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313" r:id="rId6"/>
    <p:sldId id="257" r:id="rId7"/>
    <p:sldId id="318" r:id="rId8"/>
    <p:sldId id="261" r:id="rId9"/>
    <p:sldId id="314" r:id="rId10"/>
    <p:sldId id="315" r:id="rId11"/>
    <p:sldId id="316" r:id="rId12"/>
    <p:sldId id="317" r:id="rId13"/>
    <p:sldId id="319" r:id="rId14"/>
  </p:sldIdLst>
  <p:sldSz cx="9144000" cy="5143500" type="screen16x9"/>
  <p:notesSz cx="6858000" cy="9144000"/>
  <p:embeddedFontLst>
    <p:embeddedFont>
      <p:font typeface="Alfa Slab One" panose="020B0604020202020204" charset="0"/>
      <p:regular r:id="rId16"/>
    </p:embeddedFont>
    <p:embeddedFont>
      <p:font typeface="Assistant" pitchFamily="2" charset="-79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8053BB-33CA-4D80-9C53-250B759C687C}">
  <a:tblStyle styleId="{4E8053BB-33CA-4D80-9C53-250B759C6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29f57e96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29f57e96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dab33ca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dab33ca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14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dab33ca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dab33ca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81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dab33ca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dab33ca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7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37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dab33caf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dab33caf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88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dab33ca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dab33ca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9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dab33ca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dab33ca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dab33ca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dab33ca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5" y="4587275"/>
            <a:ext cx="9144000" cy="55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132850" y="3513555"/>
            <a:ext cx="1011135" cy="1073714"/>
          </a:xfrm>
          <a:custGeom>
            <a:avLst/>
            <a:gdLst/>
            <a:ahLst/>
            <a:cxnLst/>
            <a:rect l="l" t="t" r="r" b="b"/>
            <a:pathLst>
              <a:path w="28244" h="29992" extrusionOk="0">
                <a:moveTo>
                  <a:pt x="23841" y="2923"/>
                </a:moveTo>
                <a:cubicBezTo>
                  <a:pt x="23926" y="2927"/>
                  <a:pt x="24054" y="2923"/>
                  <a:pt x="24208" y="2934"/>
                </a:cubicBezTo>
                <a:cubicBezTo>
                  <a:pt x="24358" y="2942"/>
                  <a:pt x="24530" y="2945"/>
                  <a:pt x="24720" y="2971"/>
                </a:cubicBezTo>
                <a:cubicBezTo>
                  <a:pt x="24907" y="2989"/>
                  <a:pt x="25105" y="3011"/>
                  <a:pt x="25306" y="3030"/>
                </a:cubicBezTo>
                <a:cubicBezTo>
                  <a:pt x="25501" y="3063"/>
                  <a:pt x="25698" y="3088"/>
                  <a:pt x="25885" y="3117"/>
                </a:cubicBezTo>
                <a:cubicBezTo>
                  <a:pt x="26076" y="3143"/>
                  <a:pt x="26244" y="3183"/>
                  <a:pt x="26391" y="3213"/>
                </a:cubicBezTo>
                <a:cubicBezTo>
                  <a:pt x="26537" y="3238"/>
                  <a:pt x="26662" y="3275"/>
                  <a:pt x="26746" y="3293"/>
                </a:cubicBezTo>
                <a:cubicBezTo>
                  <a:pt x="26834" y="3319"/>
                  <a:pt x="26881" y="3330"/>
                  <a:pt x="26881" y="3330"/>
                </a:cubicBezTo>
                <a:lnTo>
                  <a:pt x="26742" y="3330"/>
                </a:lnTo>
                <a:cubicBezTo>
                  <a:pt x="26654" y="3326"/>
                  <a:pt x="26526" y="3330"/>
                  <a:pt x="26376" y="3323"/>
                </a:cubicBezTo>
                <a:cubicBezTo>
                  <a:pt x="26226" y="3312"/>
                  <a:pt x="26050" y="3308"/>
                  <a:pt x="25863" y="3286"/>
                </a:cubicBezTo>
                <a:cubicBezTo>
                  <a:pt x="25676" y="3268"/>
                  <a:pt x="25479" y="3246"/>
                  <a:pt x="25277" y="3227"/>
                </a:cubicBezTo>
                <a:cubicBezTo>
                  <a:pt x="25079" y="3194"/>
                  <a:pt x="24885" y="3165"/>
                  <a:pt x="24695" y="3139"/>
                </a:cubicBezTo>
                <a:cubicBezTo>
                  <a:pt x="24508" y="3110"/>
                  <a:pt x="24339" y="3070"/>
                  <a:pt x="24193" y="3044"/>
                </a:cubicBezTo>
                <a:cubicBezTo>
                  <a:pt x="24046" y="3015"/>
                  <a:pt x="23922" y="2978"/>
                  <a:pt x="23834" y="2960"/>
                </a:cubicBezTo>
                <a:cubicBezTo>
                  <a:pt x="23750" y="2938"/>
                  <a:pt x="23702" y="2923"/>
                  <a:pt x="23702" y="2923"/>
                </a:cubicBezTo>
                <a:close/>
                <a:moveTo>
                  <a:pt x="25262" y="12846"/>
                </a:moveTo>
                <a:cubicBezTo>
                  <a:pt x="25581" y="12846"/>
                  <a:pt x="25896" y="12846"/>
                  <a:pt x="26189" y="12849"/>
                </a:cubicBezTo>
                <a:cubicBezTo>
                  <a:pt x="26486" y="12849"/>
                  <a:pt x="26761" y="12864"/>
                  <a:pt x="26995" y="12871"/>
                </a:cubicBezTo>
                <a:cubicBezTo>
                  <a:pt x="27233" y="12879"/>
                  <a:pt x="27431" y="12897"/>
                  <a:pt x="27566" y="12904"/>
                </a:cubicBezTo>
                <a:cubicBezTo>
                  <a:pt x="27706" y="12915"/>
                  <a:pt x="27782" y="12923"/>
                  <a:pt x="27782" y="12923"/>
                </a:cubicBezTo>
                <a:cubicBezTo>
                  <a:pt x="27782" y="12923"/>
                  <a:pt x="27706" y="12930"/>
                  <a:pt x="27566" y="12945"/>
                </a:cubicBezTo>
                <a:cubicBezTo>
                  <a:pt x="27431" y="12956"/>
                  <a:pt x="27233" y="12978"/>
                  <a:pt x="26995" y="12992"/>
                </a:cubicBezTo>
                <a:cubicBezTo>
                  <a:pt x="26757" y="13000"/>
                  <a:pt x="26482" y="13025"/>
                  <a:pt x="26189" y="13033"/>
                </a:cubicBezTo>
                <a:cubicBezTo>
                  <a:pt x="25892" y="13044"/>
                  <a:pt x="25581" y="13047"/>
                  <a:pt x="25262" y="13055"/>
                </a:cubicBezTo>
                <a:cubicBezTo>
                  <a:pt x="24947" y="13055"/>
                  <a:pt x="24632" y="13055"/>
                  <a:pt x="24339" y="13051"/>
                </a:cubicBezTo>
                <a:cubicBezTo>
                  <a:pt x="24043" y="13051"/>
                  <a:pt x="23768" y="13036"/>
                  <a:pt x="23534" y="13029"/>
                </a:cubicBezTo>
                <a:cubicBezTo>
                  <a:pt x="23296" y="13022"/>
                  <a:pt x="23098" y="13007"/>
                  <a:pt x="22962" y="12996"/>
                </a:cubicBezTo>
                <a:cubicBezTo>
                  <a:pt x="22823" y="12985"/>
                  <a:pt x="22746" y="12978"/>
                  <a:pt x="22746" y="12978"/>
                </a:cubicBezTo>
                <a:cubicBezTo>
                  <a:pt x="22746" y="12978"/>
                  <a:pt x="22823" y="12967"/>
                  <a:pt x="22962" y="12956"/>
                </a:cubicBezTo>
                <a:cubicBezTo>
                  <a:pt x="23098" y="12945"/>
                  <a:pt x="23296" y="12923"/>
                  <a:pt x="23534" y="12908"/>
                </a:cubicBezTo>
                <a:cubicBezTo>
                  <a:pt x="23772" y="12901"/>
                  <a:pt x="24046" y="12875"/>
                  <a:pt x="24339" y="12868"/>
                </a:cubicBezTo>
                <a:cubicBezTo>
                  <a:pt x="24636" y="12857"/>
                  <a:pt x="24947" y="12853"/>
                  <a:pt x="25262" y="12846"/>
                </a:cubicBezTo>
                <a:close/>
                <a:moveTo>
                  <a:pt x="22799" y="21749"/>
                </a:moveTo>
                <a:cubicBezTo>
                  <a:pt x="23031" y="21749"/>
                  <a:pt x="23250" y="21761"/>
                  <a:pt x="23442" y="21765"/>
                </a:cubicBezTo>
                <a:cubicBezTo>
                  <a:pt x="23658" y="21768"/>
                  <a:pt x="23830" y="21783"/>
                  <a:pt x="23955" y="21787"/>
                </a:cubicBezTo>
                <a:cubicBezTo>
                  <a:pt x="24079" y="21798"/>
                  <a:pt x="24153" y="21801"/>
                  <a:pt x="24153" y="21801"/>
                </a:cubicBezTo>
                <a:cubicBezTo>
                  <a:pt x="24153" y="21801"/>
                  <a:pt x="24083" y="21809"/>
                  <a:pt x="23959" y="21823"/>
                </a:cubicBezTo>
                <a:cubicBezTo>
                  <a:pt x="23834" y="21834"/>
                  <a:pt x="23658" y="21860"/>
                  <a:pt x="23446" y="21874"/>
                </a:cubicBezTo>
                <a:cubicBezTo>
                  <a:pt x="23237" y="21889"/>
                  <a:pt x="22984" y="21911"/>
                  <a:pt x="22717" y="21926"/>
                </a:cubicBezTo>
                <a:cubicBezTo>
                  <a:pt x="22453" y="21933"/>
                  <a:pt x="22167" y="21948"/>
                  <a:pt x="21885" y="21955"/>
                </a:cubicBezTo>
                <a:cubicBezTo>
                  <a:pt x="21600" y="21962"/>
                  <a:pt x="21318" y="21962"/>
                  <a:pt x="21050" y="21966"/>
                </a:cubicBezTo>
                <a:cubicBezTo>
                  <a:pt x="21021" y="21966"/>
                  <a:pt x="20993" y="21967"/>
                  <a:pt x="20964" y="21967"/>
                </a:cubicBezTo>
                <a:cubicBezTo>
                  <a:pt x="20732" y="21967"/>
                  <a:pt x="20514" y="21955"/>
                  <a:pt x="20321" y="21951"/>
                </a:cubicBezTo>
                <a:cubicBezTo>
                  <a:pt x="20109" y="21948"/>
                  <a:pt x="19933" y="21933"/>
                  <a:pt x="19809" y="21929"/>
                </a:cubicBezTo>
                <a:cubicBezTo>
                  <a:pt x="19688" y="21918"/>
                  <a:pt x="19615" y="21915"/>
                  <a:pt x="19615" y="21915"/>
                </a:cubicBezTo>
                <a:cubicBezTo>
                  <a:pt x="19615" y="21915"/>
                  <a:pt x="19680" y="21907"/>
                  <a:pt x="19805" y="21893"/>
                </a:cubicBezTo>
                <a:cubicBezTo>
                  <a:pt x="19929" y="21882"/>
                  <a:pt x="20109" y="21856"/>
                  <a:pt x="20318" y="21841"/>
                </a:cubicBezTo>
                <a:cubicBezTo>
                  <a:pt x="20530" y="21827"/>
                  <a:pt x="20779" y="21805"/>
                  <a:pt x="21047" y="21790"/>
                </a:cubicBezTo>
                <a:cubicBezTo>
                  <a:pt x="21310" y="21783"/>
                  <a:pt x="21596" y="21768"/>
                  <a:pt x="21878" y="21761"/>
                </a:cubicBezTo>
                <a:cubicBezTo>
                  <a:pt x="22164" y="21754"/>
                  <a:pt x="22449" y="21754"/>
                  <a:pt x="22713" y="21750"/>
                </a:cubicBezTo>
                <a:cubicBezTo>
                  <a:pt x="22742" y="21750"/>
                  <a:pt x="22771" y="21749"/>
                  <a:pt x="22799" y="21749"/>
                </a:cubicBezTo>
                <a:close/>
                <a:moveTo>
                  <a:pt x="14216" y="23413"/>
                </a:moveTo>
                <a:lnTo>
                  <a:pt x="14216" y="23413"/>
                </a:lnTo>
                <a:cubicBezTo>
                  <a:pt x="14216" y="23413"/>
                  <a:pt x="14120" y="23431"/>
                  <a:pt x="13956" y="23457"/>
                </a:cubicBezTo>
                <a:cubicBezTo>
                  <a:pt x="13791" y="23482"/>
                  <a:pt x="13553" y="23526"/>
                  <a:pt x="13267" y="23563"/>
                </a:cubicBezTo>
                <a:cubicBezTo>
                  <a:pt x="12985" y="23600"/>
                  <a:pt x="12652" y="23651"/>
                  <a:pt x="12293" y="23691"/>
                </a:cubicBezTo>
                <a:cubicBezTo>
                  <a:pt x="11937" y="23731"/>
                  <a:pt x="11556" y="23772"/>
                  <a:pt x="11176" y="23816"/>
                </a:cubicBezTo>
                <a:cubicBezTo>
                  <a:pt x="10795" y="23849"/>
                  <a:pt x="10410" y="23878"/>
                  <a:pt x="10055" y="23911"/>
                </a:cubicBezTo>
                <a:cubicBezTo>
                  <a:pt x="9696" y="23944"/>
                  <a:pt x="9362" y="23959"/>
                  <a:pt x="9073" y="23977"/>
                </a:cubicBezTo>
                <a:cubicBezTo>
                  <a:pt x="8784" y="23995"/>
                  <a:pt x="8546" y="23999"/>
                  <a:pt x="8377" y="24006"/>
                </a:cubicBezTo>
                <a:cubicBezTo>
                  <a:pt x="8209" y="24014"/>
                  <a:pt x="8113" y="24014"/>
                  <a:pt x="8113" y="24014"/>
                </a:cubicBezTo>
                <a:cubicBezTo>
                  <a:pt x="8113" y="24014"/>
                  <a:pt x="8209" y="23995"/>
                  <a:pt x="8374" y="23966"/>
                </a:cubicBezTo>
                <a:cubicBezTo>
                  <a:pt x="8538" y="23944"/>
                  <a:pt x="8776" y="23896"/>
                  <a:pt x="9058" y="23860"/>
                </a:cubicBezTo>
                <a:cubicBezTo>
                  <a:pt x="9344" y="23823"/>
                  <a:pt x="9677" y="23775"/>
                  <a:pt x="10036" y="23731"/>
                </a:cubicBezTo>
                <a:cubicBezTo>
                  <a:pt x="10392" y="23691"/>
                  <a:pt x="10773" y="23651"/>
                  <a:pt x="11154" y="23611"/>
                </a:cubicBezTo>
                <a:cubicBezTo>
                  <a:pt x="11531" y="23578"/>
                  <a:pt x="11919" y="23545"/>
                  <a:pt x="12274" y="23512"/>
                </a:cubicBezTo>
                <a:cubicBezTo>
                  <a:pt x="12630" y="23482"/>
                  <a:pt x="12967" y="23468"/>
                  <a:pt x="13256" y="23449"/>
                </a:cubicBezTo>
                <a:cubicBezTo>
                  <a:pt x="13542" y="23431"/>
                  <a:pt x="13780" y="23427"/>
                  <a:pt x="13952" y="23416"/>
                </a:cubicBezTo>
                <a:cubicBezTo>
                  <a:pt x="14120" y="23413"/>
                  <a:pt x="14216" y="23413"/>
                  <a:pt x="14216" y="23413"/>
                </a:cubicBezTo>
                <a:close/>
                <a:moveTo>
                  <a:pt x="19486" y="28911"/>
                </a:moveTo>
                <a:cubicBezTo>
                  <a:pt x="20006" y="28914"/>
                  <a:pt x="20527" y="28925"/>
                  <a:pt x="21014" y="28929"/>
                </a:cubicBezTo>
                <a:cubicBezTo>
                  <a:pt x="21501" y="28933"/>
                  <a:pt x="21959" y="28958"/>
                  <a:pt x="22347" y="28966"/>
                </a:cubicBezTo>
                <a:cubicBezTo>
                  <a:pt x="22735" y="28977"/>
                  <a:pt x="23061" y="28999"/>
                  <a:pt x="23292" y="29006"/>
                </a:cubicBezTo>
                <a:cubicBezTo>
                  <a:pt x="23519" y="29020"/>
                  <a:pt x="23647" y="29031"/>
                  <a:pt x="23647" y="29031"/>
                </a:cubicBezTo>
                <a:cubicBezTo>
                  <a:pt x="23647" y="29031"/>
                  <a:pt x="23519" y="29035"/>
                  <a:pt x="23292" y="29050"/>
                </a:cubicBezTo>
                <a:cubicBezTo>
                  <a:pt x="23061" y="29057"/>
                  <a:pt x="22735" y="29075"/>
                  <a:pt x="22347" y="29079"/>
                </a:cubicBezTo>
                <a:cubicBezTo>
                  <a:pt x="21959" y="29090"/>
                  <a:pt x="21501" y="29105"/>
                  <a:pt x="21014" y="29108"/>
                </a:cubicBezTo>
                <a:cubicBezTo>
                  <a:pt x="20530" y="29112"/>
                  <a:pt x="20006" y="29112"/>
                  <a:pt x="19486" y="29116"/>
                </a:cubicBezTo>
                <a:cubicBezTo>
                  <a:pt x="18963" y="29112"/>
                  <a:pt x="18446" y="29105"/>
                  <a:pt x="17955" y="29097"/>
                </a:cubicBezTo>
                <a:cubicBezTo>
                  <a:pt x="17472" y="29094"/>
                  <a:pt x="17014" y="29072"/>
                  <a:pt x="16626" y="29061"/>
                </a:cubicBezTo>
                <a:cubicBezTo>
                  <a:pt x="16234" y="29053"/>
                  <a:pt x="15911" y="29031"/>
                  <a:pt x="15681" y="29020"/>
                </a:cubicBezTo>
                <a:cubicBezTo>
                  <a:pt x="15454" y="29006"/>
                  <a:pt x="15325" y="28999"/>
                  <a:pt x="15325" y="28999"/>
                </a:cubicBezTo>
                <a:cubicBezTo>
                  <a:pt x="15325" y="28999"/>
                  <a:pt x="15454" y="28995"/>
                  <a:pt x="15681" y="28980"/>
                </a:cubicBezTo>
                <a:cubicBezTo>
                  <a:pt x="15911" y="28969"/>
                  <a:pt x="16234" y="28951"/>
                  <a:pt x="16626" y="28947"/>
                </a:cubicBezTo>
                <a:cubicBezTo>
                  <a:pt x="17014" y="28940"/>
                  <a:pt x="17472" y="28925"/>
                  <a:pt x="17955" y="28922"/>
                </a:cubicBezTo>
                <a:cubicBezTo>
                  <a:pt x="18442" y="28914"/>
                  <a:pt x="18963" y="28914"/>
                  <a:pt x="19486" y="28911"/>
                </a:cubicBezTo>
                <a:close/>
                <a:moveTo>
                  <a:pt x="28244" y="0"/>
                </a:moveTo>
                <a:cubicBezTo>
                  <a:pt x="27566" y="411"/>
                  <a:pt x="26775" y="733"/>
                  <a:pt x="26010" y="1037"/>
                </a:cubicBezTo>
                <a:cubicBezTo>
                  <a:pt x="25801" y="1121"/>
                  <a:pt x="25588" y="1202"/>
                  <a:pt x="25369" y="1271"/>
                </a:cubicBezTo>
                <a:cubicBezTo>
                  <a:pt x="26131" y="1605"/>
                  <a:pt x="26845" y="1872"/>
                  <a:pt x="26845" y="1872"/>
                </a:cubicBezTo>
                <a:cubicBezTo>
                  <a:pt x="26845" y="1872"/>
                  <a:pt x="25918" y="1799"/>
                  <a:pt x="24988" y="1652"/>
                </a:cubicBezTo>
                <a:cubicBezTo>
                  <a:pt x="24471" y="1572"/>
                  <a:pt x="23951" y="1473"/>
                  <a:pt x="23596" y="1403"/>
                </a:cubicBezTo>
                <a:cubicBezTo>
                  <a:pt x="23496" y="1399"/>
                  <a:pt x="23398" y="1396"/>
                  <a:pt x="23300" y="1396"/>
                </a:cubicBezTo>
                <a:cubicBezTo>
                  <a:pt x="23055" y="1396"/>
                  <a:pt x="22816" y="1415"/>
                  <a:pt x="22589" y="1480"/>
                </a:cubicBezTo>
                <a:cubicBezTo>
                  <a:pt x="22468" y="1517"/>
                  <a:pt x="22362" y="1564"/>
                  <a:pt x="22259" y="1619"/>
                </a:cubicBezTo>
                <a:cubicBezTo>
                  <a:pt x="22329" y="1634"/>
                  <a:pt x="22402" y="1645"/>
                  <a:pt x="22471" y="1660"/>
                </a:cubicBezTo>
                <a:cubicBezTo>
                  <a:pt x="23186" y="1792"/>
                  <a:pt x="23885" y="1971"/>
                  <a:pt x="23885" y="1971"/>
                </a:cubicBezTo>
                <a:cubicBezTo>
                  <a:pt x="23885" y="1971"/>
                  <a:pt x="23494" y="1957"/>
                  <a:pt x="23002" y="1957"/>
                </a:cubicBezTo>
                <a:cubicBezTo>
                  <a:pt x="22826" y="1957"/>
                  <a:pt x="22637" y="1959"/>
                  <a:pt x="22449" y="1964"/>
                </a:cubicBezTo>
                <a:cubicBezTo>
                  <a:pt x="22233" y="1967"/>
                  <a:pt x="22021" y="1975"/>
                  <a:pt x="21827" y="1986"/>
                </a:cubicBezTo>
                <a:cubicBezTo>
                  <a:pt x="21581" y="2282"/>
                  <a:pt x="21464" y="2660"/>
                  <a:pt x="21398" y="3000"/>
                </a:cubicBezTo>
                <a:cubicBezTo>
                  <a:pt x="21259" y="3769"/>
                  <a:pt x="21222" y="4711"/>
                  <a:pt x="21248" y="5524"/>
                </a:cubicBezTo>
                <a:lnTo>
                  <a:pt x="21600" y="9439"/>
                </a:lnTo>
                <a:lnTo>
                  <a:pt x="20677" y="6015"/>
                </a:lnTo>
                <a:cubicBezTo>
                  <a:pt x="19805" y="6256"/>
                  <a:pt x="18952" y="6528"/>
                  <a:pt x="18127" y="6839"/>
                </a:cubicBezTo>
                <a:cubicBezTo>
                  <a:pt x="17919" y="6916"/>
                  <a:pt x="17710" y="7000"/>
                  <a:pt x="17582" y="7136"/>
                </a:cubicBezTo>
                <a:cubicBezTo>
                  <a:pt x="17461" y="7264"/>
                  <a:pt x="17442" y="7410"/>
                  <a:pt x="17468" y="7560"/>
                </a:cubicBezTo>
                <a:lnTo>
                  <a:pt x="19047" y="7348"/>
                </a:lnTo>
                <a:lnTo>
                  <a:pt x="17552" y="7861"/>
                </a:lnTo>
                <a:cubicBezTo>
                  <a:pt x="17567" y="7901"/>
                  <a:pt x="17585" y="7938"/>
                  <a:pt x="17604" y="7974"/>
                </a:cubicBezTo>
                <a:cubicBezTo>
                  <a:pt x="18267" y="9491"/>
                  <a:pt x="18812" y="11311"/>
                  <a:pt x="18992" y="12952"/>
                </a:cubicBezTo>
                <a:cubicBezTo>
                  <a:pt x="19061" y="13194"/>
                  <a:pt x="19127" y="13457"/>
                  <a:pt x="19190" y="13728"/>
                </a:cubicBezTo>
                <a:cubicBezTo>
                  <a:pt x="19406" y="14692"/>
                  <a:pt x="19483" y="15655"/>
                  <a:pt x="19483" y="15655"/>
                </a:cubicBezTo>
                <a:cubicBezTo>
                  <a:pt x="19483" y="15655"/>
                  <a:pt x="19160" y="14739"/>
                  <a:pt x="18713" y="13897"/>
                </a:cubicBezTo>
                <a:cubicBezTo>
                  <a:pt x="18699" y="13875"/>
                  <a:pt x="18688" y="13853"/>
                  <a:pt x="18677" y="13831"/>
                </a:cubicBezTo>
                <a:cubicBezTo>
                  <a:pt x="18204" y="14179"/>
                  <a:pt x="17768" y="14553"/>
                  <a:pt x="17377" y="14941"/>
                </a:cubicBezTo>
                <a:cubicBezTo>
                  <a:pt x="17164" y="15153"/>
                  <a:pt x="16963" y="15373"/>
                  <a:pt x="16867" y="15615"/>
                </a:cubicBezTo>
                <a:cubicBezTo>
                  <a:pt x="16864" y="15629"/>
                  <a:pt x="16856" y="15637"/>
                  <a:pt x="16856" y="15651"/>
                </a:cubicBezTo>
                <a:lnTo>
                  <a:pt x="17497" y="15644"/>
                </a:lnTo>
                <a:lnTo>
                  <a:pt x="16809" y="15882"/>
                </a:lnTo>
                <a:cubicBezTo>
                  <a:pt x="16780" y="16091"/>
                  <a:pt x="16809" y="16307"/>
                  <a:pt x="16831" y="16516"/>
                </a:cubicBezTo>
                <a:cubicBezTo>
                  <a:pt x="16999" y="18138"/>
                  <a:pt x="16996" y="19787"/>
                  <a:pt x="16629" y="21387"/>
                </a:cubicBezTo>
                <a:lnTo>
                  <a:pt x="16179" y="26138"/>
                </a:lnTo>
                <a:lnTo>
                  <a:pt x="15886" y="22043"/>
                </a:lnTo>
                <a:cubicBezTo>
                  <a:pt x="15347" y="22035"/>
                  <a:pt x="14798" y="22030"/>
                  <a:pt x="14243" y="22030"/>
                </a:cubicBezTo>
                <a:cubicBezTo>
                  <a:pt x="12204" y="22030"/>
                  <a:pt x="10092" y="22093"/>
                  <a:pt x="8157" y="22292"/>
                </a:cubicBezTo>
                <a:cubicBezTo>
                  <a:pt x="7919" y="22424"/>
                  <a:pt x="7670" y="22548"/>
                  <a:pt x="7418" y="22662"/>
                </a:cubicBezTo>
                <a:cubicBezTo>
                  <a:pt x="8435" y="22632"/>
                  <a:pt x="9410" y="22626"/>
                  <a:pt x="10047" y="22626"/>
                </a:cubicBezTo>
                <a:cubicBezTo>
                  <a:pt x="10502" y="22626"/>
                  <a:pt x="10784" y="22629"/>
                  <a:pt x="10784" y="22629"/>
                </a:cubicBezTo>
                <a:cubicBezTo>
                  <a:pt x="10784" y="22629"/>
                  <a:pt x="8886" y="22757"/>
                  <a:pt x="7004" y="22977"/>
                </a:cubicBezTo>
                <a:cubicBezTo>
                  <a:pt x="6813" y="22999"/>
                  <a:pt x="6626" y="23017"/>
                  <a:pt x="6436" y="23043"/>
                </a:cubicBezTo>
                <a:cubicBezTo>
                  <a:pt x="5755" y="23270"/>
                  <a:pt x="5029" y="23438"/>
                  <a:pt x="4290" y="23541"/>
                </a:cubicBezTo>
                <a:cubicBezTo>
                  <a:pt x="4073" y="23567"/>
                  <a:pt x="3846" y="23596"/>
                  <a:pt x="3671" y="23695"/>
                </a:cubicBezTo>
                <a:cubicBezTo>
                  <a:pt x="3517" y="23783"/>
                  <a:pt x="3432" y="23915"/>
                  <a:pt x="3363" y="24050"/>
                </a:cubicBezTo>
                <a:cubicBezTo>
                  <a:pt x="3136" y="24479"/>
                  <a:pt x="3004" y="24933"/>
                  <a:pt x="2975" y="25391"/>
                </a:cubicBezTo>
                <a:cubicBezTo>
                  <a:pt x="2967" y="25578"/>
                  <a:pt x="2971" y="25764"/>
                  <a:pt x="2978" y="25958"/>
                </a:cubicBezTo>
                <a:lnTo>
                  <a:pt x="6440" y="26519"/>
                </a:lnTo>
                <a:lnTo>
                  <a:pt x="2993" y="26332"/>
                </a:lnTo>
                <a:lnTo>
                  <a:pt x="2993" y="26332"/>
                </a:lnTo>
                <a:cubicBezTo>
                  <a:pt x="3004" y="26621"/>
                  <a:pt x="2989" y="26911"/>
                  <a:pt x="2898" y="27189"/>
                </a:cubicBezTo>
                <a:cubicBezTo>
                  <a:pt x="2733" y="27698"/>
                  <a:pt x="2337" y="28218"/>
                  <a:pt x="1836" y="28691"/>
                </a:cubicBezTo>
                <a:cubicBezTo>
                  <a:pt x="2700" y="28753"/>
                  <a:pt x="3663" y="28815"/>
                  <a:pt x="4623" y="28856"/>
                </a:cubicBezTo>
                <a:cubicBezTo>
                  <a:pt x="6204" y="28932"/>
                  <a:pt x="7788" y="28950"/>
                  <a:pt x="8966" y="28950"/>
                </a:cubicBezTo>
                <a:cubicBezTo>
                  <a:pt x="10115" y="28950"/>
                  <a:pt x="10879" y="28933"/>
                  <a:pt x="10879" y="28933"/>
                </a:cubicBezTo>
                <a:lnTo>
                  <a:pt x="10879" y="28933"/>
                </a:lnTo>
                <a:cubicBezTo>
                  <a:pt x="10879" y="28933"/>
                  <a:pt x="7758" y="29259"/>
                  <a:pt x="4623" y="29357"/>
                </a:cubicBezTo>
                <a:cubicBezTo>
                  <a:pt x="3319" y="29409"/>
                  <a:pt x="2015" y="29423"/>
                  <a:pt x="934" y="29423"/>
                </a:cubicBezTo>
                <a:cubicBezTo>
                  <a:pt x="627" y="29632"/>
                  <a:pt x="312" y="29826"/>
                  <a:pt x="0" y="29991"/>
                </a:cubicBezTo>
                <a:lnTo>
                  <a:pt x="28244" y="29991"/>
                </a:lnTo>
                <a:lnTo>
                  <a:pt x="28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070690"/>
            <a:ext cx="1207501" cy="1516502"/>
          </a:xfrm>
          <a:custGeom>
            <a:avLst/>
            <a:gdLst/>
            <a:ahLst/>
            <a:cxnLst/>
            <a:rect l="l" t="t" r="r" b="b"/>
            <a:pathLst>
              <a:path w="22157" h="27827" extrusionOk="0">
                <a:moveTo>
                  <a:pt x="2853" y="17461"/>
                </a:moveTo>
                <a:cubicBezTo>
                  <a:pt x="3091" y="17469"/>
                  <a:pt x="3330" y="17469"/>
                  <a:pt x="3549" y="17472"/>
                </a:cubicBezTo>
                <a:cubicBezTo>
                  <a:pt x="3773" y="17472"/>
                  <a:pt x="3978" y="17490"/>
                  <a:pt x="4157" y="17498"/>
                </a:cubicBezTo>
                <a:cubicBezTo>
                  <a:pt x="4337" y="17509"/>
                  <a:pt x="4483" y="17527"/>
                  <a:pt x="4590" y="17531"/>
                </a:cubicBezTo>
                <a:cubicBezTo>
                  <a:pt x="4696" y="17545"/>
                  <a:pt x="4754" y="17549"/>
                  <a:pt x="4754" y="17549"/>
                </a:cubicBezTo>
                <a:cubicBezTo>
                  <a:pt x="4754" y="17549"/>
                  <a:pt x="4696" y="17560"/>
                  <a:pt x="4590" y="17571"/>
                </a:cubicBezTo>
                <a:cubicBezTo>
                  <a:pt x="4483" y="17582"/>
                  <a:pt x="4337" y="17604"/>
                  <a:pt x="4157" y="17615"/>
                </a:cubicBezTo>
                <a:cubicBezTo>
                  <a:pt x="3982" y="17622"/>
                  <a:pt x="3773" y="17644"/>
                  <a:pt x="3549" y="17652"/>
                </a:cubicBezTo>
                <a:cubicBezTo>
                  <a:pt x="3326" y="17655"/>
                  <a:pt x="3091" y="17663"/>
                  <a:pt x="2853" y="17670"/>
                </a:cubicBezTo>
                <a:cubicBezTo>
                  <a:pt x="2615" y="17663"/>
                  <a:pt x="2377" y="17663"/>
                  <a:pt x="2157" y="17659"/>
                </a:cubicBezTo>
                <a:cubicBezTo>
                  <a:pt x="1934" y="17659"/>
                  <a:pt x="1729" y="17641"/>
                  <a:pt x="1549" y="17633"/>
                </a:cubicBezTo>
                <a:cubicBezTo>
                  <a:pt x="1370" y="17622"/>
                  <a:pt x="1223" y="17604"/>
                  <a:pt x="1117" y="17600"/>
                </a:cubicBezTo>
                <a:cubicBezTo>
                  <a:pt x="1015" y="17586"/>
                  <a:pt x="952" y="17582"/>
                  <a:pt x="952" y="17582"/>
                </a:cubicBezTo>
                <a:cubicBezTo>
                  <a:pt x="952" y="17582"/>
                  <a:pt x="1015" y="17571"/>
                  <a:pt x="1117" y="17560"/>
                </a:cubicBezTo>
                <a:cubicBezTo>
                  <a:pt x="1223" y="17549"/>
                  <a:pt x="1370" y="17527"/>
                  <a:pt x="1549" y="17516"/>
                </a:cubicBezTo>
                <a:cubicBezTo>
                  <a:pt x="1729" y="17509"/>
                  <a:pt x="1934" y="17483"/>
                  <a:pt x="2157" y="17479"/>
                </a:cubicBezTo>
                <a:cubicBezTo>
                  <a:pt x="2381" y="17476"/>
                  <a:pt x="2615" y="17469"/>
                  <a:pt x="2853" y="17461"/>
                </a:cubicBezTo>
                <a:close/>
                <a:moveTo>
                  <a:pt x="10080" y="21838"/>
                </a:moveTo>
                <a:cubicBezTo>
                  <a:pt x="10457" y="21838"/>
                  <a:pt x="10838" y="21846"/>
                  <a:pt x="11197" y="21846"/>
                </a:cubicBezTo>
                <a:cubicBezTo>
                  <a:pt x="11552" y="21846"/>
                  <a:pt x="11886" y="21864"/>
                  <a:pt x="12171" y="21867"/>
                </a:cubicBezTo>
                <a:cubicBezTo>
                  <a:pt x="12453" y="21875"/>
                  <a:pt x="12692" y="21893"/>
                  <a:pt x="12864" y="21900"/>
                </a:cubicBezTo>
                <a:cubicBezTo>
                  <a:pt x="13029" y="21911"/>
                  <a:pt x="13124" y="21919"/>
                  <a:pt x="13124" y="21919"/>
                </a:cubicBezTo>
                <a:cubicBezTo>
                  <a:pt x="13124" y="21919"/>
                  <a:pt x="13029" y="21926"/>
                  <a:pt x="12864" y="21941"/>
                </a:cubicBezTo>
                <a:cubicBezTo>
                  <a:pt x="12699" y="21948"/>
                  <a:pt x="12461" y="21974"/>
                  <a:pt x="12171" y="21981"/>
                </a:cubicBezTo>
                <a:cubicBezTo>
                  <a:pt x="11886" y="21992"/>
                  <a:pt x="11552" y="22014"/>
                  <a:pt x="11197" y="22018"/>
                </a:cubicBezTo>
                <a:cubicBezTo>
                  <a:pt x="10838" y="22021"/>
                  <a:pt x="10457" y="22032"/>
                  <a:pt x="10080" y="22036"/>
                </a:cubicBezTo>
                <a:cubicBezTo>
                  <a:pt x="9699" y="22036"/>
                  <a:pt x="9318" y="22032"/>
                  <a:pt x="8963" y="22032"/>
                </a:cubicBezTo>
                <a:cubicBezTo>
                  <a:pt x="8604" y="22032"/>
                  <a:pt x="8271" y="22014"/>
                  <a:pt x="7985" y="22007"/>
                </a:cubicBezTo>
                <a:cubicBezTo>
                  <a:pt x="7703" y="21999"/>
                  <a:pt x="7465" y="21981"/>
                  <a:pt x="7296" y="21977"/>
                </a:cubicBezTo>
                <a:cubicBezTo>
                  <a:pt x="7131" y="21966"/>
                  <a:pt x="7033" y="21959"/>
                  <a:pt x="7033" y="21959"/>
                </a:cubicBezTo>
                <a:cubicBezTo>
                  <a:pt x="7033" y="21959"/>
                  <a:pt x="7131" y="21948"/>
                  <a:pt x="7296" y="21933"/>
                </a:cubicBezTo>
                <a:cubicBezTo>
                  <a:pt x="7461" y="21926"/>
                  <a:pt x="7699" y="21904"/>
                  <a:pt x="7985" y="21893"/>
                </a:cubicBezTo>
                <a:cubicBezTo>
                  <a:pt x="8271" y="21886"/>
                  <a:pt x="8604" y="21860"/>
                  <a:pt x="8963" y="21856"/>
                </a:cubicBezTo>
                <a:cubicBezTo>
                  <a:pt x="9318" y="21853"/>
                  <a:pt x="9699" y="21846"/>
                  <a:pt x="10080" y="21838"/>
                </a:cubicBezTo>
                <a:close/>
                <a:moveTo>
                  <a:pt x="7007" y="26589"/>
                </a:moveTo>
                <a:cubicBezTo>
                  <a:pt x="7443" y="26592"/>
                  <a:pt x="7871" y="26596"/>
                  <a:pt x="8278" y="26596"/>
                </a:cubicBezTo>
                <a:cubicBezTo>
                  <a:pt x="8688" y="26600"/>
                  <a:pt x="9062" y="26618"/>
                  <a:pt x="9388" y="26625"/>
                </a:cubicBezTo>
                <a:cubicBezTo>
                  <a:pt x="9714" y="26633"/>
                  <a:pt x="9981" y="26651"/>
                  <a:pt x="10172" y="26662"/>
                </a:cubicBezTo>
                <a:cubicBezTo>
                  <a:pt x="10358" y="26673"/>
                  <a:pt x="10468" y="26680"/>
                  <a:pt x="10468" y="26680"/>
                </a:cubicBezTo>
                <a:cubicBezTo>
                  <a:pt x="10468" y="26680"/>
                  <a:pt x="10358" y="26688"/>
                  <a:pt x="10172" y="26702"/>
                </a:cubicBezTo>
                <a:cubicBezTo>
                  <a:pt x="9981" y="26710"/>
                  <a:pt x="9714" y="26728"/>
                  <a:pt x="9388" y="26739"/>
                </a:cubicBezTo>
                <a:cubicBezTo>
                  <a:pt x="9062" y="26746"/>
                  <a:pt x="8681" y="26765"/>
                  <a:pt x="8278" y="26772"/>
                </a:cubicBezTo>
                <a:cubicBezTo>
                  <a:pt x="7871" y="26776"/>
                  <a:pt x="7443" y="26779"/>
                  <a:pt x="7007" y="26783"/>
                </a:cubicBezTo>
                <a:cubicBezTo>
                  <a:pt x="6571" y="26779"/>
                  <a:pt x="6143" y="26776"/>
                  <a:pt x="5732" y="26776"/>
                </a:cubicBezTo>
                <a:cubicBezTo>
                  <a:pt x="5326" y="26768"/>
                  <a:pt x="4948" y="26750"/>
                  <a:pt x="4626" y="26746"/>
                </a:cubicBezTo>
                <a:cubicBezTo>
                  <a:pt x="4300" y="26739"/>
                  <a:pt x="4029" y="26721"/>
                  <a:pt x="3842" y="26710"/>
                </a:cubicBezTo>
                <a:cubicBezTo>
                  <a:pt x="3656" y="26699"/>
                  <a:pt x="3546" y="26691"/>
                  <a:pt x="3546" y="26691"/>
                </a:cubicBezTo>
                <a:cubicBezTo>
                  <a:pt x="3546" y="26691"/>
                  <a:pt x="3656" y="26684"/>
                  <a:pt x="3842" y="26673"/>
                </a:cubicBezTo>
                <a:cubicBezTo>
                  <a:pt x="4029" y="26666"/>
                  <a:pt x="4300" y="26647"/>
                  <a:pt x="4626" y="26636"/>
                </a:cubicBezTo>
                <a:cubicBezTo>
                  <a:pt x="4952" y="26629"/>
                  <a:pt x="5329" y="26611"/>
                  <a:pt x="5732" y="26607"/>
                </a:cubicBezTo>
                <a:cubicBezTo>
                  <a:pt x="6139" y="26600"/>
                  <a:pt x="6571" y="26596"/>
                  <a:pt x="7007" y="26589"/>
                </a:cubicBezTo>
                <a:close/>
                <a:moveTo>
                  <a:pt x="0" y="1"/>
                </a:moveTo>
                <a:lnTo>
                  <a:pt x="0" y="27827"/>
                </a:lnTo>
                <a:lnTo>
                  <a:pt x="22156" y="27827"/>
                </a:lnTo>
                <a:cubicBezTo>
                  <a:pt x="22094" y="27772"/>
                  <a:pt x="22032" y="27717"/>
                  <a:pt x="21973" y="27662"/>
                </a:cubicBezTo>
                <a:lnTo>
                  <a:pt x="18237" y="27325"/>
                </a:lnTo>
                <a:lnTo>
                  <a:pt x="21585" y="27241"/>
                </a:lnTo>
                <a:cubicBezTo>
                  <a:pt x="20940" y="26409"/>
                  <a:pt x="20691" y="25369"/>
                  <a:pt x="20940" y="24402"/>
                </a:cubicBezTo>
                <a:cubicBezTo>
                  <a:pt x="20969" y="24285"/>
                  <a:pt x="21006" y="24157"/>
                  <a:pt x="21035" y="24032"/>
                </a:cubicBezTo>
                <a:lnTo>
                  <a:pt x="18028" y="23768"/>
                </a:lnTo>
                <a:lnTo>
                  <a:pt x="21090" y="23534"/>
                </a:lnTo>
                <a:cubicBezTo>
                  <a:pt x="21076" y="23373"/>
                  <a:pt x="21021" y="23226"/>
                  <a:pt x="20892" y="23098"/>
                </a:cubicBezTo>
                <a:cubicBezTo>
                  <a:pt x="20790" y="22999"/>
                  <a:pt x="20658" y="22930"/>
                  <a:pt x="20526" y="22860"/>
                </a:cubicBezTo>
                <a:cubicBezTo>
                  <a:pt x="19717" y="22435"/>
                  <a:pt x="18907" y="22014"/>
                  <a:pt x="18090" y="21589"/>
                </a:cubicBezTo>
                <a:cubicBezTo>
                  <a:pt x="17885" y="21893"/>
                  <a:pt x="17724" y="22201"/>
                  <a:pt x="17724" y="22201"/>
                </a:cubicBezTo>
                <a:cubicBezTo>
                  <a:pt x="17724" y="22201"/>
                  <a:pt x="17688" y="21900"/>
                  <a:pt x="17677" y="21541"/>
                </a:cubicBezTo>
                <a:cubicBezTo>
                  <a:pt x="17153" y="21648"/>
                  <a:pt x="16658" y="21893"/>
                  <a:pt x="16116" y="21893"/>
                </a:cubicBezTo>
                <a:cubicBezTo>
                  <a:pt x="15728" y="21893"/>
                  <a:pt x="15347" y="21809"/>
                  <a:pt x="14999" y="21662"/>
                </a:cubicBezTo>
                <a:lnTo>
                  <a:pt x="14999" y="21662"/>
                </a:lnTo>
                <a:cubicBezTo>
                  <a:pt x="15076" y="21802"/>
                  <a:pt x="15160" y="21937"/>
                  <a:pt x="15237" y="22040"/>
                </a:cubicBezTo>
                <a:cubicBezTo>
                  <a:pt x="15413" y="22296"/>
                  <a:pt x="15556" y="22454"/>
                  <a:pt x="15556" y="22454"/>
                </a:cubicBezTo>
                <a:cubicBezTo>
                  <a:pt x="15556" y="22454"/>
                  <a:pt x="15376" y="22347"/>
                  <a:pt x="15124" y="22150"/>
                </a:cubicBezTo>
                <a:cubicBezTo>
                  <a:pt x="14871" y="21955"/>
                  <a:pt x="14556" y="21662"/>
                  <a:pt x="14281" y="21318"/>
                </a:cubicBezTo>
                <a:cubicBezTo>
                  <a:pt x="14204" y="21216"/>
                  <a:pt x="14127" y="21117"/>
                  <a:pt x="14054" y="21010"/>
                </a:cubicBezTo>
                <a:cubicBezTo>
                  <a:pt x="14021" y="20974"/>
                  <a:pt x="13984" y="20941"/>
                  <a:pt x="13952" y="20901"/>
                </a:cubicBezTo>
                <a:cubicBezTo>
                  <a:pt x="13479" y="20347"/>
                  <a:pt x="13289" y="19659"/>
                  <a:pt x="13289" y="18981"/>
                </a:cubicBezTo>
                <a:cubicBezTo>
                  <a:pt x="12985" y="18948"/>
                  <a:pt x="12670" y="18908"/>
                  <a:pt x="12355" y="18864"/>
                </a:cubicBezTo>
                <a:cubicBezTo>
                  <a:pt x="10952" y="18663"/>
                  <a:pt x="9593" y="18282"/>
                  <a:pt x="9593" y="18282"/>
                </a:cubicBezTo>
                <a:lnTo>
                  <a:pt x="9593" y="18282"/>
                </a:lnTo>
                <a:cubicBezTo>
                  <a:pt x="9593" y="18282"/>
                  <a:pt x="10985" y="18516"/>
                  <a:pt x="12380" y="18560"/>
                </a:cubicBezTo>
                <a:cubicBezTo>
                  <a:pt x="12688" y="18575"/>
                  <a:pt x="12992" y="18578"/>
                  <a:pt x="13278" y="18578"/>
                </a:cubicBezTo>
                <a:cubicBezTo>
                  <a:pt x="13267" y="18468"/>
                  <a:pt x="13230" y="18362"/>
                  <a:pt x="13142" y="18282"/>
                </a:cubicBezTo>
                <a:cubicBezTo>
                  <a:pt x="13029" y="18168"/>
                  <a:pt x="12853" y="18113"/>
                  <a:pt x="12684" y="18066"/>
                </a:cubicBezTo>
                <a:cubicBezTo>
                  <a:pt x="11277" y="17667"/>
                  <a:pt x="9815" y="17295"/>
                  <a:pt x="8328" y="17295"/>
                </a:cubicBezTo>
                <a:cubicBezTo>
                  <a:pt x="8286" y="17295"/>
                  <a:pt x="8243" y="17296"/>
                  <a:pt x="8201" y="17296"/>
                </a:cubicBezTo>
                <a:cubicBezTo>
                  <a:pt x="8192" y="17297"/>
                  <a:pt x="8183" y="17297"/>
                  <a:pt x="8174" y="17297"/>
                </a:cubicBezTo>
                <a:cubicBezTo>
                  <a:pt x="7490" y="17297"/>
                  <a:pt x="6789" y="16885"/>
                  <a:pt x="6681" y="16817"/>
                </a:cubicBezTo>
                <a:cubicBezTo>
                  <a:pt x="6549" y="17882"/>
                  <a:pt x="6520" y="18765"/>
                  <a:pt x="6520" y="18765"/>
                </a:cubicBezTo>
                <a:cubicBezTo>
                  <a:pt x="6520" y="18765"/>
                  <a:pt x="6315" y="17285"/>
                  <a:pt x="6333" y="15769"/>
                </a:cubicBezTo>
                <a:cubicBezTo>
                  <a:pt x="6329" y="15062"/>
                  <a:pt x="6381" y="14362"/>
                  <a:pt x="6428" y="13809"/>
                </a:cubicBezTo>
                <a:cubicBezTo>
                  <a:pt x="6384" y="12344"/>
                  <a:pt x="6501" y="10890"/>
                  <a:pt x="7014" y="9491"/>
                </a:cubicBezTo>
                <a:lnTo>
                  <a:pt x="4077" y="8916"/>
                </a:lnTo>
                <a:lnTo>
                  <a:pt x="7102" y="9161"/>
                </a:lnTo>
                <a:cubicBezTo>
                  <a:pt x="7113" y="9066"/>
                  <a:pt x="7095" y="8967"/>
                  <a:pt x="7025" y="8887"/>
                </a:cubicBezTo>
                <a:cubicBezTo>
                  <a:pt x="6930" y="8773"/>
                  <a:pt x="6758" y="8718"/>
                  <a:pt x="6600" y="8674"/>
                </a:cubicBezTo>
                <a:cubicBezTo>
                  <a:pt x="6278" y="8594"/>
                  <a:pt x="5948" y="8535"/>
                  <a:pt x="5615" y="8498"/>
                </a:cubicBezTo>
                <a:cubicBezTo>
                  <a:pt x="5252" y="8458"/>
                  <a:pt x="4883" y="8447"/>
                  <a:pt x="4549" y="8326"/>
                </a:cubicBezTo>
                <a:cubicBezTo>
                  <a:pt x="4377" y="8268"/>
                  <a:pt x="4220" y="8176"/>
                  <a:pt x="4102" y="8059"/>
                </a:cubicBezTo>
                <a:lnTo>
                  <a:pt x="3531" y="10993"/>
                </a:lnTo>
                <a:lnTo>
                  <a:pt x="3912" y="7088"/>
                </a:lnTo>
                <a:cubicBezTo>
                  <a:pt x="3879" y="5704"/>
                  <a:pt x="3754" y="4268"/>
                  <a:pt x="4238" y="2964"/>
                </a:cubicBezTo>
                <a:cubicBezTo>
                  <a:pt x="4318" y="2737"/>
                  <a:pt x="4410" y="2495"/>
                  <a:pt x="4461" y="2257"/>
                </a:cubicBezTo>
                <a:cubicBezTo>
                  <a:pt x="4209" y="2206"/>
                  <a:pt x="3938" y="2151"/>
                  <a:pt x="3670" y="2092"/>
                </a:cubicBezTo>
                <a:cubicBezTo>
                  <a:pt x="2626" y="1869"/>
                  <a:pt x="1601" y="1579"/>
                  <a:pt x="1601" y="1579"/>
                </a:cubicBezTo>
                <a:lnTo>
                  <a:pt x="1601" y="1579"/>
                </a:lnTo>
                <a:cubicBezTo>
                  <a:pt x="1601" y="1579"/>
                  <a:pt x="2656" y="1722"/>
                  <a:pt x="3714" y="1796"/>
                </a:cubicBezTo>
                <a:cubicBezTo>
                  <a:pt x="3974" y="1814"/>
                  <a:pt x="4242" y="1832"/>
                  <a:pt x="4483" y="1847"/>
                </a:cubicBezTo>
                <a:cubicBezTo>
                  <a:pt x="4461" y="1675"/>
                  <a:pt x="4392" y="1521"/>
                  <a:pt x="4249" y="1389"/>
                </a:cubicBezTo>
                <a:cubicBezTo>
                  <a:pt x="4001" y="1158"/>
                  <a:pt x="3661" y="1101"/>
                  <a:pt x="3287" y="1101"/>
                </a:cubicBezTo>
                <a:cubicBezTo>
                  <a:pt x="2923" y="1101"/>
                  <a:pt x="2526" y="1154"/>
                  <a:pt x="2146" y="1154"/>
                </a:cubicBezTo>
                <a:cubicBezTo>
                  <a:pt x="1993" y="1154"/>
                  <a:pt x="1843" y="1146"/>
                  <a:pt x="1700" y="1122"/>
                </a:cubicBezTo>
                <a:cubicBezTo>
                  <a:pt x="1000" y="1004"/>
                  <a:pt x="502" y="517"/>
                  <a:pt x="55" y="56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64700" y="4690432"/>
            <a:ext cx="7413360" cy="222721"/>
            <a:chOff x="2943500" y="4439788"/>
            <a:chExt cx="1774550" cy="98375"/>
          </a:xfrm>
        </p:grpSpPr>
        <p:sp>
          <p:nvSpPr>
            <p:cNvPr id="13" name="Google Shape;13;p2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963557" y="4673267"/>
            <a:ext cx="1476420" cy="384511"/>
            <a:chOff x="3053982" y="626217"/>
            <a:chExt cx="1476420" cy="384511"/>
          </a:xfrm>
        </p:grpSpPr>
        <p:sp>
          <p:nvSpPr>
            <p:cNvPr id="18" name="Google Shape;18;p2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53982" y="626217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21275" y="3792072"/>
            <a:ext cx="1653881" cy="1213954"/>
            <a:chOff x="830875" y="93340"/>
            <a:chExt cx="1462835" cy="1073726"/>
          </a:xfrm>
        </p:grpSpPr>
        <p:sp>
          <p:nvSpPr>
            <p:cNvPr id="22" name="Google Shape;22;p2"/>
            <p:cNvSpPr/>
            <p:nvPr/>
          </p:nvSpPr>
          <p:spPr>
            <a:xfrm>
              <a:off x="830875" y="1097958"/>
              <a:ext cx="435717" cy="69108"/>
            </a:xfrm>
            <a:custGeom>
              <a:avLst/>
              <a:gdLst/>
              <a:ahLst/>
              <a:cxnLst/>
              <a:rect l="l" t="t" r="r" b="b"/>
              <a:pathLst>
                <a:path w="7982" h="1266" extrusionOk="0">
                  <a:moveTo>
                    <a:pt x="5590" y="0"/>
                  </a:moveTo>
                  <a:cubicBezTo>
                    <a:pt x="5558" y="0"/>
                    <a:pt x="5527" y="1"/>
                    <a:pt x="5495" y="2"/>
                  </a:cubicBezTo>
                  <a:cubicBezTo>
                    <a:pt x="4458" y="31"/>
                    <a:pt x="3572" y="599"/>
                    <a:pt x="2543" y="680"/>
                  </a:cubicBezTo>
                  <a:cubicBezTo>
                    <a:pt x="2437" y="688"/>
                    <a:pt x="2331" y="691"/>
                    <a:pt x="2225" y="691"/>
                  </a:cubicBezTo>
                  <a:cubicBezTo>
                    <a:pt x="1958" y="691"/>
                    <a:pt x="1688" y="672"/>
                    <a:pt x="1421" y="672"/>
                  </a:cubicBezTo>
                  <a:cubicBezTo>
                    <a:pt x="1315" y="672"/>
                    <a:pt x="1209" y="675"/>
                    <a:pt x="1103" y="683"/>
                  </a:cubicBezTo>
                  <a:cubicBezTo>
                    <a:pt x="627" y="724"/>
                    <a:pt x="114" y="914"/>
                    <a:pt x="1" y="1266"/>
                  </a:cubicBezTo>
                  <a:lnTo>
                    <a:pt x="7982" y="1266"/>
                  </a:lnTo>
                  <a:cubicBezTo>
                    <a:pt x="7498" y="995"/>
                    <a:pt x="7550" y="870"/>
                    <a:pt x="7242" y="595"/>
                  </a:cubicBezTo>
                  <a:cubicBezTo>
                    <a:pt x="6837" y="240"/>
                    <a:pt x="6220" y="0"/>
                    <a:pt x="5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50214" y="761618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1458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-338" y="101330"/>
            <a:ext cx="1504035" cy="570414"/>
            <a:chOff x="-338" y="101330"/>
            <a:chExt cx="1504035" cy="570414"/>
          </a:xfrm>
        </p:grpSpPr>
        <p:sp>
          <p:nvSpPr>
            <p:cNvPr id="38" name="Google Shape;38;p2"/>
            <p:cNvSpPr/>
            <p:nvPr/>
          </p:nvSpPr>
          <p:spPr>
            <a:xfrm>
              <a:off x="-80" y="101330"/>
              <a:ext cx="237056" cy="75137"/>
            </a:xfrm>
            <a:custGeom>
              <a:avLst/>
              <a:gdLst/>
              <a:ahLst/>
              <a:cxnLst/>
              <a:rect l="l" t="t" r="r" b="b"/>
              <a:pathLst>
                <a:path w="3685" h="1168" extrusionOk="0">
                  <a:moveTo>
                    <a:pt x="1174" y="0"/>
                  </a:moveTo>
                  <a:cubicBezTo>
                    <a:pt x="956" y="0"/>
                    <a:pt x="737" y="4"/>
                    <a:pt x="524" y="10"/>
                  </a:cubicBezTo>
                  <a:cubicBezTo>
                    <a:pt x="370" y="50"/>
                    <a:pt x="183" y="76"/>
                    <a:pt x="0" y="94"/>
                  </a:cubicBezTo>
                  <a:lnTo>
                    <a:pt x="0" y="1083"/>
                  </a:lnTo>
                  <a:cubicBezTo>
                    <a:pt x="411" y="1130"/>
                    <a:pt x="845" y="1168"/>
                    <a:pt x="1339" y="1168"/>
                  </a:cubicBezTo>
                  <a:cubicBezTo>
                    <a:pt x="1382" y="1168"/>
                    <a:pt x="1425" y="1168"/>
                    <a:pt x="1469" y="1167"/>
                  </a:cubicBezTo>
                  <a:cubicBezTo>
                    <a:pt x="2176" y="1152"/>
                    <a:pt x="3359" y="1024"/>
                    <a:pt x="3502" y="823"/>
                  </a:cubicBezTo>
                  <a:cubicBezTo>
                    <a:pt x="3685" y="566"/>
                    <a:pt x="3498" y="325"/>
                    <a:pt x="2993" y="164"/>
                  </a:cubicBezTo>
                  <a:cubicBezTo>
                    <a:pt x="2607" y="40"/>
                    <a:pt x="1899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338" y="174216"/>
              <a:ext cx="1504035" cy="497528"/>
            </a:xfrm>
            <a:custGeom>
              <a:avLst/>
              <a:gdLst/>
              <a:ahLst/>
              <a:cxnLst/>
              <a:rect l="l" t="t" r="r" b="b"/>
              <a:pathLst>
                <a:path w="23380" h="7734" extrusionOk="0">
                  <a:moveTo>
                    <a:pt x="13571" y="0"/>
                  </a:moveTo>
                  <a:cubicBezTo>
                    <a:pt x="13541" y="0"/>
                    <a:pt x="13510" y="1"/>
                    <a:pt x="13479" y="1"/>
                  </a:cubicBezTo>
                  <a:cubicBezTo>
                    <a:pt x="13018" y="12"/>
                    <a:pt x="12490" y="85"/>
                    <a:pt x="12124" y="199"/>
                  </a:cubicBezTo>
                  <a:cubicBezTo>
                    <a:pt x="11758" y="312"/>
                    <a:pt x="11549" y="492"/>
                    <a:pt x="11710" y="591"/>
                  </a:cubicBezTo>
                  <a:cubicBezTo>
                    <a:pt x="11483" y="477"/>
                    <a:pt x="11252" y="364"/>
                    <a:pt x="10912" y="276"/>
                  </a:cubicBezTo>
                  <a:cubicBezTo>
                    <a:pt x="10641" y="207"/>
                    <a:pt x="10174" y="108"/>
                    <a:pt x="9716" y="108"/>
                  </a:cubicBezTo>
                  <a:cubicBezTo>
                    <a:pt x="9591" y="108"/>
                    <a:pt x="9467" y="116"/>
                    <a:pt x="9348" y="133"/>
                  </a:cubicBezTo>
                  <a:cubicBezTo>
                    <a:pt x="9302" y="141"/>
                    <a:pt x="9256" y="144"/>
                    <a:pt x="9214" y="144"/>
                  </a:cubicBezTo>
                  <a:cubicBezTo>
                    <a:pt x="9155" y="144"/>
                    <a:pt x="9102" y="138"/>
                    <a:pt x="9062" y="129"/>
                  </a:cubicBezTo>
                  <a:cubicBezTo>
                    <a:pt x="8992" y="115"/>
                    <a:pt x="8945" y="93"/>
                    <a:pt x="8872" y="78"/>
                  </a:cubicBezTo>
                  <a:cubicBezTo>
                    <a:pt x="8808" y="66"/>
                    <a:pt x="8729" y="61"/>
                    <a:pt x="8642" y="61"/>
                  </a:cubicBezTo>
                  <a:cubicBezTo>
                    <a:pt x="8465" y="61"/>
                    <a:pt x="8255" y="83"/>
                    <a:pt x="8073" y="115"/>
                  </a:cubicBezTo>
                  <a:cubicBezTo>
                    <a:pt x="7802" y="166"/>
                    <a:pt x="7593" y="254"/>
                    <a:pt x="7377" y="323"/>
                  </a:cubicBezTo>
                  <a:cubicBezTo>
                    <a:pt x="6967" y="236"/>
                    <a:pt x="6538" y="144"/>
                    <a:pt x="5996" y="104"/>
                  </a:cubicBezTo>
                  <a:cubicBezTo>
                    <a:pt x="5800" y="88"/>
                    <a:pt x="5599" y="79"/>
                    <a:pt x="5394" y="79"/>
                  </a:cubicBezTo>
                  <a:cubicBezTo>
                    <a:pt x="5029" y="79"/>
                    <a:pt x="4651" y="108"/>
                    <a:pt x="4264" y="181"/>
                  </a:cubicBezTo>
                  <a:cubicBezTo>
                    <a:pt x="4146" y="164"/>
                    <a:pt x="4011" y="156"/>
                    <a:pt x="3866" y="156"/>
                  </a:cubicBezTo>
                  <a:cubicBezTo>
                    <a:pt x="3415" y="156"/>
                    <a:pt x="2864" y="229"/>
                    <a:pt x="2407" y="323"/>
                  </a:cubicBezTo>
                  <a:cubicBezTo>
                    <a:pt x="1806" y="444"/>
                    <a:pt x="1290" y="606"/>
                    <a:pt x="678" y="730"/>
                  </a:cubicBezTo>
                  <a:cubicBezTo>
                    <a:pt x="473" y="770"/>
                    <a:pt x="238" y="803"/>
                    <a:pt x="0" y="829"/>
                  </a:cubicBezTo>
                  <a:lnTo>
                    <a:pt x="0" y="6481"/>
                  </a:lnTo>
                  <a:cubicBezTo>
                    <a:pt x="136" y="6517"/>
                    <a:pt x="282" y="6543"/>
                    <a:pt x="455" y="6568"/>
                  </a:cubicBezTo>
                  <a:cubicBezTo>
                    <a:pt x="1345" y="6682"/>
                    <a:pt x="2927" y="6554"/>
                    <a:pt x="3586" y="6741"/>
                  </a:cubicBezTo>
                  <a:cubicBezTo>
                    <a:pt x="4440" y="6987"/>
                    <a:pt x="5802" y="7136"/>
                    <a:pt x="7230" y="7136"/>
                  </a:cubicBezTo>
                  <a:cubicBezTo>
                    <a:pt x="7247" y="7136"/>
                    <a:pt x="7265" y="7136"/>
                    <a:pt x="7282" y="7136"/>
                  </a:cubicBezTo>
                  <a:cubicBezTo>
                    <a:pt x="7597" y="7272"/>
                    <a:pt x="7853" y="7415"/>
                    <a:pt x="8220" y="7528"/>
                  </a:cubicBezTo>
                  <a:cubicBezTo>
                    <a:pt x="8586" y="7642"/>
                    <a:pt x="9077" y="7733"/>
                    <a:pt x="9718" y="7733"/>
                  </a:cubicBezTo>
                  <a:cubicBezTo>
                    <a:pt x="10359" y="7733"/>
                    <a:pt x="11388" y="7594"/>
                    <a:pt x="11838" y="7415"/>
                  </a:cubicBezTo>
                  <a:cubicBezTo>
                    <a:pt x="12063" y="7492"/>
                    <a:pt x="12433" y="7536"/>
                    <a:pt x="12856" y="7536"/>
                  </a:cubicBezTo>
                  <a:cubicBezTo>
                    <a:pt x="12930" y="7536"/>
                    <a:pt x="13006" y="7535"/>
                    <a:pt x="13084" y="7532"/>
                  </a:cubicBezTo>
                  <a:cubicBezTo>
                    <a:pt x="13241" y="7528"/>
                    <a:pt x="13417" y="7513"/>
                    <a:pt x="13567" y="7484"/>
                  </a:cubicBezTo>
                  <a:cubicBezTo>
                    <a:pt x="13717" y="7451"/>
                    <a:pt x="13809" y="7411"/>
                    <a:pt x="13783" y="7374"/>
                  </a:cubicBezTo>
                  <a:cubicBezTo>
                    <a:pt x="13699" y="7268"/>
                    <a:pt x="13651" y="7202"/>
                    <a:pt x="13699" y="7085"/>
                  </a:cubicBezTo>
                  <a:cubicBezTo>
                    <a:pt x="13754" y="6953"/>
                    <a:pt x="13798" y="6825"/>
                    <a:pt x="13688" y="6708"/>
                  </a:cubicBezTo>
                  <a:cubicBezTo>
                    <a:pt x="13582" y="6594"/>
                    <a:pt x="13304" y="6503"/>
                    <a:pt x="12871" y="6484"/>
                  </a:cubicBezTo>
                  <a:cubicBezTo>
                    <a:pt x="12833" y="6483"/>
                    <a:pt x="12792" y="6482"/>
                    <a:pt x="12750" y="6482"/>
                  </a:cubicBezTo>
                  <a:cubicBezTo>
                    <a:pt x="12320" y="6482"/>
                    <a:pt x="11739" y="6565"/>
                    <a:pt x="11476" y="6682"/>
                  </a:cubicBezTo>
                  <a:cubicBezTo>
                    <a:pt x="11443" y="6579"/>
                    <a:pt x="11381" y="6481"/>
                    <a:pt x="11216" y="6396"/>
                  </a:cubicBezTo>
                  <a:cubicBezTo>
                    <a:pt x="11051" y="6316"/>
                    <a:pt x="10776" y="6257"/>
                    <a:pt x="10403" y="6246"/>
                  </a:cubicBezTo>
                  <a:cubicBezTo>
                    <a:pt x="10376" y="6246"/>
                    <a:pt x="10349" y="6245"/>
                    <a:pt x="10322" y="6245"/>
                  </a:cubicBezTo>
                  <a:cubicBezTo>
                    <a:pt x="9965" y="6245"/>
                    <a:pt x="9529" y="6289"/>
                    <a:pt x="9223" y="6374"/>
                  </a:cubicBezTo>
                  <a:cubicBezTo>
                    <a:pt x="9421" y="6283"/>
                    <a:pt x="9395" y="6188"/>
                    <a:pt x="9267" y="6114"/>
                  </a:cubicBezTo>
                  <a:cubicBezTo>
                    <a:pt x="9139" y="6045"/>
                    <a:pt x="8930" y="5990"/>
                    <a:pt x="8762" y="5931"/>
                  </a:cubicBezTo>
                  <a:cubicBezTo>
                    <a:pt x="8590" y="5873"/>
                    <a:pt x="8439" y="5766"/>
                    <a:pt x="8509" y="5671"/>
                  </a:cubicBezTo>
                  <a:cubicBezTo>
                    <a:pt x="8780" y="5671"/>
                    <a:pt x="8985" y="5711"/>
                    <a:pt x="9157" y="5752"/>
                  </a:cubicBezTo>
                  <a:cubicBezTo>
                    <a:pt x="9337" y="5792"/>
                    <a:pt x="9498" y="5843"/>
                    <a:pt x="9714" y="5873"/>
                  </a:cubicBezTo>
                  <a:cubicBezTo>
                    <a:pt x="9824" y="5885"/>
                    <a:pt x="9952" y="5895"/>
                    <a:pt x="10088" y="5895"/>
                  </a:cubicBezTo>
                  <a:cubicBezTo>
                    <a:pt x="10223" y="5895"/>
                    <a:pt x="10366" y="5885"/>
                    <a:pt x="10505" y="5862"/>
                  </a:cubicBezTo>
                  <a:cubicBezTo>
                    <a:pt x="10787" y="5821"/>
                    <a:pt x="10934" y="5653"/>
                    <a:pt x="10934" y="5572"/>
                  </a:cubicBezTo>
                  <a:cubicBezTo>
                    <a:pt x="10926" y="5422"/>
                    <a:pt x="10600" y="5312"/>
                    <a:pt x="10216" y="5235"/>
                  </a:cubicBezTo>
                  <a:cubicBezTo>
                    <a:pt x="9831" y="5158"/>
                    <a:pt x="9377" y="5096"/>
                    <a:pt x="9036" y="5004"/>
                  </a:cubicBezTo>
                  <a:cubicBezTo>
                    <a:pt x="8861" y="4961"/>
                    <a:pt x="8714" y="4906"/>
                    <a:pt x="8699" y="4829"/>
                  </a:cubicBezTo>
                  <a:cubicBezTo>
                    <a:pt x="8692" y="4755"/>
                    <a:pt x="9044" y="4649"/>
                    <a:pt x="9274" y="4580"/>
                  </a:cubicBezTo>
                  <a:cubicBezTo>
                    <a:pt x="9363" y="4551"/>
                    <a:pt x="9490" y="4540"/>
                    <a:pt x="9603" y="4540"/>
                  </a:cubicBezTo>
                  <a:cubicBezTo>
                    <a:pt x="9635" y="4540"/>
                    <a:pt x="9667" y="4541"/>
                    <a:pt x="9696" y="4543"/>
                  </a:cubicBezTo>
                  <a:cubicBezTo>
                    <a:pt x="9824" y="4554"/>
                    <a:pt x="9915" y="4576"/>
                    <a:pt x="10011" y="4594"/>
                  </a:cubicBezTo>
                  <a:cubicBezTo>
                    <a:pt x="10253" y="4640"/>
                    <a:pt x="10562" y="4664"/>
                    <a:pt x="10902" y="4664"/>
                  </a:cubicBezTo>
                  <a:cubicBezTo>
                    <a:pt x="11075" y="4664"/>
                    <a:pt x="11255" y="4658"/>
                    <a:pt x="11439" y="4646"/>
                  </a:cubicBezTo>
                  <a:cubicBezTo>
                    <a:pt x="11985" y="4609"/>
                    <a:pt x="12571" y="4528"/>
                    <a:pt x="12999" y="4400"/>
                  </a:cubicBezTo>
                  <a:cubicBezTo>
                    <a:pt x="13214" y="4457"/>
                    <a:pt x="13521" y="4488"/>
                    <a:pt x="13869" y="4488"/>
                  </a:cubicBezTo>
                  <a:cubicBezTo>
                    <a:pt x="13966" y="4488"/>
                    <a:pt x="14066" y="4485"/>
                    <a:pt x="14168" y="4481"/>
                  </a:cubicBezTo>
                  <a:cubicBezTo>
                    <a:pt x="14629" y="4455"/>
                    <a:pt x="15124" y="4382"/>
                    <a:pt x="15508" y="4279"/>
                  </a:cubicBezTo>
                  <a:cubicBezTo>
                    <a:pt x="15856" y="4180"/>
                    <a:pt x="16186" y="4052"/>
                    <a:pt x="16607" y="4027"/>
                  </a:cubicBezTo>
                  <a:cubicBezTo>
                    <a:pt x="16658" y="4023"/>
                    <a:pt x="16708" y="4022"/>
                    <a:pt x="16759" y="4022"/>
                  </a:cubicBezTo>
                  <a:cubicBezTo>
                    <a:pt x="16984" y="4022"/>
                    <a:pt x="17211" y="4049"/>
                    <a:pt x="17435" y="4052"/>
                  </a:cubicBezTo>
                  <a:cubicBezTo>
                    <a:pt x="17094" y="4081"/>
                    <a:pt x="16714" y="4169"/>
                    <a:pt x="16410" y="4243"/>
                  </a:cubicBezTo>
                  <a:cubicBezTo>
                    <a:pt x="16344" y="4378"/>
                    <a:pt x="16508" y="4503"/>
                    <a:pt x="16856" y="4565"/>
                  </a:cubicBezTo>
                  <a:cubicBezTo>
                    <a:pt x="17043" y="4601"/>
                    <a:pt x="17340" y="4618"/>
                    <a:pt x="17654" y="4618"/>
                  </a:cubicBezTo>
                  <a:cubicBezTo>
                    <a:pt x="17914" y="4618"/>
                    <a:pt x="18186" y="4606"/>
                    <a:pt x="18417" y="4583"/>
                  </a:cubicBezTo>
                  <a:lnTo>
                    <a:pt x="18417" y="4583"/>
                  </a:lnTo>
                  <a:cubicBezTo>
                    <a:pt x="17959" y="4689"/>
                    <a:pt x="17644" y="4847"/>
                    <a:pt x="17611" y="4979"/>
                  </a:cubicBezTo>
                  <a:cubicBezTo>
                    <a:pt x="17578" y="5114"/>
                    <a:pt x="18091" y="5195"/>
                    <a:pt x="18512" y="5232"/>
                  </a:cubicBezTo>
                  <a:cubicBezTo>
                    <a:pt x="18365" y="5279"/>
                    <a:pt x="18398" y="5345"/>
                    <a:pt x="18534" y="5367"/>
                  </a:cubicBezTo>
                  <a:cubicBezTo>
                    <a:pt x="18615" y="5380"/>
                    <a:pt x="18720" y="5385"/>
                    <a:pt x="18832" y="5385"/>
                  </a:cubicBezTo>
                  <a:cubicBezTo>
                    <a:pt x="18911" y="5385"/>
                    <a:pt x="18994" y="5383"/>
                    <a:pt x="19076" y="5378"/>
                  </a:cubicBezTo>
                  <a:cubicBezTo>
                    <a:pt x="19274" y="5363"/>
                    <a:pt x="19479" y="5341"/>
                    <a:pt x="19669" y="5334"/>
                  </a:cubicBezTo>
                  <a:cubicBezTo>
                    <a:pt x="19741" y="5332"/>
                    <a:pt x="19810" y="5331"/>
                    <a:pt x="19878" y="5331"/>
                  </a:cubicBezTo>
                  <a:cubicBezTo>
                    <a:pt x="20041" y="5331"/>
                    <a:pt x="20195" y="5336"/>
                    <a:pt x="20358" y="5341"/>
                  </a:cubicBezTo>
                  <a:cubicBezTo>
                    <a:pt x="20585" y="5341"/>
                    <a:pt x="20849" y="5330"/>
                    <a:pt x="21076" y="5287"/>
                  </a:cubicBezTo>
                  <a:cubicBezTo>
                    <a:pt x="21299" y="5241"/>
                    <a:pt x="21572" y="5113"/>
                    <a:pt x="21489" y="5061"/>
                  </a:cubicBezTo>
                  <a:lnTo>
                    <a:pt x="21489" y="5061"/>
                  </a:lnTo>
                  <a:cubicBezTo>
                    <a:pt x="21570" y="5100"/>
                    <a:pt x="21730" y="5118"/>
                    <a:pt x="21917" y="5118"/>
                  </a:cubicBezTo>
                  <a:cubicBezTo>
                    <a:pt x="22146" y="5118"/>
                    <a:pt x="22417" y="5091"/>
                    <a:pt x="22636" y="5041"/>
                  </a:cubicBezTo>
                  <a:cubicBezTo>
                    <a:pt x="23046" y="4950"/>
                    <a:pt x="23277" y="4814"/>
                    <a:pt x="23328" y="4689"/>
                  </a:cubicBezTo>
                  <a:cubicBezTo>
                    <a:pt x="23380" y="4565"/>
                    <a:pt x="23284" y="4462"/>
                    <a:pt x="23186" y="4356"/>
                  </a:cubicBezTo>
                  <a:cubicBezTo>
                    <a:pt x="23054" y="4217"/>
                    <a:pt x="22918" y="4078"/>
                    <a:pt x="22607" y="3975"/>
                  </a:cubicBezTo>
                  <a:cubicBezTo>
                    <a:pt x="22393" y="3907"/>
                    <a:pt x="22053" y="3874"/>
                    <a:pt x="21669" y="3874"/>
                  </a:cubicBezTo>
                  <a:cubicBezTo>
                    <a:pt x="21494" y="3874"/>
                    <a:pt x="21309" y="3881"/>
                    <a:pt x="21123" y="3895"/>
                  </a:cubicBezTo>
                  <a:cubicBezTo>
                    <a:pt x="21281" y="3539"/>
                    <a:pt x="20874" y="3173"/>
                    <a:pt x="19999" y="3001"/>
                  </a:cubicBezTo>
                  <a:cubicBezTo>
                    <a:pt x="19757" y="2587"/>
                    <a:pt x="18805" y="2290"/>
                    <a:pt x="17648" y="2082"/>
                  </a:cubicBezTo>
                  <a:cubicBezTo>
                    <a:pt x="17344" y="2027"/>
                    <a:pt x="17021" y="1975"/>
                    <a:pt x="16823" y="1887"/>
                  </a:cubicBezTo>
                  <a:cubicBezTo>
                    <a:pt x="16629" y="1800"/>
                    <a:pt x="16589" y="1613"/>
                    <a:pt x="16849" y="1499"/>
                  </a:cubicBezTo>
                  <a:cubicBezTo>
                    <a:pt x="16182" y="1397"/>
                    <a:pt x="15860" y="1188"/>
                    <a:pt x="15728" y="968"/>
                  </a:cubicBezTo>
                  <a:cubicBezTo>
                    <a:pt x="15593" y="745"/>
                    <a:pt x="15615" y="507"/>
                    <a:pt x="15501" y="276"/>
                  </a:cubicBezTo>
                  <a:cubicBezTo>
                    <a:pt x="15472" y="221"/>
                    <a:pt x="15432" y="162"/>
                    <a:pt x="15325" y="122"/>
                  </a:cubicBezTo>
                  <a:cubicBezTo>
                    <a:pt x="15285" y="106"/>
                    <a:pt x="15203" y="100"/>
                    <a:pt x="15104" y="100"/>
                  </a:cubicBezTo>
                  <a:cubicBezTo>
                    <a:pt x="14936" y="100"/>
                    <a:pt x="14720" y="116"/>
                    <a:pt x="14574" y="126"/>
                  </a:cubicBezTo>
                  <a:cubicBezTo>
                    <a:pt x="14349" y="47"/>
                    <a:pt x="13990" y="0"/>
                    <a:pt x="13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339790" y="398621"/>
            <a:ext cx="1804199" cy="844331"/>
          </a:xfrm>
          <a:custGeom>
            <a:avLst/>
            <a:gdLst/>
            <a:ahLst/>
            <a:cxnLst/>
            <a:rect l="l" t="t" r="r" b="b"/>
            <a:pathLst>
              <a:path w="28046" h="13125" extrusionOk="0">
                <a:moveTo>
                  <a:pt x="26010" y="0"/>
                </a:moveTo>
                <a:cubicBezTo>
                  <a:pt x="25710" y="0"/>
                  <a:pt x="25383" y="13"/>
                  <a:pt x="25028" y="44"/>
                </a:cubicBezTo>
                <a:cubicBezTo>
                  <a:pt x="23903" y="135"/>
                  <a:pt x="22043" y="531"/>
                  <a:pt x="21208" y="879"/>
                </a:cubicBezTo>
                <a:cubicBezTo>
                  <a:pt x="20990" y="824"/>
                  <a:pt x="20680" y="796"/>
                  <a:pt x="20311" y="796"/>
                </a:cubicBezTo>
                <a:cubicBezTo>
                  <a:pt x="19942" y="796"/>
                  <a:pt x="19513" y="824"/>
                  <a:pt x="19057" y="879"/>
                </a:cubicBezTo>
                <a:cubicBezTo>
                  <a:pt x="18775" y="912"/>
                  <a:pt x="18464" y="959"/>
                  <a:pt x="18189" y="1032"/>
                </a:cubicBezTo>
                <a:cubicBezTo>
                  <a:pt x="17915" y="1106"/>
                  <a:pt x="17735" y="1190"/>
                  <a:pt x="17776" y="1245"/>
                </a:cubicBezTo>
                <a:cubicBezTo>
                  <a:pt x="17885" y="1399"/>
                  <a:pt x="17951" y="1498"/>
                  <a:pt x="17827" y="1692"/>
                </a:cubicBezTo>
                <a:cubicBezTo>
                  <a:pt x="17684" y="1912"/>
                  <a:pt x="17574" y="2128"/>
                  <a:pt x="17728" y="2292"/>
                </a:cubicBezTo>
                <a:cubicBezTo>
                  <a:pt x="17858" y="2435"/>
                  <a:pt x="18216" y="2534"/>
                  <a:pt x="18803" y="2534"/>
                </a:cubicBezTo>
                <a:cubicBezTo>
                  <a:pt x="18893" y="2534"/>
                  <a:pt x="18989" y="2532"/>
                  <a:pt x="19090" y="2527"/>
                </a:cubicBezTo>
                <a:cubicBezTo>
                  <a:pt x="19852" y="2490"/>
                  <a:pt x="21054" y="2252"/>
                  <a:pt x="21603" y="1999"/>
                </a:cubicBezTo>
                <a:cubicBezTo>
                  <a:pt x="21621" y="2161"/>
                  <a:pt x="21706" y="2311"/>
                  <a:pt x="21966" y="2417"/>
                </a:cubicBezTo>
                <a:cubicBezTo>
                  <a:pt x="22170" y="2498"/>
                  <a:pt x="22488" y="2549"/>
                  <a:pt x="22916" y="2549"/>
                </a:cubicBezTo>
                <a:cubicBezTo>
                  <a:pt x="23048" y="2549"/>
                  <a:pt x="23190" y="2545"/>
                  <a:pt x="23343" y="2534"/>
                </a:cubicBezTo>
                <a:cubicBezTo>
                  <a:pt x="23991" y="2494"/>
                  <a:pt x="24852" y="2347"/>
                  <a:pt x="25460" y="2150"/>
                </a:cubicBezTo>
                <a:lnTo>
                  <a:pt x="25460" y="2150"/>
                </a:lnTo>
                <a:cubicBezTo>
                  <a:pt x="25083" y="2329"/>
                  <a:pt x="25097" y="2479"/>
                  <a:pt x="25295" y="2578"/>
                </a:cubicBezTo>
                <a:cubicBezTo>
                  <a:pt x="25497" y="2673"/>
                  <a:pt x="25852" y="2725"/>
                  <a:pt x="26127" y="2798"/>
                </a:cubicBezTo>
                <a:cubicBezTo>
                  <a:pt x="26409" y="2871"/>
                  <a:pt x="26636" y="3010"/>
                  <a:pt x="26486" y="3172"/>
                </a:cubicBezTo>
                <a:cubicBezTo>
                  <a:pt x="26328" y="3184"/>
                  <a:pt x="26184" y="3189"/>
                  <a:pt x="26052" y="3189"/>
                </a:cubicBezTo>
                <a:cubicBezTo>
                  <a:pt x="25787" y="3189"/>
                  <a:pt x="25566" y="3168"/>
                  <a:pt x="25368" y="3139"/>
                </a:cubicBezTo>
                <a:cubicBezTo>
                  <a:pt x="25072" y="3098"/>
                  <a:pt x="24804" y="3047"/>
                  <a:pt x="24434" y="3036"/>
                </a:cubicBezTo>
                <a:cubicBezTo>
                  <a:pt x="24383" y="3034"/>
                  <a:pt x="24329" y="3033"/>
                  <a:pt x="24272" y="3033"/>
                </a:cubicBezTo>
                <a:cubicBezTo>
                  <a:pt x="23920" y="3033"/>
                  <a:pt x="23474" y="3073"/>
                  <a:pt x="23039" y="3168"/>
                </a:cubicBezTo>
                <a:cubicBezTo>
                  <a:pt x="22530" y="3278"/>
                  <a:pt x="22207" y="3574"/>
                  <a:pt x="22196" y="3695"/>
                </a:cubicBezTo>
                <a:cubicBezTo>
                  <a:pt x="22160" y="3937"/>
                  <a:pt x="22698" y="4062"/>
                  <a:pt x="23350" y="4127"/>
                </a:cubicBezTo>
                <a:cubicBezTo>
                  <a:pt x="23999" y="4197"/>
                  <a:pt x="24771" y="4219"/>
                  <a:pt x="25350" y="4318"/>
                </a:cubicBezTo>
                <a:cubicBezTo>
                  <a:pt x="25639" y="4362"/>
                  <a:pt x="25881" y="4432"/>
                  <a:pt x="25878" y="4549"/>
                </a:cubicBezTo>
                <a:cubicBezTo>
                  <a:pt x="25870" y="4670"/>
                  <a:pt x="25211" y="4886"/>
                  <a:pt x="24786" y="5032"/>
                </a:cubicBezTo>
                <a:cubicBezTo>
                  <a:pt x="24570" y="5105"/>
                  <a:pt x="24259" y="5149"/>
                  <a:pt x="24039" y="5153"/>
                </a:cubicBezTo>
                <a:cubicBezTo>
                  <a:pt x="24012" y="5154"/>
                  <a:pt x="23986" y="5154"/>
                  <a:pt x="23961" y="5154"/>
                </a:cubicBezTo>
                <a:cubicBezTo>
                  <a:pt x="23782" y="5154"/>
                  <a:pt x="23648" y="5133"/>
                  <a:pt x="23500" y="5124"/>
                </a:cubicBezTo>
                <a:cubicBezTo>
                  <a:pt x="23329" y="5109"/>
                  <a:pt x="23136" y="5101"/>
                  <a:pt x="22925" y="5101"/>
                </a:cubicBezTo>
                <a:cubicBezTo>
                  <a:pt x="22373" y="5101"/>
                  <a:pt x="21702" y="5153"/>
                  <a:pt x="21002" y="5259"/>
                </a:cubicBezTo>
                <a:cubicBezTo>
                  <a:pt x="20039" y="5402"/>
                  <a:pt x="18984" y="5618"/>
                  <a:pt x="18178" y="5886"/>
                </a:cubicBezTo>
                <a:cubicBezTo>
                  <a:pt x="17994" y="5856"/>
                  <a:pt x="17763" y="5841"/>
                  <a:pt x="17500" y="5841"/>
                </a:cubicBezTo>
                <a:cubicBezTo>
                  <a:pt x="17110" y="5841"/>
                  <a:pt x="16648" y="5874"/>
                  <a:pt x="16157" y="5937"/>
                </a:cubicBezTo>
                <a:cubicBezTo>
                  <a:pt x="15336" y="6043"/>
                  <a:pt x="14442" y="6241"/>
                  <a:pt x="13728" y="6468"/>
                </a:cubicBezTo>
                <a:cubicBezTo>
                  <a:pt x="13084" y="6673"/>
                  <a:pt x="12465" y="6930"/>
                  <a:pt x="11721" y="7036"/>
                </a:cubicBezTo>
                <a:cubicBezTo>
                  <a:pt x="11230" y="7105"/>
                  <a:pt x="10754" y="7083"/>
                  <a:pt x="10267" y="7120"/>
                </a:cubicBezTo>
                <a:cubicBezTo>
                  <a:pt x="10882" y="7021"/>
                  <a:pt x="11578" y="6827"/>
                  <a:pt x="12131" y="6666"/>
                </a:cubicBezTo>
                <a:cubicBezTo>
                  <a:pt x="12296" y="6435"/>
                  <a:pt x="12043" y="6267"/>
                  <a:pt x="11457" y="6212"/>
                </a:cubicBezTo>
                <a:cubicBezTo>
                  <a:pt x="11352" y="6202"/>
                  <a:pt x="11226" y="6198"/>
                  <a:pt x="11084" y="6198"/>
                </a:cubicBezTo>
                <a:cubicBezTo>
                  <a:pt x="10438" y="6198"/>
                  <a:pt x="9472" y="6289"/>
                  <a:pt x="8721" y="6424"/>
                </a:cubicBezTo>
                <a:cubicBezTo>
                  <a:pt x="9560" y="6186"/>
                  <a:pt x="10164" y="5886"/>
                  <a:pt x="10267" y="5666"/>
                </a:cubicBezTo>
                <a:cubicBezTo>
                  <a:pt x="10366" y="5451"/>
                  <a:pt x="9553" y="5402"/>
                  <a:pt x="8842" y="5402"/>
                </a:cubicBezTo>
                <a:cubicBezTo>
                  <a:pt x="8815" y="5402"/>
                  <a:pt x="8788" y="5402"/>
                  <a:pt x="8761" y="5402"/>
                </a:cubicBezTo>
                <a:cubicBezTo>
                  <a:pt x="9033" y="5300"/>
                  <a:pt x="8996" y="5204"/>
                  <a:pt x="8765" y="5186"/>
                </a:cubicBezTo>
                <a:cubicBezTo>
                  <a:pt x="8725" y="5183"/>
                  <a:pt x="8680" y="5181"/>
                  <a:pt x="8631" y="5181"/>
                </a:cubicBezTo>
                <a:cubicBezTo>
                  <a:pt x="8408" y="5181"/>
                  <a:pt x="8109" y="5213"/>
                  <a:pt x="7820" y="5256"/>
                </a:cubicBezTo>
                <a:cubicBezTo>
                  <a:pt x="7465" y="5307"/>
                  <a:pt x="7099" y="5373"/>
                  <a:pt x="6758" y="5417"/>
                </a:cubicBezTo>
                <a:cubicBezTo>
                  <a:pt x="6329" y="5464"/>
                  <a:pt x="5952" y="5479"/>
                  <a:pt x="5553" y="5512"/>
                </a:cubicBezTo>
                <a:cubicBezTo>
                  <a:pt x="5154" y="5545"/>
                  <a:pt x="4692" y="5600"/>
                  <a:pt x="4275" y="5702"/>
                </a:cubicBezTo>
                <a:cubicBezTo>
                  <a:pt x="3872" y="5809"/>
                  <a:pt x="3344" y="6061"/>
                  <a:pt x="3480" y="6131"/>
                </a:cubicBezTo>
                <a:cubicBezTo>
                  <a:pt x="3400" y="6102"/>
                  <a:pt x="3271" y="6088"/>
                  <a:pt x="3110" y="6088"/>
                </a:cubicBezTo>
                <a:cubicBezTo>
                  <a:pt x="2669" y="6088"/>
                  <a:pt x="1992" y="6189"/>
                  <a:pt x="1458" y="6336"/>
                </a:cubicBezTo>
                <a:cubicBezTo>
                  <a:pt x="718" y="6541"/>
                  <a:pt x="264" y="6801"/>
                  <a:pt x="132" y="7003"/>
                </a:cubicBezTo>
                <a:cubicBezTo>
                  <a:pt x="0" y="7204"/>
                  <a:pt x="136" y="7365"/>
                  <a:pt x="279" y="7516"/>
                </a:cubicBezTo>
                <a:cubicBezTo>
                  <a:pt x="465" y="7717"/>
                  <a:pt x="663" y="7918"/>
                  <a:pt x="1176" y="8039"/>
                </a:cubicBezTo>
                <a:cubicBezTo>
                  <a:pt x="1370" y="8084"/>
                  <a:pt x="1634" y="8104"/>
                  <a:pt x="1945" y="8104"/>
                </a:cubicBezTo>
                <a:cubicBezTo>
                  <a:pt x="2457" y="8104"/>
                  <a:pt x="3096" y="8048"/>
                  <a:pt x="3754" y="7948"/>
                </a:cubicBezTo>
                <a:lnTo>
                  <a:pt x="3754" y="7948"/>
                </a:lnTo>
                <a:cubicBezTo>
                  <a:pt x="3359" y="8537"/>
                  <a:pt x="3956" y="9065"/>
                  <a:pt x="5439" y="9208"/>
                </a:cubicBezTo>
                <a:cubicBezTo>
                  <a:pt x="5736" y="9830"/>
                  <a:pt x="7315" y="10160"/>
                  <a:pt x="9278" y="10325"/>
                </a:cubicBezTo>
                <a:cubicBezTo>
                  <a:pt x="9798" y="10365"/>
                  <a:pt x="10351" y="10402"/>
                  <a:pt x="10662" y="10508"/>
                </a:cubicBezTo>
                <a:cubicBezTo>
                  <a:pt x="10977" y="10611"/>
                  <a:pt x="10988" y="10911"/>
                  <a:pt x="10487" y="11138"/>
                </a:cubicBezTo>
                <a:cubicBezTo>
                  <a:pt x="11633" y="11197"/>
                  <a:pt x="12120" y="11486"/>
                  <a:pt x="12292" y="11819"/>
                </a:cubicBezTo>
                <a:cubicBezTo>
                  <a:pt x="12457" y="12156"/>
                  <a:pt x="12340" y="12548"/>
                  <a:pt x="12472" y="12892"/>
                </a:cubicBezTo>
                <a:cubicBezTo>
                  <a:pt x="12501" y="12980"/>
                  <a:pt x="12552" y="13061"/>
                  <a:pt x="12732" y="13112"/>
                </a:cubicBezTo>
                <a:cubicBezTo>
                  <a:pt x="12763" y="13121"/>
                  <a:pt x="12810" y="13125"/>
                  <a:pt x="12870" y="13125"/>
                </a:cubicBezTo>
                <a:cubicBezTo>
                  <a:pt x="13155" y="13125"/>
                  <a:pt x="13718" y="13036"/>
                  <a:pt x="14054" y="12988"/>
                </a:cubicBezTo>
                <a:cubicBezTo>
                  <a:pt x="14287" y="13043"/>
                  <a:pt x="14610" y="13075"/>
                  <a:pt x="14998" y="13075"/>
                </a:cubicBezTo>
                <a:cubicBezTo>
                  <a:pt x="15280" y="13075"/>
                  <a:pt x="15598" y="13058"/>
                  <a:pt x="15940" y="13021"/>
                </a:cubicBezTo>
                <a:cubicBezTo>
                  <a:pt x="16757" y="12933"/>
                  <a:pt x="17706" y="12742"/>
                  <a:pt x="18384" y="12497"/>
                </a:cubicBezTo>
                <a:cubicBezTo>
                  <a:pt x="19068" y="12259"/>
                  <a:pt x="19493" y="11940"/>
                  <a:pt x="19248" y="11801"/>
                </a:cubicBezTo>
                <a:lnTo>
                  <a:pt x="19248" y="11801"/>
                </a:lnTo>
                <a:cubicBezTo>
                  <a:pt x="19607" y="11947"/>
                  <a:pt x="19973" y="12101"/>
                  <a:pt x="20548" y="12186"/>
                </a:cubicBezTo>
                <a:cubicBezTo>
                  <a:pt x="20880" y="12237"/>
                  <a:pt x="21399" y="12299"/>
                  <a:pt x="21974" y="12299"/>
                </a:cubicBezTo>
                <a:cubicBezTo>
                  <a:pt x="22387" y="12299"/>
                  <a:pt x="22830" y="12267"/>
                  <a:pt x="23251" y="12175"/>
                </a:cubicBezTo>
                <a:cubicBezTo>
                  <a:pt x="23381" y="12145"/>
                  <a:pt x="23507" y="12134"/>
                  <a:pt x="23612" y="12134"/>
                </a:cubicBezTo>
                <a:cubicBezTo>
                  <a:pt x="23665" y="12134"/>
                  <a:pt x="23713" y="12137"/>
                  <a:pt x="23753" y="12142"/>
                </a:cubicBezTo>
                <a:cubicBezTo>
                  <a:pt x="23870" y="12156"/>
                  <a:pt x="23947" y="12182"/>
                  <a:pt x="24072" y="12197"/>
                </a:cubicBezTo>
                <a:cubicBezTo>
                  <a:pt x="24117" y="12201"/>
                  <a:pt x="24168" y="12203"/>
                  <a:pt x="24223" y="12203"/>
                </a:cubicBezTo>
                <a:cubicBezTo>
                  <a:pt x="24562" y="12203"/>
                  <a:pt x="25060" y="12121"/>
                  <a:pt x="25486" y="12017"/>
                </a:cubicBezTo>
                <a:cubicBezTo>
                  <a:pt x="25976" y="11900"/>
                  <a:pt x="26379" y="11720"/>
                  <a:pt x="26779" y="11578"/>
                </a:cubicBezTo>
                <a:cubicBezTo>
                  <a:pt x="27181" y="11625"/>
                  <a:pt x="27592" y="11669"/>
                  <a:pt x="28046" y="11698"/>
                </a:cubicBezTo>
                <a:lnTo>
                  <a:pt x="28046" y="260"/>
                </a:lnTo>
                <a:cubicBezTo>
                  <a:pt x="27896" y="219"/>
                  <a:pt x="27753" y="183"/>
                  <a:pt x="27592" y="150"/>
                </a:cubicBezTo>
                <a:cubicBezTo>
                  <a:pt x="27179" y="62"/>
                  <a:pt x="26657" y="0"/>
                  <a:pt x="260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281225" y="442670"/>
            <a:ext cx="1207480" cy="227107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544775" y="1017725"/>
            <a:ext cx="5304300" cy="26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740200" y="3682425"/>
            <a:ext cx="51726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4" name="Google Shape;44;p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-627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8187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7"/>
          <p:cNvSpPr/>
          <p:nvPr/>
        </p:nvSpPr>
        <p:spPr>
          <a:xfrm>
            <a:off x="-625" y="4587275"/>
            <a:ext cx="9144000" cy="55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37"/>
          <p:cNvSpPr/>
          <p:nvPr/>
        </p:nvSpPr>
        <p:spPr>
          <a:xfrm>
            <a:off x="8132850" y="3513555"/>
            <a:ext cx="1011135" cy="1073714"/>
          </a:xfrm>
          <a:custGeom>
            <a:avLst/>
            <a:gdLst/>
            <a:ahLst/>
            <a:cxnLst/>
            <a:rect l="l" t="t" r="r" b="b"/>
            <a:pathLst>
              <a:path w="28244" h="29992" extrusionOk="0">
                <a:moveTo>
                  <a:pt x="23841" y="2923"/>
                </a:moveTo>
                <a:cubicBezTo>
                  <a:pt x="23926" y="2927"/>
                  <a:pt x="24054" y="2923"/>
                  <a:pt x="24208" y="2934"/>
                </a:cubicBezTo>
                <a:cubicBezTo>
                  <a:pt x="24358" y="2942"/>
                  <a:pt x="24530" y="2945"/>
                  <a:pt x="24720" y="2971"/>
                </a:cubicBezTo>
                <a:cubicBezTo>
                  <a:pt x="24907" y="2989"/>
                  <a:pt x="25105" y="3011"/>
                  <a:pt x="25306" y="3030"/>
                </a:cubicBezTo>
                <a:cubicBezTo>
                  <a:pt x="25501" y="3063"/>
                  <a:pt x="25698" y="3088"/>
                  <a:pt x="25885" y="3117"/>
                </a:cubicBezTo>
                <a:cubicBezTo>
                  <a:pt x="26076" y="3143"/>
                  <a:pt x="26244" y="3183"/>
                  <a:pt x="26391" y="3213"/>
                </a:cubicBezTo>
                <a:cubicBezTo>
                  <a:pt x="26537" y="3238"/>
                  <a:pt x="26662" y="3275"/>
                  <a:pt x="26746" y="3293"/>
                </a:cubicBezTo>
                <a:cubicBezTo>
                  <a:pt x="26834" y="3319"/>
                  <a:pt x="26881" y="3330"/>
                  <a:pt x="26881" y="3330"/>
                </a:cubicBezTo>
                <a:lnTo>
                  <a:pt x="26742" y="3330"/>
                </a:lnTo>
                <a:cubicBezTo>
                  <a:pt x="26654" y="3326"/>
                  <a:pt x="26526" y="3330"/>
                  <a:pt x="26376" y="3323"/>
                </a:cubicBezTo>
                <a:cubicBezTo>
                  <a:pt x="26226" y="3312"/>
                  <a:pt x="26050" y="3308"/>
                  <a:pt x="25863" y="3286"/>
                </a:cubicBezTo>
                <a:cubicBezTo>
                  <a:pt x="25676" y="3268"/>
                  <a:pt x="25479" y="3246"/>
                  <a:pt x="25277" y="3227"/>
                </a:cubicBezTo>
                <a:cubicBezTo>
                  <a:pt x="25079" y="3194"/>
                  <a:pt x="24885" y="3165"/>
                  <a:pt x="24695" y="3139"/>
                </a:cubicBezTo>
                <a:cubicBezTo>
                  <a:pt x="24508" y="3110"/>
                  <a:pt x="24339" y="3070"/>
                  <a:pt x="24193" y="3044"/>
                </a:cubicBezTo>
                <a:cubicBezTo>
                  <a:pt x="24046" y="3015"/>
                  <a:pt x="23922" y="2978"/>
                  <a:pt x="23834" y="2960"/>
                </a:cubicBezTo>
                <a:cubicBezTo>
                  <a:pt x="23750" y="2938"/>
                  <a:pt x="23702" y="2923"/>
                  <a:pt x="23702" y="2923"/>
                </a:cubicBezTo>
                <a:close/>
                <a:moveTo>
                  <a:pt x="25262" y="12846"/>
                </a:moveTo>
                <a:cubicBezTo>
                  <a:pt x="25581" y="12846"/>
                  <a:pt x="25896" y="12846"/>
                  <a:pt x="26189" y="12849"/>
                </a:cubicBezTo>
                <a:cubicBezTo>
                  <a:pt x="26486" y="12849"/>
                  <a:pt x="26761" y="12864"/>
                  <a:pt x="26995" y="12871"/>
                </a:cubicBezTo>
                <a:cubicBezTo>
                  <a:pt x="27233" y="12879"/>
                  <a:pt x="27431" y="12897"/>
                  <a:pt x="27566" y="12904"/>
                </a:cubicBezTo>
                <a:cubicBezTo>
                  <a:pt x="27706" y="12915"/>
                  <a:pt x="27782" y="12923"/>
                  <a:pt x="27782" y="12923"/>
                </a:cubicBezTo>
                <a:cubicBezTo>
                  <a:pt x="27782" y="12923"/>
                  <a:pt x="27706" y="12930"/>
                  <a:pt x="27566" y="12945"/>
                </a:cubicBezTo>
                <a:cubicBezTo>
                  <a:pt x="27431" y="12956"/>
                  <a:pt x="27233" y="12978"/>
                  <a:pt x="26995" y="12992"/>
                </a:cubicBezTo>
                <a:cubicBezTo>
                  <a:pt x="26757" y="13000"/>
                  <a:pt x="26482" y="13025"/>
                  <a:pt x="26189" y="13033"/>
                </a:cubicBezTo>
                <a:cubicBezTo>
                  <a:pt x="25892" y="13044"/>
                  <a:pt x="25581" y="13047"/>
                  <a:pt x="25262" y="13055"/>
                </a:cubicBezTo>
                <a:cubicBezTo>
                  <a:pt x="24947" y="13055"/>
                  <a:pt x="24632" y="13055"/>
                  <a:pt x="24339" y="13051"/>
                </a:cubicBezTo>
                <a:cubicBezTo>
                  <a:pt x="24043" y="13051"/>
                  <a:pt x="23768" y="13036"/>
                  <a:pt x="23534" y="13029"/>
                </a:cubicBezTo>
                <a:cubicBezTo>
                  <a:pt x="23296" y="13022"/>
                  <a:pt x="23098" y="13007"/>
                  <a:pt x="22962" y="12996"/>
                </a:cubicBezTo>
                <a:cubicBezTo>
                  <a:pt x="22823" y="12985"/>
                  <a:pt x="22746" y="12978"/>
                  <a:pt x="22746" y="12978"/>
                </a:cubicBezTo>
                <a:cubicBezTo>
                  <a:pt x="22746" y="12978"/>
                  <a:pt x="22823" y="12967"/>
                  <a:pt x="22962" y="12956"/>
                </a:cubicBezTo>
                <a:cubicBezTo>
                  <a:pt x="23098" y="12945"/>
                  <a:pt x="23296" y="12923"/>
                  <a:pt x="23534" y="12908"/>
                </a:cubicBezTo>
                <a:cubicBezTo>
                  <a:pt x="23772" y="12901"/>
                  <a:pt x="24046" y="12875"/>
                  <a:pt x="24339" y="12868"/>
                </a:cubicBezTo>
                <a:cubicBezTo>
                  <a:pt x="24636" y="12857"/>
                  <a:pt x="24947" y="12853"/>
                  <a:pt x="25262" y="12846"/>
                </a:cubicBezTo>
                <a:close/>
                <a:moveTo>
                  <a:pt x="22799" y="21749"/>
                </a:moveTo>
                <a:cubicBezTo>
                  <a:pt x="23031" y="21749"/>
                  <a:pt x="23250" y="21761"/>
                  <a:pt x="23442" y="21765"/>
                </a:cubicBezTo>
                <a:cubicBezTo>
                  <a:pt x="23658" y="21768"/>
                  <a:pt x="23830" y="21783"/>
                  <a:pt x="23955" y="21787"/>
                </a:cubicBezTo>
                <a:cubicBezTo>
                  <a:pt x="24079" y="21798"/>
                  <a:pt x="24153" y="21801"/>
                  <a:pt x="24153" y="21801"/>
                </a:cubicBezTo>
                <a:cubicBezTo>
                  <a:pt x="24153" y="21801"/>
                  <a:pt x="24083" y="21809"/>
                  <a:pt x="23959" y="21823"/>
                </a:cubicBezTo>
                <a:cubicBezTo>
                  <a:pt x="23834" y="21834"/>
                  <a:pt x="23658" y="21860"/>
                  <a:pt x="23446" y="21874"/>
                </a:cubicBezTo>
                <a:cubicBezTo>
                  <a:pt x="23237" y="21889"/>
                  <a:pt x="22984" y="21911"/>
                  <a:pt x="22717" y="21926"/>
                </a:cubicBezTo>
                <a:cubicBezTo>
                  <a:pt x="22453" y="21933"/>
                  <a:pt x="22167" y="21948"/>
                  <a:pt x="21885" y="21955"/>
                </a:cubicBezTo>
                <a:cubicBezTo>
                  <a:pt x="21600" y="21962"/>
                  <a:pt x="21318" y="21962"/>
                  <a:pt x="21050" y="21966"/>
                </a:cubicBezTo>
                <a:cubicBezTo>
                  <a:pt x="21021" y="21966"/>
                  <a:pt x="20993" y="21967"/>
                  <a:pt x="20964" y="21967"/>
                </a:cubicBezTo>
                <a:cubicBezTo>
                  <a:pt x="20732" y="21967"/>
                  <a:pt x="20514" y="21955"/>
                  <a:pt x="20321" y="21951"/>
                </a:cubicBezTo>
                <a:cubicBezTo>
                  <a:pt x="20109" y="21948"/>
                  <a:pt x="19933" y="21933"/>
                  <a:pt x="19809" y="21929"/>
                </a:cubicBezTo>
                <a:cubicBezTo>
                  <a:pt x="19688" y="21918"/>
                  <a:pt x="19615" y="21915"/>
                  <a:pt x="19615" y="21915"/>
                </a:cubicBezTo>
                <a:cubicBezTo>
                  <a:pt x="19615" y="21915"/>
                  <a:pt x="19680" y="21907"/>
                  <a:pt x="19805" y="21893"/>
                </a:cubicBezTo>
                <a:cubicBezTo>
                  <a:pt x="19929" y="21882"/>
                  <a:pt x="20109" y="21856"/>
                  <a:pt x="20318" y="21841"/>
                </a:cubicBezTo>
                <a:cubicBezTo>
                  <a:pt x="20530" y="21827"/>
                  <a:pt x="20779" y="21805"/>
                  <a:pt x="21047" y="21790"/>
                </a:cubicBezTo>
                <a:cubicBezTo>
                  <a:pt x="21310" y="21783"/>
                  <a:pt x="21596" y="21768"/>
                  <a:pt x="21878" y="21761"/>
                </a:cubicBezTo>
                <a:cubicBezTo>
                  <a:pt x="22164" y="21754"/>
                  <a:pt x="22449" y="21754"/>
                  <a:pt x="22713" y="21750"/>
                </a:cubicBezTo>
                <a:cubicBezTo>
                  <a:pt x="22742" y="21750"/>
                  <a:pt x="22771" y="21749"/>
                  <a:pt x="22799" y="21749"/>
                </a:cubicBezTo>
                <a:close/>
                <a:moveTo>
                  <a:pt x="14216" y="23413"/>
                </a:moveTo>
                <a:lnTo>
                  <a:pt x="14216" y="23413"/>
                </a:lnTo>
                <a:cubicBezTo>
                  <a:pt x="14216" y="23413"/>
                  <a:pt x="14120" y="23431"/>
                  <a:pt x="13956" y="23457"/>
                </a:cubicBezTo>
                <a:cubicBezTo>
                  <a:pt x="13791" y="23482"/>
                  <a:pt x="13553" y="23526"/>
                  <a:pt x="13267" y="23563"/>
                </a:cubicBezTo>
                <a:cubicBezTo>
                  <a:pt x="12985" y="23600"/>
                  <a:pt x="12652" y="23651"/>
                  <a:pt x="12293" y="23691"/>
                </a:cubicBezTo>
                <a:cubicBezTo>
                  <a:pt x="11937" y="23731"/>
                  <a:pt x="11556" y="23772"/>
                  <a:pt x="11176" y="23816"/>
                </a:cubicBezTo>
                <a:cubicBezTo>
                  <a:pt x="10795" y="23849"/>
                  <a:pt x="10410" y="23878"/>
                  <a:pt x="10055" y="23911"/>
                </a:cubicBezTo>
                <a:cubicBezTo>
                  <a:pt x="9696" y="23944"/>
                  <a:pt x="9362" y="23959"/>
                  <a:pt x="9073" y="23977"/>
                </a:cubicBezTo>
                <a:cubicBezTo>
                  <a:pt x="8784" y="23995"/>
                  <a:pt x="8546" y="23999"/>
                  <a:pt x="8377" y="24006"/>
                </a:cubicBezTo>
                <a:cubicBezTo>
                  <a:pt x="8209" y="24014"/>
                  <a:pt x="8113" y="24014"/>
                  <a:pt x="8113" y="24014"/>
                </a:cubicBezTo>
                <a:cubicBezTo>
                  <a:pt x="8113" y="24014"/>
                  <a:pt x="8209" y="23995"/>
                  <a:pt x="8374" y="23966"/>
                </a:cubicBezTo>
                <a:cubicBezTo>
                  <a:pt x="8538" y="23944"/>
                  <a:pt x="8776" y="23896"/>
                  <a:pt x="9058" y="23860"/>
                </a:cubicBezTo>
                <a:cubicBezTo>
                  <a:pt x="9344" y="23823"/>
                  <a:pt x="9677" y="23775"/>
                  <a:pt x="10036" y="23731"/>
                </a:cubicBezTo>
                <a:cubicBezTo>
                  <a:pt x="10392" y="23691"/>
                  <a:pt x="10773" y="23651"/>
                  <a:pt x="11154" y="23611"/>
                </a:cubicBezTo>
                <a:cubicBezTo>
                  <a:pt x="11531" y="23578"/>
                  <a:pt x="11919" y="23545"/>
                  <a:pt x="12274" y="23512"/>
                </a:cubicBezTo>
                <a:cubicBezTo>
                  <a:pt x="12630" y="23482"/>
                  <a:pt x="12967" y="23468"/>
                  <a:pt x="13256" y="23449"/>
                </a:cubicBezTo>
                <a:cubicBezTo>
                  <a:pt x="13542" y="23431"/>
                  <a:pt x="13780" y="23427"/>
                  <a:pt x="13952" y="23416"/>
                </a:cubicBezTo>
                <a:cubicBezTo>
                  <a:pt x="14120" y="23413"/>
                  <a:pt x="14216" y="23413"/>
                  <a:pt x="14216" y="23413"/>
                </a:cubicBezTo>
                <a:close/>
                <a:moveTo>
                  <a:pt x="19486" y="28911"/>
                </a:moveTo>
                <a:cubicBezTo>
                  <a:pt x="20006" y="28914"/>
                  <a:pt x="20527" y="28925"/>
                  <a:pt x="21014" y="28929"/>
                </a:cubicBezTo>
                <a:cubicBezTo>
                  <a:pt x="21501" y="28933"/>
                  <a:pt x="21959" y="28958"/>
                  <a:pt x="22347" y="28966"/>
                </a:cubicBezTo>
                <a:cubicBezTo>
                  <a:pt x="22735" y="28977"/>
                  <a:pt x="23061" y="28999"/>
                  <a:pt x="23292" y="29006"/>
                </a:cubicBezTo>
                <a:cubicBezTo>
                  <a:pt x="23519" y="29020"/>
                  <a:pt x="23647" y="29031"/>
                  <a:pt x="23647" y="29031"/>
                </a:cubicBezTo>
                <a:cubicBezTo>
                  <a:pt x="23647" y="29031"/>
                  <a:pt x="23519" y="29035"/>
                  <a:pt x="23292" y="29050"/>
                </a:cubicBezTo>
                <a:cubicBezTo>
                  <a:pt x="23061" y="29057"/>
                  <a:pt x="22735" y="29075"/>
                  <a:pt x="22347" y="29079"/>
                </a:cubicBezTo>
                <a:cubicBezTo>
                  <a:pt x="21959" y="29090"/>
                  <a:pt x="21501" y="29105"/>
                  <a:pt x="21014" y="29108"/>
                </a:cubicBezTo>
                <a:cubicBezTo>
                  <a:pt x="20530" y="29112"/>
                  <a:pt x="20006" y="29112"/>
                  <a:pt x="19486" y="29116"/>
                </a:cubicBezTo>
                <a:cubicBezTo>
                  <a:pt x="18963" y="29112"/>
                  <a:pt x="18446" y="29105"/>
                  <a:pt x="17955" y="29097"/>
                </a:cubicBezTo>
                <a:cubicBezTo>
                  <a:pt x="17472" y="29094"/>
                  <a:pt x="17014" y="29072"/>
                  <a:pt x="16626" y="29061"/>
                </a:cubicBezTo>
                <a:cubicBezTo>
                  <a:pt x="16234" y="29053"/>
                  <a:pt x="15911" y="29031"/>
                  <a:pt x="15681" y="29020"/>
                </a:cubicBezTo>
                <a:cubicBezTo>
                  <a:pt x="15454" y="29006"/>
                  <a:pt x="15325" y="28999"/>
                  <a:pt x="15325" y="28999"/>
                </a:cubicBezTo>
                <a:cubicBezTo>
                  <a:pt x="15325" y="28999"/>
                  <a:pt x="15454" y="28995"/>
                  <a:pt x="15681" y="28980"/>
                </a:cubicBezTo>
                <a:cubicBezTo>
                  <a:pt x="15911" y="28969"/>
                  <a:pt x="16234" y="28951"/>
                  <a:pt x="16626" y="28947"/>
                </a:cubicBezTo>
                <a:cubicBezTo>
                  <a:pt x="17014" y="28940"/>
                  <a:pt x="17472" y="28925"/>
                  <a:pt x="17955" y="28922"/>
                </a:cubicBezTo>
                <a:cubicBezTo>
                  <a:pt x="18442" y="28914"/>
                  <a:pt x="18963" y="28914"/>
                  <a:pt x="19486" y="28911"/>
                </a:cubicBezTo>
                <a:close/>
                <a:moveTo>
                  <a:pt x="28244" y="0"/>
                </a:moveTo>
                <a:cubicBezTo>
                  <a:pt x="27566" y="411"/>
                  <a:pt x="26775" y="733"/>
                  <a:pt x="26010" y="1037"/>
                </a:cubicBezTo>
                <a:cubicBezTo>
                  <a:pt x="25801" y="1121"/>
                  <a:pt x="25588" y="1202"/>
                  <a:pt x="25369" y="1271"/>
                </a:cubicBezTo>
                <a:cubicBezTo>
                  <a:pt x="26131" y="1605"/>
                  <a:pt x="26845" y="1872"/>
                  <a:pt x="26845" y="1872"/>
                </a:cubicBezTo>
                <a:cubicBezTo>
                  <a:pt x="26845" y="1872"/>
                  <a:pt x="25918" y="1799"/>
                  <a:pt x="24988" y="1652"/>
                </a:cubicBezTo>
                <a:cubicBezTo>
                  <a:pt x="24471" y="1572"/>
                  <a:pt x="23951" y="1473"/>
                  <a:pt x="23596" y="1403"/>
                </a:cubicBezTo>
                <a:cubicBezTo>
                  <a:pt x="23496" y="1399"/>
                  <a:pt x="23398" y="1396"/>
                  <a:pt x="23300" y="1396"/>
                </a:cubicBezTo>
                <a:cubicBezTo>
                  <a:pt x="23055" y="1396"/>
                  <a:pt x="22816" y="1415"/>
                  <a:pt x="22589" y="1480"/>
                </a:cubicBezTo>
                <a:cubicBezTo>
                  <a:pt x="22468" y="1517"/>
                  <a:pt x="22362" y="1564"/>
                  <a:pt x="22259" y="1619"/>
                </a:cubicBezTo>
                <a:cubicBezTo>
                  <a:pt x="22329" y="1634"/>
                  <a:pt x="22402" y="1645"/>
                  <a:pt x="22471" y="1660"/>
                </a:cubicBezTo>
                <a:cubicBezTo>
                  <a:pt x="23186" y="1792"/>
                  <a:pt x="23885" y="1971"/>
                  <a:pt x="23885" y="1971"/>
                </a:cubicBezTo>
                <a:cubicBezTo>
                  <a:pt x="23885" y="1971"/>
                  <a:pt x="23494" y="1957"/>
                  <a:pt x="23002" y="1957"/>
                </a:cubicBezTo>
                <a:cubicBezTo>
                  <a:pt x="22826" y="1957"/>
                  <a:pt x="22637" y="1959"/>
                  <a:pt x="22449" y="1964"/>
                </a:cubicBezTo>
                <a:cubicBezTo>
                  <a:pt x="22233" y="1967"/>
                  <a:pt x="22021" y="1975"/>
                  <a:pt x="21827" y="1986"/>
                </a:cubicBezTo>
                <a:cubicBezTo>
                  <a:pt x="21581" y="2282"/>
                  <a:pt x="21464" y="2660"/>
                  <a:pt x="21398" y="3000"/>
                </a:cubicBezTo>
                <a:cubicBezTo>
                  <a:pt x="21259" y="3769"/>
                  <a:pt x="21222" y="4711"/>
                  <a:pt x="21248" y="5524"/>
                </a:cubicBezTo>
                <a:lnTo>
                  <a:pt x="21600" y="9439"/>
                </a:lnTo>
                <a:lnTo>
                  <a:pt x="20677" y="6015"/>
                </a:lnTo>
                <a:cubicBezTo>
                  <a:pt x="19805" y="6256"/>
                  <a:pt x="18952" y="6528"/>
                  <a:pt x="18127" y="6839"/>
                </a:cubicBezTo>
                <a:cubicBezTo>
                  <a:pt x="17919" y="6916"/>
                  <a:pt x="17710" y="7000"/>
                  <a:pt x="17582" y="7136"/>
                </a:cubicBezTo>
                <a:cubicBezTo>
                  <a:pt x="17461" y="7264"/>
                  <a:pt x="17442" y="7410"/>
                  <a:pt x="17468" y="7560"/>
                </a:cubicBezTo>
                <a:lnTo>
                  <a:pt x="19047" y="7348"/>
                </a:lnTo>
                <a:lnTo>
                  <a:pt x="17552" y="7861"/>
                </a:lnTo>
                <a:cubicBezTo>
                  <a:pt x="17567" y="7901"/>
                  <a:pt x="17585" y="7938"/>
                  <a:pt x="17604" y="7974"/>
                </a:cubicBezTo>
                <a:cubicBezTo>
                  <a:pt x="18267" y="9491"/>
                  <a:pt x="18812" y="11311"/>
                  <a:pt x="18992" y="12952"/>
                </a:cubicBezTo>
                <a:cubicBezTo>
                  <a:pt x="19061" y="13194"/>
                  <a:pt x="19127" y="13457"/>
                  <a:pt x="19190" y="13728"/>
                </a:cubicBezTo>
                <a:cubicBezTo>
                  <a:pt x="19406" y="14692"/>
                  <a:pt x="19483" y="15655"/>
                  <a:pt x="19483" y="15655"/>
                </a:cubicBezTo>
                <a:cubicBezTo>
                  <a:pt x="19483" y="15655"/>
                  <a:pt x="19160" y="14739"/>
                  <a:pt x="18713" y="13897"/>
                </a:cubicBezTo>
                <a:cubicBezTo>
                  <a:pt x="18699" y="13875"/>
                  <a:pt x="18688" y="13853"/>
                  <a:pt x="18677" y="13831"/>
                </a:cubicBezTo>
                <a:cubicBezTo>
                  <a:pt x="18204" y="14179"/>
                  <a:pt x="17768" y="14553"/>
                  <a:pt x="17377" y="14941"/>
                </a:cubicBezTo>
                <a:cubicBezTo>
                  <a:pt x="17164" y="15153"/>
                  <a:pt x="16963" y="15373"/>
                  <a:pt x="16867" y="15615"/>
                </a:cubicBezTo>
                <a:cubicBezTo>
                  <a:pt x="16864" y="15629"/>
                  <a:pt x="16856" y="15637"/>
                  <a:pt x="16856" y="15651"/>
                </a:cubicBezTo>
                <a:lnTo>
                  <a:pt x="17497" y="15644"/>
                </a:lnTo>
                <a:lnTo>
                  <a:pt x="16809" y="15882"/>
                </a:lnTo>
                <a:cubicBezTo>
                  <a:pt x="16780" y="16091"/>
                  <a:pt x="16809" y="16307"/>
                  <a:pt x="16831" y="16516"/>
                </a:cubicBezTo>
                <a:cubicBezTo>
                  <a:pt x="16999" y="18138"/>
                  <a:pt x="16996" y="19787"/>
                  <a:pt x="16629" y="21387"/>
                </a:cubicBezTo>
                <a:lnTo>
                  <a:pt x="16179" y="26138"/>
                </a:lnTo>
                <a:lnTo>
                  <a:pt x="15886" y="22043"/>
                </a:lnTo>
                <a:cubicBezTo>
                  <a:pt x="15347" y="22035"/>
                  <a:pt x="14798" y="22030"/>
                  <a:pt x="14243" y="22030"/>
                </a:cubicBezTo>
                <a:cubicBezTo>
                  <a:pt x="12204" y="22030"/>
                  <a:pt x="10092" y="22093"/>
                  <a:pt x="8157" y="22292"/>
                </a:cubicBezTo>
                <a:cubicBezTo>
                  <a:pt x="7919" y="22424"/>
                  <a:pt x="7670" y="22548"/>
                  <a:pt x="7418" y="22662"/>
                </a:cubicBezTo>
                <a:cubicBezTo>
                  <a:pt x="8435" y="22632"/>
                  <a:pt x="9410" y="22626"/>
                  <a:pt x="10047" y="22626"/>
                </a:cubicBezTo>
                <a:cubicBezTo>
                  <a:pt x="10502" y="22626"/>
                  <a:pt x="10784" y="22629"/>
                  <a:pt x="10784" y="22629"/>
                </a:cubicBezTo>
                <a:cubicBezTo>
                  <a:pt x="10784" y="22629"/>
                  <a:pt x="8886" y="22757"/>
                  <a:pt x="7004" y="22977"/>
                </a:cubicBezTo>
                <a:cubicBezTo>
                  <a:pt x="6813" y="22999"/>
                  <a:pt x="6626" y="23017"/>
                  <a:pt x="6436" y="23043"/>
                </a:cubicBezTo>
                <a:cubicBezTo>
                  <a:pt x="5755" y="23270"/>
                  <a:pt x="5029" y="23438"/>
                  <a:pt x="4290" y="23541"/>
                </a:cubicBezTo>
                <a:cubicBezTo>
                  <a:pt x="4073" y="23567"/>
                  <a:pt x="3846" y="23596"/>
                  <a:pt x="3671" y="23695"/>
                </a:cubicBezTo>
                <a:cubicBezTo>
                  <a:pt x="3517" y="23783"/>
                  <a:pt x="3432" y="23915"/>
                  <a:pt x="3363" y="24050"/>
                </a:cubicBezTo>
                <a:cubicBezTo>
                  <a:pt x="3136" y="24479"/>
                  <a:pt x="3004" y="24933"/>
                  <a:pt x="2975" y="25391"/>
                </a:cubicBezTo>
                <a:cubicBezTo>
                  <a:pt x="2967" y="25578"/>
                  <a:pt x="2971" y="25764"/>
                  <a:pt x="2978" y="25958"/>
                </a:cubicBezTo>
                <a:lnTo>
                  <a:pt x="6440" y="26519"/>
                </a:lnTo>
                <a:lnTo>
                  <a:pt x="2993" y="26332"/>
                </a:lnTo>
                <a:lnTo>
                  <a:pt x="2993" y="26332"/>
                </a:lnTo>
                <a:cubicBezTo>
                  <a:pt x="3004" y="26621"/>
                  <a:pt x="2989" y="26911"/>
                  <a:pt x="2898" y="27189"/>
                </a:cubicBezTo>
                <a:cubicBezTo>
                  <a:pt x="2733" y="27698"/>
                  <a:pt x="2337" y="28218"/>
                  <a:pt x="1836" y="28691"/>
                </a:cubicBezTo>
                <a:cubicBezTo>
                  <a:pt x="2700" y="28753"/>
                  <a:pt x="3663" y="28815"/>
                  <a:pt x="4623" y="28856"/>
                </a:cubicBezTo>
                <a:cubicBezTo>
                  <a:pt x="6204" y="28932"/>
                  <a:pt x="7788" y="28950"/>
                  <a:pt x="8966" y="28950"/>
                </a:cubicBezTo>
                <a:cubicBezTo>
                  <a:pt x="10115" y="28950"/>
                  <a:pt x="10879" y="28933"/>
                  <a:pt x="10879" y="28933"/>
                </a:cubicBezTo>
                <a:lnTo>
                  <a:pt x="10879" y="28933"/>
                </a:lnTo>
                <a:cubicBezTo>
                  <a:pt x="10879" y="28933"/>
                  <a:pt x="7758" y="29259"/>
                  <a:pt x="4623" y="29357"/>
                </a:cubicBezTo>
                <a:cubicBezTo>
                  <a:pt x="3319" y="29409"/>
                  <a:pt x="2015" y="29423"/>
                  <a:pt x="934" y="29423"/>
                </a:cubicBezTo>
                <a:cubicBezTo>
                  <a:pt x="627" y="29632"/>
                  <a:pt x="312" y="29826"/>
                  <a:pt x="0" y="29991"/>
                </a:cubicBezTo>
                <a:lnTo>
                  <a:pt x="28244" y="29991"/>
                </a:lnTo>
                <a:lnTo>
                  <a:pt x="28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7"/>
          <p:cNvSpPr/>
          <p:nvPr/>
        </p:nvSpPr>
        <p:spPr>
          <a:xfrm>
            <a:off x="0" y="3070690"/>
            <a:ext cx="1207501" cy="1516502"/>
          </a:xfrm>
          <a:custGeom>
            <a:avLst/>
            <a:gdLst/>
            <a:ahLst/>
            <a:cxnLst/>
            <a:rect l="l" t="t" r="r" b="b"/>
            <a:pathLst>
              <a:path w="22157" h="27827" extrusionOk="0">
                <a:moveTo>
                  <a:pt x="2853" y="17461"/>
                </a:moveTo>
                <a:cubicBezTo>
                  <a:pt x="3091" y="17469"/>
                  <a:pt x="3330" y="17469"/>
                  <a:pt x="3549" y="17472"/>
                </a:cubicBezTo>
                <a:cubicBezTo>
                  <a:pt x="3773" y="17472"/>
                  <a:pt x="3978" y="17490"/>
                  <a:pt x="4157" y="17498"/>
                </a:cubicBezTo>
                <a:cubicBezTo>
                  <a:pt x="4337" y="17509"/>
                  <a:pt x="4483" y="17527"/>
                  <a:pt x="4590" y="17531"/>
                </a:cubicBezTo>
                <a:cubicBezTo>
                  <a:pt x="4696" y="17545"/>
                  <a:pt x="4754" y="17549"/>
                  <a:pt x="4754" y="17549"/>
                </a:cubicBezTo>
                <a:cubicBezTo>
                  <a:pt x="4754" y="17549"/>
                  <a:pt x="4696" y="17560"/>
                  <a:pt x="4590" y="17571"/>
                </a:cubicBezTo>
                <a:cubicBezTo>
                  <a:pt x="4483" y="17582"/>
                  <a:pt x="4337" y="17604"/>
                  <a:pt x="4157" y="17615"/>
                </a:cubicBezTo>
                <a:cubicBezTo>
                  <a:pt x="3982" y="17622"/>
                  <a:pt x="3773" y="17644"/>
                  <a:pt x="3549" y="17652"/>
                </a:cubicBezTo>
                <a:cubicBezTo>
                  <a:pt x="3326" y="17655"/>
                  <a:pt x="3091" y="17663"/>
                  <a:pt x="2853" y="17670"/>
                </a:cubicBezTo>
                <a:cubicBezTo>
                  <a:pt x="2615" y="17663"/>
                  <a:pt x="2377" y="17663"/>
                  <a:pt x="2157" y="17659"/>
                </a:cubicBezTo>
                <a:cubicBezTo>
                  <a:pt x="1934" y="17659"/>
                  <a:pt x="1729" y="17641"/>
                  <a:pt x="1549" y="17633"/>
                </a:cubicBezTo>
                <a:cubicBezTo>
                  <a:pt x="1370" y="17622"/>
                  <a:pt x="1223" y="17604"/>
                  <a:pt x="1117" y="17600"/>
                </a:cubicBezTo>
                <a:cubicBezTo>
                  <a:pt x="1015" y="17586"/>
                  <a:pt x="952" y="17582"/>
                  <a:pt x="952" y="17582"/>
                </a:cubicBezTo>
                <a:cubicBezTo>
                  <a:pt x="952" y="17582"/>
                  <a:pt x="1015" y="17571"/>
                  <a:pt x="1117" y="17560"/>
                </a:cubicBezTo>
                <a:cubicBezTo>
                  <a:pt x="1223" y="17549"/>
                  <a:pt x="1370" y="17527"/>
                  <a:pt x="1549" y="17516"/>
                </a:cubicBezTo>
                <a:cubicBezTo>
                  <a:pt x="1729" y="17509"/>
                  <a:pt x="1934" y="17483"/>
                  <a:pt x="2157" y="17479"/>
                </a:cubicBezTo>
                <a:cubicBezTo>
                  <a:pt x="2381" y="17476"/>
                  <a:pt x="2615" y="17469"/>
                  <a:pt x="2853" y="17461"/>
                </a:cubicBezTo>
                <a:close/>
                <a:moveTo>
                  <a:pt x="10080" y="21838"/>
                </a:moveTo>
                <a:cubicBezTo>
                  <a:pt x="10457" y="21838"/>
                  <a:pt x="10838" y="21846"/>
                  <a:pt x="11197" y="21846"/>
                </a:cubicBezTo>
                <a:cubicBezTo>
                  <a:pt x="11552" y="21846"/>
                  <a:pt x="11886" y="21864"/>
                  <a:pt x="12171" y="21867"/>
                </a:cubicBezTo>
                <a:cubicBezTo>
                  <a:pt x="12453" y="21875"/>
                  <a:pt x="12692" y="21893"/>
                  <a:pt x="12864" y="21900"/>
                </a:cubicBezTo>
                <a:cubicBezTo>
                  <a:pt x="13029" y="21911"/>
                  <a:pt x="13124" y="21919"/>
                  <a:pt x="13124" y="21919"/>
                </a:cubicBezTo>
                <a:cubicBezTo>
                  <a:pt x="13124" y="21919"/>
                  <a:pt x="13029" y="21926"/>
                  <a:pt x="12864" y="21941"/>
                </a:cubicBezTo>
                <a:cubicBezTo>
                  <a:pt x="12699" y="21948"/>
                  <a:pt x="12461" y="21974"/>
                  <a:pt x="12171" y="21981"/>
                </a:cubicBezTo>
                <a:cubicBezTo>
                  <a:pt x="11886" y="21992"/>
                  <a:pt x="11552" y="22014"/>
                  <a:pt x="11197" y="22018"/>
                </a:cubicBezTo>
                <a:cubicBezTo>
                  <a:pt x="10838" y="22021"/>
                  <a:pt x="10457" y="22032"/>
                  <a:pt x="10080" y="22036"/>
                </a:cubicBezTo>
                <a:cubicBezTo>
                  <a:pt x="9699" y="22036"/>
                  <a:pt x="9318" y="22032"/>
                  <a:pt x="8963" y="22032"/>
                </a:cubicBezTo>
                <a:cubicBezTo>
                  <a:pt x="8604" y="22032"/>
                  <a:pt x="8271" y="22014"/>
                  <a:pt x="7985" y="22007"/>
                </a:cubicBezTo>
                <a:cubicBezTo>
                  <a:pt x="7703" y="21999"/>
                  <a:pt x="7465" y="21981"/>
                  <a:pt x="7296" y="21977"/>
                </a:cubicBezTo>
                <a:cubicBezTo>
                  <a:pt x="7131" y="21966"/>
                  <a:pt x="7033" y="21959"/>
                  <a:pt x="7033" y="21959"/>
                </a:cubicBezTo>
                <a:cubicBezTo>
                  <a:pt x="7033" y="21959"/>
                  <a:pt x="7131" y="21948"/>
                  <a:pt x="7296" y="21933"/>
                </a:cubicBezTo>
                <a:cubicBezTo>
                  <a:pt x="7461" y="21926"/>
                  <a:pt x="7699" y="21904"/>
                  <a:pt x="7985" y="21893"/>
                </a:cubicBezTo>
                <a:cubicBezTo>
                  <a:pt x="8271" y="21886"/>
                  <a:pt x="8604" y="21860"/>
                  <a:pt x="8963" y="21856"/>
                </a:cubicBezTo>
                <a:cubicBezTo>
                  <a:pt x="9318" y="21853"/>
                  <a:pt x="9699" y="21846"/>
                  <a:pt x="10080" y="21838"/>
                </a:cubicBezTo>
                <a:close/>
                <a:moveTo>
                  <a:pt x="7007" y="26589"/>
                </a:moveTo>
                <a:cubicBezTo>
                  <a:pt x="7443" y="26592"/>
                  <a:pt x="7871" y="26596"/>
                  <a:pt x="8278" y="26596"/>
                </a:cubicBezTo>
                <a:cubicBezTo>
                  <a:pt x="8688" y="26600"/>
                  <a:pt x="9062" y="26618"/>
                  <a:pt x="9388" y="26625"/>
                </a:cubicBezTo>
                <a:cubicBezTo>
                  <a:pt x="9714" y="26633"/>
                  <a:pt x="9981" y="26651"/>
                  <a:pt x="10172" y="26662"/>
                </a:cubicBezTo>
                <a:cubicBezTo>
                  <a:pt x="10358" y="26673"/>
                  <a:pt x="10468" y="26680"/>
                  <a:pt x="10468" y="26680"/>
                </a:cubicBezTo>
                <a:cubicBezTo>
                  <a:pt x="10468" y="26680"/>
                  <a:pt x="10358" y="26688"/>
                  <a:pt x="10172" y="26702"/>
                </a:cubicBezTo>
                <a:cubicBezTo>
                  <a:pt x="9981" y="26710"/>
                  <a:pt x="9714" y="26728"/>
                  <a:pt x="9388" y="26739"/>
                </a:cubicBezTo>
                <a:cubicBezTo>
                  <a:pt x="9062" y="26746"/>
                  <a:pt x="8681" y="26765"/>
                  <a:pt x="8278" y="26772"/>
                </a:cubicBezTo>
                <a:cubicBezTo>
                  <a:pt x="7871" y="26776"/>
                  <a:pt x="7443" y="26779"/>
                  <a:pt x="7007" y="26783"/>
                </a:cubicBezTo>
                <a:cubicBezTo>
                  <a:pt x="6571" y="26779"/>
                  <a:pt x="6143" y="26776"/>
                  <a:pt x="5732" y="26776"/>
                </a:cubicBezTo>
                <a:cubicBezTo>
                  <a:pt x="5326" y="26768"/>
                  <a:pt x="4948" y="26750"/>
                  <a:pt x="4626" y="26746"/>
                </a:cubicBezTo>
                <a:cubicBezTo>
                  <a:pt x="4300" y="26739"/>
                  <a:pt x="4029" y="26721"/>
                  <a:pt x="3842" y="26710"/>
                </a:cubicBezTo>
                <a:cubicBezTo>
                  <a:pt x="3656" y="26699"/>
                  <a:pt x="3546" y="26691"/>
                  <a:pt x="3546" y="26691"/>
                </a:cubicBezTo>
                <a:cubicBezTo>
                  <a:pt x="3546" y="26691"/>
                  <a:pt x="3656" y="26684"/>
                  <a:pt x="3842" y="26673"/>
                </a:cubicBezTo>
                <a:cubicBezTo>
                  <a:pt x="4029" y="26666"/>
                  <a:pt x="4300" y="26647"/>
                  <a:pt x="4626" y="26636"/>
                </a:cubicBezTo>
                <a:cubicBezTo>
                  <a:pt x="4952" y="26629"/>
                  <a:pt x="5329" y="26611"/>
                  <a:pt x="5732" y="26607"/>
                </a:cubicBezTo>
                <a:cubicBezTo>
                  <a:pt x="6139" y="26600"/>
                  <a:pt x="6571" y="26596"/>
                  <a:pt x="7007" y="26589"/>
                </a:cubicBezTo>
                <a:close/>
                <a:moveTo>
                  <a:pt x="0" y="1"/>
                </a:moveTo>
                <a:lnTo>
                  <a:pt x="0" y="27827"/>
                </a:lnTo>
                <a:lnTo>
                  <a:pt x="22156" y="27827"/>
                </a:lnTo>
                <a:cubicBezTo>
                  <a:pt x="22094" y="27772"/>
                  <a:pt x="22032" y="27717"/>
                  <a:pt x="21973" y="27662"/>
                </a:cubicBezTo>
                <a:lnTo>
                  <a:pt x="18237" y="27325"/>
                </a:lnTo>
                <a:lnTo>
                  <a:pt x="21585" y="27241"/>
                </a:lnTo>
                <a:cubicBezTo>
                  <a:pt x="20940" y="26409"/>
                  <a:pt x="20691" y="25369"/>
                  <a:pt x="20940" y="24402"/>
                </a:cubicBezTo>
                <a:cubicBezTo>
                  <a:pt x="20969" y="24285"/>
                  <a:pt x="21006" y="24157"/>
                  <a:pt x="21035" y="24032"/>
                </a:cubicBezTo>
                <a:lnTo>
                  <a:pt x="18028" y="23768"/>
                </a:lnTo>
                <a:lnTo>
                  <a:pt x="21090" y="23534"/>
                </a:lnTo>
                <a:cubicBezTo>
                  <a:pt x="21076" y="23373"/>
                  <a:pt x="21021" y="23226"/>
                  <a:pt x="20892" y="23098"/>
                </a:cubicBezTo>
                <a:cubicBezTo>
                  <a:pt x="20790" y="22999"/>
                  <a:pt x="20658" y="22930"/>
                  <a:pt x="20526" y="22860"/>
                </a:cubicBezTo>
                <a:cubicBezTo>
                  <a:pt x="19717" y="22435"/>
                  <a:pt x="18907" y="22014"/>
                  <a:pt x="18090" y="21589"/>
                </a:cubicBezTo>
                <a:cubicBezTo>
                  <a:pt x="17885" y="21893"/>
                  <a:pt x="17724" y="22201"/>
                  <a:pt x="17724" y="22201"/>
                </a:cubicBezTo>
                <a:cubicBezTo>
                  <a:pt x="17724" y="22201"/>
                  <a:pt x="17688" y="21900"/>
                  <a:pt x="17677" y="21541"/>
                </a:cubicBezTo>
                <a:cubicBezTo>
                  <a:pt x="17153" y="21648"/>
                  <a:pt x="16658" y="21893"/>
                  <a:pt x="16116" y="21893"/>
                </a:cubicBezTo>
                <a:cubicBezTo>
                  <a:pt x="15728" y="21893"/>
                  <a:pt x="15347" y="21809"/>
                  <a:pt x="14999" y="21662"/>
                </a:cubicBezTo>
                <a:lnTo>
                  <a:pt x="14999" y="21662"/>
                </a:lnTo>
                <a:cubicBezTo>
                  <a:pt x="15076" y="21802"/>
                  <a:pt x="15160" y="21937"/>
                  <a:pt x="15237" y="22040"/>
                </a:cubicBezTo>
                <a:cubicBezTo>
                  <a:pt x="15413" y="22296"/>
                  <a:pt x="15556" y="22454"/>
                  <a:pt x="15556" y="22454"/>
                </a:cubicBezTo>
                <a:cubicBezTo>
                  <a:pt x="15556" y="22454"/>
                  <a:pt x="15376" y="22347"/>
                  <a:pt x="15124" y="22150"/>
                </a:cubicBezTo>
                <a:cubicBezTo>
                  <a:pt x="14871" y="21955"/>
                  <a:pt x="14556" y="21662"/>
                  <a:pt x="14281" y="21318"/>
                </a:cubicBezTo>
                <a:cubicBezTo>
                  <a:pt x="14204" y="21216"/>
                  <a:pt x="14127" y="21117"/>
                  <a:pt x="14054" y="21010"/>
                </a:cubicBezTo>
                <a:cubicBezTo>
                  <a:pt x="14021" y="20974"/>
                  <a:pt x="13984" y="20941"/>
                  <a:pt x="13952" y="20901"/>
                </a:cubicBezTo>
                <a:cubicBezTo>
                  <a:pt x="13479" y="20347"/>
                  <a:pt x="13289" y="19659"/>
                  <a:pt x="13289" y="18981"/>
                </a:cubicBezTo>
                <a:cubicBezTo>
                  <a:pt x="12985" y="18948"/>
                  <a:pt x="12670" y="18908"/>
                  <a:pt x="12355" y="18864"/>
                </a:cubicBezTo>
                <a:cubicBezTo>
                  <a:pt x="10952" y="18663"/>
                  <a:pt x="9593" y="18282"/>
                  <a:pt x="9593" y="18282"/>
                </a:cubicBezTo>
                <a:lnTo>
                  <a:pt x="9593" y="18282"/>
                </a:lnTo>
                <a:cubicBezTo>
                  <a:pt x="9593" y="18282"/>
                  <a:pt x="10985" y="18516"/>
                  <a:pt x="12380" y="18560"/>
                </a:cubicBezTo>
                <a:cubicBezTo>
                  <a:pt x="12688" y="18575"/>
                  <a:pt x="12992" y="18578"/>
                  <a:pt x="13278" y="18578"/>
                </a:cubicBezTo>
                <a:cubicBezTo>
                  <a:pt x="13267" y="18468"/>
                  <a:pt x="13230" y="18362"/>
                  <a:pt x="13142" y="18282"/>
                </a:cubicBezTo>
                <a:cubicBezTo>
                  <a:pt x="13029" y="18168"/>
                  <a:pt x="12853" y="18113"/>
                  <a:pt x="12684" y="18066"/>
                </a:cubicBezTo>
                <a:cubicBezTo>
                  <a:pt x="11277" y="17667"/>
                  <a:pt x="9815" y="17295"/>
                  <a:pt x="8328" y="17295"/>
                </a:cubicBezTo>
                <a:cubicBezTo>
                  <a:pt x="8286" y="17295"/>
                  <a:pt x="8243" y="17296"/>
                  <a:pt x="8201" y="17296"/>
                </a:cubicBezTo>
                <a:cubicBezTo>
                  <a:pt x="8192" y="17297"/>
                  <a:pt x="8183" y="17297"/>
                  <a:pt x="8174" y="17297"/>
                </a:cubicBezTo>
                <a:cubicBezTo>
                  <a:pt x="7490" y="17297"/>
                  <a:pt x="6789" y="16885"/>
                  <a:pt x="6681" y="16817"/>
                </a:cubicBezTo>
                <a:cubicBezTo>
                  <a:pt x="6549" y="17882"/>
                  <a:pt x="6520" y="18765"/>
                  <a:pt x="6520" y="18765"/>
                </a:cubicBezTo>
                <a:cubicBezTo>
                  <a:pt x="6520" y="18765"/>
                  <a:pt x="6315" y="17285"/>
                  <a:pt x="6333" y="15769"/>
                </a:cubicBezTo>
                <a:cubicBezTo>
                  <a:pt x="6329" y="15062"/>
                  <a:pt x="6381" y="14362"/>
                  <a:pt x="6428" y="13809"/>
                </a:cubicBezTo>
                <a:cubicBezTo>
                  <a:pt x="6384" y="12344"/>
                  <a:pt x="6501" y="10890"/>
                  <a:pt x="7014" y="9491"/>
                </a:cubicBezTo>
                <a:lnTo>
                  <a:pt x="4077" y="8916"/>
                </a:lnTo>
                <a:lnTo>
                  <a:pt x="7102" y="9161"/>
                </a:lnTo>
                <a:cubicBezTo>
                  <a:pt x="7113" y="9066"/>
                  <a:pt x="7095" y="8967"/>
                  <a:pt x="7025" y="8887"/>
                </a:cubicBezTo>
                <a:cubicBezTo>
                  <a:pt x="6930" y="8773"/>
                  <a:pt x="6758" y="8718"/>
                  <a:pt x="6600" y="8674"/>
                </a:cubicBezTo>
                <a:cubicBezTo>
                  <a:pt x="6278" y="8594"/>
                  <a:pt x="5948" y="8535"/>
                  <a:pt x="5615" y="8498"/>
                </a:cubicBezTo>
                <a:cubicBezTo>
                  <a:pt x="5252" y="8458"/>
                  <a:pt x="4883" y="8447"/>
                  <a:pt x="4549" y="8326"/>
                </a:cubicBezTo>
                <a:cubicBezTo>
                  <a:pt x="4377" y="8268"/>
                  <a:pt x="4220" y="8176"/>
                  <a:pt x="4102" y="8059"/>
                </a:cubicBezTo>
                <a:lnTo>
                  <a:pt x="3531" y="10993"/>
                </a:lnTo>
                <a:lnTo>
                  <a:pt x="3912" y="7088"/>
                </a:lnTo>
                <a:cubicBezTo>
                  <a:pt x="3879" y="5704"/>
                  <a:pt x="3754" y="4268"/>
                  <a:pt x="4238" y="2964"/>
                </a:cubicBezTo>
                <a:cubicBezTo>
                  <a:pt x="4318" y="2737"/>
                  <a:pt x="4410" y="2495"/>
                  <a:pt x="4461" y="2257"/>
                </a:cubicBezTo>
                <a:cubicBezTo>
                  <a:pt x="4209" y="2206"/>
                  <a:pt x="3938" y="2151"/>
                  <a:pt x="3670" y="2092"/>
                </a:cubicBezTo>
                <a:cubicBezTo>
                  <a:pt x="2626" y="1869"/>
                  <a:pt x="1601" y="1579"/>
                  <a:pt x="1601" y="1579"/>
                </a:cubicBezTo>
                <a:lnTo>
                  <a:pt x="1601" y="1579"/>
                </a:lnTo>
                <a:cubicBezTo>
                  <a:pt x="1601" y="1579"/>
                  <a:pt x="2656" y="1722"/>
                  <a:pt x="3714" y="1796"/>
                </a:cubicBezTo>
                <a:cubicBezTo>
                  <a:pt x="3974" y="1814"/>
                  <a:pt x="4242" y="1832"/>
                  <a:pt x="4483" y="1847"/>
                </a:cubicBezTo>
                <a:cubicBezTo>
                  <a:pt x="4461" y="1675"/>
                  <a:pt x="4392" y="1521"/>
                  <a:pt x="4249" y="1389"/>
                </a:cubicBezTo>
                <a:cubicBezTo>
                  <a:pt x="4001" y="1158"/>
                  <a:pt x="3661" y="1101"/>
                  <a:pt x="3287" y="1101"/>
                </a:cubicBezTo>
                <a:cubicBezTo>
                  <a:pt x="2923" y="1101"/>
                  <a:pt x="2526" y="1154"/>
                  <a:pt x="2146" y="1154"/>
                </a:cubicBezTo>
                <a:cubicBezTo>
                  <a:pt x="1993" y="1154"/>
                  <a:pt x="1843" y="1146"/>
                  <a:pt x="1700" y="1122"/>
                </a:cubicBezTo>
                <a:cubicBezTo>
                  <a:pt x="1000" y="1004"/>
                  <a:pt x="502" y="517"/>
                  <a:pt x="55" y="56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1" name="Google Shape;1511;p37"/>
          <p:cNvGrpSpPr/>
          <p:nvPr/>
        </p:nvGrpSpPr>
        <p:grpSpPr>
          <a:xfrm>
            <a:off x="864700" y="4690432"/>
            <a:ext cx="7413360" cy="222721"/>
            <a:chOff x="2943500" y="4439788"/>
            <a:chExt cx="1774550" cy="98375"/>
          </a:xfrm>
        </p:grpSpPr>
        <p:sp>
          <p:nvSpPr>
            <p:cNvPr id="1512" name="Google Shape;1512;p37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7"/>
          <p:cNvGrpSpPr/>
          <p:nvPr/>
        </p:nvGrpSpPr>
        <p:grpSpPr>
          <a:xfrm>
            <a:off x="6963557" y="4673267"/>
            <a:ext cx="1476420" cy="384511"/>
            <a:chOff x="3053982" y="626217"/>
            <a:chExt cx="1476420" cy="384511"/>
          </a:xfrm>
        </p:grpSpPr>
        <p:sp>
          <p:nvSpPr>
            <p:cNvPr id="1517" name="Google Shape;1517;p37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3053982" y="626217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37"/>
          <p:cNvGrpSpPr/>
          <p:nvPr/>
        </p:nvGrpSpPr>
        <p:grpSpPr>
          <a:xfrm>
            <a:off x="821275" y="3792072"/>
            <a:ext cx="1653881" cy="1213954"/>
            <a:chOff x="830875" y="93340"/>
            <a:chExt cx="1462835" cy="1073726"/>
          </a:xfrm>
        </p:grpSpPr>
        <p:sp>
          <p:nvSpPr>
            <p:cNvPr id="1521" name="Google Shape;1521;p37"/>
            <p:cNvSpPr/>
            <p:nvPr/>
          </p:nvSpPr>
          <p:spPr>
            <a:xfrm>
              <a:off x="830875" y="1097958"/>
              <a:ext cx="435717" cy="69108"/>
            </a:xfrm>
            <a:custGeom>
              <a:avLst/>
              <a:gdLst/>
              <a:ahLst/>
              <a:cxnLst/>
              <a:rect l="l" t="t" r="r" b="b"/>
              <a:pathLst>
                <a:path w="7982" h="1266" extrusionOk="0">
                  <a:moveTo>
                    <a:pt x="5590" y="0"/>
                  </a:moveTo>
                  <a:cubicBezTo>
                    <a:pt x="5558" y="0"/>
                    <a:pt x="5527" y="1"/>
                    <a:pt x="5495" y="2"/>
                  </a:cubicBezTo>
                  <a:cubicBezTo>
                    <a:pt x="4458" y="31"/>
                    <a:pt x="3572" y="599"/>
                    <a:pt x="2543" y="680"/>
                  </a:cubicBezTo>
                  <a:cubicBezTo>
                    <a:pt x="2437" y="688"/>
                    <a:pt x="2331" y="691"/>
                    <a:pt x="2225" y="691"/>
                  </a:cubicBezTo>
                  <a:cubicBezTo>
                    <a:pt x="1958" y="691"/>
                    <a:pt x="1688" y="672"/>
                    <a:pt x="1421" y="672"/>
                  </a:cubicBezTo>
                  <a:cubicBezTo>
                    <a:pt x="1315" y="672"/>
                    <a:pt x="1209" y="675"/>
                    <a:pt x="1103" y="683"/>
                  </a:cubicBezTo>
                  <a:cubicBezTo>
                    <a:pt x="627" y="724"/>
                    <a:pt x="114" y="914"/>
                    <a:pt x="1" y="1266"/>
                  </a:cubicBezTo>
                  <a:lnTo>
                    <a:pt x="7982" y="1266"/>
                  </a:lnTo>
                  <a:cubicBezTo>
                    <a:pt x="7498" y="995"/>
                    <a:pt x="7550" y="870"/>
                    <a:pt x="7242" y="595"/>
                  </a:cubicBezTo>
                  <a:cubicBezTo>
                    <a:pt x="6837" y="240"/>
                    <a:pt x="6220" y="0"/>
                    <a:pt x="5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1650214" y="761618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951458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37"/>
          <p:cNvGrpSpPr/>
          <p:nvPr/>
        </p:nvGrpSpPr>
        <p:grpSpPr>
          <a:xfrm>
            <a:off x="-338" y="101330"/>
            <a:ext cx="1504035" cy="570414"/>
            <a:chOff x="-338" y="101330"/>
            <a:chExt cx="1504035" cy="570414"/>
          </a:xfrm>
        </p:grpSpPr>
        <p:sp>
          <p:nvSpPr>
            <p:cNvPr id="1537" name="Google Shape;1537;p37"/>
            <p:cNvSpPr/>
            <p:nvPr/>
          </p:nvSpPr>
          <p:spPr>
            <a:xfrm>
              <a:off x="-80" y="101330"/>
              <a:ext cx="237056" cy="75137"/>
            </a:xfrm>
            <a:custGeom>
              <a:avLst/>
              <a:gdLst/>
              <a:ahLst/>
              <a:cxnLst/>
              <a:rect l="l" t="t" r="r" b="b"/>
              <a:pathLst>
                <a:path w="3685" h="1168" extrusionOk="0">
                  <a:moveTo>
                    <a:pt x="1174" y="0"/>
                  </a:moveTo>
                  <a:cubicBezTo>
                    <a:pt x="956" y="0"/>
                    <a:pt x="737" y="4"/>
                    <a:pt x="524" y="10"/>
                  </a:cubicBezTo>
                  <a:cubicBezTo>
                    <a:pt x="370" y="50"/>
                    <a:pt x="183" y="76"/>
                    <a:pt x="0" y="94"/>
                  </a:cubicBezTo>
                  <a:lnTo>
                    <a:pt x="0" y="1083"/>
                  </a:lnTo>
                  <a:cubicBezTo>
                    <a:pt x="411" y="1130"/>
                    <a:pt x="845" y="1168"/>
                    <a:pt x="1339" y="1168"/>
                  </a:cubicBezTo>
                  <a:cubicBezTo>
                    <a:pt x="1382" y="1168"/>
                    <a:pt x="1425" y="1168"/>
                    <a:pt x="1469" y="1167"/>
                  </a:cubicBezTo>
                  <a:cubicBezTo>
                    <a:pt x="2176" y="1152"/>
                    <a:pt x="3359" y="1024"/>
                    <a:pt x="3502" y="823"/>
                  </a:cubicBezTo>
                  <a:cubicBezTo>
                    <a:pt x="3685" y="566"/>
                    <a:pt x="3498" y="325"/>
                    <a:pt x="2993" y="164"/>
                  </a:cubicBezTo>
                  <a:cubicBezTo>
                    <a:pt x="2607" y="40"/>
                    <a:pt x="1899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-338" y="174216"/>
              <a:ext cx="1504035" cy="497528"/>
            </a:xfrm>
            <a:custGeom>
              <a:avLst/>
              <a:gdLst/>
              <a:ahLst/>
              <a:cxnLst/>
              <a:rect l="l" t="t" r="r" b="b"/>
              <a:pathLst>
                <a:path w="23380" h="7734" extrusionOk="0">
                  <a:moveTo>
                    <a:pt x="13571" y="0"/>
                  </a:moveTo>
                  <a:cubicBezTo>
                    <a:pt x="13541" y="0"/>
                    <a:pt x="13510" y="1"/>
                    <a:pt x="13479" y="1"/>
                  </a:cubicBezTo>
                  <a:cubicBezTo>
                    <a:pt x="13018" y="12"/>
                    <a:pt x="12490" y="85"/>
                    <a:pt x="12124" y="199"/>
                  </a:cubicBezTo>
                  <a:cubicBezTo>
                    <a:pt x="11758" y="312"/>
                    <a:pt x="11549" y="492"/>
                    <a:pt x="11710" y="591"/>
                  </a:cubicBezTo>
                  <a:cubicBezTo>
                    <a:pt x="11483" y="477"/>
                    <a:pt x="11252" y="364"/>
                    <a:pt x="10912" y="276"/>
                  </a:cubicBezTo>
                  <a:cubicBezTo>
                    <a:pt x="10641" y="207"/>
                    <a:pt x="10174" y="108"/>
                    <a:pt x="9716" y="108"/>
                  </a:cubicBezTo>
                  <a:cubicBezTo>
                    <a:pt x="9591" y="108"/>
                    <a:pt x="9467" y="116"/>
                    <a:pt x="9348" y="133"/>
                  </a:cubicBezTo>
                  <a:cubicBezTo>
                    <a:pt x="9302" y="141"/>
                    <a:pt x="9256" y="144"/>
                    <a:pt x="9214" y="144"/>
                  </a:cubicBezTo>
                  <a:cubicBezTo>
                    <a:pt x="9155" y="144"/>
                    <a:pt x="9102" y="138"/>
                    <a:pt x="9062" y="129"/>
                  </a:cubicBezTo>
                  <a:cubicBezTo>
                    <a:pt x="8992" y="115"/>
                    <a:pt x="8945" y="93"/>
                    <a:pt x="8872" y="78"/>
                  </a:cubicBezTo>
                  <a:cubicBezTo>
                    <a:pt x="8808" y="66"/>
                    <a:pt x="8729" y="61"/>
                    <a:pt x="8642" y="61"/>
                  </a:cubicBezTo>
                  <a:cubicBezTo>
                    <a:pt x="8465" y="61"/>
                    <a:pt x="8255" y="83"/>
                    <a:pt x="8073" y="115"/>
                  </a:cubicBezTo>
                  <a:cubicBezTo>
                    <a:pt x="7802" y="166"/>
                    <a:pt x="7593" y="254"/>
                    <a:pt x="7377" y="323"/>
                  </a:cubicBezTo>
                  <a:cubicBezTo>
                    <a:pt x="6967" y="236"/>
                    <a:pt x="6538" y="144"/>
                    <a:pt x="5996" y="104"/>
                  </a:cubicBezTo>
                  <a:cubicBezTo>
                    <a:pt x="5800" y="88"/>
                    <a:pt x="5599" y="79"/>
                    <a:pt x="5394" y="79"/>
                  </a:cubicBezTo>
                  <a:cubicBezTo>
                    <a:pt x="5029" y="79"/>
                    <a:pt x="4651" y="108"/>
                    <a:pt x="4264" y="181"/>
                  </a:cubicBezTo>
                  <a:cubicBezTo>
                    <a:pt x="4146" y="164"/>
                    <a:pt x="4011" y="156"/>
                    <a:pt x="3866" y="156"/>
                  </a:cubicBezTo>
                  <a:cubicBezTo>
                    <a:pt x="3415" y="156"/>
                    <a:pt x="2864" y="229"/>
                    <a:pt x="2407" y="323"/>
                  </a:cubicBezTo>
                  <a:cubicBezTo>
                    <a:pt x="1806" y="444"/>
                    <a:pt x="1290" y="606"/>
                    <a:pt x="678" y="730"/>
                  </a:cubicBezTo>
                  <a:cubicBezTo>
                    <a:pt x="473" y="770"/>
                    <a:pt x="238" y="803"/>
                    <a:pt x="0" y="829"/>
                  </a:cubicBezTo>
                  <a:lnTo>
                    <a:pt x="0" y="6481"/>
                  </a:lnTo>
                  <a:cubicBezTo>
                    <a:pt x="136" y="6517"/>
                    <a:pt x="282" y="6543"/>
                    <a:pt x="455" y="6568"/>
                  </a:cubicBezTo>
                  <a:cubicBezTo>
                    <a:pt x="1345" y="6682"/>
                    <a:pt x="2927" y="6554"/>
                    <a:pt x="3586" y="6741"/>
                  </a:cubicBezTo>
                  <a:cubicBezTo>
                    <a:pt x="4440" y="6987"/>
                    <a:pt x="5802" y="7136"/>
                    <a:pt x="7230" y="7136"/>
                  </a:cubicBezTo>
                  <a:cubicBezTo>
                    <a:pt x="7247" y="7136"/>
                    <a:pt x="7265" y="7136"/>
                    <a:pt x="7282" y="7136"/>
                  </a:cubicBezTo>
                  <a:cubicBezTo>
                    <a:pt x="7597" y="7272"/>
                    <a:pt x="7853" y="7415"/>
                    <a:pt x="8220" y="7528"/>
                  </a:cubicBezTo>
                  <a:cubicBezTo>
                    <a:pt x="8586" y="7642"/>
                    <a:pt x="9077" y="7733"/>
                    <a:pt x="9718" y="7733"/>
                  </a:cubicBezTo>
                  <a:cubicBezTo>
                    <a:pt x="10359" y="7733"/>
                    <a:pt x="11388" y="7594"/>
                    <a:pt x="11838" y="7415"/>
                  </a:cubicBezTo>
                  <a:cubicBezTo>
                    <a:pt x="12063" y="7492"/>
                    <a:pt x="12433" y="7536"/>
                    <a:pt x="12856" y="7536"/>
                  </a:cubicBezTo>
                  <a:cubicBezTo>
                    <a:pt x="12930" y="7536"/>
                    <a:pt x="13006" y="7535"/>
                    <a:pt x="13084" y="7532"/>
                  </a:cubicBezTo>
                  <a:cubicBezTo>
                    <a:pt x="13241" y="7528"/>
                    <a:pt x="13417" y="7513"/>
                    <a:pt x="13567" y="7484"/>
                  </a:cubicBezTo>
                  <a:cubicBezTo>
                    <a:pt x="13717" y="7451"/>
                    <a:pt x="13809" y="7411"/>
                    <a:pt x="13783" y="7374"/>
                  </a:cubicBezTo>
                  <a:cubicBezTo>
                    <a:pt x="13699" y="7268"/>
                    <a:pt x="13651" y="7202"/>
                    <a:pt x="13699" y="7085"/>
                  </a:cubicBezTo>
                  <a:cubicBezTo>
                    <a:pt x="13754" y="6953"/>
                    <a:pt x="13798" y="6825"/>
                    <a:pt x="13688" y="6708"/>
                  </a:cubicBezTo>
                  <a:cubicBezTo>
                    <a:pt x="13582" y="6594"/>
                    <a:pt x="13304" y="6503"/>
                    <a:pt x="12871" y="6484"/>
                  </a:cubicBezTo>
                  <a:cubicBezTo>
                    <a:pt x="12833" y="6483"/>
                    <a:pt x="12792" y="6482"/>
                    <a:pt x="12750" y="6482"/>
                  </a:cubicBezTo>
                  <a:cubicBezTo>
                    <a:pt x="12320" y="6482"/>
                    <a:pt x="11739" y="6565"/>
                    <a:pt x="11476" y="6682"/>
                  </a:cubicBezTo>
                  <a:cubicBezTo>
                    <a:pt x="11443" y="6579"/>
                    <a:pt x="11381" y="6481"/>
                    <a:pt x="11216" y="6396"/>
                  </a:cubicBezTo>
                  <a:cubicBezTo>
                    <a:pt x="11051" y="6316"/>
                    <a:pt x="10776" y="6257"/>
                    <a:pt x="10403" y="6246"/>
                  </a:cubicBezTo>
                  <a:cubicBezTo>
                    <a:pt x="10376" y="6246"/>
                    <a:pt x="10349" y="6245"/>
                    <a:pt x="10322" y="6245"/>
                  </a:cubicBezTo>
                  <a:cubicBezTo>
                    <a:pt x="9965" y="6245"/>
                    <a:pt x="9529" y="6289"/>
                    <a:pt x="9223" y="6374"/>
                  </a:cubicBezTo>
                  <a:cubicBezTo>
                    <a:pt x="9421" y="6283"/>
                    <a:pt x="9395" y="6188"/>
                    <a:pt x="9267" y="6114"/>
                  </a:cubicBezTo>
                  <a:cubicBezTo>
                    <a:pt x="9139" y="6045"/>
                    <a:pt x="8930" y="5990"/>
                    <a:pt x="8762" y="5931"/>
                  </a:cubicBezTo>
                  <a:cubicBezTo>
                    <a:pt x="8590" y="5873"/>
                    <a:pt x="8439" y="5766"/>
                    <a:pt x="8509" y="5671"/>
                  </a:cubicBezTo>
                  <a:cubicBezTo>
                    <a:pt x="8780" y="5671"/>
                    <a:pt x="8985" y="5711"/>
                    <a:pt x="9157" y="5752"/>
                  </a:cubicBezTo>
                  <a:cubicBezTo>
                    <a:pt x="9337" y="5792"/>
                    <a:pt x="9498" y="5843"/>
                    <a:pt x="9714" y="5873"/>
                  </a:cubicBezTo>
                  <a:cubicBezTo>
                    <a:pt x="9824" y="5885"/>
                    <a:pt x="9952" y="5895"/>
                    <a:pt x="10088" y="5895"/>
                  </a:cubicBezTo>
                  <a:cubicBezTo>
                    <a:pt x="10223" y="5895"/>
                    <a:pt x="10366" y="5885"/>
                    <a:pt x="10505" y="5862"/>
                  </a:cubicBezTo>
                  <a:cubicBezTo>
                    <a:pt x="10787" y="5821"/>
                    <a:pt x="10934" y="5653"/>
                    <a:pt x="10934" y="5572"/>
                  </a:cubicBezTo>
                  <a:cubicBezTo>
                    <a:pt x="10926" y="5422"/>
                    <a:pt x="10600" y="5312"/>
                    <a:pt x="10216" y="5235"/>
                  </a:cubicBezTo>
                  <a:cubicBezTo>
                    <a:pt x="9831" y="5158"/>
                    <a:pt x="9377" y="5096"/>
                    <a:pt x="9036" y="5004"/>
                  </a:cubicBezTo>
                  <a:cubicBezTo>
                    <a:pt x="8861" y="4961"/>
                    <a:pt x="8714" y="4906"/>
                    <a:pt x="8699" y="4829"/>
                  </a:cubicBezTo>
                  <a:cubicBezTo>
                    <a:pt x="8692" y="4755"/>
                    <a:pt x="9044" y="4649"/>
                    <a:pt x="9274" y="4580"/>
                  </a:cubicBezTo>
                  <a:cubicBezTo>
                    <a:pt x="9363" y="4551"/>
                    <a:pt x="9490" y="4540"/>
                    <a:pt x="9603" y="4540"/>
                  </a:cubicBezTo>
                  <a:cubicBezTo>
                    <a:pt x="9635" y="4540"/>
                    <a:pt x="9667" y="4541"/>
                    <a:pt x="9696" y="4543"/>
                  </a:cubicBezTo>
                  <a:cubicBezTo>
                    <a:pt x="9824" y="4554"/>
                    <a:pt x="9915" y="4576"/>
                    <a:pt x="10011" y="4594"/>
                  </a:cubicBezTo>
                  <a:cubicBezTo>
                    <a:pt x="10253" y="4640"/>
                    <a:pt x="10562" y="4664"/>
                    <a:pt x="10902" y="4664"/>
                  </a:cubicBezTo>
                  <a:cubicBezTo>
                    <a:pt x="11075" y="4664"/>
                    <a:pt x="11255" y="4658"/>
                    <a:pt x="11439" y="4646"/>
                  </a:cubicBezTo>
                  <a:cubicBezTo>
                    <a:pt x="11985" y="4609"/>
                    <a:pt x="12571" y="4528"/>
                    <a:pt x="12999" y="4400"/>
                  </a:cubicBezTo>
                  <a:cubicBezTo>
                    <a:pt x="13214" y="4457"/>
                    <a:pt x="13521" y="4488"/>
                    <a:pt x="13869" y="4488"/>
                  </a:cubicBezTo>
                  <a:cubicBezTo>
                    <a:pt x="13966" y="4488"/>
                    <a:pt x="14066" y="4485"/>
                    <a:pt x="14168" y="4481"/>
                  </a:cubicBezTo>
                  <a:cubicBezTo>
                    <a:pt x="14629" y="4455"/>
                    <a:pt x="15124" y="4382"/>
                    <a:pt x="15508" y="4279"/>
                  </a:cubicBezTo>
                  <a:cubicBezTo>
                    <a:pt x="15856" y="4180"/>
                    <a:pt x="16186" y="4052"/>
                    <a:pt x="16607" y="4027"/>
                  </a:cubicBezTo>
                  <a:cubicBezTo>
                    <a:pt x="16658" y="4023"/>
                    <a:pt x="16708" y="4022"/>
                    <a:pt x="16759" y="4022"/>
                  </a:cubicBezTo>
                  <a:cubicBezTo>
                    <a:pt x="16984" y="4022"/>
                    <a:pt x="17211" y="4049"/>
                    <a:pt x="17435" y="4052"/>
                  </a:cubicBezTo>
                  <a:cubicBezTo>
                    <a:pt x="17094" y="4081"/>
                    <a:pt x="16714" y="4169"/>
                    <a:pt x="16410" y="4243"/>
                  </a:cubicBezTo>
                  <a:cubicBezTo>
                    <a:pt x="16344" y="4378"/>
                    <a:pt x="16508" y="4503"/>
                    <a:pt x="16856" y="4565"/>
                  </a:cubicBezTo>
                  <a:cubicBezTo>
                    <a:pt x="17043" y="4601"/>
                    <a:pt x="17340" y="4618"/>
                    <a:pt x="17654" y="4618"/>
                  </a:cubicBezTo>
                  <a:cubicBezTo>
                    <a:pt x="17914" y="4618"/>
                    <a:pt x="18186" y="4606"/>
                    <a:pt x="18417" y="4583"/>
                  </a:cubicBezTo>
                  <a:lnTo>
                    <a:pt x="18417" y="4583"/>
                  </a:lnTo>
                  <a:cubicBezTo>
                    <a:pt x="17959" y="4689"/>
                    <a:pt x="17644" y="4847"/>
                    <a:pt x="17611" y="4979"/>
                  </a:cubicBezTo>
                  <a:cubicBezTo>
                    <a:pt x="17578" y="5114"/>
                    <a:pt x="18091" y="5195"/>
                    <a:pt x="18512" y="5232"/>
                  </a:cubicBezTo>
                  <a:cubicBezTo>
                    <a:pt x="18365" y="5279"/>
                    <a:pt x="18398" y="5345"/>
                    <a:pt x="18534" y="5367"/>
                  </a:cubicBezTo>
                  <a:cubicBezTo>
                    <a:pt x="18615" y="5380"/>
                    <a:pt x="18720" y="5385"/>
                    <a:pt x="18832" y="5385"/>
                  </a:cubicBezTo>
                  <a:cubicBezTo>
                    <a:pt x="18911" y="5385"/>
                    <a:pt x="18994" y="5383"/>
                    <a:pt x="19076" y="5378"/>
                  </a:cubicBezTo>
                  <a:cubicBezTo>
                    <a:pt x="19274" y="5363"/>
                    <a:pt x="19479" y="5341"/>
                    <a:pt x="19669" y="5334"/>
                  </a:cubicBezTo>
                  <a:cubicBezTo>
                    <a:pt x="19741" y="5332"/>
                    <a:pt x="19810" y="5331"/>
                    <a:pt x="19878" y="5331"/>
                  </a:cubicBezTo>
                  <a:cubicBezTo>
                    <a:pt x="20041" y="5331"/>
                    <a:pt x="20195" y="5336"/>
                    <a:pt x="20358" y="5341"/>
                  </a:cubicBezTo>
                  <a:cubicBezTo>
                    <a:pt x="20585" y="5341"/>
                    <a:pt x="20849" y="5330"/>
                    <a:pt x="21076" y="5287"/>
                  </a:cubicBezTo>
                  <a:cubicBezTo>
                    <a:pt x="21299" y="5241"/>
                    <a:pt x="21572" y="5113"/>
                    <a:pt x="21489" y="5061"/>
                  </a:cubicBezTo>
                  <a:lnTo>
                    <a:pt x="21489" y="5061"/>
                  </a:lnTo>
                  <a:cubicBezTo>
                    <a:pt x="21570" y="5100"/>
                    <a:pt x="21730" y="5118"/>
                    <a:pt x="21917" y="5118"/>
                  </a:cubicBezTo>
                  <a:cubicBezTo>
                    <a:pt x="22146" y="5118"/>
                    <a:pt x="22417" y="5091"/>
                    <a:pt x="22636" y="5041"/>
                  </a:cubicBezTo>
                  <a:cubicBezTo>
                    <a:pt x="23046" y="4950"/>
                    <a:pt x="23277" y="4814"/>
                    <a:pt x="23328" y="4689"/>
                  </a:cubicBezTo>
                  <a:cubicBezTo>
                    <a:pt x="23380" y="4565"/>
                    <a:pt x="23284" y="4462"/>
                    <a:pt x="23186" y="4356"/>
                  </a:cubicBezTo>
                  <a:cubicBezTo>
                    <a:pt x="23054" y="4217"/>
                    <a:pt x="22918" y="4078"/>
                    <a:pt x="22607" y="3975"/>
                  </a:cubicBezTo>
                  <a:cubicBezTo>
                    <a:pt x="22393" y="3907"/>
                    <a:pt x="22053" y="3874"/>
                    <a:pt x="21669" y="3874"/>
                  </a:cubicBezTo>
                  <a:cubicBezTo>
                    <a:pt x="21494" y="3874"/>
                    <a:pt x="21309" y="3881"/>
                    <a:pt x="21123" y="3895"/>
                  </a:cubicBezTo>
                  <a:cubicBezTo>
                    <a:pt x="21281" y="3539"/>
                    <a:pt x="20874" y="3173"/>
                    <a:pt x="19999" y="3001"/>
                  </a:cubicBezTo>
                  <a:cubicBezTo>
                    <a:pt x="19757" y="2587"/>
                    <a:pt x="18805" y="2290"/>
                    <a:pt x="17648" y="2082"/>
                  </a:cubicBezTo>
                  <a:cubicBezTo>
                    <a:pt x="17344" y="2027"/>
                    <a:pt x="17021" y="1975"/>
                    <a:pt x="16823" y="1887"/>
                  </a:cubicBezTo>
                  <a:cubicBezTo>
                    <a:pt x="16629" y="1800"/>
                    <a:pt x="16589" y="1613"/>
                    <a:pt x="16849" y="1499"/>
                  </a:cubicBezTo>
                  <a:cubicBezTo>
                    <a:pt x="16182" y="1397"/>
                    <a:pt x="15860" y="1188"/>
                    <a:pt x="15728" y="968"/>
                  </a:cubicBezTo>
                  <a:cubicBezTo>
                    <a:pt x="15593" y="745"/>
                    <a:pt x="15615" y="507"/>
                    <a:pt x="15501" y="276"/>
                  </a:cubicBezTo>
                  <a:cubicBezTo>
                    <a:pt x="15472" y="221"/>
                    <a:pt x="15432" y="162"/>
                    <a:pt x="15325" y="122"/>
                  </a:cubicBezTo>
                  <a:cubicBezTo>
                    <a:pt x="15285" y="106"/>
                    <a:pt x="15203" y="100"/>
                    <a:pt x="15104" y="100"/>
                  </a:cubicBezTo>
                  <a:cubicBezTo>
                    <a:pt x="14936" y="100"/>
                    <a:pt x="14720" y="116"/>
                    <a:pt x="14574" y="126"/>
                  </a:cubicBezTo>
                  <a:cubicBezTo>
                    <a:pt x="14349" y="47"/>
                    <a:pt x="13990" y="0"/>
                    <a:pt x="13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9" name="Google Shape;1539;p37"/>
          <p:cNvSpPr/>
          <p:nvPr/>
        </p:nvSpPr>
        <p:spPr>
          <a:xfrm>
            <a:off x="7339790" y="398621"/>
            <a:ext cx="1804199" cy="844331"/>
          </a:xfrm>
          <a:custGeom>
            <a:avLst/>
            <a:gdLst/>
            <a:ahLst/>
            <a:cxnLst/>
            <a:rect l="l" t="t" r="r" b="b"/>
            <a:pathLst>
              <a:path w="28046" h="13125" extrusionOk="0">
                <a:moveTo>
                  <a:pt x="26010" y="0"/>
                </a:moveTo>
                <a:cubicBezTo>
                  <a:pt x="25710" y="0"/>
                  <a:pt x="25383" y="13"/>
                  <a:pt x="25028" y="44"/>
                </a:cubicBezTo>
                <a:cubicBezTo>
                  <a:pt x="23903" y="135"/>
                  <a:pt x="22043" y="531"/>
                  <a:pt x="21208" y="879"/>
                </a:cubicBezTo>
                <a:cubicBezTo>
                  <a:pt x="20990" y="824"/>
                  <a:pt x="20680" y="796"/>
                  <a:pt x="20311" y="796"/>
                </a:cubicBezTo>
                <a:cubicBezTo>
                  <a:pt x="19942" y="796"/>
                  <a:pt x="19513" y="824"/>
                  <a:pt x="19057" y="879"/>
                </a:cubicBezTo>
                <a:cubicBezTo>
                  <a:pt x="18775" y="912"/>
                  <a:pt x="18464" y="959"/>
                  <a:pt x="18189" y="1032"/>
                </a:cubicBezTo>
                <a:cubicBezTo>
                  <a:pt x="17915" y="1106"/>
                  <a:pt x="17735" y="1190"/>
                  <a:pt x="17776" y="1245"/>
                </a:cubicBezTo>
                <a:cubicBezTo>
                  <a:pt x="17885" y="1399"/>
                  <a:pt x="17951" y="1498"/>
                  <a:pt x="17827" y="1692"/>
                </a:cubicBezTo>
                <a:cubicBezTo>
                  <a:pt x="17684" y="1912"/>
                  <a:pt x="17574" y="2128"/>
                  <a:pt x="17728" y="2292"/>
                </a:cubicBezTo>
                <a:cubicBezTo>
                  <a:pt x="17858" y="2435"/>
                  <a:pt x="18216" y="2534"/>
                  <a:pt x="18803" y="2534"/>
                </a:cubicBezTo>
                <a:cubicBezTo>
                  <a:pt x="18893" y="2534"/>
                  <a:pt x="18989" y="2532"/>
                  <a:pt x="19090" y="2527"/>
                </a:cubicBezTo>
                <a:cubicBezTo>
                  <a:pt x="19852" y="2490"/>
                  <a:pt x="21054" y="2252"/>
                  <a:pt x="21603" y="1999"/>
                </a:cubicBezTo>
                <a:cubicBezTo>
                  <a:pt x="21621" y="2161"/>
                  <a:pt x="21706" y="2311"/>
                  <a:pt x="21966" y="2417"/>
                </a:cubicBezTo>
                <a:cubicBezTo>
                  <a:pt x="22170" y="2498"/>
                  <a:pt x="22488" y="2549"/>
                  <a:pt x="22916" y="2549"/>
                </a:cubicBezTo>
                <a:cubicBezTo>
                  <a:pt x="23048" y="2549"/>
                  <a:pt x="23190" y="2545"/>
                  <a:pt x="23343" y="2534"/>
                </a:cubicBezTo>
                <a:cubicBezTo>
                  <a:pt x="23991" y="2494"/>
                  <a:pt x="24852" y="2347"/>
                  <a:pt x="25460" y="2150"/>
                </a:cubicBezTo>
                <a:lnTo>
                  <a:pt x="25460" y="2150"/>
                </a:lnTo>
                <a:cubicBezTo>
                  <a:pt x="25083" y="2329"/>
                  <a:pt x="25097" y="2479"/>
                  <a:pt x="25295" y="2578"/>
                </a:cubicBezTo>
                <a:cubicBezTo>
                  <a:pt x="25497" y="2673"/>
                  <a:pt x="25852" y="2725"/>
                  <a:pt x="26127" y="2798"/>
                </a:cubicBezTo>
                <a:cubicBezTo>
                  <a:pt x="26409" y="2871"/>
                  <a:pt x="26636" y="3010"/>
                  <a:pt x="26486" y="3172"/>
                </a:cubicBezTo>
                <a:cubicBezTo>
                  <a:pt x="26328" y="3184"/>
                  <a:pt x="26184" y="3189"/>
                  <a:pt x="26052" y="3189"/>
                </a:cubicBezTo>
                <a:cubicBezTo>
                  <a:pt x="25787" y="3189"/>
                  <a:pt x="25566" y="3168"/>
                  <a:pt x="25368" y="3139"/>
                </a:cubicBezTo>
                <a:cubicBezTo>
                  <a:pt x="25072" y="3098"/>
                  <a:pt x="24804" y="3047"/>
                  <a:pt x="24434" y="3036"/>
                </a:cubicBezTo>
                <a:cubicBezTo>
                  <a:pt x="24383" y="3034"/>
                  <a:pt x="24329" y="3033"/>
                  <a:pt x="24272" y="3033"/>
                </a:cubicBezTo>
                <a:cubicBezTo>
                  <a:pt x="23920" y="3033"/>
                  <a:pt x="23474" y="3073"/>
                  <a:pt x="23039" y="3168"/>
                </a:cubicBezTo>
                <a:cubicBezTo>
                  <a:pt x="22530" y="3278"/>
                  <a:pt x="22207" y="3574"/>
                  <a:pt x="22196" y="3695"/>
                </a:cubicBezTo>
                <a:cubicBezTo>
                  <a:pt x="22160" y="3937"/>
                  <a:pt x="22698" y="4062"/>
                  <a:pt x="23350" y="4127"/>
                </a:cubicBezTo>
                <a:cubicBezTo>
                  <a:pt x="23999" y="4197"/>
                  <a:pt x="24771" y="4219"/>
                  <a:pt x="25350" y="4318"/>
                </a:cubicBezTo>
                <a:cubicBezTo>
                  <a:pt x="25639" y="4362"/>
                  <a:pt x="25881" y="4432"/>
                  <a:pt x="25878" y="4549"/>
                </a:cubicBezTo>
                <a:cubicBezTo>
                  <a:pt x="25870" y="4670"/>
                  <a:pt x="25211" y="4886"/>
                  <a:pt x="24786" y="5032"/>
                </a:cubicBezTo>
                <a:cubicBezTo>
                  <a:pt x="24570" y="5105"/>
                  <a:pt x="24259" y="5149"/>
                  <a:pt x="24039" y="5153"/>
                </a:cubicBezTo>
                <a:cubicBezTo>
                  <a:pt x="24012" y="5154"/>
                  <a:pt x="23986" y="5154"/>
                  <a:pt x="23961" y="5154"/>
                </a:cubicBezTo>
                <a:cubicBezTo>
                  <a:pt x="23782" y="5154"/>
                  <a:pt x="23648" y="5133"/>
                  <a:pt x="23500" y="5124"/>
                </a:cubicBezTo>
                <a:cubicBezTo>
                  <a:pt x="23329" y="5109"/>
                  <a:pt x="23136" y="5101"/>
                  <a:pt x="22925" y="5101"/>
                </a:cubicBezTo>
                <a:cubicBezTo>
                  <a:pt x="22373" y="5101"/>
                  <a:pt x="21702" y="5153"/>
                  <a:pt x="21002" y="5259"/>
                </a:cubicBezTo>
                <a:cubicBezTo>
                  <a:pt x="20039" y="5402"/>
                  <a:pt x="18984" y="5618"/>
                  <a:pt x="18178" y="5886"/>
                </a:cubicBezTo>
                <a:cubicBezTo>
                  <a:pt x="17994" y="5856"/>
                  <a:pt x="17763" y="5841"/>
                  <a:pt x="17500" y="5841"/>
                </a:cubicBezTo>
                <a:cubicBezTo>
                  <a:pt x="17110" y="5841"/>
                  <a:pt x="16648" y="5874"/>
                  <a:pt x="16157" y="5937"/>
                </a:cubicBezTo>
                <a:cubicBezTo>
                  <a:pt x="15336" y="6043"/>
                  <a:pt x="14442" y="6241"/>
                  <a:pt x="13728" y="6468"/>
                </a:cubicBezTo>
                <a:cubicBezTo>
                  <a:pt x="13084" y="6673"/>
                  <a:pt x="12465" y="6930"/>
                  <a:pt x="11721" y="7036"/>
                </a:cubicBezTo>
                <a:cubicBezTo>
                  <a:pt x="11230" y="7105"/>
                  <a:pt x="10754" y="7083"/>
                  <a:pt x="10267" y="7120"/>
                </a:cubicBezTo>
                <a:cubicBezTo>
                  <a:pt x="10882" y="7021"/>
                  <a:pt x="11578" y="6827"/>
                  <a:pt x="12131" y="6666"/>
                </a:cubicBezTo>
                <a:cubicBezTo>
                  <a:pt x="12296" y="6435"/>
                  <a:pt x="12043" y="6267"/>
                  <a:pt x="11457" y="6212"/>
                </a:cubicBezTo>
                <a:cubicBezTo>
                  <a:pt x="11352" y="6202"/>
                  <a:pt x="11226" y="6198"/>
                  <a:pt x="11084" y="6198"/>
                </a:cubicBezTo>
                <a:cubicBezTo>
                  <a:pt x="10438" y="6198"/>
                  <a:pt x="9472" y="6289"/>
                  <a:pt x="8721" y="6424"/>
                </a:cubicBezTo>
                <a:cubicBezTo>
                  <a:pt x="9560" y="6186"/>
                  <a:pt x="10164" y="5886"/>
                  <a:pt x="10267" y="5666"/>
                </a:cubicBezTo>
                <a:cubicBezTo>
                  <a:pt x="10366" y="5451"/>
                  <a:pt x="9553" y="5402"/>
                  <a:pt x="8842" y="5402"/>
                </a:cubicBezTo>
                <a:cubicBezTo>
                  <a:pt x="8815" y="5402"/>
                  <a:pt x="8788" y="5402"/>
                  <a:pt x="8761" y="5402"/>
                </a:cubicBezTo>
                <a:cubicBezTo>
                  <a:pt x="9033" y="5300"/>
                  <a:pt x="8996" y="5204"/>
                  <a:pt x="8765" y="5186"/>
                </a:cubicBezTo>
                <a:cubicBezTo>
                  <a:pt x="8725" y="5183"/>
                  <a:pt x="8680" y="5181"/>
                  <a:pt x="8631" y="5181"/>
                </a:cubicBezTo>
                <a:cubicBezTo>
                  <a:pt x="8408" y="5181"/>
                  <a:pt x="8109" y="5213"/>
                  <a:pt x="7820" y="5256"/>
                </a:cubicBezTo>
                <a:cubicBezTo>
                  <a:pt x="7465" y="5307"/>
                  <a:pt x="7099" y="5373"/>
                  <a:pt x="6758" y="5417"/>
                </a:cubicBezTo>
                <a:cubicBezTo>
                  <a:pt x="6329" y="5464"/>
                  <a:pt x="5952" y="5479"/>
                  <a:pt x="5553" y="5512"/>
                </a:cubicBezTo>
                <a:cubicBezTo>
                  <a:pt x="5154" y="5545"/>
                  <a:pt x="4692" y="5600"/>
                  <a:pt x="4275" y="5702"/>
                </a:cubicBezTo>
                <a:cubicBezTo>
                  <a:pt x="3872" y="5809"/>
                  <a:pt x="3344" y="6061"/>
                  <a:pt x="3480" y="6131"/>
                </a:cubicBezTo>
                <a:cubicBezTo>
                  <a:pt x="3400" y="6102"/>
                  <a:pt x="3271" y="6088"/>
                  <a:pt x="3110" y="6088"/>
                </a:cubicBezTo>
                <a:cubicBezTo>
                  <a:pt x="2669" y="6088"/>
                  <a:pt x="1992" y="6189"/>
                  <a:pt x="1458" y="6336"/>
                </a:cubicBezTo>
                <a:cubicBezTo>
                  <a:pt x="718" y="6541"/>
                  <a:pt x="264" y="6801"/>
                  <a:pt x="132" y="7003"/>
                </a:cubicBezTo>
                <a:cubicBezTo>
                  <a:pt x="0" y="7204"/>
                  <a:pt x="136" y="7365"/>
                  <a:pt x="279" y="7516"/>
                </a:cubicBezTo>
                <a:cubicBezTo>
                  <a:pt x="465" y="7717"/>
                  <a:pt x="663" y="7918"/>
                  <a:pt x="1176" y="8039"/>
                </a:cubicBezTo>
                <a:cubicBezTo>
                  <a:pt x="1370" y="8084"/>
                  <a:pt x="1634" y="8104"/>
                  <a:pt x="1945" y="8104"/>
                </a:cubicBezTo>
                <a:cubicBezTo>
                  <a:pt x="2457" y="8104"/>
                  <a:pt x="3096" y="8048"/>
                  <a:pt x="3754" y="7948"/>
                </a:cubicBezTo>
                <a:lnTo>
                  <a:pt x="3754" y="7948"/>
                </a:lnTo>
                <a:cubicBezTo>
                  <a:pt x="3359" y="8537"/>
                  <a:pt x="3956" y="9065"/>
                  <a:pt x="5439" y="9208"/>
                </a:cubicBezTo>
                <a:cubicBezTo>
                  <a:pt x="5736" y="9830"/>
                  <a:pt x="7315" y="10160"/>
                  <a:pt x="9278" y="10325"/>
                </a:cubicBezTo>
                <a:cubicBezTo>
                  <a:pt x="9798" y="10365"/>
                  <a:pt x="10351" y="10402"/>
                  <a:pt x="10662" y="10508"/>
                </a:cubicBezTo>
                <a:cubicBezTo>
                  <a:pt x="10977" y="10611"/>
                  <a:pt x="10988" y="10911"/>
                  <a:pt x="10487" y="11138"/>
                </a:cubicBezTo>
                <a:cubicBezTo>
                  <a:pt x="11633" y="11197"/>
                  <a:pt x="12120" y="11486"/>
                  <a:pt x="12292" y="11819"/>
                </a:cubicBezTo>
                <a:cubicBezTo>
                  <a:pt x="12457" y="12156"/>
                  <a:pt x="12340" y="12548"/>
                  <a:pt x="12472" y="12892"/>
                </a:cubicBezTo>
                <a:cubicBezTo>
                  <a:pt x="12501" y="12980"/>
                  <a:pt x="12552" y="13061"/>
                  <a:pt x="12732" y="13112"/>
                </a:cubicBezTo>
                <a:cubicBezTo>
                  <a:pt x="12763" y="13121"/>
                  <a:pt x="12810" y="13125"/>
                  <a:pt x="12870" y="13125"/>
                </a:cubicBezTo>
                <a:cubicBezTo>
                  <a:pt x="13155" y="13125"/>
                  <a:pt x="13718" y="13036"/>
                  <a:pt x="14054" y="12988"/>
                </a:cubicBezTo>
                <a:cubicBezTo>
                  <a:pt x="14287" y="13043"/>
                  <a:pt x="14610" y="13075"/>
                  <a:pt x="14998" y="13075"/>
                </a:cubicBezTo>
                <a:cubicBezTo>
                  <a:pt x="15280" y="13075"/>
                  <a:pt x="15598" y="13058"/>
                  <a:pt x="15940" y="13021"/>
                </a:cubicBezTo>
                <a:cubicBezTo>
                  <a:pt x="16757" y="12933"/>
                  <a:pt x="17706" y="12742"/>
                  <a:pt x="18384" y="12497"/>
                </a:cubicBezTo>
                <a:cubicBezTo>
                  <a:pt x="19068" y="12259"/>
                  <a:pt x="19493" y="11940"/>
                  <a:pt x="19248" y="11801"/>
                </a:cubicBezTo>
                <a:lnTo>
                  <a:pt x="19248" y="11801"/>
                </a:lnTo>
                <a:cubicBezTo>
                  <a:pt x="19607" y="11947"/>
                  <a:pt x="19973" y="12101"/>
                  <a:pt x="20548" y="12186"/>
                </a:cubicBezTo>
                <a:cubicBezTo>
                  <a:pt x="20880" y="12237"/>
                  <a:pt x="21399" y="12299"/>
                  <a:pt x="21974" y="12299"/>
                </a:cubicBezTo>
                <a:cubicBezTo>
                  <a:pt x="22387" y="12299"/>
                  <a:pt x="22830" y="12267"/>
                  <a:pt x="23251" y="12175"/>
                </a:cubicBezTo>
                <a:cubicBezTo>
                  <a:pt x="23381" y="12145"/>
                  <a:pt x="23507" y="12134"/>
                  <a:pt x="23612" y="12134"/>
                </a:cubicBezTo>
                <a:cubicBezTo>
                  <a:pt x="23665" y="12134"/>
                  <a:pt x="23713" y="12137"/>
                  <a:pt x="23753" y="12142"/>
                </a:cubicBezTo>
                <a:cubicBezTo>
                  <a:pt x="23870" y="12156"/>
                  <a:pt x="23947" y="12182"/>
                  <a:pt x="24072" y="12197"/>
                </a:cubicBezTo>
                <a:cubicBezTo>
                  <a:pt x="24117" y="12201"/>
                  <a:pt x="24168" y="12203"/>
                  <a:pt x="24223" y="12203"/>
                </a:cubicBezTo>
                <a:cubicBezTo>
                  <a:pt x="24562" y="12203"/>
                  <a:pt x="25060" y="12121"/>
                  <a:pt x="25486" y="12017"/>
                </a:cubicBezTo>
                <a:cubicBezTo>
                  <a:pt x="25976" y="11900"/>
                  <a:pt x="26379" y="11720"/>
                  <a:pt x="26779" y="11578"/>
                </a:cubicBezTo>
                <a:cubicBezTo>
                  <a:pt x="27181" y="11625"/>
                  <a:pt x="27592" y="11669"/>
                  <a:pt x="28046" y="11698"/>
                </a:cubicBezTo>
                <a:lnTo>
                  <a:pt x="28046" y="260"/>
                </a:lnTo>
                <a:cubicBezTo>
                  <a:pt x="27896" y="219"/>
                  <a:pt x="27753" y="183"/>
                  <a:pt x="27592" y="150"/>
                </a:cubicBezTo>
                <a:cubicBezTo>
                  <a:pt x="27179" y="62"/>
                  <a:pt x="26657" y="0"/>
                  <a:pt x="260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37"/>
          <p:cNvSpPr/>
          <p:nvPr/>
        </p:nvSpPr>
        <p:spPr>
          <a:xfrm>
            <a:off x="4281225" y="442670"/>
            <a:ext cx="1207480" cy="227107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1" name="Google Shape;1541;p37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-627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8187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0" y="3102975"/>
            <a:ext cx="7161246" cy="1553361"/>
          </a:xfrm>
          <a:custGeom>
            <a:avLst/>
            <a:gdLst/>
            <a:ahLst/>
            <a:cxnLst/>
            <a:rect l="l" t="t" r="r" b="b"/>
            <a:pathLst>
              <a:path w="54257" h="11769" extrusionOk="0">
                <a:moveTo>
                  <a:pt x="12218" y="1"/>
                </a:moveTo>
                <a:cubicBezTo>
                  <a:pt x="11480" y="1"/>
                  <a:pt x="10975" y="326"/>
                  <a:pt x="10633" y="1286"/>
                </a:cubicBezTo>
                <a:cubicBezTo>
                  <a:pt x="10619" y="1327"/>
                  <a:pt x="10594" y="1344"/>
                  <a:pt x="10559" y="1344"/>
                </a:cubicBezTo>
                <a:cubicBezTo>
                  <a:pt x="10353" y="1344"/>
                  <a:pt x="9817" y="728"/>
                  <a:pt x="9356" y="728"/>
                </a:cubicBezTo>
                <a:cubicBezTo>
                  <a:pt x="9273" y="728"/>
                  <a:pt x="9193" y="748"/>
                  <a:pt x="9117" y="795"/>
                </a:cubicBezTo>
                <a:cubicBezTo>
                  <a:pt x="8274" y="1326"/>
                  <a:pt x="8055" y="2626"/>
                  <a:pt x="7143" y="3004"/>
                </a:cubicBezTo>
                <a:cubicBezTo>
                  <a:pt x="6930" y="3656"/>
                  <a:pt x="6348" y="5421"/>
                  <a:pt x="6406" y="5590"/>
                </a:cubicBezTo>
                <a:cubicBezTo>
                  <a:pt x="6311" y="5828"/>
                  <a:pt x="6190" y="6179"/>
                  <a:pt x="6062" y="6586"/>
                </a:cubicBezTo>
                <a:cubicBezTo>
                  <a:pt x="6308" y="6857"/>
                  <a:pt x="6330" y="9036"/>
                  <a:pt x="6007" y="10043"/>
                </a:cubicBezTo>
                <a:cubicBezTo>
                  <a:pt x="5078" y="10490"/>
                  <a:pt x="4203" y="10655"/>
                  <a:pt x="3417" y="10655"/>
                </a:cubicBezTo>
                <a:cubicBezTo>
                  <a:pt x="1816" y="10655"/>
                  <a:pt x="583" y="9968"/>
                  <a:pt x="0" y="9567"/>
                </a:cubicBezTo>
                <a:lnTo>
                  <a:pt x="0" y="11769"/>
                </a:lnTo>
                <a:lnTo>
                  <a:pt x="54257" y="11769"/>
                </a:lnTo>
                <a:lnTo>
                  <a:pt x="54257" y="11216"/>
                </a:lnTo>
                <a:cubicBezTo>
                  <a:pt x="53619" y="10919"/>
                  <a:pt x="53022" y="10571"/>
                  <a:pt x="52132" y="10293"/>
                </a:cubicBezTo>
                <a:cubicBezTo>
                  <a:pt x="52045" y="10423"/>
                  <a:pt x="51825" y="10474"/>
                  <a:pt x="51549" y="10474"/>
                </a:cubicBezTo>
                <a:cubicBezTo>
                  <a:pt x="50928" y="10474"/>
                  <a:pt x="50026" y="10216"/>
                  <a:pt x="49729" y="10029"/>
                </a:cubicBezTo>
                <a:cubicBezTo>
                  <a:pt x="49297" y="9765"/>
                  <a:pt x="48997" y="9728"/>
                  <a:pt x="49235" y="9274"/>
                </a:cubicBezTo>
                <a:cubicBezTo>
                  <a:pt x="49000" y="9241"/>
                  <a:pt x="48733" y="9228"/>
                  <a:pt x="48445" y="9228"/>
                </a:cubicBezTo>
                <a:cubicBezTo>
                  <a:pt x="47379" y="9228"/>
                  <a:pt x="46013" y="9406"/>
                  <a:pt x="44806" y="9406"/>
                </a:cubicBezTo>
                <a:cubicBezTo>
                  <a:pt x="44278" y="9406"/>
                  <a:pt x="43781" y="9372"/>
                  <a:pt x="43353" y="9274"/>
                </a:cubicBezTo>
                <a:cubicBezTo>
                  <a:pt x="41103" y="8767"/>
                  <a:pt x="39573" y="8666"/>
                  <a:pt x="38712" y="8666"/>
                </a:cubicBezTo>
                <a:cubicBezTo>
                  <a:pt x="38143" y="8666"/>
                  <a:pt x="37866" y="8710"/>
                  <a:pt x="37866" y="8710"/>
                </a:cubicBezTo>
                <a:cubicBezTo>
                  <a:pt x="37844" y="8058"/>
                  <a:pt x="37023" y="5923"/>
                  <a:pt x="36492" y="5568"/>
                </a:cubicBezTo>
                <a:cubicBezTo>
                  <a:pt x="35881" y="5154"/>
                  <a:pt x="35115" y="5095"/>
                  <a:pt x="34386" y="5066"/>
                </a:cubicBezTo>
                <a:cubicBezTo>
                  <a:pt x="31826" y="4956"/>
                  <a:pt x="29035" y="4971"/>
                  <a:pt x="27046" y="3308"/>
                </a:cubicBezTo>
                <a:cubicBezTo>
                  <a:pt x="26978" y="3540"/>
                  <a:pt x="26746" y="3706"/>
                  <a:pt x="26516" y="3706"/>
                </a:cubicBezTo>
                <a:cubicBezTo>
                  <a:pt x="26500" y="3706"/>
                  <a:pt x="26484" y="3705"/>
                  <a:pt x="26467" y="3703"/>
                </a:cubicBezTo>
                <a:cubicBezTo>
                  <a:pt x="26446" y="3910"/>
                  <a:pt x="26389" y="3996"/>
                  <a:pt x="26309" y="3996"/>
                </a:cubicBezTo>
                <a:cubicBezTo>
                  <a:pt x="25917" y="3996"/>
                  <a:pt x="24966" y="1953"/>
                  <a:pt x="24841" y="1780"/>
                </a:cubicBezTo>
                <a:cubicBezTo>
                  <a:pt x="24571" y="1400"/>
                  <a:pt x="24088" y="1261"/>
                  <a:pt x="23615" y="1261"/>
                </a:cubicBezTo>
                <a:cubicBezTo>
                  <a:pt x="23505" y="1261"/>
                  <a:pt x="23395" y="1268"/>
                  <a:pt x="23288" y="1282"/>
                </a:cubicBezTo>
                <a:cubicBezTo>
                  <a:pt x="22358" y="1403"/>
                  <a:pt x="21493" y="1454"/>
                  <a:pt x="20686" y="1454"/>
                </a:cubicBezTo>
                <a:cubicBezTo>
                  <a:pt x="16382" y="1454"/>
                  <a:pt x="13779" y="1"/>
                  <a:pt x="12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-15" y="4587275"/>
            <a:ext cx="91440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 flipH="1">
            <a:off x="865300" y="4690432"/>
            <a:ext cx="7413360" cy="222721"/>
            <a:chOff x="2943500" y="4439788"/>
            <a:chExt cx="1774550" cy="98375"/>
          </a:xfrm>
        </p:grpSpPr>
        <p:sp>
          <p:nvSpPr>
            <p:cNvPr id="50" name="Google Shape;50;p3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 flipH="1">
            <a:off x="6507793" y="4455694"/>
            <a:ext cx="2403293" cy="629895"/>
            <a:chOff x="3095087" y="634515"/>
            <a:chExt cx="1435316" cy="376214"/>
          </a:xfrm>
        </p:grpSpPr>
        <p:sp>
          <p:nvSpPr>
            <p:cNvPr id="55" name="Google Shape;55;p3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095087" y="737144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151224" y="3676948"/>
            <a:ext cx="2098015" cy="1517192"/>
            <a:chOff x="843703" y="93340"/>
            <a:chExt cx="1450007" cy="1048726"/>
          </a:xfrm>
        </p:grpSpPr>
        <p:sp>
          <p:nvSpPr>
            <p:cNvPr id="59" name="Google Shape;59;p3"/>
            <p:cNvSpPr/>
            <p:nvPr/>
          </p:nvSpPr>
          <p:spPr>
            <a:xfrm>
              <a:off x="1650214" y="761618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1458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-361" y="746226"/>
            <a:ext cx="2813900" cy="1067131"/>
            <a:chOff x="-338" y="101330"/>
            <a:chExt cx="1504035" cy="570414"/>
          </a:xfrm>
        </p:grpSpPr>
        <p:sp>
          <p:nvSpPr>
            <p:cNvPr id="74" name="Google Shape;74;p3"/>
            <p:cNvSpPr/>
            <p:nvPr/>
          </p:nvSpPr>
          <p:spPr>
            <a:xfrm>
              <a:off x="-80" y="101330"/>
              <a:ext cx="237056" cy="75137"/>
            </a:xfrm>
            <a:custGeom>
              <a:avLst/>
              <a:gdLst/>
              <a:ahLst/>
              <a:cxnLst/>
              <a:rect l="l" t="t" r="r" b="b"/>
              <a:pathLst>
                <a:path w="3685" h="1168" extrusionOk="0">
                  <a:moveTo>
                    <a:pt x="1174" y="0"/>
                  </a:moveTo>
                  <a:cubicBezTo>
                    <a:pt x="956" y="0"/>
                    <a:pt x="737" y="4"/>
                    <a:pt x="524" y="10"/>
                  </a:cubicBezTo>
                  <a:cubicBezTo>
                    <a:pt x="370" y="50"/>
                    <a:pt x="183" y="76"/>
                    <a:pt x="0" y="94"/>
                  </a:cubicBezTo>
                  <a:lnTo>
                    <a:pt x="0" y="1083"/>
                  </a:lnTo>
                  <a:cubicBezTo>
                    <a:pt x="411" y="1130"/>
                    <a:pt x="845" y="1168"/>
                    <a:pt x="1339" y="1168"/>
                  </a:cubicBezTo>
                  <a:cubicBezTo>
                    <a:pt x="1382" y="1168"/>
                    <a:pt x="1425" y="1168"/>
                    <a:pt x="1469" y="1167"/>
                  </a:cubicBezTo>
                  <a:cubicBezTo>
                    <a:pt x="2176" y="1152"/>
                    <a:pt x="3359" y="1024"/>
                    <a:pt x="3502" y="823"/>
                  </a:cubicBezTo>
                  <a:cubicBezTo>
                    <a:pt x="3685" y="566"/>
                    <a:pt x="3498" y="325"/>
                    <a:pt x="2993" y="164"/>
                  </a:cubicBezTo>
                  <a:cubicBezTo>
                    <a:pt x="2607" y="40"/>
                    <a:pt x="1899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338" y="174216"/>
              <a:ext cx="1504035" cy="497528"/>
            </a:xfrm>
            <a:custGeom>
              <a:avLst/>
              <a:gdLst/>
              <a:ahLst/>
              <a:cxnLst/>
              <a:rect l="l" t="t" r="r" b="b"/>
              <a:pathLst>
                <a:path w="23380" h="7734" extrusionOk="0">
                  <a:moveTo>
                    <a:pt x="13571" y="0"/>
                  </a:moveTo>
                  <a:cubicBezTo>
                    <a:pt x="13541" y="0"/>
                    <a:pt x="13510" y="1"/>
                    <a:pt x="13479" y="1"/>
                  </a:cubicBezTo>
                  <a:cubicBezTo>
                    <a:pt x="13018" y="12"/>
                    <a:pt x="12490" y="85"/>
                    <a:pt x="12124" y="199"/>
                  </a:cubicBezTo>
                  <a:cubicBezTo>
                    <a:pt x="11758" y="312"/>
                    <a:pt x="11549" y="492"/>
                    <a:pt x="11710" y="591"/>
                  </a:cubicBezTo>
                  <a:cubicBezTo>
                    <a:pt x="11483" y="477"/>
                    <a:pt x="11252" y="364"/>
                    <a:pt x="10912" y="276"/>
                  </a:cubicBezTo>
                  <a:cubicBezTo>
                    <a:pt x="10641" y="207"/>
                    <a:pt x="10174" y="108"/>
                    <a:pt x="9716" y="108"/>
                  </a:cubicBezTo>
                  <a:cubicBezTo>
                    <a:pt x="9591" y="108"/>
                    <a:pt x="9467" y="116"/>
                    <a:pt x="9348" y="133"/>
                  </a:cubicBezTo>
                  <a:cubicBezTo>
                    <a:pt x="9302" y="141"/>
                    <a:pt x="9256" y="144"/>
                    <a:pt x="9214" y="144"/>
                  </a:cubicBezTo>
                  <a:cubicBezTo>
                    <a:pt x="9155" y="144"/>
                    <a:pt x="9102" y="138"/>
                    <a:pt x="9062" y="129"/>
                  </a:cubicBezTo>
                  <a:cubicBezTo>
                    <a:pt x="8992" y="115"/>
                    <a:pt x="8945" y="93"/>
                    <a:pt x="8872" y="78"/>
                  </a:cubicBezTo>
                  <a:cubicBezTo>
                    <a:pt x="8808" y="66"/>
                    <a:pt x="8729" y="61"/>
                    <a:pt x="8642" y="61"/>
                  </a:cubicBezTo>
                  <a:cubicBezTo>
                    <a:pt x="8465" y="61"/>
                    <a:pt x="8255" y="83"/>
                    <a:pt x="8073" y="115"/>
                  </a:cubicBezTo>
                  <a:cubicBezTo>
                    <a:pt x="7802" y="166"/>
                    <a:pt x="7593" y="254"/>
                    <a:pt x="7377" y="323"/>
                  </a:cubicBezTo>
                  <a:cubicBezTo>
                    <a:pt x="6967" y="236"/>
                    <a:pt x="6538" y="144"/>
                    <a:pt x="5996" y="104"/>
                  </a:cubicBezTo>
                  <a:cubicBezTo>
                    <a:pt x="5800" y="88"/>
                    <a:pt x="5599" y="79"/>
                    <a:pt x="5394" y="79"/>
                  </a:cubicBezTo>
                  <a:cubicBezTo>
                    <a:pt x="5029" y="79"/>
                    <a:pt x="4651" y="108"/>
                    <a:pt x="4264" y="181"/>
                  </a:cubicBezTo>
                  <a:cubicBezTo>
                    <a:pt x="4146" y="164"/>
                    <a:pt x="4011" y="156"/>
                    <a:pt x="3866" y="156"/>
                  </a:cubicBezTo>
                  <a:cubicBezTo>
                    <a:pt x="3415" y="156"/>
                    <a:pt x="2864" y="229"/>
                    <a:pt x="2407" y="323"/>
                  </a:cubicBezTo>
                  <a:cubicBezTo>
                    <a:pt x="1806" y="444"/>
                    <a:pt x="1290" y="606"/>
                    <a:pt x="678" y="730"/>
                  </a:cubicBezTo>
                  <a:cubicBezTo>
                    <a:pt x="473" y="770"/>
                    <a:pt x="238" y="803"/>
                    <a:pt x="0" y="829"/>
                  </a:cubicBezTo>
                  <a:lnTo>
                    <a:pt x="0" y="6481"/>
                  </a:lnTo>
                  <a:cubicBezTo>
                    <a:pt x="136" y="6517"/>
                    <a:pt x="282" y="6543"/>
                    <a:pt x="455" y="6568"/>
                  </a:cubicBezTo>
                  <a:cubicBezTo>
                    <a:pt x="1345" y="6682"/>
                    <a:pt x="2927" y="6554"/>
                    <a:pt x="3586" y="6741"/>
                  </a:cubicBezTo>
                  <a:cubicBezTo>
                    <a:pt x="4440" y="6987"/>
                    <a:pt x="5802" y="7136"/>
                    <a:pt x="7230" y="7136"/>
                  </a:cubicBezTo>
                  <a:cubicBezTo>
                    <a:pt x="7247" y="7136"/>
                    <a:pt x="7265" y="7136"/>
                    <a:pt x="7282" y="7136"/>
                  </a:cubicBezTo>
                  <a:cubicBezTo>
                    <a:pt x="7597" y="7272"/>
                    <a:pt x="7853" y="7415"/>
                    <a:pt x="8220" y="7528"/>
                  </a:cubicBezTo>
                  <a:cubicBezTo>
                    <a:pt x="8586" y="7642"/>
                    <a:pt x="9077" y="7733"/>
                    <a:pt x="9718" y="7733"/>
                  </a:cubicBezTo>
                  <a:cubicBezTo>
                    <a:pt x="10359" y="7733"/>
                    <a:pt x="11388" y="7594"/>
                    <a:pt x="11838" y="7415"/>
                  </a:cubicBezTo>
                  <a:cubicBezTo>
                    <a:pt x="12063" y="7492"/>
                    <a:pt x="12433" y="7536"/>
                    <a:pt x="12856" y="7536"/>
                  </a:cubicBezTo>
                  <a:cubicBezTo>
                    <a:pt x="12930" y="7536"/>
                    <a:pt x="13006" y="7535"/>
                    <a:pt x="13084" y="7532"/>
                  </a:cubicBezTo>
                  <a:cubicBezTo>
                    <a:pt x="13241" y="7528"/>
                    <a:pt x="13417" y="7513"/>
                    <a:pt x="13567" y="7484"/>
                  </a:cubicBezTo>
                  <a:cubicBezTo>
                    <a:pt x="13717" y="7451"/>
                    <a:pt x="13809" y="7411"/>
                    <a:pt x="13783" y="7374"/>
                  </a:cubicBezTo>
                  <a:cubicBezTo>
                    <a:pt x="13699" y="7268"/>
                    <a:pt x="13651" y="7202"/>
                    <a:pt x="13699" y="7085"/>
                  </a:cubicBezTo>
                  <a:cubicBezTo>
                    <a:pt x="13754" y="6953"/>
                    <a:pt x="13798" y="6825"/>
                    <a:pt x="13688" y="6708"/>
                  </a:cubicBezTo>
                  <a:cubicBezTo>
                    <a:pt x="13582" y="6594"/>
                    <a:pt x="13304" y="6503"/>
                    <a:pt x="12871" y="6484"/>
                  </a:cubicBezTo>
                  <a:cubicBezTo>
                    <a:pt x="12833" y="6483"/>
                    <a:pt x="12792" y="6482"/>
                    <a:pt x="12750" y="6482"/>
                  </a:cubicBezTo>
                  <a:cubicBezTo>
                    <a:pt x="12320" y="6482"/>
                    <a:pt x="11739" y="6565"/>
                    <a:pt x="11476" y="6682"/>
                  </a:cubicBezTo>
                  <a:cubicBezTo>
                    <a:pt x="11443" y="6579"/>
                    <a:pt x="11381" y="6481"/>
                    <a:pt x="11216" y="6396"/>
                  </a:cubicBezTo>
                  <a:cubicBezTo>
                    <a:pt x="11051" y="6316"/>
                    <a:pt x="10776" y="6257"/>
                    <a:pt x="10403" y="6246"/>
                  </a:cubicBezTo>
                  <a:cubicBezTo>
                    <a:pt x="10376" y="6246"/>
                    <a:pt x="10349" y="6245"/>
                    <a:pt x="10322" y="6245"/>
                  </a:cubicBezTo>
                  <a:cubicBezTo>
                    <a:pt x="9965" y="6245"/>
                    <a:pt x="9529" y="6289"/>
                    <a:pt x="9223" y="6374"/>
                  </a:cubicBezTo>
                  <a:cubicBezTo>
                    <a:pt x="9421" y="6283"/>
                    <a:pt x="9395" y="6188"/>
                    <a:pt x="9267" y="6114"/>
                  </a:cubicBezTo>
                  <a:cubicBezTo>
                    <a:pt x="9139" y="6045"/>
                    <a:pt x="8930" y="5990"/>
                    <a:pt x="8762" y="5931"/>
                  </a:cubicBezTo>
                  <a:cubicBezTo>
                    <a:pt x="8590" y="5873"/>
                    <a:pt x="8439" y="5766"/>
                    <a:pt x="8509" y="5671"/>
                  </a:cubicBezTo>
                  <a:cubicBezTo>
                    <a:pt x="8780" y="5671"/>
                    <a:pt x="8985" y="5711"/>
                    <a:pt x="9157" y="5752"/>
                  </a:cubicBezTo>
                  <a:cubicBezTo>
                    <a:pt x="9337" y="5792"/>
                    <a:pt x="9498" y="5843"/>
                    <a:pt x="9714" y="5873"/>
                  </a:cubicBezTo>
                  <a:cubicBezTo>
                    <a:pt x="9824" y="5885"/>
                    <a:pt x="9952" y="5895"/>
                    <a:pt x="10088" y="5895"/>
                  </a:cubicBezTo>
                  <a:cubicBezTo>
                    <a:pt x="10223" y="5895"/>
                    <a:pt x="10366" y="5885"/>
                    <a:pt x="10505" y="5862"/>
                  </a:cubicBezTo>
                  <a:cubicBezTo>
                    <a:pt x="10787" y="5821"/>
                    <a:pt x="10934" y="5653"/>
                    <a:pt x="10934" y="5572"/>
                  </a:cubicBezTo>
                  <a:cubicBezTo>
                    <a:pt x="10926" y="5422"/>
                    <a:pt x="10600" y="5312"/>
                    <a:pt x="10216" y="5235"/>
                  </a:cubicBezTo>
                  <a:cubicBezTo>
                    <a:pt x="9831" y="5158"/>
                    <a:pt x="9377" y="5096"/>
                    <a:pt x="9036" y="5004"/>
                  </a:cubicBezTo>
                  <a:cubicBezTo>
                    <a:pt x="8861" y="4961"/>
                    <a:pt x="8714" y="4906"/>
                    <a:pt x="8699" y="4829"/>
                  </a:cubicBezTo>
                  <a:cubicBezTo>
                    <a:pt x="8692" y="4755"/>
                    <a:pt x="9044" y="4649"/>
                    <a:pt x="9274" y="4580"/>
                  </a:cubicBezTo>
                  <a:cubicBezTo>
                    <a:pt x="9363" y="4551"/>
                    <a:pt x="9490" y="4540"/>
                    <a:pt x="9603" y="4540"/>
                  </a:cubicBezTo>
                  <a:cubicBezTo>
                    <a:pt x="9635" y="4540"/>
                    <a:pt x="9667" y="4541"/>
                    <a:pt x="9696" y="4543"/>
                  </a:cubicBezTo>
                  <a:cubicBezTo>
                    <a:pt x="9824" y="4554"/>
                    <a:pt x="9915" y="4576"/>
                    <a:pt x="10011" y="4594"/>
                  </a:cubicBezTo>
                  <a:cubicBezTo>
                    <a:pt x="10253" y="4640"/>
                    <a:pt x="10562" y="4664"/>
                    <a:pt x="10902" y="4664"/>
                  </a:cubicBezTo>
                  <a:cubicBezTo>
                    <a:pt x="11075" y="4664"/>
                    <a:pt x="11255" y="4658"/>
                    <a:pt x="11439" y="4646"/>
                  </a:cubicBezTo>
                  <a:cubicBezTo>
                    <a:pt x="11985" y="4609"/>
                    <a:pt x="12571" y="4528"/>
                    <a:pt x="12999" y="4400"/>
                  </a:cubicBezTo>
                  <a:cubicBezTo>
                    <a:pt x="13214" y="4457"/>
                    <a:pt x="13521" y="4488"/>
                    <a:pt x="13869" y="4488"/>
                  </a:cubicBezTo>
                  <a:cubicBezTo>
                    <a:pt x="13966" y="4488"/>
                    <a:pt x="14066" y="4485"/>
                    <a:pt x="14168" y="4481"/>
                  </a:cubicBezTo>
                  <a:cubicBezTo>
                    <a:pt x="14629" y="4455"/>
                    <a:pt x="15124" y="4382"/>
                    <a:pt x="15508" y="4279"/>
                  </a:cubicBezTo>
                  <a:cubicBezTo>
                    <a:pt x="15856" y="4180"/>
                    <a:pt x="16186" y="4052"/>
                    <a:pt x="16607" y="4027"/>
                  </a:cubicBezTo>
                  <a:cubicBezTo>
                    <a:pt x="16658" y="4023"/>
                    <a:pt x="16708" y="4022"/>
                    <a:pt x="16759" y="4022"/>
                  </a:cubicBezTo>
                  <a:cubicBezTo>
                    <a:pt x="16984" y="4022"/>
                    <a:pt x="17211" y="4049"/>
                    <a:pt x="17435" y="4052"/>
                  </a:cubicBezTo>
                  <a:cubicBezTo>
                    <a:pt x="17094" y="4081"/>
                    <a:pt x="16714" y="4169"/>
                    <a:pt x="16410" y="4243"/>
                  </a:cubicBezTo>
                  <a:cubicBezTo>
                    <a:pt x="16344" y="4378"/>
                    <a:pt x="16508" y="4503"/>
                    <a:pt x="16856" y="4565"/>
                  </a:cubicBezTo>
                  <a:cubicBezTo>
                    <a:pt x="17043" y="4601"/>
                    <a:pt x="17340" y="4618"/>
                    <a:pt x="17654" y="4618"/>
                  </a:cubicBezTo>
                  <a:cubicBezTo>
                    <a:pt x="17914" y="4618"/>
                    <a:pt x="18186" y="4606"/>
                    <a:pt x="18417" y="4583"/>
                  </a:cubicBezTo>
                  <a:lnTo>
                    <a:pt x="18417" y="4583"/>
                  </a:lnTo>
                  <a:cubicBezTo>
                    <a:pt x="17959" y="4689"/>
                    <a:pt x="17644" y="4847"/>
                    <a:pt x="17611" y="4979"/>
                  </a:cubicBezTo>
                  <a:cubicBezTo>
                    <a:pt x="17578" y="5114"/>
                    <a:pt x="18091" y="5195"/>
                    <a:pt x="18512" y="5232"/>
                  </a:cubicBezTo>
                  <a:cubicBezTo>
                    <a:pt x="18365" y="5279"/>
                    <a:pt x="18398" y="5345"/>
                    <a:pt x="18534" y="5367"/>
                  </a:cubicBezTo>
                  <a:cubicBezTo>
                    <a:pt x="18615" y="5380"/>
                    <a:pt x="18720" y="5385"/>
                    <a:pt x="18832" y="5385"/>
                  </a:cubicBezTo>
                  <a:cubicBezTo>
                    <a:pt x="18911" y="5385"/>
                    <a:pt x="18994" y="5383"/>
                    <a:pt x="19076" y="5378"/>
                  </a:cubicBezTo>
                  <a:cubicBezTo>
                    <a:pt x="19274" y="5363"/>
                    <a:pt x="19479" y="5341"/>
                    <a:pt x="19669" y="5334"/>
                  </a:cubicBezTo>
                  <a:cubicBezTo>
                    <a:pt x="19741" y="5332"/>
                    <a:pt x="19810" y="5331"/>
                    <a:pt x="19878" y="5331"/>
                  </a:cubicBezTo>
                  <a:cubicBezTo>
                    <a:pt x="20041" y="5331"/>
                    <a:pt x="20195" y="5336"/>
                    <a:pt x="20358" y="5341"/>
                  </a:cubicBezTo>
                  <a:cubicBezTo>
                    <a:pt x="20585" y="5341"/>
                    <a:pt x="20849" y="5330"/>
                    <a:pt x="21076" y="5287"/>
                  </a:cubicBezTo>
                  <a:cubicBezTo>
                    <a:pt x="21299" y="5241"/>
                    <a:pt x="21572" y="5113"/>
                    <a:pt x="21489" y="5061"/>
                  </a:cubicBezTo>
                  <a:lnTo>
                    <a:pt x="21489" y="5061"/>
                  </a:lnTo>
                  <a:cubicBezTo>
                    <a:pt x="21570" y="5100"/>
                    <a:pt x="21730" y="5118"/>
                    <a:pt x="21917" y="5118"/>
                  </a:cubicBezTo>
                  <a:cubicBezTo>
                    <a:pt x="22146" y="5118"/>
                    <a:pt x="22417" y="5091"/>
                    <a:pt x="22636" y="5041"/>
                  </a:cubicBezTo>
                  <a:cubicBezTo>
                    <a:pt x="23046" y="4950"/>
                    <a:pt x="23277" y="4814"/>
                    <a:pt x="23328" y="4689"/>
                  </a:cubicBezTo>
                  <a:cubicBezTo>
                    <a:pt x="23380" y="4565"/>
                    <a:pt x="23284" y="4462"/>
                    <a:pt x="23186" y="4356"/>
                  </a:cubicBezTo>
                  <a:cubicBezTo>
                    <a:pt x="23054" y="4217"/>
                    <a:pt x="22918" y="4078"/>
                    <a:pt x="22607" y="3975"/>
                  </a:cubicBezTo>
                  <a:cubicBezTo>
                    <a:pt x="22393" y="3907"/>
                    <a:pt x="22053" y="3874"/>
                    <a:pt x="21669" y="3874"/>
                  </a:cubicBezTo>
                  <a:cubicBezTo>
                    <a:pt x="21494" y="3874"/>
                    <a:pt x="21309" y="3881"/>
                    <a:pt x="21123" y="3895"/>
                  </a:cubicBezTo>
                  <a:cubicBezTo>
                    <a:pt x="21281" y="3539"/>
                    <a:pt x="20874" y="3173"/>
                    <a:pt x="19999" y="3001"/>
                  </a:cubicBezTo>
                  <a:cubicBezTo>
                    <a:pt x="19757" y="2587"/>
                    <a:pt x="18805" y="2290"/>
                    <a:pt x="17648" y="2082"/>
                  </a:cubicBezTo>
                  <a:cubicBezTo>
                    <a:pt x="17344" y="2027"/>
                    <a:pt x="17021" y="1975"/>
                    <a:pt x="16823" y="1887"/>
                  </a:cubicBezTo>
                  <a:cubicBezTo>
                    <a:pt x="16629" y="1800"/>
                    <a:pt x="16589" y="1613"/>
                    <a:pt x="16849" y="1499"/>
                  </a:cubicBezTo>
                  <a:cubicBezTo>
                    <a:pt x="16182" y="1397"/>
                    <a:pt x="15860" y="1188"/>
                    <a:pt x="15728" y="968"/>
                  </a:cubicBezTo>
                  <a:cubicBezTo>
                    <a:pt x="15593" y="745"/>
                    <a:pt x="15615" y="507"/>
                    <a:pt x="15501" y="276"/>
                  </a:cubicBezTo>
                  <a:cubicBezTo>
                    <a:pt x="15472" y="221"/>
                    <a:pt x="15432" y="162"/>
                    <a:pt x="15325" y="122"/>
                  </a:cubicBezTo>
                  <a:cubicBezTo>
                    <a:pt x="15285" y="106"/>
                    <a:pt x="15203" y="100"/>
                    <a:pt x="15104" y="100"/>
                  </a:cubicBezTo>
                  <a:cubicBezTo>
                    <a:pt x="14936" y="100"/>
                    <a:pt x="14720" y="116"/>
                    <a:pt x="14574" y="126"/>
                  </a:cubicBezTo>
                  <a:cubicBezTo>
                    <a:pt x="14349" y="47"/>
                    <a:pt x="13990" y="0"/>
                    <a:pt x="13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3"/>
          <p:cNvSpPr/>
          <p:nvPr/>
        </p:nvSpPr>
        <p:spPr>
          <a:xfrm>
            <a:off x="7954836" y="1001538"/>
            <a:ext cx="1189150" cy="556500"/>
          </a:xfrm>
          <a:custGeom>
            <a:avLst/>
            <a:gdLst/>
            <a:ahLst/>
            <a:cxnLst/>
            <a:rect l="l" t="t" r="r" b="b"/>
            <a:pathLst>
              <a:path w="28046" h="13125" extrusionOk="0">
                <a:moveTo>
                  <a:pt x="26010" y="0"/>
                </a:moveTo>
                <a:cubicBezTo>
                  <a:pt x="25710" y="0"/>
                  <a:pt x="25383" y="13"/>
                  <a:pt x="25028" y="44"/>
                </a:cubicBezTo>
                <a:cubicBezTo>
                  <a:pt x="23903" y="135"/>
                  <a:pt x="22043" y="531"/>
                  <a:pt x="21208" y="879"/>
                </a:cubicBezTo>
                <a:cubicBezTo>
                  <a:pt x="20990" y="824"/>
                  <a:pt x="20680" y="796"/>
                  <a:pt x="20311" y="796"/>
                </a:cubicBezTo>
                <a:cubicBezTo>
                  <a:pt x="19942" y="796"/>
                  <a:pt x="19513" y="824"/>
                  <a:pt x="19057" y="879"/>
                </a:cubicBezTo>
                <a:cubicBezTo>
                  <a:pt x="18775" y="912"/>
                  <a:pt x="18464" y="959"/>
                  <a:pt x="18189" y="1032"/>
                </a:cubicBezTo>
                <a:cubicBezTo>
                  <a:pt x="17915" y="1106"/>
                  <a:pt x="17735" y="1190"/>
                  <a:pt x="17776" y="1245"/>
                </a:cubicBezTo>
                <a:cubicBezTo>
                  <a:pt x="17885" y="1399"/>
                  <a:pt x="17951" y="1498"/>
                  <a:pt x="17827" y="1692"/>
                </a:cubicBezTo>
                <a:cubicBezTo>
                  <a:pt x="17684" y="1912"/>
                  <a:pt x="17574" y="2128"/>
                  <a:pt x="17728" y="2292"/>
                </a:cubicBezTo>
                <a:cubicBezTo>
                  <a:pt x="17858" y="2435"/>
                  <a:pt x="18216" y="2534"/>
                  <a:pt x="18803" y="2534"/>
                </a:cubicBezTo>
                <a:cubicBezTo>
                  <a:pt x="18893" y="2534"/>
                  <a:pt x="18989" y="2532"/>
                  <a:pt x="19090" y="2527"/>
                </a:cubicBezTo>
                <a:cubicBezTo>
                  <a:pt x="19852" y="2490"/>
                  <a:pt x="21054" y="2252"/>
                  <a:pt x="21603" y="1999"/>
                </a:cubicBezTo>
                <a:cubicBezTo>
                  <a:pt x="21621" y="2161"/>
                  <a:pt x="21706" y="2311"/>
                  <a:pt x="21966" y="2417"/>
                </a:cubicBezTo>
                <a:cubicBezTo>
                  <a:pt x="22170" y="2498"/>
                  <a:pt x="22488" y="2549"/>
                  <a:pt x="22916" y="2549"/>
                </a:cubicBezTo>
                <a:cubicBezTo>
                  <a:pt x="23048" y="2549"/>
                  <a:pt x="23190" y="2545"/>
                  <a:pt x="23343" y="2534"/>
                </a:cubicBezTo>
                <a:cubicBezTo>
                  <a:pt x="23991" y="2494"/>
                  <a:pt x="24852" y="2347"/>
                  <a:pt x="25460" y="2150"/>
                </a:cubicBezTo>
                <a:lnTo>
                  <a:pt x="25460" y="2150"/>
                </a:lnTo>
                <a:cubicBezTo>
                  <a:pt x="25083" y="2329"/>
                  <a:pt x="25097" y="2479"/>
                  <a:pt x="25295" y="2578"/>
                </a:cubicBezTo>
                <a:cubicBezTo>
                  <a:pt x="25497" y="2673"/>
                  <a:pt x="25852" y="2725"/>
                  <a:pt x="26127" y="2798"/>
                </a:cubicBezTo>
                <a:cubicBezTo>
                  <a:pt x="26409" y="2871"/>
                  <a:pt x="26636" y="3010"/>
                  <a:pt x="26486" y="3172"/>
                </a:cubicBezTo>
                <a:cubicBezTo>
                  <a:pt x="26328" y="3184"/>
                  <a:pt x="26184" y="3189"/>
                  <a:pt x="26052" y="3189"/>
                </a:cubicBezTo>
                <a:cubicBezTo>
                  <a:pt x="25787" y="3189"/>
                  <a:pt x="25566" y="3168"/>
                  <a:pt x="25368" y="3139"/>
                </a:cubicBezTo>
                <a:cubicBezTo>
                  <a:pt x="25072" y="3098"/>
                  <a:pt x="24804" y="3047"/>
                  <a:pt x="24434" y="3036"/>
                </a:cubicBezTo>
                <a:cubicBezTo>
                  <a:pt x="24383" y="3034"/>
                  <a:pt x="24329" y="3033"/>
                  <a:pt x="24272" y="3033"/>
                </a:cubicBezTo>
                <a:cubicBezTo>
                  <a:pt x="23920" y="3033"/>
                  <a:pt x="23474" y="3073"/>
                  <a:pt x="23039" y="3168"/>
                </a:cubicBezTo>
                <a:cubicBezTo>
                  <a:pt x="22530" y="3278"/>
                  <a:pt x="22207" y="3574"/>
                  <a:pt x="22196" y="3695"/>
                </a:cubicBezTo>
                <a:cubicBezTo>
                  <a:pt x="22160" y="3937"/>
                  <a:pt x="22698" y="4062"/>
                  <a:pt x="23350" y="4127"/>
                </a:cubicBezTo>
                <a:cubicBezTo>
                  <a:pt x="23999" y="4197"/>
                  <a:pt x="24771" y="4219"/>
                  <a:pt x="25350" y="4318"/>
                </a:cubicBezTo>
                <a:cubicBezTo>
                  <a:pt x="25639" y="4362"/>
                  <a:pt x="25881" y="4432"/>
                  <a:pt x="25878" y="4549"/>
                </a:cubicBezTo>
                <a:cubicBezTo>
                  <a:pt x="25870" y="4670"/>
                  <a:pt x="25211" y="4886"/>
                  <a:pt x="24786" y="5032"/>
                </a:cubicBezTo>
                <a:cubicBezTo>
                  <a:pt x="24570" y="5105"/>
                  <a:pt x="24259" y="5149"/>
                  <a:pt x="24039" y="5153"/>
                </a:cubicBezTo>
                <a:cubicBezTo>
                  <a:pt x="24012" y="5154"/>
                  <a:pt x="23986" y="5154"/>
                  <a:pt x="23961" y="5154"/>
                </a:cubicBezTo>
                <a:cubicBezTo>
                  <a:pt x="23782" y="5154"/>
                  <a:pt x="23648" y="5133"/>
                  <a:pt x="23500" y="5124"/>
                </a:cubicBezTo>
                <a:cubicBezTo>
                  <a:pt x="23329" y="5109"/>
                  <a:pt x="23136" y="5101"/>
                  <a:pt x="22925" y="5101"/>
                </a:cubicBezTo>
                <a:cubicBezTo>
                  <a:pt x="22373" y="5101"/>
                  <a:pt x="21702" y="5153"/>
                  <a:pt x="21002" y="5259"/>
                </a:cubicBezTo>
                <a:cubicBezTo>
                  <a:pt x="20039" y="5402"/>
                  <a:pt x="18984" y="5618"/>
                  <a:pt x="18178" y="5886"/>
                </a:cubicBezTo>
                <a:cubicBezTo>
                  <a:pt x="17994" y="5856"/>
                  <a:pt x="17763" y="5841"/>
                  <a:pt x="17500" y="5841"/>
                </a:cubicBezTo>
                <a:cubicBezTo>
                  <a:pt x="17110" y="5841"/>
                  <a:pt x="16648" y="5874"/>
                  <a:pt x="16157" y="5937"/>
                </a:cubicBezTo>
                <a:cubicBezTo>
                  <a:pt x="15336" y="6043"/>
                  <a:pt x="14442" y="6241"/>
                  <a:pt x="13728" y="6468"/>
                </a:cubicBezTo>
                <a:cubicBezTo>
                  <a:pt x="13084" y="6673"/>
                  <a:pt x="12465" y="6930"/>
                  <a:pt x="11721" y="7036"/>
                </a:cubicBezTo>
                <a:cubicBezTo>
                  <a:pt x="11230" y="7105"/>
                  <a:pt x="10754" y="7083"/>
                  <a:pt x="10267" y="7120"/>
                </a:cubicBezTo>
                <a:cubicBezTo>
                  <a:pt x="10882" y="7021"/>
                  <a:pt x="11578" y="6827"/>
                  <a:pt x="12131" y="6666"/>
                </a:cubicBezTo>
                <a:cubicBezTo>
                  <a:pt x="12296" y="6435"/>
                  <a:pt x="12043" y="6267"/>
                  <a:pt x="11457" y="6212"/>
                </a:cubicBezTo>
                <a:cubicBezTo>
                  <a:pt x="11352" y="6202"/>
                  <a:pt x="11226" y="6198"/>
                  <a:pt x="11084" y="6198"/>
                </a:cubicBezTo>
                <a:cubicBezTo>
                  <a:pt x="10438" y="6198"/>
                  <a:pt x="9472" y="6289"/>
                  <a:pt x="8721" y="6424"/>
                </a:cubicBezTo>
                <a:cubicBezTo>
                  <a:pt x="9560" y="6186"/>
                  <a:pt x="10164" y="5886"/>
                  <a:pt x="10267" y="5666"/>
                </a:cubicBezTo>
                <a:cubicBezTo>
                  <a:pt x="10366" y="5451"/>
                  <a:pt x="9553" y="5402"/>
                  <a:pt x="8842" y="5402"/>
                </a:cubicBezTo>
                <a:cubicBezTo>
                  <a:pt x="8815" y="5402"/>
                  <a:pt x="8788" y="5402"/>
                  <a:pt x="8761" y="5402"/>
                </a:cubicBezTo>
                <a:cubicBezTo>
                  <a:pt x="9033" y="5300"/>
                  <a:pt x="8996" y="5204"/>
                  <a:pt x="8765" y="5186"/>
                </a:cubicBezTo>
                <a:cubicBezTo>
                  <a:pt x="8725" y="5183"/>
                  <a:pt x="8680" y="5181"/>
                  <a:pt x="8631" y="5181"/>
                </a:cubicBezTo>
                <a:cubicBezTo>
                  <a:pt x="8408" y="5181"/>
                  <a:pt x="8109" y="5213"/>
                  <a:pt x="7820" y="5256"/>
                </a:cubicBezTo>
                <a:cubicBezTo>
                  <a:pt x="7465" y="5307"/>
                  <a:pt x="7099" y="5373"/>
                  <a:pt x="6758" y="5417"/>
                </a:cubicBezTo>
                <a:cubicBezTo>
                  <a:pt x="6329" y="5464"/>
                  <a:pt x="5952" y="5479"/>
                  <a:pt x="5553" y="5512"/>
                </a:cubicBezTo>
                <a:cubicBezTo>
                  <a:pt x="5154" y="5545"/>
                  <a:pt x="4692" y="5600"/>
                  <a:pt x="4275" y="5702"/>
                </a:cubicBezTo>
                <a:cubicBezTo>
                  <a:pt x="3872" y="5809"/>
                  <a:pt x="3344" y="6061"/>
                  <a:pt x="3480" y="6131"/>
                </a:cubicBezTo>
                <a:cubicBezTo>
                  <a:pt x="3400" y="6102"/>
                  <a:pt x="3271" y="6088"/>
                  <a:pt x="3110" y="6088"/>
                </a:cubicBezTo>
                <a:cubicBezTo>
                  <a:pt x="2669" y="6088"/>
                  <a:pt x="1992" y="6189"/>
                  <a:pt x="1458" y="6336"/>
                </a:cubicBezTo>
                <a:cubicBezTo>
                  <a:pt x="718" y="6541"/>
                  <a:pt x="264" y="6801"/>
                  <a:pt x="132" y="7003"/>
                </a:cubicBezTo>
                <a:cubicBezTo>
                  <a:pt x="0" y="7204"/>
                  <a:pt x="136" y="7365"/>
                  <a:pt x="279" y="7516"/>
                </a:cubicBezTo>
                <a:cubicBezTo>
                  <a:pt x="465" y="7717"/>
                  <a:pt x="663" y="7918"/>
                  <a:pt x="1176" y="8039"/>
                </a:cubicBezTo>
                <a:cubicBezTo>
                  <a:pt x="1370" y="8084"/>
                  <a:pt x="1634" y="8104"/>
                  <a:pt x="1945" y="8104"/>
                </a:cubicBezTo>
                <a:cubicBezTo>
                  <a:pt x="2457" y="8104"/>
                  <a:pt x="3096" y="8048"/>
                  <a:pt x="3754" y="7948"/>
                </a:cubicBezTo>
                <a:lnTo>
                  <a:pt x="3754" y="7948"/>
                </a:lnTo>
                <a:cubicBezTo>
                  <a:pt x="3359" y="8537"/>
                  <a:pt x="3956" y="9065"/>
                  <a:pt x="5439" y="9208"/>
                </a:cubicBezTo>
                <a:cubicBezTo>
                  <a:pt x="5736" y="9830"/>
                  <a:pt x="7315" y="10160"/>
                  <a:pt x="9278" y="10325"/>
                </a:cubicBezTo>
                <a:cubicBezTo>
                  <a:pt x="9798" y="10365"/>
                  <a:pt x="10351" y="10402"/>
                  <a:pt x="10662" y="10508"/>
                </a:cubicBezTo>
                <a:cubicBezTo>
                  <a:pt x="10977" y="10611"/>
                  <a:pt x="10988" y="10911"/>
                  <a:pt x="10487" y="11138"/>
                </a:cubicBezTo>
                <a:cubicBezTo>
                  <a:pt x="11633" y="11197"/>
                  <a:pt x="12120" y="11486"/>
                  <a:pt x="12292" y="11819"/>
                </a:cubicBezTo>
                <a:cubicBezTo>
                  <a:pt x="12457" y="12156"/>
                  <a:pt x="12340" y="12548"/>
                  <a:pt x="12472" y="12892"/>
                </a:cubicBezTo>
                <a:cubicBezTo>
                  <a:pt x="12501" y="12980"/>
                  <a:pt x="12552" y="13061"/>
                  <a:pt x="12732" y="13112"/>
                </a:cubicBezTo>
                <a:cubicBezTo>
                  <a:pt x="12763" y="13121"/>
                  <a:pt x="12810" y="13125"/>
                  <a:pt x="12870" y="13125"/>
                </a:cubicBezTo>
                <a:cubicBezTo>
                  <a:pt x="13155" y="13125"/>
                  <a:pt x="13718" y="13036"/>
                  <a:pt x="14054" y="12988"/>
                </a:cubicBezTo>
                <a:cubicBezTo>
                  <a:pt x="14287" y="13043"/>
                  <a:pt x="14610" y="13075"/>
                  <a:pt x="14998" y="13075"/>
                </a:cubicBezTo>
                <a:cubicBezTo>
                  <a:pt x="15280" y="13075"/>
                  <a:pt x="15598" y="13058"/>
                  <a:pt x="15940" y="13021"/>
                </a:cubicBezTo>
                <a:cubicBezTo>
                  <a:pt x="16757" y="12933"/>
                  <a:pt x="17706" y="12742"/>
                  <a:pt x="18384" y="12497"/>
                </a:cubicBezTo>
                <a:cubicBezTo>
                  <a:pt x="19068" y="12259"/>
                  <a:pt x="19493" y="11940"/>
                  <a:pt x="19248" y="11801"/>
                </a:cubicBezTo>
                <a:lnTo>
                  <a:pt x="19248" y="11801"/>
                </a:lnTo>
                <a:cubicBezTo>
                  <a:pt x="19607" y="11947"/>
                  <a:pt x="19973" y="12101"/>
                  <a:pt x="20548" y="12186"/>
                </a:cubicBezTo>
                <a:cubicBezTo>
                  <a:pt x="20880" y="12237"/>
                  <a:pt x="21399" y="12299"/>
                  <a:pt x="21974" y="12299"/>
                </a:cubicBezTo>
                <a:cubicBezTo>
                  <a:pt x="22387" y="12299"/>
                  <a:pt x="22830" y="12267"/>
                  <a:pt x="23251" y="12175"/>
                </a:cubicBezTo>
                <a:cubicBezTo>
                  <a:pt x="23381" y="12145"/>
                  <a:pt x="23507" y="12134"/>
                  <a:pt x="23612" y="12134"/>
                </a:cubicBezTo>
                <a:cubicBezTo>
                  <a:pt x="23665" y="12134"/>
                  <a:pt x="23713" y="12137"/>
                  <a:pt x="23753" y="12142"/>
                </a:cubicBezTo>
                <a:cubicBezTo>
                  <a:pt x="23870" y="12156"/>
                  <a:pt x="23947" y="12182"/>
                  <a:pt x="24072" y="12197"/>
                </a:cubicBezTo>
                <a:cubicBezTo>
                  <a:pt x="24117" y="12201"/>
                  <a:pt x="24168" y="12203"/>
                  <a:pt x="24223" y="12203"/>
                </a:cubicBezTo>
                <a:cubicBezTo>
                  <a:pt x="24562" y="12203"/>
                  <a:pt x="25060" y="12121"/>
                  <a:pt x="25486" y="12017"/>
                </a:cubicBezTo>
                <a:cubicBezTo>
                  <a:pt x="25976" y="11900"/>
                  <a:pt x="26379" y="11720"/>
                  <a:pt x="26779" y="11578"/>
                </a:cubicBezTo>
                <a:cubicBezTo>
                  <a:pt x="27181" y="11625"/>
                  <a:pt x="27592" y="11669"/>
                  <a:pt x="28046" y="11698"/>
                </a:cubicBezTo>
                <a:lnTo>
                  <a:pt x="28046" y="260"/>
                </a:lnTo>
                <a:cubicBezTo>
                  <a:pt x="27896" y="219"/>
                  <a:pt x="27753" y="183"/>
                  <a:pt x="27592" y="150"/>
                </a:cubicBezTo>
                <a:cubicBezTo>
                  <a:pt x="27179" y="62"/>
                  <a:pt x="26657" y="0"/>
                  <a:pt x="260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3128126" y="103061"/>
            <a:ext cx="3897082" cy="732977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783725" y="2492475"/>
            <a:ext cx="34464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4966425" y="3217200"/>
            <a:ext cx="3081000" cy="6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5564625" y="1119000"/>
            <a:ext cx="1884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10198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250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650938" y="136895"/>
            <a:ext cx="1207480" cy="227107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625" y="4587275"/>
            <a:ext cx="91440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403803" y="3801273"/>
            <a:ext cx="740205" cy="786015"/>
          </a:xfrm>
          <a:custGeom>
            <a:avLst/>
            <a:gdLst/>
            <a:ahLst/>
            <a:cxnLst/>
            <a:rect l="l" t="t" r="r" b="b"/>
            <a:pathLst>
              <a:path w="28244" h="29992" extrusionOk="0">
                <a:moveTo>
                  <a:pt x="23841" y="2923"/>
                </a:moveTo>
                <a:cubicBezTo>
                  <a:pt x="23926" y="2927"/>
                  <a:pt x="24054" y="2923"/>
                  <a:pt x="24208" y="2934"/>
                </a:cubicBezTo>
                <a:cubicBezTo>
                  <a:pt x="24358" y="2942"/>
                  <a:pt x="24530" y="2945"/>
                  <a:pt x="24720" y="2971"/>
                </a:cubicBezTo>
                <a:cubicBezTo>
                  <a:pt x="24907" y="2989"/>
                  <a:pt x="25105" y="3011"/>
                  <a:pt x="25306" y="3030"/>
                </a:cubicBezTo>
                <a:cubicBezTo>
                  <a:pt x="25501" y="3063"/>
                  <a:pt x="25698" y="3088"/>
                  <a:pt x="25885" y="3117"/>
                </a:cubicBezTo>
                <a:cubicBezTo>
                  <a:pt x="26076" y="3143"/>
                  <a:pt x="26244" y="3183"/>
                  <a:pt x="26391" y="3213"/>
                </a:cubicBezTo>
                <a:cubicBezTo>
                  <a:pt x="26537" y="3238"/>
                  <a:pt x="26662" y="3275"/>
                  <a:pt x="26746" y="3293"/>
                </a:cubicBezTo>
                <a:cubicBezTo>
                  <a:pt x="26834" y="3319"/>
                  <a:pt x="26881" y="3330"/>
                  <a:pt x="26881" y="3330"/>
                </a:cubicBezTo>
                <a:lnTo>
                  <a:pt x="26742" y="3330"/>
                </a:lnTo>
                <a:cubicBezTo>
                  <a:pt x="26654" y="3326"/>
                  <a:pt x="26526" y="3330"/>
                  <a:pt x="26376" y="3323"/>
                </a:cubicBezTo>
                <a:cubicBezTo>
                  <a:pt x="26226" y="3312"/>
                  <a:pt x="26050" y="3308"/>
                  <a:pt x="25863" y="3286"/>
                </a:cubicBezTo>
                <a:cubicBezTo>
                  <a:pt x="25676" y="3268"/>
                  <a:pt x="25479" y="3246"/>
                  <a:pt x="25277" y="3227"/>
                </a:cubicBezTo>
                <a:cubicBezTo>
                  <a:pt x="25079" y="3194"/>
                  <a:pt x="24885" y="3165"/>
                  <a:pt x="24695" y="3139"/>
                </a:cubicBezTo>
                <a:cubicBezTo>
                  <a:pt x="24508" y="3110"/>
                  <a:pt x="24339" y="3070"/>
                  <a:pt x="24193" y="3044"/>
                </a:cubicBezTo>
                <a:cubicBezTo>
                  <a:pt x="24046" y="3015"/>
                  <a:pt x="23922" y="2978"/>
                  <a:pt x="23834" y="2960"/>
                </a:cubicBezTo>
                <a:cubicBezTo>
                  <a:pt x="23750" y="2938"/>
                  <a:pt x="23702" y="2923"/>
                  <a:pt x="23702" y="2923"/>
                </a:cubicBezTo>
                <a:close/>
                <a:moveTo>
                  <a:pt x="25262" y="12846"/>
                </a:moveTo>
                <a:cubicBezTo>
                  <a:pt x="25581" y="12846"/>
                  <a:pt x="25896" y="12846"/>
                  <a:pt x="26189" y="12849"/>
                </a:cubicBezTo>
                <a:cubicBezTo>
                  <a:pt x="26486" y="12849"/>
                  <a:pt x="26761" y="12864"/>
                  <a:pt x="26995" y="12871"/>
                </a:cubicBezTo>
                <a:cubicBezTo>
                  <a:pt x="27233" y="12879"/>
                  <a:pt x="27431" y="12897"/>
                  <a:pt x="27566" y="12904"/>
                </a:cubicBezTo>
                <a:cubicBezTo>
                  <a:pt x="27706" y="12915"/>
                  <a:pt x="27782" y="12923"/>
                  <a:pt x="27782" y="12923"/>
                </a:cubicBezTo>
                <a:cubicBezTo>
                  <a:pt x="27782" y="12923"/>
                  <a:pt x="27706" y="12930"/>
                  <a:pt x="27566" y="12945"/>
                </a:cubicBezTo>
                <a:cubicBezTo>
                  <a:pt x="27431" y="12956"/>
                  <a:pt x="27233" y="12978"/>
                  <a:pt x="26995" y="12992"/>
                </a:cubicBezTo>
                <a:cubicBezTo>
                  <a:pt x="26757" y="13000"/>
                  <a:pt x="26482" y="13025"/>
                  <a:pt x="26189" y="13033"/>
                </a:cubicBezTo>
                <a:cubicBezTo>
                  <a:pt x="25892" y="13044"/>
                  <a:pt x="25581" y="13047"/>
                  <a:pt x="25262" y="13055"/>
                </a:cubicBezTo>
                <a:cubicBezTo>
                  <a:pt x="24947" y="13055"/>
                  <a:pt x="24632" y="13055"/>
                  <a:pt x="24339" y="13051"/>
                </a:cubicBezTo>
                <a:cubicBezTo>
                  <a:pt x="24043" y="13051"/>
                  <a:pt x="23768" y="13036"/>
                  <a:pt x="23534" y="13029"/>
                </a:cubicBezTo>
                <a:cubicBezTo>
                  <a:pt x="23296" y="13022"/>
                  <a:pt x="23098" y="13007"/>
                  <a:pt x="22962" y="12996"/>
                </a:cubicBezTo>
                <a:cubicBezTo>
                  <a:pt x="22823" y="12985"/>
                  <a:pt x="22746" y="12978"/>
                  <a:pt x="22746" y="12978"/>
                </a:cubicBezTo>
                <a:cubicBezTo>
                  <a:pt x="22746" y="12978"/>
                  <a:pt x="22823" y="12967"/>
                  <a:pt x="22962" y="12956"/>
                </a:cubicBezTo>
                <a:cubicBezTo>
                  <a:pt x="23098" y="12945"/>
                  <a:pt x="23296" y="12923"/>
                  <a:pt x="23534" y="12908"/>
                </a:cubicBezTo>
                <a:cubicBezTo>
                  <a:pt x="23772" y="12901"/>
                  <a:pt x="24046" y="12875"/>
                  <a:pt x="24339" y="12868"/>
                </a:cubicBezTo>
                <a:cubicBezTo>
                  <a:pt x="24636" y="12857"/>
                  <a:pt x="24947" y="12853"/>
                  <a:pt x="25262" y="12846"/>
                </a:cubicBezTo>
                <a:close/>
                <a:moveTo>
                  <a:pt x="22799" y="21749"/>
                </a:moveTo>
                <a:cubicBezTo>
                  <a:pt x="23031" y="21749"/>
                  <a:pt x="23250" y="21761"/>
                  <a:pt x="23442" y="21765"/>
                </a:cubicBezTo>
                <a:cubicBezTo>
                  <a:pt x="23658" y="21768"/>
                  <a:pt x="23830" y="21783"/>
                  <a:pt x="23955" y="21787"/>
                </a:cubicBezTo>
                <a:cubicBezTo>
                  <a:pt x="24079" y="21798"/>
                  <a:pt x="24153" y="21801"/>
                  <a:pt x="24153" y="21801"/>
                </a:cubicBezTo>
                <a:cubicBezTo>
                  <a:pt x="24153" y="21801"/>
                  <a:pt x="24083" y="21809"/>
                  <a:pt x="23959" y="21823"/>
                </a:cubicBezTo>
                <a:cubicBezTo>
                  <a:pt x="23834" y="21834"/>
                  <a:pt x="23658" y="21860"/>
                  <a:pt x="23446" y="21874"/>
                </a:cubicBezTo>
                <a:cubicBezTo>
                  <a:pt x="23237" y="21889"/>
                  <a:pt x="22984" y="21911"/>
                  <a:pt x="22717" y="21926"/>
                </a:cubicBezTo>
                <a:cubicBezTo>
                  <a:pt x="22453" y="21933"/>
                  <a:pt x="22167" y="21948"/>
                  <a:pt x="21885" y="21955"/>
                </a:cubicBezTo>
                <a:cubicBezTo>
                  <a:pt x="21600" y="21962"/>
                  <a:pt x="21318" y="21962"/>
                  <a:pt x="21050" y="21966"/>
                </a:cubicBezTo>
                <a:cubicBezTo>
                  <a:pt x="21021" y="21966"/>
                  <a:pt x="20993" y="21967"/>
                  <a:pt x="20964" y="21967"/>
                </a:cubicBezTo>
                <a:cubicBezTo>
                  <a:pt x="20732" y="21967"/>
                  <a:pt x="20514" y="21955"/>
                  <a:pt x="20321" y="21951"/>
                </a:cubicBezTo>
                <a:cubicBezTo>
                  <a:pt x="20109" y="21948"/>
                  <a:pt x="19933" y="21933"/>
                  <a:pt x="19809" y="21929"/>
                </a:cubicBezTo>
                <a:cubicBezTo>
                  <a:pt x="19688" y="21918"/>
                  <a:pt x="19615" y="21915"/>
                  <a:pt x="19615" y="21915"/>
                </a:cubicBezTo>
                <a:cubicBezTo>
                  <a:pt x="19615" y="21915"/>
                  <a:pt x="19680" y="21907"/>
                  <a:pt x="19805" y="21893"/>
                </a:cubicBezTo>
                <a:cubicBezTo>
                  <a:pt x="19929" y="21882"/>
                  <a:pt x="20109" y="21856"/>
                  <a:pt x="20318" y="21841"/>
                </a:cubicBezTo>
                <a:cubicBezTo>
                  <a:pt x="20530" y="21827"/>
                  <a:pt x="20779" y="21805"/>
                  <a:pt x="21047" y="21790"/>
                </a:cubicBezTo>
                <a:cubicBezTo>
                  <a:pt x="21310" y="21783"/>
                  <a:pt x="21596" y="21768"/>
                  <a:pt x="21878" y="21761"/>
                </a:cubicBezTo>
                <a:cubicBezTo>
                  <a:pt x="22164" y="21754"/>
                  <a:pt x="22449" y="21754"/>
                  <a:pt x="22713" y="21750"/>
                </a:cubicBezTo>
                <a:cubicBezTo>
                  <a:pt x="22742" y="21750"/>
                  <a:pt x="22771" y="21749"/>
                  <a:pt x="22799" y="21749"/>
                </a:cubicBezTo>
                <a:close/>
                <a:moveTo>
                  <a:pt x="14216" y="23413"/>
                </a:moveTo>
                <a:lnTo>
                  <a:pt x="14216" y="23413"/>
                </a:lnTo>
                <a:cubicBezTo>
                  <a:pt x="14216" y="23413"/>
                  <a:pt x="14120" y="23431"/>
                  <a:pt x="13956" y="23457"/>
                </a:cubicBezTo>
                <a:cubicBezTo>
                  <a:pt x="13791" y="23482"/>
                  <a:pt x="13553" y="23526"/>
                  <a:pt x="13267" y="23563"/>
                </a:cubicBezTo>
                <a:cubicBezTo>
                  <a:pt x="12985" y="23600"/>
                  <a:pt x="12652" y="23651"/>
                  <a:pt x="12293" y="23691"/>
                </a:cubicBezTo>
                <a:cubicBezTo>
                  <a:pt x="11937" y="23731"/>
                  <a:pt x="11556" y="23772"/>
                  <a:pt x="11176" y="23816"/>
                </a:cubicBezTo>
                <a:cubicBezTo>
                  <a:pt x="10795" y="23849"/>
                  <a:pt x="10410" y="23878"/>
                  <a:pt x="10055" y="23911"/>
                </a:cubicBezTo>
                <a:cubicBezTo>
                  <a:pt x="9696" y="23944"/>
                  <a:pt x="9362" y="23959"/>
                  <a:pt x="9073" y="23977"/>
                </a:cubicBezTo>
                <a:cubicBezTo>
                  <a:pt x="8784" y="23995"/>
                  <a:pt x="8546" y="23999"/>
                  <a:pt x="8377" y="24006"/>
                </a:cubicBezTo>
                <a:cubicBezTo>
                  <a:pt x="8209" y="24014"/>
                  <a:pt x="8113" y="24014"/>
                  <a:pt x="8113" y="24014"/>
                </a:cubicBezTo>
                <a:cubicBezTo>
                  <a:pt x="8113" y="24014"/>
                  <a:pt x="8209" y="23995"/>
                  <a:pt x="8374" y="23966"/>
                </a:cubicBezTo>
                <a:cubicBezTo>
                  <a:pt x="8538" y="23944"/>
                  <a:pt x="8776" y="23896"/>
                  <a:pt x="9058" y="23860"/>
                </a:cubicBezTo>
                <a:cubicBezTo>
                  <a:pt x="9344" y="23823"/>
                  <a:pt x="9677" y="23775"/>
                  <a:pt x="10036" y="23731"/>
                </a:cubicBezTo>
                <a:cubicBezTo>
                  <a:pt x="10392" y="23691"/>
                  <a:pt x="10773" y="23651"/>
                  <a:pt x="11154" y="23611"/>
                </a:cubicBezTo>
                <a:cubicBezTo>
                  <a:pt x="11531" y="23578"/>
                  <a:pt x="11919" y="23545"/>
                  <a:pt x="12274" y="23512"/>
                </a:cubicBezTo>
                <a:cubicBezTo>
                  <a:pt x="12630" y="23482"/>
                  <a:pt x="12967" y="23468"/>
                  <a:pt x="13256" y="23449"/>
                </a:cubicBezTo>
                <a:cubicBezTo>
                  <a:pt x="13542" y="23431"/>
                  <a:pt x="13780" y="23427"/>
                  <a:pt x="13952" y="23416"/>
                </a:cubicBezTo>
                <a:cubicBezTo>
                  <a:pt x="14120" y="23413"/>
                  <a:pt x="14216" y="23413"/>
                  <a:pt x="14216" y="23413"/>
                </a:cubicBezTo>
                <a:close/>
                <a:moveTo>
                  <a:pt x="19486" y="28911"/>
                </a:moveTo>
                <a:cubicBezTo>
                  <a:pt x="20006" y="28914"/>
                  <a:pt x="20527" y="28925"/>
                  <a:pt x="21014" y="28929"/>
                </a:cubicBezTo>
                <a:cubicBezTo>
                  <a:pt x="21501" y="28933"/>
                  <a:pt x="21959" y="28958"/>
                  <a:pt x="22347" y="28966"/>
                </a:cubicBezTo>
                <a:cubicBezTo>
                  <a:pt x="22735" y="28977"/>
                  <a:pt x="23061" y="28999"/>
                  <a:pt x="23292" y="29006"/>
                </a:cubicBezTo>
                <a:cubicBezTo>
                  <a:pt x="23519" y="29020"/>
                  <a:pt x="23647" y="29031"/>
                  <a:pt x="23647" y="29031"/>
                </a:cubicBezTo>
                <a:cubicBezTo>
                  <a:pt x="23647" y="29031"/>
                  <a:pt x="23519" y="29035"/>
                  <a:pt x="23292" y="29050"/>
                </a:cubicBezTo>
                <a:cubicBezTo>
                  <a:pt x="23061" y="29057"/>
                  <a:pt x="22735" y="29075"/>
                  <a:pt x="22347" y="29079"/>
                </a:cubicBezTo>
                <a:cubicBezTo>
                  <a:pt x="21959" y="29090"/>
                  <a:pt x="21501" y="29105"/>
                  <a:pt x="21014" y="29108"/>
                </a:cubicBezTo>
                <a:cubicBezTo>
                  <a:pt x="20530" y="29112"/>
                  <a:pt x="20006" y="29112"/>
                  <a:pt x="19486" y="29116"/>
                </a:cubicBezTo>
                <a:cubicBezTo>
                  <a:pt x="18963" y="29112"/>
                  <a:pt x="18446" y="29105"/>
                  <a:pt x="17955" y="29097"/>
                </a:cubicBezTo>
                <a:cubicBezTo>
                  <a:pt x="17472" y="29094"/>
                  <a:pt x="17014" y="29072"/>
                  <a:pt x="16626" y="29061"/>
                </a:cubicBezTo>
                <a:cubicBezTo>
                  <a:pt x="16234" y="29053"/>
                  <a:pt x="15911" y="29031"/>
                  <a:pt x="15681" y="29020"/>
                </a:cubicBezTo>
                <a:cubicBezTo>
                  <a:pt x="15454" y="29006"/>
                  <a:pt x="15325" y="28999"/>
                  <a:pt x="15325" y="28999"/>
                </a:cubicBezTo>
                <a:cubicBezTo>
                  <a:pt x="15325" y="28999"/>
                  <a:pt x="15454" y="28995"/>
                  <a:pt x="15681" y="28980"/>
                </a:cubicBezTo>
                <a:cubicBezTo>
                  <a:pt x="15911" y="28969"/>
                  <a:pt x="16234" y="28951"/>
                  <a:pt x="16626" y="28947"/>
                </a:cubicBezTo>
                <a:cubicBezTo>
                  <a:pt x="17014" y="28940"/>
                  <a:pt x="17472" y="28925"/>
                  <a:pt x="17955" y="28922"/>
                </a:cubicBezTo>
                <a:cubicBezTo>
                  <a:pt x="18442" y="28914"/>
                  <a:pt x="18963" y="28914"/>
                  <a:pt x="19486" y="28911"/>
                </a:cubicBezTo>
                <a:close/>
                <a:moveTo>
                  <a:pt x="28244" y="0"/>
                </a:moveTo>
                <a:cubicBezTo>
                  <a:pt x="27566" y="411"/>
                  <a:pt x="26775" y="733"/>
                  <a:pt x="26010" y="1037"/>
                </a:cubicBezTo>
                <a:cubicBezTo>
                  <a:pt x="25801" y="1121"/>
                  <a:pt x="25588" y="1202"/>
                  <a:pt x="25369" y="1271"/>
                </a:cubicBezTo>
                <a:cubicBezTo>
                  <a:pt x="26131" y="1605"/>
                  <a:pt x="26845" y="1872"/>
                  <a:pt x="26845" y="1872"/>
                </a:cubicBezTo>
                <a:cubicBezTo>
                  <a:pt x="26845" y="1872"/>
                  <a:pt x="25918" y="1799"/>
                  <a:pt x="24988" y="1652"/>
                </a:cubicBezTo>
                <a:cubicBezTo>
                  <a:pt x="24471" y="1572"/>
                  <a:pt x="23951" y="1473"/>
                  <a:pt x="23596" y="1403"/>
                </a:cubicBezTo>
                <a:cubicBezTo>
                  <a:pt x="23496" y="1399"/>
                  <a:pt x="23398" y="1396"/>
                  <a:pt x="23300" y="1396"/>
                </a:cubicBezTo>
                <a:cubicBezTo>
                  <a:pt x="23055" y="1396"/>
                  <a:pt x="22816" y="1415"/>
                  <a:pt x="22589" y="1480"/>
                </a:cubicBezTo>
                <a:cubicBezTo>
                  <a:pt x="22468" y="1517"/>
                  <a:pt x="22362" y="1564"/>
                  <a:pt x="22259" y="1619"/>
                </a:cubicBezTo>
                <a:cubicBezTo>
                  <a:pt x="22329" y="1634"/>
                  <a:pt x="22402" y="1645"/>
                  <a:pt x="22471" y="1660"/>
                </a:cubicBezTo>
                <a:cubicBezTo>
                  <a:pt x="23186" y="1792"/>
                  <a:pt x="23885" y="1971"/>
                  <a:pt x="23885" y="1971"/>
                </a:cubicBezTo>
                <a:cubicBezTo>
                  <a:pt x="23885" y="1971"/>
                  <a:pt x="23494" y="1957"/>
                  <a:pt x="23002" y="1957"/>
                </a:cubicBezTo>
                <a:cubicBezTo>
                  <a:pt x="22826" y="1957"/>
                  <a:pt x="22637" y="1959"/>
                  <a:pt x="22449" y="1964"/>
                </a:cubicBezTo>
                <a:cubicBezTo>
                  <a:pt x="22233" y="1967"/>
                  <a:pt x="22021" y="1975"/>
                  <a:pt x="21827" y="1986"/>
                </a:cubicBezTo>
                <a:cubicBezTo>
                  <a:pt x="21581" y="2282"/>
                  <a:pt x="21464" y="2660"/>
                  <a:pt x="21398" y="3000"/>
                </a:cubicBezTo>
                <a:cubicBezTo>
                  <a:pt x="21259" y="3769"/>
                  <a:pt x="21222" y="4711"/>
                  <a:pt x="21248" y="5524"/>
                </a:cubicBezTo>
                <a:lnTo>
                  <a:pt x="21600" y="9439"/>
                </a:lnTo>
                <a:lnTo>
                  <a:pt x="20677" y="6015"/>
                </a:lnTo>
                <a:cubicBezTo>
                  <a:pt x="19805" y="6256"/>
                  <a:pt x="18952" y="6528"/>
                  <a:pt x="18127" y="6839"/>
                </a:cubicBezTo>
                <a:cubicBezTo>
                  <a:pt x="17919" y="6916"/>
                  <a:pt x="17710" y="7000"/>
                  <a:pt x="17582" y="7136"/>
                </a:cubicBezTo>
                <a:cubicBezTo>
                  <a:pt x="17461" y="7264"/>
                  <a:pt x="17442" y="7410"/>
                  <a:pt x="17468" y="7560"/>
                </a:cubicBezTo>
                <a:lnTo>
                  <a:pt x="19047" y="7348"/>
                </a:lnTo>
                <a:lnTo>
                  <a:pt x="17552" y="7861"/>
                </a:lnTo>
                <a:cubicBezTo>
                  <a:pt x="17567" y="7901"/>
                  <a:pt x="17585" y="7938"/>
                  <a:pt x="17604" y="7974"/>
                </a:cubicBezTo>
                <a:cubicBezTo>
                  <a:pt x="18267" y="9491"/>
                  <a:pt x="18812" y="11311"/>
                  <a:pt x="18992" y="12952"/>
                </a:cubicBezTo>
                <a:cubicBezTo>
                  <a:pt x="19061" y="13194"/>
                  <a:pt x="19127" y="13457"/>
                  <a:pt x="19190" y="13728"/>
                </a:cubicBezTo>
                <a:cubicBezTo>
                  <a:pt x="19406" y="14692"/>
                  <a:pt x="19483" y="15655"/>
                  <a:pt x="19483" y="15655"/>
                </a:cubicBezTo>
                <a:cubicBezTo>
                  <a:pt x="19483" y="15655"/>
                  <a:pt x="19160" y="14739"/>
                  <a:pt x="18713" y="13897"/>
                </a:cubicBezTo>
                <a:cubicBezTo>
                  <a:pt x="18699" y="13875"/>
                  <a:pt x="18688" y="13853"/>
                  <a:pt x="18677" y="13831"/>
                </a:cubicBezTo>
                <a:cubicBezTo>
                  <a:pt x="18204" y="14179"/>
                  <a:pt x="17768" y="14553"/>
                  <a:pt x="17377" y="14941"/>
                </a:cubicBezTo>
                <a:cubicBezTo>
                  <a:pt x="17164" y="15153"/>
                  <a:pt x="16963" y="15373"/>
                  <a:pt x="16867" y="15615"/>
                </a:cubicBezTo>
                <a:cubicBezTo>
                  <a:pt x="16864" y="15629"/>
                  <a:pt x="16856" y="15637"/>
                  <a:pt x="16856" y="15651"/>
                </a:cubicBezTo>
                <a:lnTo>
                  <a:pt x="17497" y="15644"/>
                </a:lnTo>
                <a:lnTo>
                  <a:pt x="16809" y="15882"/>
                </a:lnTo>
                <a:cubicBezTo>
                  <a:pt x="16780" y="16091"/>
                  <a:pt x="16809" y="16307"/>
                  <a:pt x="16831" y="16516"/>
                </a:cubicBezTo>
                <a:cubicBezTo>
                  <a:pt x="16999" y="18138"/>
                  <a:pt x="16996" y="19787"/>
                  <a:pt x="16629" y="21387"/>
                </a:cubicBezTo>
                <a:lnTo>
                  <a:pt x="16179" y="26138"/>
                </a:lnTo>
                <a:lnTo>
                  <a:pt x="15886" y="22043"/>
                </a:lnTo>
                <a:cubicBezTo>
                  <a:pt x="15347" y="22035"/>
                  <a:pt x="14798" y="22030"/>
                  <a:pt x="14243" y="22030"/>
                </a:cubicBezTo>
                <a:cubicBezTo>
                  <a:pt x="12204" y="22030"/>
                  <a:pt x="10092" y="22093"/>
                  <a:pt x="8157" y="22292"/>
                </a:cubicBezTo>
                <a:cubicBezTo>
                  <a:pt x="7919" y="22424"/>
                  <a:pt x="7670" y="22548"/>
                  <a:pt x="7418" y="22662"/>
                </a:cubicBezTo>
                <a:cubicBezTo>
                  <a:pt x="8435" y="22632"/>
                  <a:pt x="9410" y="22626"/>
                  <a:pt x="10047" y="22626"/>
                </a:cubicBezTo>
                <a:cubicBezTo>
                  <a:pt x="10502" y="22626"/>
                  <a:pt x="10784" y="22629"/>
                  <a:pt x="10784" y="22629"/>
                </a:cubicBezTo>
                <a:cubicBezTo>
                  <a:pt x="10784" y="22629"/>
                  <a:pt x="8886" y="22757"/>
                  <a:pt x="7004" y="22977"/>
                </a:cubicBezTo>
                <a:cubicBezTo>
                  <a:pt x="6813" y="22999"/>
                  <a:pt x="6626" y="23017"/>
                  <a:pt x="6436" y="23043"/>
                </a:cubicBezTo>
                <a:cubicBezTo>
                  <a:pt x="5755" y="23270"/>
                  <a:pt x="5029" y="23438"/>
                  <a:pt x="4290" y="23541"/>
                </a:cubicBezTo>
                <a:cubicBezTo>
                  <a:pt x="4073" y="23567"/>
                  <a:pt x="3846" y="23596"/>
                  <a:pt x="3671" y="23695"/>
                </a:cubicBezTo>
                <a:cubicBezTo>
                  <a:pt x="3517" y="23783"/>
                  <a:pt x="3432" y="23915"/>
                  <a:pt x="3363" y="24050"/>
                </a:cubicBezTo>
                <a:cubicBezTo>
                  <a:pt x="3136" y="24479"/>
                  <a:pt x="3004" y="24933"/>
                  <a:pt x="2975" y="25391"/>
                </a:cubicBezTo>
                <a:cubicBezTo>
                  <a:pt x="2967" y="25578"/>
                  <a:pt x="2971" y="25764"/>
                  <a:pt x="2978" y="25958"/>
                </a:cubicBezTo>
                <a:lnTo>
                  <a:pt x="6440" y="26519"/>
                </a:lnTo>
                <a:lnTo>
                  <a:pt x="2993" y="26332"/>
                </a:lnTo>
                <a:lnTo>
                  <a:pt x="2993" y="26332"/>
                </a:lnTo>
                <a:cubicBezTo>
                  <a:pt x="3004" y="26621"/>
                  <a:pt x="2989" y="26911"/>
                  <a:pt x="2898" y="27189"/>
                </a:cubicBezTo>
                <a:cubicBezTo>
                  <a:pt x="2733" y="27698"/>
                  <a:pt x="2337" y="28218"/>
                  <a:pt x="1836" y="28691"/>
                </a:cubicBezTo>
                <a:cubicBezTo>
                  <a:pt x="2700" y="28753"/>
                  <a:pt x="3663" y="28815"/>
                  <a:pt x="4623" y="28856"/>
                </a:cubicBezTo>
                <a:cubicBezTo>
                  <a:pt x="6204" y="28932"/>
                  <a:pt x="7788" y="28950"/>
                  <a:pt x="8966" y="28950"/>
                </a:cubicBezTo>
                <a:cubicBezTo>
                  <a:pt x="10115" y="28950"/>
                  <a:pt x="10879" y="28933"/>
                  <a:pt x="10879" y="28933"/>
                </a:cubicBezTo>
                <a:lnTo>
                  <a:pt x="10879" y="28933"/>
                </a:lnTo>
                <a:cubicBezTo>
                  <a:pt x="10879" y="28933"/>
                  <a:pt x="7758" y="29259"/>
                  <a:pt x="4623" y="29357"/>
                </a:cubicBezTo>
                <a:cubicBezTo>
                  <a:pt x="3319" y="29409"/>
                  <a:pt x="2015" y="29423"/>
                  <a:pt x="934" y="29423"/>
                </a:cubicBezTo>
                <a:cubicBezTo>
                  <a:pt x="627" y="29632"/>
                  <a:pt x="312" y="29826"/>
                  <a:pt x="0" y="29991"/>
                </a:cubicBezTo>
                <a:lnTo>
                  <a:pt x="28244" y="29991"/>
                </a:lnTo>
                <a:lnTo>
                  <a:pt x="28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0" y="3309724"/>
            <a:ext cx="1017172" cy="1277468"/>
          </a:xfrm>
          <a:custGeom>
            <a:avLst/>
            <a:gdLst/>
            <a:ahLst/>
            <a:cxnLst/>
            <a:rect l="l" t="t" r="r" b="b"/>
            <a:pathLst>
              <a:path w="22157" h="27827" extrusionOk="0">
                <a:moveTo>
                  <a:pt x="2853" y="17461"/>
                </a:moveTo>
                <a:cubicBezTo>
                  <a:pt x="3091" y="17469"/>
                  <a:pt x="3330" y="17469"/>
                  <a:pt x="3549" y="17472"/>
                </a:cubicBezTo>
                <a:cubicBezTo>
                  <a:pt x="3773" y="17472"/>
                  <a:pt x="3978" y="17490"/>
                  <a:pt x="4157" y="17498"/>
                </a:cubicBezTo>
                <a:cubicBezTo>
                  <a:pt x="4337" y="17509"/>
                  <a:pt x="4483" y="17527"/>
                  <a:pt x="4590" y="17531"/>
                </a:cubicBezTo>
                <a:cubicBezTo>
                  <a:pt x="4696" y="17545"/>
                  <a:pt x="4754" y="17549"/>
                  <a:pt x="4754" y="17549"/>
                </a:cubicBezTo>
                <a:cubicBezTo>
                  <a:pt x="4754" y="17549"/>
                  <a:pt x="4696" y="17560"/>
                  <a:pt x="4590" y="17571"/>
                </a:cubicBezTo>
                <a:cubicBezTo>
                  <a:pt x="4483" y="17582"/>
                  <a:pt x="4337" y="17604"/>
                  <a:pt x="4157" y="17615"/>
                </a:cubicBezTo>
                <a:cubicBezTo>
                  <a:pt x="3982" y="17622"/>
                  <a:pt x="3773" y="17644"/>
                  <a:pt x="3549" y="17652"/>
                </a:cubicBezTo>
                <a:cubicBezTo>
                  <a:pt x="3326" y="17655"/>
                  <a:pt x="3091" y="17663"/>
                  <a:pt x="2853" y="17670"/>
                </a:cubicBezTo>
                <a:cubicBezTo>
                  <a:pt x="2615" y="17663"/>
                  <a:pt x="2377" y="17663"/>
                  <a:pt x="2157" y="17659"/>
                </a:cubicBezTo>
                <a:cubicBezTo>
                  <a:pt x="1934" y="17659"/>
                  <a:pt x="1729" y="17641"/>
                  <a:pt x="1549" y="17633"/>
                </a:cubicBezTo>
                <a:cubicBezTo>
                  <a:pt x="1370" y="17622"/>
                  <a:pt x="1223" y="17604"/>
                  <a:pt x="1117" y="17600"/>
                </a:cubicBezTo>
                <a:cubicBezTo>
                  <a:pt x="1015" y="17586"/>
                  <a:pt x="952" y="17582"/>
                  <a:pt x="952" y="17582"/>
                </a:cubicBezTo>
                <a:cubicBezTo>
                  <a:pt x="952" y="17582"/>
                  <a:pt x="1015" y="17571"/>
                  <a:pt x="1117" y="17560"/>
                </a:cubicBezTo>
                <a:cubicBezTo>
                  <a:pt x="1223" y="17549"/>
                  <a:pt x="1370" y="17527"/>
                  <a:pt x="1549" y="17516"/>
                </a:cubicBezTo>
                <a:cubicBezTo>
                  <a:pt x="1729" y="17509"/>
                  <a:pt x="1934" y="17483"/>
                  <a:pt x="2157" y="17479"/>
                </a:cubicBezTo>
                <a:cubicBezTo>
                  <a:pt x="2381" y="17476"/>
                  <a:pt x="2615" y="17469"/>
                  <a:pt x="2853" y="17461"/>
                </a:cubicBezTo>
                <a:close/>
                <a:moveTo>
                  <a:pt x="10080" y="21838"/>
                </a:moveTo>
                <a:cubicBezTo>
                  <a:pt x="10457" y="21838"/>
                  <a:pt x="10838" y="21846"/>
                  <a:pt x="11197" y="21846"/>
                </a:cubicBezTo>
                <a:cubicBezTo>
                  <a:pt x="11552" y="21846"/>
                  <a:pt x="11886" y="21864"/>
                  <a:pt x="12171" y="21867"/>
                </a:cubicBezTo>
                <a:cubicBezTo>
                  <a:pt x="12453" y="21875"/>
                  <a:pt x="12692" y="21893"/>
                  <a:pt x="12864" y="21900"/>
                </a:cubicBezTo>
                <a:cubicBezTo>
                  <a:pt x="13029" y="21911"/>
                  <a:pt x="13124" y="21919"/>
                  <a:pt x="13124" y="21919"/>
                </a:cubicBezTo>
                <a:cubicBezTo>
                  <a:pt x="13124" y="21919"/>
                  <a:pt x="13029" y="21926"/>
                  <a:pt x="12864" y="21941"/>
                </a:cubicBezTo>
                <a:cubicBezTo>
                  <a:pt x="12699" y="21948"/>
                  <a:pt x="12461" y="21974"/>
                  <a:pt x="12171" y="21981"/>
                </a:cubicBezTo>
                <a:cubicBezTo>
                  <a:pt x="11886" y="21992"/>
                  <a:pt x="11552" y="22014"/>
                  <a:pt x="11197" y="22018"/>
                </a:cubicBezTo>
                <a:cubicBezTo>
                  <a:pt x="10838" y="22021"/>
                  <a:pt x="10457" y="22032"/>
                  <a:pt x="10080" y="22036"/>
                </a:cubicBezTo>
                <a:cubicBezTo>
                  <a:pt x="9699" y="22036"/>
                  <a:pt x="9318" y="22032"/>
                  <a:pt x="8963" y="22032"/>
                </a:cubicBezTo>
                <a:cubicBezTo>
                  <a:pt x="8604" y="22032"/>
                  <a:pt x="8271" y="22014"/>
                  <a:pt x="7985" y="22007"/>
                </a:cubicBezTo>
                <a:cubicBezTo>
                  <a:pt x="7703" y="21999"/>
                  <a:pt x="7465" y="21981"/>
                  <a:pt x="7296" y="21977"/>
                </a:cubicBezTo>
                <a:cubicBezTo>
                  <a:pt x="7131" y="21966"/>
                  <a:pt x="7033" y="21959"/>
                  <a:pt x="7033" y="21959"/>
                </a:cubicBezTo>
                <a:cubicBezTo>
                  <a:pt x="7033" y="21959"/>
                  <a:pt x="7131" y="21948"/>
                  <a:pt x="7296" y="21933"/>
                </a:cubicBezTo>
                <a:cubicBezTo>
                  <a:pt x="7461" y="21926"/>
                  <a:pt x="7699" y="21904"/>
                  <a:pt x="7985" y="21893"/>
                </a:cubicBezTo>
                <a:cubicBezTo>
                  <a:pt x="8271" y="21886"/>
                  <a:pt x="8604" y="21860"/>
                  <a:pt x="8963" y="21856"/>
                </a:cubicBezTo>
                <a:cubicBezTo>
                  <a:pt x="9318" y="21853"/>
                  <a:pt x="9699" y="21846"/>
                  <a:pt x="10080" y="21838"/>
                </a:cubicBezTo>
                <a:close/>
                <a:moveTo>
                  <a:pt x="7007" y="26589"/>
                </a:moveTo>
                <a:cubicBezTo>
                  <a:pt x="7443" y="26592"/>
                  <a:pt x="7871" y="26596"/>
                  <a:pt x="8278" y="26596"/>
                </a:cubicBezTo>
                <a:cubicBezTo>
                  <a:pt x="8688" y="26600"/>
                  <a:pt x="9062" y="26618"/>
                  <a:pt x="9388" y="26625"/>
                </a:cubicBezTo>
                <a:cubicBezTo>
                  <a:pt x="9714" y="26633"/>
                  <a:pt x="9981" y="26651"/>
                  <a:pt x="10172" y="26662"/>
                </a:cubicBezTo>
                <a:cubicBezTo>
                  <a:pt x="10358" y="26673"/>
                  <a:pt x="10468" y="26680"/>
                  <a:pt x="10468" y="26680"/>
                </a:cubicBezTo>
                <a:cubicBezTo>
                  <a:pt x="10468" y="26680"/>
                  <a:pt x="10358" y="26688"/>
                  <a:pt x="10172" y="26702"/>
                </a:cubicBezTo>
                <a:cubicBezTo>
                  <a:pt x="9981" y="26710"/>
                  <a:pt x="9714" y="26728"/>
                  <a:pt x="9388" y="26739"/>
                </a:cubicBezTo>
                <a:cubicBezTo>
                  <a:pt x="9062" y="26746"/>
                  <a:pt x="8681" y="26765"/>
                  <a:pt x="8278" y="26772"/>
                </a:cubicBezTo>
                <a:cubicBezTo>
                  <a:pt x="7871" y="26776"/>
                  <a:pt x="7443" y="26779"/>
                  <a:pt x="7007" y="26783"/>
                </a:cubicBezTo>
                <a:cubicBezTo>
                  <a:pt x="6571" y="26779"/>
                  <a:pt x="6143" y="26776"/>
                  <a:pt x="5732" y="26776"/>
                </a:cubicBezTo>
                <a:cubicBezTo>
                  <a:pt x="5326" y="26768"/>
                  <a:pt x="4948" y="26750"/>
                  <a:pt x="4626" y="26746"/>
                </a:cubicBezTo>
                <a:cubicBezTo>
                  <a:pt x="4300" y="26739"/>
                  <a:pt x="4029" y="26721"/>
                  <a:pt x="3842" y="26710"/>
                </a:cubicBezTo>
                <a:cubicBezTo>
                  <a:pt x="3656" y="26699"/>
                  <a:pt x="3546" y="26691"/>
                  <a:pt x="3546" y="26691"/>
                </a:cubicBezTo>
                <a:cubicBezTo>
                  <a:pt x="3546" y="26691"/>
                  <a:pt x="3656" y="26684"/>
                  <a:pt x="3842" y="26673"/>
                </a:cubicBezTo>
                <a:cubicBezTo>
                  <a:pt x="4029" y="26666"/>
                  <a:pt x="4300" y="26647"/>
                  <a:pt x="4626" y="26636"/>
                </a:cubicBezTo>
                <a:cubicBezTo>
                  <a:pt x="4952" y="26629"/>
                  <a:pt x="5329" y="26611"/>
                  <a:pt x="5732" y="26607"/>
                </a:cubicBezTo>
                <a:cubicBezTo>
                  <a:pt x="6139" y="26600"/>
                  <a:pt x="6571" y="26596"/>
                  <a:pt x="7007" y="26589"/>
                </a:cubicBezTo>
                <a:close/>
                <a:moveTo>
                  <a:pt x="0" y="1"/>
                </a:moveTo>
                <a:lnTo>
                  <a:pt x="0" y="27827"/>
                </a:lnTo>
                <a:lnTo>
                  <a:pt x="22156" y="27827"/>
                </a:lnTo>
                <a:cubicBezTo>
                  <a:pt x="22094" y="27772"/>
                  <a:pt x="22032" y="27717"/>
                  <a:pt x="21973" y="27662"/>
                </a:cubicBezTo>
                <a:lnTo>
                  <a:pt x="18237" y="27325"/>
                </a:lnTo>
                <a:lnTo>
                  <a:pt x="21585" y="27241"/>
                </a:lnTo>
                <a:cubicBezTo>
                  <a:pt x="20940" y="26409"/>
                  <a:pt x="20691" y="25369"/>
                  <a:pt x="20940" y="24402"/>
                </a:cubicBezTo>
                <a:cubicBezTo>
                  <a:pt x="20969" y="24285"/>
                  <a:pt x="21006" y="24157"/>
                  <a:pt x="21035" y="24032"/>
                </a:cubicBezTo>
                <a:lnTo>
                  <a:pt x="18028" y="23768"/>
                </a:lnTo>
                <a:lnTo>
                  <a:pt x="21090" y="23534"/>
                </a:lnTo>
                <a:cubicBezTo>
                  <a:pt x="21076" y="23373"/>
                  <a:pt x="21021" y="23226"/>
                  <a:pt x="20892" y="23098"/>
                </a:cubicBezTo>
                <a:cubicBezTo>
                  <a:pt x="20790" y="22999"/>
                  <a:pt x="20658" y="22930"/>
                  <a:pt x="20526" y="22860"/>
                </a:cubicBezTo>
                <a:cubicBezTo>
                  <a:pt x="19717" y="22435"/>
                  <a:pt x="18907" y="22014"/>
                  <a:pt x="18090" y="21589"/>
                </a:cubicBezTo>
                <a:cubicBezTo>
                  <a:pt x="17885" y="21893"/>
                  <a:pt x="17724" y="22201"/>
                  <a:pt x="17724" y="22201"/>
                </a:cubicBezTo>
                <a:cubicBezTo>
                  <a:pt x="17724" y="22201"/>
                  <a:pt x="17688" y="21900"/>
                  <a:pt x="17677" y="21541"/>
                </a:cubicBezTo>
                <a:cubicBezTo>
                  <a:pt x="17153" y="21648"/>
                  <a:pt x="16658" y="21893"/>
                  <a:pt x="16116" y="21893"/>
                </a:cubicBezTo>
                <a:cubicBezTo>
                  <a:pt x="15728" y="21893"/>
                  <a:pt x="15347" y="21809"/>
                  <a:pt x="14999" y="21662"/>
                </a:cubicBezTo>
                <a:lnTo>
                  <a:pt x="14999" y="21662"/>
                </a:lnTo>
                <a:cubicBezTo>
                  <a:pt x="15076" y="21802"/>
                  <a:pt x="15160" y="21937"/>
                  <a:pt x="15237" y="22040"/>
                </a:cubicBezTo>
                <a:cubicBezTo>
                  <a:pt x="15413" y="22296"/>
                  <a:pt x="15556" y="22454"/>
                  <a:pt x="15556" y="22454"/>
                </a:cubicBezTo>
                <a:cubicBezTo>
                  <a:pt x="15556" y="22454"/>
                  <a:pt x="15376" y="22347"/>
                  <a:pt x="15124" y="22150"/>
                </a:cubicBezTo>
                <a:cubicBezTo>
                  <a:pt x="14871" y="21955"/>
                  <a:pt x="14556" y="21662"/>
                  <a:pt x="14281" y="21318"/>
                </a:cubicBezTo>
                <a:cubicBezTo>
                  <a:pt x="14204" y="21216"/>
                  <a:pt x="14127" y="21117"/>
                  <a:pt x="14054" y="21010"/>
                </a:cubicBezTo>
                <a:cubicBezTo>
                  <a:pt x="14021" y="20974"/>
                  <a:pt x="13984" y="20941"/>
                  <a:pt x="13952" y="20901"/>
                </a:cubicBezTo>
                <a:cubicBezTo>
                  <a:pt x="13479" y="20347"/>
                  <a:pt x="13289" y="19659"/>
                  <a:pt x="13289" y="18981"/>
                </a:cubicBezTo>
                <a:cubicBezTo>
                  <a:pt x="12985" y="18948"/>
                  <a:pt x="12670" y="18908"/>
                  <a:pt x="12355" y="18864"/>
                </a:cubicBezTo>
                <a:cubicBezTo>
                  <a:pt x="10952" y="18663"/>
                  <a:pt x="9593" y="18282"/>
                  <a:pt x="9593" y="18282"/>
                </a:cubicBezTo>
                <a:lnTo>
                  <a:pt x="9593" y="18282"/>
                </a:lnTo>
                <a:cubicBezTo>
                  <a:pt x="9593" y="18282"/>
                  <a:pt x="10985" y="18516"/>
                  <a:pt x="12380" y="18560"/>
                </a:cubicBezTo>
                <a:cubicBezTo>
                  <a:pt x="12688" y="18575"/>
                  <a:pt x="12992" y="18578"/>
                  <a:pt x="13278" y="18578"/>
                </a:cubicBezTo>
                <a:cubicBezTo>
                  <a:pt x="13267" y="18468"/>
                  <a:pt x="13230" y="18362"/>
                  <a:pt x="13142" y="18282"/>
                </a:cubicBezTo>
                <a:cubicBezTo>
                  <a:pt x="13029" y="18168"/>
                  <a:pt x="12853" y="18113"/>
                  <a:pt x="12684" y="18066"/>
                </a:cubicBezTo>
                <a:cubicBezTo>
                  <a:pt x="11277" y="17667"/>
                  <a:pt x="9815" y="17295"/>
                  <a:pt x="8328" y="17295"/>
                </a:cubicBezTo>
                <a:cubicBezTo>
                  <a:pt x="8286" y="17295"/>
                  <a:pt x="8243" y="17296"/>
                  <a:pt x="8201" y="17296"/>
                </a:cubicBezTo>
                <a:cubicBezTo>
                  <a:pt x="8192" y="17297"/>
                  <a:pt x="8183" y="17297"/>
                  <a:pt x="8174" y="17297"/>
                </a:cubicBezTo>
                <a:cubicBezTo>
                  <a:pt x="7490" y="17297"/>
                  <a:pt x="6789" y="16885"/>
                  <a:pt x="6681" y="16817"/>
                </a:cubicBezTo>
                <a:cubicBezTo>
                  <a:pt x="6549" y="17882"/>
                  <a:pt x="6520" y="18765"/>
                  <a:pt x="6520" y="18765"/>
                </a:cubicBezTo>
                <a:cubicBezTo>
                  <a:pt x="6520" y="18765"/>
                  <a:pt x="6315" y="17285"/>
                  <a:pt x="6333" y="15769"/>
                </a:cubicBezTo>
                <a:cubicBezTo>
                  <a:pt x="6329" y="15062"/>
                  <a:pt x="6381" y="14362"/>
                  <a:pt x="6428" y="13809"/>
                </a:cubicBezTo>
                <a:cubicBezTo>
                  <a:pt x="6384" y="12344"/>
                  <a:pt x="6501" y="10890"/>
                  <a:pt x="7014" y="9491"/>
                </a:cubicBezTo>
                <a:lnTo>
                  <a:pt x="4077" y="8916"/>
                </a:lnTo>
                <a:lnTo>
                  <a:pt x="7102" y="9161"/>
                </a:lnTo>
                <a:cubicBezTo>
                  <a:pt x="7113" y="9066"/>
                  <a:pt x="7095" y="8967"/>
                  <a:pt x="7025" y="8887"/>
                </a:cubicBezTo>
                <a:cubicBezTo>
                  <a:pt x="6930" y="8773"/>
                  <a:pt x="6758" y="8718"/>
                  <a:pt x="6600" y="8674"/>
                </a:cubicBezTo>
                <a:cubicBezTo>
                  <a:pt x="6278" y="8594"/>
                  <a:pt x="5948" y="8535"/>
                  <a:pt x="5615" y="8498"/>
                </a:cubicBezTo>
                <a:cubicBezTo>
                  <a:pt x="5252" y="8458"/>
                  <a:pt x="4883" y="8447"/>
                  <a:pt x="4549" y="8326"/>
                </a:cubicBezTo>
                <a:cubicBezTo>
                  <a:pt x="4377" y="8268"/>
                  <a:pt x="4220" y="8176"/>
                  <a:pt x="4102" y="8059"/>
                </a:cubicBezTo>
                <a:lnTo>
                  <a:pt x="3531" y="10993"/>
                </a:lnTo>
                <a:lnTo>
                  <a:pt x="3912" y="7088"/>
                </a:lnTo>
                <a:cubicBezTo>
                  <a:pt x="3879" y="5704"/>
                  <a:pt x="3754" y="4268"/>
                  <a:pt x="4238" y="2964"/>
                </a:cubicBezTo>
                <a:cubicBezTo>
                  <a:pt x="4318" y="2737"/>
                  <a:pt x="4410" y="2495"/>
                  <a:pt x="4461" y="2257"/>
                </a:cubicBezTo>
                <a:cubicBezTo>
                  <a:pt x="4209" y="2206"/>
                  <a:pt x="3938" y="2151"/>
                  <a:pt x="3670" y="2092"/>
                </a:cubicBezTo>
                <a:cubicBezTo>
                  <a:pt x="2626" y="1869"/>
                  <a:pt x="1601" y="1579"/>
                  <a:pt x="1601" y="1579"/>
                </a:cubicBezTo>
                <a:lnTo>
                  <a:pt x="1601" y="1579"/>
                </a:lnTo>
                <a:cubicBezTo>
                  <a:pt x="1601" y="1579"/>
                  <a:pt x="2656" y="1722"/>
                  <a:pt x="3714" y="1796"/>
                </a:cubicBezTo>
                <a:cubicBezTo>
                  <a:pt x="3974" y="1814"/>
                  <a:pt x="4242" y="1832"/>
                  <a:pt x="4483" y="1847"/>
                </a:cubicBezTo>
                <a:cubicBezTo>
                  <a:pt x="4461" y="1675"/>
                  <a:pt x="4392" y="1521"/>
                  <a:pt x="4249" y="1389"/>
                </a:cubicBezTo>
                <a:cubicBezTo>
                  <a:pt x="4001" y="1158"/>
                  <a:pt x="3661" y="1101"/>
                  <a:pt x="3287" y="1101"/>
                </a:cubicBezTo>
                <a:cubicBezTo>
                  <a:pt x="2923" y="1101"/>
                  <a:pt x="2526" y="1154"/>
                  <a:pt x="2146" y="1154"/>
                </a:cubicBezTo>
                <a:cubicBezTo>
                  <a:pt x="1993" y="1154"/>
                  <a:pt x="1843" y="1146"/>
                  <a:pt x="1700" y="1122"/>
                </a:cubicBezTo>
                <a:cubicBezTo>
                  <a:pt x="1000" y="1004"/>
                  <a:pt x="502" y="517"/>
                  <a:pt x="55" y="56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4"/>
          <p:cNvGrpSpPr/>
          <p:nvPr/>
        </p:nvGrpSpPr>
        <p:grpSpPr>
          <a:xfrm>
            <a:off x="132591" y="4740544"/>
            <a:ext cx="8711798" cy="222721"/>
            <a:chOff x="2943500" y="4439788"/>
            <a:chExt cx="1774550" cy="98375"/>
          </a:xfrm>
        </p:grpSpPr>
        <p:sp>
          <p:nvSpPr>
            <p:cNvPr id="89" name="Google Shape;89;p4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4"/>
          <p:cNvSpPr/>
          <p:nvPr/>
        </p:nvSpPr>
        <p:spPr>
          <a:xfrm>
            <a:off x="7993300" y="119648"/>
            <a:ext cx="1150727" cy="538486"/>
          </a:xfrm>
          <a:custGeom>
            <a:avLst/>
            <a:gdLst/>
            <a:ahLst/>
            <a:cxnLst/>
            <a:rect l="l" t="t" r="r" b="b"/>
            <a:pathLst>
              <a:path w="28046" h="13125" extrusionOk="0">
                <a:moveTo>
                  <a:pt x="26010" y="0"/>
                </a:moveTo>
                <a:cubicBezTo>
                  <a:pt x="25710" y="0"/>
                  <a:pt x="25383" y="13"/>
                  <a:pt x="25028" y="44"/>
                </a:cubicBezTo>
                <a:cubicBezTo>
                  <a:pt x="23903" y="135"/>
                  <a:pt x="22043" y="531"/>
                  <a:pt x="21208" y="879"/>
                </a:cubicBezTo>
                <a:cubicBezTo>
                  <a:pt x="20990" y="824"/>
                  <a:pt x="20680" y="796"/>
                  <a:pt x="20311" y="796"/>
                </a:cubicBezTo>
                <a:cubicBezTo>
                  <a:pt x="19942" y="796"/>
                  <a:pt x="19513" y="824"/>
                  <a:pt x="19057" y="879"/>
                </a:cubicBezTo>
                <a:cubicBezTo>
                  <a:pt x="18775" y="912"/>
                  <a:pt x="18464" y="959"/>
                  <a:pt x="18189" y="1032"/>
                </a:cubicBezTo>
                <a:cubicBezTo>
                  <a:pt x="17915" y="1106"/>
                  <a:pt x="17735" y="1190"/>
                  <a:pt x="17776" y="1245"/>
                </a:cubicBezTo>
                <a:cubicBezTo>
                  <a:pt x="17885" y="1399"/>
                  <a:pt x="17951" y="1498"/>
                  <a:pt x="17827" y="1692"/>
                </a:cubicBezTo>
                <a:cubicBezTo>
                  <a:pt x="17684" y="1912"/>
                  <a:pt x="17574" y="2128"/>
                  <a:pt x="17728" y="2292"/>
                </a:cubicBezTo>
                <a:cubicBezTo>
                  <a:pt x="17858" y="2435"/>
                  <a:pt x="18216" y="2534"/>
                  <a:pt x="18803" y="2534"/>
                </a:cubicBezTo>
                <a:cubicBezTo>
                  <a:pt x="18893" y="2534"/>
                  <a:pt x="18989" y="2532"/>
                  <a:pt x="19090" y="2527"/>
                </a:cubicBezTo>
                <a:cubicBezTo>
                  <a:pt x="19852" y="2490"/>
                  <a:pt x="21054" y="2252"/>
                  <a:pt x="21603" y="1999"/>
                </a:cubicBezTo>
                <a:cubicBezTo>
                  <a:pt x="21621" y="2161"/>
                  <a:pt x="21706" y="2311"/>
                  <a:pt x="21966" y="2417"/>
                </a:cubicBezTo>
                <a:cubicBezTo>
                  <a:pt x="22170" y="2498"/>
                  <a:pt x="22488" y="2549"/>
                  <a:pt x="22916" y="2549"/>
                </a:cubicBezTo>
                <a:cubicBezTo>
                  <a:pt x="23048" y="2549"/>
                  <a:pt x="23190" y="2545"/>
                  <a:pt x="23343" y="2534"/>
                </a:cubicBezTo>
                <a:cubicBezTo>
                  <a:pt x="23991" y="2494"/>
                  <a:pt x="24852" y="2347"/>
                  <a:pt x="25460" y="2150"/>
                </a:cubicBezTo>
                <a:lnTo>
                  <a:pt x="25460" y="2150"/>
                </a:lnTo>
                <a:cubicBezTo>
                  <a:pt x="25083" y="2329"/>
                  <a:pt x="25097" y="2479"/>
                  <a:pt x="25295" y="2578"/>
                </a:cubicBezTo>
                <a:cubicBezTo>
                  <a:pt x="25497" y="2673"/>
                  <a:pt x="25852" y="2725"/>
                  <a:pt x="26127" y="2798"/>
                </a:cubicBezTo>
                <a:cubicBezTo>
                  <a:pt x="26409" y="2871"/>
                  <a:pt x="26636" y="3010"/>
                  <a:pt x="26486" y="3172"/>
                </a:cubicBezTo>
                <a:cubicBezTo>
                  <a:pt x="26328" y="3184"/>
                  <a:pt x="26184" y="3189"/>
                  <a:pt x="26052" y="3189"/>
                </a:cubicBezTo>
                <a:cubicBezTo>
                  <a:pt x="25787" y="3189"/>
                  <a:pt x="25566" y="3168"/>
                  <a:pt x="25368" y="3139"/>
                </a:cubicBezTo>
                <a:cubicBezTo>
                  <a:pt x="25072" y="3098"/>
                  <a:pt x="24804" y="3047"/>
                  <a:pt x="24434" y="3036"/>
                </a:cubicBezTo>
                <a:cubicBezTo>
                  <a:pt x="24383" y="3034"/>
                  <a:pt x="24329" y="3033"/>
                  <a:pt x="24272" y="3033"/>
                </a:cubicBezTo>
                <a:cubicBezTo>
                  <a:pt x="23920" y="3033"/>
                  <a:pt x="23474" y="3073"/>
                  <a:pt x="23039" y="3168"/>
                </a:cubicBezTo>
                <a:cubicBezTo>
                  <a:pt x="22530" y="3278"/>
                  <a:pt x="22207" y="3574"/>
                  <a:pt x="22196" y="3695"/>
                </a:cubicBezTo>
                <a:cubicBezTo>
                  <a:pt x="22160" y="3937"/>
                  <a:pt x="22698" y="4062"/>
                  <a:pt x="23350" y="4127"/>
                </a:cubicBezTo>
                <a:cubicBezTo>
                  <a:pt x="23999" y="4197"/>
                  <a:pt x="24771" y="4219"/>
                  <a:pt x="25350" y="4318"/>
                </a:cubicBezTo>
                <a:cubicBezTo>
                  <a:pt x="25639" y="4362"/>
                  <a:pt x="25881" y="4432"/>
                  <a:pt x="25878" y="4549"/>
                </a:cubicBezTo>
                <a:cubicBezTo>
                  <a:pt x="25870" y="4670"/>
                  <a:pt x="25211" y="4886"/>
                  <a:pt x="24786" y="5032"/>
                </a:cubicBezTo>
                <a:cubicBezTo>
                  <a:pt x="24570" y="5105"/>
                  <a:pt x="24259" y="5149"/>
                  <a:pt x="24039" y="5153"/>
                </a:cubicBezTo>
                <a:cubicBezTo>
                  <a:pt x="24012" y="5154"/>
                  <a:pt x="23986" y="5154"/>
                  <a:pt x="23961" y="5154"/>
                </a:cubicBezTo>
                <a:cubicBezTo>
                  <a:pt x="23782" y="5154"/>
                  <a:pt x="23648" y="5133"/>
                  <a:pt x="23500" y="5124"/>
                </a:cubicBezTo>
                <a:cubicBezTo>
                  <a:pt x="23329" y="5109"/>
                  <a:pt x="23136" y="5101"/>
                  <a:pt x="22925" y="5101"/>
                </a:cubicBezTo>
                <a:cubicBezTo>
                  <a:pt x="22373" y="5101"/>
                  <a:pt x="21702" y="5153"/>
                  <a:pt x="21002" y="5259"/>
                </a:cubicBezTo>
                <a:cubicBezTo>
                  <a:pt x="20039" y="5402"/>
                  <a:pt x="18984" y="5618"/>
                  <a:pt x="18178" y="5886"/>
                </a:cubicBezTo>
                <a:cubicBezTo>
                  <a:pt x="17994" y="5856"/>
                  <a:pt x="17763" y="5841"/>
                  <a:pt x="17500" y="5841"/>
                </a:cubicBezTo>
                <a:cubicBezTo>
                  <a:pt x="17110" y="5841"/>
                  <a:pt x="16648" y="5874"/>
                  <a:pt x="16157" y="5937"/>
                </a:cubicBezTo>
                <a:cubicBezTo>
                  <a:pt x="15336" y="6043"/>
                  <a:pt x="14442" y="6241"/>
                  <a:pt x="13728" y="6468"/>
                </a:cubicBezTo>
                <a:cubicBezTo>
                  <a:pt x="13084" y="6673"/>
                  <a:pt x="12465" y="6930"/>
                  <a:pt x="11721" y="7036"/>
                </a:cubicBezTo>
                <a:cubicBezTo>
                  <a:pt x="11230" y="7105"/>
                  <a:pt x="10754" y="7083"/>
                  <a:pt x="10267" y="7120"/>
                </a:cubicBezTo>
                <a:cubicBezTo>
                  <a:pt x="10882" y="7021"/>
                  <a:pt x="11578" y="6827"/>
                  <a:pt x="12131" y="6666"/>
                </a:cubicBezTo>
                <a:cubicBezTo>
                  <a:pt x="12296" y="6435"/>
                  <a:pt x="12043" y="6267"/>
                  <a:pt x="11457" y="6212"/>
                </a:cubicBezTo>
                <a:cubicBezTo>
                  <a:pt x="11352" y="6202"/>
                  <a:pt x="11226" y="6198"/>
                  <a:pt x="11084" y="6198"/>
                </a:cubicBezTo>
                <a:cubicBezTo>
                  <a:pt x="10438" y="6198"/>
                  <a:pt x="9472" y="6289"/>
                  <a:pt x="8721" y="6424"/>
                </a:cubicBezTo>
                <a:cubicBezTo>
                  <a:pt x="9560" y="6186"/>
                  <a:pt x="10164" y="5886"/>
                  <a:pt x="10267" y="5666"/>
                </a:cubicBezTo>
                <a:cubicBezTo>
                  <a:pt x="10366" y="5451"/>
                  <a:pt x="9553" y="5402"/>
                  <a:pt x="8842" y="5402"/>
                </a:cubicBezTo>
                <a:cubicBezTo>
                  <a:pt x="8815" y="5402"/>
                  <a:pt x="8788" y="5402"/>
                  <a:pt x="8761" y="5402"/>
                </a:cubicBezTo>
                <a:cubicBezTo>
                  <a:pt x="9033" y="5300"/>
                  <a:pt x="8996" y="5204"/>
                  <a:pt x="8765" y="5186"/>
                </a:cubicBezTo>
                <a:cubicBezTo>
                  <a:pt x="8725" y="5183"/>
                  <a:pt x="8680" y="5181"/>
                  <a:pt x="8631" y="5181"/>
                </a:cubicBezTo>
                <a:cubicBezTo>
                  <a:pt x="8408" y="5181"/>
                  <a:pt x="8109" y="5213"/>
                  <a:pt x="7820" y="5256"/>
                </a:cubicBezTo>
                <a:cubicBezTo>
                  <a:pt x="7465" y="5307"/>
                  <a:pt x="7099" y="5373"/>
                  <a:pt x="6758" y="5417"/>
                </a:cubicBezTo>
                <a:cubicBezTo>
                  <a:pt x="6329" y="5464"/>
                  <a:pt x="5952" y="5479"/>
                  <a:pt x="5553" y="5512"/>
                </a:cubicBezTo>
                <a:cubicBezTo>
                  <a:pt x="5154" y="5545"/>
                  <a:pt x="4692" y="5600"/>
                  <a:pt x="4275" y="5702"/>
                </a:cubicBezTo>
                <a:cubicBezTo>
                  <a:pt x="3872" y="5809"/>
                  <a:pt x="3344" y="6061"/>
                  <a:pt x="3480" y="6131"/>
                </a:cubicBezTo>
                <a:cubicBezTo>
                  <a:pt x="3400" y="6102"/>
                  <a:pt x="3271" y="6088"/>
                  <a:pt x="3110" y="6088"/>
                </a:cubicBezTo>
                <a:cubicBezTo>
                  <a:pt x="2669" y="6088"/>
                  <a:pt x="1992" y="6189"/>
                  <a:pt x="1458" y="6336"/>
                </a:cubicBezTo>
                <a:cubicBezTo>
                  <a:pt x="718" y="6541"/>
                  <a:pt x="264" y="6801"/>
                  <a:pt x="132" y="7003"/>
                </a:cubicBezTo>
                <a:cubicBezTo>
                  <a:pt x="0" y="7204"/>
                  <a:pt x="136" y="7365"/>
                  <a:pt x="279" y="7516"/>
                </a:cubicBezTo>
                <a:cubicBezTo>
                  <a:pt x="465" y="7717"/>
                  <a:pt x="663" y="7918"/>
                  <a:pt x="1176" y="8039"/>
                </a:cubicBezTo>
                <a:cubicBezTo>
                  <a:pt x="1370" y="8084"/>
                  <a:pt x="1634" y="8104"/>
                  <a:pt x="1945" y="8104"/>
                </a:cubicBezTo>
                <a:cubicBezTo>
                  <a:pt x="2457" y="8104"/>
                  <a:pt x="3096" y="8048"/>
                  <a:pt x="3754" y="7948"/>
                </a:cubicBezTo>
                <a:lnTo>
                  <a:pt x="3754" y="7948"/>
                </a:lnTo>
                <a:cubicBezTo>
                  <a:pt x="3359" y="8537"/>
                  <a:pt x="3956" y="9065"/>
                  <a:pt x="5439" y="9208"/>
                </a:cubicBezTo>
                <a:cubicBezTo>
                  <a:pt x="5736" y="9830"/>
                  <a:pt x="7315" y="10160"/>
                  <a:pt x="9278" y="10325"/>
                </a:cubicBezTo>
                <a:cubicBezTo>
                  <a:pt x="9798" y="10365"/>
                  <a:pt x="10351" y="10402"/>
                  <a:pt x="10662" y="10508"/>
                </a:cubicBezTo>
                <a:cubicBezTo>
                  <a:pt x="10977" y="10611"/>
                  <a:pt x="10988" y="10911"/>
                  <a:pt x="10487" y="11138"/>
                </a:cubicBezTo>
                <a:cubicBezTo>
                  <a:pt x="11633" y="11197"/>
                  <a:pt x="12120" y="11486"/>
                  <a:pt x="12292" y="11819"/>
                </a:cubicBezTo>
                <a:cubicBezTo>
                  <a:pt x="12457" y="12156"/>
                  <a:pt x="12340" y="12548"/>
                  <a:pt x="12472" y="12892"/>
                </a:cubicBezTo>
                <a:cubicBezTo>
                  <a:pt x="12501" y="12980"/>
                  <a:pt x="12552" y="13061"/>
                  <a:pt x="12732" y="13112"/>
                </a:cubicBezTo>
                <a:cubicBezTo>
                  <a:pt x="12763" y="13121"/>
                  <a:pt x="12810" y="13125"/>
                  <a:pt x="12870" y="13125"/>
                </a:cubicBezTo>
                <a:cubicBezTo>
                  <a:pt x="13155" y="13125"/>
                  <a:pt x="13718" y="13036"/>
                  <a:pt x="14054" y="12988"/>
                </a:cubicBezTo>
                <a:cubicBezTo>
                  <a:pt x="14287" y="13043"/>
                  <a:pt x="14610" y="13075"/>
                  <a:pt x="14998" y="13075"/>
                </a:cubicBezTo>
                <a:cubicBezTo>
                  <a:pt x="15280" y="13075"/>
                  <a:pt x="15598" y="13058"/>
                  <a:pt x="15940" y="13021"/>
                </a:cubicBezTo>
                <a:cubicBezTo>
                  <a:pt x="16757" y="12933"/>
                  <a:pt x="17706" y="12742"/>
                  <a:pt x="18384" y="12497"/>
                </a:cubicBezTo>
                <a:cubicBezTo>
                  <a:pt x="19068" y="12259"/>
                  <a:pt x="19493" y="11940"/>
                  <a:pt x="19248" y="11801"/>
                </a:cubicBezTo>
                <a:lnTo>
                  <a:pt x="19248" y="11801"/>
                </a:lnTo>
                <a:cubicBezTo>
                  <a:pt x="19607" y="11947"/>
                  <a:pt x="19973" y="12101"/>
                  <a:pt x="20548" y="12186"/>
                </a:cubicBezTo>
                <a:cubicBezTo>
                  <a:pt x="20880" y="12237"/>
                  <a:pt x="21399" y="12299"/>
                  <a:pt x="21974" y="12299"/>
                </a:cubicBezTo>
                <a:cubicBezTo>
                  <a:pt x="22387" y="12299"/>
                  <a:pt x="22830" y="12267"/>
                  <a:pt x="23251" y="12175"/>
                </a:cubicBezTo>
                <a:cubicBezTo>
                  <a:pt x="23381" y="12145"/>
                  <a:pt x="23507" y="12134"/>
                  <a:pt x="23612" y="12134"/>
                </a:cubicBezTo>
                <a:cubicBezTo>
                  <a:pt x="23665" y="12134"/>
                  <a:pt x="23713" y="12137"/>
                  <a:pt x="23753" y="12142"/>
                </a:cubicBezTo>
                <a:cubicBezTo>
                  <a:pt x="23870" y="12156"/>
                  <a:pt x="23947" y="12182"/>
                  <a:pt x="24072" y="12197"/>
                </a:cubicBezTo>
                <a:cubicBezTo>
                  <a:pt x="24117" y="12201"/>
                  <a:pt x="24168" y="12203"/>
                  <a:pt x="24223" y="12203"/>
                </a:cubicBezTo>
                <a:cubicBezTo>
                  <a:pt x="24562" y="12203"/>
                  <a:pt x="25060" y="12121"/>
                  <a:pt x="25486" y="12017"/>
                </a:cubicBezTo>
                <a:cubicBezTo>
                  <a:pt x="25976" y="11900"/>
                  <a:pt x="26379" y="11720"/>
                  <a:pt x="26779" y="11578"/>
                </a:cubicBezTo>
                <a:cubicBezTo>
                  <a:pt x="27181" y="11625"/>
                  <a:pt x="27592" y="11669"/>
                  <a:pt x="28046" y="11698"/>
                </a:cubicBezTo>
                <a:lnTo>
                  <a:pt x="28046" y="260"/>
                </a:lnTo>
                <a:cubicBezTo>
                  <a:pt x="27896" y="219"/>
                  <a:pt x="27753" y="183"/>
                  <a:pt x="27592" y="150"/>
                </a:cubicBezTo>
                <a:cubicBezTo>
                  <a:pt x="27179" y="62"/>
                  <a:pt x="26657" y="0"/>
                  <a:pt x="260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6800" y="1012850"/>
            <a:ext cx="77103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6800" y="456500"/>
            <a:ext cx="7710300" cy="4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9598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850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 flipH="1">
            <a:off x="7285622" y="136895"/>
            <a:ext cx="1207480" cy="227107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flipH="1">
            <a:off x="-12" y="363998"/>
            <a:ext cx="1150727" cy="538486"/>
          </a:xfrm>
          <a:custGeom>
            <a:avLst/>
            <a:gdLst/>
            <a:ahLst/>
            <a:cxnLst/>
            <a:rect l="l" t="t" r="r" b="b"/>
            <a:pathLst>
              <a:path w="28046" h="13125" extrusionOk="0">
                <a:moveTo>
                  <a:pt x="26010" y="0"/>
                </a:moveTo>
                <a:cubicBezTo>
                  <a:pt x="25710" y="0"/>
                  <a:pt x="25383" y="13"/>
                  <a:pt x="25028" y="44"/>
                </a:cubicBezTo>
                <a:cubicBezTo>
                  <a:pt x="23903" y="135"/>
                  <a:pt x="22043" y="531"/>
                  <a:pt x="21208" y="879"/>
                </a:cubicBezTo>
                <a:cubicBezTo>
                  <a:pt x="20990" y="824"/>
                  <a:pt x="20680" y="796"/>
                  <a:pt x="20311" y="796"/>
                </a:cubicBezTo>
                <a:cubicBezTo>
                  <a:pt x="19942" y="796"/>
                  <a:pt x="19513" y="824"/>
                  <a:pt x="19057" y="879"/>
                </a:cubicBezTo>
                <a:cubicBezTo>
                  <a:pt x="18775" y="912"/>
                  <a:pt x="18464" y="959"/>
                  <a:pt x="18189" y="1032"/>
                </a:cubicBezTo>
                <a:cubicBezTo>
                  <a:pt x="17915" y="1106"/>
                  <a:pt x="17735" y="1190"/>
                  <a:pt x="17776" y="1245"/>
                </a:cubicBezTo>
                <a:cubicBezTo>
                  <a:pt x="17885" y="1399"/>
                  <a:pt x="17951" y="1498"/>
                  <a:pt x="17827" y="1692"/>
                </a:cubicBezTo>
                <a:cubicBezTo>
                  <a:pt x="17684" y="1912"/>
                  <a:pt x="17574" y="2128"/>
                  <a:pt x="17728" y="2292"/>
                </a:cubicBezTo>
                <a:cubicBezTo>
                  <a:pt x="17858" y="2435"/>
                  <a:pt x="18216" y="2534"/>
                  <a:pt x="18803" y="2534"/>
                </a:cubicBezTo>
                <a:cubicBezTo>
                  <a:pt x="18893" y="2534"/>
                  <a:pt x="18989" y="2532"/>
                  <a:pt x="19090" y="2527"/>
                </a:cubicBezTo>
                <a:cubicBezTo>
                  <a:pt x="19852" y="2490"/>
                  <a:pt x="21054" y="2252"/>
                  <a:pt x="21603" y="1999"/>
                </a:cubicBezTo>
                <a:cubicBezTo>
                  <a:pt x="21621" y="2161"/>
                  <a:pt x="21706" y="2311"/>
                  <a:pt x="21966" y="2417"/>
                </a:cubicBezTo>
                <a:cubicBezTo>
                  <a:pt x="22170" y="2498"/>
                  <a:pt x="22488" y="2549"/>
                  <a:pt x="22916" y="2549"/>
                </a:cubicBezTo>
                <a:cubicBezTo>
                  <a:pt x="23048" y="2549"/>
                  <a:pt x="23190" y="2545"/>
                  <a:pt x="23343" y="2534"/>
                </a:cubicBezTo>
                <a:cubicBezTo>
                  <a:pt x="23991" y="2494"/>
                  <a:pt x="24852" y="2347"/>
                  <a:pt x="25460" y="2150"/>
                </a:cubicBezTo>
                <a:lnTo>
                  <a:pt x="25460" y="2150"/>
                </a:lnTo>
                <a:cubicBezTo>
                  <a:pt x="25083" y="2329"/>
                  <a:pt x="25097" y="2479"/>
                  <a:pt x="25295" y="2578"/>
                </a:cubicBezTo>
                <a:cubicBezTo>
                  <a:pt x="25497" y="2673"/>
                  <a:pt x="25852" y="2725"/>
                  <a:pt x="26127" y="2798"/>
                </a:cubicBezTo>
                <a:cubicBezTo>
                  <a:pt x="26409" y="2871"/>
                  <a:pt x="26636" y="3010"/>
                  <a:pt x="26486" y="3172"/>
                </a:cubicBezTo>
                <a:cubicBezTo>
                  <a:pt x="26328" y="3184"/>
                  <a:pt x="26184" y="3189"/>
                  <a:pt x="26052" y="3189"/>
                </a:cubicBezTo>
                <a:cubicBezTo>
                  <a:pt x="25787" y="3189"/>
                  <a:pt x="25566" y="3168"/>
                  <a:pt x="25368" y="3139"/>
                </a:cubicBezTo>
                <a:cubicBezTo>
                  <a:pt x="25072" y="3098"/>
                  <a:pt x="24804" y="3047"/>
                  <a:pt x="24434" y="3036"/>
                </a:cubicBezTo>
                <a:cubicBezTo>
                  <a:pt x="24383" y="3034"/>
                  <a:pt x="24329" y="3033"/>
                  <a:pt x="24272" y="3033"/>
                </a:cubicBezTo>
                <a:cubicBezTo>
                  <a:pt x="23920" y="3033"/>
                  <a:pt x="23474" y="3073"/>
                  <a:pt x="23039" y="3168"/>
                </a:cubicBezTo>
                <a:cubicBezTo>
                  <a:pt x="22530" y="3278"/>
                  <a:pt x="22207" y="3574"/>
                  <a:pt x="22196" y="3695"/>
                </a:cubicBezTo>
                <a:cubicBezTo>
                  <a:pt x="22160" y="3937"/>
                  <a:pt x="22698" y="4062"/>
                  <a:pt x="23350" y="4127"/>
                </a:cubicBezTo>
                <a:cubicBezTo>
                  <a:pt x="23999" y="4197"/>
                  <a:pt x="24771" y="4219"/>
                  <a:pt x="25350" y="4318"/>
                </a:cubicBezTo>
                <a:cubicBezTo>
                  <a:pt x="25639" y="4362"/>
                  <a:pt x="25881" y="4432"/>
                  <a:pt x="25878" y="4549"/>
                </a:cubicBezTo>
                <a:cubicBezTo>
                  <a:pt x="25870" y="4670"/>
                  <a:pt x="25211" y="4886"/>
                  <a:pt x="24786" y="5032"/>
                </a:cubicBezTo>
                <a:cubicBezTo>
                  <a:pt x="24570" y="5105"/>
                  <a:pt x="24259" y="5149"/>
                  <a:pt x="24039" y="5153"/>
                </a:cubicBezTo>
                <a:cubicBezTo>
                  <a:pt x="24012" y="5154"/>
                  <a:pt x="23986" y="5154"/>
                  <a:pt x="23961" y="5154"/>
                </a:cubicBezTo>
                <a:cubicBezTo>
                  <a:pt x="23782" y="5154"/>
                  <a:pt x="23648" y="5133"/>
                  <a:pt x="23500" y="5124"/>
                </a:cubicBezTo>
                <a:cubicBezTo>
                  <a:pt x="23329" y="5109"/>
                  <a:pt x="23136" y="5101"/>
                  <a:pt x="22925" y="5101"/>
                </a:cubicBezTo>
                <a:cubicBezTo>
                  <a:pt x="22373" y="5101"/>
                  <a:pt x="21702" y="5153"/>
                  <a:pt x="21002" y="5259"/>
                </a:cubicBezTo>
                <a:cubicBezTo>
                  <a:pt x="20039" y="5402"/>
                  <a:pt x="18984" y="5618"/>
                  <a:pt x="18178" y="5886"/>
                </a:cubicBezTo>
                <a:cubicBezTo>
                  <a:pt x="17994" y="5856"/>
                  <a:pt x="17763" y="5841"/>
                  <a:pt x="17500" y="5841"/>
                </a:cubicBezTo>
                <a:cubicBezTo>
                  <a:pt x="17110" y="5841"/>
                  <a:pt x="16648" y="5874"/>
                  <a:pt x="16157" y="5937"/>
                </a:cubicBezTo>
                <a:cubicBezTo>
                  <a:pt x="15336" y="6043"/>
                  <a:pt x="14442" y="6241"/>
                  <a:pt x="13728" y="6468"/>
                </a:cubicBezTo>
                <a:cubicBezTo>
                  <a:pt x="13084" y="6673"/>
                  <a:pt x="12465" y="6930"/>
                  <a:pt x="11721" y="7036"/>
                </a:cubicBezTo>
                <a:cubicBezTo>
                  <a:pt x="11230" y="7105"/>
                  <a:pt x="10754" y="7083"/>
                  <a:pt x="10267" y="7120"/>
                </a:cubicBezTo>
                <a:cubicBezTo>
                  <a:pt x="10882" y="7021"/>
                  <a:pt x="11578" y="6827"/>
                  <a:pt x="12131" y="6666"/>
                </a:cubicBezTo>
                <a:cubicBezTo>
                  <a:pt x="12296" y="6435"/>
                  <a:pt x="12043" y="6267"/>
                  <a:pt x="11457" y="6212"/>
                </a:cubicBezTo>
                <a:cubicBezTo>
                  <a:pt x="11352" y="6202"/>
                  <a:pt x="11226" y="6198"/>
                  <a:pt x="11084" y="6198"/>
                </a:cubicBezTo>
                <a:cubicBezTo>
                  <a:pt x="10438" y="6198"/>
                  <a:pt x="9472" y="6289"/>
                  <a:pt x="8721" y="6424"/>
                </a:cubicBezTo>
                <a:cubicBezTo>
                  <a:pt x="9560" y="6186"/>
                  <a:pt x="10164" y="5886"/>
                  <a:pt x="10267" y="5666"/>
                </a:cubicBezTo>
                <a:cubicBezTo>
                  <a:pt x="10366" y="5451"/>
                  <a:pt x="9553" y="5402"/>
                  <a:pt x="8842" y="5402"/>
                </a:cubicBezTo>
                <a:cubicBezTo>
                  <a:pt x="8815" y="5402"/>
                  <a:pt x="8788" y="5402"/>
                  <a:pt x="8761" y="5402"/>
                </a:cubicBezTo>
                <a:cubicBezTo>
                  <a:pt x="9033" y="5300"/>
                  <a:pt x="8996" y="5204"/>
                  <a:pt x="8765" y="5186"/>
                </a:cubicBezTo>
                <a:cubicBezTo>
                  <a:pt x="8725" y="5183"/>
                  <a:pt x="8680" y="5181"/>
                  <a:pt x="8631" y="5181"/>
                </a:cubicBezTo>
                <a:cubicBezTo>
                  <a:pt x="8408" y="5181"/>
                  <a:pt x="8109" y="5213"/>
                  <a:pt x="7820" y="5256"/>
                </a:cubicBezTo>
                <a:cubicBezTo>
                  <a:pt x="7465" y="5307"/>
                  <a:pt x="7099" y="5373"/>
                  <a:pt x="6758" y="5417"/>
                </a:cubicBezTo>
                <a:cubicBezTo>
                  <a:pt x="6329" y="5464"/>
                  <a:pt x="5952" y="5479"/>
                  <a:pt x="5553" y="5512"/>
                </a:cubicBezTo>
                <a:cubicBezTo>
                  <a:pt x="5154" y="5545"/>
                  <a:pt x="4692" y="5600"/>
                  <a:pt x="4275" y="5702"/>
                </a:cubicBezTo>
                <a:cubicBezTo>
                  <a:pt x="3872" y="5809"/>
                  <a:pt x="3344" y="6061"/>
                  <a:pt x="3480" y="6131"/>
                </a:cubicBezTo>
                <a:cubicBezTo>
                  <a:pt x="3400" y="6102"/>
                  <a:pt x="3271" y="6088"/>
                  <a:pt x="3110" y="6088"/>
                </a:cubicBezTo>
                <a:cubicBezTo>
                  <a:pt x="2669" y="6088"/>
                  <a:pt x="1992" y="6189"/>
                  <a:pt x="1458" y="6336"/>
                </a:cubicBezTo>
                <a:cubicBezTo>
                  <a:pt x="718" y="6541"/>
                  <a:pt x="264" y="6801"/>
                  <a:pt x="132" y="7003"/>
                </a:cubicBezTo>
                <a:cubicBezTo>
                  <a:pt x="0" y="7204"/>
                  <a:pt x="136" y="7365"/>
                  <a:pt x="279" y="7516"/>
                </a:cubicBezTo>
                <a:cubicBezTo>
                  <a:pt x="465" y="7717"/>
                  <a:pt x="663" y="7918"/>
                  <a:pt x="1176" y="8039"/>
                </a:cubicBezTo>
                <a:cubicBezTo>
                  <a:pt x="1370" y="8084"/>
                  <a:pt x="1634" y="8104"/>
                  <a:pt x="1945" y="8104"/>
                </a:cubicBezTo>
                <a:cubicBezTo>
                  <a:pt x="2457" y="8104"/>
                  <a:pt x="3096" y="8048"/>
                  <a:pt x="3754" y="7948"/>
                </a:cubicBezTo>
                <a:lnTo>
                  <a:pt x="3754" y="7948"/>
                </a:lnTo>
                <a:cubicBezTo>
                  <a:pt x="3359" y="8537"/>
                  <a:pt x="3956" y="9065"/>
                  <a:pt x="5439" y="9208"/>
                </a:cubicBezTo>
                <a:cubicBezTo>
                  <a:pt x="5736" y="9830"/>
                  <a:pt x="7315" y="10160"/>
                  <a:pt x="9278" y="10325"/>
                </a:cubicBezTo>
                <a:cubicBezTo>
                  <a:pt x="9798" y="10365"/>
                  <a:pt x="10351" y="10402"/>
                  <a:pt x="10662" y="10508"/>
                </a:cubicBezTo>
                <a:cubicBezTo>
                  <a:pt x="10977" y="10611"/>
                  <a:pt x="10988" y="10911"/>
                  <a:pt x="10487" y="11138"/>
                </a:cubicBezTo>
                <a:cubicBezTo>
                  <a:pt x="11633" y="11197"/>
                  <a:pt x="12120" y="11486"/>
                  <a:pt x="12292" y="11819"/>
                </a:cubicBezTo>
                <a:cubicBezTo>
                  <a:pt x="12457" y="12156"/>
                  <a:pt x="12340" y="12548"/>
                  <a:pt x="12472" y="12892"/>
                </a:cubicBezTo>
                <a:cubicBezTo>
                  <a:pt x="12501" y="12980"/>
                  <a:pt x="12552" y="13061"/>
                  <a:pt x="12732" y="13112"/>
                </a:cubicBezTo>
                <a:cubicBezTo>
                  <a:pt x="12763" y="13121"/>
                  <a:pt x="12810" y="13125"/>
                  <a:pt x="12870" y="13125"/>
                </a:cubicBezTo>
                <a:cubicBezTo>
                  <a:pt x="13155" y="13125"/>
                  <a:pt x="13718" y="13036"/>
                  <a:pt x="14054" y="12988"/>
                </a:cubicBezTo>
                <a:cubicBezTo>
                  <a:pt x="14287" y="13043"/>
                  <a:pt x="14610" y="13075"/>
                  <a:pt x="14998" y="13075"/>
                </a:cubicBezTo>
                <a:cubicBezTo>
                  <a:pt x="15280" y="13075"/>
                  <a:pt x="15598" y="13058"/>
                  <a:pt x="15940" y="13021"/>
                </a:cubicBezTo>
                <a:cubicBezTo>
                  <a:pt x="16757" y="12933"/>
                  <a:pt x="17706" y="12742"/>
                  <a:pt x="18384" y="12497"/>
                </a:cubicBezTo>
                <a:cubicBezTo>
                  <a:pt x="19068" y="12259"/>
                  <a:pt x="19493" y="11940"/>
                  <a:pt x="19248" y="11801"/>
                </a:cubicBezTo>
                <a:lnTo>
                  <a:pt x="19248" y="11801"/>
                </a:lnTo>
                <a:cubicBezTo>
                  <a:pt x="19607" y="11947"/>
                  <a:pt x="19973" y="12101"/>
                  <a:pt x="20548" y="12186"/>
                </a:cubicBezTo>
                <a:cubicBezTo>
                  <a:pt x="20880" y="12237"/>
                  <a:pt x="21399" y="12299"/>
                  <a:pt x="21974" y="12299"/>
                </a:cubicBezTo>
                <a:cubicBezTo>
                  <a:pt x="22387" y="12299"/>
                  <a:pt x="22830" y="12267"/>
                  <a:pt x="23251" y="12175"/>
                </a:cubicBezTo>
                <a:cubicBezTo>
                  <a:pt x="23381" y="12145"/>
                  <a:pt x="23507" y="12134"/>
                  <a:pt x="23612" y="12134"/>
                </a:cubicBezTo>
                <a:cubicBezTo>
                  <a:pt x="23665" y="12134"/>
                  <a:pt x="23713" y="12137"/>
                  <a:pt x="23753" y="12142"/>
                </a:cubicBezTo>
                <a:cubicBezTo>
                  <a:pt x="23870" y="12156"/>
                  <a:pt x="23947" y="12182"/>
                  <a:pt x="24072" y="12197"/>
                </a:cubicBezTo>
                <a:cubicBezTo>
                  <a:pt x="24117" y="12201"/>
                  <a:pt x="24168" y="12203"/>
                  <a:pt x="24223" y="12203"/>
                </a:cubicBezTo>
                <a:cubicBezTo>
                  <a:pt x="24562" y="12203"/>
                  <a:pt x="25060" y="12121"/>
                  <a:pt x="25486" y="12017"/>
                </a:cubicBezTo>
                <a:cubicBezTo>
                  <a:pt x="25976" y="11900"/>
                  <a:pt x="26379" y="11720"/>
                  <a:pt x="26779" y="11578"/>
                </a:cubicBezTo>
                <a:cubicBezTo>
                  <a:pt x="27181" y="11625"/>
                  <a:pt x="27592" y="11669"/>
                  <a:pt x="28046" y="11698"/>
                </a:cubicBezTo>
                <a:lnTo>
                  <a:pt x="28046" y="260"/>
                </a:lnTo>
                <a:cubicBezTo>
                  <a:pt x="27896" y="219"/>
                  <a:pt x="27753" y="183"/>
                  <a:pt x="27592" y="150"/>
                </a:cubicBezTo>
                <a:cubicBezTo>
                  <a:pt x="27179" y="62"/>
                  <a:pt x="26657" y="0"/>
                  <a:pt x="260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-625" y="4587275"/>
            <a:ext cx="9144000" cy="55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8132850" y="3513555"/>
            <a:ext cx="1011135" cy="1073714"/>
          </a:xfrm>
          <a:custGeom>
            <a:avLst/>
            <a:gdLst/>
            <a:ahLst/>
            <a:cxnLst/>
            <a:rect l="l" t="t" r="r" b="b"/>
            <a:pathLst>
              <a:path w="28244" h="29992" extrusionOk="0">
                <a:moveTo>
                  <a:pt x="23841" y="2923"/>
                </a:moveTo>
                <a:cubicBezTo>
                  <a:pt x="23926" y="2927"/>
                  <a:pt x="24054" y="2923"/>
                  <a:pt x="24208" y="2934"/>
                </a:cubicBezTo>
                <a:cubicBezTo>
                  <a:pt x="24358" y="2942"/>
                  <a:pt x="24530" y="2945"/>
                  <a:pt x="24720" y="2971"/>
                </a:cubicBezTo>
                <a:cubicBezTo>
                  <a:pt x="24907" y="2989"/>
                  <a:pt x="25105" y="3011"/>
                  <a:pt x="25306" y="3030"/>
                </a:cubicBezTo>
                <a:cubicBezTo>
                  <a:pt x="25501" y="3063"/>
                  <a:pt x="25698" y="3088"/>
                  <a:pt x="25885" y="3117"/>
                </a:cubicBezTo>
                <a:cubicBezTo>
                  <a:pt x="26076" y="3143"/>
                  <a:pt x="26244" y="3183"/>
                  <a:pt x="26391" y="3213"/>
                </a:cubicBezTo>
                <a:cubicBezTo>
                  <a:pt x="26537" y="3238"/>
                  <a:pt x="26662" y="3275"/>
                  <a:pt x="26746" y="3293"/>
                </a:cubicBezTo>
                <a:cubicBezTo>
                  <a:pt x="26834" y="3319"/>
                  <a:pt x="26881" y="3330"/>
                  <a:pt x="26881" y="3330"/>
                </a:cubicBezTo>
                <a:lnTo>
                  <a:pt x="26742" y="3330"/>
                </a:lnTo>
                <a:cubicBezTo>
                  <a:pt x="26654" y="3326"/>
                  <a:pt x="26526" y="3330"/>
                  <a:pt x="26376" y="3323"/>
                </a:cubicBezTo>
                <a:cubicBezTo>
                  <a:pt x="26226" y="3312"/>
                  <a:pt x="26050" y="3308"/>
                  <a:pt x="25863" y="3286"/>
                </a:cubicBezTo>
                <a:cubicBezTo>
                  <a:pt x="25676" y="3268"/>
                  <a:pt x="25479" y="3246"/>
                  <a:pt x="25277" y="3227"/>
                </a:cubicBezTo>
                <a:cubicBezTo>
                  <a:pt x="25079" y="3194"/>
                  <a:pt x="24885" y="3165"/>
                  <a:pt x="24695" y="3139"/>
                </a:cubicBezTo>
                <a:cubicBezTo>
                  <a:pt x="24508" y="3110"/>
                  <a:pt x="24339" y="3070"/>
                  <a:pt x="24193" y="3044"/>
                </a:cubicBezTo>
                <a:cubicBezTo>
                  <a:pt x="24046" y="3015"/>
                  <a:pt x="23922" y="2978"/>
                  <a:pt x="23834" y="2960"/>
                </a:cubicBezTo>
                <a:cubicBezTo>
                  <a:pt x="23750" y="2938"/>
                  <a:pt x="23702" y="2923"/>
                  <a:pt x="23702" y="2923"/>
                </a:cubicBezTo>
                <a:close/>
                <a:moveTo>
                  <a:pt x="25262" y="12846"/>
                </a:moveTo>
                <a:cubicBezTo>
                  <a:pt x="25581" y="12846"/>
                  <a:pt x="25896" y="12846"/>
                  <a:pt x="26189" y="12849"/>
                </a:cubicBezTo>
                <a:cubicBezTo>
                  <a:pt x="26486" y="12849"/>
                  <a:pt x="26761" y="12864"/>
                  <a:pt x="26995" y="12871"/>
                </a:cubicBezTo>
                <a:cubicBezTo>
                  <a:pt x="27233" y="12879"/>
                  <a:pt x="27431" y="12897"/>
                  <a:pt x="27566" y="12904"/>
                </a:cubicBezTo>
                <a:cubicBezTo>
                  <a:pt x="27706" y="12915"/>
                  <a:pt x="27782" y="12923"/>
                  <a:pt x="27782" y="12923"/>
                </a:cubicBezTo>
                <a:cubicBezTo>
                  <a:pt x="27782" y="12923"/>
                  <a:pt x="27706" y="12930"/>
                  <a:pt x="27566" y="12945"/>
                </a:cubicBezTo>
                <a:cubicBezTo>
                  <a:pt x="27431" y="12956"/>
                  <a:pt x="27233" y="12978"/>
                  <a:pt x="26995" y="12992"/>
                </a:cubicBezTo>
                <a:cubicBezTo>
                  <a:pt x="26757" y="13000"/>
                  <a:pt x="26482" y="13025"/>
                  <a:pt x="26189" y="13033"/>
                </a:cubicBezTo>
                <a:cubicBezTo>
                  <a:pt x="25892" y="13044"/>
                  <a:pt x="25581" y="13047"/>
                  <a:pt x="25262" y="13055"/>
                </a:cubicBezTo>
                <a:cubicBezTo>
                  <a:pt x="24947" y="13055"/>
                  <a:pt x="24632" y="13055"/>
                  <a:pt x="24339" y="13051"/>
                </a:cubicBezTo>
                <a:cubicBezTo>
                  <a:pt x="24043" y="13051"/>
                  <a:pt x="23768" y="13036"/>
                  <a:pt x="23534" y="13029"/>
                </a:cubicBezTo>
                <a:cubicBezTo>
                  <a:pt x="23296" y="13022"/>
                  <a:pt x="23098" y="13007"/>
                  <a:pt x="22962" y="12996"/>
                </a:cubicBezTo>
                <a:cubicBezTo>
                  <a:pt x="22823" y="12985"/>
                  <a:pt x="22746" y="12978"/>
                  <a:pt x="22746" y="12978"/>
                </a:cubicBezTo>
                <a:cubicBezTo>
                  <a:pt x="22746" y="12978"/>
                  <a:pt x="22823" y="12967"/>
                  <a:pt x="22962" y="12956"/>
                </a:cubicBezTo>
                <a:cubicBezTo>
                  <a:pt x="23098" y="12945"/>
                  <a:pt x="23296" y="12923"/>
                  <a:pt x="23534" y="12908"/>
                </a:cubicBezTo>
                <a:cubicBezTo>
                  <a:pt x="23772" y="12901"/>
                  <a:pt x="24046" y="12875"/>
                  <a:pt x="24339" y="12868"/>
                </a:cubicBezTo>
                <a:cubicBezTo>
                  <a:pt x="24636" y="12857"/>
                  <a:pt x="24947" y="12853"/>
                  <a:pt x="25262" y="12846"/>
                </a:cubicBezTo>
                <a:close/>
                <a:moveTo>
                  <a:pt x="22799" y="21749"/>
                </a:moveTo>
                <a:cubicBezTo>
                  <a:pt x="23031" y="21749"/>
                  <a:pt x="23250" y="21761"/>
                  <a:pt x="23442" y="21765"/>
                </a:cubicBezTo>
                <a:cubicBezTo>
                  <a:pt x="23658" y="21768"/>
                  <a:pt x="23830" y="21783"/>
                  <a:pt x="23955" y="21787"/>
                </a:cubicBezTo>
                <a:cubicBezTo>
                  <a:pt x="24079" y="21798"/>
                  <a:pt x="24153" y="21801"/>
                  <a:pt x="24153" y="21801"/>
                </a:cubicBezTo>
                <a:cubicBezTo>
                  <a:pt x="24153" y="21801"/>
                  <a:pt x="24083" y="21809"/>
                  <a:pt x="23959" y="21823"/>
                </a:cubicBezTo>
                <a:cubicBezTo>
                  <a:pt x="23834" y="21834"/>
                  <a:pt x="23658" y="21860"/>
                  <a:pt x="23446" y="21874"/>
                </a:cubicBezTo>
                <a:cubicBezTo>
                  <a:pt x="23237" y="21889"/>
                  <a:pt x="22984" y="21911"/>
                  <a:pt x="22717" y="21926"/>
                </a:cubicBezTo>
                <a:cubicBezTo>
                  <a:pt x="22453" y="21933"/>
                  <a:pt x="22167" y="21948"/>
                  <a:pt x="21885" y="21955"/>
                </a:cubicBezTo>
                <a:cubicBezTo>
                  <a:pt x="21600" y="21962"/>
                  <a:pt x="21318" y="21962"/>
                  <a:pt x="21050" y="21966"/>
                </a:cubicBezTo>
                <a:cubicBezTo>
                  <a:pt x="21021" y="21966"/>
                  <a:pt x="20993" y="21967"/>
                  <a:pt x="20964" y="21967"/>
                </a:cubicBezTo>
                <a:cubicBezTo>
                  <a:pt x="20732" y="21967"/>
                  <a:pt x="20514" y="21955"/>
                  <a:pt x="20321" y="21951"/>
                </a:cubicBezTo>
                <a:cubicBezTo>
                  <a:pt x="20109" y="21948"/>
                  <a:pt x="19933" y="21933"/>
                  <a:pt x="19809" y="21929"/>
                </a:cubicBezTo>
                <a:cubicBezTo>
                  <a:pt x="19688" y="21918"/>
                  <a:pt x="19615" y="21915"/>
                  <a:pt x="19615" y="21915"/>
                </a:cubicBezTo>
                <a:cubicBezTo>
                  <a:pt x="19615" y="21915"/>
                  <a:pt x="19680" y="21907"/>
                  <a:pt x="19805" y="21893"/>
                </a:cubicBezTo>
                <a:cubicBezTo>
                  <a:pt x="19929" y="21882"/>
                  <a:pt x="20109" y="21856"/>
                  <a:pt x="20318" y="21841"/>
                </a:cubicBezTo>
                <a:cubicBezTo>
                  <a:pt x="20530" y="21827"/>
                  <a:pt x="20779" y="21805"/>
                  <a:pt x="21047" y="21790"/>
                </a:cubicBezTo>
                <a:cubicBezTo>
                  <a:pt x="21310" y="21783"/>
                  <a:pt x="21596" y="21768"/>
                  <a:pt x="21878" y="21761"/>
                </a:cubicBezTo>
                <a:cubicBezTo>
                  <a:pt x="22164" y="21754"/>
                  <a:pt x="22449" y="21754"/>
                  <a:pt x="22713" y="21750"/>
                </a:cubicBezTo>
                <a:cubicBezTo>
                  <a:pt x="22742" y="21750"/>
                  <a:pt x="22771" y="21749"/>
                  <a:pt x="22799" y="21749"/>
                </a:cubicBezTo>
                <a:close/>
                <a:moveTo>
                  <a:pt x="14216" y="23413"/>
                </a:moveTo>
                <a:lnTo>
                  <a:pt x="14216" y="23413"/>
                </a:lnTo>
                <a:cubicBezTo>
                  <a:pt x="14216" y="23413"/>
                  <a:pt x="14120" y="23431"/>
                  <a:pt x="13956" y="23457"/>
                </a:cubicBezTo>
                <a:cubicBezTo>
                  <a:pt x="13791" y="23482"/>
                  <a:pt x="13553" y="23526"/>
                  <a:pt x="13267" y="23563"/>
                </a:cubicBezTo>
                <a:cubicBezTo>
                  <a:pt x="12985" y="23600"/>
                  <a:pt x="12652" y="23651"/>
                  <a:pt x="12293" y="23691"/>
                </a:cubicBezTo>
                <a:cubicBezTo>
                  <a:pt x="11937" y="23731"/>
                  <a:pt x="11556" y="23772"/>
                  <a:pt x="11176" y="23816"/>
                </a:cubicBezTo>
                <a:cubicBezTo>
                  <a:pt x="10795" y="23849"/>
                  <a:pt x="10410" y="23878"/>
                  <a:pt x="10055" y="23911"/>
                </a:cubicBezTo>
                <a:cubicBezTo>
                  <a:pt x="9696" y="23944"/>
                  <a:pt x="9362" y="23959"/>
                  <a:pt x="9073" y="23977"/>
                </a:cubicBezTo>
                <a:cubicBezTo>
                  <a:pt x="8784" y="23995"/>
                  <a:pt x="8546" y="23999"/>
                  <a:pt x="8377" y="24006"/>
                </a:cubicBezTo>
                <a:cubicBezTo>
                  <a:pt x="8209" y="24014"/>
                  <a:pt x="8113" y="24014"/>
                  <a:pt x="8113" y="24014"/>
                </a:cubicBezTo>
                <a:cubicBezTo>
                  <a:pt x="8113" y="24014"/>
                  <a:pt x="8209" y="23995"/>
                  <a:pt x="8374" y="23966"/>
                </a:cubicBezTo>
                <a:cubicBezTo>
                  <a:pt x="8538" y="23944"/>
                  <a:pt x="8776" y="23896"/>
                  <a:pt x="9058" y="23860"/>
                </a:cubicBezTo>
                <a:cubicBezTo>
                  <a:pt x="9344" y="23823"/>
                  <a:pt x="9677" y="23775"/>
                  <a:pt x="10036" y="23731"/>
                </a:cubicBezTo>
                <a:cubicBezTo>
                  <a:pt x="10392" y="23691"/>
                  <a:pt x="10773" y="23651"/>
                  <a:pt x="11154" y="23611"/>
                </a:cubicBezTo>
                <a:cubicBezTo>
                  <a:pt x="11531" y="23578"/>
                  <a:pt x="11919" y="23545"/>
                  <a:pt x="12274" y="23512"/>
                </a:cubicBezTo>
                <a:cubicBezTo>
                  <a:pt x="12630" y="23482"/>
                  <a:pt x="12967" y="23468"/>
                  <a:pt x="13256" y="23449"/>
                </a:cubicBezTo>
                <a:cubicBezTo>
                  <a:pt x="13542" y="23431"/>
                  <a:pt x="13780" y="23427"/>
                  <a:pt x="13952" y="23416"/>
                </a:cubicBezTo>
                <a:cubicBezTo>
                  <a:pt x="14120" y="23413"/>
                  <a:pt x="14216" y="23413"/>
                  <a:pt x="14216" y="23413"/>
                </a:cubicBezTo>
                <a:close/>
                <a:moveTo>
                  <a:pt x="19486" y="28911"/>
                </a:moveTo>
                <a:cubicBezTo>
                  <a:pt x="20006" y="28914"/>
                  <a:pt x="20527" y="28925"/>
                  <a:pt x="21014" y="28929"/>
                </a:cubicBezTo>
                <a:cubicBezTo>
                  <a:pt x="21501" y="28933"/>
                  <a:pt x="21959" y="28958"/>
                  <a:pt x="22347" y="28966"/>
                </a:cubicBezTo>
                <a:cubicBezTo>
                  <a:pt x="22735" y="28977"/>
                  <a:pt x="23061" y="28999"/>
                  <a:pt x="23292" y="29006"/>
                </a:cubicBezTo>
                <a:cubicBezTo>
                  <a:pt x="23519" y="29020"/>
                  <a:pt x="23647" y="29031"/>
                  <a:pt x="23647" y="29031"/>
                </a:cubicBezTo>
                <a:cubicBezTo>
                  <a:pt x="23647" y="29031"/>
                  <a:pt x="23519" y="29035"/>
                  <a:pt x="23292" y="29050"/>
                </a:cubicBezTo>
                <a:cubicBezTo>
                  <a:pt x="23061" y="29057"/>
                  <a:pt x="22735" y="29075"/>
                  <a:pt x="22347" y="29079"/>
                </a:cubicBezTo>
                <a:cubicBezTo>
                  <a:pt x="21959" y="29090"/>
                  <a:pt x="21501" y="29105"/>
                  <a:pt x="21014" y="29108"/>
                </a:cubicBezTo>
                <a:cubicBezTo>
                  <a:pt x="20530" y="29112"/>
                  <a:pt x="20006" y="29112"/>
                  <a:pt x="19486" y="29116"/>
                </a:cubicBezTo>
                <a:cubicBezTo>
                  <a:pt x="18963" y="29112"/>
                  <a:pt x="18446" y="29105"/>
                  <a:pt x="17955" y="29097"/>
                </a:cubicBezTo>
                <a:cubicBezTo>
                  <a:pt x="17472" y="29094"/>
                  <a:pt x="17014" y="29072"/>
                  <a:pt x="16626" y="29061"/>
                </a:cubicBezTo>
                <a:cubicBezTo>
                  <a:pt x="16234" y="29053"/>
                  <a:pt x="15911" y="29031"/>
                  <a:pt x="15681" y="29020"/>
                </a:cubicBezTo>
                <a:cubicBezTo>
                  <a:pt x="15454" y="29006"/>
                  <a:pt x="15325" y="28999"/>
                  <a:pt x="15325" y="28999"/>
                </a:cubicBezTo>
                <a:cubicBezTo>
                  <a:pt x="15325" y="28999"/>
                  <a:pt x="15454" y="28995"/>
                  <a:pt x="15681" y="28980"/>
                </a:cubicBezTo>
                <a:cubicBezTo>
                  <a:pt x="15911" y="28969"/>
                  <a:pt x="16234" y="28951"/>
                  <a:pt x="16626" y="28947"/>
                </a:cubicBezTo>
                <a:cubicBezTo>
                  <a:pt x="17014" y="28940"/>
                  <a:pt x="17472" y="28925"/>
                  <a:pt x="17955" y="28922"/>
                </a:cubicBezTo>
                <a:cubicBezTo>
                  <a:pt x="18442" y="28914"/>
                  <a:pt x="18963" y="28914"/>
                  <a:pt x="19486" y="28911"/>
                </a:cubicBezTo>
                <a:close/>
                <a:moveTo>
                  <a:pt x="28244" y="0"/>
                </a:moveTo>
                <a:cubicBezTo>
                  <a:pt x="27566" y="411"/>
                  <a:pt x="26775" y="733"/>
                  <a:pt x="26010" y="1037"/>
                </a:cubicBezTo>
                <a:cubicBezTo>
                  <a:pt x="25801" y="1121"/>
                  <a:pt x="25588" y="1202"/>
                  <a:pt x="25369" y="1271"/>
                </a:cubicBezTo>
                <a:cubicBezTo>
                  <a:pt x="26131" y="1605"/>
                  <a:pt x="26845" y="1872"/>
                  <a:pt x="26845" y="1872"/>
                </a:cubicBezTo>
                <a:cubicBezTo>
                  <a:pt x="26845" y="1872"/>
                  <a:pt x="25918" y="1799"/>
                  <a:pt x="24988" y="1652"/>
                </a:cubicBezTo>
                <a:cubicBezTo>
                  <a:pt x="24471" y="1572"/>
                  <a:pt x="23951" y="1473"/>
                  <a:pt x="23596" y="1403"/>
                </a:cubicBezTo>
                <a:cubicBezTo>
                  <a:pt x="23496" y="1399"/>
                  <a:pt x="23398" y="1396"/>
                  <a:pt x="23300" y="1396"/>
                </a:cubicBezTo>
                <a:cubicBezTo>
                  <a:pt x="23055" y="1396"/>
                  <a:pt x="22816" y="1415"/>
                  <a:pt x="22589" y="1480"/>
                </a:cubicBezTo>
                <a:cubicBezTo>
                  <a:pt x="22468" y="1517"/>
                  <a:pt x="22362" y="1564"/>
                  <a:pt x="22259" y="1619"/>
                </a:cubicBezTo>
                <a:cubicBezTo>
                  <a:pt x="22329" y="1634"/>
                  <a:pt x="22402" y="1645"/>
                  <a:pt x="22471" y="1660"/>
                </a:cubicBezTo>
                <a:cubicBezTo>
                  <a:pt x="23186" y="1792"/>
                  <a:pt x="23885" y="1971"/>
                  <a:pt x="23885" y="1971"/>
                </a:cubicBezTo>
                <a:cubicBezTo>
                  <a:pt x="23885" y="1971"/>
                  <a:pt x="23494" y="1957"/>
                  <a:pt x="23002" y="1957"/>
                </a:cubicBezTo>
                <a:cubicBezTo>
                  <a:pt x="22826" y="1957"/>
                  <a:pt x="22637" y="1959"/>
                  <a:pt x="22449" y="1964"/>
                </a:cubicBezTo>
                <a:cubicBezTo>
                  <a:pt x="22233" y="1967"/>
                  <a:pt x="22021" y="1975"/>
                  <a:pt x="21827" y="1986"/>
                </a:cubicBezTo>
                <a:cubicBezTo>
                  <a:pt x="21581" y="2282"/>
                  <a:pt x="21464" y="2660"/>
                  <a:pt x="21398" y="3000"/>
                </a:cubicBezTo>
                <a:cubicBezTo>
                  <a:pt x="21259" y="3769"/>
                  <a:pt x="21222" y="4711"/>
                  <a:pt x="21248" y="5524"/>
                </a:cubicBezTo>
                <a:lnTo>
                  <a:pt x="21600" y="9439"/>
                </a:lnTo>
                <a:lnTo>
                  <a:pt x="20677" y="6015"/>
                </a:lnTo>
                <a:cubicBezTo>
                  <a:pt x="19805" y="6256"/>
                  <a:pt x="18952" y="6528"/>
                  <a:pt x="18127" y="6839"/>
                </a:cubicBezTo>
                <a:cubicBezTo>
                  <a:pt x="17919" y="6916"/>
                  <a:pt x="17710" y="7000"/>
                  <a:pt x="17582" y="7136"/>
                </a:cubicBezTo>
                <a:cubicBezTo>
                  <a:pt x="17461" y="7264"/>
                  <a:pt x="17442" y="7410"/>
                  <a:pt x="17468" y="7560"/>
                </a:cubicBezTo>
                <a:lnTo>
                  <a:pt x="19047" y="7348"/>
                </a:lnTo>
                <a:lnTo>
                  <a:pt x="17552" y="7861"/>
                </a:lnTo>
                <a:cubicBezTo>
                  <a:pt x="17567" y="7901"/>
                  <a:pt x="17585" y="7938"/>
                  <a:pt x="17604" y="7974"/>
                </a:cubicBezTo>
                <a:cubicBezTo>
                  <a:pt x="18267" y="9491"/>
                  <a:pt x="18812" y="11311"/>
                  <a:pt x="18992" y="12952"/>
                </a:cubicBezTo>
                <a:cubicBezTo>
                  <a:pt x="19061" y="13194"/>
                  <a:pt x="19127" y="13457"/>
                  <a:pt x="19190" y="13728"/>
                </a:cubicBezTo>
                <a:cubicBezTo>
                  <a:pt x="19406" y="14692"/>
                  <a:pt x="19483" y="15655"/>
                  <a:pt x="19483" y="15655"/>
                </a:cubicBezTo>
                <a:cubicBezTo>
                  <a:pt x="19483" y="15655"/>
                  <a:pt x="19160" y="14739"/>
                  <a:pt x="18713" y="13897"/>
                </a:cubicBezTo>
                <a:cubicBezTo>
                  <a:pt x="18699" y="13875"/>
                  <a:pt x="18688" y="13853"/>
                  <a:pt x="18677" y="13831"/>
                </a:cubicBezTo>
                <a:cubicBezTo>
                  <a:pt x="18204" y="14179"/>
                  <a:pt x="17768" y="14553"/>
                  <a:pt x="17377" y="14941"/>
                </a:cubicBezTo>
                <a:cubicBezTo>
                  <a:pt x="17164" y="15153"/>
                  <a:pt x="16963" y="15373"/>
                  <a:pt x="16867" y="15615"/>
                </a:cubicBezTo>
                <a:cubicBezTo>
                  <a:pt x="16864" y="15629"/>
                  <a:pt x="16856" y="15637"/>
                  <a:pt x="16856" y="15651"/>
                </a:cubicBezTo>
                <a:lnTo>
                  <a:pt x="17497" y="15644"/>
                </a:lnTo>
                <a:lnTo>
                  <a:pt x="16809" y="15882"/>
                </a:lnTo>
                <a:cubicBezTo>
                  <a:pt x="16780" y="16091"/>
                  <a:pt x="16809" y="16307"/>
                  <a:pt x="16831" y="16516"/>
                </a:cubicBezTo>
                <a:cubicBezTo>
                  <a:pt x="16999" y="18138"/>
                  <a:pt x="16996" y="19787"/>
                  <a:pt x="16629" y="21387"/>
                </a:cubicBezTo>
                <a:lnTo>
                  <a:pt x="16179" y="26138"/>
                </a:lnTo>
                <a:lnTo>
                  <a:pt x="15886" y="22043"/>
                </a:lnTo>
                <a:cubicBezTo>
                  <a:pt x="15347" y="22035"/>
                  <a:pt x="14798" y="22030"/>
                  <a:pt x="14243" y="22030"/>
                </a:cubicBezTo>
                <a:cubicBezTo>
                  <a:pt x="12204" y="22030"/>
                  <a:pt x="10092" y="22093"/>
                  <a:pt x="8157" y="22292"/>
                </a:cubicBezTo>
                <a:cubicBezTo>
                  <a:pt x="7919" y="22424"/>
                  <a:pt x="7670" y="22548"/>
                  <a:pt x="7418" y="22662"/>
                </a:cubicBezTo>
                <a:cubicBezTo>
                  <a:pt x="8435" y="22632"/>
                  <a:pt x="9410" y="22626"/>
                  <a:pt x="10047" y="22626"/>
                </a:cubicBezTo>
                <a:cubicBezTo>
                  <a:pt x="10502" y="22626"/>
                  <a:pt x="10784" y="22629"/>
                  <a:pt x="10784" y="22629"/>
                </a:cubicBezTo>
                <a:cubicBezTo>
                  <a:pt x="10784" y="22629"/>
                  <a:pt x="8886" y="22757"/>
                  <a:pt x="7004" y="22977"/>
                </a:cubicBezTo>
                <a:cubicBezTo>
                  <a:pt x="6813" y="22999"/>
                  <a:pt x="6626" y="23017"/>
                  <a:pt x="6436" y="23043"/>
                </a:cubicBezTo>
                <a:cubicBezTo>
                  <a:pt x="5755" y="23270"/>
                  <a:pt x="5029" y="23438"/>
                  <a:pt x="4290" y="23541"/>
                </a:cubicBezTo>
                <a:cubicBezTo>
                  <a:pt x="4073" y="23567"/>
                  <a:pt x="3846" y="23596"/>
                  <a:pt x="3671" y="23695"/>
                </a:cubicBezTo>
                <a:cubicBezTo>
                  <a:pt x="3517" y="23783"/>
                  <a:pt x="3432" y="23915"/>
                  <a:pt x="3363" y="24050"/>
                </a:cubicBezTo>
                <a:cubicBezTo>
                  <a:pt x="3136" y="24479"/>
                  <a:pt x="3004" y="24933"/>
                  <a:pt x="2975" y="25391"/>
                </a:cubicBezTo>
                <a:cubicBezTo>
                  <a:pt x="2967" y="25578"/>
                  <a:pt x="2971" y="25764"/>
                  <a:pt x="2978" y="25958"/>
                </a:cubicBezTo>
                <a:lnTo>
                  <a:pt x="6440" y="26519"/>
                </a:lnTo>
                <a:lnTo>
                  <a:pt x="2993" y="26332"/>
                </a:lnTo>
                <a:lnTo>
                  <a:pt x="2993" y="26332"/>
                </a:lnTo>
                <a:cubicBezTo>
                  <a:pt x="3004" y="26621"/>
                  <a:pt x="2989" y="26911"/>
                  <a:pt x="2898" y="27189"/>
                </a:cubicBezTo>
                <a:cubicBezTo>
                  <a:pt x="2733" y="27698"/>
                  <a:pt x="2337" y="28218"/>
                  <a:pt x="1836" y="28691"/>
                </a:cubicBezTo>
                <a:cubicBezTo>
                  <a:pt x="2700" y="28753"/>
                  <a:pt x="3663" y="28815"/>
                  <a:pt x="4623" y="28856"/>
                </a:cubicBezTo>
                <a:cubicBezTo>
                  <a:pt x="6204" y="28932"/>
                  <a:pt x="7788" y="28950"/>
                  <a:pt x="8966" y="28950"/>
                </a:cubicBezTo>
                <a:cubicBezTo>
                  <a:pt x="10115" y="28950"/>
                  <a:pt x="10879" y="28933"/>
                  <a:pt x="10879" y="28933"/>
                </a:cubicBezTo>
                <a:lnTo>
                  <a:pt x="10879" y="28933"/>
                </a:lnTo>
                <a:cubicBezTo>
                  <a:pt x="10879" y="28933"/>
                  <a:pt x="7758" y="29259"/>
                  <a:pt x="4623" y="29357"/>
                </a:cubicBezTo>
                <a:cubicBezTo>
                  <a:pt x="3319" y="29409"/>
                  <a:pt x="2015" y="29423"/>
                  <a:pt x="934" y="29423"/>
                </a:cubicBezTo>
                <a:cubicBezTo>
                  <a:pt x="627" y="29632"/>
                  <a:pt x="312" y="29826"/>
                  <a:pt x="0" y="29991"/>
                </a:cubicBezTo>
                <a:lnTo>
                  <a:pt x="28244" y="29991"/>
                </a:lnTo>
                <a:lnTo>
                  <a:pt x="28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0" y="3070690"/>
            <a:ext cx="1207501" cy="1516502"/>
          </a:xfrm>
          <a:custGeom>
            <a:avLst/>
            <a:gdLst/>
            <a:ahLst/>
            <a:cxnLst/>
            <a:rect l="l" t="t" r="r" b="b"/>
            <a:pathLst>
              <a:path w="22157" h="27827" extrusionOk="0">
                <a:moveTo>
                  <a:pt x="2853" y="17461"/>
                </a:moveTo>
                <a:cubicBezTo>
                  <a:pt x="3091" y="17469"/>
                  <a:pt x="3330" y="17469"/>
                  <a:pt x="3549" y="17472"/>
                </a:cubicBezTo>
                <a:cubicBezTo>
                  <a:pt x="3773" y="17472"/>
                  <a:pt x="3978" y="17490"/>
                  <a:pt x="4157" y="17498"/>
                </a:cubicBezTo>
                <a:cubicBezTo>
                  <a:pt x="4337" y="17509"/>
                  <a:pt x="4483" y="17527"/>
                  <a:pt x="4590" y="17531"/>
                </a:cubicBezTo>
                <a:cubicBezTo>
                  <a:pt x="4696" y="17545"/>
                  <a:pt x="4754" y="17549"/>
                  <a:pt x="4754" y="17549"/>
                </a:cubicBezTo>
                <a:cubicBezTo>
                  <a:pt x="4754" y="17549"/>
                  <a:pt x="4696" y="17560"/>
                  <a:pt x="4590" y="17571"/>
                </a:cubicBezTo>
                <a:cubicBezTo>
                  <a:pt x="4483" y="17582"/>
                  <a:pt x="4337" y="17604"/>
                  <a:pt x="4157" y="17615"/>
                </a:cubicBezTo>
                <a:cubicBezTo>
                  <a:pt x="3982" y="17622"/>
                  <a:pt x="3773" y="17644"/>
                  <a:pt x="3549" y="17652"/>
                </a:cubicBezTo>
                <a:cubicBezTo>
                  <a:pt x="3326" y="17655"/>
                  <a:pt x="3091" y="17663"/>
                  <a:pt x="2853" y="17670"/>
                </a:cubicBezTo>
                <a:cubicBezTo>
                  <a:pt x="2615" y="17663"/>
                  <a:pt x="2377" y="17663"/>
                  <a:pt x="2157" y="17659"/>
                </a:cubicBezTo>
                <a:cubicBezTo>
                  <a:pt x="1934" y="17659"/>
                  <a:pt x="1729" y="17641"/>
                  <a:pt x="1549" y="17633"/>
                </a:cubicBezTo>
                <a:cubicBezTo>
                  <a:pt x="1370" y="17622"/>
                  <a:pt x="1223" y="17604"/>
                  <a:pt x="1117" y="17600"/>
                </a:cubicBezTo>
                <a:cubicBezTo>
                  <a:pt x="1015" y="17586"/>
                  <a:pt x="952" y="17582"/>
                  <a:pt x="952" y="17582"/>
                </a:cubicBezTo>
                <a:cubicBezTo>
                  <a:pt x="952" y="17582"/>
                  <a:pt x="1015" y="17571"/>
                  <a:pt x="1117" y="17560"/>
                </a:cubicBezTo>
                <a:cubicBezTo>
                  <a:pt x="1223" y="17549"/>
                  <a:pt x="1370" y="17527"/>
                  <a:pt x="1549" y="17516"/>
                </a:cubicBezTo>
                <a:cubicBezTo>
                  <a:pt x="1729" y="17509"/>
                  <a:pt x="1934" y="17483"/>
                  <a:pt x="2157" y="17479"/>
                </a:cubicBezTo>
                <a:cubicBezTo>
                  <a:pt x="2381" y="17476"/>
                  <a:pt x="2615" y="17469"/>
                  <a:pt x="2853" y="17461"/>
                </a:cubicBezTo>
                <a:close/>
                <a:moveTo>
                  <a:pt x="10080" y="21838"/>
                </a:moveTo>
                <a:cubicBezTo>
                  <a:pt x="10457" y="21838"/>
                  <a:pt x="10838" y="21846"/>
                  <a:pt x="11197" y="21846"/>
                </a:cubicBezTo>
                <a:cubicBezTo>
                  <a:pt x="11552" y="21846"/>
                  <a:pt x="11886" y="21864"/>
                  <a:pt x="12171" y="21867"/>
                </a:cubicBezTo>
                <a:cubicBezTo>
                  <a:pt x="12453" y="21875"/>
                  <a:pt x="12692" y="21893"/>
                  <a:pt x="12864" y="21900"/>
                </a:cubicBezTo>
                <a:cubicBezTo>
                  <a:pt x="13029" y="21911"/>
                  <a:pt x="13124" y="21919"/>
                  <a:pt x="13124" y="21919"/>
                </a:cubicBezTo>
                <a:cubicBezTo>
                  <a:pt x="13124" y="21919"/>
                  <a:pt x="13029" y="21926"/>
                  <a:pt x="12864" y="21941"/>
                </a:cubicBezTo>
                <a:cubicBezTo>
                  <a:pt x="12699" y="21948"/>
                  <a:pt x="12461" y="21974"/>
                  <a:pt x="12171" y="21981"/>
                </a:cubicBezTo>
                <a:cubicBezTo>
                  <a:pt x="11886" y="21992"/>
                  <a:pt x="11552" y="22014"/>
                  <a:pt x="11197" y="22018"/>
                </a:cubicBezTo>
                <a:cubicBezTo>
                  <a:pt x="10838" y="22021"/>
                  <a:pt x="10457" y="22032"/>
                  <a:pt x="10080" y="22036"/>
                </a:cubicBezTo>
                <a:cubicBezTo>
                  <a:pt x="9699" y="22036"/>
                  <a:pt x="9318" y="22032"/>
                  <a:pt x="8963" y="22032"/>
                </a:cubicBezTo>
                <a:cubicBezTo>
                  <a:pt x="8604" y="22032"/>
                  <a:pt x="8271" y="22014"/>
                  <a:pt x="7985" y="22007"/>
                </a:cubicBezTo>
                <a:cubicBezTo>
                  <a:pt x="7703" y="21999"/>
                  <a:pt x="7465" y="21981"/>
                  <a:pt x="7296" y="21977"/>
                </a:cubicBezTo>
                <a:cubicBezTo>
                  <a:pt x="7131" y="21966"/>
                  <a:pt x="7033" y="21959"/>
                  <a:pt x="7033" y="21959"/>
                </a:cubicBezTo>
                <a:cubicBezTo>
                  <a:pt x="7033" y="21959"/>
                  <a:pt x="7131" y="21948"/>
                  <a:pt x="7296" y="21933"/>
                </a:cubicBezTo>
                <a:cubicBezTo>
                  <a:pt x="7461" y="21926"/>
                  <a:pt x="7699" y="21904"/>
                  <a:pt x="7985" y="21893"/>
                </a:cubicBezTo>
                <a:cubicBezTo>
                  <a:pt x="8271" y="21886"/>
                  <a:pt x="8604" y="21860"/>
                  <a:pt x="8963" y="21856"/>
                </a:cubicBezTo>
                <a:cubicBezTo>
                  <a:pt x="9318" y="21853"/>
                  <a:pt x="9699" y="21846"/>
                  <a:pt x="10080" y="21838"/>
                </a:cubicBezTo>
                <a:close/>
                <a:moveTo>
                  <a:pt x="7007" y="26589"/>
                </a:moveTo>
                <a:cubicBezTo>
                  <a:pt x="7443" y="26592"/>
                  <a:pt x="7871" y="26596"/>
                  <a:pt x="8278" y="26596"/>
                </a:cubicBezTo>
                <a:cubicBezTo>
                  <a:pt x="8688" y="26600"/>
                  <a:pt x="9062" y="26618"/>
                  <a:pt x="9388" y="26625"/>
                </a:cubicBezTo>
                <a:cubicBezTo>
                  <a:pt x="9714" y="26633"/>
                  <a:pt x="9981" y="26651"/>
                  <a:pt x="10172" y="26662"/>
                </a:cubicBezTo>
                <a:cubicBezTo>
                  <a:pt x="10358" y="26673"/>
                  <a:pt x="10468" y="26680"/>
                  <a:pt x="10468" y="26680"/>
                </a:cubicBezTo>
                <a:cubicBezTo>
                  <a:pt x="10468" y="26680"/>
                  <a:pt x="10358" y="26688"/>
                  <a:pt x="10172" y="26702"/>
                </a:cubicBezTo>
                <a:cubicBezTo>
                  <a:pt x="9981" y="26710"/>
                  <a:pt x="9714" y="26728"/>
                  <a:pt x="9388" y="26739"/>
                </a:cubicBezTo>
                <a:cubicBezTo>
                  <a:pt x="9062" y="26746"/>
                  <a:pt x="8681" y="26765"/>
                  <a:pt x="8278" y="26772"/>
                </a:cubicBezTo>
                <a:cubicBezTo>
                  <a:pt x="7871" y="26776"/>
                  <a:pt x="7443" y="26779"/>
                  <a:pt x="7007" y="26783"/>
                </a:cubicBezTo>
                <a:cubicBezTo>
                  <a:pt x="6571" y="26779"/>
                  <a:pt x="6143" y="26776"/>
                  <a:pt x="5732" y="26776"/>
                </a:cubicBezTo>
                <a:cubicBezTo>
                  <a:pt x="5326" y="26768"/>
                  <a:pt x="4948" y="26750"/>
                  <a:pt x="4626" y="26746"/>
                </a:cubicBezTo>
                <a:cubicBezTo>
                  <a:pt x="4300" y="26739"/>
                  <a:pt x="4029" y="26721"/>
                  <a:pt x="3842" y="26710"/>
                </a:cubicBezTo>
                <a:cubicBezTo>
                  <a:pt x="3656" y="26699"/>
                  <a:pt x="3546" y="26691"/>
                  <a:pt x="3546" y="26691"/>
                </a:cubicBezTo>
                <a:cubicBezTo>
                  <a:pt x="3546" y="26691"/>
                  <a:pt x="3656" y="26684"/>
                  <a:pt x="3842" y="26673"/>
                </a:cubicBezTo>
                <a:cubicBezTo>
                  <a:pt x="4029" y="26666"/>
                  <a:pt x="4300" y="26647"/>
                  <a:pt x="4626" y="26636"/>
                </a:cubicBezTo>
                <a:cubicBezTo>
                  <a:pt x="4952" y="26629"/>
                  <a:pt x="5329" y="26611"/>
                  <a:pt x="5732" y="26607"/>
                </a:cubicBezTo>
                <a:cubicBezTo>
                  <a:pt x="6139" y="26600"/>
                  <a:pt x="6571" y="26596"/>
                  <a:pt x="7007" y="26589"/>
                </a:cubicBezTo>
                <a:close/>
                <a:moveTo>
                  <a:pt x="0" y="1"/>
                </a:moveTo>
                <a:lnTo>
                  <a:pt x="0" y="27827"/>
                </a:lnTo>
                <a:lnTo>
                  <a:pt x="22156" y="27827"/>
                </a:lnTo>
                <a:cubicBezTo>
                  <a:pt x="22094" y="27772"/>
                  <a:pt x="22032" y="27717"/>
                  <a:pt x="21973" y="27662"/>
                </a:cubicBezTo>
                <a:lnTo>
                  <a:pt x="18237" y="27325"/>
                </a:lnTo>
                <a:lnTo>
                  <a:pt x="21585" y="27241"/>
                </a:lnTo>
                <a:cubicBezTo>
                  <a:pt x="20940" y="26409"/>
                  <a:pt x="20691" y="25369"/>
                  <a:pt x="20940" y="24402"/>
                </a:cubicBezTo>
                <a:cubicBezTo>
                  <a:pt x="20969" y="24285"/>
                  <a:pt x="21006" y="24157"/>
                  <a:pt x="21035" y="24032"/>
                </a:cubicBezTo>
                <a:lnTo>
                  <a:pt x="18028" y="23768"/>
                </a:lnTo>
                <a:lnTo>
                  <a:pt x="21090" y="23534"/>
                </a:lnTo>
                <a:cubicBezTo>
                  <a:pt x="21076" y="23373"/>
                  <a:pt x="21021" y="23226"/>
                  <a:pt x="20892" y="23098"/>
                </a:cubicBezTo>
                <a:cubicBezTo>
                  <a:pt x="20790" y="22999"/>
                  <a:pt x="20658" y="22930"/>
                  <a:pt x="20526" y="22860"/>
                </a:cubicBezTo>
                <a:cubicBezTo>
                  <a:pt x="19717" y="22435"/>
                  <a:pt x="18907" y="22014"/>
                  <a:pt x="18090" y="21589"/>
                </a:cubicBezTo>
                <a:cubicBezTo>
                  <a:pt x="17885" y="21893"/>
                  <a:pt x="17724" y="22201"/>
                  <a:pt x="17724" y="22201"/>
                </a:cubicBezTo>
                <a:cubicBezTo>
                  <a:pt x="17724" y="22201"/>
                  <a:pt x="17688" y="21900"/>
                  <a:pt x="17677" y="21541"/>
                </a:cubicBezTo>
                <a:cubicBezTo>
                  <a:pt x="17153" y="21648"/>
                  <a:pt x="16658" y="21893"/>
                  <a:pt x="16116" y="21893"/>
                </a:cubicBezTo>
                <a:cubicBezTo>
                  <a:pt x="15728" y="21893"/>
                  <a:pt x="15347" y="21809"/>
                  <a:pt x="14999" y="21662"/>
                </a:cubicBezTo>
                <a:lnTo>
                  <a:pt x="14999" y="21662"/>
                </a:lnTo>
                <a:cubicBezTo>
                  <a:pt x="15076" y="21802"/>
                  <a:pt x="15160" y="21937"/>
                  <a:pt x="15237" y="22040"/>
                </a:cubicBezTo>
                <a:cubicBezTo>
                  <a:pt x="15413" y="22296"/>
                  <a:pt x="15556" y="22454"/>
                  <a:pt x="15556" y="22454"/>
                </a:cubicBezTo>
                <a:cubicBezTo>
                  <a:pt x="15556" y="22454"/>
                  <a:pt x="15376" y="22347"/>
                  <a:pt x="15124" y="22150"/>
                </a:cubicBezTo>
                <a:cubicBezTo>
                  <a:pt x="14871" y="21955"/>
                  <a:pt x="14556" y="21662"/>
                  <a:pt x="14281" y="21318"/>
                </a:cubicBezTo>
                <a:cubicBezTo>
                  <a:pt x="14204" y="21216"/>
                  <a:pt x="14127" y="21117"/>
                  <a:pt x="14054" y="21010"/>
                </a:cubicBezTo>
                <a:cubicBezTo>
                  <a:pt x="14021" y="20974"/>
                  <a:pt x="13984" y="20941"/>
                  <a:pt x="13952" y="20901"/>
                </a:cubicBezTo>
                <a:cubicBezTo>
                  <a:pt x="13479" y="20347"/>
                  <a:pt x="13289" y="19659"/>
                  <a:pt x="13289" y="18981"/>
                </a:cubicBezTo>
                <a:cubicBezTo>
                  <a:pt x="12985" y="18948"/>
                  <a:pt x="12670" y="18908"/>
                  <a:pt x="12355" y="18864"/>
                </a:cubicBezTo>
                <a:cubicBezTo>
                  <a:pt x="10952" y="18663"/>
                  <a:pt x="9593" y="18282"/>
                  <a:pt x="9593" y="18282"/>
                </a:cubicBezTo>
                <a:lnTo>
                  <a:pt x="9593" y="18282"/>
                </a:lnTo>
                <a:cubicBezTo>
                  <a:pt x="9593" y="18282"/>
                  <a:pt x="10985" y="18516"/>
                  <a:pt x="12380" y="18560"/>
                </a:cubicBezTo>
                <a:cubicBezTo>
                  <a:pt x="12688" y="18575"/>
                  <a:pt x="12992" y="18578"/>
                  <a:pt x="13278" y="18578"/>
                </a:cubicBezTo>
                <a:cubicBezTo>
                  <a:pt x="13267" y="18468"/>
                  <a:pt x="13230" y="18362"/>
                  <a:pt x="13142" y="18282"/>
                </a:cubicBezTo>
                <a:cubicBezTo>
                  <a:pt x="13029" y="18168"/>
                  <a:pt x="12853" y="18113"/>
                  <a:pt x="12684" y="18066"/>
                </a:cubicBezTo>
                <a:cubicBezTo>
                  <a:pt x="11277" y="17667"/>
                  <a:pt x="9815" y="17295"/>
                  <a:pt x="8328" y="17295"/>
                </a:cubicBezTo>
                <a:cubicBezTo>
                  <a:pt x="8286" y="17295"/>
                  <a:pt x="8243" y="17296"/>
                  <a:pt x="8201" y="17296"/>
                </a:cubicBezTo>
                <a:cubicBezTo>
                  <a:pt x="8192" y="17297"/>
                  <a:pt x="8183" y="17297"/>
                  <a:pt x="8174" y="17297"/>
                </a:cubicBezTo>
                <a:cubicBezTo>
                  <a:pt x="7490" y="17297"/>
                  <a:pt x="6789" y="16885"/>
                  <a:pt x="6681" y="16817"/>
                </a:cubicBezTo>
                <a:cubicBezTo>
                  <a:pt x="6549" y="17882"/>
                  <a:pt x="6520" y="18765"/>
                  <a:pt x="6520" y="18765"/>
                </a:cubicBezTo>
                <a:cubicBezTo>
                  <a:pt x="6520" y="18765"/>
                  <a:pt x="6315" y="17285"/>
                  <a:pt x="6333" y="15769"/>
                </a:cubicBezTo>
                <a:cubicBezTo>
                  <a:pt x="6329" y="15062"/>
                  <a:pt x="6381" y="14362"/>
                  <a:pt x="6428" y="13809"/>
                </a:cubicBezTo>
                <a:cubicBezTo>
                  <a:pt x="6384" y="12344"/>
                  <a:pt x="6501" y="10890"/>
                  <a:pt x="7014" y="9491"/>
                </a:cubicBezTo>
                <a:lnTo>
                  <a:pt x="4077" y="8916"/>
                </a:lnTo>
                <a:lnTo>
                  <a:pt x="7102" y="9161"/>
                </a:lnTo>
                <a:cubicBezTo>
                  <a:pt x="7113" y="9066"/>
                  <a:pt x="7095" y="8967"/>
                  <a:pt x="7025" y="8887"/>
                </a:cubicBezTo>
                <a:cubicBezTo>
                  <a:pt x="6930" y="8773"/>
                  <a:pt x="6758" y="8718"/>
                  <a:pt x="6600" y="8674"/>
                </a:cubicBezTo>
                <a:cubicBezTo>
                  <a:pt x="6278" y="8594"/>
                  <a:pt x="5948" y="8535"/>
                  <a:pt x="5615" y="8498"/>
                </a:cubicBezTo>
                <a:cubicBezTo>
                  <a:pt x="5252" y="8458"/>
                  <a:pt x="4883" y="8447"/>
                  <a:pt x="4549" y="8326"/>
                </a:cubicBezTo>
                <a:cubicBezTo>
                  <a:pt x="4377" y="8268"/>
                  <a:pt x="4220" y="8176"/>
                  <a:pt x="4102" y="8059"/>
                </a:cubicBezTo>
                <a:lnTo>
                  <a:pt x="3531" y="10993"/>
                </a:lnTo>
                <a:lnTo>
                  <a:pt x="3912" y="7088"/>
                </a:lnTo>
                <a:cubicBezTo>
                  <a:pt x="3879" y="5704"/>
                  <a:pt x="3754" y="4268"/>
                  <a:pt x="4238" y="2964"/>
                </a:cubicBezTo>
                <a:cubicBezTo>
                  <a:pt x="4318" y="2737"/>
                  <a:pt x="4410" y="2495"/>
                  <a:pt x="4461" y="2257"/>
                </a:cubicBezTo>
                <a:cubicBezTo>
                  <a:pt x="4209" y="2206"/>
                  <a:pt x="3938" y="2151"/>
                  <a:pt x="3670" y="2092"/>
                </a:cubicBezTo>
                <a:cubicBezTo>
                  <a:pt x="2626" y="1869"/>
                  <a:pt x="1601" y="1579"/>
                  <a:pt x="1601" y="1579"/>
                </a:cubicBezTo>
                <a:lnTo>
                  <a:pt x="1601" y="1579"/>
                </a:lnTo>
                <a:cubicBezTo>
                  <a:pt x="1601" y="1579"/>
                  <a:pt x="2656" y="1722"/>
                  <a:pt x="3714" y="1796"/>
                </a:cubicBezTo>
                <a:cubicBezTo>
                  <a:pt x="3974" y="1814"/>
                  <a:pt x="4242" y="1832"/>
                  <a:pt x="4483" y="1847"/>
                </a:cubicBezTo>
                <a:cubicBezTo>
                  <a:pt x="4461" y="1675"/>
                  <a:pt x="4392" y="1521"/>
                  <a:pt x="4249" y="1389"/>
                </a:cubicBezTo>
                <a:cubicBezTo>
                  <a:pt x="4001" y="1158"/>
                  <a:pt x="3661" y="1101"/>
                  <a:pt x="3287" y="1101"/>
                </a:cubicBezTo>
                <a:cubicBezTo>
                  <a:pt x="2923" y="1101"/>
                  <a:pt x="2526" y="1154"/>
                  <a:pt x="2146" y="1154"/>
                </a:cubicBezTo>
                <a:cubicBezTo>
                  <a:pt x="1993" y="1154"/>
                  <a:pt x="1843" y="1146"/>
                  <a:pt x="1700" y="1122"/>
                </a:cubicBezTo>
                <a:cubicBezTo>
                  <a:pt x="1000" y="1004"/>
                  <a:pt x="502" y="517"/>
                  <a:pt x="55" y="56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>
            <a:off x="864700" y="4690432"/>
            <a:ext cx="7413360" cy="222721"/>
            <a:chOff x="2943500" y="4439788"/>
            <a:chExt cx="1774550" cy="98375"/>
          </a:xfrm>
        </p:grpSpPr>
        <p:sp>
          <p:nvSpPr>
            <p:cNvPr id="105" name="Google Shape;105;p5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5"/>
          <p:cNvGrpSpPr/>
          <p:nvPr/>
        </p:nvGrpSpPr>
        <p:grpSpPr>
          <a:xfrm>
            <a:off x="6963557" y="4673267"/>
            <a:ext cx="1476420" cy="384511"/>
            <a:chOff x="3053982" y="626217"/>
            <a:chExt cx="1476420" cy="384511"/>
          </a:xfrm>
        </p:grpSpPr>
        <p:sp>
          <p:nvSpPr>
            <p:cNvPr id="110" name="Google Shape;110;p5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053982" y="626217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5"/>
          <p:cNvGrpSpPr/>
          <p:nvPr/>
        </p:nvGrpSpPr>
        <p:grpSpPr>
          <a:xfrm>
            <a:off x="351048" y="3569746"/>
            <a:ext cx="2144077" cy="1573760"/>
            <a:chOff x="830875" y="93340"/>
            <a:chExt cx="1462835" cy="1073726"/>
          </a:xfrm>
        </p:grpSpPr>
        <p:sp>
          <p:nvSpPr>
            <p:cNvPr id="114" name="Google Shape;114;p5"/>
            <p:cNvSpPr/>
            <p:nvPr/>
          </p:nvSpPr>
          <p:spPr>
            <a:xfrm>
              <a:off x="830875" y="1097958"/>
              <a:ext cx="435717" cy="69108"/>
            </a:xfrm>
            <a:custGeom>
              <a:avLst/>
              <a:gdLst/>
              <a:ahLst/>
              <a:cxnLst/>
              <a:rect l="l" t="t" r="r" b="b"/>
              <a:pathLst>
                <a:path w="7982" h="1266" extrusionOk="0">
                  <a:moveTo>
                    <a:pt x="5590" y="0"/>
                  </a:moveTo>
                  <a:cubicBezTo>
                    <a:pt x="5558" y="0"/>
                    <a:pt x="5527" y="1"/>
                    <a:pt x="5495" y="2"/>
                  </a:cubicBezTo>
                  <a:cubicBezTo>
                    <a:pt x="4458" y="31"/>
                    <a:pt x="3572" y="599"/>
                    <a:pt x="2543" y="680"/>
                  </a:cubicBezTo>
                  <a:cubicBezTo>
                    <a:pt x="2437" y="688"/>
                    <a:pt x="2331" y="691"/>
                    <a:pt x="2225" y="691"/>
                  </a:cubicBezTo>
                  <a:cubicBezTo>
                    <a:pt x="1958" y="691"/>
                    <a:pt x="1688" y="672"/>
                    <a:pt x="1421" y="672"/>
                  </a:cubicBezTo>
                  <a:cubicBezTo>
                    <a:pt x="1315" y="672"/>
                    <a:pt x="1209" y="675"/>
                    <a:pt x="1103" y="683"/>
                  </a:cubicBezTo>
                  <a:cubicBezTo>
                    <a:pt x="627" y="724"/>
                    <a:pt x="114" y="914"/>
                    <a:pt x="1" y="1266"/>
                  </a:cubicBezTo>
                  <a:lnTo>
                    <a:pt x="7982" y="1266"/>
                  </a:lnTo>
                  <a:cubicBezTo>
                    <a:pt x="7498" y="995"/>
                    <a:pt x="7550" y="870"/>
                    <a:pt x="7242" y="595"/>
                  </a:cubicBezTo>
                  <a:cubicBezTo>
                    <a:pt x="6837" y="240"/>
                    <a:pt x="6220" y="0"/>
                    <a:pt x="5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650214" y="761618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951458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 flipH="1">
            <a:off x="6094880" y="3661168"/>
            <a:ext cx="3213763" cy="1390904"/>
            <a:chOff x="187744" y="93340"/>
            <a:chExt cx="2480904" cy="1073726"/>
          </a:xfrm>
        </p:grpSpPr>
        <p:sp>
          <p:nvSpPr>
            <p:cNvPr id="130" name="Google Shape;130;p5"/>
            <p:cNvSpPr/>
            <p:nvPr/>
          </p:nvSpPr>
          <p:spPr>
            <a:xfrm>
              <a:off x="830875" y="1097958"/>
              <a:ext cx="435717" cy="69108"/>
            </a:xfrm>
            <a:custGeom>
              <a:avLst/>
              <a:gdLst/>
              <a:ahLst/>
              <a:cxnLst/>
              <a:rect l="l" t="t" r="r" b="b"/>
              <a:pathLst>
                <a:path w="7982" h="1266" extrusionOk="0">
                  <a:moveTo>
                    <a:pt x="5590" y="0"/>
                  </a:moveTo>
                  <a:cubicBezTo>
                    <a:pt x="5558" y="0"/>
                    <a:pt x="5527" y="1"/>
                    <a:pt x="5495" y="2"/>
                  </a:cubicBezTo>
                  <a:cubicBezTo>
                    <a:pt x="4458" y="31"/>
                    <a:pt x="3572" y="599"/>
                    <a:pt x="2543" y="680"/>
                  </a:cubicBezTo>
                  <a:cubicBezTo>
                    <a:pt x="2437" y="688"/>
                    <a:pt x="2331" y="691"/>
                    <a:pt x="2225" y="691"/>
                  </a:cubicBezTo>
                  <a:cubicBezTo>
                    <a:pt x="1958" y="691"/>
                    <a:pt x="1688" y="672"/>
                    <a:pt x="1421" y="672"/>
                  </a:cubicBezTo>
                  <a:cubicBezTo>
                    <a:pt x="1315" y="672"/>
                    <a:pt x="1209" y="675"/>
                    <a:pt x="1103" y="683"/>
                  </a:cubicBezTo>
                  <a:cubicBezTo>
                    <a:pt x="627" y="724"/>
                    <a:pt x="114" y="914"/>
                    <a:pt x="1" y="1266"/>
                  </a:cubicBezTo>
                  <a:lnTo>
                    <a:pt x="7982" y="1266"/>
                  </a:lnTo>
                  <a:cubicBezTo>
                    <a:pt x="7498" y="995"/>
                    <a:pt x="7550" y="870"/>
                    <a:pt x="7242" y="595"/>
                  </a:cubicBezTo>
                  <a:cubicBezTo>
                    <a:pt x="6837" y="240"/>
                    <a:pt x="6220" y="0"/>
                    <a:pt x="5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430046" y="825905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187744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 txBox="1">
            <a:spLocks noGrp="1"/>
          </p:cNvSpPr>
          <p:nvPr>
            <p:ph type="subTitle" idx="1"/>
          </p:nvPr>
        </p:nvSpPr>
        <p:spPr>
          <a:xfrm>
            <a:off x="1672788" y="2542163"/>
            <a:ext cx="2004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2"/>
          </p:nvPr>
        </p:nvSpPr>
        <p:spPr>
          <a:xfrm>
            <a:off x="1416888" y="2859275"/>
            <a:ext cx="25167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>
            <a:off x="5466313" y="2542163"/>
            <a:ext cx="20049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4"/>
          </p:nvPr>
        </p:nvSpPr>
        <p:spPr>
          <a:xfrm>
            <a:off x="5210413" y="2859275"/>
            <a:ext cx="25167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1233578" y="226795"/>
            <a:ext cx="7900" cy="625"/>
          </a:xfrm>
          <a:custGeom>
            <a:avLst/>
            <a:gdLst/>
            <a:ahLst/>
            <a:cxnLst/>
            <a:rect l="l" t="t" r="r" b="b"/>
            <a:pathLst>
              <a:path w="139" h="11" extrusionOk="0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328611" y="254419"/>
            <a:ext cx="8468" cy="4718"/>
          </a:xfrm>
          <a:custGeom>
            <a:avLst/>
            <a:gdLst/>
            <a:ahLst/>
            <a:cxnLst/>
            <a:rect l="l" t="t" r="r" b="b"/>
            <a:pathLst>
              <a:path w="149" h="83" extrusionOk="0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1261201" y="230319"/>
            <a:ext cx="7900" cy="1762"/>
          </a:xfrm>
          <a:custGeom>
            <a:avLst/>
            <a:gdLst/>
            <a:ahLst/>
            <a:cxnLst/>
            <a:rect l="l" t="t" r="r" b="b"/>
            <a:pathLst>
              <a:path w="139" h="31" extrusionOk="0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247503" y="228273"/>
            <a:ext cx="7900" cy="909"/>
          </a:xfrm>
          <a:custGeom>
            <a:avLst/>
            <a:gdLst/>
            <a:ahLst/>
            <a:cxnLst/>
            <a:rect l="l" t="t" r="r" b="b"/>
            <a:pathLst>
              <a:path w="139" h="16" extrusionOk="0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1274274" y="233218"/>
            <a:ext cx="11651" cy="3240"/>
          </a:xfrm>
          <a:custGeom>
            <a:avLst/>
            <a:gdLst/>
            <a:ahLst/>
            <a:cxnLst/>
            <a:rect l="l" t="t" r="r" b="b"/>
            <a:pathLst>
              <a:path w="205" h="57" extrusionOk="0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1316959" y="248621"/>
            <a:ext cx="7332" cy="3524"/>
          </a:xfrm>
          <a:custGeom>
            <a:avLst/>
            <a:gdLst/>
            <a:ahLst/>
            <a:cxnLst/>
            <a:rect l="l" t="t" r="r" b="b"/>
            <a:pathLst>
              <a:path w="129" h="62" extrusionOk="0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290245" y="237879"/>
            <a:ext cx="9037" cy="3524"/>
          </a:xfrm>
          <a:custGeom>
            <a:avLst/>
            <a:gdLst/>
            <a:ahLst/>
            <a:cxnLst/>
            <a:rect l="l" t="t" r="r" b="b"/>
            <a:pathLst>
              <a:path w="159" h="62" extrusionOk="0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1304455" y="243108"/>
            <a:ext cx="7332" cy="2956"/>
          </a:xfrm>
          <a:custGeom>
            <a:avLst/>
            <a:gdLst/>
            <a:ahLst/>
            <a:cxnLst/>
            <a:rect l="l" t="t" r="r" b="b"/>
            <a:pathLst>
              <a:path w="129" h="52" extrusionOk="0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1217266" y="225942"/>
            <a:ext cx="10230" cy="341"/>
          </a:xfrm>
          <a:custGeom>
            <a:avLst/>
            <a:gdLst/>
            <a:ahLst/>
            <a:cxnLst/>
            <a:rect l="l" t="t" r="r" b="b"/>
            <a:pathLst>
              <a:path w="180" h="6" extrusionOk="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1312014" y="246291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1324234" y="252088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1337023" y="259079"/>
            <a:ext cx="3240" cy="1762"/>
          </a:xfrm>
          <a:custGeom>
            <a:avLst/>
            <a:gdLst/>
            <a:ahLst/>
            <a:cxnLst/>
            <a:rect l="l" t="t" r="r" b="b"/>
            <a:pathLst>
              <a:path w="57" h="31" extrusionOk="0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1255347" y="229125"/>
            <a:ext cx="5854" cy="1250"/>
          </a:xfrm>
          <a:custGeom>
            <a:avLst/>
            <a:gdLst/>
            <a:ahLst/>
            <a:cxnLst/>
            <a:rect l="l" t="t" r="r" b="b"/>
            <a:pathLst>
              <a:path w="103" h="22" extrusionOk="0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1241422" y="227363"/>
            <a:ext cx="6138" cy="682"/>
          </a:xfrm>
          <a:custGeom>
            <a:avLst/>
            <a:gdLst/>
            <a:ahLst/>
            <a:cxnLst/>
            <a:rect l="l" t="t" r="r" b="b"/>
            <a:pathLst>
              <a:path w="108" h="12" extrusionOk="0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1227781" y="225942"/>
            <a:ext cx="5854" cy="341"/>
          </a:xfrm>
          <a:custGeom>
            <a:avLst/>
            <a:gdLst/>
            <a:ahLst/>
            <a:cxnLst/>
            <a:rect l="l" t="t" r="r" b="b"/>
            <a:pathLst>
              <a:path w="103" h="6" extrusionOk="0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285869" y="236401"/>
            <a:ext cx="4433" cy="1535"/>
          </a:xfrm>
          <a:custGeom>
            <a:avLst/>
            <a:gdLst/>
            <a:ahLst/>
            <a:cxnLst/>
            <a:rect l="l" t="t" r="r" b="b"/>
            <a:pathLst>
              <a:path w="78" h="27" extrusionOk="0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299510" y="241346"/>
            <a:ext cx="5286" cy="1819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1269045" y="232024"/>
            <a:ext cx="5570" cy="1250"/>
          </a:xfrm>
          <a:custGeom>
            <a:avLst/>
            <a:gdLst/>
            <a:ahLst/>
            <a:cxnLst/>
            <a:rect l="l" t="t" r="r" b="b"/>
            <a:pathLst>
              <a:path w="98" h="22" extrusionOk="0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3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0425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/>
          <p:nvPr/>
        </p:nvSpPr>
        <p:spPr>
          <a:xfrm flipH="1">
            <a:off x="10" y="110487"/>
            <a:ext cx="3015646" cy="1411167"/>
          </a:xfrm>
          <a:custGeom>
            <a:avLst/>
            <a:gdLst/>
            <a:ahLst/>
            <a:cxnLst/>
            <a:rect l="l" t="t" r="r" b="b"/>
            <a:pathLst>
              <a:path w="28046" h="13125" extrusionOk="0">
                <a:moveTo>
                  <a:pt x="26010" y="0"/>
                </a:moveTo>
                <a:cubicBezTo>
                  <a:pt x="25710" y="0"/>
                  <a:pt x="25383" y="13"/>
                  <a:pt x="25028" y="44"/>
                </a:cubicBezTo>
                <a:cubicBezTo>
                  <a:pt x="23903" y="135"/>
                  <a:pt x="22043" y="531"/>
                  <a:pt x="21208" y="879"/>
                </a:cubicBezTo>
                <a:cubicBezTo>
                  <a:pt x="20990" y="824"/>
                  <a:pt x="20680" y="796"/>
                  <a:pt x="20311" y="796"/>
                </a:cubicBezTo>
                <a:cubicBezTo>
                  <a:pt x="19942" y="796"/>
                  <a:pt x="19513" y="824"/>
                  <a:pt x="19057" y="879"/>
                </a:cubicBezTo>
                <a:cubicBezTo>
                  <a:pt x="18775" y="912"/>
                  <a:pt x="18464" y="959"/>
                  <a:pt x="18189" y="1032"/>
                </a:cubicBezTo>
                <a:cubicBezTo>
                  <a:pt x="17915" y="1106"/>
                  <a:pt x="17735" y="1190"/>
                  <a:pt x="17776" y="1245"/>
                </a:cubicBezTo>
                <a:cubicBezTo>
                  <a:pt x="17885" y="1399"/>
                  <a:pt x="17951" y="1498"/>
                  <a:pt x="17827" y="1692"/>
                </a:cubicBezTo>
                <a:cubicBezTo>
                  <a:pt x="17684" y="1912"/>
                  <a:pt x="17574" y="2128"/>
                  <a:pt x="17728" y="2292"/>
                </a:cubicBezTo>
                <a:cubicBezTo>
                  <a:pt x="17858" y="2435"/>
                  <a:pt x="18216" y="2534"/>
                  <a:pt x="18803" y="2534"/>
                </a:cubicBezTo>
                <a:cubicBezTo>
                  <a:pt x="18893" y="2534"/>
                  <a:pt x="18989" y="2532"/>
                  <a:pt x="19090" y="2527"/>
                </a:cubicBezTo>
                <a:cubicBezTo>
                  <a:pt x="19852" y="2490"/>
                  <a:pt x="21054" y="2252"/>
                  <a:pt x="21603" y="1999"/>
                </a:cubicBezTo>
                <a:cubicBezTo>
                  <a:pt x="21621" y="2161"/>
                  <a:pt x="21706" y="2311"/>
                  <a:pt x="21966" y="2417"/>
                </a:cubicBezTo>
                <a:cubicBezTo>
                  <a:pt x="22170" y="2498"/>
                  <a:pt x="22488" y="2549"/>
                  <a:pt x="22916" y="2549"/>
                </a:cubicBezTo>
                <a:cubicBezTo>
                  <a:pt x="23048" y="2549"/>
                  <a:pt x="23190" y="2545"/>
                  <a:pt x="23343" y="2534"/>
                </a:cubicBezTo>
                <a:cubicBezTo>
                  <a:pt x="23991" y="2494"/>
                  <a:pt x="24852" y="2347"/>
                  <a:pt x="25460" y="2150"/>
                </a:cubicBezTo>
                <a:lnTo>
                  <a:pt x="25460" y="2150"/>
                </a:lnTo>
                <a:cubicBezTo>
                  <a:pt x="25083" y="2329"/>
                  <a:pt x="25097" y="2479"/>
                  <a:pt x="25295" y="2578"/>
                </a:cubicBezTo>
                <a:cubicBezTo>
                  <a:pt x="25497" y="2673"/>
                  <a:pt x="25852" y="2725"/>
                  <a:pt x="26127" y="2798"/>
                </a:cubicBezTo>
                <a:cubicBezTo>
                  <a:pt x="26409" y="2871"/>
                  <a:pt x="26636" y="3010"/>
                  <a:pt x="26486" y="3172"/>
                </a:cubicBezTo>
                <a:cubicBezTo>
                  <a:pt x="26328" y="3184"/>
                  <a:pt x="26184" y="3189"/>
                  <a:pt x="26052" y="3189"/>
                </a:cubicBezTo>
                <a:cubicBezTo>
                  <a:pt x="25787" y="3189"/>
                  <a:pt x="25566" y="3168"/>
                  <a:pt x="25368" y="3139"/>
                </a:cubicBezTo>
                <a:cubicBezTo>
                  <a:pt x="25072" y="3098"/>
                  <a:pt x="24804" y="3047"/>
                  <a:pt x="24434" y="3036"/>
                </a:cubicBezTo>
                <a:cubicBezTo>
                  <a:pt x="24383" y="3034"/>
                  <a:pt x="24329" y="3033"/>
                  <a:pt x="24272" y="3033"/>
                </a:cubicBezTo>
                <a:cubicBezTo>
                  <a:pt x="23920" y="3033"/>
                  <a:pt x="23474" y="3073"/>
                  <a:pt x="23039" y="3168"/>
                </a:cubicBezTo>
                <a:cubicBezTo>
                  <a:pt x="22530" y="3278"/>
                  <a:pt x="22207" y="3574"/>
                  <a:pt x="22196" y="3695"/>
                </a:cubicBezTo>
                <a:cubicBezTo>
                  <a:pt x="22160" y="3937"/>
                  <a:pt x="22698" y="4062"/>
                  <a:pt x="23350" y="4127"/>
                </a:cubicBezTo>
                <a:cubicBezTo>
                  <a:pt x="23999" y="4197"/>
                  <a:pt x="24771" y="4219"/>
                  <a:pt x="25350" y="4318"/>
                </a:cubicBezTo>
                <a:cubicBezTo>
                  <a:pt x="25639" y="4362"/>
                  <a:pt x="25881" y="4432"/>
                  <a:pt x="25878" y="4549"/>
                </a:cubicBezTo>
                <a:cubicBezTo>
                  <a:pt x="25870" y="4670"/>
                  <a:pt x="25211" y="4886"/>
                  <a:pt x="24786" y="5032"/>
                </a:cubicBezTo>
                <a:cubicBezTo>
                  <a:pt x="24570" y="5105"/>
                  <a:pt x="24259" y="5149"/>
                  <a:pt x="24039" y="5153"/>
                </a:cubicBezTo>
                <a:cubicBezTo>
                  <a:pt x="24012" y="5154"/>
                  <a:pt x="23986" y="5154"/>
                  <a:pt x="23961" y="5154"/>
                </a:cubicBezTo>
                <a:cubicBezTo>
                  <a:pt x="23782" y="5154"/>
                  <a:pt x="23648" y="5133"/>
                  <a:pt x="23500" y="5124"/>
                </a:cubicBezTo>
                <a:cubicBezTo>
                  <a:pt x="23329" y="5109"/>
                  <a:pt x="23136" y="5101"/>
                  <a:pt x="22925" y="5101"/>
                </a:cubicBezTo>
                <a:cubicBezTo>
                  <a:pt x="22373" y="5101"/>
                  <a:pt x="21702" y="5153"/>
                  <a:pt x="21002" y="5259"/>
                </a:cubicBezTo>
                <a:cubicBezTo>
                  <a:pt x="20039" y="5402"/>
                  <a:pt x="18984" y="5618"/>
                  <a:pt x="18178" y="5886"/>
                </a:cubicBezTo>
                <a:cubicBezTo>
                  <a:pt x="17994" y="5856"/>
                  <a:pt x="17763" y="5841"/>
                  <a:pt x="17500" y="5841"/>
                </a:cubicBezTo>
                <a:cubicBezTo>
                  <a:pt x="17110" y="5841"/>
                  <a:pt x="16648" y="5874"/>
                  <a:pt x="16157" y="5937"/>
                </a:cubicBezTo>
                <a:cubicBezTo>
                  <a:pt x="15336" y="6043"/>
                  <a:pt x="14442" y="6241"/>
                  <a:pt x="13728" y="6468"/>
                </a:cubicBezTo>
                <a:cubicBezTo>
                  <a:pt x="13084" y="6673"/>
                  <a:pt x="12465" y="6930"/>
                  <a:pt x="11721" y="7036"/>
                </a:cubicBezTo>
                <a:cubicBezTo>
                  <a:pt x="11230" y="7105"/>
                  <a:pt x="10754" y="7083"/>
                  <a:pt x="10267" y="7120"/>
                </a:cubicBezTo>
                <a:cubicBezTo>
                  <a:pt x="10882" y="7021"/>
                  <a:pt x="11578" y="6827"/>
                  <a:pt x="12131" y="6666"/>
                </a:cubicBezTo>
                <a:cubicBezTo>
                  <a:pt x="12296" y="6435"/>
                  <a:pt x="12043" y="6267"/>
                  <a:pt x="11457" y="6212"/>
                </a:cubicBezTo>
                <a:cubicBezTo>
                  <a:pt x="11352" y="6202"/>
                  <a:pt x="11226" y="6198"/>
                  <a:pt x="11084" y="6198"/>
                </a:cubicBezTo>
                <a:cubicBezTo>
                  <a:pt x="10438" y="6198"/>
                  <a:pt x="9472" y="6289"/>
                  <a:pt x="8721" y="6424"/>
                </a:cubicBezTo>
                <a:cubicBezTo>
                  <a:pt x="9560" y="6186"/>
                  <a:pt x="10164" y="5886"/>
                  <a:pt x="10267" y="5666"/>
                </a:cubicBezTo>
                <a:cubicBezTo>
                  <a:pt x="10366" y="5451"/>
                  <a:pt x="9553" y="5402"/>
                  <a:pt x="8842" y="5402"/>
                </a:cubicBezTo>
                <a:cubicBezTo>
                  <a:pt x="8815" y="5402"/>
                  <a:pt x="8788" y="5402"/>
                  <a:pt x="8761" y="5402"/>
                </a:cubicBezTo>
                <a:cubicBezTo>
                  <a:pt x="9033" y="5300"/>
                  <a:pt x="8996" y="5204"/>
                  <a:pt x="8765" y="5186"/>
                </a:cubicBezTo>
                <a:cubicBezTo>
                  <a:pt x="8725" y="5183"/>
                  <a:pt x="8680" y="5181"/>
                  <a:pt x="8631" y="5181"/>
                </a:cubicBezTo>
                <a:cubicBezTo>
                  <a:pt x="8408" y="5181"/>
                  <a:pt x="8109" y="5213"/>
                  <a:pt x="7820" y="5256"/>
                </a:cubicBezTo>
                <a:cubicBezTo>
                  <a:pt x="7465" y="5307"/>
                  <a:pt x="7099" y="5373"/>
                  <a:pt x="6758" y="5417"/>
                </a:cubicBezTo>
                <a:cubicBezTo>
                  <a:pt x="6329" y="5464"/>
                  <a:pt x="5952" y="5479"/>
                  <a:pt x="5553" y="5512"/>
                </a:cubicBezTo>
                <a:cubicBezTo>
                  <a:pt x="5154" y="5545"/>
                  <a:pt x="4692" y="5600"/>
                  <a:pt x="4275" y="5702"/>
                </a:cubicBezTo>
                <a:cubicBezTo>
                  <a:pt x="3872" y="5809"/>
                  <a:pt x="3344" y="6061"/>
                  <a:pt x="3480" y="6131"/>
                </a:cubicBezTo>
                <a:cubicBezTo>
                  <a:pt x="3400" y="6102"/>
                  <a:pt x="3271" y="6088"/>
                  <a:pt x="3110" y="6088"/>
                </a:cubicBezTo>
                <a:cubicBezTo>
                  <a:pt x="2669" y="6088"/>
                  <a:pt x="1992" y="6189"/>
                  <a:pt x="1458" y="6336"/>
                </a:cubicBezTo>
                <a:cubicBezTo>
                  <a:pt x="718" y="6541"/>
                  <a:pt x="264" y="6801"/>
                  <a:pt x="132" y="7003"/>
                </a:cubicBezTo>
                <a:cubicBezTo>
                  <a:pt x="0" y="7204"/>
                  <a:pt x="136" y="7365"/>
                  <a:pt x="279" y="7516"/>
                </a:cubicBezTo>
                <a:cubicBezTo>
                  <a:pt x="465" y="7717"/>
                  <a:pt x="663" y="7918"/>
                  <a:pt x="1176" y="8039"/>
                </a:cubicBezTo>
                <a:cubicBezTo>
                  <a:pt x="1370" y="8084"/>
                  <a:pt x="1634" y="8104"/>
                  <a:pt x="1945" y="8104"/>
                </a:cubicBezTo>
                <a:cubicBezTo>
                  <a:pt x="2457" y="8104"/>
                  <a:pt x="3096" y="8048"/>
                  <a:pt x="3754" y="7948"/>
                </a:cubicBezTo>
                <a:lnTo>
                  <a:pt x="3754" y="7948"/>
                </a:lnTo>
                <a:cubicBezTo>
                  <a:pt x="3359" y="8537"/>
                  <a:pt x="3956" y="9065"/>
                  <a:pt x="5439" y="9208"/>
                </a:cubicBezTo>
                <a:cubicBezTo>
                  <a:pt x="5736" y="9830"/>
                  <a:pt x="7315" y="10160"/>
                  <a:pt x="9278" y="10325"/>
                </a:cubicBezTo>
                <a:cubicBezTo>
                  <a:pt x="9798" y="10365"/>
                  <a:pt x="10351" y="10402"/>
                  <a:pt x="10662" y="10508"/>
                </a:cubicBezTo>
                <a:cubicBezTo>
                  <a:pt x="10977" y="10611"/>
                  <a:pt x="10988" y="10911"/>
                  <a:pt x="10487" y="11138"/>
                </a:cubicBezTo>
                <a:cubicBezTo>
                  <a:pt x="11633" y="11197"/>
                  <a:pt x="12120" y="11486"/>
                  <a:pt x="12292" y="11819"/>
                </a:cubicBezTo>
                <a:cubicBezTo>
                  <a:pt x="12457" y="12156"/>
                  <a:pt x="12340" y="12548"/>
                  <a:pt x="12472" y="12892"/>
                </a:cubicBezTo>
                <a:cubicBezTo>
                  <a:pt x="12501" y="12980"/>
                  <a:pt x="12552" y="13061"/>
                  <a:pt x="12732" y="13112"/>
                </a:cubicBezTo>
                <a:cubicBezTo>
                  <a:pt x="12763" y="13121"/>
                  <a:pt x="12810" y="13125"/>
                  <a:pt x="12870" y="13125"/>
                </a:cubicBezTo>
                <a:cubicBezTo>
                  <a:pt x="13155" y="13125"/>
                  <a:pt x="13718" y="13036"/>
                  <a:pt x="14054" y="12988"/>
                </a:cubicBezTo>
                <a:cubicBezTo>
                  <a:pt x="14287" y="13043"/>
                  <a:pt x="14610" y="13075"/>
                  <a:pt x="14998" y="13075"/>
                </a:cubicBezTo>
                <a:cubicBezTo>
                  <a:pt x="15280" y="13075"/>
                  <a:pt x="15598" y="13058"/>
                  <a:pt x="15940" y="13021"/>
                </a:cubicBezTo>
                <a:cubicBezTo>
                  <a:pt x="16757" y="12933"/>
                  <a:pt x="17706" y="12742"/>
                  <a:pt x="18384" y="12497"/>
                </a:cubicBezTo>
                <a:cubicBezTo>
                  <a:pt x="19068" y="12259"/>
                  <a:pt x="19493" y="11940"/>
                  <a:pt x="19248" y="11801"/>
                </a:cubicBezTo>
                <a:lnTo>
                  <a:pt x="19248" y="11801"/>
                </a:lnTo>
                <a:cubicBezTo>
                  <a:pt x="19607" y="11947"/>
                  <a:pt x="19973" y="12101"/>
                  <a:pt x="20548" y="12186"/>
                </a:cubicBezTo>
                <a:cubicBezTo>
                  <a:pt x="20880" y="12237"/>
                  <a:pt x="21399" y="12299"/>
                  <a:pt x="21974" y="12299"/>
                </a:cubicBezTo>
                <a:cubicBezTo>
                  <a:pt x="22387" y="12299"/>
                  <a:pt x="22830" y="12267"/>
                  <a:pt x="23251" y="12175"/>
                </a:cubicBezTo>
                <a:cubicBezTo>
                  <a:pt x="23381" y="12145"/>
                  <a:pt x="23507" y="12134"/>
                  <a:pt x="23612" y="12134"/>
                </a:cubicBezTo>
                <a:cubicBezTo>
                  <a:pt x="23665" y="12134"/>
                  <a:pt x="23713" y="12137"/>
                  <a:pt x="23753" y="12142"/>
                </a:cubicBezTo>
                <a:cubicBezTo>
                  <a:pt x="23870" y="12156"/>
                  <a:pt x="23947" y="12182"/>
                  <a:pt x="24072" y="12197"/>
                </a:cubicBezTo>
                <a:cubicBezTo>
                  <a:pt x="24117" y="12201"/>
                  <a:pt x="24168" y="12203"/>
                  <a:pt x="24223" y="12203"/>
                </a:cubicBezTo>
                <a:cubicBezTo>
                  <a:pt x="24562" y="12203"/>
                  <a:pt x="25060" y="12121"/>
                  <a:pt x="25486" y="12017"/>
                </a:cubicBezTo>
                <a:cubicBezTo>
                  <a:pt x="25976" y="11900"/>
                  <a:pt x="26379" y="11720"/>
                  <a:pt x="26779" y="11578"/>
                </a:cubicBezTo>
                <a:cubicBezTo>
                  <a:pt x="27181" y="11625"/>
                  <a:pt x="27592" y="11669"/>
                  <a:pt x="28046" y="11698"/>
                </a:cubicBezTo>
                <a:lnTo>
                  <a:pt x="28046" y="260"/>
                </a:lnTo>
                <a:cubicBezTo>
                  <a:pt x="27896" y="219"/>
                  <a:pt x="27753" y="183"/>
                  <a:pt x="27592" y="150"/>
                </a:cubicBezTo>
                <a:cubicBezTo>
                  <a:pt x="27179" y="62"/>
                  <a:pt x="26657" y="0"/>
                  <a:pt x="260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 flipH="1">
            <a:off x="-15" y="4587275"/>
            <a:ext cx="91440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9"/>
          <p:cNvGrpSpPr/>
          <p:nvPr/>
        </p:nvGrpSpPr>
        <p:grpSpPr>
          <a:xfrm flipH="1">
            <a:off x="865300" y="4690432"/>
            <a:ext cx="7413360" cy="222721"/>
            <a:chOff x="2943500" y="4439788"/>
            <a:chExt cx="1774550" cy="98375"/>
          </a:xfrm>
        </p:grpSpPr>
        <p:sp>
          <p:nvSpPr>
            <p:cNvPr id="272" name="Google Shape;272;p9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9"/>
          <p:cNvGrpSpPr/>
          <p:nvPr/>
        </p:nvGrpSpPr>
        <p:grpSpPr>
          <a:xfrm flipH="1">
            <a:off x="132443" y="4455694"/>
            <a:ext cx="2403293" cy="629895"/>
            <a:chOff x="3095087" y="634515"/>
            <a:chExt cx="1435316" cy="376214"/>
          </a:xfrm>
        </p:grpSpPr>
        <p:sp>
          <p:nvSpPr>
            <p:cNvPr id="277" name="Google Shape;277;p9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3095087" y="737144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9"/>
          <p:cNvSpPr/>
          <p:nvPr/>
        </p:nvSpPr>
        <p:spPr>
          <a:xfrm>
            <a:off x="6389097" y="1661876"/>
            <a:ext cx="2754849" cy="2925420"/>
          </a:xfrm>
          <a:custGeom>
            <a:avLst/>
            <a:gdLst/>
            <a:ahLst/>
            <a:cxnLst/>
            <a:rect l="l" t="t" r="r" b="b"/>
            <a:pathLst>
              <a:path w="28244" h="29992" extrusionOk="0">
                <a:moveTo>
                  <a:pt x="23841" y="2923"/>
                </a:moveTo>
                <a:cubicBezTo>
                  <a:pt x="23926" y="2927"/>
                  <a:pt x="24054" y="2923"/>
                  <a:pt x="24208" y="2934"/>
                </a:cubicBezTo>
                <a:cubicBezTo>
                  <a:pt x="24358" y="2942"/>
                  <a:pt x="24530" y="2945"/>
                  <a:pt x="24720" y="2971"/>
                </a:cubicBezTo>
                <a:cubicBezTo>
                  <a:pt x="24907" y="2989"/>
                  <a:pt x="25105" y="3011"/>
                  <a:pt x="25306" y="3030"/>
                </a:cubicBezTo>
                <a:cubicBezTo>
                  <a:pt x="25501" y="3063"/>
                  <a:pt x="25698" y="3088"/>
                  <a:pt x="25885" y="3117"/>
                </a:cubicBezTo>
                <a:cubicBezTo>
                  <a:pt x="26076" y="3143"/>
                  <a:pt x="26244" y="3183"/>
                  <a:pt x="26391" y="3213"/>
                </a:cubicBezTo>
                <a:cubicBezTo>
                  <a:pt x="26537" y="3238"/>
                  <a:pt x="26662" y="3275"/>
                  <a:pt x="26746" y="3293"/>
                </a:cubicBezTo>
                <a:cubicBezTo>
                  <a:pt x="26834" y="3319"/>
                  <a:pt x="26881" y="3330"/>
                  <a:pt x="26881" y="3330"/>
                </a:cubicBezTo>
                <a:lnTo>
                  <a:pt x="26742" y="3330"/>
                </a:lnTo>
                <a:cubicBezTo>
                  <a:pt x="26654" y="3326"/>
                  <a:pt x="26526" y="3330"/>
                  <a:pt x="26376" y="3323"/>
                </a:cubicBezTo>
                <a:cubicBezTo>
                  <a:pt x="26226" y="3312"/>
                  <a:pt x="26050" y="3308"/>
                  <a:pt x="25863" y="3286"/>
                </a:cubicBezTo>
                <a:cubicBezTo>
                  <a:pt x="25676" y="3268"/>
                  <a:pt x="25479" y="3246"/>
                  <a:pt x="25277" y="3227"/>
                </a:cubicBezTo>
                <a:cubicBezTo>
                  <a:pt x="25079" y="3194"/>
                  <a:pt x="24885" y="3165"/>
                  <a:pt x="24695" y="3139"/>
                </a:cubicBezTo>
                <a:cubicBezTo>
                  <a:pt x="24508" y="3110"/>
                  <a:pt x="24339" y="3070"/>
                  <a:pt x="24193" y="3044"/>
                </a:cubicBezTo>
                <a:cubicBezTo>
                  <a:pt x="24046" y="3015"/>
                  <a:pt x="23922" y="2978"/>
                  <a:pt x="23834" y="2960"/>
                </a:cubicBezTo>
                <a:cubicBezTo>
                  <a:pt x="23750" y="2938"/>
                  <a:pt x="23702" y="2923"/>
                  <a:pt x="23702" y="2923"/>
                </a:cubicBezTo>
                <a:close/>
                <a:moveTo>
                  <a:pt x="25262" y="12846"/>
                </a:moveTo>
                <a:cubicBezTo>
                  <a:pt x="25581" y="12846"/>
                  <a:pt x="25896" y="12846"/>
                  <a:pt x="26189" y="12849"/>
                </a:cubicBezTo>
                <a:cubicBezTo>
                  <a:pt x="26486" y="12849"/>
                  <a:pt x="26761" y="12864"/>
                  <a:pt x="26995" y="12871"/>
                </a:cubicBezTo>
                <a:cubicBezTo>
                  <a:pt x="27233" y="12879"/>
                  <a:pt x="27431" y="12897"/>
                  <a:pt x="27566" y="12904"/>
                </a:cubicBezTo>
                <a:cubicBezTo>
                  <a:pt x="27706" y="12915"/>
                  <a:pt x="27782" y="12923"/>
                  <a:pt x="27782" y="12923"/>
                </a:cubicBezTo>
                <a:cubicBezTo>
                  <a:pt x="27782" y="12923"/>
                  <a:pt x="27706" y="12930"/>
                  <a:pt x="27566" y="12945"/>
                </a:cubicBezTo>
                <a:cubicBezTo>
                  <a:pt x="27431" y="12956"/>
                  <a:pt x="27233" y="12978"/>
                  <a:pt x="26995" y="12992"/>
                </a:cubicBezTo>
                <a:cubicBezTo>
                  <a:pt x="26757" y="13000"/>
                  <a:pt x="26482" y="13025"/>
                  <a:pt x="26189" y="13033"/>
                </a:cubicBezTo>
                <a:cubicBezTo>
                  <a:pt x="25892" y="13044"/>
                  <a:pt x="25581" y="13047"/>
                  <a:pt x="25262" y="13055"/>
                </a:cubicBezTo>
                <a:cubicBezTo>
                  <a:pt x="24947" y="13055"/>
                  <a:pt x="24632" y="13055"/>
                  <a:pt x="24339" y="13051"/>
                </a:cubicBezTo>
                <a:cubicBezTo>
                  <a:pt x="24043" y="13051"/>
                  <a:pt x="23768" y="13036"/>
                  <a:pt x="23534" y="13029"/>
                </a:cubicBezTo>
                <a:cubicBezTo>
                  <a:pt x="23296" y="13022"/>
                  <a:pt x="23098" y="13007"/>
                  <a:pt x="22962" y="12996"/>
                </a:cubicBezTo>
                <a:cubicBezTo>
                  <a:pt x="22823" y="12985"/>
                  <a:pt x="22746" y="12978"/>
                  <a:pt x="22746" y="12978"/>
                </a:cubicBezTo>
                <a:cubicBezTo>
                  <a:pt x="22746" y="12978"/>
                  <a:pt x="22823" y="12967"/>
                  <a:pt x="22962" y="12956"/>
                </a:cubicBezTo>
                <a:cubicBezTo>
                  <a:pt x="23098" y="12945"/>
                  <a:pt x="23296" y="12923"/>
                  <a:pt x="23534" y="12908"/>
                </a:cubicBezTo>
                <a:cubicBezTo>
                  <a:pt x="23772" y="12901"/>
                  <a:pt x="24046" y="12875"/>
                  <a:pt x="24339" y="12868"/>
                </a:cubicBezTo>
                <a:cubicBezTo>
                  <a:pt x="24636" y="12857"/>
                  <a:pt x="24947" y="12853"/>
                  <a:pt x="25262" y="12846"/>
                </a:cubicBezTo>
                <a:close/>
                <a:moveTo>
                  <a:pt x="22799" y="21749"/>
                </a:moveTo>
                <a:cubicBezTo>
                  <a:pt x="23031" y="21749"/>
                  <a:pt x="23250" y="21761"/>
                  <a:pt x="23442" y="21765"/>
                </a:cubicBezTo>
                <a:cubicBezTo>
                  <a:pt x="23658" y="21768"/>
                  <a:pt x="23830" y="21783"/>
                  <a:pt x="23955" y="21787"/>
                </a:cubicBezTo>
                <a:cubicBezTo>
                  <a:pt x="24079" y="21798"/>
                  <a:pt x="24153" y="21801"/>
                  <a:pt x="24153" y="21801"/>
                </a:cubicBezTo>
                <a:cubicBezTo>
                  <a:pt x="24153" y="21801"/>
                  <a:pt x="24083" y="21809"/>
                  <a:pt x="23959" y="21823"/>
                </a:cubicBezTo>
                <a:cubicBezTo>
                  <a:pt x="23834" y="21834"/>
                  <a:pt x="23658" y="21860"/>
                  <a:pt x="23446" y="21874"/>
                </a:cubicBezTo>
                <a:cubicBezTo>
                  <a:pt x="23237" y="21889"/>
                  <a:pt x="22984" y="21911"/>
                  <a:pt x="22717" y="21926"/>
                </a:cubicBezTo>
                <a:cubicBezTo>
                  <a:pt x="22453" y="21933"/>
                  <a:pt x="22167" y="21948"/>
                  <a:pt x="21885" y="21955"/>
                </a:cubicBezTo>
                <a:cubicBezTo>
                  <a:pt x="21600" y="21962"/>
                  <a:pt x="21318" y="21962"/>
                  <a:pt x="21050" y="21966"/>
                </a:cubicBezTo>
                <a:cubicBezTo>
                  <a:pt x="21021" y="21966"/>
                  <a:pt x="20993" y="21967"/>
                  <a:pt x="20964" y="21967"/>
                </a:cubicBezTo>
                <a:cubicBezTo>
                  <a:pt x="20732" y="21967"/>
                  <a:pt x="20514" y="21955"/>
                  <a:pt x="20321" y="21951"/>
                </a:cubicBezTo>
                <a:cubicBezTo>
                  <a:pt x="20109" y="21948"/>
                  <a:pt x="19933" y="21933"/>
                  <a:pt x="19809" y="21929"/>
                </a:cubicBezTo>
                <a:cubicBezTo>
                  <a:pt x="19688" y="21918"/>
                  <a:pt x="19615" y="21915"/>
                  <a:pt x="19615" y="21915"/>
                </a:cubicBezTo>
                <a:cubicBezTo>
                  <a:pt x="19615" y="21915"/>
                  <a:pt x="19680" y="21907"/>
                  <a:pt x="19805" y="21893"/>
                </a:cubicBezTo>
                <a:cubicBezTo>
                  <a:pt x="19929" y="21882"/>
                  <a:pt x="20109" y="21856"/>
                  <a:pt x="20318" y="21841"/>
                </a:cubicBezTo>
                <a:cubicBezTo>
                  <a:pt x="20530" y="21827"/>
                  <a:pt x="20779" y="21805"/>
                  <a:pt x="21047" y="21790"/>
                </a:cubicBezTo>
                <a:cubicBezTo>
                  <a:pt x="21310" y="21783"/>
                  <a:pt x="21596" y="21768"/>
                  <a:pt x="21878" y="21761"/>
                </a:cubicBezTo>
                <a:cubicBezTo>
                  <a:pt x="22164" y="21754"/>
                  <a:pt x="22449" y="21754"/>
                  <a:pt x="22713" y="21750"/>
                </a:cubicBezTo>
                <a:cubicBezTo>
                  <a:pt x="22742" y="21750"/>
                  <a:pt x="22771" y="21749"/>
                  <a:pt x="22799" y="21749"/>
                </a:cubicBezTo>
                <a:close/>
                <a:moveTo>
                  <a:pt x="14216" y="23413"/>
                </a:moveTo>
                <a:lnTo>
                  <a:pt x="14216" y="23413"/>
                </a:lnTo>
                <a:cubicBezTo>
                  <a:pt x="14216" y="23413"/>
                  <a:pt x="14120" y="23431"/>
                  <a:pt x="13956" y="23457"/>
                </a:cubicBezTo>
                <a:cubicBezTo>
                  <a:pt x="13791" y="23482"/>
                  <a:pt x="13553" y="23526"/>
                  <a:pt x="13267" y="23563"/>
                </a:cubicBezTo>
                <a:cubicBezTo>
                  <a:pt x="12985" y="23600"/>
                  <a:pt x="12652" y="23651"/>
                  <a:pt x="12293" y="23691"/>
                </a:cubicBezTo>
                <a:cubicBezTo>
                  <a:pt x="11937" y="23731"/>
                  <a:pt x="11556" y="23772"/>
                  <a:pt x="11176" y="23816"/>
                </a:cubicBezTo>
                <a:cubicBezTo>
                  <a:pt x="10795" y="23849"/>
                  <a:pt x="10410" y="23878"/>
                  <a:pt x="10055" y="23911"/>
                </a:cubicBezTo>
                <a:cubicBezTo>
                  <a:pt x="9696" y="23944"/>
                  <a:pt x="9362" y="23959"/>
                  <a:pt x="9073" y="23977"/>
                </a:cubicBezTo>
                <a:cubicBezTo>
                  <a:pt x="8784" y="23995"/>
                  <a:pt x="8546" y="23999"/>
                  <a:pt x="8377" y="24006"/>
                </a:cubicBezTo>
                <a:cubicBezTo>
                  <a:pt x="8209" y="24014"/>
                  <a:pt x="8113" y="24014"/>
                  <a:pt x="8113" y="24014"/>
                </a:cubicBezTo>
                <a:cubicBezTo>
                  <a:pt x="8113" y="24014"/>
                  <a:pt x="8209" y="23995"/>
                  <a:pt x="8374" y="23966"/>
                </a:cubicBezTo>
                <a:cubicBezTo>
                  <a:pt x="8538" y="23944"/>
                  <a:pt x="8776" y="23896"/>
                  <a:pt x="9058" y="23860"/>
                </a:cubicBezTo>
                <a:cubicBezTo>
                  <a:pt x="9344" y="23823"/>
                  <a:pt x="9677" y="23775"/>
                  <a:pt x="10036" y="23731"/>
                </a:cubicBezTo>
                <a:cubicBezTo>
                  <a:pt x="10392" y="23691"/>
                  <a:pt x="10773" y="23651"/>
                  <a:pt x="11154" y="23611"/>
                </a:cubicBezTo>
                <a:cubicBezTo>
                  <a:pt x="11531" y="23578"/>
                  <a:pt x="11919" y="23545"/>
                  <a:pt x="12274" y="23512"/>
                </a:cubicBezTo>
                <a:cubicBezTo>
                  <a:pt x="12630" y="23482"/>
                  <a:pt x="12967" y="23468"/>
                  <a:pt x="13256" y="23449"/>
                </a:cubicBezTo>
                <a:cubicBezTo>
                  <a:pt x="13542" y="23431"/>
                  <a:pt x="13780" y="23427"/>
                  <a:pt x="13952" y="23416"/>
                </a:cubicBezTo>
                <a:cubicBezTo>
                  <a:pt x="14120" y="23413"/>
                  <a:pt x="14216" y="23413"/>
                  <a:pt x="14216" y="23413"/>
                </a:cubicBezTo>
                <a:close/>
                <a:moveTo>
                  <a:pt x="19486" y="28911"/>
                </a:moveTo>
                <a:cubicBezTo>
                  <a:pt x="20006" y="28914"/>
                  <a:pt x="20527" y="28925"/>
                  <a:pt x="21014" y="28929"/>
                </a:cubicBezTo>
                <a:cubicBezTo>
                  <a:pt x="21501" y="28933"/>
                  <a:pt x="21959" y="28958"/>
                  <a:pt x="22347" y="28966"/>
                </a:cubicBezTo>
                <a:cubicBezTo>
                  <a:pt x="22735" y="28977"/>
                  <a:pt x="23061" y="28999"/>
                  <a:pt x="23292" y="29006"/>
                </a:cubicBezTo>
                <a:cubicBezTo>
                  <a:pt x="23519" y="29020"/>
                  <a:pt x="23647" y="29031"/>
                  <a:pt x="23647" y="29031"/>
                </a:cubicBezTo>
                <a:cubicBezTo>
                  <a:pt x="23647" y="29031"/>
                  <a:pt x="23519" y="29035"/>
                  <a:pt x="23292" y="29050"/>
                </a:cubicBezTo>
                <a:cubicBezTo>
                  <a:pt x="23061" y="29057"/>
                  <a:pt x="22735" y="29075"/>
                  <a:pt x="22347" y="29079"/>
                </a:cubicBezTo>
                <a:cubicBezTo>
                  <a:pt x="21959" y="29090"/>
                  <a:pt x="21501" y="29105"/>
                  <a:pt x="21014" y="29108"/>
                </a:cubicBezTo>
                <a:cubicBezTo>
                  <a:pt x="20530" y="29112"/>
                  <a:pt x="20006" y="29112"/>
                  <a:pt x="19486" y="29116"/>
                </a:cubicBezTo>
                <a:cubicBezTo>
                  <a:pt x="18963" y="29112"/>
                  <a:pt x="18446" y="29105"/>
                  <a:pt x="17955" y="29097"/>
                </a:cubicBezTo>
                <a:cubicBezTo>
                  <a:pt x="17472" y="29094"/>
                  <a:pt x="17014" y="29072"/>
                  <a:pt x="16626" y="29061"/>
                </a:cubicBezTo>
                <a:cubicBezTo>
                  <a:pt x="16234" y="29053"/>
                  <a:pt x="15911" y="29031"/>
                  <a:pt x="15681" y="29020"/>
                </a:cubicBezTo>
                <a:cubicBezTo>
                  <a:pt x="15454" y="29006"/>
                  <a:pt x="15325" y="28999"/>
                  <a:pt x="15325" y="28999"/>
                </a:cubicBezTo>
                <a:cubicBezTo>
                  <a:pt x="15325" y="28999"/>
                  <a:pt x="15454" y="28995"/>
                  <a:pt x="15681" y="28980"/>
                </a:cubicBezTo>
                <a:cubicBezTo>
                  <a:pt x="15911" y="28969"/>
                  <a:pt x="16234" y="28951"/>
                  <a:pt x="16626" y="28947"/>
                </a:cubicBezTo>
                <a:cubicBezTo>
                  <a:pt x="17014" y="28940"/>
                  <a:pt x="17472" y="28925"/>
                  <a:pt x="17955" y="28922"/>
                </a:cubicBezTo>
                <a:cubicBezTo>
                  <a:pt x="18442" y="28914"/>
                  <a:pt x="18963" y="28914"/>
                  <a:pt x="19486" y="28911"/>
                </a:cubicBezTo>
                <a:close/>
                <a:moveTo>
                  <a:pt x="28244" y="0"/>
                </a:moveTo>
                <a:cubicBezTo>
                  <a:pt x="27566" y="411"/>
                  <a:pt x="26775" y="733"/>
                  <a:pt x="26010" y="1037"/>
                </a:cubicBezTo>
                <a:cubicBezTo>
                  <a:pt x="25801" y="1121"/>
                  <a:pt x="25588" y="1202"/>
                  <a:pt x="25369" y="1271"/>
                </a:cubicBezTo>
                <a:cubicBezTo>
                  <a:pt x="26131" y="1605"/>
                  <a:pt x="26845" y="1872"/>
                  <a:pt x="26845" y="1872"/>
                </a:cubicBezTo>
                <a:cubicBezTo>
                  <a:pt x="26845" y="1872"/>
                  <a:pt x="25918" y="1799"/>
                  <a:pt x="24988" y="1652"/>
                </a:cubicBezTo>
                <a:cubicBezTo>
                  <a:pt x="24471" y="1572"/>
                  <a:pt x="23951" y="1473"/>
                  <a:pt x="23596" y="1403"/>
                </a:cubicBezTo>
                <a:cubicBezTo>
                  <a:pt x="23496" y="1399"/>
                  <a:pt x="23398" y="1396"/>
                  <a:pt x="23300" y="1396"/>
                </a:cubicBezTo>
                <a:cubicBezTo>
                  <a:pt x="23055" y="1396"/>
                  <a:pt x="22816" y="1415"/>
                  <a:pt x="22589" y="1480"/>
                </a:cubicBezTo>
                <a:cubicBezTo>
                  <a:pt x="22468" y="1517"/>
                  <a:pt x="22362" y="1564"/>
                  <a:pt x="22259" y="1619"/>
                </a:cubicBezTo>
                <a:cubicBezTo>
                  <a:pt x="22329" y="1634"/>
                  <a:pt x="22402" y="1645"/>
                  <a:pt x="22471" y="1660"/>
                </a:cubicBezTo>
                <a:cubicBezTo>
                  <a:pt x="23186" y="1792"/>
                  <a:pt x="23885" y="1971"/>
                  <a:pt x="23885" y="1971"/>
                </a:cubicBezTo>
                <a:cubicBezTo>
                  <a:pt x="23885" y="1971"/>
                  <a:pt x="23494" y="1957"/>
                  <a:pt x="23002" y="1957"/>
                </a:cubicBezTo>
                <a:cubicBezTo>
                  <a:pt x="22826" y="1957"/>
                  <a:pt x="22637" y="1959"/>
                  <a:pt x="22449" y="1964"/>
                </a:cubicBezTo>
                <a:cubicBezTo>
                  <a:pt x="22233" y="1967"/>
                  <a:pt x="22021" y="1975"/>
                  <a:pt x="21827" y="1986"/>
                </a:cubicBezTo>
                <a:cubicBezTo>
                  <a:pt x="21581" y="2282"/>
                  <a:pt x="21464" y="2660"/>
                  <a:pt x="21398" y="3000"/>
                </a:cubicBezTo>
                <a:cubicBezTo>
                  <a:pt x="21259" y="3769"/>
                  <a:pt x="21222" y="4711"/>
                  <a:pt x="21248" y="5524"/>
                </a:cubicBezTo>
                <a:lnTo>
                  <a:pt x="21600" y="9439"/>
                </a:lnTo>
                <a:lnTo>
                  <a:pt x="20677" y="6015"/>
                </a:lnTo>
                <a:cubicBezTo>
                  <a:pt x="19805" y="6256"/>
                  <a:pt x="18952" y="6528"/>
                  <a:pt x="18127" y="6839"/>
                </a:cubicBezTo>
                <a:cubicBezTo>
                  <a:pt x="17919" y="6916"/>
                  <a:pt x="17710" y="7000"/>
                  <a:pt x="17582" y="7136"/>
                </a:cubicBezTo>
                <a:cubicBezTo>
                  <a:pt x="17461" y="7264"/>
                  <a:pt x="17442" y="7410"/>
                  <a:pt x="17468" y="7560"/>
                </a:cubicBezTo>
                <a:lnTo>
                  <a:pt x="19047" y="7348"/>
                </a:lnTo>
                <a:lnTo>
                  <a:pt x="17552" y="7861"/>
                </a:lnTo>
                <a:cubicBezTo>
                  <a:pt x="17567" y="7901"/>
                  <a:pt x="17585" y="7938"/>
                  <a:pt x="17604" y="7974"/>
                </a:cubicBezTo>
                <a:cubicBezTo>
                  <a:pt x="18267" y="9491"/>
                  <a:pt x="18812" y="11311"/>
                  <a:pt x="18992" y="12952"/>
                </a:cubicBezTo>
                <a:cubicBezTo>
                  <a:pt x="19061" y="13194"/>
                  <a:pt x="19127" y="13457"/>
                  <a:pt x="19190" y="13728"/>
                </a:cubicBezTo>
                <a:cubicBezTo>
                  <a:pt x="19406" y="14692"/>
                  <a:pt x="19483" y="15655"/>
                  <a:pt x="19483" y="15655"/>
                </a:cubicBezTo>
                <a:cubicBezTo>
                  <a:pt x="19483" y="15655"/>
                  <a:pt x="19160" y="14739"/>
                  <a:pt x="18713" y="13897"/>
                </a:cubicBezTo>
                <a:cubicBezTo>
                  <a:pt x="18699" y="13875"/>
                  <a:pt x="18688" y="13853"/>
                  <a:pt x="18677" y="13831"/>
                </a:cubicBezTo>
                <a:cubicBezTo>
                  <a:pt x="18204" y="14179"/>
                  <a:pt x="17768" y="14553"/>
                  <a:pt x="17377" y="14941"/>
                </a:cubicBezTo>
                <a:cubicBezTo>
                  <a:pt x="17164" y="15153"/>
                  <a:pt x="16963" y="15373"/>
                  <a:pt x="16867" y="15615"/>
                </a:cubicBezTo>
                <a:cubicBezTo>
                  <a:pt x="16864" y="15629"/>
                  <a:pt x="16856" y="15637"/>
                  <a:pt x="16856" y="15651"/>
                </a:cubicBezTo>
                <a:lnTo>
                  <a:pt x="17497" y="15644"/>
                </a:lnTo>
                <a:lnTo>
                  <a:pt x="16809" y="15882"/>
                </a:lnTo>
                <a:cubicBezTo>
                  <a:pt x="16780" y="16091"/>
                  <a:pt x="16809" y="16307"/>
                  <a:pt x="16831" y="16516"/>
                </a:cubicBezTo>
                <a:cubicBezTo>
                  <a:pt x="16999" y="18138"/>
                  <a:pt x="16996" y="19787"/>
                  <a:pt x="16629" y="21387"/>
                </a:cubicBezTo>
                <a:lnTo>
                  <a:pt x="16179" y="26138"/>
                </a:lnTo>
                <a:lnTo>
                  <a:pt x="15886" y="22043"/>
                </a:lnTo>
                <a:cubicBezTo>
                  <a:pt x="15347" y="22035"/>
                  <a:pt x="14798" y="22030"/>
                  <a:pt x="14243" y="22030"/>
                </a:cubicBezTo>
                <a:cubicBezTo>
                  <a:pt x="12204" y="22030"/>
                  <a:pt x="10092" y="22093"/>
                  <a:pt x="8157" y="22292"/>
                </a:cubicBezTo>
                <a:cubicBezTo>
                  <a:pt x="7919" y="22424"/>
                  <a:pt x="7670" y="22548"/>
                  <a:pt x="7418" y="22662"/>
                </a:cubicBezTo>
                <a:cubicBezTo>
                  <a:pt x="8435" y="22632"/>
                  <a:pt x="9410" y="22626"/>
                  <a:pt x="10047" y="22626"/>
                </a:cubicBezTo>
                <a:cubicBezTo>
                  <a:pt x="10502" y="22626"/>
                  <a:pt x="10784" y="22629"/>
                  <a:pt x="10784" y="22629"/>
                </a:cubicBezTo>
                <a:cubicBezTo>
                  <a:pt x="10784" y="22629"/>
                  <a:pt x="8886" y="22757"/>
                  <a:pt x="7004" y="22977"/>
                </a:cubicBezTo>
                <a:cubicBezTo>
                  <a:pt x="6813" y="22999"/>
                  <a:pt x="6626" y="23017"/>
                  <a:pt x="6436" y="23043"/>
                </a:cubicBezTo>
                <a:cubicBezTo>
                  <a:pt x="5755" y="23270"/>
                  <a:pt x="5029" y="23438"/>
                  <a:pt x="4290" y="23541"/>
                </a:cubicBezTo>
                <a:cubicBezTo>
                  <a:pt x="4073" y="23567"/>
                  <a:pt x="3846" y="23596"/>
                  <a:pt x="3671" y="23695"/>
                </a:cubicBezTo>
                <a:cubicBezTo>
                  <a:pt x="3517" y="23783"/>
                  <a:pt x="3432" y="23915"/>
                  <a:pt x="3363" y="24050"/>
                </a:cubicBezTo>
                <a:cubicBezTo>
                  <a:pt x="3136" y="24479"/>
                  <a:pt x="3004" y="24933"/>
                  <a:pt x="2975" y="25391"/>
                </a:cubicBezTo>
                <a:cubicBezTo>
                  <a:pt x="2967" y="25578"/>
                  <a:pt x="2971" y="25764"/>
                  <a:pt x="2978" y="25958"/>
                </a:cubicBezTo>
                <a:lnTo>
                  <a:pt x="6440" y="26519"/>
                </a:lnTo>
                <a:lnTo>
                  <a:pt x="2993" y="26332"/>
                </a:lnTo>
                <a:lnTo>
                  <a:pt x="2993" y="26332"/>
                </a:lnTo>
                <a:cubicBezTo>
                  <a:pt x="3004" y="26621"/>
                  <a:pt x="2989" y="26911"/>
                  <a:pt x="2898" y="27189"/>
                </a:cubicBezTo>
                <a:cubicBezTo>
                  <a:pt x="2733" y="27698"/>
                  <a:pt x="2337" y="28218"/>
                  <a:pt x="1836" y="28691"/>
                </a:cubicBezTo>
                <a:cubicBezTo>
                  <a:pt x="2700" y="28753"/>
                  <a:pt x="3663" y="28815"/>
                  <a:pt x="4623" y="28856"/>
                </a:cubicBezTo>
                <a:cubicBezTo>
                  <a:pt x="6204" y="28932"/>
                  <a:pt x="7788" y="28950"/>
                  <a:pt x="8966" y="28950"/>
                </a:cubicBezTo>
                <a:cubicBezTo>
                  <a:pt x="10115" y="28950"/>
                  <a:pt x="10879" y="28933"/>
                  <a:pt x="10879" y="28933"/>
                </a:cubicBezTo>
                <a:lnTo>
                  <a:pt x="10879" y="28933"/>
                </a:lnTo>
                <a:cubicBezTo>
                  <a:pt x="10879" y="28933"/>
                  <a:pt x="7758" y="29259"/>
                  <a:pt x="4623" y="29357"/>
                </a:cubicBezTo>
                <a:cubicBezTo>
                  <a:pt x="3319" y="29409"/>
                  <a:pt x="2015" y="29423"/>
                  <a:pt x="934" y="29423"/>
                </a:cubicBezTo>
                <a:cubicBezTo>
                  <a:pt x="627" y="29632"/>
                  <a:pt x="312" y="29826"/>
                  <a:pt x="0" y="29991"/>
                </a:cubicBezTo>
                <a:lnTo>
                  <a:pt x="28244" y="29991"/>
                </a:lnTo>
                <a:lnTo>
                  <a:pt x="28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9"/>
          <p:cNvGrpSpPr/>
          <p:nvPr/>
        </p:nvGrpSpPr>
        <p:grpSpPr>
          <a:xfrm flipH="1">
            <a:off x="6740693" y="4455694"/>
            <a:ext cx="2403293" cy="629895"/>
            <a:chOff x="3095087" y="634515"/>
            <a:chExt cx="1435316" cy="376214"/>
          </a:xfrm>
        </p:grpSpPr>
        <p:sp>
          <p:nvSpPr>
            <p:cNvPr id="282" name="Google Shape;282;p9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095087" y="737144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740200" y="1698150"/>
            <a:ext cx="47523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6" name="Google Shape;286;p9"/>
          <p:cNvSpPr txBox="1">
            <a:spLocks noGrp="1"/>
          </p:cNvSpPr>
          <p:nvPr>
            <p:ph type="subTitle" idx="1"/>
          </p:nvPr>
        </p:nvSpPr>
        <p:spPr>
          <a:xfrm>
            <a:off x="665050" y="2424150"/>
            <a:ext cx="48141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3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0425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3"/>
          <p:cNvGrpSpPr/>
          <p:nvPr/>
        </p:nvGrpSpPr>
        <p:grpSpPr>
          <a:xfrm flipH="1">
            <a:off x="7639954" y="101330"/>
            <a:ext cx="1504035" cy="570414"/>
            <a:chOff x="-338" y="101330"/>
            <a:chExt cx="1504035" cy="570414"/>
          </a:xfrm>
        </p:grpSpPr>
        <p:sp>
          <p:nvSpPr>
            <p:cNvPr id="368" name="Google Shape;368;p13"/>
            <p:cNvSpPr/>
            <p:nvPr/>
          </p:nvSpPr>
          <p:spPr>
            <a:xfrm>
              <a:off x="-80" y="101330"/>
              <a:ext cx="237056" cy="75137"/>
            </a:xfrm>
            <a:custGeom>
              <a:avLst/>
              <a:gdLst/>
              <a:ahLst/>
              <a:cxnLst/>
              <a:rect l="l" t="t" r="r" b="b"/>
              <a:pathLst>
                <a:path w="3685" h="1168" extrusionOk="0">
                  <a:moveTo>
                    <a:pt x="1174" y="0"/>
                  </a:moveTo>
                  <a:cubicBezTo>
                    <a:pt x="956" y="0"/>
                    <a:pt x="737" y="4"/>
                    <a:pt x="524" y="10"/>
                  </a:cubicBezTo>
                  <a:cubicBezTo>
                    <a:pt x="370" y="50"/>
                    <a:pt x="183" y="76"/>
                    <a:pt x="0" y="94"/>
                  </a:cubicBezTo>
                  <a:lnTo>
                    <a:pt x="0" y="1083"/>
                  </a:lnTo>
                  <a:cubicBezTo>
                    <a:pt x="411" y="1130"/>
                    <a:pt x="845" y="1168"/>
                    <a:pt x="1339" y="1168"/>
                  </a:cubicBezTo>
                  <a:cubicBezTo>
                    <a:pt x="1382" y="1168"/>
                    <a:pt x="1425" y="1168"/>
                    <a:pt x="1469" y="1167"/>
                  </a:cubicBezTo>
                  <a:cubicBezTo>
                    <a:pt x="2176" y="1152"/>
                    <a:pt x="3359" y="1024"/>
                    <a:pt x="3502" y="823"/>
                  </a:cubicBezTo>
                  <a:cubicBezTo>
                    <a:pt x="3685" y="566"/>
                    <a:pt x="3498" y="325"/>
                    <a:pt x="2993" y="164"/>
                  </a:cubicBezTo>
                  <a:cubicBezTo>
                    <a:pt x="2607" y="40"/>
                    <a:pt x="1899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-338" y="174216"/>
              <a:ext cx="1504035" cy="497528"/>
            </a:xfrm>
            <a:custGeom>
              <a:avLst/>
              <a:gdLst/>
              <a:ahLst/>
              <a:cxnLst/>
              <a:rect l="l" t="t" r="r" b="b"/>
              <a:pathLst>
                <a:path w="23380" h="7734" extrusionOk="0">
                  <a:moveTo>
                    <a:pt x="13571" y="0"/>
                  </a:moveTo>
                  <a:cubicBezTo>
                    <a:pt x="13541" y="0"/>
                    <a:pt x="13510" y="1"/>
                    <a:pt x="13479" y="1"/>
                  </a:cubicBezTo>
                  <a:cubicBezTo>
                    <a:pt x="13018" y="12"/>
                    <a:pt x="12490" y="85"/>
                    <a:pt x="12124" y="199"/>
                  </a:cubicBezTo>
                  <a:cubicBezTo>
                    <a:pt x="11758" y="312"/>
                    <a:pt x="11549" y="492"/>
                    <a:pt x="11710" y="591"/>
                  </a:cubicBezTo>
                  <a:cubicBezTo>
                    <a:pt x="11483" y="477"/>
                    <a:pt x="11252" y="364"/>
                    <a:pt x="10912" y="276"/>
                  </a:cubicBezTo>
                  <a:cubicBezTo>
                    <a:pt x="10641" y="207"/>
                    <a:pt x="10174" y="108"/>
                    <a:pt x="9716" y="108"/>
                  </a:cubicBezTo>
                  <a:cubicBezTo>
                    <a:pt x="9591" y="108"/>
                    <a:pt x="9467" y="116"/>
                    <a:pt x="9348" y="133"/>
                  </a:cubicBezTo>
                  <a:cubicBezTo>
                    <a:pt x="9302" y="141"/>
                    <a:pt x="9256" y="144"/>
                    <a:pt x="9214" y="144"/>
                  </a:cubicBezTo>
                  <a:cubicBezTo>
                    <a:pt x="9155" y="144"/>
                    <a:pt x="9102" y="138"/>
                    <a:pt x="9062" y="129"/>
                  </a:cubicBezTo>
                  <a:cubicBezTo>
                    <a:pt x="8992" y="115"/>
                    <a:pt x="8945" y="93"/>
                    <a:pt x="8872" y="78"/>
                  </a:cubicBezTo>
                  <a:cubicBezTo>
                    <a:pt x="8808" y="66"/>
                    <a:pt x="8729" y="61"/>
                    <a:pt x="8642" y="61"/>
                  </a:cubicBezTo>
                  <a:cubicBezTo>
                    <a:pt x="8465" y="61"/>
                    <a:pt x="8255" y="83"/>
                    <a:pt x="8073" y="115"/>
                  </a:cubicBezTo>
                  <a:cubicBezTo>
                    <a:pt x="7802" y="166"/>
                    <a:pt x="7593" y="254"/>
                    <a:pt x="7377" y="323"/>
                  </a:cubicBezTo>
                  <a:cubicBezTo>
                    <a:pt x="6967" y="236"/>
                    <a:pt x="6538" y="144"/>
                    <a:pt x="5996" y="104"/>
                  </a:cubicBezTo>
                  <a:cubicBezTo>
                    <a:pt x="5800" y="88"/>
                    <a:pt x="5599" y="79"/>
                    <a:pt x="5394" y="79"/>
                  </a:cubicBezTo>
                  <a:cubicBezTo>
                    <a:pt x="5029" y="79"/>
                    <a:pt x="4651" y="108"/>
                    <a:pt x="4264" y="181"/>
                  </a:cubicBezTo>
                  <a:cubicBezTo>
                    <a:pt x="4146" y="164"/>
                    <a:pt x="4011" y="156"/>
                    <a:pt x="3866" y="156"/>
                  </a:cubicBezTo>
                  <a:cubicBezTo>
                    <a:pt x="3415" y="156"/>
                    <a:pt x="2864" y="229"/>
                    <a:pt x="2407" y="323"/>
                  </a:cubicBezTo>
                  <a:cubicBezTo>
                    <a:pt x="1806" y="444"/>
                    <a:pt x="1290" y="606"/>
                    <a:pt x="678" y="730"/>
                  </a:cubicBezTo>
                  <a:cubicBezTo>
                    <a:pt x="473" y="770"/>
                    <a:pt x="238" y="803"/>
                    <a:pt x="0" y="829"/>
                  </a:cubicBezTo>
                  <a:lnTo>
                    <a:pt x="0" y="6481"/>
                  </a:lnTo>
                  <a:cubicBezTo>
                    <a:pt x="136" y="6517"/>
                    <a:pt x="282" y="6543"/>
                    <a:pt x="455" y="6568"/>
                  </a:cubicBezTo>
                  <a:cubicBezTo>
                    <a:pt x="1345" y="6682"/>
                    <a:pt x="2927" y="6554"/>
                    <a:pt x="3586" y="6741"/>
                  </a:cubicBezTo>
                  <a:cubicBezTo>
                    <a:pt x="4440" y="6987"/>
                    <a:pt x="5802" y="7136"/>
                    <a:pt x="7230" y="7136"/>
                  </a:cubicBezTo>
                  <a:cubicBezTo>
                    <a:pt x="7247" y="7136"/>
                    <a:pt x="7265" y="7136"/>
                    <a:pt x="7282" y="7136"/>
                  </a:cubicBezTo>
                  <a:cubicBezTo>
                    <a:pt x="7597" y="7272"/>
                    <a:pt x="7853" y="7415"/>
                    <a:pt x="8220" y="7528"/>
                  </a:cubicBezTo>
                  <a:cubicBezTo>
                    <a:pt x="8586" y="7642"/>
                    <a:pt x="9077" y="7733"/>
                    <a:pt x="9718" y="7733"/>
                  </a:cubicBezTo>
                  <a:cubicBezTo>
                    <a:pt x="10359" y="7733"/>
                    <a:pt x="11388" y="7594"/>
                    <a:pt x="11838" y="7415"/>
                  </a:cubicBezTo>
                  <a:cubicBezTo>
                    <a:pt x="12063" y="7492"/>
                    <a:pt x="12433" y="7536"/>
                    <a:pt x="12856" y="7536"/>
                  </a:cubicBezTo>
                  <a:cubicBezTo>
                    <a:pt x="12930" y="7536"/>
                    <a:pt x="13006" y="7535"/>
                    <a:pt x="13084" y="7532"/>
                  </a:cubicBezTo>
                  <a:cubicBezTo>
                    <a:pt x="13241" y="7528"/>
                    <a:pt x="13417" y="7513"/>
                    <a:pt x="13567" y="7484"/>
                  </a:cubicBezTo>
                  <a:cubicBezTo>
                    <a:pt x="13717" y="7451"/>
                    <a:pt x="13809" y="7411"/>
                    <a:pt x="13783" y="7374"/>
                  </a:cubicBezTo>
                  <a:cubicBezTo>
                    <a:pt x="13699" y="7268"/>
                    <a:pt x="13651" y="7202"/>
                    <a:pt x="13699" y="7085"/>
                  </a:cubicBezTo>
                  <a:cubicBezTo>
                    <a:pt x="13754" y="6953"/>
                    <a:pt x="13798" y="6825"/>
                    <a:pt x="13688" y="6708"/>
                  </a:cubicBezTo>
                  <a:cubicBezTo>
                    <a:pt x="13582" y="6594"/>
                    <a:pt x="13304" y="6503"/>
                    <a:pt x="12871" y="6484"/>
                  </a:cubicBezTo>
                  <a:cubicBezTo>
                    <a:pt x="12833" y="6483"/>
                    <a:pt x="12792" y="6482"/>
                    <a:pt x="12750" y="6482"/>
                  </a:cubicBezTo>
                  <a:cubicBezTo>
                    <a:pt x="12320" y="6482"/>
                    <a:pt x="11739" y="6565"/>
                    <a:pt x="11476" y="6682"/>
                  </a:cubicBezTo>
                  <a:cubicBezTo>
                    <a:pt x="11443" y="6579"/>
                    <a:pt x="11381" y="6481"/>
                    <a:pt x="11216" y="6396"/>
                  </a:cubicBezTo>
                  <a:cubicBezTo>
                    <a:pt x="11051" y="6316"/>
                    <a:pt x="10776" y="6257"/>
                    <a:pt x="10403" y="6246"/>
                  </a:cubicBezTo>
                  <a:cubicBezTo>
                    <a:pt x="10376" y="6246"/>
                    <a:pt x="10349" y="6245"/>
                    <a:pt x="10322" y="6245"/>
                  </a:cubicBezTo>
                  <a:cubicBezTo>
                    <a:pt x="9965" y="6245"/>
                    <a:pt x="9529" y="6289"/>
                    <a:pt x="9223" y="6374"/>
                  </a:cubicBezTo>
                  <a:cubicBezTo>
                    <a:pt x="9421" y="6283"/>
                    <a:pt x="9395" y="6188"/>
                    <a:pt x="9267" y="6114"/>
                  </a:cubicBezTo>
                  <a:cubicBezTo>
                    <a:pt x="9139" y="6045"/>
                    <a:pt x="8930" y="5990"/>
                    <a:pt x="8762" y="5931"/>
                  </a:cubicBezTo>
                  <a:cubicBezTo>
                    <a:pt x="8590" y="5873"/>
                    <a:pt x="8439" y="5766"/>
                    <a:pt x="8509" y="5671"/>
                  </a:cubicBezTo>
                  <a:cubicBezTo>
                    <a:pt x="8780" y="5671"/>
                    <a:pt x="8985" y="5711"/>
                    <a:pt x="9157" y="5752"/>
                  </a:cubicBezTo>
                  <a:cubicBezTo>
                    <a:pt x="9337" y="5792"/>
                    <a:pt x="9498" y="5843"/>
                    <a:pt x="9714" y="5873"/>
                  </a:cubicBezTo>
                  <a:cubicBezTo>
                    <a:pt x="9824" y="5885"/>
                    <a:pt x="9952" y="5895"/>
                    <a:pt x="10088" y="5895"/>
                  </a:cubicBezTo>
                  <a:cubicBezTo>
                    <a:pt x="10223" y="5895"/>
                    <a:pt x="10366" y="5885"/>
                    <a:pt x="10505" y="5862"/>
                  </a:cubicBezTo>
                  <a:cubicBezTo>
                    <a:pt x="10787" y="5821"/>
                    <a:pt x="10934" y="5653"/>
                    <a:pt x="10934" y="5572"/>
                  </a:cubicBezTo>
                  <a:cubicBezTo>
                    <a:pt x="10926" y="5422"/>
                    <a:pt x="10600" y="5312"/>
                    <a:pt x="10216" y="5235"/>
                  </a:cubicBezTo>
                  <a:cubicBezTo>
                    <a:pt x="9831" y="5158"/>
                    <a:pt x="9377" y="5096"/>
                    <a:pt x="9036" y="5004"/>
                  </a:cubicBezTo>
                  <a:cubicBezTo>
                    <a:pt x="8861" y="4961"/>
                    <a:pt x="8714" y="4906"/>
                    <a:pt x="8699" y="4829"/>
                  </a:cubicBezTo>
                  <a:cubicBezTo>
                    <a:pt x="8692" y="4755"/>
                    <a:pt x="9044" y="4649"/>
                    <a:pt x="9274" y="4580"/>
                  </a:cubicBezTo>
                  <a:cubicBezTo>
                    <a:pt x="9363" y="4551"/>
                    <a:pt x="9490" y="4540"/>
                    <a:pt x="9603" y="4540"/>
                  </a:cubicBezTo>
                  <a:cubicBezTo>
                    <a:pt x="9635" y="4540"/>
                    <a:pt x="9667" y="4541"/>
                    <a:pt x="9696" y="4543"/>
                  </a:cubicBezTo>
                  <a:cubicBezTo>
                    <a:pt x="9824" y="4554"/>
                    <a:pt x="9915" y="4576"/>
                    <a:pt x="10011" y="4594"/>
                  </a:cubicBezTo>
                  <a:cubicBezTo>
                    <a:pt x="10253" y="4640"/>
                    <a:pt x="10562" y="4664"/>
                    <a:pt x="10902" y="4664"/>
                  </a:cubicBezTo>
                  <a:cubicBezTo>
                    <a:pt x="11075" y="4664"/>
                    <a:pt x="11255" y="4658"/>
                    <a:pt x="11439" y="4646"/>
                  </a:cubicBezTo>
                  <a:cubicBezTo>
                    <a:pt x="11985" y="4609"/>
                    <a:pt x="12571" y="4528"/>
                    <a:pt x="12999" y="4400"/>
                  </a:cubicBezTo>
                  <a:cubicBezTo>
                    <a:pt x="13214" y="4457"/>
                    <a:pt x="13521" y="4488"/>
                    <a:pt x="13869" y="4488"/>
                  </a:cubicBezTo>
                  <a:cubicBezTo>
                    <a:pt x="13966" y="4488"/>
                    <a:pt x="14066" y="4485"/>
                    <a:pt x="14168" y="4481"/>
                  </a:cubicBezTo>
                  <a:cubicBezTo>
                    <a:pt x="14629" y="4455"/>
                    <a:pt x="15124" y="4382"/>
                    <a:pt x="15508" y="4279"/>
                  </a:cubicBezTo>
                  <a:cubicBezTo>
                    <a:pt x="15856" y="4180"/>
                    <a:pt x="16186" y="4052"/>
                    <a:pt x="16607" y="4027"/>
                  </a:cubicBezTo>
                  <a:cubicBezTo>
                    <a:pt x="16658" y="4023"/>
                    <a:pt x="16708" y="4022"/>
                    <a:pt x="16759" y="4022"/>
                  </a:cubicBezTo>
                  <a:cubicBezTo>
                    <a:pt x="16984" y="4022"/>
                    <a:pt x="17211" y="4049"/>
                    <a:pt x="17435" y="4052"/>
                  </a:cubicBezTo>
                  <a:cubicBezTo>
                    <a:pt x="17094" y="4081"/>
                    <a:pt x="16714" y="4169"/>
                    <a:pt x="16410" y="4243"/>
                  </a:cubicBezTo>
                  <a:cubicBezTo>
                    <a:pt x="16344" y="4378"/>
                    <a:pt x="16508" y="4503"/>
                    <a:pt x="16856" y="4565"/>
                  </a:cubicBezTo>
                  <a:cubicBezTo>
                    <a:pt x="17043" y="4601"/>
                    <a:pt x="17340" y="4618"/>
                    <a:pt x="17654" y="4618"/>
                  </a:cubicBezTo>
                  <a:cubicBezTo>
                    <a:pt x="17914" y="4618"/>
                    <a:pt x="18186" y="4606"/>
                    <a:pt x="18417" y="4583"/>
                  </a:cubicBezTo>
                  <a:lnTo>
                    <a:pt x="18417" y="4583"/>
                  </a:lnTo>
                  <a:cubicBezTo>
                    <a:pt x="17959" y="4689"/>
                    <a:pt x="17644" y="4847"/>
                    <a:pt x="17611" y="4979"/>
                  </a:cubicBezTo>
                  <a:cubicBezTo>
                    <a:pt x="17578" y="5114"/>
                    <a:pt x="18091" y="5195"/>
                    <a:pt x="18512" y="5232"/>
                  </a:cubicBezTo>
                  <a:cubicBezTo>
                    <a:pt x="18365" y="5279"/>
                    <a:pt x="18398" y="5345"/>
                    <a:pt x="18534" y="5367"/>
                  </a:cubicBezTo>
                  <a:cubicBezTo>
                    <a:pt x="18615" y="5380"/>
                    <a:pt x="18720" y="5385"/>
                    <a:pt x="18832" y="5385"/>
                  </a:cubicBezTo>
                  <a:cubicBezTo>
                    <a:pt x="18911" y="5385"/>
                    <a:pt x="18994" y="5383"/>
                    <a:pt x="19076" y="5378"/>
                  </a:cubicBezTo>
                  <a:cubicBezTo>
                    <a:pt x="19274" y="5363"/>
                    <a:pt x="19479" y="5341"/>
                    <a:pt x="19669" y="5334"/>
                  </a:cubicBezTo>
                  <a:cubicBezTo>
                    <a:pt x="19741" y="5332"/>
                    <a:pt x="19810" y="5331"/>
                    <a:pt x="19878" y="5331"/>
                  </a:cubicBezTo>
                  <a:cubicBezTo>
                    <a:pt x="20041" y="5331"/>
                    <a:pt x="20195" y="5336"/>
                    <a:pt x="20358" y="5341"/>
                  </a:cubicBezTo>
                  <a:cubicBezTo>
                    <a:pt x="20585" y="5341"/>
                    <a:pt x="20849" y="5330"/>
                    <a:pt x="21076" y="5287"/>
                  </a:cubicBezTo>
                  <a:cubicBezTo>
                    <a:pt x="21299" y="5241"/>
                    <a:pt x="21572" y="5113"/>
                    <a:pt x="21489" y="5061"/>
                  </a:cubicBezTo>
                  <a:lnTo>
                    <a:pt x="21489" y="5061"/>
                  </a:lnTo>
                  <a:cubicBezTo>
                    <a:pt x="21570" y="5100"/>
                    <a:pt x="21730" y="5118"/>
                    <a:pt x="21917" y="5118"/>
                  </a:cubicBezTo>
                  <a:cubicBezTo>
                    <a:pt x="22146" y="5118"/>
                    <a:pt x="22417" y="5091"/>
                    <a:pt x="22636" y="5041"/>
                  </a:cubicBezTo>
                  <a:cubicBezTo>
                    <a:pt x="23046" y="4950"/>
                    <a:pt x="23277" y="4814"/>
                    <a:pt x="23328" y="4689"/>
                  </a:cubicBezTo>
                  <a:cubicBezTo>
                    <a:pt x="23380" y="4565"/>
                    <a:pt x="23284" y="4462"/>
                    <a:pt x="23186" y="4356"/>
                  </a:cubicBezTo>
                  <a:cubicBezTo>
                    <a:pt x="23054" y="4217"/>
                    <a:pt x="22918" y="4078"/>
                    <a:pt x="22607" y="3975"/>
                  </a:cubicBezTo>
                  <a:cubicBezTo>
                    <a:pt x="22393" y="3907"/>
                    <a:pt x="22053" y="3874"/>
                    <a:pt x="21669" y="3874"/>
                  </a:cubicBezTo>
                  <a:cubicBezTo>
                    <a:pt x="21494" y="3874"/>
                    <a:pt x="21309" y="3881"/>
                    <a:pt x="21123" y="3895"/>
                  </a:cubicBezTo>
                  <a:cubicBezTo>
                    <a:pt x="21281" y="3539"/>
                    <a:pt x="20874" y="3173"/>
                    <a:pt x="19999" y="3001"/>
                  </a:cubicBezTo>
                  <a:cubicBezTo>
                    <a:pt x="19757" y="2587"/>
                    <a:pt x="18805" y="2290"/>
                    <a:pt x="17648" y="2082"/>
                  </a:cubicBezTo>
                  <a:cubicBezTo>
                    <a:pt x="17344" y="2027"/>
                    <a:pt x="17021" y="1975"/>
                    <a:pt x="16823" y="1887"/>
                  </a:cubicBezTo>
                  <a:cubicBezTo>
                    <a:pt x="16629" y="1800"/>
                    <a:pt x="16589" y="1613"/>
                    <a:pt x="16849" y="1499"/>
                  </a:cubicBezTo>
                  <a:cubicBezTo>
                    <a:pt x="16182" y="1397"/>
                    <a:pt x="15860" y="1188"/>
                    <a:pt x="15728" y="968"/>
                  </a:cubicBezTo>
                  <a:cubicBezTo>
                    <a:pt x="15593" y="745"/>
                    <a:pt x="15615" y="507"/>
                    <a:pt x="15501" y="276"/>
                  </a:cubicBezTo>
                  <a:cubicBezTo>
                    <a:pt x="15472" y="221"/>
                    <a:pt x="15432" y="162"/>
                    <a:pt x="15325" y="122"/>
                  </a:cubicBezTo>
                  <a:cubicBezTo>
                    <a:pt x="15285" y="106"/>
                    <a:pt x="15203" y="100"/>
                    <a:pt x="15104" y="100"/>
                  </a:cubicBezTo>
                  <a:cubicBezTo>
                    <a:pt x="14936" y="100"/>
                    <a:pt x="14720" y="116"/>
                    <a:pt x="14574" y="126"/>
                  </a:cubicBezTo>
                  <a:cubicBezTo>
                    <a:pt x="14349" y="47"/>
                    <a:pt x="13990" y="0"/>
                    <a:pt x="13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3"/>
          <p:cNvSpPr/>
          <p:nvPr/>
        </p:nvSpPr>
        <p:spPr>
          <a:xfrm flipH="1">
            <a:off x="-338" y="398621"/>
            <a:ext cx="1804199" cy="844331"/>
          </a:xfrm>
          <a:custGeom>
            <a:avLst/>
            <a:gdLst/>
            <a:ahLst/>
            <a:cxnLst/>
            <a:rect l="l" t="t" r="r" b="b"/>
            <a:pathLst>
              <a:path w="28046" h="13125" extrusionOk="0">
                <a:moveTo>
                  <a:pt x="26010" y="0"/>
                </a:moveTo>
                <a:cubicBezTo>
                  <a:pt x="25710" y="0"/>
                  <a:pt x="25383" y="13"/>
                  <a:pt x="25028" y="44"/>
                </a:cubicBezTo>
                <a:cubicBezTo>
                  <a:pt x="23903" y="135"/>
                  <a:pt x="22043" y="531"/>
                  <a:pt x="21208" y="879"/>
                </a:cubicBezTo>
                <a:cubicBezTo>
                  <a:pt x="20990" y="824"/>
                  <a:pt x="20680" y="796"/>
                  <a:pt x="20311" y="796"/>
                </a:cubicBezTo>
                <a:cubicBezTo>
                  <a:pt x="19942" y="796"/>
                  <a:pt x="19513" y="824"/>
                  <a:pt x="19057" y="879"/>
                </a:cubicBezTo>
                <a:cubicBezTo>
                  <a:pt x="18775" y="912"/>
                  <a:pt x="18464" y="959"/>
                  <a:pt x="18189" y="1032"/>
                </a:cubicBezTo>
                <a:cubicBezTo>
                  <a:pt x="17915" y="1106"/>
                  <a:pt x="17735" y="1190"/>
                  <a:pt x="17776" y="1245"/>
                </a:cubicBezTo>
                <a:cubicBezTo>
                  <a:pt x="17885" y="1399"/>
                  <a:pt x="17951" y="1498"/>
                  <a:pt x="17827" y="1692"/>
                </a:cubicBezTo>
                <a:cubicBezTo>
                  <a:pt x="17684" y="1912"/>
                  <a:pt x="17574" y="2128"/>
                  <a:pt x="17728" y="2292"/>
                </a:cubicBezTo>
                <a:cubicBezTo>
                  <a:pt x="17858" y="2435"/>
                  <a:pt x="18216" y="2534"/>
                  <a:pt x="18803" y="2534"/>
                </a:cubicBezTo>
                <a:cubicBezTo>
                  <a:pt x="18893" y="2534"/>
                  <a:pt x="18989" y="2532"/>
                  <a:pt x="19090" y="2527"/>
                </a:cubicBezTo>
                <a:cubicBezTo>
                  <a:pt x="19852" y="2490"/>
                  <a:pt x="21054" y="2252"/>
                  <a:pt x="21603" y="1999"/>
                </a:cubicBezTo>
                <a:cubicBezTo>
                  <a:pt x="21621" y="2161"/>
                  <a:pt x="21706" y="2311"/>
                  <a:pt x="21966" y="2417"/>
                </a:cubicBezTo>
                <a:cubicBezTo>
                  <a:pt x="22170" y="2498"/>
                  <a:pt x="22488" y="2549"/>
                  <a:pt x="22916" y="2549"/>
                </a:cubicBezTo>
                <a:cubicBezTo>
                  <a:pt x="23048" y="2549"/>
                  <a:pt x="23190" y="2545"/>
                  <a:pt x="23343" y="2534"/>
                </a:cubicBezTo>
                <a:cubicBezTo>
                  <a:pt x="23991" y="2494"/>
                  <a:pt x="24852" y="2347"/>
                  <a:pt x="25460" y="2150"/>
                </a:cubicBezTo>
                <a:lnTo>
                  <a:pt x="25460" y="2150"/>
                </a:lnTo>
                <a:cubicBezTo>
                  <a:pt x="25083" y="2329"/>
                  <a:pt x="25097" y="2479"/>
                  <a:pt x="25295" y="2578"/>
                </a:cubicBezTo>
                <a:cubicBezTo>
                  <a:pt x="25497" y="2673"/>
                  <a:pt x="25852" y="2725"/>
                  <a:pt x="26127" y="2798"/>
                </a:cubicBezTo>
                <a:cubicBezTo>
                  <a:pt x="26409" y="2871"/>
                  <a:pt x="26636" y="3010"/>
                  <a:pt x="26486" y="3172"/>
                </a:cubicBezTo>
                <a:cubicBezTo>
                  <a:pt x="26328" y="3184"/>
                  <a:pt x="26184" y="3189"/>
                  <a:pt x="26052" y="3189"/>
                </a:cubicBezTo>
                <a:cubicBezTo>
                  <a:pt x="25787" y="3189"/>
                  <a:pt x="25566" y="3168"/>
                  <a:pt x="25368" y="3139"/>
                </a:cubicBezTo>
                <a:cubicBezTo>
                  <a:pt x="25072" y="3098"/>
                  <a:pt x="24804" y="3047"/>
                  <a:pt x="24434" y="3036"/>
                </a:cubicBezTo>
                <a:cubicBezTo>
                  <a:pt x="24383" y="3034"/>
                  <a:pt x="24329" y="3033"/>
                  <a:pt x="24272" y="3033"/>
                </a:cubicBezTo>
                <a:cubicBezTo>
                  <a:pt x="23920" y="3033"/>
                  <a:pt x="23474" y="3073"/>
                  <a:pt x="23039" y="3168"/>
                </a:cubicBezTo>
                <a:cubicBezTo>
                  <a:pt x="22530" y="3278"/>
                  <a:pt x="22207" y="3574"/>
                  <a:pt x="22196" y="3695"/>
                </a:cubicBezTo>
                <a:cubicBezTo>
                  <a:pt x="22160" y="3937"/>
                  <a:pt x="22698" y="4062"/>
                  <a:pt x="23350" y="4127"/>
                </a:cubicBezTo>
                <a:cubicBezTo>
                  <a:pt x="23999" y="4197"/>
                  <a:pt x="24771" y="4219"/>
                  <a:pt x="25350" y="4318"/>
                </a:cubicBezTo>
                <a:cubicBezTo>
                  <a:pt x="25639" y="4362"/>
                  <a:pt x="25881" y="4432"/>
                  <a:pt x="25878" y="4549"/>
                </a:cubicBezTo>
                <a:cubicBezTo>
                  <a:pt x="25870" y="4670"/>
                  <a:pt x="25211" y="4886"/>
                  <a:pt x="24786" y="5032"/>
                </a:cubicBezTo>
                <a:cubicBezTo>
                  <a:pt x="24570" y="5105"/>
                  <a:pt x="24259" y="5149"/>
                  <a:pt x="24039" y="5153"/>
                </a:cubicBezTo>
                <a:cubicBezTo>
                  <a:pt x="24012" y="5154"/>
                  <a:pt x="23986" y="5154"/>
                  <a:pt x="23961" y="5154"/>
                </a:cubicBezTo>
                <a:cubicBezTo>
                  <a:pt x="23782" y="5154"/>
                  <a:pt x="23648" y="5133"/>
                  <a:pt x="23500" y="5124"/>
                </a:cubicBezTo>
                <a:cubicBezTo>
                  <a:pt x="23329" y="5109"/>
                  <a:pt x="23136" y="5101"/>
                  <a:pt x="22925" y="5101"/>
                </a:cubicBezTo>
                <a:cubicBezTo>
                  <a:pt x="22373" y="5101"/>
                  <a:pt x="21702" y="5153"/>
                  <a:pt x="21002" y="5259"/>
                </a:cubicBezTo>
                <a:cubicBezTo>
                  <a:pt x="20039" y="5402"/>
                  <a:pt x="18984" y="5618"/>
                  <a:pt x="18178" y="5886"/>
                </a:cubicBezTo>
                <a:cubicBezTo>
                  <a:pt x="17994" y="5856"/>
                  <a:pt x="17763" y="5841"/>
                  <a:pt x="17500" y="5841"/>
                </a:cubicBezTo>
                <a:cubicBezTo>
                  <a:pt x="17110" y="5841"/>
                  <a:pt x="16648" y="5874"/>
                  <a:pt x="16157" y="5937"/>
                </a:cubicBezTo>
                <a:cubicBezTo>
                  <a:pt x="15336" y="6043"/>
                  <a:pt x="14442" y="6241"/>
                  <a:pt x="13728" y="6468"/>
                </a:cubicBezTo>
                <a:cubicBezTo>
                  <a:pt x="13084" y="6673"/>
                  <a:pt x="12465" y="6930"/>
                  <a:pt x="11721" y="7036"/>
                </a:cubicBezTo>
                <a:cubicBezTo>
                  <a:pt x="11230" y="7105"/>
                  <a:pt x="10754" y="7083"/>
                  <a:pt x="10267" y="7120"/>
                </a:cubicBezTo>
                <a:cubicBezTo>
                  <a:pt x="10882" y="7021"/>
                  <a:pt x="11578" y="6827"/>
                  <a:pt x="12131" y="6666"/>
                </a:cubicBezTo>
                <a:cubicBezTo>
                  <a:pt x="12296" y="6435"/>
                  <a:pt x="12043" y="6267"/>
                  <a:pt x="11457" y="6212"/>
                </a:cubicBezTo>
                <a:cubicBezTo>
                  <a:pt x="11352" y="6202"/>
                  <a:pt x="11226" y="6198"/>
                  <a:pt x="11084" y="6198"/>
                </a:cubicBezTo>
                <a:cubicBezTo>
                  <a:pt x="10438" y="6198"/>
                  <a:pt x="9472" y="6289"/>
                  <a:pt x="8721" y="6424"/>
                </a:cubicBezTo>
                <a:cubicBezTo>
                  <a:pt x="9560" y="6186"/>
                  <a:pt x="10164" y="5886"/>
                  <a:pt x="10267" y="5666"/>
                </a:cubicBezTo>
                <a:cubicBezTo>
                  <a:pt x="10366" y="5451"/>
                  <a:pt x="9553" y="5402"/>
                  <a:pt x="8842" y="5402"/>
                </a:cubicBezTo>
                <a:cubicBezTo>
                  <a:pt x="8815" y="5402"/>
                  <a:pt x="8788" y="5402"/>
                  <a:pt x="8761" y="5402"/>
                </a:cubicBezTo>
                <a:cubicBezTo>
                  <a:pt x="9033" y="5300"/>
                  <a:pt x="8996" y="5204"/>
                  <a:pt x="8765" y="5186"/>
                </a:cubicBezTo>
                <a:cubicBezTo>
                  <a:pt x="8725" y="5183"/>
                  <a:pt x="8680" y="5181"/>
                  <a:pt x="8631" y="5181"/>
                </a:cubicBezTo>
                <a:cubicBezTo>
                  <a:pt x="8408" y="5181"/>
                  <a:pt x="8109" y="5213"/>
                  <a:pt x="7820" y="5256"/>
                </a:cubicBezTo>
                <a:cubicBezTo>
                  <a:pt x="7465" y="5307"/>
                  <a:pt x="7099" y="5373"/>
                  <a:pt x="6758" y="5417"/>
                </a:cubicBezTo>
                <a:cubicBezTo>
                  <a:pt x="6329" y="5464"/>
                  <a:pt x="5952" y="5479"/>
                  <a:pt x="5553" y="5512"/>
                </a:cubicBezTo>
                <a:cubicBezTo>
                  <a:pt x="5154" y="5545"/>
                  <a:pt x="4692" y="5600"/>
                  <a:pt x="4275" y="5702"/>
                </a:cubicBezTo>
                <a:cubicBezTo>
                  <a:pt x="3872" y="5809"/>
                  <a:pt x="3344" y="6061"/>
                  <a:pt x="3480" y="6131"/>
                </a:cubicBezTo>
                <a:cubicBezTo>
                  <a:pt x="3400" y="6102"/>
                  <a:pt x="3271" y="6088"/>
                  <a:pt x="3110" y="6088"/>
                </a:cubicBezTo>
                <a:cubicBezTo>
                  <a:pt x="2669" y="6088"/>
                  <a:pt x="1992" y="6189"/>
                  <a:pt x="1458" y="6336"/>
                </a:cubicBezTo>
                <a:cubicBezTo>
                  <a:pt x="718" y="6541"/>
                  <a:pt x="264" y="6801"/>
                  <a:pt x="132" y="7003"/>
                </a:cubicBezTo>
                <a:cubicBezTo>
                  <a:pt x="0" y="7204"/>
                  <a:pt x="136" y="7365"/>
                  <a:pt x="279" y="7516"/>
                </a:cubicBezTo>
                <a:cubicBezTo>
                  <a:pt x="465" y="7717"/>
                  <a:pt x="663" y="7918"/>
                  <a:pt x="1176" y="8039"/>
                </a:cubicBezTo>
                <a:cubicBezTo>
                  <a:pt x="1370" y="8084"/>
                  <a:pt x="1634" y="8104"/>
                  <a:pt x="1945" y="8104"/>
                </a:cubicBezTo>
                <a:cubicBezTo>
                  <a:pt x="2457" y="8104"/>
                  <a:pt x="3096" y="8048"/>
                  <a:pt x="3754" y="7948"/>
                </a:cubicBezTo>
                <a:lnTo>
                  <a:pt x="3754" y="7948"/>
                </a:lnTo>
                <a:cubicBezTo>
                  <a:pt x="3359" y="8537"/>
                  <a:pt x="3956" y="9065"/>
                  <a:pt x="5439" y="9208"/>
                </a:cubicBezTo>
                <a:cubicBezTo>
                  <a:pt x="5736" y="9830"/>
                  <a:pt x="7315" y="10160"/>
                  <a:pt x="9278" y="10325"/>
                </a:cubicBezTo>
                <a:cubicBezTo>
                  <a:pt x="9798" y="10365"/>
                  <a:pt x="10351" y="10402"/>
                  <a:pt x="10662" y="10508"/>
                </a:cubicBezTo>
                <a:cubicBezTo>
                  <a:pt x="10977" y="10611"/>
                  <a:pt x="10988" y="10911"/>
                  <a:pt x="10487" y="11138"/>
                </a:cubicBezTo>
                <a:cubicBezTo>
                  <a:pt x="11633" y="11197"/>
                  <a:pt x="12120" y="11486"/>
                  <a:pt x="12292" y="11819"/>
                </a:cubicBezTo>
                <a:cubicBezTo>
                  <a:pt x="12457" y="12156"/>
                  <a:pt x="12340" y="12548"/>
                  <a:pt x="12472" y="12892"/>
                </a:cubicBezTo>
                <a:cubicBezTo>
                  <a:pt x="12501" y="12980"/>
                  <a:pt x="12552" y="13061"/>
                  <a:pt x="12732" y="13112"/>
                </a:cubicBezTo>
                <a:cubicBezTo>
                  <a:pt x="12763" y="13121"/>
                  <a:pt x="12810" y="13125"/>
                  <a:pt x="12870" y="13125"/>
                </a:cubicBezTo>
                <a:cubicBezTo>
                  <a:pt x="13155" y="13125"/>
                  <a:pt x="13718" y="13036"/>
                  <a:pt x="14054" y="12988"/>
                </a:cubicBezTo>
                <a:cubicBezTo>
                  <a:pt x="14287" y="13043"/>
                  <a:pt x="14610" y="13075"/>
                  <a:pt x="14998" y="13075"/>
                </a:cubicBezTo>
                <a:cubicBezTo>
                  <a:pt x="15280" y="13075"/>
                  <a:pt x="15598" y="13058"/>
                  <a:pt x="15940" y="13021"/>
                </a:cubicBezTo>
                <a:cubicBezTo>
                  <a:pt x="16757" y="12933"/>
                  <a:pt x="17706" y="12742"/>
                  <a:pt x="18384" y="12497"/>
                </a:cubicBezTo>
                <a:cubicBezTo>
                  <a:pt x="19068" y="12259"/>
                  <a:pt x="19493" y="11940"/>
                  <a:pt x="19248" y="11801"/>
                </a:cubicBezTo>
                <a:lnTo>
                  <a:pt x="19248" y="11801"/>
                </a:lnTo>
                <a:cubicBezTo>
                  <a:pt x="19607" y="11947"/>
                  <a:pt x="19973" y="12101"/>
                  <a:pt x="20548" y="12186"/>
                </a:cubicBezTo>
                <a:cubicBezTo>
                  <a:pt x="20880" y="12237"/>
                  <a:pt x="21399" y="12299"/>
                  <a:pt x="21974" y="12299"/>
                </a:cubicBezTo>
                <a:cubicBezTo>
                  <a:pt x="22387" y="12299"/>
                  <a:pt x="22830" y="12267"/>
                  <a:pt x="23251" y="12175"/>
                </a:cubicBezTo>
                <a:cubicBezTo>
                  <a:pt x="23381" y="12145"/>
                  <a:pt x="23507" y="12134"/>
                  <a:pt x="23612" y="12134"/>
                </a:cubicBezTo>
                <a:cubicBezTo>
                  <a:pt x="23665" y="12134"/>
                  <a:pt x="23713" y="12137"/>
                  <a:pt x="23753" y="12142"/>
                </a:cubicBezTo>
                <a:cubicBezTo>
                  <a:pt x="23870" y="12156"/>
                  <a:pt x="23947" y="12182"/>
                  <a:pt x="24072" y="12197"/>
                </a:cubicBezTo>
                <a:cubicBezTo>
                  <a:pt x="24117" y="12201"/>
                  <a:pt x="24168" y="12203"/>
                  <a:pt x="24223" y="12203"/>
                </a:cubicBezTo>
                <a:cubicBezTo>
                  <a:pt x="24562" y="12203"/>
                  <a:pt x="25060" y="12121"/>
                  <a:pt x="25486" y="12017"/>
                </a:cubicBezTo>
                <a:cubicBezTo>
                  <a:pt x="25976" y="11900"/>
                  <a:pt x="26379" y="11720"/>
                  <a:pt x="26779" y="11578"/>
                </a:cubicBezTo>
                <a:cubicBezTo>
                  <a:pt x="27181" y="11625"/>
                  <a:pt x="27592" y="11669"/>
                  <a:pt x="28046" y="11698"/>
                </a:cubicBezTo>
                <a:lnTo>
                  <a:pt x="28046" y="260"/>
                </a:lnTo>
                <a:cubicBezTo>
                  <a:pt x="27896" y="219"/>
                  <a:pt x="27753" y="183"/>
                  <a:pt x="27592" y="150"/>
                </a:cubicBezTo>
                <a:cubicBezTo>
                  <a:pt x="27179" y="62"/>
                  <a:pt x="26657" y="0"/>
                  <a:pt x="260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265196" y="2694970"/>
            <a:ext cx="1207480" cy="227107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-15" y="4587275"/>
            <a:ext cx="91440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-625" y="3513555"/>
            <a:ext cx="1011135" cy="1073714"/>
          </a:xfrm>
          <a:custGeom>
            <a:avLst/>
            <a:gdLst/>
            <a:ahLst/>
            <a:cxnLst/>
            <a:rect l="l" t="t" r="r" b="b"/>
            <a:pathLst>
              <a:path w="28244" h="29992" extrusionOk="0">
                <a:moveTo>
                  <a:pt x="23841" y="2923"/>
                </a:moveTo>
                <a:cubicBezTo>
                  <a:pt x="23926" y="2927"/>
                  <a:pt x="24054" y="2923"/>
                  <a:pt x="24208" y="2934"/>
                </a:cubicBezTo>
                <a:cubicBezTo>
                  <a:pt x="24358" y="2942"/>
                  <a:pt x="24530" y="2945"/>
                  <a:pt x="24720" y="2971"/>
                </a:cubicBezTo>
                <a:cubicBezTo>
                  <a:pt x="24907" y="2989"/>
                  <a:pt x="25105" y="3011"/>
                  <a:pt x="25306" y="3030"/>
                </a:cubicBezTo>
                <a:cubicBezTo>
                  <a:pt x="25501" y="3063"/>
                  <a:pt x="25698" y="3088"/>
                  <a:pt x="25885" y="3117"/>
                </a:cubicBezTo>
                <a:cubicBezTo>
                  <a:pt x="26076" y="3143"/>
                  <a:pt x="26244" y="3183"/>
                  <a:pt x="26391" y="3213"/>
                </a:cubicBezTo>
                <a:cubicBezTo>
                  <a:pt x="26537" y="3238"/>
                  <a:pt x="26662" y="3275"/>
                  <a:pt x="26746" y="3293"/>
                </a:cubicBezTo>
                <a:cubicBezTo>
                  <a:pt x="26834" y="3319"/>
                  <a:pt x="26881" y="3330"/>
                  <a:pt x="26881" y="3330"/>
                </a:cubicBezTo>
                <a:lnTo>
                  <a:pt x="26742" y="3330"/>
                </a:lnTo>
                <a:cubicBezTo>
                  <a:pt x="26654" y="3326"/>
                  <a:pt x="26526" y="3330"/>
                  <a:pt x="26376" y="3323"/>
                </a:cubicBezTo>
                <a:cubicBezTo>
                  <a:pt x="26226" y="3312"/>
                  <a:pt x="26050" y="3308"/>
                  <a:pt x="25863" y="3286"/>
                </a:cubicBezTo>
                <a:cubicBezTo>
                  <a:pt x="25676" y="3268"/>
                  <a:pt x="25479" y="3246"/>
                  <a:pt x="25277" y="3227"/>
                </a:cubicBezTo>
                <a:cubicBezTo>
                  <a:pt x="25079" y="3194"/>
                  <a:pt x="24885" y="3165"/>
                  <a:pt x="24695" y="3139"/>
                </a:cubicBezTo>
                <a:cubicBezTo>
                  <a:pt x="24508" y="3110"/>
                  <a:pt x="24339" y="3070"/>
                  <a:pt x="24193" y="3044"/>
                </a:cubicBezTo>
                <a:cubicBezTo>
                  <a:pt x="24046" y="3015"/>
                  <a:pt x="23922" y="2978"/>
                  <a:pt x="23834" y="2960"/>
                </a:cubicBezTo>
                <a:cubicBezTo>
                  <a:pt x="23750" y="2938"/>
                  <a:pt x="23702" y="2923"/>
                  <a:pt x="23702" y="2923"/>
                </a:cubicBezTo>
                <a:close/>
                <a:moveTo>
                  <a:pt x="25262" y="12846"/>
                </a:moveTo>
                <a:cubicBezTo>
                  <a:pt x="25581" y="12846"/>
                  <a:pt x="25896" y="12846"/>
                  <a:pt x="26189" y="12849"/>
                </a:cubicBezTo>
                <a:cubicBezTo>
                  <a:pt x="26486" y="12849"/>
                  <a:pt x="26761" y="12864"/>
                  <a:pt x="26995" y="12871"/>
                </a:cubicBezTo>
                <a:cubicBezTo>
                  <a:pt x="27233" y="12879"/>
                  <a:pt x="27431" y="12897"/>
                  <a:pt x="27566" y="12904"/>
                </a:cubicBezTo>
                <a:cubicBezTo>
                  <a:pt x="27706" y="12915"/>
                  <a:pt x="27782" y="12923"/>
                  <a:pt x="27782" y="12923"/>
                </a:cubicBezTo>
                <a:cubicBezTo>
                  <a:pt x="27782" y="12923"/>
                  <a:pt x="27706" y="12930"/>
                  <a:pt x="27566" y="12945"/>
                </a:cubicBezTo>
                <a:cubicBezTo>
                  <a:pt x="27431" y="12956"/>
                  <a:pt x="27233" y="12978"/>
                  <a:pt x="26995" y="12992"/>
                </a:cubicBezTo>
                <a:cubicBezTo>
                  <a:pt x="26757" y="13000"/>
                  <a:pt x="26482" y="13025"/>
                  <a:pt x="26189" y="13033"/>
                </a:cubicBezTo>
                <a:cubicBezTo>
                  <a:pt x="25892" y="13044"/>
                  <a:pt x="25581" y="13047"/>
                  <a:pt x="25262" y="13055"/>
                </a:cubicBezTo>
                <a:cubicBezTo>
                  <a:pt x="24947" y="13055"/>
                  <a:pt x="24632" y="13055"/>
                  <a:pt x="24339" y="13051"/>
                </a:cubicBezTo>
                <a:cubicBezTo>
                  <a:pt x="24043" y="13051"/>
                  <a:pt x="23768" y="13036"/>
                  <a:pt x="23534" y="13029"/>
                </a:cubicBezTo>
                <a:cubicBezTo>
                  <a:pt x="23296" y="13022"/>
                  <a:pt x="23098" y="13007"/>
                  <a:pt x="22962" y="12996"/>
                </a:cubicBezTo>
                <a:cubicBezTo>
                  <a:pt x="22823" y="12985"/>
                  <a:pt x="22746" y="12978"/>
                  <a:pt x="22746" y="12978"/>
                </a:cubicBezTo>
                <a:cubicBezTo>
                  <a:pt x="22746" y="12978"/>
                  <a:pt x="22823" y="12967"/>
                  <a:pt x="22962" y="12956"/>
                </a:cubicBezTo>
                <a:cubicBezTo>
                  <a:pt x="23098" y="12945"/>
                  <a:pt x="23296" y="12923"/>
                  <a:pt x="23534" y="12908"/>
                </a:cubicBezTo>
                <a:cubicBezTo>
                  <a:pt x="23772" y="12901"/>
                  <a:pt x="24046" y="12875"/>
                  <a:pt x="24339" y="12868"/>
                </a:cubicBezTo>
                <a:cubicBezTo>
                  <a:pt x="24636" y="12857"/>
                  <a:pt x="24947" y="12853"/>
                  <a:pt x="25262" y="12846"/>
                </a:cubicBezTo>
                <a:close/>
                <a:moveTo>
                  <a:pt x="22799" y="21749"/>
                </a:moveTo>
                <a:cubicBezTo>
                  <a:pt x="23031" y="21749"/>
                  <a:pt x="23250" y="21761"/>
                  <a:pt x="23442" y="21765"/>
                </a:cubicBezTo>
                <a:cubicBezTo>
                  <a:pt x="23658" y="21768"/>
                  <a:pt x="23830" y="21783"/>
                  <a:pt x="23955" y="21787"/>
                </a:cubicBezTo>
                <a:cubicBezTo>
                  <a:pt x="24079" y="21798"/>
                  <a:pt x="24153" y="21801"/>
                  <a:pt x="24153" y="21801"/>
                </a:cubicBezTo>
                <a:cubicBezTo>
                  <a:pt x="24153" y="21801"/>
                  <a:pt x="24083" y="21809"/>
                  <a:pt x="23959" y="21823"/>
                </a:cubicBezTo>
                <a:cubicBezTo>
                  <a:pt x="23834" y="21834"/>
                  <a:pt x="23658" y="21860"/>
                  <a:pt x="23446" y="21874"/>
                </a:cubicBezTo>
                <a:cubicBezTo>
                  <a:pt x="23237" y="21889"/>
                  <a:pt x="22984" y="21911"/>
                  <a:pt x="22717" y="21926"/>
                </a:cubicBezTo>
                <a:cubicBezTo>
                  <a:pt x="22453" y="21933"/>
                  <a:pt x="22167" y="21948"/>
                  <a:pt x="21885" y="21955"/>
                </a:cubicBezTo>
                <a:cubicBezTo>
                  <a:pt x="21600" y="21962"/>
                  <a:pt x="21318" y="21962"/>
                  <a:pt x="21050" y="21966"/>
                </a:cubicBezTo>
                <a:cubicBezTo>
                  <a:pt x="21021" y="21966"/>
                  <a:pt x="20993" y="21967"/>
                  <a:pt x="20964" y="21967"/>
                </a:cubicBezTo>
                <a:cubicBezTo>
                  <a:pt x="20732" y="21967"/>
                  <a:pt x="20514" y="21955"/>
                  <a:pt x="20321" y="21951"/>
                </a:cubicBezTo>
                <a:cubicBezTo>
                  <a:pt x="20109" y="21948"/>
                  <a:pt x="19933" y="21933"/>
                  <a:pt x="19809" y="21929"/>
                </a:cubicBezTo>
                <a:cubicBezTo>
                  <a:pt x="19688" y="21918"/>
                  <a:pt x="19615" y="21915"/>
                  <a:pt x="19615" y="21915"/>
                </a:cubicBezTo>
                <a:cubicBezTo>
                  <a:pt x="19615" y="21915"/>
                  <a:pt x="19680" y="21907"/>
                  <a:pt x="19805" y="21893"/>
                </a:cubicBezTo>
                <a:cubicBezTo>
                  <a:pt x="19929" y="21882"/>
                  <a:pt x="20109" y="21856"/>
                  <a:pt x="20318" y="21841"/>
                </a:cubicBezTo>
                <a:cubicBezTo>
                  <a:pt x="20530" y="21827"/>
                  <a:pt x="20779" y="21805"/>
                  <a:pt x="21047" y="21790"/>
                </a:cubicBezTo>
                <a:cubicBezTo>
                  <a:pt x="21310" y="21783"/>
                  <a:pt x="21596" y="21768"/>
                  <a:pt x="21878" y="21761"/>
                </a:cubicBezTo>
                <a:cubicBezTo>
                  <a:pt x="22164" y="21754"/>
                  <a:pt x="22449" y="21754"/>
                  <a:pt x="22713" y="21750"/>
                </a:cubicBezTo>
                <a:cubicBezTo>
                  <a:pt x="22742" y="21750"/>
                  <a:pt x="22771" y="21749"/>
                  <a:pt x="22799" y="21749"/>
                </a:cubicBezTo>
                <a:close/>
                <a:moveTo>
                  <a:pt x="14216" y="23413"/>
                </a:moveTo>
                <a:lnTo>
                  <a:pt x="14216" y="23413"/>
                </a:lnTo>
                <a:cubicBezTo>
                  <a:pt x="14216" y="23413"/>
                  <a:pt x="14120" y="23431"/>
                  <a:pt x="13956" y="23457"/>
                </a:cubicBezTo>
                <a:cubicBezTo>
                  <a:pt x="13791" y="23482"/>
                  <a:pt x="13553" y="23526"/>
                  <a:pt x="13267" y="23563"/>
                </a:cubicBezTo>
                <a:cubicBezTo>
                  <a:pt x="12985" y="23600"/>
                  <a:pt x="12652" y="23651"/>
                  <a:pt x="12293" y="23691"/>
                </a:cubicBezTo>
                <a:cubicBezTo>
                  <a:pt x="11937" y="23731"/>
                  <a:pt x="11556" y="23772"/>
                  <a:pt x="11176" y="23816"/>
                </a:cubicBezTo>
                <a:cubicBezTo>
                  <a:pt x="10795" y="23849"/>
                  <a:pt x="10410" y="23878"/>
                  <a:pt x="10055" y="23911"/>
                </a:cubicBezTo>
                <a:cubicBezTo>
                  <a:pt x="9696" y="23944"/>
                  <a:pt x="9362" y="23959"/>
                  <a:pt x="9073" y="23977"/>
                </a:cubicBezTo>
                <a:cubicBezTo>
                  <a:pt x="8784" y="23995"/>
                  <a:pt x="8546" y="23999"/>
                  <a:pt x="8377" y="24006"/>
                </a:cubicBezTo>
                <a:cubicBezTo>
                  <a:pt x="8209" y="24014"/>
                  <a:pt x="8113" y="24014"/>
                  <a:pt x="8113" y="24014"/>
                </a:cubicBezTo>
                <a:cubicBezTo>
                  <a:pt x="8113" y="24014"/>
                  <a:pt x="8209" y="23995"/>
                  <a:pt x="8374" y="23966"/>
                </a:cubicBezTo>
                <a:cubicBezTo>
                  <a:pt x="8538" y="23944"/>
                  <a:pt x="8776" y="23896"/>
                  <a:pt x="9058" y="23860"/>
                </a:cubicBezTo>
                <a:cubicBezTo>
                  <a:pt x="9344" y="23823"/>
                  <a:pt x="9677" y="23775"/>
                  <a:pt x="10036" y="23731"/>
                </a:cubicBezTo>
                <a:cubicBezTo>
                  <a:pt x="10392" y="23691"/>
                  <a:pt x="10773" y="23651"/>
                  <a:pt x="11154" y="23611"/>
                </a:cubicBezTo>
                <a:cubicBezTo>
                  <a:pt x="11531" y="23578"/>
                  <a:pt x="11919" y="23545"/>
                  <a:pt x="12274" y="23512"/>
                </a:cubicBezTo>
                <a:cubicBezTo>
                  <a:pt x="12630" y="23482"/>
                  <a:pt x="12967" y="23468"/>
                  <a:pt x="13256" y="23449"/>
                </a:cubicBezTo>
                <a:cubicBezTo>
                  <a:pt x="13542" y="23431"/>
                  <a:pt x="13780" y="23427"/>
                  <a:pt x="13952" y="23416"/>
                </a:cubicBezTo>
                <a:cubicBezTo>
                  <a:pt x="14120" y="23413"/>
                  <a:pt x="14216" y="23413"/>
                  <a:pt x="14216" y="23413"/>
                </a:cubicBezTo>
                <a:close/>
                <a:moveTo>
                  <a:pt x="19486" y="28911"/>
                </a:moveTo>
                <a:cubicBezTo>
                  <a:pt x="20006" y="28914"/>
                  <a:pt x="20527" y="28925"/>
                  <a:pt x="21014" y="28929"/>
                </a:cubicBezTo>
                <a:cubicBezTo>
                  <a:pt x="21501" y="28933"/>
                  <a:pt x="21959" y="28958"/>
                  <a:pt x="22347" y="28966"/>
                </a:cubicBezTo>
                <a:cubicBezTo>
                  <a:pt x="22735" y="28977"/>
                  <a:pt x="23061" y="28999"/>
                  <a:pt x="23292" y="29006"/>
                </a:cubicBezTo>
                <a:cubicBezTo>
                  <a:pt x="23519" y="29020"/>
                  <a:pt x="23647" y="29031"/>
                  <a:pt x="23647" y="29031"/>
                </a:cubicBezTo>
                <a:cubicBezTo>
                  <a:pt x="23647" y="29031"/>
                  <a:pt x="23519" y="29035"/>
                  <a:pt x="23292" y="29050"/>
                </a:cubicBezTo>
                <a:cubicBezTo>
                  <a:pt x="23061" y="29057"/>
                  <a:pt x="22735" y="29075"/>
                  <a:pt x="22347" y="29079"/>
                </a:cubicBezTo>
                <a:cubicBezTo>
                  <a:pt x="21959" y="29090"/>
                  <a:pt x="21501" y="29105"/>
                  <a:pt x="21014" y="29108"/>
                </a:cubicBezTo>
                <a:cubicBezTo>
                  <a:pt x="20530" y="29112"/>
                  <a:pt x="20006" y="29112"/>
                  <a:pt x="19486" y="29116"/>
                </a:cubicBezTo>
                <a:cubicBezTo>
                  <a:pt x="18963" y="29112"/>
                  <a:pt x="18446" y="29105"/>
                  <a:pt x="17955" y="29097"/>
                </a:cubicBezTo>
                <a:cubicBezTo>
                  <a:pt x="17472" y="29094"/>
                  <a:pt x="17014" y="29072"/>
                  <a:pt x="16626" y="29061"/>
                </a:cubicBezTo>
                <a:cubicBezTo>
                  <a:pt x="16234" y="29053"/>
                  <a:pt x="15911" y="29031"/>
                  <a:pt x="15681" y="29020"/>
                </a:cubicBezTo>
                <a:cubicBezTo>
                  <a:pt x="15454" y="29006"/>
                  <a:pt x="15325" y="28999"/>
                  <a:pt x="15325" y="28999"/>
                </a:cubicBezTo>
                <a:cubicBezTo>
                  <a:pt x="15325" y="28999"/>
                  <a:pt x="15454" y="28995"/>
                  <a:pt x="15681" y="28980"/>
                </a:cubicBezTo>
                <a:cubicBezTo>
                  <a:pt x="15911" y="28969"/>
                  <a:pt x="16234" y="28951"/>
                  <a:pt x="16626" y="28947"/>
                </a:cubicBezTo>
                <a:cubicBezTo>
                  <a:pt x="17014" y="28940"/>
                  <a:pt x="17472" y="28925"/>
                  <a:pt x="17955" y="28922"/>
                </a:cubicBezTo>
                <a:cubicBezTo>
                  <a:pt x="18442" y="28914"/>
                  <a:pt x="18963" y="28914"/>
                  <a:pt x="19486" y="28911"/>
                </a:cubicBezTo>
                <a:close/>
                <a:moveTo>
                  <a:pt x="28244" y="0"/>
                </a:moveTo>
                <a:cubicBezTo>
                  <a:pt x="27566" y="411"/>
                  <a:pt x="26775" y="733"/>
                  <a:pt x="26010" y="1037"/>
                </a:cubicBezTo>
                <a:cubicBezTo>
                  <a:pt x="25801" y="1121"/>
                  <a:pt x="25588" y="1202"/>
                  <a:pt x="25369" y="1271"/>
                </a:cubicBezTo>
                <a:cubicBezTo>
                  <a:pt x="26131" y="1605"/>
                  <a:pt x="26845" y="1872"/>
                  <a:pt x="26845" y="1872"/>
                </a:cubicBezTo>
                <a:cubicBezTo>
                  <a:pt x="26845" y="1872"/>
                  <a:pt x="25918" y="1799"/>
                  <a:pt x="24988" y="1652"/>
                </a:cubicBezTo>
                <a:cubicBezTo>
                  <a:pt x="24471" y="1572"/>
                  <a:pt x="23951" y="1473"/>
                  <a:pt x="23596" y="1403"/>
                </a:cubicBezTo>
                <a:cubicBezTo>
                  <a:pt x="23496" y="1399"/>
                  <a:pt x="23398" y="1396"/>
                  <a:pt x="23300" y="1396"/>
                </a:cubicBezTo>
                <a:cubicBezTo>
                  <a:pt x="23055" y="1396"/>
                  <a:pt x="22816" y="1415"/>
                  <a:pt x="22589" y="1480"/>
                </a:cubicBezTo>
                <a:cubicBezTo>
                  <a:pt x="22468" y="1517"/>
                  <a:pt x="22362" y="1564"/>
                  <a:pt x="22259" y="1619"/>
                </a:cubicBezTo>
                <a:cubicBezTo>
                  <a:pt x="22329" y="1634"/>
                  <a:pt x="22402" y="1645"/>
                  <a:pt x="22471" y="1660"/>
                </a:cubicBezTo>
                <a:cubicBezTo>
                  <a:pt x="23186" y="1792"/>
                  <a:pt x="23885" y="1971"/>
                  <a:pt x="23885" y="1971"/>
                </a:cubicBezTo>
                <a:cubicBezTo>
                  <a:pt x="23885" y="1971"/>
                  <a:pt x="23494" y="1957"/>
                  <a:pt x="23002" y="1957"/>
                </a:cubicBezTo>
                <a:cubicBezTo>
                  <a:pt x="22826" y="1957"/>
                  <a:pt x="22637" y="1959"/>
                  <a:pt x="22449" y="1964"/>
                </a:cubicBezTo>
                <a:cubicBezTo>
                  <a:pt x="22233" y="1967"/>
                  <a:pt x="22021" y="1975"/>
                  <a:pt x="21827" y="1986"/>
                </a:cubicBezTo>
                <a:cubicBezTo>
                  <a:pt x="21581" y="2282"/>
                  <a:pt x="21464" y="2660"/>
                  <a:pt x="21398" y="3000"/>
                </a:cubicBezTo>
                <a:cubicBezTo>
                  <a:pt x="21259" y="3769"/>
                  <a:pt x="21222" y="4711"/>
                  <a:pt x="21248" y="5524"/>
                </a:cubicBezTo>
                <a:lnTo>
                  <a:pt x="21600" y="9439"/>
                </a:lnTo>
                <a:lnTo>
                  <a:pt x="20677" y="6015"/>
                </a:lnTo>
                <a:cubicBezTo>
                  <a:pt x="19805" y="6256"/>
                  <a:pt x="18952" y="6528"/>
                  <a:pt x="18127" y="6839"/>
                </a:cubicBezTo>
                <a:cubicBezTo>
                  <a:pt x="17919" y="6916"/>
                  <a:pt x="17710" y="7000"/>
                  <a:pt x="17582" y="7136"/>
                </a:cubicBezTo>
                <a:cubicBezTo>
                  <a:pt x="17461" y="7264"/>
                  <a:pt x="17442" y="7410"/>
                  <a:pt x="17468" y="7560"/>
                </a:cubicBezTo>
                <a:lnTo>
                  <a:pt x="19047" y="7348"/>
                </a:lnTo>
                <a:lnTo>
                  <a:pt x="17552" y="7861"/>
                </a:lnTo>
                <a:cubicBezTo>
                  <a:pt x="17567" y="7901"/>
                  <a:pt x="17585" y="7938"/>
                  <a:pt x="17604" y="7974"/>
                </a:cubicBezTo>
                <a:cubicBezTo>
                  <a:pt x="18267" y="9491"/>
                  <a:pt x="18812" y="11311"/>
                  <a:pt x="18992" y="12952"/>
                </a:cubicBezTo>
                <a:cubicBezTo>
                  <a:pt x="19061" y="13194"/>
                  <a:pt x="19127" y="13457"/>
                  <a:pt x="19190" y="13728"/>
                </a:cubicBezTo>
                <a:cubicBezTo>
                  <a:pt x="19406" y="14692"/>
                  <a:pt x="19483" y="15655"/>
                  <a:pt x="19483" y="15655"/>
                </a:cubicBezTo>
                <a:cubicBezTo>
                  <a:pt x="19483" y="15655"/>
                  <a:pt x="19160" y="14739"/>
                  <a:pt x="18713" y="13897"/>
                </a:cubicBezTo>
                <a:cubicBezTo>
                  <a:pt x="18699" y="13875"/>
                  <a:pt x="18688" y="13853"/>
                  <a:pt x="18677" y="13831"/>
                </a:cubicBezTo>
                <a:cubicBezTo>
                  <a:pt x="18204" y="14179"/>
                  <a:pt x="17768" y="14553"/>
                  <a:pt x="17377" y="14941"/>
                </a:cubicBezTo>
                <a:cubicBezTo>
                  <a:pt x="17164" y="15153"/>
                  <a:pt x="16963" y="15373"/>
                  <a:pt x="16867" y="15615"/>
                </a:cubicBezTo>
                <a:cubicBezTo>
                  <a:pt x="16864" y="15629"/>
                  <a:pt x="16856" y="15637"/>
                  <a:pt x="16856" y="15651"/>
                </a:cubicBezTo>
                <a:lnTo>
                  <a:pt x="17497" y="15644"/>
                </a:lnTo>
                <a:lnTo>
                  <a:pt x="16809" y="15882"/>
                </a:lnTo>
                <a:cubicBezTo>
                  <a:pt x="16780" y="16091"/>
                  <a:pt x="16809" y="16307"/>
                  <a:pt x="16831" y="16516"/>
                </a:cubicBezTo>
                <a:cubicBezTo>
                  <a:pt x="16999" y="18138"/>
                  <a:pt x="16996" y="19787"/>
                  <a:pt x="16629" y="21387"/>
                </a:cubicBezTo>
                <a:lnTo>
                  <a:pt x="16179" y="26138"/>
                </a:lnTo>
                <a:lnTo>
                  <a:pt x="15886" y="22043"/>
                </a:lnTo>
                <a:cubicBezTo>
                  <a:pt x="15347" y="22035"/>
                  <a:pt x="14798" y="22030"/>
                  <a:pt x="14243" y="22030"/>
                </a:cubicBezTo>
                <a:cubicBezTo>
                  <a:pt x="12204" y="22030"/>
                  <a:pt x="10092" y="22093"/>
                  <a:pt x="8157" y="22292"/>
                </a:cubicBezTo>
                <a:cubicBezTo>
                  <a:pt x="7919" y="22424"/>
                  <a:pt x="7670" y="22548"/>
                  <a:pt x="7418" y="22662"/>
                </a:cubicBezTo>
                <a:cubicBezTo>
                  <a:pt x="8435" y="22632"/>
                  <a:pt x="9410" y="22626"/>
                  <a:pt x="10047" y="22626"/>
                </a:cubicBezTo>
                <a:cubicBezTo>
                  <a:pt x="10502" y="22626"/>
                  <a:pt x="10784" y="22629"/>
                  <a:pt x="10784" y="22629"/>
                </a:cubicBezTo>
                <a:cubicBezTo>
                  <a:pt x="10784" y="22629"/>
                  <a:pt x="8886" y="22757"/>
                  <a:pt x="7004" y="22977"/>
                </a:cubicBezTo>
                <a:cubicBezTo>
                  <a:pt x="6813" y="22999"/>
                  <a:pt x="6626" y="23017"/>
                  <a:pt x="6436" y="23043"/>
                </a:cubicBezTo>
                <a:cubicBezTo>
                  <a:pt x="5755" y="23270"/>
                  <a:pt x="5029" y="23438"/>
                  <a:pt x="4290" y="23541"/>
                </a:cubicBezTo>
                <a:cubicBezTo>
                  <a:pt x="4073" y="23567"/>
                  <a:pt x="3846" y="23596"/>
                  <a:pt x="3671" y="23695"/>
                </a:cubicBezTo>
                <a:cubicBezTo>
                  <a:pt x="3517" y="23783"/>
                  <a:pt x="3432" y="23915"/>
                  <a:pt x="3363" y="24050"/>
                </a:cubicBezTo>
                <a:cubicBezTo>
                  <a:pt x="3136" y="24479"/>
                  <a:pt x="3004" y="24933"/>
                  <a:pt x="2975" y="25391"/>
                </a:cubicBezTo>
                <a:cubicBezTo>
                  <a:pt x="2967" y="25578"/>
                  <a:pt x="2971" y="25764"/>
                  <a:pt x="2978" y="25958"/>
                </a:cubicBezTo>
                <a:lnTo>
                  <a:pt x="6440" y="26519"/>
                </a:lnTo>
                <a:lnTo>
                  <a:pt x="2993" y="26332"/>
                </a:lnTo>
                <a:lnTo>
                  <a:pt x="2993" y="26332"/>
                </a:lnTo>
                <a:cubicBezTo>
                  <a:pt x="3004" y="26621"/>
                  <a:pt x="2989" y="26911"/>
                  <a:pt x="2898" y="27189"/>
                </a:cubicBezTo>
                <a:cubicBezTo>
                  <a:pt x="2733" y="27698"/>
                  <a:pt x="2337" y="28218"/>
                  <a:pt x="1836" y="28691"/>
                </a:cubicBezTo>
                <a:cubicBezTo>
                  <a:pt x="2700" y="28753"/>
                  <a:pt x="3663" y="28815"/>
                  <a:pt x="4623" y="28856"/>
                </a:cubicBezTo>
                <a:cubicBezTo>
                  <a:pt x="6204" y="28932"/>
                  <a:pt x="7788" y="28950"/>
                  <a:pt x="8966" y="28950"/>
                </a:cubicBezTo>
                <a:cubicBezTo>
                  <a:pt x="10115" y="28950"/>
                  <a:pt x="10879" y="28933"/>
                  <a:pt x="10879" y="28933"/>
                </a:cubicBezTo>
                <a:lnTo>
                  <a:pt x="10879" y="28933"/>
                </a:lnTo>
                <a:cubicBezTo>
                  <a:pt x="10879" y="28933"/>
                  <a:pt x="7758" y="29259"/>
                  <a:pt x="4623" y="29357"/>
                </a:cubicBezTo>
                <a:cubicBezTo>
                  <a:pt x="3319" y="29409"/>
                  <a:pt x="2015" y="29423"/>
                  <a:pt x="934" y="29423"/>
                </a:cubicBezTo>
                <a:cubicBezTo>
                  <a:pt x="627" y="29632"/>
                  <a:pt x="312" y="29826"/>
                  <a:pt x="0" y="29991"/>
                </a:cubicBezTo>
                <a:lnTo>
                  <a:pt x="28244" y="29991"/>
                </a:lnTo>
                <a:lnTo>
                  <a:pt x="28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"/>
          <p:cNvSpPr/>
          <p:nvPr/>
        </p:nvSpPr>
        <p:spPr>
          <a:xfrm flipH="1">
            <a:off x="7935859" y="3070690"/>
            <a:ext cx="1207501" cy="1516502"/>
          </a:xfrm>
          <a:custGeom>
            <a:avLst/>
            <a:gdLst/>
            <a:ahLst/>
            <a:cxnLst/>
            <a:rect l="l" t="t" r="r" b="b"/>
            <a:pathLst>
              <a:path w="22157" h="27827" extrusionOk="0">
                <a:moveTo>
                  <a:pt x="2853" y="17461"/>
                </a:moveTo>
                <a:cubicBezTo>
                  <a:pt x="3091" y="17469"/>
                  <a:pt x="3330" y="17469"/>
                  <a:pt x="3549" y="17472"/>
                </a:cubicBezTo>
                <a:cubicBezTo>
                  <a:pt x="3773" y="17472"/>
                  <a:pt x="3978" y="17490"/>
                  <a:pt x="4157" y="17498"/>
                </a:cubicBezTo>
                <a:cubicBezTo>
                  <a:pt x="4337" y="17509"/>
                  <a:pt x="4483" y="17527"/>
                  <a:pt x="4590" y="17531"/>
                </a:cubicBezTo>
                <a:cubicBezTo>
                  <a:pt x="4696" y="17545"/>
                  <a:pt x="4754" y="17549"/>
                  <a:pt x="4754" y="17549"/>
                </a:cubicBezTo>
                <a:cubicBezTo>
                  <a:pt x="4754" y="17549"/>
                  <a:pt x="4696" y="17560"/>
                  <a:pt x="4590" y="17571"/>
                </a:cubicBezTo>
                <a:cubicBezTo>
                  <a:pt x="4483" y="17582"/>
                  <a:pt x="4337" y="17604"/>
                  <a:pt x="4157" y="17615"/>
                </a:cubicBezTo>
                <a:cubicBezTo>
                  <a:pt x="3982" y="17622"/>
                  <a:pt x="3773" y="17644"/>
                  <a:pt x="3549" y="17652"/>
                </a:cubicBezTo>
                <a:cubicBezTo>
                  <a:pt x="3326" y="17655"/>
                  <a:pt x="3091" y="17663"/>
                  <a:pt x="2853" y="17670"/>
                </a:cubicBezTo>
                <a:cubicBezTo>
                  <a:pt x="2615" y="17663"/>
                  <a:pt x="2377" y="17663"/>
                  <a:pt x="2157" y="17659"/>
                </a:cubicBezTo>
                <a:cubicBezTo>
                  <a:pt x="1934" y="17659"/>
                  <a:pt x="1729" y="17641"/>
                  <a:pt x="1549" y="17633"/>
                </a:cubicBezTo>
                <a:cubicBezTo>
                  <a:pt x="1370" y="17622"/>
                  <a:pt x="1223" y="17604"/>
                  <a:pt x="1117" y="17600"/>
                </a:cubicBezTo>
                <a:cubicBezTo>
                  <a:pt x="1015" y="17586"/>
                  <a:pt x="952" y="17582"/>
                  <a:pt x="952" y="17582"/>
                </a:cubicBezTo>
                <a:cubicBezTo>
                  <a:pt x="952" y="17582"/>
                  <a:pt x="1015" y="17571"/>
                  <a:pt x="1117" y="17560"/>
                </a:cubicBezTo>
                <a:cubicBezTo>
                  <a:pt x="1223" y="17549"/>
                  <a:pt x="1370" y="17527"/>
                  <a:pt x="1549" y="17516"/>
                </a:cubicBezTo>
                <a:cubicBezTo>
                  <a:pt x="1729" y="17509"/>
                  <a:pt x="1934" y="17483"/>
                  <a:pt x="2157" y="17479"/>
                </a:cubicBezTo>
                <a:cubicBezTo>
                  <a:pt x="2381" y="17476"/>
                  <a:pt x="2615" y="17469"/>
                  <a:pt x="2853" y="17461"/>
                </a:cubicBezTo>
                <a:close/>
                <a:moveTo>
                  <a:pt x="10080" y="21838"/>
                </a:moveTo>
                <a:cubicBezTo>
                  <a:pt x="10457" y="21838"/>
                  <a:pt x="10838" y="21846"/>
                  <a:pt x="11197" y="21846"/>
                </a:cubicBezTo>
                <a:cubicBezTo>
                  <a:pt x="11552" y="21846"/>
                  <a:pt x="11886" y="21864"/>
                  <a:pt x="12171" y="21867"/>
                </a:cubicBezTo>
                <a:cubicBezTo>
                  <a:pt x="12453" y="21875"/>
                  <a:pt x="12692" y="21893"/>
                  <a:pt x="12864" y="21900"/>
                </a:cubicBezTo>
                <a:cubicBezTo>
                  <a:pt x="13029" y="21911"/>
                  <a:pt x="13124" y="21919"/>
                  <a:pt x="13124" y="21919"/>
                </a:cubicBezTo>
                <a:cubicBezTo>
                  <a:pt x="13124" y="21919"/>
                  <a:pt x="13029" y="21926"/>
                  <a:pt x="12864" y="21941"/>
                </a:cubicBezTo>
                <a:cubicBezTo>
                  <a:pt x="12699" y="21948"/>
                  <a:pt x="12461" y="21974"/>
                  <a:pt x="12171" y="21981"/>
                </a:cubicBezTo>
                <a:cubicBezTo>
                  <a:pt x="11886" y="21992"/>
                  <a:pt x="11552" y="22014"/>
                  <a:pt x="11197" y="22018"/>
                </a:cubicBezTo>
                <a:cubicBezTo>
                  <a:pt x="10838" y="22021"/>
                  <a:pt x="10457" y="22032"/>
                  <a:pt x="10080" y="22036"/>
                </a:cubicBezTo>
                <a:cubicBezTo>
                  <a:pt x="9699" y="22036"/>
                  <a:pt x="9318" y="22032"/>
                  <a:pt x="8963" y="22032"/>
                </a:cubicBezTo>
                <a:cubicBezTo>
                  <a:pt x="8604" y="22032"/>
                  <a:pt x="8271" y="22014"/>
                  <a:pt x="7985" y="22007"/>
                </a:cubicBezTo>
                <a:cubicBezTo>
                  <a:pt x="7703" y="21999"/>
                  <a:pt x="7465" y="21981"/>
                  <a:pt x="7296" y="21977"/>
                </a:cubicBezTo>
                <a:cubicBezTo>
                  <a:pt x="7131" y="21966"/>
                  <a:pt x="7033" y="21959"/>
                  <a:pt x="7033" y="21959"/>
                </a:cubicBezTo>
                <a:cubicBezTo>
                  <a:pt x="7033" y="21959"/>
                  <a:pt x="7131" y="21948"/>
                  <a:pt x="7296" y="21933"/>
                </a:cubicBezTo>
                <a:cubicBezTo>
                  <a:pt x="7461" y="21926"/>
                  <a:pt x="7699" y="21904"/>
                  <a:pt x="7985" y="21893"/>
                </a:cubicBezTo>
                <a:cubicBezTo>
                  <a:pt x="8271" y="21886"/>
                  <a:pt x="8604" y="21860"/>
                  <a:pt x="8963" y="21856"/>
                </a:cubicBezTo>
                <a:cubicBezTo>
                  <a:pt x="9318" y="21853"/>
                  <a:pt x="9699" y="21846"/>
                  <a:pt x="10080" y="21838"/>
                </a:cubicBezTo>
                <a:close/>
                <a:moveTo>
                  <a:pt x="7007" y="26589"/>
                </a:moveTo>
                <a:cubicBezTo>
                  <a:pt x="7443" y="26592"/>
                  <a:pt x="7871" y="26596"/>
                  <a:pt x="8278" y="26596"/>
                </a:cubicBezTo>
                <a:cubicBezTo>
                  <a:pt x="8688" y="26600"/>
                  <a:pt x="9062" y="26618"/>
                  <a:pt x="9388" y="26625"/>
                </a:cubicBezTo>
                <a:cubicBezTo>
                  <a:pt x="9714" y="26633"/>
                  <a:pt x="9981" y="26651"/>
                  <a:pt x="10172" y="26662"/>
                </a:cubicBezTo>
                <a:cubicBezTo>
                  <a:pt x="10358" y="26673"/>
                  <a:pt x="10468" y="26680"/>
                  <a:pt x="10468" y="26680"/>
                </a:cubicBezTo>
                <a:cubicBezTo>
                  <a:pt x="10468" y="26680"/>
                  <a:pt x="10358" y="26688"/>
                  <a:pt x="10172" y="26702"/>
                </a:cubicBezTo>
                <a:cubicBezTo>
                  <a:pt x="9981" y="26710"/>
                  <a:pt x="9714" y="26728"/>
                  <a:pt x="9388" y="26739"/>
                </a:cubicBezTo>
                <a:cubicBezTo>
                  <a:pt x="9062" y="26746"/>
                  <a:pt x="8681" y="26765"/>
                  <a:pt x="8278" y="26772"/>
                </a:cubicBezTo>
                <a:cubicBezTo>
                  <a:pt x="7871" y="26776"/>
                  <a:pt x="7443" y="26779"/>
                  <a:pt x="7007" y="26783"/>
                </a:cubicBezTo>
                <a:cubicBezTo>
                  <a:pt x="6571" y="26779"/>
                  <a:pt x="6143" y="26776"/>
                  <a:pt x="5732" y="26776"/>
                </a:cubicBezTo>
                <a:cubicBezTo>
                  <a:pt x="5326" y="26768"/>
                  <a:pt x="4948" y="26750"/>
                  <a:pt x="4626" y="26746"/>
                </a:cubicBezTo>
                <a:cubicBezTo>
                  <a:pt x="4300" y="26739"/>
                  <a:pt x="4029" y="26721"/>
                  <a:pt x="3842" y="26710"/>
                </a:cubicBezTo>
                <a:cubicBezTo>
                  <a:pt x="3656" y="26699"/>
                  <a:pt x="3546" y="26691"/>
                  <a:pt x="3546" y="26691"/>
                </a:cubicBezTo>
                <a:cubicBezTo>
                  <a:pt x="3546" y="26691"/>
                  <a:pt x="3656" y="26684"/>
                  <a:pt x="3842" y="26673"/>
                </a:cubicBezTo>
                <a:cubicBezTo>
                  <a:pt x="4029" y="26666"/>
                  <a:pt x="4300" y="26647"/>
                  <a:pt x="4626" y="26636"/>
                </a:cubicBezTo>
                <a:cubicBezTo>
                  <a:pt x="4952" y="26629"/>
                  <a:pt x="5329" y="26611"/>
                  <a:pt x="5732" y="26607"/>
                </a:cubicBezTo>
                <a:cubicBezTo>
                  <a:pt x="6139" y="26600"/>
                  <a:pt x="6571" y="26596"/>
                  <a:pt x="7007" y="26589"/>
                </a:cubicBezTo>
                <a:close/>
                <a:moveTo>
                  <a:pt x="0" y="1"/>
                </a:moveTo>
                <a:lnTo>
                  <a:pt x="0" y="27827"/>
                </a:lnTo>
                <a:lnTo>
                  <a:pt x="22156" y="27827"/>
                </a:lnTo>
                <a:cubicBezTo>
                  <a:pt x="22094" y="27772"/>
                  <a:pt x="22032" y="27717"/>
                  <a:pt x="21973" y="27662"/>
                </a:cubicBezTo>
                <a:lnTo>
                  <a:pt x="18237" y="27325"/>
                </a:lnTo>
                <a:lnTo>
                  <a:pt x="21585" y="27241"/>
                </a:lnTo>
                <a:cubicBezTo>
                  <a:pt x="20940" y="26409"/>
                  <a:pt x="20691" y="25369"/>
                  <a:pt x="20940" y="24402"/>
                </a:cubicBezTo>
                <a:cubicBezTo>
                  <a:pt x="20969" y="24285"/>
                  <a:pt x="21006" y="24157"/>
                  <a:pt x="21035" y="24032"/>
                </a:cubicBezTo>
                <a:lnTo>
                  <a:pt x="18028" y="23768"/>
                </a:lnTo>
                <a:lnTo>
                  <a:pt x="21090" y="23534"/>
                </a:lnTo>
                <a:cubicBezTo>
                  <a:pt x="21076" y="23373"/>
                  <a:pt x="21021" y="23226"/>
                  <a:pt x="20892" y="23098"/>
                </a:cubicBezTo>
                <a:cubicBezTo>
                  <a:pt x="20790" y="22999"/>
                  <a:pt x="20658" y="22930"/>
                  <a:pt x="20526" y="22860"/>
                </a:cubicBezTo>
                <a:cubicBezTo>
                  <a:pt x="19717" y="22435"/>
                  <a:pt x="18907" y="22014"/>
                  <a:pt x="18090" y="21589"/>
                </a:cubicBezTo>
                <a:cubicBezTo>
                  <a:pt x="17885" y="21893"/>
                  <a:pt x="17724" y="22201"/>
                  <a:pt x="17724" y="22201"/>
                </a:cubicBezTo>
                <a:cubicBezTo>
                  <a:pt x="17724" y="22201"/>
                  <a:pt x="17688" y="21900"/>
                  <a:pt x="17677" y="21541"/>
                </a:cubicBezTo>
                <a:cubicBezTo>
                  <a:pt x="17153" y="21648"/>
                  <a:pt x="16658" y="21893"/>
                  <a:pt x="16116" y="21893"/>
                </a:cubicBezTo>
                <a:cubicBezTo>
                  <a:pt x="15728" y="21893"/>
                  <a:pt x="15347" y="21809"/>
                  <a:pt x="14999" y="21662"/>
                </a:cubicBezTo>
                <a:lnTo>
                  <a:pt x="14999" y="21662"/>
                </a:lnTo>
                <a:cubicBezTo>
                  <a:pt x="15076" y="21802"/>
                  <a:pt x="15160" y="21937"/>
                  <a:pt x="15237" y="22040"/>
                </a:cubicBezTo>
                <a:cubicBezTo>
                  <a:pt x="15413" y="22296"/>
                  <a:pt x="15556" y="22454"/>
                  <a:pt x="15556" y="22454"/>
                </a:cubicBezTo>
                <a:cubicBezTo>
                  <a:pt x="15556" y="22454"/>
                  <a:pt x="15376" y="22347"/>
                  <a:pt x="15124" y="22150"/>
                </a:cubicBezTo>
                <a:cubicBezTo>
                  <a:pt x="14871" y="21955"/>
                  <a:pt x="14556" y="21662"/>
                  <a:pt x="14281" y="21318"/>
                </a:cubicBezTo>
                <a:cubicBezTo>
                  <a:pt x="14204" y="21216"/>
                  <a:pt x="14127" y="21117"/>
                  <a:pt x="14054" y="21010"/>
                </a:cubicBezTo>
                <a:cubicBezTo>
                  <a:pt x="14021" y="20974"/>
                  <a:pt x="13984" y="20941"/>
                  <a:pt x="13952" y="20901"/>
                </a:cubicBezTo>
                <a:cubicBezTo>
                  <a:pt x="13479" y="20347"/>
                  <a:pt x="13289" y="19659"/>
                  <a:pt x="13289" y="18981"/>
                </a:cubicBezTo>
                <a:cubicBezTo>
                  <a:pt x="12985" y="18948"/>
                  <a:pt x="12670" y="18908"/>
                  <a:pt x="12355" y="18864"/>
                </a:cubicBezTo>
                <a:cubicBezTo>
                  <a:pt x="10952" y="18663"/>
                  <a:pt x="9593" y="18282"/>
                  <a:pt x="9593" y="18282"/>
                </a:cubicBezTo>
                <a:lnTo>
                  <a:pt x="9593" y="18282"/>
                </a:lnTo>
                <a:cubicBezTo>
                  <a:pt x="9593" y="18282"/>
                  <a:pt x="10985" y="18516"/>
                  <a:pt x="12380" y="18560"/>
                </a:cubicBezTo>
                <a:cubicBezTo>
                  <a:pt x="12688" y="18575"/>
                  <a:pt x="12992" y="18578"/>
                  <a:pt x="13278" y="18578"/>
                </a:cubicBezTo>
                <a:cubicBezTo>
                  <a:pt x="13267" y="18468"/>
                  <a:pt x="13230" y="18362"/>
                  <a:pt x="13142" y="18282"/>
                </a:cubicBezTo>
                <a:cubicBezTo>
                  <a:pt x="13029" y="18168"/>
                  <a:pt x="12853" y="18113"/>
                  <a:pt x="12684" y="18066"/>
                </a:cubicBezTo>
                <a:cubicBezTo>
                  <a:pt x="11277" y="17667"/>
                  <a:pt x="9815" y="17295"/>
                  <a:pt x="8328" y="17295"/>
                </a:cubicBezTo>
                <a:cubicBezTo>
                  <a:pt x="8286" y="17295"/>
                  <a:pt x="8243" y="17296"/>
                  <a:pt x="8201" y="17296"/>
                </a:cubicBezTo>
                <a:cubicBezTo>
                  <a:pt x="8192" y="17297"/>
                  <a:pt x="8183" y="17297"/>
                  <a:pt x="8174" y="17297"/>
                </a:cubicBezTo>
                <a:cubicBezTo>
                  <a:pt x="7490" y="17297"/>
                  <a:pt x="6789" y="16885"/>
                  <a:pt x="6681" y="16817"/>
                </a:cubicBezTo>
                <a:cubicBezTo>
                  <a:pt x="6549" y="17882"/>
                  <a:pt x="6520" y="18765"/>
                  <a:pt x="6520" y="18765"/>
                </a:cubicBezTo>
                <a:cubicBezTo>
                  <a:pt x="6520" y="18765"/>
                  <a:pt x="6315" y="17285"/>
                  <a:pt x="6333" y="15769"/>
                </a:cubicBezTo>
                <a:cubicBezTo>
                  <a:pt x="6329" y="15062"/>
                  <a:pt x="6381" y="14362"/>
                  <a:pt x="6428" y="13809"/>
                </a:cubicBezTo>
                <a:cubicBezTo>
                  <a:pt x="6384" y="12344"/>
                  <a:pt x="6501" y="10890"/>
                  <a:pt x="7014" y="9491"/>
                </a:cubicBezTo>
                <a:lnTo>
                  <a:pt x="4077" y="8916"/>
                </a:lnTo>
                <a:lnTo>
                  <a:pt x="7102" y="9161"/>
                </a:lnTo>
                <a:cubicBezTo>
                  <a:pt x="7113" y="9066"/>
                  <a:pt x="7095" y="8967"/>
                  <a:pt x="7025" y="8887"/>
                </a:cubicBezTo>
                <a:cubicBezTo>
                  <a:pt x="6930" y="8773"/>
                  <a:pt x="6758" y="8718"/>
                  <a:pt x="6600" y="8674"/>
                </a:cubicBezTo>
                <a:cubicBezTo>
                  <a:pt x="6278" y="8594"/>
                  <a:pt x="5948" y="8535"/>
                  <a:pt x="5615" y="8498"/>
                </a:cubicBezTo>
                <a:cubicBezTo>
                  <a:pt x="5252" y="8458"/>
                  <a:pt x="4883" y="8447"/>
                  <a:pt x="4549" y="8326"/>
                </a:cubicBezTo>
                <a:cubicBezTo>
                  <a:pt x="4377" y="8268"/>
                  <a:pt x="4220" y="8176"/>
                  <a:pt x="4102" y="8059"/>
                </a:cubicBezTo>
                <a:lnTo>
                  <a:pt x="3531" y="10993"/>
                </a:lnTo>
                <a:lnTo>
                  <a:pt x="3912" y="7088"/>
                </a:lnTo>
                <a:cubicBezTo>
                  <a:pt x="3879" y="5704"/>
                  <a:pt x="3754" y="4268"/>
                  <a:pt x="4238" y="2964"/>
                </a:cubicBezTo>
                <a:cubicBezTo>
                  <a:pt x="4318" y="2737"/>
                  <a:pt x="4410" y="2495"/>
                  <a:pt x="4461" y="2257"/>
                </a:cubicBezTo>
                <a:cubicBezTo>
                  <a:pt x="4209" y="2206"/>
                  <a:pt x="3938" y="2151"/>
                  <a:pt x="3670" y="2092"/>
                </a:cubicBezTo>
                <a:cubicBezTo>
                  <a:pt x="2626" y="1869"/>
                  <a:pt x="1601" y="1579"/>
                  <a:pt x="1601" y="1579"/>
                </a:cubicBezTo>
                <a:lnTo>
                  <a:pt x="1601" y="1579"/>
                </a:lnTo>
                <a:cubicBezTo>
                  <a:pt x="1601" y="1579"/>
                  <a:pt x="2656" y="1722"/>
                  <a:pt x="3714" y="1796"/>
                </a:cubicBezTo>
                <a:cubicBezTo>
                  <a:pt x="3974" y="1814"/>
                  <a:pt x="4242" y="1832"/>
                  <a:pt x="4483" y="1847"/>
                </a:cubicBezTo>
                <a:cubicBezTo>
                  <a:pt x="4461" y="1675"/>
                  <a:pt x="4392" y="1521"/>
                  <a:pt x="4249" y="1389"/>
                </a:cubicBezTo>
                <a:cubicBezTo>
                  <a:pt x="4001" y="1158"/>
                  <a:pt x="3661" y="1101"/>
                  <a:pt x="3287" y="1101"/>
                </a:cubicBezTo>
                <a:cubicBezTo>
                  <a:pt x="2923" y="1101"/>
                  <a:pt x="2526" y="1154"/>
                  <a:pt x="2146" y="1154"/>
                </a:cubicBezTo>
                <a:cubicBezTo>
                  <a:pt x="1993" y="1154"/>
                  <a:pt x="1843" y="1146"/>
                  <a:pt x="1700" y="1122"/>
                </a:cubicBezTo>
                <a:cubicBezTo>
                  <a:pt x="1000" y="1004"/>
                  <a:pt x="502" y="517"/>
                  <a:pt x="55" y="56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3"/>
          <p:cNvGrpSpPr/>
          <p:nvPr/>
        </p:nvGrpSpPr>
        <p:grpSpPr>
          <a:xfrm flipH="1">
            <a:off x="865300" y="4690432"/>
            <a:ext cx="7413360" cy="222721"/>
            <a:chOff x="2943500" y="4439788"/>
            <a:chExt cx="1774550" cy="98375"/>
          </a:xfrm>
        </p:grpSpPr>
        <p:sp>
          <p:nvSpPr>
            <p:cNvPr id="376" name="Google Shape;376;p13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3"/>
          <p:cNvGrpSpPr/>
          <p:nvPr/>
        </p:nvGrpSpPr>
        <p:grpSpPr>
          <a:xfrm flipH="1">
            <a:off x="703383" y="4673267"/>
            <a:ext cx="1476420" cy="384511"/>
            <a:chOff x="3053982" y="626217"/>
            <a:chExt cx="1476420" cy="384511"/>
          </a:xfrm>
        </p:grpSpPr>
        <p:sp>
          <p:nvSpPr>
            <p:cNvPr id="381" name="Google Shape;381;p13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3053982" y="626217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3"/>
          <p:cNvGrpSpPr/>
          <p:nvPr/>
        </p:nvGrpSpPr>
        <p:grpSpPr>
          <a:xfrm flipH="1">
            <a:off x="7221098" y="3946045"/>
            <a:ext cx="1514765" cy="1111736"/>
            <a:chOff x="830875" y="93340"/>
            <a:chExt cx="1462835" cy="1073726"/>
          </a:xfrm>
        </p:grpSpPr>
        <p:sp>
          <p:nvSpPr>
            <p:cNvPr id="385" name="Google Shape;385;p13"/>
            <p:cNvSpPr/>
            <p:nvPr/>
          </p:nvSpPr>
          <p:spPr>
            <a:xfrm>
              <a:off x="830875" y="1097958"/>
              <a:ext cx="435717" cy="69108"/>
            </a:xfrm>
            <a:custGeom>
              <a:avLst/>
              <a:gdLst/>
              <a:ahLst/>
              <a:cxnLst/>
              <a:rect l="l" t="t" r="r" b="b"/>
              <a:pathLst>
                <a:path w="7982" h="1266" extrusionOk="0">
                  <a:moveTo>
                    <a:pt x="5590" y="0"/>
                  </a:moveTo>
                  <a:cubicBezTo>
                    <a:pt x="5558" y="0"/>
                    <a:pt x="5527" y="1"/>
                    <a:pt x="5495" y="2"/>
                  </a:cubicBezTo>
                  <a:cubicBezTo>
                    <a:pt x="4458" y="31"/>
                    <a:pt x="3572" y="599"/>
                    <a:pt x="2543" y="680"/>
                  </a:cubicBezTo>
                  <a:cubicBezTo>
                    <a:pt x="2437" y="688"/>
                    <a:pt x="2331" y="691"/>
                    <a:pt x="2225" y="691"/>
                  </a:cubicBezTo>
                  <a:cubicBezTo>
                    <a:pt x="1958" y="691"/>
                    <a:pt x="1688" y="672"/>
                    <a:pt x="1421" y="672"/>
                  </a:cubicBezTo>
                  <a:cubicBezTo>
                    <a:pt x="1315" y="672"/>
                    <a:pt x="1209" y="675"/>
                    <a:pt x="1103" y="683"/>
                  </a:cubicBezTo>
                  <a:cubicBezTo>
                    <a:pt x="627" y="724"/>
                    <a:pt x="114" y="914"/>
                    <a:pt x="1" y="1266"/>
                  </a:cubicBezTo>
                  <a:lnTo>
                    <a:pt x="7982" y="1266"/>
                  </a:lnTo>
                  <a:cubicBezTo>
                    <a:pt x="7498" y="995"/>
                    <a:pt x="7550" y="870"/>
                    <a:pt x="7242" y="595"/>
                  </a:cubicBezTo>
                  <a:cubicBezTo>
                    <a:pt x="6837" y="240"/>
                    <a:pt x="6220" y="0"/>
                    <a:pt x="5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650214" y="761618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951458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3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075835" y="1029189"/>
            <a:ext cx="11769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1" name="Google Shape;40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56874" y="1799025"/>
            <a:ext cx="32148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9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2"/>
          </p:nvPr>
        </p:nvSpPr>
        <p:spPr>
          <a:xfrm>
            <a:off x="1472685" y="2128575"/>
            <a:ext cx="23832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2075835" y="2779713"/>
            <a:ext cx="11769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056874" y="3525825"/>
            <a:ext cx="32148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9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5"/>
          </p:nvPr>
        </p:nvSpPr>
        <p:spPr>
          <a:xfrm>
            <a:off x="1472685" y="3867600"/>
            <a:ext cx="23832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5891257" y="1032009"/>
            <a:ext cx="11769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7" name="Google Shape;407;p13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4872299" y="1799025"/>
            <a:ext cx="32148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9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subTitle" idx="8"/>
          </p:nvPr>
        </p:nvSpPr>
        <p:spPr>
          <a:xfrm>
            <a:off x="5288107" y="2134875"/>
            <a:ext cx="23832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5891257" y="2779713"/>
            <a:ext cx="11769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0" name="Google Shape;410;p13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872299" y="3529200"/>
            <a:ext cx="32148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9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14"/>
          </p:nvPr>
        </p:nvSpPr>
        <p:spPr>
          <a:xfrm>
            <a:off x="5288107" y="3863350"/>
            <a:ext cx="23832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title" idx="15"/>
          </p:nvPr>
        </p:nvSpPr>
        <p:spPr>
          <a:xfrm>
            <a:off x="1862550" y="456500"/>
            <a:ext cx="541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13" name="Google Shape;413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23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0425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1" name="Google Shape;1421;p3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3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0425" y="0"/>
            <a:ext cx="91591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35"/>
          <p:cNvSpPr/>
          <p:nvPr/>
        </p:nvSpPr>
        <p:spPr>
          <a:xfrm flipH="1">
            <a:off x="6900473" y="4100624"/>
            <a:ext cx="2243527" cy="486648"/>
          </a:xfrm>
          <a:custGeom>
            <a:avLst/>
            <a:gdLst/>
            <a:ahLst/>
            <a:cxnLst/>
            <a:rect l="l" t="t" r="r" b="b"/>
            <a:pathLst>
              <a:path w="54257" h="11769" extrusionOk="0">
                <a:moveTo>
                  <a:pt x="12218" y="1"/>
                </a:moveTo>
                <a:cubicBezTo>
                  <a:pt x="11480" y="1"/>
                  <a:pt x="10975" y="326"/>
                  <a:pt x="10633" y="1286"/>
                </a:cubicBezTo>
                <a:cubicBezTo>
                  <a:pt x="10619" y="1327"/>
                  <a:pt x="10594" y="1344"/>
                  <a:pt x="10559" y="1344"/>
                </a:cubicBezTo>
                <a:cubicBezTo>
                  <a:pt x="10353" y="1344"/>
                  <a:pt x="9817" y="728"/>
                  <a:pt x="9356" y="728"/>
                </a:cubicBezTo>
                <a:cubicBezTo>
                  <a:pt x="9273" y="728"/>
                  <a:pt x="9193" y="748"/>
                  <a:pt x="9117" y="795"/>
                </a:cubicBezTo>
                <a:cubicBezTo>
                  <a:pt x="8274" y="1326"/>
                  <a:pt x="8055" y="2626"/>
                  <a:pt x="7143" y="3004"/>
                </a:cubicBezTo>
                <a:cubicBezTo>
                  <a:pt x="6930" y="3656"/>
                  <a:pt x="6348" y="5421"/>
                  <a:pt x="6406" y="5590"/>
                </a:cubicBezTo>
                <a:cubicBezTo>
                  <a:pt x="6311" y="5828"/>
                  <a:pt x="6190" y="6179"/>
                  <a:pt x="6062" y="6586"/>
                </a:cubicBezTo>
                <a:cubicBezTo>
                  <a:pt x="6308" y="6857"/>
                  <a:pt x="6330" y="9036"/>
                  <a:pt x="6007" y="10043"/>
                </a:cubicBezTo>
                <a:cubicBezTo>
                  <a:pt x="5078" y="10490"/>
                  <a:pt x="4203" y="10655"/>
                  <a:pt x="3417" y="10655"/>
                </a:cubicBezTo>
                <a:cubicBezTo>
                  <a:pt x="1816" y="10655"/>
                  <a:pt x="583" y="9968"/>
                  <a:pt x="0" y="9567"/>
                </a:cubicBezTo>
                <a:lnTo>
                  <a:pt x="0" y="11769"/>
                </a:lnTo>
                <a:lnTo>
                  <a:pt x="54257" y="11769"/>
                </a:lnTo>
                <a:lnTo>
                  <a:pt x="54257" y="11216"/>
                </a:lnTo>
                <a:cubicBezTo>
                  <a:pt x="53619" y="10919"/>
                  <a:pt x="53022" y="10571"/>
                  <a:pt x="52132" y="10293"/>
                </a:cubicBezTo>
                <a:cubicBezTo>
                  <a:pt x="52045" y="10423"/>
                  <a:pt x="51825" y="10474"/>
                  <a:pt x="51549" y="10474"/>
                </a:cubicBezTo>
                <a:cubicBezTo>
                  <a:pt x="50928" y="10474"/>
                  <a:pt x="50026" y="10216"/>
                  <a:pt x="49729" y="10029"/>
                </a:cubicBezTo>
                <a:cubicBezTo>
                  <a:pt x="49297" y="9765"/>
                  <a:pt x="48997" y="9728"/>
                  <a:pt x="49235" y="9274"/>
                </a:cubicBezTo>
                <a:cubicBezTo>
                  <a:pt x="49000" y="9241"/>
                  <a:pt x="48733" y="9228"/>
                  <a:pt x="48445" y="9228"/>
                </a:cubicBezTo>
                <a:cubicBezTo>
                  <a:pt x="47379" y="9228"/>
                  <a:pt x="46013" y="9406"/>
                  <a:pt x="44806" y="9406"/>
                </a:cubicBezTo>
                <a:cubicBezTo>
                  <a:pt x="44278" y="9406"/>
                  <a:pt x="43781" y="9372"/>
                  <a:pt x="43353" y="9274"/>
                </a:cubicBezTo>
                <a:cubicBezTo>
                  <a:pt x="41103" y="8767"/>
                  <a:pt x="39573" y="8666"/>
                  <a:pt x="38712" y="8666"/>
                </a:cubicBezTo>
                <a:cubicBezTo>
                  <a:pt x="38143" y="8666"/>
                  <a:pt x="37866" y="8710"/>
                  <a:pt x="37866" y="8710"/>
                </a:cubicBezTo>
                <a:cubicBezTo>
                  <a:pt x="37844" y="8058"/>
                  <a:pt x="37023" y="5923"/>
                  <a:pt x="36492" y="5568"/>
                </a:cubicBezTo>
                <a:cubicBezTo>
                  <a:pt x="35881" y="5154"/>
                  <a:pt x="35115" y="5095"/>
                  <a:pt x="34386" y="5066"/>
                </a:cubicBezTo>
                <a:cubicBezTo>
                  <a:pt x="31826" y="4956"/>
                  <a:pt x="29035" y="4971"/>
                  <a:pt x="27046" y="3308"/>
                </a:cubicBezTo>
                <a:cubicBezTo>
                  <a:pt x="26978" y="3540"/>
                  <a:pt x="26746" y="3706"/>
                  <a:pt x="26516" y="3706"/>
                </a:cubicBezTo>
                <a:cubicBezTo>
                  <a:pt x="26500" y="3706"/>
                  <a:pt x="26484" y="3705"/>
                  <a:pt x="26467" y="3703"/>
                </a:cubicBezTo>
                <a:cubicBezTo>
                  <a:pt x="26446" y="3910"/>
                  <a:pt x="26389" y="3996"/>
                  <a:pt x="26309" y="3996"/>
                </a:cubicBezTo>
                <a:cubicBezTo>
                  <a:pt x="25917" y="3996"/>
                  <a:pt x="24966" y="1953"/>
                  <a:pt x="24841" y="1780"/>
                </a:cubicBezTo>
                <a:cubicBezTo>
                  <a:pt x="24571" y="1400"/>
                  <a:pt x="24088" y="1261"/>
                  <a:pt x="23615" y="1261"/>
                </a:cubicBezTo>
                <a:cubicBezTo>
                  <a:pt x="23505" y="1261"/>
                  <a:pt x="23395" y="1268"/>
                  <a:pt x="23288" y="1282"/>
                </a:cubicBezTo>
                <a:cubicBezTo>
                  <a:pt x="22358" y="1403"/>
                  <a:pt x="21493" y="1454"/>
                  <a:pt x="20686" y="1454"/>
                </a:cubicBezTo>
                <a:cubicBezTo>
                  <a:pt x="16382" y="1454"/>
                  <a:pt x="13779" y="1"/>
                  <a:pt x="12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5"/>
          <p:cNvSpPr/>
          <p:nvPr/>
        </p:nvSpPr>
        <p:spPr>
          <a:xfrm>
            <a:off x="-15" y="4587275"/>
            <a:ext cx="91440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5" name="Google Shape;1425;p35"/>
          <p:cNvGrpSpPr/>
          <p:nvPr/>
        </p:nvGrpSpPr>
        <p:grpSpPr>
          <a:xfrm>
            <a:off x="865310" y="4690432"/>
            <a:ext cx="7413360" cy="222721"/>
            <a:chOff x="2943500" y="4439788"/>
            <a:chExt cx="1774550" cy="98375"/>
          </a:xfrm>
        </p:grpSpPr>
        <p:sp>
          <p:nvSpPr>
            <p:cNvPr id="1426" name="Google Shape;1426;p35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35"/>
          <p:cNvGrpSpPr/>
          <p:nvPr/>
        </p:nvGrpSpPr>
        <p:grpSpPr>
          <a:xfrm>
            <a:off x="3395214" y="4535523"/>
            <a:ext cx="1670851" cy="437951"/>
            <a:chOff x="3095087" y="634515"/>
            <a:chExt cx="1435316" cy="376214"/>
          </a:xfrm>
        </p:grpSpPr>
        <p:sp>
          <p:nvSpPr>
            <p:cNvPr id="1431" name="Google Shape;1431;p35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3095087" y="737144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35"/>
          <p:cNvGrpSpPr/>
          <p:nvPr/>
        </p:nvGrpSpPr>
        <p:grpSpPr>
          <a:xfrm>
            <a:off x="132628" y="3987726"/>
            <a:ext cx="1428165" cy="1048171"/>
            <a:chOff x="830875" y="93340"/>
            <a:chExt cx="1462835" cy="1073726"/>
          </a:xfrm>
        </p:grpSpPr>
        <p:sp>
          <p:nvSpPr>
            <p:cNvPr id="1435" name="Google Shape;1435;p35"/>
            <p:cNvSpPr/>
            <p:nvPr/>
          </p:nvSpPr>
          <p:spPr>
            <a:xfrm>
              <a:off x="830875" y="1097958"/>
              <a:ext cx="435717" cy="69108"/>
            </a:xfrm>
            <a:custGeom>
              <a:avLst/>
              <a:gdLst/>
              <a:ahLst/>
              <a:cxnLst/>
              <a:rect l="l" t="t" r="r" b="b"/>
              <a:pathLst>
                <a:path w="7982" h="1266" extrusionOk="0">
                  <a:moveTo>
                    <a:pt x="5590" y="0"/>
                  </a:moveTo>
                  <a:cubicBezTo>
                    <a:pt x="5558" y="0"/>
                    <a:pt x="5527" y="1"/>
                    <a:pt x="5495" y="2"/>
                  </a:cubicBezTo>
                  <a:cubicBezTo>
                    <a:pt x="4458" y="31"/>
                    <a:pt x="3572" y="599"/>
                    <a:pt x="2543" y="680"/>
                  </a:cubicBezTo>
                  <a:cubicBezTo>
                    <a:pt x="2437" y="688"/>
                    <a:pt x="2331" y="691"/>
                    <a:pt x="2225" y="691"/>
                  </a:cubicBezTo>
                  <a:cubicBezTo>
                    <a:pt x="1958" y="691"/>
                    <a:pt x="1688" y="672"/>
                    <a:pt x="1421" y="672"/>
                  </a:cubicBezTo>
                  <a:cubicBezTo>
                    <a:pt x="1315" y="672"/>
                    <a:pt x="1209" y="675"/>
                    <a:pt x="1103" y="683"/>
                  </a:cubicBezTo>
                  <a:cubicBezTo>
                    <a:pt x="627" y="724"/>
                    <a:pt x="114" y="914"/>
                    <a:pt x="1" y="1266"/>
                  </a:cubicBezTo>
                  <a:lnTo>
                    <a:pt x="7982" y="1266"/>
                  </a:lnTo>
                  <a:cubicBezTo>
                    <a:pt x="7498" y="995"/>
                    <a:pt x="7550" y="870"/>
                    <a:pt x="7242" y="595"/>
                  </a:cubicBezTo>
                  <a:cubicBezTo>
                    <a:pt x="6837" y="240"/>
                    <a:pt x="6220" y="0"/>
                    <a:pt x="5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1650214" y="761618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951458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35"/>
          <p:cNvGrpSpPr/>
          <p:nvPr/>
        </p:nvGrpSpPr>
        <p:grpSpPr>
          <a:xfrm>
            <a:off x="-356" y="22674"/>
            <a:ext cx="1283243" cy="486677"/>
            <a:chOff x="-338" y="101330"/>
            <a:chExt cx="1504035" cy="570414"/>
          </a:xfrm>
        </p:grpSpPr>
        <p:sp>
          <p:nvSpPr>
            <p:cNvPr id="1451" name="Google Shape;1451;p35"/>
            <p:cNvSpPr/>
            <p:nvPr/>
          </p:nvSpPr>
          <p:spPr>
            <a:xfrm>
              <a:off x="-80" y="101330"/>
              <a:ext cx="237056" cy="75137"/>
            </a:xfrm>
            <a:custGeom>
              <a:avLst/>
              <a:gdLst/>
              <a:ahLst/>
              <a:cxnLst/>
              <a:rect l="l" t="t" r="r" b="b"/>
              <a:pathLst>
                <a:path w="3685" h="1168" extrusionOk="0">
                  <a:moveTo>
                    <a:pt x="1174" y="0"/>
                  </a:moveTo>
                  <a:cubicBezTo>
                    <a:pt x="956" y="0"/>
                    <a:pt x="737" y="4"/>
                    <a:pt x="524" y="10"/>
                  </a:cubicBezTo>
                  <a:cubicBezTo>
                    <a:pt x="370" y="50"/>
                    <a:pt x="183" y="76"/>
                    <a:pt x="0" y="94"/>
                  </a:cubicBezTo>
                  <a:lnTo>
                    <a:pt x="0" y="1083"/>
                  </a:lnTo>
                  <a:cubicBezTo>
                    <a:pt x="411" y="1130"/>
                    <a:pt x="845" y="1168"/>
                    <a:pt x="1339" y="1168"/>
                  </a:cubicBezTo>
                  <a:cubicBezTo>
                    <a:pt x="1382" y="1168"/>
                    <a:pt x="1425" y="1168"/>
                    <a:pt x="1469" y="1167"/>
                  </a:cubicBezTo>
                  <a:cubicBezTo>
                    <a:pt x="2176" y="1152"/>
                    <a:pt x="3359" y="1024"/>
                    <a:pt x="3502" y="823"/>
                  </a:cubicBezTo>
                  <a:cubicBezTo>
                    <a:pt x="3685" y="566"/>
                    <a:pt x="3498" y="325"/>
                    <a:pt x="2993" y="164"/>
                  </a:cubicBezTo>
                  <a:cubicBezTo>
                    <a:pt x="2607" y="40"/>
                    <a:pt x="1899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-338" y="174216"/>
              <a:ext cx="1504035" cy="497528"/>
            </a:xfrm>
            <a:custGeom>
              <a:avLst/>
              <a:gdLst/>
              <a:ahLst/>
              <a:cxnLst/>
              <a:rect l="l" t="t" r="r" b="b"/>
              <a:pathLst>
                <a:path w="23380" h="7734" extrusionOk="0">
                  <a:moveTo>
                    <a:pt x="13571" y="0"/>
                  </a:moveTo>
                  <a:cubicBezTo>
                    <a:pt x="13541" y="0"/>
                    <a:pt x="13510" y="1"/>
                    <a:pt x="13479" y="1"/>
                  </a:cubicBezTo>
                  <a:cubicBezTo>
                    <a:pt x="13018" y="12"/>
                    <a:pt x="12490" y="85"/>
                    <a:pt x="12124" y="199"/>
                  </a:cubicBezTo>
                  <a:cubicBezTo>
                    <a:pt x="11758" y="312"/>
                    <a:pt x="11549" y="492"/>
                    <a:pt x="11710" y="591"/>
                  </a:cubicBezTo>
                  <a:cubicBezTo>
                    <a:pt x="11483" y="477"/>
                    <a:pt x="11252" y="364"/>
                    <a:pt x="10912" y="276"/>
                  </a:cubicBezTo>
                  <a:cubicBezTo>
                    <a:pt x="10641" y="207"/>
                    <a:pt x="10174" y="108"/>
                    <a:pt x="9716" y="108"/>
                  </a:cubicBezTo>
                  <a:cubicBezTo>
                    <a:pt x="9591" y="108"/>
                    <a:pt x="9467" y="116"/>
                    <a:pt x="9348" y="133"/>
                  </a:cubicBezTo>
                  <a:cubicBezTo>
                    <a:pt x="9302" y="141"/>
                    <a:pt x="9256" y="144"/>
                    <a:pt x="9214" y="144"/>
                  </a:cubicBezTo>
                  <a:cubicBezTo>
                    <a:pt x="9155" y="144"/>
                    <a:pt x="9102" y="138"/>
                    <a:pt x="9062" y="129"/>
                  </a:cubicBezTo>
                  <a:cubicBezTo>
                    <a:pt x="8992" y="115"/>
                    <a:pt x="8945" y="93"/>
                    <a:pt x="8872" y="78"/>
                  </a:cubicBezTo>
                  <a:cubicBezTo>
                    <a:pt x="8808" y="66"/>
                    <a:pt x="8729" y="61"/>
                    <a:pt x="8642" y="61"/>
                  </a:cubicBezTo>
                  <a:cubicBezTo>
                    <a:pt x="8465" y="61"/>
                    <a:pt x="8255" y="83"/>
                    <a:pt x="8073" y="115"/>
                  </a:cubicBezTo>
                  <a:cubicBezTo>
                    <a:pt x="7802" y="166"/>
                    <a:pt x="7593" y="254"/>
                    <a:pt x="7377" y="323"/>
                  </a:cubicBezTo>
                  <a:cubicBezTo>
                    <a:pt x="6967" y="236"/>
                    <a:pt x="6538" y="144"/>
                    <a:pt x="5996" y="104"/>
                  </a:cubicBezTo>
                  <a:cubicBezTo>
                    <a:pt x="5800" y="88"/>
                    <a:pt x="5599" y="79"/>
                    <a:pt x="5394" y="79"/>
                  </a:cubicBezTo>
                  <a:cubicBezTo>
                    <a:pt x="5029" y="79"/>
                    <a:pt x="4651" y="108"/>
                    <a:pt x="4264" y="181"/>
                  </a:cubicBezTo>
                  <a:cubicBezTo>
                    <a:pt x="4146" y="164"/>
                    <a:pt x="4011" y="156"/>
                    <a:pt x="3866" y="156"/>
                  </a:cubicBezTo>
                  <a:cubicBezTo>
                    <a:pt x="3415" y="156"/>
                    <a:pt x="2864" y="229"/>
                    <a:pt x="2407" y="323"/>
                  </a:cubicBezTo>
                  <a:cubicBezTo>
                    <a:pt x="1806" y="444"/>
                    <a:pt x="1290" y="606"/>
                    <a:pt x="678" y="730"/>
                  </a:cubicBezTo>
                  <a:cubicBezTo>
                    <a:pt x="473" y="770"/>
                    <a:pt x="238" y="803"/>
                    <a:pt x="0" y="829"/>
                  </a:cubicBezTo>
                  <a:lnTo>
                    <a:pt x="0" y="6481"/>
                  </a:lnTo>
                  <a:cubicBezTo>
                    <a:pt x="136" y="6517"/>
                    <a:pt x="282" y="6543"/>
                    <a:pt x="455" y="6568"/>
                  </a:cubicBezTo>
                  <a:cubicBezTo>
                    <a:pt x="1345" y="6682"/>
                    <a:pt x="2927" y="6554"/>
                    <a:pt x="3586" y="6741"/>
                  </a:cubicBezTo>
                  <a:cubicBezTo>
                    <a:pt x="4440" y="6987"/>
                    <a:pt x="5802" y="7136"/>
                    <a:pt x="7230" y="7136"/>
                  </a:cubicBezTo>
                  <a:cubicBezTo>
                    <a:pt x="7247" y="7136"/>
                    <a:pt x="7265" y="7136"/>
                    <a:pt x="7282" y="7136"/>
                  </a:cubicBezTo>
                  <a:cubicBezTo>
                    <a:pt x="7597" y="7272"/>
                    <a:pt x="7853" y="7415"/>
                    <a:pt x="8220" y="7528"/>
                  </a:cubicBezTo>
                  <a:cubicBezTo>
                    <a:pt x="8586" y="7642"/>
                    <a:pt x="9077" y="7733"/>
                    <a:pt x="9718" y="7733"/>
                  </a:cubicBezTo>
                  <a:cubicBezTo>
                    <a:pt x="10359" y="7733"/>
                    <a:pt x="11388" y="7594"/>
                    <a:pt x="11838" y="7415"/>
                  </a:cubicBezTo>
                  <a:cubicBezTo>
                    <a:pt x="12063" y="7492"/>
                    <a:pt x="12433" y="7536"/>
                    <a:pt x="12856" y="7536"/>
                  </a:cubicBezTo>
                  <a:cubicBezTo>
                    <a:pt x="12930" y="7536"/>
                    <a:pt x="13006" y="7535"/>
                    <a:pt x="13084" y="7532"/>
                  </a:cubicBezTo>
                  <a:cubicBezTo>
                    <a:pt x="13241" y="7528"/>
                    <a:pt x="13417" y="7513"/>
                    <a:pt x="13567" y="7484"/>
                  </a:cubicBezTo>
                  <a:cubicBezTo>
                    <a:pt x="13717" y="7451"/>
                    <a:pt x="13809" y="7411"/>
                    <a:pt x="13783" y="7374"/>
                  </a:cubicBezTo>
                  <a:cubicBezTo>
                    <a:pt x="13699" y="7268"/>
                    <a:pt x="13651" y="7202"/>
                    <a:pt x="13699" y="7085"/>
                  </a:cubicBezTo>
                  <a:cubicBezTo>
                    <a:pt x="13754" y="6953"/>
                    <a:pt x="13798" y="6825"/>
                    <a:pt x="13688" y="6708"/>
                  </a:cubicBezTo>
                  <a:cubicBezTo>
                    <a:pt x="13582" y="6594"/>
                    <a:pt x="13304" y="6503"/>
                    <a:pt x="12871" y="6484"/>
                  </a:cubicBezTo>
                  <a:cubicBezTo>
                    <a:pt x="12833" y="6483"/>
                    <a:pt x="12792" y="6482"/>
                    <a:pt x="12750" y="6482"/>
                  </a:cubicBezTo>
                  <a:cubicBezTo>
                    <a:pt x="12320" y="6482"/>
                    <a:pt x="11739" y="6565"/>
                    <a:pt x="11476" y="6682"/>
                  </a:cubicBezTo>
                  <a:cubicBezTo>
                    <a:pt x="11443" y="6579"/>
                    <a:pt x="11381" y="6481"/>
                    <a:pt x="11216" y="6396"/>
                  </a:cubicBezTo>
                  <a:cubicBezTo>
                    <a:pt x="11051" y="6316"/>
                    <a:pt x="10776" y="6257"/>
                    <a:pt x="10403" y="6246"/>
                  </a:cubicBezTo>
                  <a:cubicBezTo>
                    <a:pt x="10376" y="6246"/>
                    <a:pt x="10349" y="6245"/>
                    <a:pt x="10322" y="6245"/>
                  </a:cubicBezTo>
                  <a:cubicBezTo>
                    <a:pt x="9965" y="6245"/>
                    <a:pt x="9529" y="6289"/>
                    <a:pt x="9223" y="6374"/>
                  </a:cubicBezTo>
                  <a:cubicBezTo>
                    <a:pt x="9421" y="6283"/>
                    <a:pt x="9395" y="6188"/>
                    <a:pt x="9267" y="6114"/>
                  </a:cubicBezTo>
                  <a:cubicBezTo>
                    <a:pt x="9139" y="6045"/>
                    <a:pt x="8930" y="5990"/>
                    <a:pt x="8762" y="5931"/>
                  </a:cubicBezTo>
                  <a:cubicBezTo>
                    <a:pt x="8590" y="5873"/>
                    <a:pt x="8439" y="5766"/>
                    <a:pt x="8509" y="5671"/>
                  </a:cubicBezTo>
                  <a:cubicBezTo>
                    <a:pt x="8780" y="5671"/>
                    <a:pt x="8985" y="5711"/>
                    <a:pt x="9157" y="5752"/>
                  </a:cubicBezTo>
                  <a:cubicBezTo>
                    <a:pt x="9337" y="5792"/>
                    <a:pt x="9498" y="5843"/>
                    <a:pt x="9714" y="5873"/>
                  </a:cubicBezTo>
                  <a:cubicBezTo>
                    <a:pt x="9824" y="5885"/>
                    <a:pt x="9952" y="5895"/>
                    <a:pt x="10088" y="5895"/>
                  </a:cubicBezTo>
                  <a:cubicBezTo>
                    <a:pt x="10223" y="5895"/>
                    <a:pt x="10366" y="5885"/>
                    <a:pt x="10505" y="5862"/>
                  </a:cubicBezTo>
                  <a:cubicBezTo>
                    <a:pt x="10787" y="5821"/>
                    <a:pt x="10934" y="5653"/>
                    <a:pt x="10934" y="5572"/>
                  </a:cubicBezTo>
                  <a:cubicBezTo>
                    <a:pt x="10926" y="5422"/>
                    <a:pt x="10600" y="5312"/>
                    <a:pt x="10216" y="5235"/>
                  </a:cubicBezTo>
                  <a:cubicBezTo>
                    <a:pt x="9831" y="5158"/>
                    <a:pt x="9377" y="5096"/>
                    <a:pt x="9036" y="5004"/>
                  </a:cubicBezTo>
                  <a:cubicBezTo>
                    <a:pt x="8861" y="4961"/>
                    <a:pt x="8714" y="4906"/>
                    <a:pt x="8699" y="4829"/>
                  </a:cubicBezTo>
                  <a:cubicBezTo>
                    <a:pt x="8692" y="4755"/>
                    <a:pt x="9044" y="4649"/>
                    <a:pt x="9274" y="4580"/>
                  </a:cubicBezTo>
                  <a:cubicBezTo>
                    <a:pt x="9363" y="4551"/>
                    <a:pt x="9490" y="4540"/>
                    <a:pt x="9603" y="4540"/>
                  </a:cubicBezTo>
                  <a:cubicBezTo>
                    <a:pt x="9635" y="4540"/>
                    <a:pt x="9667" y="4541"/>
                    <a:pt x="9696" y="4543"/>
                  </a:cubicBezTo>
                  <a:cubicBezTo>
                    <a:pt x="9824" y="4554"/>
                    <a:pt x="9915" y="4576"/>
                    <a:pt x="10011" y="4594"/>
                  </a:cubicBezTo>
                  <a:cubicBezTo>
                    <a:pt x="10253" y="4640"/>
                    <a:pt x="10562" y="4664"/>
                    <a:pt x="10902" y="4664"/>
                  </a:cubicBezTo>
                  <a:cubicBezTo>
                    <a:pt x="11075" y="4664"/>
                    <a:pt x="11255" y="4658"/>
                    <a:pt x="11439" y="4646"/>
                  </a:cubicBezTo>
                  <a:cubicBezTo>
                    <a:pt x="11985" y="4609"/>
                    <a:pt x="12571" y="4528"/>
                    <a:pt x="12999" y="4400"/>
                  </a:cubicBezTo>
                  <a:cubicBezTo>
                    <a:pt x="13214" y="4457"/>
                    <a:pt x="13521" y="4488"/>
                    <a:pt x="13869" y="4488"/>
                  </a:cubicBezTo>
                  <a:cubicBezTo>
                    <a:pt x="13966" y="4488"/>
                    <a:pt x="14066" y="4485"/>
                    <a:pt x="14168" y="4481"/>
                  </a:cubicBezTo>
                  <a:cubicBezTo>
                    <a:pt x="14629" y="4455"/>
                    <a:pt x="15124" y="4382"/>
                    <a:pt x="15508" y="4279"/>
                  </a:cubicBezTo>
                  <a:cubicBezTo>
                    <a:pt x="15856" y="4180"/>
                    <a:pt x="16186" y="4052"/>
                    <a:pt x="16607" y="4027"/>
                  </a:cubicBezTo>
                  <a:cubicBezTo>
                    <a:pt x="16658" y="4023"/>
                    <a:pt x="16708" y="4022"/>
                    <a:pt x="16759" y="4022"/>
                  </a:cubicBezTo>
                  <a:cubicBezTo>
                    <a:pt x="16984" y="4022"/>
                    <a:pt x="17211" y="4049"/>
                    <a:pt x="17435" y="4052"/>
                  </a:cubicBezTo>
                  <a:cubicBezTo>
                    <a:pt x="17094" y="4081"/>
                    <a:pt x="16714" y="4169"/>
                    <a:pt x="16410" y="4243"/>
                  </a:cubicBezTo>
                  <a:cubicBezTo>
                    <a:pt x="16344" y="4378"/>
                    <a:pt x="16508" y="4503"/>
                    <a:pt x="16856" y="4565"/>
                  </a:cubicBezTo>
                  <a:cubicBezTo>
                    <a:pt x="17043" y="4601"/>
                    <a:pt x="17340" y="4618"/>
                    <a:pt x="17654" y="4618"/>
                  </a:cubicBezTo>
                  <a:cubicBezTo>
                    <a:pt x="17914" y="4618"/>
                    <a:pt x="18186" y="4606"/>
                    <a:pt x="18417" y="4583"/>
                  </a:cubicBezTo>
                  <a:lnTo>
                    <a:pt x="18417" y="4583"/>
                  </a:lnTo>
                  <a:cubicBezTo>
                    <a:pt x="17959" y="4689"/>
                    <a:pt x="17644" y="4847"/>
                    <a:pt x="17611" y="4979"/>
                  </a:cubicBezTo>
                  <a:cubicBezTo>
                    <a:pt x="17578" y="5114"/>
                    <a:pt x="18091" y="5195"/>
                    <a:pt x="18512" y="5232"/>
                  </a:cubicBezTo>
                  <a:cubicBezTo>
                    <a:pt x="18365" y="5279"/>
                    <a:pt x="18398" y="5345"/>
                    <a:pt x="18534" y="5367"/>
                  </a:cubicBezTo>
                  <a:cubicBezTo>
                    <a:pt x="18615" y="5380"/>
                    <a:pt x="18720" y="5385"/>
                    <a:pt x="18832" y="5385"/>
                  </a:cubicBezTo>
                  <a:cubicBezTo>
                    <a:pt x="18911" y="5385"/>
                    <a:pt x="18994" y="5383"/>
                    <a:pt x="19076" y="5378"/>
                  </a:cubicBezTo>
                  <a:cubicBezTo>
                    <a:pt x="19274" y="5363"/>
                    <a:pt x="19479" y="5341"/>
                    <a:pt x="19669" y="5334"/>
                  </a:cubicBezTo>
                  <a:cubicBezTo>
                    <a:pt x="19741" y="5332"/>
                    <a:pt x="19810" y="5331"/>
                    <a:pt x="19878" y="5331"/>
                  </a:cubicBezTo>
                  <a:cubicBezTo>
                    <a:pt x="20041" y="5331"/>
                    <a:pt x="20195" y="5336"/>
                    <a:pt x="20358" y="5341"/>
                  </a:cubicBezTo>
                  <a:cubicBezTo>
                    <a:pt x="20585" y="5341"/>
                    <a:pt x="20849" y="5330"/>
                    <a:pt x="21076" y="5287"/>
                  </a:cubicBezTo>
                  <a:cubicBezTo>
                    <a:pt x="21299" y="5241"/>
                    <a:pt x="21572" y="5113"/>
                    <a:pt x="21489" y="5061"/>
                  </a:cubicBezTo>
                  <a:lnTo>
                    <a:pt x="21489" y="5061"/>
                  </a:lnTo>
                  <a:cubicBezTo>
                    <a:pt x="21570" y="5100"/>
                    <a:pt x="21730" y="5118"/>
                    <a:pt x="21917" y="5118"/>
                  </a:cubicBezTo>
                  <a:cubicBezTo>
                    <a:pt x="22146" y="5118"/>
                    <a:pt x="22417" y="5091"/>
                    <a:pt x="22636" y="5041"/>
                  </a:cubicBezTo>
                  <a:cubicBezTo>
                    <a:pt x="23046" y="4950"/>
                    <a:pt x="23277" y="4814"/>
                    <a:pt x="23328" y="4689"/>
                  </a:cubicBezTo>
                  <a:cubicBezTo>
                    <a:pt x="23380" y="4565"/>
                    <a:pt x="23284" y="4462"/>
                    <a:pt x="23186" y="4356"/>
                  </a:cubicBezTo>
                  <a:cubicBezTo>
                    <a:pt x="23054" y="4217"/>
                    <a:pt x="22918" y="4078"/>
                    <a:pt x="22607" y="3975"/>
                  </a:cubicBezTo>
                  <a:cubicBezTo>
                    <a:pt x="22393" y="3907"/>
                    <a:pt x="22053" y="3874"/>
                    <a:pt x="21669" y="3874"/>
                  </a:cubicBezTo>
                  <a:cubicBezTo>
                    <a:pt x="21494" y="3874"/>
                    <a:pt x="21309" y="3881"/>
                    <a:pt x="21123" y="3895"/>
                  </a:cubicBezTo>
                  <a:cubicBezTo>
                    <a:pt x="21281" y="3539"/>
                    <a:pt x="20874" y="3173"/>
                    <a:pt x="19999" y="3001"/>
                  </a:cubicBezTo>
                  <a:cubicBezTo>
                    <a:pt x="19757" y="2587"/>
                    <a:pt x="18805" y="2290"/>
                    <a:pt x="17648" y="2082"/>
                  </a:cubicBezTo>
                  <a:cubicBezTo>
                    <a:pt x="17344" y="2027"/>
                    <a:pt x="17021" y="1975"/>
                    <a:pt x="16823" y="1887"/>
                  </a:cubicBezTo>
                  <a:cubicBezTo>
                    <a:pt x="16629" y="1800"/>
                    <a:pt x="16589" y="1613"/>
                    <a:pt x="16849" y="1499"/>
                  </a:cubicBezTo>
                  <a:cubicBezTo>
                    <a:pt x="16182" y="1397"/>
                    <a:pt x="15860" y="1188"/>
                    <a:pt x="15728" y="968"/>
                  </a:cubicBezTo>
                  <a:cubicBezTo>
                    <a:pt x="15593" y="745"/>
                    <a:pt x="15615" y="507"/>
                    <a:pt x="15501" y="276"/>
                  </a:cubicBezTo>
                  <a:cubicBezTo>
                    <a:pt x="15472" y="221"/>
                    <a:pt x="15432" y="162"/>
                    <a:pt x="15325" y="122"/>
                  </a:cubicBezTo>
                  <a:cubicBezTo>
                    <a:pt x="15285" y="106"/>
                    <a:pt x="15203" y="100"/>
                    <a:pt x="15104" y="100"/>
                  </a:cubicBezTo>
                  <a:cubicBezTo>
                    <a:pt x="14936" y="100"/>
                    <a:pt x="14720" y="116"/>
                    <a:pt x="14574" y="126"/>
                  </a:cubicBezTo>
                  <a:cubicBezTo>
                    <a:pt x="14349" y="47"/>
                    <a:pt x="13990" y="0"/>
                    <a:pt x="13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35"/>
          <p:cNvSpPr/>
          <p:nvPr/>
        </p:nvSpPr>
        <p:spPr>
          <a:xfrm rot="10800000">
            <a:off x="7685267" y="46343"/>
            <a:ext cx="2335809" cy="439327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4" name="Google Shape;1454;p3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20425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00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/>
          <p:nvPr/>
        </p:nvSpPr>
        <p:spPr>
          <a:xfrm>
            <a:off x="-528679" y="348905"/>
            <a:ext cx="2204631" cy="414655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36"/>
          <p:cNvSpPr/>
          <p:nvPr/>
        </p:nvSpPr>
        <p:spPr>
          <a:xfrm>
            <a:off x="7951038" y="348888"/>
            <a:ext cx="1207521" cy="565031"/>
          </a:xfrm>
          <a:custGeom>
            <a:avLst/>
            <a:gdLst/>
            <a:ahLst/>
            <a:cxnLst/>
            <a:rect l="l" t="t" r="r" b="b"/>
            <a:pathLst>
              <a:path w="28046" h="13125" extrusionOk="0">
                <a:moveTo>
                  <a:pt x="26010" y="0"/>
                </a:moveTo>
                <a:cubicBezTo>
                  <a:pt x="25710" y="0"/>
                  <a:pt x="25383" y="13"/>
                  <a:pt x="25028" y="44"/>
                </a:cubicBezTo>
                <a:cubicBezTo>
                  <a:pt x="23903" y="135"/>
                  <a:pt x="22043" y="531"/>
                  <a:pt x="21208" y="879"/>
                </a:cubicBezTo>
                <a:cubicBezTo>
                  <a:pt x="20990" y="824"/>
                  <a:pt x="20680" y="796"/>
                  <a:pt x="20311" y="796"/>
                </a:cubicBezTo>
                <a:cubicBezTo>
                  <a:pt x="19942" y="796"/>
                  <a:pt x="19513" y="824"/>
                  <a:pt x="19057" y="879"/>
                </a:cubicBezTo>
                <a:cubicBezTo>
                  <a:pt x="18775" y="912"/>
                  <a:pt x="18464" y="959"/>
                  <a:pt x="18189" y="1032"/>
                </a:cubicBezTo>
                <a:cubicBezTo>
                  <a:pt x="17915" y="1106"/>
                  <a:pt x="17735" y="1190"/>
                  <a:pt x="17776" y="1245"/>
                </a:cubicBezTo>
                <a:cubicBezTo>
                  <a:pt x="17885" y="1399"/>
                  <a:pt x="17951" y="1498"/>
                  <a:pt x="17827" y="1692"/>
                </a:cubicBezTo>
                <a:cubicBezTo>
                  <a:pt x="17684" y="1912"/>
                  <a:pt x="17574" y="2128"/>
                  <a:pt x="17728" y="2292"/>
                </a:cubicBezTo>
                <a:cubicBezTo>
                  <a:pt x="17858" y="2435"/>
                  <a:pt x="18216" y="2534"/>
                  <a:pt x="18803" y="2534"/>
                </a:cubicBezTo>
                <a:cubicBezTo>
                  <a:pt x="18893" y="2534"/>
                  <a:pt x="18989" y="2532"/>
                  <a:pt x="19090" y="2527"/>
                </a:cubicBezTo>
                <a:cubicBezTo>
                  <a:pt x="19852" y="2490"/>
                  <a:pt x="21054" y="2252"/>
                  <a:pt x="21603" y="1999"/>
                </a:cubicBezTo>
                <a:cubicBezTo>
                  <a:pt x="21621" y="2161"/>
                  <a:pt x="21706" y="2311"/>
                  <a:pt x="21966" y="2417"/>
                </a:cubicBezTo>
                <a:cubicBezTo>
                  <a:pt x="22170" y="2498"/>
                  <a:pt x="22488" y="2549"/>
                  <a:pt x="22916" y="2549"/>
                </a:cubicBezTo>
                <a:cubicBezTo>
                  <a:pt x="23048" y="2549"/>
                  <a:pt x="23190" y="2545"/>
                  <a:pt x="23343" y="2534"/>
                </a:cubicBezTo>
                <a:cubicBezTo>
                  <a:pt x="23991" y="2494"/>
                  <a:pt x="24852" y="2347"/>
                  <a:pt x="25460" y="2150"/>
                </a:cubicBezTo>
                <a:lnTo>
                  <a:pt x="25460" y="2150"/>
                </a:lnTo>
                <a:cubicBezTo>
                  <a:pt x="25083" y="2329"/>
                  <a:pt x="25097" y="2479"/>
                  <a:pt x="25295" y="2578"/>
                </a:cubicBezTo>
                <a:cubicBezTo>
                  <a:pt x="25497" y="2673"/>
                  <a:pt x="25852" y="2725"/>
                  <a:pt x="26127" y="2798"/>
                </a:cubicBezTo>
                <a:cubicBezTo>
                  <a:pt x="26409" y="2871"/>
                  <a:pt x="26636" y="3010"/>
                  <a:pt x="26486" y="3172"/>
                </a:cubicBezTo>
                <a:cubicBezTo>
                  <a:pt x="26328" y="3184"/>
                  <a:pt x="26184" y="3189"/>
                  <a:pt x="26052" y="3189"/>
                </a:cubicBezTo>
                <a:cubicBezTo>
                  <a:pt x="25787" y="3189"/>
                  <a:pt x="25566" y="3168"/>
                  <a:pt x="25368" y="3139"/>
                </a:cubicBezTo>
                <a:cubicBezTo>
                  <a:pt x="25072" y="3098"/>
                  <a:pt x="24804" y="3047"/>
                  <a:pt x="24434" y="3036"/>
                </a:cubicBezTo>
                <a:cubicBezTo>
                  <a:pt x="24383" y="3034"/>
                  <a:pt x="24329" y="3033"/>
                  <a:pt x="24272" y="3033"/>
                </a:cubicBezTo>
                <a:cubicBezTo>
                  <a:pt x="23920" y="3033"/>
                  <a:pt x="23474" y="3073"/>
                  <a:pt x="23039" y="3168"/>
                </a:cubicBezTo>
                <a:cubicBezTo>
                  <a:pt x="22530" y="3278"/>
                  <a:pt x="22207" y="3574"/>
                  <a:pt x="22196" y="3695"/>
                </a:cubicBezTo>
                <a:cubicBezTo>
                  <a:pt x="22160" y="3937"/>
                  <a:pt x="22698" y="4062"/>
                  <a:pt x="23350" y="4127"/>
                </a:cubicBezTo>
                <a:cubicBezTo>
                  <a:pt x="23999" y="4197"/>
                  <a:pt x="24771" y="4219"/>
                  <a:pt x="25350" y="4318"/>
                </a:cubicBezTo>
                <a:cubicBezTo>
                  <a:pt x="25639" y="4362"/>
                  <a:pt x="25881" y="4432"/>
                  <a:pt x="25878" y="4549"/>
                </a:cubicBezTo>
                <a:cubicBezTo>
                  <a:pt x="25870" y="4670"/>
                  <a:pt x="25211" y="4886"/>
                  <a:pt x="24786" y="5032"/>
                </a:cubicBezTo>
                <a:cubicBezTo>
                  <a:pt x="24570" y="5105"/>
                  <a:pt x="24259" y="5149"/>
                  <a:pt x="24039" y="5153"/>
                </a:cubicBezTo>
                <a:cubicBezTo>
                  <a:pt x="24012" y="5154"/>
                  <a:pt x="23986" y="5154"/>
                  <a:pt x="23961" y="5154"/>
                </a:cubicBezTo>
                <a:cubicBezTo>
                  <a:pt x="23782" y="5154"/>
                  <a:pt x="23648" y="5133"/>
                  <a:pt x="23500" y="5124"/>
                </a:cubicBezTo>
                <a:cubicBezTo>
                  <a:pt x="23329" y="5109"/>
                  <a:pt x="23136" y="5101"/>
                  <a:pt x="22925" y="5101"/>
                </a:cubicBezTo>
                <a:cubicBezTo>
                  <a:pt x="22373" y="5101"/>
                  <a:pt x="21702" y="5153"/>
                  <a:pt x="21002" y="5259"/>
                </a:cubicBezTo>
                <a:cubicBezTo>
                  <a:pt x="20039" y="5402"/>
                  <a:pt x="18984" y="5618"/>
                  <a:pt x="18178" y="5886"/>
                </a:cubicBezTo>
                <a:cubicBezTo>
                  <a:pt x="17994" y="5856"/>
                  <a:pt x="17763" y="5841"/>
                  <a:pt x="17500" y="5841"/>
                </a:cubicBezTo>
                <a:cubicBezTo>
                  <a:pt x="17110" y="5841"/>
                  <a:pt x="16648" y="5874"/>
                  <a:pt x="16157" y="5937"/>
                </a:cubicBezTo>
                <a:cubicBezTo>
                  <a:pt x="15336" y="6043"/>
                  <a:pt x="14442" y="6241"/>
                  <a:pt x="13728" y="6468"/>
                </a:cubicBezTo>
                <a:cubicBezTo>
                  <a:pt x="13084" y="6673"/>
                  <a:pt x="12465" y="6930"/>
                  <a:pt x="11721" y="7036"/>
                </a:cubicBezTo>
                <a:cubicBezTo>
                  <a:pt x="11230" y="7105"/>
                  <a:pt x="10754" y="7083"/>
                  <a:pt x="10267" y="7120"/>
                </a:cubicBezTo>
                <a:cubicBezTo>
                  <a:pt x="10882" y="7021"/>
                  <a:pt x="11578" y="6827"/>
                  <a:pt x="12131" y="6666"/>
                </a:cubicBezTo>
                <a:cubicBezTo>
                  <a:pt x="12296" y="6435"/>
                  <a:pt x="12043" y="6267"/>
                  <a:pt x="11457" y="6212"/>
                </a:cubicBezTo>
                <a:cubicBezTo>
                  <a:pt x="11352" y="6202"/>
                  <a:pt x="11226" y="6198"/>
                  <a:pt x="11084" y="6198"/>
                </a:cubicBezTo>
                <a:cubicBezTo>
                  <a:pt x="10438" y="6198"/>
                  <a:pt x="9472" y="6289"/>
                  <a:pt x="8721" y="6424"/>
                </a:cubicBezTo>
                <a:cubicBezTo>
                  <a:pt x="9560" y="6186"/>
                  <a:pt x="10164" y="5886"/>
                  <a:pt x="10267" y="5666"/>
                </a:cubicBezTo>
                <a:cubicBezTo>
                  <a:pt x="10366" y="5451"/>
                  <a:pt x="9553" y="5402"/>
                  <a:pt x="8842" y="5402"/>
                </a:cubicBezTo>
                <a:cubicBezTo>
                  <a:pt x="8815" y="5402"/>
                  <a:pt x="8788" y="5402"/>
                  <a:pt x="8761" y="5402"/>
                </a:cubicBezTo>
                <a:cubicBezTo>
                  <a:pt x="9033" y="5300"/>
                  <a:pt x="8996" y="5204"/>
                  <a:pt x="8765" y="5186"/>
                </a:cubicBezTo>
                <a:cubicBezTo>
                  <a:pt x="8725" y="5183"/>
                  <a:pt x="8680" y="5181"/>
                  <a:pt x="8631" y="5181"/>
                </a:cubicBezTo>
                <a:cubicBezTo>
                  <a:pt x="8408" y="5181"/>
                  <a:pt x="8109" y="5213"/>
                  <a:pt x="7820" y="5256"/>
                </a:cubicBezTo>
                <a:cubicBezTo>
                  <a:pt x="7465" y="5307"/>
                  <a:pt x="7099" y="5373"/>
                  <a:pt x="6758" y="5417"/>
                </a:cubicBezTo>
                <a:cubicBezTo>
                  <a:pt x="6329" y="5464"/>
                  <a:pt x="5952" y="5479"/>
                  <a:pt x="5553" y="5512"/>
                </a:cubicBezTo>
                <a:cubicBezTo>
                  <a:pt x="5154" y="5545"/>
                  <a:pt x="4692" y="5600"/>
                  <a:pt x="4275" y="5702"/>
                </a:cubicBezTo>
                <a:cubicBezTo>
                  <a:pt x="3872" y="5809"/>
                  <a:pt x="3344" y="6061"/>
                  <a:pt x="3480" y="6131"/>
                </a:cubicBezTo>
                <a:cubicBezTo>
                  <a:pt x="3400" y="6102"/>
                  <a:pt x="3271" y="6088"/>
                  <a:pt x="3110" y="6088"/>
                </a:cubicBezTo>
                <a:cubicBezTo>
                  <a:pt x="2669" y="6088"/>
                  <a:pt x="1992" y="6189"/>
                  <a:pt x="1458" y="6336"/>
                </a:cubicBezTo>
                <a:cubicBezTo>
                  <a:pt x="718" y="6541"/>
                  <a:pt x="264" y="6801"/>
                  <a:pt x="132" y="7003"/>
                </a:cubicBezTo>
                <a:cubicBezTo>
                  <a:pt x="0" y="7204"/>
                  <a:pt x="136" y="7365"/>
                  <a:pt x="279" y="7516"/>
                </a:cubicBezTo>
                <a:cubicBezTo>
                  <a:pt x="465" y="7717"/>
                  <a:pt x="663" y="7918"/>
                  <a:pt x="1176" y="8039"/>
                </a:cubicBezTo>
                <a:cubicBezTo>
                  <a:pt x="1370" y="8084"/>
                  <a:pt x="1634" y="8104"/>
                  <a:pt x="1945" y="8104"/>
                </a:cubicBezTo>
                <a:cubicBezTo>
                  <a:pt x="2457" y="8104"/>
                  <a:pt x="3096" y="8048"/>
                  <a:pt x="3754" y="7948"/>
                </a:cubicBezTo>
                <a:lnTo>
                  <a:pt x="3754" y="7948"/>
                </a:lnTo>
                <a:cubicBezTo>
                  <a:pt x="3359" y="8537"/>
                  <a:pt x="3956" y="9065"/>
                  <a:pt x="5439" y="9208"/>
                </a:cubicBezTo>
                <a:cubicBezTo>
                  <a:pt x="5736" y="9830"/>
                  <a:pt x="7315" y="10160"/>
                  <a:pt x="9278" y="10325"/>
                </a:cubicBezTo>
                <a:cubicBezTo>
                  <a:pt x="9798" y="10365"/>
                  <a:pt x="10351" y="10402"/>
                  <a:pt x="10662" y="10508"/>
                </a:cubicBezTo>
                <a:cubicBezTo>
                  <a:pt x="10977" y="10611"/>
                  <a:pt x="10988" y="10911"/>
                  <a:pt x="10487" y="11138"/>
                </a:cubicBezTo>
                <a:cubicBezTo>
                  <a:pt x="11633" y="11197"/>
                  <a:pt x="12120" y="11486"/>
                  <a:pt x="12292" y="11819"/>
                </a:cubicBezTo>
                <a:cubicBezTo>
                  <a:pt x="12457" y="12156"/>
                  <a:pt x="12340" y="12548"/>
                  <a:pt x="12472" y="12892"/>
                </a:cubicBezTo>
                <a:cubicBezTo>
                  <a:pt x="12501" y="12980"/>
                  <a:pt x="12552" y="13061"/>
                  <a:pt x="12732" y="13112"/>
                </a:cubicBezTo>
                <a:cubicBezTo>
                  <a:pt x="12763" y="13121"/>
                  <a:pt x="12810" y="13125"/>
                  <a:pt x="12870" y="13125"/>
                </a:cubicBezTo>
                <a:cubicBezTo>
                  <a:pt x="13155" y="13125"/>
                  <a:pt x="13718" y="13036"/>
                  <a:pt x="14054" y="12988"/>
                </a:cubicBezTo>
                <a:cubicBezTo>
                  <a:pt x="14287" y="13043"/>
                  <a:pt x="14610" y="13075"/>
                  <a:pt x="14998" y="13075"/>
                </a:cubicBezTo>
                <a:cubicBezTo>
                  <a:pt x="15280" y="13075"/>
                  <a:pt x="15598" y="13058"/>
                  <a:pt x="15940" y="13021"/>
                </a:cubicBezTo>
                <a:cubicBezTo>
                  <a:pt x="16757" y="12933"/>
                  <a:pt x="17706" y="12742"/>
                  <a:pt x="18384" y="12497"/>
                </a:cubicBezTo>
                <a:cubicBezTo>
                  <a:pt x="19068" y="12259"/>
                  <a:pt x="19493" y="11940"/>
                  <a:pt x="19248" y="11801"/>
                </a:cubicBezTo>
                <a:lnTo>
                  <a:pt x="19248" y="11801"/>
                </a:lnTo>
                <a:cubicBezTo>
                  <a:pt x="19607" y="11947"/>
                  <a:pt x="19973" y="12101"/>
                  <a:pt x="20548" y="12186"/>
                </a:cubicBezTo>
                <a:cubicBezTo>
                  <a:pt x="20880" y="12237"/>
                  <a:pt x="21399" y="12299"/>
                  <a:pt x="21974" y="12299"/>
                </a:cubicBezTo>
                <a:cubicBezTo>
                  <a:pt x="22387" y="12299"/>
                  <a:pt x="22830" y="12267"/>
                  <a:pt x="23251" y="12175"/>
                </a:cubicBezTo>
                <a:cubicBezTo>
                  <a:pt x="23381" y="12145"/>
                  <a:pt x="23507" y="12134"/>
                  <a:pt x="23612" y="12134"/>
                </a:cubicBezTo>
                <a:cubicBezTo>
                  <a:pt x="23665" y="12134"/>
                  <a:pt x="23713" y="12137"/>
                  <a:pt x="23753" y="12142"/>
                </a:cubicBezTo>
                <a:cubicBezTo>
                  <a:pt x="23870" y="12156"/>
                  <a:pt x="23947" y="12182"/>
                  <a:pt x="24072" y="12197"/>
                </a:cubicBezTo>
                <a:cubicBezTo>
                  <a:pt x="24117" y="12201"/>
                  <a:pt x="24168" y="12203"/>
                  <a:pt x="24223" y="12203"/>
                </a:cubicBezTo>
                <a:cubicBezTo>
                  <a:pt x="24562" y="12203"/>
                  <a:pt x="25060" y="12121"/>
                  <a:pt x="25486" y="12017"/>
                </a:cubicBezTo>
                <a:cubicBezTo>
                  <a:pt x="25976" y="11900"/>
                  <a:pt x="26379" y="11720"/>
                  <a:pt x="26779" y="11578"/>
                </a:cubicBezTo>
                <a:cubicBezTo>
                  <a:pt x="27181" y="11625"/>
                  <a:pt x="27592" y="11669"/>
                  <a:pt x="28046" y="11698"/>
                </a:cubicBezTo>
                <a:lnTo>
                  <a:pt x="28046" y="260"/>
                </a:lnTo>
                <a:cubicBezTo>
                  <a:pt x="27896" y="219"/>
                  <a:pt x="27753" y="183"/>
                  <a:pt x="27592" y="150"/>
                </a:cubicBezTo>
                <a:cubicBezTo>
                  <a:pt x="27179" y="62"/>
                  <a:pt x="26657" y="0"/>
                  <a:pt x="260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36"/>
          <p:cNvSpPr/>
          <p:nvPr/>
        </p:nvSpPr>
        <p:spPr>
          <a:xfrm flipH="1">
            <a:off x="2170349" y="3602799"/>
            <a:ext cx="4856951" cy="1053531"/>
          </a:xfrm>
          <a:custGeom>
            <a:avLst/>
            <a:gdLst/>
            <a:ahLst/>
            <a:cxnLst/>
            <a:rect l="l" t="t" r="r" b="b"/>
            <a:pathLst>
              <a:path w="54257" h="11769" extrusionOk="0">
                <a:moveTo>
                  <a:pt x="12218" y="1"/>
                </a:moveTo>
                <a:cubicBezTo>
                  <a:pt x="11480" y="1"/>
                  <a:pt x="10975" y="326"/>
                  <a:pt x="10633" y="1286"/>
                </a:cubicBezTo>
                <a:cubicBezTo>
                  <a:pt x="10619" y="1327"/>
                  <a:pt x="10594" y="1344"/>
                  <a:pt x="10559" y="1344"/>
                </a:cubicBezTo>
                <a:cubicBezTo>
                  <a:pt x="10353" y="1344"/>
                  <a:pt x="9817" y="728"/>
                  <a:pt x="9356" y="728"/>
                </a:cubicBezTo>
                <a:cubicBezTo>
                  <a:pt x="9273" y="728"/>
                  <a:pt x="9193" y="748"/>
                  <a:pt x="9117" y="795"/>
                </a:cubicBezTo>
                <a:cubicBezTo>
                  <a:pt x="8274" y="1326"/>
                  <a:pt x="8055" y="2626"/>
                  <a:pt x="7143" y="3004"/>
                </a:cubicBezTo>
                <a:cubicBezTo>
                  <a:pt x="6930" y="3656"/>
                  <a:pt x="6348" y="5421"/>
                  <a:pt x="6406" y="5590"/>
                </a:cubicBezTo>
                <a:cubicBezTo>
                  <a:pt x="6311" y="5828"/>
                  <a:pt x="6190" y="6179"/>
                  <a:pt x="6062" y="6586"/>
                </a:cubicBezTo>
                <a:cubicBezTo>
                  <a:pt x="6308" y="6857"/>
                  <a:pt x="6330" y="9036"/>
                  <a:pt x="6007" y="10043"/>
                </a:cubicBezTo>
                <a:cubicBezTo>
                  <a:pt x="5078" y="10490"/>
                  <a:pt x="4203" y="10655"/>
                  <a:pt x="3417" y="10655"/>
                </a:cubicBezTo>
                <a:cubicBezTo>
                  <a:pt x="1816" y="10655"/>
                  <a:pt x="583" y="9968"/>
                  <a:pt x="0" y="9567"/>
                </a:cubicBezTo>
                <a:lnTo>
                  <a:pt x="0" y="11769"/>
                </a:lnTo>
                <a:lnTo>
                  <a:pt x="54257" y="11769"/>
                </a:lnTo>
                <a:lnTo>
                  <a:pt x="54257" y="11216"/>
                </a:lnTo>
                <a:cubicBezTo>
                  <a:pt x="53619" y="10919"/>
                  <a:pt x="53022" y="10571"/>
                  <a:pt x="52132" y="10293"/>
                </a:cubicBezTo>
                <a:cubicBezTo>
                  <a:pt x="52045" y="10423"/>
                  <a:pt x="51825" y="10474"/>
                  <a:pt x="51549" y="10474"/>
                </a:cubicBezTo>
                <a:cubicBezTo>
                  <a:pt x="50928" y="10474"/>
                  <a:pt x="50026" y="10216"/>
                  <a:pt x="49729" y="10029"/>
                </a:cubicBezTo>
                <a:cubicBezTo>
                  <a:pt x="49297" y="9765"/>
                  <a:pt x="48997" y="9728"/>
                  <a:pt x="49235" y="9274"/>
                </a:cubicBezTo>
                <a:cubicBezTo>
                  <a:pt x="49000" y="9241"/>
                  <a:pt x="48733" y="9228"/>
                  <a:pt x="48445" y="9228"/>
                </a:cubicBezTo>
                <a:cubicBezTo>
                  <a:pt x="47379" y="9228"/>
                  <a:pt x="46013" y="9406"/>
                  <a:pt x="44806" y="9406"/>
                </a:cubicBezTo>
                <a:cubicBezTo>
                  <a:pt x="44278" y="9406"/>
                  <a:pt x="43781" y="9372"/>
                  <a:pt x="43353" y="9274"/>
                </a:cubicBezTo>
                <a:cubicBezTo>
                  <a:pt x="41103" y="8767"/>
                  <a:pt x="39573" y="8666"/>
                  <a:pt x="38712" y="8666"/>
                </a:cubicBezTo>
                <a:cubicBezTo>
                  <a:pt x="38143" y="8666"/>
                  <a:pt x="37866" y="8710"/>
                  <a:pt x="37866" y="8710"/>
                </a:cubicBezTo>
                <a:cubicBezTo>
                  <a:pt x="37844" y="8058"/>
                  <a:pt x="37023" y="5923"/>
                  <a:pt x="36492" y="5568"/>
                </a:cubicBezTo>
                <a:cubicBezTo>
                  <a:pt x="35881" y="5154"/>
                  <a:pt x="35115" y="5095"/>
                  <a:pt x="34386" y="5066"/>
                </a:cubicBezTo>
                <a:cubicBezTo>
                  <a:pt x="31826" y="4956"/>
                  <a:pt x="29035" y="4971"/>
                  <a:pt x="27046" y="3308"/>
                </a:cubicBezTo>
                <a:cubicBezTo>
                  <a:pt x="26978" y="3540"/>
                  <a:pt x="26746" y="3706"/>
                  <a:pt x="26516" y="3706"/>
                </a:cubicBezTo>
                <a:cubicBezTo>
                  <a:pt x="26500" y="3706"/>
                  <a:pt x="26484" y="3705"/>
                  <a:pt x="26467" y="3703"/>
                </a:cubicBezTo>
                <a:cubicBezTo>
                  <a:pt x="26446" y="3910"/>
                  <a:pt x="26389" y="3996"/>
                  <a:pt x="26309" y="3996"/>
                </a:cubicBezTo>
                <a:cubicBezTo>
                  <a:pt x="25917" y="3996"/>
                  <a:pt x="24966" y="1953"/>
                  <a:pt x="24841" y="1780"/>
                </a:cubicBezTo>
                <a:cubicBezTo>
                  <a:pt x="24571" y="1400"/>
                  <a:pt x="24088" y="1261"/>
                  <a:pt x="23615" y="1261"/>
                </a:cubicBezTo>
                <a:cubicBezTo>
                  <a:pt x="23505" y="1261"/>
                  <a:pt x="23395" y="1268"/>
                  <a:pt x="23288" y="1282"/>
                </a:cubicBezTo>
                <a:cubicBezTo>
                  <a:pt x="22358" y="1403"/>
                  <a:pt x="21493" y="1454"/>
                  <a:pt x="20686" y="1454"/>
                </a:cubicBezTo>
                <a:cubicBezTo>
                  <a:pt x="16382" y="1454"/>
                  <a:pt x="13779" y="1"/>
                  <a:pt x="12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36"/>
          <p:cNvSpPr/>
          <p:nvPr/>
        </p:nvSpPr>
        <p:spPr>
          <a:xfrm>
            <a:off x="-15" y="4587275"/>
            <a:ext cx="91440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1" name="Google Shape;1461;p36"/>
          <p:cNvGrpSpPr/>
          <p:nvPr/>
        </p:nvGrpSpPr>
        <p:grpSpPr>
          <a:xfrm>
            <a:off x="865310" y="4690432"/>
            <a:ext cx="7413360" cy="222721"/>
            <a:chOff x="2943500" y="4439788"/>
            <a:chExt cx="1774550" cy="98375"/>
          </a:xfrm>
        </p:grpSpPr>
        <p:sp>
          <p:nvSpPr>
            <p:cNvPr id="1462" name="Google Shape;1462;p36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6"/>
          <p:cNvGrpSpPr/>
          <p:nvPr/>
        </p:nvGrpSpPr>
        <p:grpSpPr>
          <a:xfrm>
            <a:off x="3128810" y="4455694"/>
            <a:ext cx="2403293" cy="629895"/>
            <a:chOff x="3095087" y="634515"/>
            <a:chExt cx="1435316" cy="376214"/>
          </a:xfrm>
        </p:grpSpPr>
        <p:sp>
          <p:nvSpPr>
            <p:cNvPr id="1467" name="Google Shape;1467;p36"/>
            <p:cNvSpPr/>
            <p:nvPr/>
          </p:nvSpPr>
          <p:spPr>
            <a:xfrm>
              <a:off x="3309941" y="937690"/>
              <a:ext cx="478896" cy="73038"/>
            </a:xfrm>
            <a:custGeom>
              <a:avLst/>
              <a:gdLst/>
              <a:ahLst/>
              <a:cxnLst/>
              <a:rect l="l" t="t" r="r" b="b"/>
              <a:pathLst>
                <a:path w="8773" h="1338" extrusionOk="0">
                  <a:moveTo>
                    <a:pt x="6646" y="0"/>
                  </a:moveTo>
                  <a:cubicBezTo>
                    <a:pt x="6643" y="0"/>
                    <a:pt x="6640" y="1"/>
                    <a:pt x="6637" y="1"/>
                  </a:cubicBezTo>
                  <a:cubicBezTo>
                    <a:pt x="6538" y="8"/>
                    <a:pt x="6447" y="52"/>
                    <a:pt x="6348" y="92"/>
                  </a:cubicBezTo>
                  <a:cubicBezTo>
                    <a:pt x="5906" y="283"/>
                    <a:pt x="5431" y="325"/>
                    <a:pt x="4948" y="325"/>
                  </a:cubicBezTo>
                  <a:cubicBezTo>
                    <a:pt x="4573" y="325"/>
                    <a:pt x="4192" y="300"/>
                    <a:pt x="3817" y="300"/>
                  </a:cubicBezTo>
                  <a:cubicBezTo>
                    <a:pt x="3729" y="300"/>
                    <a:pt x="3641" y="301"/>
                    <a:pt x="3553" y="305"/>
                  </a:cubicBezTo>
                  <a:cubicBezTo>
                    <a:pt x="2319" y="356"/>
                    <a:pt x="989" y="1154"/>
                    <a:pt x="0" y="1337"/>
                  </a:cubicBezTo>
                  <a:lnTo>
                    <a:pt x="8772" y="1337"/>
                  </a:lnTo>
                  <a:cubicBezTo>
                    <a:pt x="8179" y="949"/>
                    <a:pt x="7644" y="557"/>
                    <a:pt x="7055" y="165"/>
                  </a:cubicBezTo>
                  <a:cubicBezTo>
                    <a:pt x="6929" y="86"/>
                    <a:pt x="6793" y="0"/>
                    <a:pt x="6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3817162" y="634515"/>
              <a:ext cx="713240" cy="85320"/>
            </a:xfrm>
            <a:custGeom>
              <a:avLst/>
              <a:gdLst/>
              <a:ahLst/>
              <a:cxnLst/>
              <a:rect l="l" t="t" r="r" b="b"/>
              <a:pathLst>
                <a:path w="13066" h="1563" extrusionOk="0">
                  <a:moveTo>
                    <a:pt x="1996" y="0"/>
                  </a:moveTo>
                  <a:cubicBezTo>
                    <a:pt x="1921" y="0"/>
                    <a:pt x="1846" y="5"/>
                    <a:pt x="1777" y="24"/>
                  </a:cubicBezTo>
                  <a:cubicBezTo>
                    <a:pt x="1663" y="60"/>
                    <a:pt x="1579" y="141"/>
                    <a:pt x="1502" y="214"/>
                  </a:cubicBezTo>
                  <a:lnTo>
                    <a:pt x="762" y="929"/>
                  </a:lnTo>
                  <a:cubicBezTo>
                    <a:pt x="517" y="1156"/>
                    <a:pt x="360" y="1335"/>
                    <a:pt x="1" y="1562"/>
                  </a:cubicBezTo>
                  <a:lnTo>
                    <a:pt x="13066" y="1562"/>
                  </a:lnTo>
                  <a:cubicBezTo>
                    <a:pt x="11924" y="1133"/>
                    <a:pt x="10722" y="710"/>
                    <a:pt x="9478" y="710"/>
                  </a:cubicBezTo>
                  <a:cubicBezTo>
                    <a:pt x="9321" y="710"/>
                    <a:pt x="9162" y="716"/>
                    <a:pt x="9004" y="731"/>
                  </a:cubicBezTo>
                  <a:cubicBezTo>
                    <a:pt x="8374" y="789"/>
                    <a:pt x="7769" y="969"/>
                    <a:pt x="7150" y="1068"/>
                  </a:cubicBezTo>
                  <a:cubicBezTo>
                    <a:pt x="6769" y="1128"/>
                    <a:pt x="6380" y="1158"/>
                    <a:pt x="5990" y="1158"/>
                  </a:cubicBezTo>
                  <a:cubicBezTo>
                    <a:pt x="5664" y="1158"/>
                    <a:pt x="5339" y="1137"/>
                    <a:pt x="5019" y="1093"/>
                  </a:cubicBezTo>
                  <a:cubicBezTo>
                    <a:pt x="4890" y="1075"/>
                    <a:pt x="4755" y="1049"/>
                    <a:pt x="4652" y="987"/>
                  </a:cubicBezTo>
                  <a:cubicBezTo>
                    <a:pt x="4381" y="819"/>
                    <a:pt x="4451" y="463"/>
                    <a:pt x="4235" y="255"/>
                  </a:cubicBezTo>
                  <a:cubicBezTo>
                    <a:pt x="4052" y="75"/>
                    <a:pt x="3722" y="53"/>
                    <a:pt x="3436" y="42"/>
                  </a:cubicBezTo>
                  <a:cubicBezTo>
                    <a:pt x="2982" y="31"/>
                    <a:pt x="2532" y="16"/>
                    <a:pt x="2081" y="2"/>
                  </a:cubicBezTo>
                  <a:cubicBezTo>
                    <a:pt x="2053" y="1"/>
                    <a:pt x="2025" y="0"/>
                    <a:pt x="1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3095087" y="737144"/>
              <a:ext cx="302961" cy="49074"/>
            </a:xfrm>
            <a:custGeom>
              <a:avLst/>
              <a:gdLst/>
              <a:ahLst/>
              <a:cxnLst/>
              <a:rect l="l" t="t" r="r" b="b"/>
              <a:pathLst>
                <a:path w="5550" h="899" extrusionOk="0">
                  <a:moveTo>
                    <a:pt x="3867" y="1"/>
                  </a:moveTo>
                  <a:cubicBezTo>
                    <a:pt x="3711" y="1"/>
                    <a:pt x="3552" y="17"/>
                    <a:pt x="3393" y="48"/>
                  </a:cubicBezTo>
                  <a:cubicBezTo>
                    <a:pt x="2773" y="171"/>
                    <a:pt x="2202" y="562"/>
                    <a:pt x="1573" y="562"/>
                  </a:cubicBezTo>
                  <a:cubicBezTo>
                    <a:pt x="1551" y="562"/>
                    <a:pt x="1529" y="561"/>
                    <a:pt x="1506" y="560"/>
                  </a:cubicBezTo>
                  <a:cubicBezTo>
                    <a:pt x="1283" y="553"/>
                    <a:pt x="1067" y="494"/>
                    <a:pt x="843" y="494"/>
                  </a:cubicBezTo>
                  <a:cubicBezTo>
                    <a:pt x="616" y="494"/>
                    <a:pt x="374" y="568"/>
                    <a:pt x="261" y="758"/>
                  </a:cubicBezTo>
                  <a:cubicBezTo>
                    <a:pt x="241" y="794"/>
                    <a:pt x="183" y="842"/>
                    <a:pt x="127" y="872"/>
                  </a:cubicBezTo>
                  <a:lnTo>
                    <a:pt x="5550" y="872"/>
                  </a:lnTo>
                  <a:cubicBezTo>
                    <a:pt x="5158" y="289"/>
                    <a:pt x="4539" y="1"/>
                    <a:pt x="3867" y="1"/>
                  </a:cubicBezTo>
                  <a:close/>
                  <a:moveTo>
                    <a:pt x="1" y="872"/>
                  </a:moveTo>
                  <a:cubicBezTo>
                    <a:pt x="7" y="891"/>
                    <a:pt x="22" y="898"/>
                    <a:pt x="42" y="898"/>
                  </a:cubicBezTo>
                  <a:cubicBezTo>
                    <a:pt x="66" y="898"/>
                    <a:pt x="96" y="888"/>
                    <a:pt x="127" y="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36"/>
          <p:cNvGrpSpPr/>
          <p:nvPr/>
        </p:nvGrpSpPr>
        <p:grpSpPr>
          <a:xfrm>
            <a:off x="132633" y="3987101"/>
            <a:ext cx="1329424" cy="975695"/>
            <a:chOff x="830875" y="93340"/>
            <a:chExt cx="1462835" cy="1073726"/>
          </a:xfrm>
        </p:grpSpPr>
        <p:sp>
          <p:nvSpPr>
            <p:cNvPr id="1471" name="Google Shape;1471;p36"/>
            <p:cNvSpPr/>
            <p:nvPr/>
          </p:nvSpPr>
          <p:spPr>
            <a:xfrm>
              <a:off x="830875" y="1097958"/>
              <a:ext cx="435717" cy="69108"/>
            </a:xfrm>
            <a:custGeom>
              <a:avLst/>
              <a:gdLst/>
              <a:ahLst/>
              <a:cxnLst/>
              <a:rect l="l" t="t" r="r" b="b"/>
              <a:pathLst>
                <a:path w="7982" h="1266" extrusionOk="0">
                  <a:moveTo>
                    <a:pt x="5590" y="0"/>
                  </a:moveTo>
                  <a:cubicBezTo>
                    <a:pt x="5558" y="0"/>
                    <a:pt x="5527" y="1"/>
                    <a:pt x="5495" y="2"/>
                  </a:cubicBezTo>
                  <a:cubicBezTo>
                    <a:pt x="4458" y="31"/>
                    <a:pt x="3572" y="599"/>
                    <a:pt x="2543" y="680"/>
                  </a:cubicBezTo>
                  <a:cubicBezTo>
                    <a:pt x="2437" y="688"/>
                    <a:pt x="2331" y="691"/>
                    <a:pt x="2225" y="691"/>
                  </a:cubicBezTo>
                  <a:cubicBezTo>
                    <a:pt x="1958" y="691"/>
                    <a:pt x="1688" y="672"/>
                    <a:pt x="1421" y="672"/>
                  </a:cubicBezTo>
                  <a:cubicBezTo>
                    <a:pt x="1315" y="672"/>
                    <a:pt x="1209" y="675"/>
                    <a:pt x="1103" y="683"/>
                  </a:cubicBezTo>
                  <a:cubicBezTo>
                    <a:pt x="627" y="724"/>
                    <a:pt x="114" y="914"/>
                    <a:pt x="1" y="1266"/>
                  </a:cubicBezTo>
                  <a:lnTo>
                    <a:pt x="7982" y="1266"/>
                  </a:lnTo>
                  <a:cubicBezTo>
                    <a:pt x="7498" y="995"/>
                    <a:pt x="7550" y="870"/>
                    <a:pt x="7242" y="595"/>
                  </a:cubicBezTo>
                  <a:cubicBezTo>
                    <a:pt x="6837" y="240"/>
                    <a:pt x="6220" y="0"/>
                    <a:pt x="5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1650214" y="761618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951458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6"/>
          <p:cNvGrpSpPr/>
          <p:nvPr/>
        </p:nvGrpSpPr>
        <p:grpSpPr>
          <a:xfrm>
            <a:off x="7735590" y="3987100"/>
            <a:ext cx="1575619" cy="1156403"/>
            <a:chOff x="830875" y="93340"/>
            <a:chExt cx="1462835" cy="1073726"/>
          </a:xfrm>
        </p:grpSpPr>
        <p:sp>
          <p:nvSpPr>
            <p:cNvPr id="1487" name="Google Shape;1487;p36"/>
            <p:cNvSpPr/>
            <p:nvPr/>
          </p:nvSpPr>
          <p:spPr>
            <a:xfrm>
              <a:off x="830875" y="1097958"/>
              <a:ext cx="435717" cy="69108"/>
            </a:xfrm>
            <a:custGeom>
              <a:avLst/>
              <a:gdLst/>
              <a:ahLst/>
              <a:cxnLst/>
              <a:rect l="l" t="t" r="r" b="b"/>
              <a:pathLst>
                <a:path w="7982" h="1266" extrusionOk="0">
                  <a:moveTo>
                    <a:pt x="5590" y="0"/>
                  </a:moveTo>
                  <a:cubicBezTo>
                    <a:pt x="5558" y="0"/>
                    <a:pt x="5527" y="1"/>
                    <a:pt x="5495" y="2"/>
                  </a:cubicBezTo>
                  <a:cubicBezTo>
                    <a:pt x="4458" y="31"/>
                    <a:pt x="3572" y="599"/>
                    <a:pt x="2543" y="680"/>
                  </a:cubicBezTo>
                  <a:cubicBezTo>
                    <a:pt x="2437" y="688"/>
                    <a:pt x="2331" y="691"/>
                    <a:pt x="2225" y="691"/>
                  </a:cubicBezTo>
                  <a:cubicBezTo>
                    <a:pt x="1958" y="691"/>
                    <a:pt x="1688" y="672"/>
                    <a:pt x="1421" y="672"/>
                  </a:cubicBezTo>
                  <a:cubicBezTo>
                    <a:pt x="1315" y="672"/>
                    <a:pt x="1209" y="675"/>
                    <a:pt x="1103" y="683"/>
                  </a:cubicBezTo>
                  <a:cubicBezTo>
                    <a:pt x="627" y="724"/>
                    <a:pt x="114" y="914"/>
                    <a:pt x="1" y="1266"/>
                  </a:cubicBezTo>
                  <a:lnTo>
                    <a:pt x="7982" y="1266"/>
                  </a:lnTo>
                  <a:cubicBezTo>
                    <a:pt x="7498" y="995"/>
                    <a:pt x="7550" y="870"/>
                    <a:pt x="7242" y="595"/>
                  </a:cubicBezTo>
                  <a:cubicBezTo>
                    <a:pt x="6837" y="240"/>
                    <a:pt x="6220" y="0"/>
                    <a:pt x="5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1650214" y="761618"/>
              <a:ext cx="238602" cy="45144"/>
            </a:xfrm>
            <a:custGeom>
              <a:avLst/>
              <a:gdLst/>
              <a:ahLst/>
              <a:cxnLst/>
              <a:rect l="l" t="t" r="r" b="b"/>
              <a:pathLst>
                <a:path w="4371" h="827" extrusionOk="0">
                  <a:moveTo>
                    <a:pt x="2514" y="1"/>
                  </a:moveTo>
                  <a:cubicBezTo>
                    <a:pt x="2485" y="1"/>
                    <a:pt x="2457" y="2"/>
                    <a:pt x="2429" y="3"/>
                  </a:cubicBezTo>
                  <a:cubicBezTo>
                    <a:pt x="1850" y="32"/>
                    <a:pt x="1300" y="388"/>
                    <a:pt x="736" y="388"/>
                  </a:cubicBezTo>
                  <a:cubicBezTo>
                    <a:pt x="657" y="388"/>
                    <a:pt x="578" y="381"/>
                    <a:pt x="499" y="366"/>
                  </a:cubicBezTo>
                  <a:cubicBezTo>
                    <a:pt x="484" y="363"/>
                    <a:pt x="465" y="359"/>
                    <a:pt x="448" y="359"/>
                  </a:cubicBezTo>
                  <a:cubicBezTo>
                    <a:pt x="440" y="359"/>
                    <a:pt x="432" y="360"/>
                    <a:pt x="426" y="362"/>
                  </a:cubicBezTo>
                  <a:cubicBezTo>
                    <a:pt x="352" y="380"/>
                    <a:pt x="338" y="476"/>
                    <a:pt x="330" y="552"/>
                  </a:cubicBezTo>
                  <a:cubicBezTo>
                    <a:pt x="315" y="612"/>
                    <a:pt x="141" y="785"/>
                    <a:pt x="48" y="820"/>
                  </a:cubicBezTo>
                  <a:lnTo>
                    <a:pt x="4370" y="820"/>
                  </a:lnTo>
                  <a:cubicBezTo>
                    <a:pt x="3832" y="415"/>
                    <a:pt x="3190" y="1"/>
                    <a:pt x="2514" y="1"/>
                  </a:cubicBezTo>
                  <a:close/>
                  <a:moveTo>
                    <a:pt x="1" y="820"/>
                  </a:moveTo>
                  <a:cubicBezTo>
                    <a:pt x="6" y="824"/>
                    <a:pt x="12" y="826"/>
                    <a:pt x="20" y="826"/>
                  </a:cubicBezTo>
                  <a:cubicBezTo>
                    <a:pt x="28" y="826"/>
                    <a:pt x="37" y="824"/>
                    <a:pt x="48" y="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951458" y="961490"/>
              <a:ext cx="1342252" cy="180575"/>
            </a:xfrm>
            <a:custGeom>
              <a:avLst/>
              <a:gdLst/>
              <a:ahLst/>
              <a:cxnLst/>
              <a:rect l="l" t="t" r="r" b="b"/>
              <a:pathLst>
                <a:path w="24589" h="3308" extrusionOk="0">
                  <a:moveTo>
                    <a:pt x="10135" y="0"/>
                  </a:moveTo>
                  <a:lnTo>
                    <a:pt x="0" y="88"/>
                  </a:lnTo>
                  <a:cubicBezTo>
                    <a:pt x="0" y="88"/>
                    <a:pt x="861" y="147"/>
                    <a:pt x="1520" y="220"/>
                  </a:cubicBezTo>
                  <a:cubicBezTo>
                    <a:pt x="2180" y="293"/>
                    <a:pt x="2425" y="370"/>
                    <a:pt x="2425" y="370"/>
                  </a:cubicBezTo>
                  <a:cubicBezTo>
                    <a:pt x="2425" y="370"/>
                    <a:pt x="2415" y="276"/>
                    <a:pt x="2667" y="276"/>
                  </a:cubicBezTo>
                  <a:cubicBezTo>
                    <a:pt x="2725" y="276"/>
                    <a:pt x="2797" y="281"/>
                    <a:pt x="2887" y="293"/>
                  </a:cubicBezTo>
                  <a:cubicBezTo>
                    <a:pt x="3238" y="337"/>
                    <a:pt x="3744" y="436"/>
                    <a:pt x="3744" y="436"/>
                  </a:cubicBezTo>
                  <a:cubicBezTo>
                    <a:pt x="3747" y="425"/>
                    <a:pt x="3821" y="407"/>
                    <a:pt x="3934" y="392"/>
                  </a:cubicBezTo>
                  <a:lnTo>
                    <a:pt x="7472" y="1118"/>
                  </a:lnTo>
                  <a:cubicBezTo>
                    <a:pt x="6403" y="1162"/>
                    <a:pt x="5875" y="1246"/>
                    <a:pt x="5725" y="1381"/>
                  </a:cubicBezTo>
                  <a:cubicBezTo>
                    <a:pt x="5527" y="1564"/>
                    <a:pt x="6509" y="1766"/>
                    <a:pt x="6831" y="1832"/>
                  </a:cubicBezTo>
                  <a:lnTo>
                    <a:pt x="7912" y="2052"/>
                  </a:lnTo>
                  <a:lnTo>
                    <a:pt x="7505" y="2132"/>
                  </a:lnTo>
                  <a:lnTo>
                    <a:pt x="8366" y="2143"/>
                  </a:lnTo>
                  <a:lnTo>
                    <a:pt x="9655" y="2403"/>
                  </a:lnTo>
                  <a:cubicBezTo>
                    <a:pt x="9806" y="2436"/>
                    <a:pt x="10003" y="2462"/>
                    <a:pt x="10227" y="2491"/>
                  </a:cubicBezTo>
                  <a:lnTo>
                    <a:pt x="11058" y="2627"/>
                  </a:lnTo>
                  <a:lnTo>
                    <a:pt x="11109" y="2568"/>
                  </a:lnTo>
                  <a:cubicBezTo>
                    <a:pt x="11483" y="2593"/>
                    <a:pt x="11871" y="2610"/>
                    <a:pt x="12226" y="2610"/>
                  </a:cubicBezTo>
                  <a:cubicBezTo>
                    <a:pt x="12288" y="2610"/>
                    <a:pt x="12350" y="2609"/>
                    <a:pt x="12410" y="2608"/>
                  </a:cubicBezTo>
                  <a:cubicBezTo>
                    <a:pt x="12512" y="2608"/>
                    <a:pt x="12604" y="2608"/>
                    <a:pt x="12684" y="2605"/>
                  </a:cubicBezTo>
                  <a:lnTo>
                    <a:pt x="13472" y="2678"/>
                  </a:lnTo>
                  <a:lnTo>
                    <a:pt x="13106" y="2572"/>
                  </a:lnTo>
                  <a:cubicBezTo>
                    <a:pt x="13417" y="2531"/>
                    <a:pt x="13410" y="2458"/>
                    <a:pt x="13010" y="2378"/>
                  </a:cubicBezTo>
                  <a:lnTo>
                    <a:pt x="10190" y="1799"/>
                  </a:lnTo>
                  <a:cubicBezTo>
                    <a:pt x="10139" y="1792"/>
                    <a:pt x="10080" y="1781"/>
                    <a:pt x="10022" y="1766"/>
                  </a:cubicBezTo>
                  <a:cubicBezTo>
                    <a:pt x="9663" y="1700"/>
                    <a:pt x="9293" y="1627"/>
                    <a:pt x="9740" y="1575"/>
                  </a:cubicBezTo>
                  <a:lnTo>
                    <a:pt x="9740" y="1575"/>
                  </a:lnTo>
                  <a:lnTo>
                    <a:pt x="16717" y="3000"/>
                  </a:lnTo>
                  <a:cubicBezTo>
                    <a:pt x="16827" y="3022"/>
                    <a:pt x="16952" y="3044"/>
                    <a:pt x="17091" y="3063"/>
                  </a:cubicBezTo>
                  <a:lnTo>
                    <a:pt x="16816" y="3117"/>
                  </a:lnTo>
                  <a:lnTo>
                    <a:pt x="17604" y="3128"/>
                  </a:lnTo>
                  <a:cubicBezTo>
                    <a:pt x="17926" y="3165"/>
                    <a:pt x="18288" y="3194"/>
                    <a:pt x="18666" y="3220"/>
                  </a:cubicBezTo>
                  <a:lnTo>
                    <a:pt x="18926" y="3308"/>
                  </a:lnTo>
                  <a:lnTo>
                    <a:pt x="19314" y="3249"/>
                  </a:lnTo>
                  <a:cubicBezTo>
                    <a:pt x="19610" y="3262"/>
                    <a:pt x="19903" y="3272"/>
                    <a:pt x="20177" y="3272"/>
                  </a:cubicBezTo>
                  <a:cubicBezTo>
                    <a:pt x="20218" y="3272"/>
                    <a:pt x="20259" y="3272"/>
                    <a:pt x="20299" y="3271"/>
                  </a:cubicBezTo>
                  <a:cubicBezTo>
                    <a:pt x="20739" y="3264"/>
                    <a:pt x="21065" y="3242"/>
                    <a:pt x="21259" y="3209"/>
                  </a:cubicBezTo>
                  <a:lnTo>
                    <a:pt x="21669" y="3257"/>
                  </a:lnTo>
                  <a:lnTo>
                    <a:pt x="21449" y="3161"/>
                  </a:lnTo>
                  <a:cubicBezTo>
                    <a:pt x="21545" y="3106"/>
                    <a:pt x="21431" y="3037"/>
                    <a:pt x="21072" y="2964"/>
                  </a:cubicBezTo>
                  <a:lnTo>
                    <a:pt x="15344" y="1792"/>
                  </a:lnTo>
                  <a:lnTo>
                    <a:pt x="15344" y="1792"/>
                  </a:lnTo>
                  <a:cubicBezTo>
                    <a:pt x="16256" y="1832"/>
                    <a:pt x="16681" y="1905"/>
                    <a:pt x="17065" y="1982"/>
                  </a:cubicBezTo>
                  <a:lnTo>
                    <a:pt x="20721" y="2729"/>
                  </a:lnTo>
                  <a:cubicBezTo>
                    <a:pt x="20900" y="2762"/>
                    <a:pt x="21131" y="2799"/>
                    <a:pt x="21395" y="2824"/>
                  </a:cubicBezTo>
                  <a:lnTo>
                    <a:pt x="21457" y="2923"/>
                  </a:lnTo>
                  <a:lnTo>
                    <a:pt x="22072" y="2887"/>
                  </a:lnTo>
                  <a:cubicBezTo>
                    <a:pt x="22501" y="2914"/>
                    <a:pt x="22958" y="2931"/>
                    <a:pt x="23363" y="2931"/>
                  </a:cubicBezTo>
                  <a:cubicBezTo>
                    <a:pt x="23401" y="2931"/>
                    <a:pt x="23438" y="2931"/>
                    <a:pt x="23475" y="2931"/>
                  </a:cubicBezTo>
                  <a:cubicBezTo>
                    <a:pt x="23665" y="2931"/>
                    <a:pt x="23819" y="2927"/>
                    <a:pt x="23951" y="2916"/>
                  </a:cubicBezTo>
                  <a:lnTo>
                    <a:pt x="24588" y="2978"/>
                  </a:lnTo>
                  <a:lnTo>
                    <a:pt x="24262" y="2879"/>
                  </a:lnTo>
                  <a:cubicBezTo>
                    <a:pt x="24479" y="2835"/>
                    <a:pt x="24435" y="2769"/>
                    <a:pt x="24076" y="2696"/>
                  </a:cubicBezTo>
                  <a:lnTo>
                    <a:pt x="22358" y="2345"/>
                  </a:lnTo>
                  <a:lnTo>
                    <a:pt x="22358" y="2345"/>
                  </a:lnTo>
                  <a:lnTo>
                    <a:pt x="23013" y="2352"/>
                  </a:lnTo>
                  <a:lnTo>
                    <a:pt x="21911" y="2260"/>
                  </a:lnTo>
                  <a:lnTo>
                    <a:pt x="20417" y="1956"/>
                  </a:lnTo>
                  <a:cubicBezTo>
                    <a:pt x="20017" y="1872"/>
                    <a:pt x="19091" y="1685"/>
                    <a:pt x="17303" y="1528"/>
                  </a:cubicBezTo>
                  <a:cubicBezTo>
                    <a:pt x="16113" y="1425"/>
                    <a:pt x="14659" y="1356"/>
                    <a:pt x="13076" y="1326"/>
                  </a:cubicBezTo>
                  <a:lnTo>
                    <a:pt x="8293" y="352"/>
                  </a:lnTo>
                  <a:lnTo>
                    <a:pt x="8293" y="352"/>
                  </a:lnTo>
                  <a:cubicBezTo>
                    <a:pt x="8677" y="385"/>
                    <a:pt x="8981" y="407"/>
                    <a:pt x="8981" y="407"/>
                  </a:cubicBezTo>
                  <a:cubicBezTo>
                    <a:pt x="8765" y="352"/>
                    <a:pt x="8560" y="272"/>
                    <a:pt x="8560" y="271"/>
                  </a:cubicBezTo>
                  <a:lnTo>
                    <a:pt x="8560" y="271"/>
                  </a:lnTo>
                  <a:lnTo>
                    <a:pt x="9846" y="436"/>
                  </a:lnTo>
                  <a:cubicBezTo>
                    <a:pt x="9846" y="436"/>
                    <a:pt x="9245" y="297"/>
                    <a:pt x="9421" y="184"/>
                  </a:cubicBezTo>
                  <a:cubicBezTo>
                    <a:pt x="9659" y="26"/>
                    <a:pt x="10135" y="0"/>
                    <a:pt x="10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1048240" y="877099"/>
              <a:ext cx="34608" cy="28604"/>
            </a:xfrm>
            <a:custGeom>
              <a:avLst/>
              <a:gdLst/>
              <a:ahLst/>
              <a:cxnLst/>
              <a:rect l="l" t="t" r="r" b="b"/>
              <a:pathLst>
                <a:path w="634" h="524" extrusionOk="0">
                  <a:moveTo>
                    <a:pt x="0" y="1"/>
                  </a:moveTo>
                  <a:cubicBezTo>
                    <a:pt x="0" y="1"/>
                    <a:pt x="0" y="59"/>
                    <a:pt x="33" y="136"/>
                  </a:cubicBezTo>
                  <a:cubicBezTo>
                    <a:pt x="48" y="177"/>
                    <a:pt x="70" y="221"/>
                    <a:pt x="103" y="264"/>
                  </a:cubicBezTo>
                  <a:cubicBezTo>
                    <a:pt x="117" y="286"/>
                    <a:pt x="136" y="312"/>
                    <a:pt x="154" y="330"/>
                  </a:cubicBezTo>
                  <a:cubicBezTo>
                    <a:pt x="172" y="352"/>
                    <a:pt x="194" y="371"/>
                    <a:pt x="213" y="389"/>
                  </a:cubicBezTo>
                  <a:cubicBezTo>
                    <a:pt x="235" y="407"/>
                    <a:pt x="257" y="426"/>
                    <a:pt x="282" y="440"/>
                  </a:cubicBezTo>
                  <a:cubicBezTo>
                    <a:pt x="304" y="459"/>
                    <a:pt x="330" y="466"/>
                    <a:pt x="355" y="477"/>
                  </a:cubicBezTo>
                  <a:cubicBezTo>
                    <a:pt x="377" y="488"/>
                    <a:pt x="403" y="495"/>
                    <a:pt x="429" y="503"/>
                  </a:cubicBezTo>
                  <a:cubicBezTo>
                    <a:pt x="451" y="514"/>
                    <a:pt x="473" y="517"/>
                    <a:pt x="495" y="517"/>
                  </a:cubicBezTo>
                  <a:cubicBezTo>
                    <a:pt x="520" y="522"/>
                    <a:pt x="544" y="523"/>
                    <a:pt x="563" y="523"/>
                  </a:cubicBezTo>
                  <a:cubicBezTo>
                    <a:pt x="576" y="523"/>
                    <a:pt x="588" y="522"/>
                    <a:pt x="597" y="521"/>
                  </a:cubicBezTo>
                  <a:cubicBezTo>
                    <a:pt x="619" y="521"/>
                    <a:pt x="634" y="517"/>
                    <a:pt x="634" y="517"/>
                  </a:cubicBezTo>
                  <a:cubicBezTo>
                    <a:pt x="634" y="517"/>
                    <a:pt x="619" y="506"/>
                    <a:pt x="601" y="499"/>
                  </a:cubicBezTo>
                  <a:cubicBezTo>
                    <a:pt x="594" y="488"/>
                    <a:pt x="579" y="484"/>
                    <a:pt x="564" y="477"/>
                  </a:cubicBezTo>
                  <a:cubicBezTo>
                    <a:pt x="550" y="466"/>
                    <a:pt x="539" y="459"/>
                    <a:pt x="520" y="448"/>
                  </a:cubicBezTo>
                  <a:cubicBezTo>
                    <a:pt x="502" y="440"/>
                    <a:pt x="484" y="429"/>
                    <a:pt x="465" y="415"/>
                  </a:cubicBezTo>
                  <a:cubicBezTo>
                    <a:pt x="447" y="404"/>
                    <a:pt x="429" y="393"/>
                    <a:pt x="410" y="378"/>
                  </a:cubicBezTo>
                  <a:cubicBezTo>
                    <a:pt x="392" y="367"/>
                    <a:pt x="366" y="352"/>
                    <a:pt x="348" y="338"/>
                  </a:cubicBezTo>
                  <a:cubicBezTo>
                    <a:pt x="330" y="323"/>
                    <a:pt x="308" y="312"/>
                    <a:pt x="290" y="294"/>
                  </a:cubicBezTo>
                  <a:cubicBezTo>
                    <a:pt x="249" y="261"/>
                    <a:pt x="216" y="228"/>
                    <a:pt x="180" y="195"/>
                  </a:cubicBezTo>
                  <a:cubicBezTo>
                    <a:pt x="147" y="166"/>
                    <a:pt x="117" y="133"/>
                    <a:pt x="88" y="100"/>
                  </a:cubicBezTo>
                  <a:cubicBezTo>
                    <a:pt x="37" y="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938630" y="307866"/>
              <a:ext cx="75331" cy="316335"/>
            </a:xfrm>
            <a:custGeom>
              <a:avLst/>
              <a:gdLst/>
              <a:ahLst/>
              <a:cxnLst/>
              <a:rect l="l" t="t" r="r" b="b"/>
              <a:pathLst>
                <a:path w="1380" h="5795" extrusionOk="0">
                  <a:moveTo>
                    <a:pt x="580" y="1"/>
                  </a:moveTo>
                  <a:cubicBezTo>
                    <a:pt x="250" y="49"/>
                    <a:pt x="1" y="331"/>
                    <a:pt x="1" y="671"/>
                  </a:cubicBezTo>
                  <a:lnTo>
                    <a:pt x="1" y="3367"/>
                  </a:lnTo>
                  <a:lnTo>
                    <a:pt x="228" y="3290"/>
                  </a:lnTo>
                  <a:lnTo>
                    <a:pt x="12" y="3836"/>
                  </a:lnTo>
                  <a:cubicBezTo>
                    <a:pt x="45" y="4228"/>
                    <a:pt x="158" y="4817"/>
                    <a:pt x="561" y="5345"/>
                  </a:cubicBezTo>
                  <a:cubicBezTo>
                    <a:pt x="800" y="5635"/>
                    <a:pt x="1110" y="5795"/>
                    <a:pt x="1255" y="5795"/>
                  </a:cubicBezTo>
                  <a:cubicBezTo>
                    <a:pt x="1376" y="5795"/>
                    <a:pt x="1380" y="5681"/>
                    <a:pt x="1122" y="5436"/>
                  </a:cubicBezTo>
                  <a:cubicBezTo>
                    <a:pt x="594" y="4938"/>
                    <a:pt x="580" y="4708"/>
                    <a:pt x="580" y="3763"/>
                  </a:cubicBezTo>
                  <a:lnTo>
                    <a:pt x="580" y="1697"/>
                  </a:lnTo>
                  <a:lnTo>
                    <a:pt x="228" y="1418"/>
                  </a:lnTo>
                  <a:lnTo>
                    <a:pt x="580" y="133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1023021" y="358687"/>
              <a:ext cx="4640" cy="143620"/>
            </a:xfrm>
            <a:custGeom>
              <a:avLst/>
              <a:gdLst/>
              <a:ahLst/>
              <a:cxnLst/>
              <a:rect l="l" t="t" r="r" b="b"/>
              <a:pathLst>
                <a:path w="85" h="2631" extrusionOk="0">
                  <a:moveTo>
                    <a:pt x="41" y="0"/>
                  </a:moveTo>
                  <a:cubicBezTo>
                    <a:pt x="41" y="0"/>
                    <a:pt x="37" y="41"/>
                    <a:pt x="34" y="114"/>
                  </a:cubicBezTo>
                  <a:cubicBezTo>
                    <a:pt x="26" y="187"/>
                    <a:pt x="23" y="290"/>
                    <a:pt x="19" y="414"/>
                  </a:cubicBezTo>
                  <a:cubicBezTo>
                    <a:pt x="15" y="535"/>
                    <a:pt x="12" y="678"/>
                    <a:pt x="4" y="835"/>
                  </a:cubicBezTo>
                  <a:cubicBezTo>
                    <a:pt x="1" y="989"/>
                    <a:pt x="1" y="1154"/>
                    <a:pt x="1" y="1315"/>
                  </a:cubicBezTo>
                  <a:cubicBezTo>
                    <a:pt x="1" y="1480"/>
                    <a:pt x="1" y="1645"/>
                    <a:pt x="4" y="1795"/>
                  </a:cubicBezTo>
                  <a:cubicBezTo>
                    <a:pt x="12" y="1952"/>
                    <a:pt x="15" y="2092"/>
                    <a:pt x="19" y="2216"/>
                  </a:cubicBezTo>
                  <a:cubicBezTo>
                    <a:pt x="23" y="2341"/>
                    <a:pt x="34" y="2440"/>
                    <a:pt x="34" y="2513"/>
                  </a:cubicBezTo>
                  <a:cubicBezTo>
                    <a:pt x="37" y="2586"/>
                    <a:pt x="41" y="2630"/>
                    <a:pt x="41" y="2630"/>
                  </a:cubicBezTo>
                  <a:cubicBezTo>
                    <a:pt x="41" y="2630"/>
                    <a:pt x="48" y="2586"/>
                    <a:pt x="52" y="2513"/>
                  </a:cubicBezTo>
                  <a:cubicBezTo>
                    <a:pt x="56" y="2440"/>
                    <a:pt x="59" y="2341"/>
                    <a:pt x="67" y="2216"/>
                  </a:cubicBezTo>
                  <a:cubicBezTo>
                    <a:pt x="70" y="2092"/>
                    <a:pt x="74" y="1952"/>
                    <a:pt x="78" y="1795"/>
                  </a:cubicBezTo>
                  <a:cubicBezTo>
                    <a:pt x="85" y="1641"/>
                    <a:pt x="85" y="1476"/>
                    <a:pt x="85" y="1315"/>
                  </a:cubicBezTo>
                  <a:cubicBezTo>
                    <a:pt x="85" y="1150"/>
                    <a:pt x="85" y="986"/>
                    <a:pt x="78" y="835"/>
                  </a:cubicBezTo>
                  <a:cubicBezTo>
                    <a:pt x="74" y="682"/>
                    <a:pt x="70" y="535"/>
                    <a:pt x="67" y="414"/>
                  </a:cubicBezTo>
                  <a:cubicBezTo>
                    <a:pt x="59" y="290"/>
                    <a:pt x="56" y="187"/>
                    <a:pt x="52" y="114"/>
                  </a:cubicBezTo>
                  <a:cubicBezTo>
                    <a:pt x="45" y="41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1009811" y="900517"/>
              <a:ext cx="9662" cy="32261"/>
            </a:xfrm>
            <a:custGeom>
              <a:avLst/>
              <a:gdLst/>
              <a:ahLst/>
              <a:cxnLst/>
              <a:rect l="l" t="t" r="r" b="b"/>
              <a:pathLst>
                <a:path w="177" h="591" extrusionOk="0">
                  <a:moveTo>
                    <a:pt x="111" y="0"/>
                  </a:moveTo>
                  <a:cubicBezTo>
                    <a:pt x="111" y="0"/>
                    <a:pt x="96" y="41"/>
                    <a:pt x="85" y="103"/>
                  </a:cubicBezTo>
                  <a:cubicBezTo>
                    <a:pt x="78" y="161"/>
                    <a:pt x="70" y="235"/>
                    <a:pt x="60" y="308"/>
                  </a:cubicBezTo>
                  <a:cubicBezTo>
                    <a:pt x="56" y="345"/>
                    <a:pt x="49" y="381"/>
                    <a:pt x="45" y="414"/>
                  </a:cubicBezTo>
                  <a:cubicBezTo>
                    <a:pt x="41" y="433"/>
                    <a:pt x="41" y="444"/>
                    <a:pt x="38" y="458"/>
                  </a:cubicBezTo>
                  <a:cubicBezTo>
                    <a:pt x="30" y="473"/>
                    <a:pt x="30" y="487"/>
                    <a:pt x="27" y="498"/>
                  </a:cubicBezTo>
                  <a:cubicBezTo>
                    <a:pt x="19" y="528"/>
                    <a:pt x="12" y="550"/>
                    <a:pt x="8" y="564"/>
                  </a:cubicBezTo>
                  <a:cubicBezTo>
                    <a:pt x="5" y="583"/>
                    <a:pt x="1" y="590"/>
                    <a:pt x="1" y="590"/>
                  </a:cubicBezTo>
                  <a:lnTo>
                    <a:pt x="27" y="579"/>
                  </a:lnTo>
                  <a:cubicBezTo>
                    <a:pt x="38" y="572"/>
                    <a:pt x="45" y="568"/>
                    <a:pt x="56" y="561"/>
                  </a:cubicBezTo>
                  <a:cubicBezTo>
                    <a:pt x="63" y="550"/>
                    <a:pt x="78" y="542"/>
                    <a:pt x="89" y="528"/>
                  </a:cubicBezTo>
                  <a:cubicBezTo>
                    <a:pt x="111" y="506"/>
                    <a:pt x="129" y="469"/>
                    <a:pt x="144" y="433"/>
                  </a:cubicBezTo>
                  <a:cubicBezTo>
                    <a:pt x="147" y="414"/>
                    <a:pt x="155" y="396"/>
                    <a:pt x="162" y="370"/>
                  </a:cubicBezTo>
                  <a:cubicBezTo>
                    <a:pt x="166" y="352"/>
                    <a:pt x="169" y="330"/>
                    <a:pt x="169" y="312"/>
                  </a:cubicBezTo>
                  <a:cubicBezTo>
                    <a:pt x="177" y="231"/>
                    <a:pt x="166" y="147"/>
                    <a:pt x="147" y="88"/>
                  </a:cubicBezTo>
                  <a:cubicBezTo>
                    <a:pt x="136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1204195" y="246893"/>
              <a:ext cx="137015" cy="344393"/>
            </a:xfrm>
            <a:custGeom>
              <a:avLst/>
              <a:gdLst/>
              <a:ahLst/>
              <a:cxnLst/>
              <a:rect l="l" t="t" r="r" b="b"/>
              <a:pathLst>
                <a:path w="2510" h="6309" extrusionOk="0">
                  <a:moveTo>
                    <a:pt x="2469" y="1"/>
                  </a:moveTo>
                  <a:cubicBezTo>
                    <a:pt x="2469" y="1"/>
                    <a:pt x="2465" y="122"/>
                    <a:pt x="2461" y="330"/>
                  </a:cubicBezTo>
                  <a:cubicBezTo>
                    <a:pt x="2454" y="543"/>
                    <a:pt x="2450" y="840"/>
                    <a:pt x="2447" y="1198"/>
                  </a:cubicBezTo>
                  <a:cubicBezTo>
                    <a:pt x="2443" y="1554"/>
                    <a:pt x="2436" y="1971"/>
                    <a:pt x="2432" y="2418"/>
                  </a:cubicBezTo>
                  <a:cubicBezTo>
                    <a:pt x="2432" y="2645"/>
                    <a:pt x="2432" y="2872"/>
                    <a:pt x="2428" y="3110"/>
                  </a:cubicBezTo>
                  <a:cubicBezTo>
                    <a:pt x="2421" y="3345"/>
                    <a:pt x="2432" y="3587"/>
                    <a:pt x="2414" y="3821"/>
                  </a:cubicBezTo>
                  <a:cubicBezTo>
                    <a:pt x="2399" y="4052"/>
                    <a:pt x="2359" y="4290"/>
                    <a:pt x="2293" y="4510"/>
                  </a:cubicBezTo>
                  <a:cubicBezTo>
                    <a:pt x="2227" y="4729"/>
                    <a:pt x="2128" y="4942"/>
                    <a:pt x="2011" y="5125"/>
                  </a:cubicBezTo>
                  <a:cubicBezTo>
                    <a:pt x="1982" y="5169"/>
                    <a:pt x="1945" y="5217"/>
                    <a:pt x="1916" y="5260"/>
                  </a:cubicBezTo>
                  <a:lnTo>
                    <a:pt x="1890" y="5293"/>
                  </a:lnTo>
                  <a:lnTo>
                    <a:pt x="1868" y="5326"/>
                  </a:lnTo>
                  <a:lnTo>
                    <a:pt x="1817" y="5385"/>
                  </a:lnTo>
                  <a:cubicBezTo>
                    <a:pt x="1744" y="5466"/>
                    <a:pt x="1670" y="5535"/>
                    <a:pt x="1593" y="5601"/>
                  </a:cubicBezTo>
                  <a:cubicBezTo>
                    <a:pt x="1440" y="5733"/>
                    <a:pt x="1275" y="5836"/>
                    <a:pt x="1117" y="5916"/>
                  </a:cubicBezTo>
                  <a:cubicBezTo>
                    <a:pt x="802" y="6081"/>
                    <a:pt x="517" y="6173"/>
                    <a:pt x="315" y="6227"/>
                  </a:cubicBezTo>
                  <a:cubicBezTo>
                    <a:pt x="216" y="6257"/>
                    <a:pt x="139" y="6275"/>
                    <a:pt x="84" y="6290"/>
                  </a:cubicBezTo>
                  <a:cubicBezTo>
                    <a:pt x="29" y="6301"/>
                    <a:pt x="0" y="6308"/>
                    <a:pt x="0" y="6308"/>
                  </a:cubicBezTo>
                  <a:lnTo>
                    <a:pt x="84" y="6293"/>
                  </a:lnTo>
                  <a:cubicBezTo>
                    <a:pt x="139" y="6282"/>
                    <a:pt x="220" y="6271"/>
                    <a:pt x="322" y="6246"/>
                  </a:cubicBezTo>
                  <a:cubicBezTo>
                    <a:pt x="421" y="6224"/>
                    <a:pt x="546" y="6191"/>
                    <a:pt x="681" y="6147"/>
                  </a:cubicBezTo>
                  <a:cubicBezTo>
                    <a:pt x="821" y="6099"/>
                    <a:pt x="974" y="6044"/>
                    <a:pt x="1136" y="5964"/>
                  </a:cubicBezTo>
                  <a:cubicBezTo>
                    <a:pt x="1297" y="5887"/>
                    <a:pt x="1465" y="5784"/>
                    <a:pt x="1630" y="5652"/>
                  </a:cubicBezTo>
                  <a:cubicBezTo>
                    <a:pt x="1714" y="5586"/>
                    <a:pt x="1791" y="5513"/>
                    <a:pt x="1864" y="5433"/>
                  </a:cubicBezTo>
                  <a:lnTo>
                    <a:pt x="1919" y="5367"/>
                  </a:lnTo>
                  <a:lnTo>
                    <a:pt x="1945" y="5337"/>
                  </a:lnTo>
                  <a:lnTo>
                    <a:pt x="1971" y="5304"/>
                  </a:lnTo>
                  <a:cubicBezTo>
                    <a:pt x="2000" y="5257"/>
                    <a:pt x="2037" y="5217"/>
                    <a:pt x="2066" y="5165"/>
                  </a:cubicBezTo>
                  <a:cubicBezTo>
                    <a:pt x="2194" y="4975"/>
                    <a:pt x="2289" y="4762"/>
                    <a:pt x="2363" y="4535"/>
                  </a:cubicBezTo>
                  <a:cubicBezTo>
                    <a:pt x="2432" y="4304"/>
                    <a:pt x="2472" y="4066"/>
                    <a:pt x="2491" y="3825"/>
                  </a:cubicBezTo>
                  <a:cubicBezTo>
                    <a:pt x="2509" y="3583"/>
                    <a:pt x="2502" y="3345"/>
                    <a:pt x="2502" y="3110"/>
                  </a:cubicBezTo>
                  <a:cubicBezTo>
                    <a:pt x="2505" y="2872"/>
                    <a:pt x="2505" y="2645"/>
                    <a:pt x="2505" y="2418"/>
                  </a:cubicBezTo>
                  <a:cubicBezTo>
                    <a:pt x="2505" y="1971"/>
                    <a:pt x="2498" y="1554"/>
                    <a:pt x="2491" y="1198"/>
                  </a:cubicBezTo>
                  <a:cubicBezTo>
                    <a:pt x="2487" y="840"/>
                    <a:pt x="2483" y="543"/>
                    <a:pt x="2480" y="330"/>
                  </a:cubicBezTo>
                  <a:cubicBezTo>
                    <a:pt x="2472" y="122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1188802" y="172327"/>
              <a:ext cx="4422" cy="339370"/>
            </a:xfrm>
            <a:custGeom>
              <a:avLst/>
              <a:gdLst/>
              <a:ahLst/>
              <a:cxnLst/>
              <a:rect l="l" t="t" r="r" b="b"/>
              <a:pathLst>
                <a:path w="81" h="6217" extrusionOk="0">
                  <a:moveTo>
                    <a:pt x="40" y="1"/>
                  </a:moveTo>
                  <a:cubicBezTo>
                    <a:pt x="40" y="1"/>
                    <a:pt x="37" y="96"/>
                    <a:pt x="33" y="264"/>
                  </a:cubicBezTo>
                  <a:cubicBezTo>
                    <a:pt x="26" y="433"/>
                    <a:pt x="22" y="674"/>
                    <a:pt x="18" y="971"/>
                  </a:cubicBezTo>
                  <a:cubicBezTo>
                    <a:pt x="15" y="1264"/>
                    <a:pt x="7" y="1601"/>
                    <a:pt x="4" y="1967"/>
                  </a:cubicBezTo>
                  <a:cubicBezTo>
                    <a:pt x="4" y="2334"/>
                    <a:pt x="0" y="2718"/>
                    <a:pt x="0" y="3107"/>
                  </a:cubicBezTo>
                  <a:cubicBezTo>
                    <a:pt x="0" y="3498"/>
                    <a:pt x="4" y="3887"/>
                    <a:pt x="4" y="4249"/>
                  </a:cubicBezTo>
                  <a:cubicBezTo>
                    <a:pt x="4" y="4616"/>
                    <a:pt x="15" y="4953"/>
                    <a:pt x="18" y="5246"/>
                  </a:cubicBezTo>
                  <a:cubicBezTo>
                    <a:pt x="22" y="5539"/>
                    <a:pt x="26" y="5780"/>
                    <a:pt x="33" y="5953"/>
                  </a:cubicBezTo>
                  <a:cubicBezTo>
                    <a:pt x="37" y="6121"/>
                    <a:pt x="40" y="6216"/>
                    <a:pt x="40" y="6216"/>
                  </a:cubicBezTo>
                  <a:cubicBezTo>
                    <a:pt x="40" y="6216"/>
                    <a:pt x="44" y="6121"/>
                    <a:pt x="51" y="5953"/>
                  </a:cubicBezTo>
                  <a:cubicBezTo>
                    <a:pt x="55" y="5780"/>
                    <a:pt x="59" y="5539"/>
                    <a:pt x="62" y="5246"/>
                  </a:cubicBezTo>
                  <a:cubicBezTo>
                    <a:pt x="70" y="4953"/>
                    <a:pt x="73" y="4616"/>
                    <a:pt x="77" y="4249"/>
                  </a:cubicBezTo>
                  <a:cubicBezTo>
                    <a:pt x="77" y="3883"/>
                    <a:pt x="81" y="3498"/>
                    <a:pt x="81" y="3107"/>
                  </a:cubicBezTo>
                  <a:cubicBezTo>
                    <a:pt x="81" y="2718"/>
                    <a:pt x="77" y="2330"/>
                    <a:pt x="77" y="1967"/>
                  </a:cubicBezTo>
                  <a:cubicBezTo>
                    <a:pt x="73" y="1601"/>
                    <a:pt x="70" y="1264"/>
                    <a:pt x="62" y="971"/>
                  </a:cubicBezTo>
                  <a:cubicBezTo>
                    <a:pt x="59" y="674"/>
                    <a:pt x="55" y="433"/>
                    <a:pt x="51" y="264"/>
                  </a:cubicBezTo>
                  <a:cubicBezTo>
                    <a:pt x="44" y="96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1248956" y="199948"/>
              <a:ext cx="36847" cy="276158"/>
            </a:xfrm>
            <a:custGeom>
              <a:avLst/>
              <a:gdLst/>
              <a:ahLst/>
              <a:cxnLst/>
              <a:rect l="l" t="t" r="r" b="b"/>
              <a:pathLst>
                <a:path w="675" h="5059" extrusionOk="0">
                  <a:moveTo>
                    <a:pt x="674" y="0"/>
                  </a:moveTo>
                  <a:cubicBezTo>
                    <a:pt x="367" y="66"/>
                    <a:pt x="132" y="341"/>
                    <a:pt x="132" y="663"/>
                  </a:cubicBezTo>
                  <a:lnTo>
                    <a:pt x="132" y="1183"/>
                  </a:lnTo>
                  <a:lnTo>
                    <a:pt x="378" y="1139"/>
                  </a:lnTo>
                  <a:lnTo>
                    <a:pt x="132" y="1593"/>
                  </a:lnTo>
                  <a:lnTo>
                    <a:pt x="132" y="4304"/>
                  </a:lnTo>
                  <a:cubicBezTo>
                    <a:pt x="132" y="4556"/>
                    <a:pt x="110" y="4820"/>
                    <a:pt x="1" y="5058"/>
                  </a:cubicBezTo>
                  <a:cubicBezTo>
                    <a:pt x="444" y="4699"/>
                    <a:pt x="674" y="4256"/>
                    <a:pt x="674" y="3531"/>
                  </a:cubicBezTo>
                  <a:lnTo>
                    <a:pt x="674" y="3205"/>
                  </a:lnTo>
                  <a:lnTo>
                    <a:pt x="403" y="2853"/>
                  </a:lnTo>
                  <a:lnTo>
                    <a:pt x="403" y="2853"/>
                  </a:lnTo>
                  <a:lnTo>
                    <a:pt x="674" y="2857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1077826" y="122926"/>
              <a:ext cx="42851" cy="772468"/>
            </a:xfrm>
            <a:custGeom>
              <a:avLst/>
              <a:gdLst/>
              <a:ahLst/>
              <a:cxnLst/>
              <a:rect l="l" t="t" r="r" b="b"/>
              <a:pathLst>
                <a:path w="785" h="14151" extrusionOk="0">
                  <a:moveTo>
                    <a:pt x="630" y="1678"/>
                  </a:moveTo>
                  <a:cubicBezTo>
                    <a:pt x="630" y="1678"/>
                    <a:pt x="638" y="1788"/>
                    <a:pt x="641" y="1986"/>
                  </a:cubicBezTo>
                  <a:cubicBezTo>
                    <a:pt x="645" y="2180"/>
                    <a:pt x="656" y="2462"/>
                    <a:pt x="663" y="2796"/>
                  </a:cubicBezTo>
                  <a:cubicBezTo>
                    <a:pt x="667" y="3129"/>
                    <a:pt x="678" y="3524"/>
                    <a:pt x="682" y="3938"/>
                  </a:cubicBezTo>
                  <a:cubicBezTo>
                    <a:pt x="685" y="4360"/>
                    <a:pt x="685" y="4806"/>
                    <a:pt x="685" y="5253"/>
                  </a:cubicBezTo>
                  <a:cubicBezTo>
                    <a:pt x="685" y="5477"/>
                    <a:pt x="685" y="5704"/>
                    <a:pt x="682" y="5924"/>
                  </a:cubicBezTo>
                  <a:cubicBezTo>
                    <a:pt x="682" y="6143"/>
                    <a:pt x="678" y="6356"/>
                    <a:pt x="678" y="6568"/>
                  </a:cubicBezTo>
                  <a:cubicBezTo>
                    <a:pt x="671" y="6989"/>
                    <a:pt x="663" y="7378"/>
                    <a:pt x="660" y="7711"/>
                  </a:cubicBezTo>
                  <a:cubicBezTo>
                    <a:pt x="652" y="8048"/>
                    <a:pt x="641" y="8326"/>
                    <a:pt x="638" y="8524"/>
                  </a:cubicBezTo>
                  <a:cubicBezTo>
                    <a:pt x="630" y="8718"/>
                    <a:pt x="627" y="8828"/>
                    <a:pt x="627" y="8828"/>
                  </a:cubicBezTo>
                  <a:cubicBezTo>
                    <a:pt x="627" y="8828"/>
                    <a:pt x="627" y="8802"/>
                    <a:pt x="623" y="8748"/>
                  </a:cubicBezTo>
                  <a:cubicBezTo>
                    <a:pt x="623" y="8696"/>
                    <a:pt x="616" y="8619"/>
                    <a:pt x="612" y="8517"/>
                  </a:cubicBezTo>
                  <a:cubicBezTo>
                    <a:pt x="608" y="8323"/>
                    <a:pt x="594" y="8041"/>
                    <a:pt x="590" y="7707"/>
                  </a:cubicBezTo>
                  <a:cubicBezTo>
                    <a:pt x="586" y="7374"/>
                    <a:pt x="575" y="6978"/>
                    <a:pt x="572" y="6565"/>
                  </a:cubicBezTo>
                  <a:cubicBezTo>
                    <a:pt x="568" y="6143"/>
                    <a:pt x="568" y="5696"/>
                    <a:pt x="568" y="5250"/>
                  </a:cubicBezTo>
                  <a:cubicBezTo>
                    <a:pt x="572" y="4806"/>
                    <a:pt x="572" y="4356"/>
                    <a:pt x="575" y="3938"/>
                  </a:cubicBezTo>
                  <a:cubicBezTo>
                    <a:pt x="583" y="3517"/>
                    <a:pt x="590" y="3129"/>
                    <a:pt x="594" y="2796"/>
                  </a:cubicBezTo>
                  <a:cubicBezTo>
                    <a:pt x="601" y="2462"/>
                    <a:pt x="612" y="2180"/>
                    <a:pt x="619" y="1986"/>
                  </a:cubicBezTo>
                  <a:cubicBezTo>
                    <a:pt x="627" y="1788"/>
                    <a:pt x="630" y="1678"/>
                    <a:pt x="630" y="1678"/>
                  </a:cubicBezTo>
                  <a:close/>
                  <a:moveTo>
                    <a:pt x="630" y="10326"/>
                  </a:moveTo>
                  <a:cubicBezTo>
                    <a:pt x="630" y="10326"/>
                    <a:pt x="638" y="10381"/>
                    <a:pt x="641" y="10484"/>
                  </a:cubicBezTo>
                  <a:cubicBezTo>
                    <a:pt x="645" y="10579"/>
                    <a:pt x="656" y="10722"/>
                    <a:pt x="663" y="10887"/>
                  </a:cubicBezTo>
                  <a:cubicBezTo>
                    <a:pt x="674" y="11055"/>
                    <a:pt x="678" y="11246"/>
                    <a:pt x="682" y="11458"/>
                  </a:cubicBezTo>
                  <a:cubicBezTo>
                    <a:pt x="685" y="11667"/>
                    <a:pt x="685" y="11894"/>
                    <a:pt x="685" y="12114"/>
                  </a:cubicBezTo>
                  <a:cubicBezTo>
                    <a:pt x="685" y="12223"/>
                    <a:pt x="685" y="12337"/>
                    <a:pt x="682" y="12447"/>
                  </a:cubicBezTo>
                  <a:cubicBezTo>
                    <a:pt x="682" y="12557"/>
                    <a:pt x="678" y="12667"/>
                    <a:pt x="678" y="12773"/>
                  </a:cubicBezTo>
                  <a:cubicBezTo>
                    <a:pt x="671" y="12982"/>
                    <a:pt x="667" y="13176"/>
                    <a:pt x="660" y="13344"/>
                  </a:cubicBezTo>
                  <a:cubicBezTo>
                    <a:pt x="652" y="13513"/>
                    <a:pt x="641" y="13652"/>
                    <a:pt x="638" y="13747"/>
                  </a:cubicBezTo>
                  <a:cubicBezTo>
                    <a:pt x="638" y="13795"/>
                    <a:pt x="630" y="13835"/>
                    <a:pt x="627" y="13861"/>
                  </a:cubicBezTo>
                  <a:lnTo>
                    <a:pt x="627" y="13901"/>
                  </a:lnTo>
                  <a:cubicBezTo>
                    <a:pt x="627" y="13901"/>
                    <a:pt x="627" y="13890"/>
                    <a:pt x="623" y="13861"/>
                  </a:cubicBezTo>
                  <a:cubicBezTo>
                    <a:pt x="623" y="13835"/>
                    <a:pt x="616" y="13795"/>
                    <a:pt x="612" y="13747"/>
                  </a:cubicBezTo>
                  <a:cubicBezTo>
                    <a:pt x="608" y="13652"/>
                    <a:pt x="594" y="13509"/>
                    <a:pt x="590" y="13344"/>
                  </a:cubicBezTo>
                  <a:cubicBezTo>
                    <a:pt x="583" y="13176"/>
                    <a:pt x="575" y="12982"/>
                    <a:pt x="572" y="12773"/>
                  </a:cubicBezTo>
                  <a:cubicBezTo>
                    <a:pt x="568" y="12560"/>
                    <a:pt x="568" y="12337"/>
                    <a:pt x="568" y="12117"/>
                  </a:cubicBezTo>
                  <a:cubicBezTo>
                    <a:pt x="572" y="11894"/>
                    <a:pt x="572" y="11667"/>
                    <a:pt x="575" y="11458"/>
                  </a:cubicBezTo>
                  <a:cubicBezTo>
                    <a:pt x="583" y="11246"/>
                    <a:pt x="586" y="11055"/>
                    <a:pt x="594" y="10887"/>
                  </a:cubicBezTo>
                  <a:cubicBezTo>
                    <a:pt x="605" y="10714"/>
                    <a:pt x="612" y="10579"/>
                    <a:pt x="619" y="10484"/>
                  </a:cubicBezTo>
                  <a:cubicBezTo>
                    <a:pt x="623" y="10385"/>
                    <a:pt x="630" y="10326"/>
                    <a:pt x="630" y="10326"/>
                  </a:cubicBezTo>
                  <a:close/>
                  <a:moveTo>
                    <a:pt x="784" y="1"/>
                  </a:moveTo>
                  <a:cubicBezTo>
                    <a:pt x="337" y="107"/>
                    <a:pt x="0" y="506"/>
                    <a:pt x="0" y="982"/>
                  </a:cubicBezTo>
                  <a:lnTo>
                    <a:pt x="0" y="2155"/>
                  </a:lnTo>
                  <a:lnTo>
                    <a:pt x="198" y="2037"/>
                  </a:lnTo>
                  <a:lnTo>
                    <a:pt x="0" y="2785"/>
                  </a:lnTo>
                  <a:lnTo>
                    <a:pt x="0" y="6499"/>
                  </a:lnTo>
                  <a:lnTo>
                    <a:pt x="297" y="6499"/>
                  </a:lnTo>
                  <a:lnTo>
                    <a:pt x="0" y="6850"/>
                  </a:lnTo>
                  <a:lnTo>
                    <a:pt x="0" y="8484"/>
                  </a:lnTo>
                  <a:lnTo>
                    <a:pt x="0" y="9850"/>
                  </a:lnTo>
                  <a:lnTo>
                    <a:pt x="0" y="13864"/>
                  </a:lnTo>
                  <a:lnTo>
                    <a:pt x="0" y="13894"/>
                  </a:lnTo>
                  <a:cubicBezTo>
                    <a:pt x="238" y="13989"/>
                    <a:pt x="513" y="14080"/>
                    <a:pt x="784" y="14150"/>
                  </a:cubicBezTo>
                  <a:lnTo>
                    <a:pt x="784" y="10066"/>
                  </a:lnTo>
                  <a:lnTo>
                    <a:pt x="583" y="9619"/>
                  </a:lnTo>
                  <a:lnTo>
                    <a:pt x="784" y="9671"/>
                  </a:lnTo>
                  <a:lnTo>
                    <a:pt x="784" y="1477"/>
                  </a:lnTo>
                  <a:lnTo>
                    <a:pt x="370" y="1232"/>
                  </a:lnTo>
                  <a:lnTo>
                    <a:pt x="784" y="107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889447" y="93340"/>
              <a:ext cx="484737" cy="864229"/>
            </a:xfrm>
            <a:custGeom>
              <a:avLst/>
              <a:gdLst/>
              <a:ahLst/>
              <a:cxnLst/>
              <a:rect l="l" t="t" r="r" b="b"/>
              <a:pathLst>
                <a:path w="8880" h="15832" extrusionOk="0">
                  <a:moveTo>
                    <a:pt x="7260" y="1953"/>
                  </a:moveTo>
                  <a:lnTo>
                    <a:pt x="7260" y="4810"/>
                  </a:lnTo>
                  <a:lnTo>
                    <a:pt x="6989" y="4806"/>
                  </a:lnTo>
                  <a:lnTo>
                    <a:pt x="6989" y="4806"/>
                  </a:lnTo>
                  <a:lnTo>
                    <a:pt x="7260" y="5158"/>
                  </a:lnTo>
                  <a:lnTo>
                    <a:pt x="7260" y="5484"/>
                  </a:lnTo>
                  <a:cubicBezTo>
                    <a:pt x="7260" y="6213"/>
                    <a:pt x="7026" y="6652"/>
                    <a:pt x="6587" y="7015"/>
                  </a:cubicBezTo>
                  <a:cubicBezTo>
                    <a:pt x="6696" y="6777"/>
                    <a:pt x="6718" y="6509"/>
                    <a:pt x="6718" y="6257"/>
                  </a:cubicBezTo>
                  <a:lnTo>
                    <a:pt x="6718" y="3546"/>
                  </a:lnTo>
                  <a:lnTo>
                    <a:pt x="6964" y="3096"/>
                  </a:lnTo>
                  <a:lnTo>
                    <a:pt x="6718" y="3136"/>
                  </a:lnTo>
                  <a:lnTo>
                    <a:pt x="6718" y="2620"/>
                  </a:lnTo>
                  <a:cubicBezTo>
                    <a:pt x="6718" y="2294"/>
                    <a:pt x="6953" y="2019"/>
                    <a:pt x="7260" y="1953"/>
                  </a:cubicBezTo>
                  <a:close/>
                  <a:moveTo>
                    <a:pt x="2488" y="4865"/>
                  </a:moveTo>
                  <a:cubicBezTo>
                    <a:pt x="2488" y="4865"/>
                    <a:pt x="2495" y="4909"/>
                    <a:pt x="2499" y="4982"/>
                  </a:cubicBezTo>
                  <a:cubicBezTo>
                    <a:pt x="2503" y="5052"/>
                    <a:pt x="2506" y="5154"/>
                    <a:pt x="2514" y="5279"/>
                  </a:cubicBezTo>
                  <a:cubicBezTo>
                    <a:pt x="2517" y="5403"/>
                    <a:pt x="2521" y="5543"/>
                    <a:pt x="2525" y="5700"/>
                  </a:cubicBezTo>
                  <a:cubicBezTo>
                    <a:pt x="2532" y="5854"/>
                    <a:pt x="2532" y="6019"/>
                    <a:pt x="2532" y="6180"/>
                  </a:cubicBezTo>
                  <a:cubicBezTo>
                    <a:pt x="2525" y="6345"/>
                    <a:pt x="2525" y="6509"/>
                    <a:pt x="2525" y="6660"/>
                  </a:cubicBezTo>
                  <a:cubicBezTo>
                    <a:pt x="2521" y="6817"/>
                    <a:pt x="2517" y="6960"/>
                    <a:pt x="2514" y="7081"/>
                  </a:cubicBezTo>
                  <a:cubicBezTo>
                    <a:pt x="2506" y="7205"/>
                    <a:pt x="2503" y="7308"/>
                    <a:pt x="2499" y="7381"/>
                  </a:cubicBezTo>
                  <a:cubicBezTo>
                    <a:pt x="2492" y="7454"/>
                    <a:pt x="2488" y="7495"/>
                    <a:pt x="2488" y="7495"/>
                  </a:cubicBezTo>
                  <a:cubicBezTo>
                    <a:pt x="2488" y="7495"/>
                    <a:pt x="2484" y="7454"/>
                    <a:pt x="2481" y="7381"/>
                  </a:cubicBezTo>
                  <a:cubicBezTo>
                    <a:pt x="2473" y="7308"/>
                    <a:pt x="2470" y="7205"/>
                    <a:pt x="2466" y="7081"/>
                  </a:cubicBezTo>
                  <a:cubicBezTo>
                    <a:pt x="2462" y="6960"/>
                    <a:pt x="2459" y="6817"/>
                    <a:pt x="2451" y="6660"/>
                  </a:cubicBezTo>
                  <a:cubicBezTo>
                    <a:pt x="2448" y="6506"/>
                    <a:pt x="2448" y="6341"/>
                    <a:pt x="2448" y="6180"/>
                  </a:cubicBezTo>
                  <a:cubicBezTo>
                    <a:pt x="2448" y="6015"/>
                    <a:pt x="2448" y="5850"/>
                    <a:pt x="2451" y="5700"/>
                  </a:cubicBezTo>
                  <a:cubicBezTo>
                    <a:pt x="2459" y="5543"/>
                    <a:pt x="2462" y="5403"/>
                    <a:pt x="2466" y="5279"/>
                  </a:cubicBezTo>
                  <a:cubicBezTo>
                    <a:pt x="2470" y="5154"/>
                    <a:pt x="2473" y="5052"/>
                    <a:pt x="2481" y="4982"/>
                  </a:cubicBezTo>
                  <a:cubicBezTo>
                    <a:pt x="2484" y="4909"/>
                    <a:pt x="2488" y="4865"/>
                    <a:pt x="2488" y="4865"/>
                  </a:cubicBezTo>
                  <a:close/>
                  <a:moveTo>
                    <a:pt x="5524" y="1451"/>
                  </a:moveTo>
                  <a:cubicBezTo>
                    <a:pt x="5524" y="1451"/>
                    <a:pt x="5528" y="1546"/>
                    <a:pt x="5535" y="1715"/>
                  </a:cubicBezTo>
                  <a:cubicBezTo>
                    <a:pt x="5539" y="1883"/>
                    <a:pt x="5543" y="2129"/>
                    <a:pt x="5546" y="2422"/>
                  </a:cubicBezTo>
                  <a:cubicBezTo>
                    <a:pt x="5554" y="2715"/>
                    <a:pt x="5557" y="3052"/>
                    <a:pt x="5561" y="3418"/>
                  </a:cubicBezTo>
                  <a:cubicBezTo>
                    <a:pt x="5561" y="3784"/>
                    <a:pt x="5565" y="4169"/>
                    <a:pt x="5565" y="4561"/>
                  </a:cubicBezTo>
                  <a:cubicBezTo>
                    <a:pt x="5561" y="4945"/>
                    <a:pt x="5561" y="5334"/>
                    <a:pt x="5561" y="5700"/>
                  </a:cubicBezTo>
                  <a:cubicBezTo>
                    <a:pt x="5561" y="6066"/>
                    <a:pt x="5554" y="6403"/>
                    <a:pt x="5546" y="6696"/>
                  </a:cubicBezTo>
                  <a:cubicBezTo>
                    <a:pt x="5543" y="6989"/>
                    <a:pt x="5539" y="7235"/>
                    <a:pt x="5535" y="7403"/>
                  </a:cubicBezTo>
                  <a:cubicBezTo>
                    <a:pt x="5528" y="7572"/>
                    <a:pt x="5524" y="7667"/>
                    <a:pt x="5524" y="7667"/>
                  </a:cubicBezTo>
                  <a:cubicBezTo>
                    <a:pt x="5524" y="7667"/>
                    <a:pt x="5521" y="7572"/>
                    <a:pt x="5517" y="7403"/>
                  </a:cubicBezTo>
                  <a:cubicBezTo>
                    <a:pt x="5510" y="7235"/>
                    <a:pt x="5506" y="6989"/>
                    <a:pt x="5502" y="6696"/>
                  </a:cubicBezTo>
                  <a:cubicBezTo>
                    <a:pt x="5499" y="6403"/>
                    <a:pt x="5491" y="6066"/>
                    <a:pt x="5488" y="5700"/>
                  </a:cubicBezTo>
                  <a:cubicBezTo>
                    <a:pt x="5488" y="5334"/>
                    <a:pt x="5484" y="4949"/>
                    <a:pt x="5484" y="4561"/>
                  </a:cubicBezTo>
                  <a:cubicBezTo>
                    <a:pt x="5484" y="4169"/>
                    <a:pt x="5488" y="3781"/>
                    <a:pt x="5488" y="3418"/>
                  </a:cubicBezTo>
                  <a:cubicBezTo>
                    <a:pt x="5488" y="3052"/>
                    <a:pt x="5499" y="2715"/>
                    <a:pt x="5502" y="2422"/>
                  </a:cubicBezTo>
                  <a:cubicBezTo>
                    <a:pt x="5506" y="2129"/>
                    <a:pt x="5517" y="1883"/>
                    <a:pt x="5517" y="1715"/>
                  </a:cubicBezTo>
                  <a:cubicBezTo>
                    <a:pt x="5521" y="1546"/>
                    <a:pt x="5524" y="1451"/>
                    <a:pt x="5524" y="1451"/>
                  </a:cubicBezTo>
                  <a:close/>
                  <a:moveTo>
                    <a:pt x="8238" y="2814"/>
                  </a:moveTo>
                  <a:cubicBezTo>
                    <a:pt x="8238" y="2814"/>
                    <a:pt x="8246" y="2935"/>
                    <a:pt x="8249" y="3143"/>
                  </a:cubicBezTo>
                  <a:cubicBezTo>
                    <a:pt x="8253" y="3356"/>
                    <a:pt x="8257" y="3653"/>
                    <a:pt x="8264" y="4011"/>
                  </a:cubicBezTo>
                  <a:cubicBezTo>
                    <a:pt x="8268" y="4367"/>
                    <a:pt x="8271" y="4784"/>
                    <a:pt x="8275" y="5231"/>
                  </a:cubicBezTo>
                  <a:cubicBezTo>
                    <a:pt x="8275" y="5458"/>
                    <a:pt x="8275" y="5685"/>
                    <a:pt x="8282" y="5923"/>
                  </a:cubicBezTo>
                  <a:cubicBezTo>
                    <a:pt x="8271" y="6158"/>
                    <a:pt x="8282" y="6396"/>
                    <a:pt x="8264" y="6638"/>
                  </a:cubicBezTo>
                  <a:cubicBezTo>
                    <a:pt x="8246" y="6879"/>
                    <a:pt x="8202" y="7117"/>
                    <a:pt x="8136" y="7348"/>
                  </a:cubicBezTo>
                  <a:cubicBezTo>
                    <a:pt x="8063" y="7575"/>
                    <a:pt x="7964" y="7788"/>
                    <a:pt x="7836" y="7978"/>
                  </a:cubicBezTo>
                  <a:cubicBezTo>
                    <a:pt x="7810" y="8030"/>
                    <a:pt x="7773" y="8070"/>
                    <a:pt x="7740" y="8117"/>
                  </a:cubicBezTo>
                  <a:lnTo>
                    <a:pt x="7718" y="8150"/>
                  </a:lnTo>
                  <a:lnTo>
                    <a:pt x="7689" y="8180"/>
                  </a:lnTo>
                  <a:lnTo>
                    <a:pt x="7634" y="8246"/>
                  </a:lnTo>
                  <a:cubicBezTo>
                    <a:pt x="7557" y="8323"/>
                    <a:pt x="7484" y="8399"/>
                    <a:pt x="7400" y="8465"/>
                  </a:cubicBezTo>
                  <a:cubicBezTo>
                    <a:pt x="7242" y="8597"/>
                    <a:pt x="7070" y="8700"/>
                    <a:pt x="6905" y="8777"/>
                  </a:cubicBezTo>
                  <a:cubicBezTo>
                    <a:pt x="6748" y="8857"/>
                    <a:pt x="6590" y="8912"/>
                    <a:pt x="6455" y="8960"/>
                  </a:cubicBezTo>
                  <a:cubicBezTo>
                    <a:pt x="6316" y="9004"/>
                    <a:pt x="6195" y="9037"/>
                    <a:pt x="6092" y="9059"/>
                  </a:cubicBezTo>
                  <a:cubicBezTo>
                    <a:pt x="5993" y="9084"/>
                    <a:pt x="5909" y="9095"/>
                    <a:pt x="5854" y="9106"/>
                  </a:cubicBezTo>
                  <a:lnTo>
                    <a:pt x="5773" y="9121"/>
                  </a:lnTo>
                  <a:cubicBezTo>
                    <a:pt x="5773" y="9121"/>
                    <a:pt x="5799" y="9114"/>
                    <a:pt x="5854" y="9103"/>
                  </a:cubicBezTo>
                  <a:cubicBezTo>
                    <a:pt x="5909" y="9092"/>
                    <a:pt x="5986" y="9070"/>
                    <a:pt x="6088" y="9040"/>
                  </a:cubicBezTo>
                  <a:cubicBezTo>
                    <a:pt x="6290" y="8986"/>
                    <a:pt x="6572" y="8894"/>
                    <a:pt x="6891" y="8729"/>
                  </a:cubicBezTo>
                  <a:cubicBezTo>
                    <a:pt x="7044" y="8649"/>
                    <a:pt x="7209" y="8546"/>
                    <a:pt x="7367" y="8414"/>
                  </a:cubicBezTo>
                  <a:cubicBezTo>
                    <a:pt x="7444" y="8348"/>
                    <a:pt x="7517" y="8279"/>
                    <a:pt x="7590" y="8198"/>
                  </a:cubicBezTo>
                  <a:lnTo>
                    <a:pt x="7641" y="8139"/>
                  </a:lnTo>
                  <a:lnTo>
                    <a:pt x="7663" y="8106"/>
                  </a:lnTo>
                  <a:lnTo>
                    <a:pt x="7685" y="8073"/>
                  </a:lnTo>
                  <a:cubicBezTo>
                    <a:pt x="7718" y="8030"/>
                    <a:pt x="7755" y="7989"/>
                    <a:pt x="7781" y="7938"/>
                  </a:cubicBezTo>
                  <a:cubicBezTo>
                    <a:pt x="7901" y="7755"/>
                    <a:pt x="7997" y="7546"/>
                    <a:pt x="8066" y="7323"/>
                  </a:cubicBezTo>
                  <a:cubicBezTo>
                    <a:pt x="8129" y="7099"/>
                    <a:pt x="8173" y="6865"/>
                    <a:pt x="8184" y="6634"/>
                  </a:cubicBezTo>
                  <a:cubicBezTo>
                    <a:pt x="8202" y="6400"/>
                    <a:pt x="8194" y="6158"/>
                    <a:pt x="8198" y="5923"/>
                  </a:cubicBezTo>
                  <a:cubicBezTo>
                    <a:pt x="8198" y="5689"/>
                    <a:pt x="8198" y="5455"/>
                    <a:pt x="8202" y="5231"/>
                  </a:cubicBezTo>
                  <a:cubicBezTo>
                    <a:pt x="8202" y="4784"/>
                    <a:pt x="8213" y="4367"/>
                    <a:pt x="8216" y="4011"/>
                  </a:cubicBezTo>
                  <a:cubicBezTo>
                    <a:pt x="8220" y="3653"/>
                    <a:pt x="8227" y="3356"/>
                    <a:pt x="8231" y="3143"/>
                  </a:cubicBezTo>
                  <a:cubicBezTo>
                    <a:pt x="8235" y="2935"/>
                    <a:pt x="8238" y="2814"/>
                    <a:pt x="8238" y="2814"/>
                  </a:cubicBezTo>
                  <a:close/>
                  <a:moveTo>
                    <a:pt x="1481" y="3931"/>
                  </a:moveTo>
                  <a:lnTo>
                    <a:pt x="1481" y="5264"/>
                  </a:lnTo>
                  <a:lnTo>
                    <a:pt x="1129" y="5348"/>
                  </a:lnTo>
                  <a:lnTo>
                    <a:pt x="1481" y="5627"/>
                  </a:lnTo>
                  <a:lnTo>
                    <a:pt x="1481" y="7689"/>
                  </a:lnTo>
                  <a:cubicBezTo>
                    <a:pt x="1481" y="8638"/>
                    <a:pt x="1492" y="8868"/>
                    <a:pt x="2023" y="9366"/>
                  </a:cubicBezTo>
                  <a:cubicBezTo>
                    <a:pt x="2281" y="9611"/>
                    <a:pt x="2277" y="9725"/>
                    <a:pt x="2156" y="9725"/>
                  </a:cubicBezTo>
                  <a:cubicBezTo>
                    <a:pt x="2011" y="9725"/>
                    <a:pt x="1701" y="9565"/>
                    <a:pt x="1462" y="9275"/>
                  </a:cubicBezTo>
                  <a:cubicBezTo>
                    <a:pt x="1059" y="8747"/>
                    <a:pt x="946" y="8161"/>
                    <a:pt x="913" y="7766"/>
                  </a:cubicBezTo>
                  <a:lnTo>
                    <a:pt x="1129" y="7220"/>
                  </a:lnTo>
                  <a:lnTo>
                    <a:pt x="902" y="7297"/>
                  </a:lnTo>
                  <a:lnTo>
                    <a:pt x="902" y="4601"/>
                  </a:lnTo>
                  <a:cubicBezTo>
                    <a:pt x="902" y="4261"/>
                    <a:pt x="1151" y="3979"/>
                    <a:pt x="1481" y="3931"/>
                  </a:cubicBezTo>
                  <a:close/>
                  <a:moveTo>
                    <a:pt x="4239" y="557"/>
                  </a:moveTo>
                  <a:lnTo>
                    <a:pt x="4239" y="1623"/>
                  </a:lnTo>
                  <a:lnTo>
                    <a:pt x="3825" y="1785"/>
                  </a:lnTo>
                  <a:lnTo>
                    <a:pt x="4239" y="2026"/>
                  </a:lnTo>
                  <a:lnTo>
                    <a:pt x="4239" y="10224"/>
                  </a:lnTo>
                  <a:lnTo>
                    <a:pt x="4037" y="10172"/>
                  </a:lnTo>
                  <a:lnTo>
                    <a:pt x="4239" y="10615"/>
                  </a:lnTo>
                  <a:lnTo>
                    <a:pt x="4239" y="14699"/>
                  </a:lnTo>
                  <a:cubicBezTo>
                    <a:pt x="3968" y="14633"/>
                    <a:pt x="3693" y="14542"/>
                    <a:pt x="3455" y="14443"/>
                  </a:cubicBezTo>
                  <a:lnTo>
                    <a:pt x="3455" y="14417"/>
                  </a:lnTo>
                  <a:lnTo>
                    <a:pt x="3455" y="10403"/>
                  </a:lnTo>
                  <a:lnTo>
                    <a:pt x="3455" y="9037"/>
                  </a:lnTo>
                  <a:lnTo>
                    <a:pt x="3455" y="7403"/>
                  </a:lnTo>
                  <a:lnTo>
                    <a:pt x="3752" y="7052"/>
                  </a:lnTo>
                  <a:lnTo>
                    <a:pt x="3455" y="7052"/>
                  </a:lnTo>
                  <a:lnTo>
                    <a:pt x="3455" y="3338"/>
                  </a:lnTo>
                  <a:lnTo>
                    <a:pt x="3653" y="2590"/>
                  </a:lnTo>
                  <a:lnTo>
                    <a:pt x="3455" y="2704"/>
                  </a:lnTo>
                  <a:lnTo>
                    <a:pt x="3455" y="1532"/>
                  </a:lnTo>
                  <a:cubicBezTo>
                    <a:pt x="3455" y="1056"/>
                    <a:pt x="3788" y="660"/>
                    <a:pt x="4239" y="557"/>
                  </a:cubicBezTo>
                  <a:close/>
                  <a:moveTo>
                    <a:pt x="2909" y="14359"/>
                  </a:moveTo>
                  <a:lnTo>
                    <a:pt x="2909" y="14359"/>
                  </a:lnTo>
                  <a:cubicBezTo>
                    <a:pt x="2909" y="14359"/>
                    <a:pt x="2946" y="14399"/>
                    <a:pt x="2997" y="14458"/>
                  </a:cubicBezTo>
                  <a:cubicBezTo>
                    <a:pt x="3023" y="14487"/>
                    <a:pt x="3052" y="14516"/>
                    <a:pt x="3089" y="14553"/>
                  </a:cubicBezTo>
                  <a:cubicBezTo>
                    <a:pt x="3122" y="14586"/>
                    <a:pt x="3158" y="14622"/>
                    <a:pt x="3199" y="14652"/>
                  </a:cubicBezTo>
                  <a:cubicBezTo>
                    <a:pt x="3217" y="14670"/>
                    <a:pt x="3239" y="14681"/>
                    <a:pt x="3257" y="14696"/>
                  </a:cubicBezTo>
                  <a:cubicBezTo>
                    <a:pt x="3275" y="14710"/>
                    <a:pt x="3297" y="14725"/>
                    <a:pt x="3316" y="14736"/>
                  </a:cubicBezTo>
                  <a:cubicBezTo>
                    <a:pt x="3334" y="14751"/>
                    <a:pt x="3360" y="14762"/>
                    <a:pt x="3371" y="14773"/>
                  </a:cubicBezTo>
                  <a:cubicBezTo>
                    <a:pt x="3389" y="14787"/>
                    <a:pt x="3407" y="14798"/>
                    <a:pt x="3426" y="14806"/>
                  </a:cubicBezTo>
                  <a:cubicBezTo>
                    <a:pt x="3444" y="14817"/>
                    <a:pt x="3459" y="14824"/>
                    <a:pt x="3473" y="14835"/>
                  </a:cubicBezTo>
                  <a:cubicBezTo>
                    <a:pt x="3488" y="14842"/>
                    <a:pt x="3499" y="14846"/>
                    <a:pt x="3510" y="14853"/>
                  </a:cubicBezTo>
                  <a:cubicBezTo>
                    <a:pt x="3532" y="14864"/>
                    <a:pt x="3543" y="14872"/>
                    <a:pt x="3543" y="14872"/>
                  </a:cubicBezTo>
                  <a:cubicBezTo>
                    <a:pt x="3543" y="14872"/>
                    <a:pt x="3528" y="14875"/>
                    <a:pt x="3506" y="14879"/>
                  </a:cubicBezTo>
                  <a:cubicBezTo>
                    <a:pt x="3495" y="14879"/>
                    <a:pt x="3481" y="14880"/>
                    <a:pt x="3463" y="14880"/>
                  </a:cubicBezTo>
                  <a:cubicBezTo>
                    <a:pt x="3446" y="14880"/>
                    <a:pt x="3426" y="14879"/>
                    <a:pt x="3404" y="14875"/>
                  </a:cubicBezTo>
                  <a:cubicBezTo>
                    <a:pt x="3382" y="14872"/>
                    <a:pt x="3360" y="14872"/>
                    <a:pt x="3338" y="14861"/>
                  </a:cubicBezTo>
                  <a:cubicBezTo>
                    <a:pt x="3312" y="14853"/>
                    <a:pt x="3286" y="14846"/>
                    <a:pt x="3264" y="14835"/>
                  </a:cubicBezTo>
                  <a:cubicBezTo>
                    <a:pt x="3239" y="14820"/>
                    <a:pt x="3213" y="14809"/>
                    <a:pt x="3188" y="14798"/>
                  </a:cubicBezTo>
                  <a:cubicBezTo>
                    <a:pt x="3166" y="14784"/>
                    <a:pt x="3144" y="14765"/>
                    <a:pt x="3122" y="14747"/>
                  </a:cubicBezTo>
                  <a:cubicBezTo>
                    <a:pt x="3096" y="14729"/>
                    <a:pt x="3081" y="14710"/>
                    <a:pt x="3059" y="14688"/>
                  </a:cubicBezTo>
                  <a:cubicBezTo>
                    <a:pt x="3041" y="14670"/>
                    <a:pt x="3023" y="14644"/>
                    <a:pt x="3012" y="14622"/>
                  </a:cubicBezTo>
                  <a:cubicBezTo>
                    <a:pt x="2982" y="14579"/>
                    <a:pt x="2957" y="14535"/>
                    <a:pt x="2942" y="14494"/>
                  </a:cubicBezTo>
                  <a:cubicBezTo>
                    <a:pt x="2909" y="14417"/>
                    <a:pt x="2909" y="14359"/>
                    <a:pt x="2909" y="14359"/>
                  </a:cubicBezTo>
                  <a:close/>
                  <a:moveTo>
                    <a:pt x="2330" y="14791"/>
                  </a:moveTo>
                  <a:cubicBezTo>
                    <a:pt x="2330" y="14791"/>
                    <a:pt x="2356" y="14828"/>
                    <a:pt x="2374" y="14883"/>
                  </a:cubicBezTo>
                  <a:cubicBezTo>
                    <a:pt x="2382" y="14937"/>
                    <a:pt x="2396" y="15022"/>
                    <a:pt x="2389" y="15102"/>
                  </a:cubicBezTo>
                  <a:cubicBezTo>
                    <a:pt x="2389" y="15121"/>
                    <a:pt x="2382" y="15146"/>
                    <a:pt x="2378" y="15165"/>
                  </a:cubicBezTo>
                  <a:cubicBezTo>
                    <a:pt x="2374" y="15183"/>
                    <a:pt x="2367" y="15205"/>
                    <a:pt x="2360" y="15223"/>
                  </a:cubicBezTo>
                  <a:cubicBezTo>
                    <a:pt x="2349" y="15260"/>
                    <a:pt x="2323" y="15293"/>
                    <a:pt x="2305" y="15318"/>
                  </a:cubicBezTo>
                  <a:cubicBezTo>
                    <a:pt x="2297" y="15333"/>
                    <a:pt x="2283" y="15340"/>
                    <a:pt x="2275" y="15351"/>
                  </a:cubicBezTo>
                  <a:cubicBezTo>
                    <a:pt x="2265" y="15359"/>
                    <a:pt x="2250" y="15366"/>
                    <a:pt x="2246" y="15370"/>
                  </a:cubicBezTo>
                  <a:lnTo>
                    <a:pt x="2221" y="15384"/>
                  </a:lnTo>
                  <a:cubicBezTo>
                    <a:pt x="2221" y="15384"/>
                    <a:pt x="2224" y="15373"/>
                    <a:pt x="2228" y="15355"/>
                  </a:cubicBezTo>
                  <a:cubicBezTo>
                    <a:pt x="2239" y="15340"/>
                    <a:pt x="2239" y="15315"/>
                    <a:pt x="2246" y="15293"/>
                  </a:cubicBezTo>
                  <a:cubicBezTo>
                    <a:pt x="2246" y="15278"/>
                    <a:pt x="2250" y="15263"/>
                    <a:pt x="2254" y="15249"/>
                  </a:cubicBezTo>
                  <a:cubicBezTo>
                    <a:pt x="2254" y="15238"/>
                    <a:pt x="2261" y="15216"/>
                    <a:pt x="2265" y="15205"/>
                  </a:cubicBezTo>
                  <a:cubicBezTo>
                    <a:pt x="2268" y="15172"/>
                    <a:pt x="2272" y="15135"/>
                    <a:pt x="2279" y="15099"/>
                  </a:cubicBezTo>
                  <a:cubicBezTo>
                    <a:pt x="2286" y="15025"/>
                    <a:pt x="2297" y="14952"/>
                    <a:pt x="2305" y="14894"/>
                  </a:cubicBezTo>
                  <a:cubicBezTo>
                    <a:pt x="2316" y="14835"/>
                    <a:pt x="2330" y="14791"/>
                    <a:pt x="2330" y="14791"/>
                  </a:cubicBezTo>
                  <a:close/>
                  <a:moveTo>
                    <a:pt x="3488" y="1"/>
                  </a:moveTo>
                  <a:lnTo>
                    <a:pt x="3590" y="422"/>
                  </a:lnTo>
                  <a:cubicBezTo>
                    <a:pt x="3433" y="543"/>
                    <a:pt x="3305" y="704"/>
                    <a:pt x="3206" y="883"/>
                  </a:cubicBezTo>
                  <a:lnTo>
                    <a:pt x="2748" y="953"/>
                  </a:lnTo>
                  <a:lnTo>
                    <a:pt x="3092" y="1206"/>
                  </a:lnTo>
                  <a:cubicBezTo>
                    <a:pt x="3070" y="1308"/>
                    <a:pt x="3056" y="1415"/>
                    <a:pt x="3056" y="1517"/>
                  </a:cubicBezTo>
                  <a:lnTo>
                    <a:pt x="3056" y="8465"/>
                  </a:lnTo>
                  <a:cubicBezTo>
                    <a:pt x="2620" y="8238"/>
                    <a:pt x="2638" y="7890"/>
                    <a:pt x="2653" y="7557"/>
                  </a:cubicBezTo>
                  <a:cubicBezTo>
                    <a:pt x="2656" y="7502"/>
                    <a:pt x="2656" y="7447"/>
                    <a:pt x="2656" y="7400"/>
                  </a:cubicBezTo>
                  <a:lnTo>
                    <a:pt x="2656" y="4590"/>
                  </a:lnTo>
                  <a:cubicBezTo>
                    <a:pt x="2656" y="4195"/>
                    <a:pt x="2444" y="3850"/>
                    <a:pt x="2122" y="3664"/>
                  </a:cubicBezTo>
                  <a:lnTo>
                    <a:pt x="2034" y="3158"/>
                  </a:lnTo>
                  <a:lnTo>
                    <a:pt x="1770" y="3528"/>
                  </a:lnTo>
                  <a:cubicBezTo>
                    <a:pt x="1711" y="3521"/>
                    <a:pt x="1645" y="3510"/>
                    <a:pt x="1583" y="3510"/>
                  </a:cubicBezTo>
                  <a:cubicBezTo>
                    <a:pt x="1327" y="3510"/>
                    <a:pt x="1089" y="3601"/>
                    <a:pt x="906" y="3751"/>
                  </a:cubicBezTo>
                  <a:lnTo>
                    <a:pt x="693" y="3477"/>
                  </a:lnTo>
                  <a:lnTo>
                    <a:pt x="598" y="4162"/>
                  </a:lnTo>
                  <a:cubicBezTo>
                    <a:pt x="539" y="4294"/>
                    <a:pt x="506" y="4440"/>
                    <a:pt x="506" y="4590"/>
                  </a:cubicBezTo>
                  <a:lnTo>
                    <a:pt x="506" y="5872"/>
                  </a:lnTo>
                  <a:lnTo>
                    <a:pt x="1" y="5945"/>
                  </a:lnTo>
                  <a:lnTo>
                    <a:pt x="506" y="6323"/>
                  </a:lnTo>
                  <a:lnTo>
                    <a:pt x="506" y="7400"/>
                  </a:lnTo>
                  <a:cubicBezTo>
                    <a:pt x="506" y="7718"/>
                    <a:pt x="506" y="8700"/>
                    <a:pt x="1180" y="9546"/>
                  </a:cubicBezTo>
                  <a:cubicBezTo>
                    <a:pt x="1686" y="10187"/>
                    <a:pt x="2254" y="10542"/>
                    <a:pt x="3059" y="10722"/>
                  </a:cubicBezTo>
                  <a:lnTo>
                    <a:pt x="3059" y="14249"/>
                  </a:lnTo>
                  <a:cubicBezTo>
                    <a:pt x="2942" y="14179"/>
                    <a:pt x="2854" y="14113"/>
                    <a:pt x="2814" y="14055"/>
                  </a:cubicBezTo>
                  <a:cubicBezTo>
                    <a:pt x="2814" y="14055"/>
                    <a:pt x="2796" y="14524"/>
                    <a:pt x="2711" y="14751"/>
                  </a:cubicBezTo>
                  <a:cubicBezTo>
                    <a:pt x="2692" y="14809"/>
                    <a:pt x="2661" y="14833"/>
                    <a:pt x="2624" y="14833"/>
                  </a:cubicBezTo>
                  <a:cubicBezTo>
                    <a:pt x="2466" y="14833"/>
                    <a:pt x="2195" y="14406"/>
                    <a:pt x="2195" y="14406"/>
                  </a:cubicBezTo>
                  <a:lnTo>
                    <a:pt x="2195" y="14406"/>
                  </a:lnTo>
                  <a:cubicBezTo>
                    <a:pt x="2195" y="14406"/>
                    <a:pt x="2272" y="14773"/>
                    <a:pt x="2096" y="15154"/>
                  </a:cubicBezTo>
                  <a:cubicBezTo>
                    <a:pt x="1917" y="15535"/>
                    <a:pt x="1554" y="15831"/>
                    <a:pt x="1554" y="15831"/>
                  </a:cubicBezTo>
                  <a:lnTo>
                    <a:pt x="8052" y="15831"/>
                  </a:lnTo>
                  <a:cubicBezTo>
                    <a:pt x="8052" y="15831"/>
                    <a:pt x="7674" y="15725"/>
                    <a:pt x="7052" y="14992"/>
                  </a:cubicBezTo>
                  <a:cubicBezTo>
                    <a:pt x="6594" y="14454"/>
                    <a:pt x="6554" y="13798"/>
                    <a:pt x="6554" y="13798"/>
                  </a:cubicBezTo>
                  <a:lnTo>
                    <a:pt x="6257" y="14615"/>
                  </a:lnTo>
                  <a:cubicBezTo>
                    <a:pt x="6257" y="14615"/>
                    <a:pt x="6136" y="14223"/>
                    <a:pt x="6096" y="13945"/>
                  </a:cubicBezTo>
                  <a:cubicBezTo>
                    <a:pt x="6096" y="13945"/>
                    <a:pt x="5986" y="14073"/>
                    <a:pt x="5843" y="14234"/>
                  </a:cubicBezTo>
                  <a:lnTo>
                    <a:pt x="5843" y="9473"/>
                  </a:lnTo>
                  <a:cubicBezTo>
                    <a:pt x="6733" y="9279"/>
                    <a:pt x="7425" y="8901"/>
                    <a:pt x="7847" y="8370"/>
                  </a:cubicBezTo>
                  <a:cubicBezTo>
                    <a:pt x="8477" y="7572"/>
                    <a:pt x="8477" y="6649"/>
                    <a:pt x="8477" y="6249"/>
                  </a:cubicBezTo>
                  <a:lnTo>
                    <a:pt x="8477" y="4770"/>
                  </a:lnTo>
                  <a:lnTo>
                    <a:pt x="8879" y="4297"/>
                  </a:lnTo>
                  <a:lnTo>
                    <a:pt x="8477" y="4326"/>
                  </a:lnTo>
                  <a:lnTo>
                    <a:pt x="8477" y="2612"/>
                  </a:lnTo>
                  <a:lnTo>
                    <a:pt x="8473" y="2612"/>
                  </a:lnTo>
                  <a:cubicBezTo>
                    <a:pt x="8473" y="2261"/>
                    <a:pt x="8301" y="1946"/>
                    <a:pt x="8037" y="1748"/>
                  </a:cubicBezTo>
                  <a:lnTo>
                    <a:pt x="7945" y="1286"/>
                  </a:lnTo>
                  <a:lnTo>
                    <a:pt x="7737" y="1594"/>
                  </a:lnTo>
                  <a:cubicBezTo>
                    <a:pt x="7630" y="1557"/>
                    <a:pt x="7517" y="1539"/>
                    <a:pt x="7396" y="1539"/>
                  </a:cubicBezTo>
                  <a:cubicBezTo>
                    <a:pt x="7118" y="1539"/>
                    <a:pt x="6865" y="1642"/>
                    <a:pt x="6674" y="1817"/>
                  </a:cubicBezTo>
                  <a:lnTo>
                    <a:pt x="6187" y="1678"/>
                  </a:lnTo>
                  <a:lnTo>
                    <a:pt x="6436" y="2129"/>
                  </a:lnTo>
                  <a:cubicBezTo>
                    <a:pt x="6363" y="2275"/>
                    <a:pt x="6316" y="2440"/>
                    <a:pt x="6316" y="2612"/>
                  </a:cubicBezTo>
                  <a:lnTo>
                    <a:pt x="6316" y="6253"/>
                  </a:lnTo>
                  <a:cubicBezTo>
                    <a:pt x="6316" y="6634"/>
                    <a:pt x="6275" y="6997"/>
                    <a:pt x="5839" y="7224"/>
                  </a:cubicBezTo>
                  <a:lnTo>
                    <a:pt x="5839" y="1521"/>
                  </a:lnTo>
                  <a:cubicBezTo>
                    <a:pt x="5839" y="1162"/>
                    <a:pt x="5704" y="836"/>
                    <a:pt x="5484" y="594"/>
                  </a:cubicBezTo>
                  <a:lnTo>
                    <a:pt x="5323" y="125"/>
                  </a:lnTo>
                  <a:lnTo>
                    <a:pt x="5209" y="356"/>
                  </a:lnTo>
                  <a:cubicBezTo>
                    <a:pt x="4990" y="210"/>
                    <a:pt x="4726" y="125"/>
                    <a:pt x="4444" y="125"/>
                  </a:cubicBezTo>
                  <a:cubicBezTo>
                    <a:pt x="4246" y="125"/>
                    <a:pt x="4059" y="169"/>
                    <a:pt x="3891" y="242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1108995" y="214523"/>
              <a:ext cx="6660" cy="390355"/>
            </a:xfrm>
            <a:custGeom>
              <a:avLst/>
              <a:gdLst/>
              <a:ahLst/>
              <a:cxnLst/>
              <a:rect l="l" t="t" r="r" b="b"/>
              <a:pathLst>
                <a:path w="122" h="7151" extrusionOk="0">
                  <a:moveTo>
                    <a:pt x="67" y="0"/>
                  </a:moveTo>
                  <a:cubicBezTo>
                    <a:pt x="67" y="0"/>
                    <a:pt x="59" y="110"/>
                    <a:pt x="52" y="308"/>
                  </a:cubicBezTo>
                  <a:cubicBezTo>
                    <a:pt x="48" y="502"/>
                    <a:pt x="34" y="784"/>
                    <a:pt x="30" y="1118"/>
                  </a:cubicBezTo>
                  <a:cubicBezTo>
                    <a:pt x="23" y="1451"/>
                    <a:pt x="15" y="1846"/>
                    <a:pt x="12" y="2260"/>
                  </a:cubicBezTo>
                  <a:cubicBezTo>
                    <a:pt x="4" y="2682"/>
                    <a:pt x="4" y="3128"/>
                    <a:pt x="1" y="3575"/>
                  </a:cubicBezTo>
                  <a:cubicBezTo>
                    <a:pt x="1" y="4026"/>
                    <a:pt x="1" y="4469"/>
                    <a:pt x="4" y="4890"/>
                  </a:cubicBezTo>
                  <a:cubicBezTo>
                    <a:pt x="12" y="5308"/>
                    <a:pt x="19" y="5696"/>
                    <a:pt x="23" y="6029"/>
                  </a:cubicBezTo>
                  <a:cubicBezTo>
                    <a:pt x="30" y="6363"/>
                    <a:pt x="41" y="6645"/>
                    <a:pt x="48" y="6839"/>
                  </a:cubicBezTo>
                  <a:cubicBezTo>
                    <a:pt x="52" y="6938"/>
                    <a:pt x="56" y="7015"/>
                    <a:pt x="56" y="7070"/>
                  </a:cubicBezTo>
                  <a:cubicBezTo>
                    <a:pt x="59" y="7121"/>
                    <a:pt x="59" y="7150"/>
                    <a:pt x="59" y="7150"/>
                  </a:cubicBezTo>
                  <a:cubicBezTo>
                    <a:pt x="59" y="7150"/>
                    <a:pt x="67" y="7040"/>
                    <a:pt x="70" y="6846"/>
                  </a:cubicBezTo>
                  <a:cubicBezTo>
                    <a:pt x="74" y="6648"/>
                    <a:pt x="85" y="6370"/>
                    <a:pt x="92" y="6033"/>
                  </a:cubicBezTo>
                  <a:cubicBezTo>
                    <a:pt x="96" y="5700"/>
                    <a:pt x="107" y="5304"/>
                    <a:pt x="111" y="4890"/>
                  </a:cubicBezTo>
                  <a:cubicBezTo>
                    <a:pt x="111" y="4678"/>
                    <a:pt x="114" y="4465"/>
                    <a:pt x="114" y="4246"/>
                  </a:cubicBezTo>
                  <a:cubicBezTo>
                    <a:pt x="114" y="4026"/>
                    <a:pt x="114" y="3799"/>
                    <a:pt x="121" y="3575"/>
                  </a:cubicBezTo>
                  <a:cubicBezTo>
                    <a:pt x="121" y="3128"/>
                    <a:pt x="121" y="2682"/>
                    <a:pt x="114" y="2260"/>
                  </a:cubicBezTo>
                  <a:cubicBezTo>
                    <a:pt x="111" y="1839"/>
                    <a:pt x="103" y="1451"/>
                    <a:pt x="96" y="1118"/>
                  </a:cubicBezTo>
                  <a:cubicBezTo>
                    <a:pt x="92" y="784"/>
                    <a:pt x="78" y="502"/>
                    <a:pt x="74" y="308"/>
                  </a:cubicBezTo>
                  <a:cubicBezTo>
                    <a:pt x="67" y="110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1108995" y="686590"/>
              <a:ext cx="6660" cy="195205"/>
            </a:xfrm>
            <a:custGeom>
              <a:avLst/>
              <a:gdLst/>
              <a:ahLst/>
              <a:cxnLst/>
              <a:rect l="l" t="t" r="r" b="b"/>
              <a:pathLst>
                <a:path w="122" h="3576" extrusionOk="0">
                  <a:moveTo>
                    <a:pt x="67" y="0"/>
                  </a:moveTo>
                  <a:cubicBezTo>
                    <a:pt x="67" y="0"/>
                    <a:pt x="59" y="55"/>
                    <a:pt x="52" y="158"/>
                  </a:cubicBezTo>
                  <a:cubicBezTo>
                    <a:pt x="48" y="253"/>
                    <a:pt x="34" y="396"/>
                    <a:pt x="30" y="561"/>
                  </a:cubicBezTo>
                  <a:cubicBezTo>
                    <a:pt x="19" y="729"/>
                    <a:pt x="15" y="920"/>
                    <a:pt x="12" y="1132"/>
                  </a:cubicBezTo>
                  <a:cubicBezTo>
                    <a:pt x="4" y="1341"/>
                    <a:pt x="4" y="1568"/>
                    <a:pt x="1" y="1788"/>
                  </a:cubicBezTo>
                  <a:cubicBezTo>
                    <a:pt x="1" y="2011"/>
                    <a:pt x="1" y="2234"/>
                    <a:pt x="4" y="2440"/>
                  </a:cubicBezTo>
                  <a:cubicBezTo>
                    <a:pt x="12" y="2656"/>
                    <a:pt x="15" y="2850"/>
                    <a:pt x="23" y="3018"/>
                  </a:cubicBezTo>
                  <a:cubicBezTo>
                    <a:pt x="34" y="3187"/>
                    <a:pt x="41" y="3326"/>
                    <a:pt x="48" y="3421"/>
                  </a:cubicBezTo>
                  <a:cubicBezTo>
                    <a:pt x="52" y="3469"/>
                    <a:pt x="56" y="3509"/>
                    <a:pt x="56" y="3535"/>
                  </a:cubicBezTo>
                  <a:cubicBezTo>
                    <a:pt x="59" y="3560"/>
                    <a:pt x="59" y="3575"/>
                    <a:pt x="59" y="3575"/>
                  </a:cubicBezTo>
                  <a:lnTo>
                    <a:pt x="59" y="3535"/>
                  </a:lnTo>
                  <a:cubicBezTo>
                    <a:pt x="59" y="3509"/>
                    <a:pt x="67" y="3469"/>
                    <a:pt x="70" y="3421"/>
                  </a:cubicBezTo>
                  <a:cubicBezTo>
                    <a:pt x="74" y="3326"/>
                    <a:pt x="85" y="3183"/>
                    <a:pt x="92" y="3018"/>
                  </a:cubicBezTo>
                  <a:cubicBezTo>
                    <a:pt x="103" y="2850"/>
                    <a:pt x="107" y="2656"/>
                    <a:pt x="111" y="2447"/>
                  </a:cubicBezTo>
                  <a:cubicBezTo>
                    <a:pt x="111" y="2341"/>
                    <a:pt x="114" y="2231"/>
                    <a:pt x="114" y="2121"/>
                  </a:cubicBezTo>
                  <a:cubicBezTo>
                    <a:pt x="114" y="2011"/>
                    <a:pt x="114" y="1901"/>
                    <a:pt x="121" y="1788"/>
                  </a:cubicBezTo>
                  <a:cubicBezTo>
                    <a:pt x="121" y="1560"/>
                    <a:pt x="121" y="1337"/>
                    <a:pt x="114" y="1132"/>
                  </a:cubicBezTo>
                  <a:cubicBezTo>
                    <a:pt x="111" y="920"/>
                    <a:pt x="107" y="729"/>
                    <a:pt x="96" y="561"/>
                  </a:cubicBezTo>
                  <a:cubicBezTo>
                    <a:pt x="92" y="388"/>
                    <a:pt x="78" y="253"/>
                    <a:pt x="74" y="158"/>
                  </a:cubicBezTo>
                  <a:cubicBezTo>
                    <a:pt x="70" y="59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843703" y="941293"/>
              <a:ext cx="946766" cy="33025"/>
            </a:xfrm>
            <a:custGeom>
              <a:avLst/>
              <a:gdLst/>
              <a:ahLst/>
              <a:cxnLst/>
              <a:rect l="l" t="t" r="r" b="b"/>
              <a:pathLst>
                <a:path w="17344" h="605" extrusionOk="0">
                  <a:moveTo>
                    <a:pt x="8670" y="1"/>
                  </a:moveTo>
                  <a:cubicBezTo>
                    <a:pt x="8131" y="1"/>
                    <a:pt x="7589" y="4"/>
                    <a:pt x="7055" y="8"/>
                  </a:cubicBezTo>
                  <a:cubicBezTo>
                    <a:pt x="6524" y="15"/>
                    <a:pt x="5996" y="26"/>
                    <a:pt x="5487" y="37"/>
                  </a:cubicBezTo>
                  <a:cubicBezTo>
                    <a:pt x="4978" y="44"/>
                    <a:pt x="4491" y="63"/>
                    <a:pt x="4022" y="77"/>
                  </a:cubicBezTo>
                  <a:cubicBezTo>
                    <a:pt x="3557" y="88"/>
                    <a:pt x="3117" y="110"/>
                    <a:pt x="2711" y="129"/>
                  </a:cubicBezTo>
                  <a:cubicBezTo>
                    <a:pt x="1084" y="202"/>
                    <a:pt x="0" y="301"/>
                    <a:pt x="0" y="301"/>
                  </a:cubicBezTo>
                  <a:cubicBezTo>
                    <a:pt x="0" y="301"/>
                    <a:pt x="1084" y="403"/>
                    <a:pt x="2711" y="477"/>
                  </a:cubicBezTo>
                  <a:cubicBezTo>
                    <a:pt x="3117" y="495"/>
                    <a:pt x="3557" y="513"/>
                    <a:pt x="4022" y="528"/>
                  </a:cubicBezTo>
                  <a:cubicBezTo>
                    <a:pt x="4491" y="539"/>
                    <a:pt x="4981" y="557"/>
                    <a:pt x="5487" y="568"/>
                  </a:cubicBezTo>
                  <a:cubicBezTo>
                    <a:pt x="5996" y="576"/>
                    <a:pt x="6520" y="594"/>
                    <a:pt x="7055" y="594"/>
                  </a:cubicBezTo>
                  <a:cubicBezTo>
                    <a:pt x="7586" y="594"/>
                    <a:pt x="8131" y="601"/>
                    <a:pt x="8670" y="605"/>
                  </a:cubicBezTo>
                  <a:cubicBezTo>
                    <a:pt x="9212" y="598"/>
                    <a:pt x="9750" y="598"/>
                    <a:pt x="10285" y="594"/>
                  </a:cubicBezTo>
                  <a:cubicBezTo>
                    <a:pt x="10816" y="594"/>
                    <a:pt x="11344" y="576"/>
                    <a:pt x="11853" y="568"/>
                  </a:cubicBezTo>
                  <a:cubicBezTo>
                    <a:pt x="12867" y="550"/>
                    <a:pt x="13816" y="517"/>
                    <a:pt x="14633" y="477"/>
                  </a:cubicBezTo>
                  <a:cubicBezTo>
                    <a:pt x="16255" y="403"/>
                    <a:pt x="17343" y="301"/>
                    <a:pt x="17343" y="301"/>
                  </a:cubicBezTo>
                  <a:cubicBezTo>
                    <a:pt x="17343" y="301"/>
                    <a:pt x="16255" y="202"/>
                    <a:pt x="14633" y="129"/>
                  </a:cubicBezTo>
                  <a:cubicBezTo>
                    <a:pt x="13816" y="92"/>
                    <a:pt x="12867" y="59"/>
                    <a:pt x="11853" y="37"/>
                  </a:cubicBezTo>
                  <a:cubicBezTo>
                    <a:pt x="11344" y="26"/>
                    <a:pt x="10824" y="8"/>
                    <a:pt x="10285" y="8"/>
                  </a:cubicBezTo>
                  <a:cubicBezTo>
                    <a:pt x="9754" y="4"/>
                    <a:pt x="9212" y="4"/>
                    <a:pt x="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2" name="Google Shape;1502;p36"/>
          <p:cNvSpPr/>
          <p:nvPr/>
        </p:nvSpPr>
        <p:spPr>
          <a:xfrm>
            <a:off x="3548671" y="39155"/>
            <a:ext cx="2204631" cy="414655"/>
          </a:xfrm>
          <a:custGeom>
            <a:avLst/>
            <a:gdLst/>
            <a:ahLst/>
            <a:cxnLst/>
            <a:rect l="l" t="t" r="r" b="b"/>
            <a:pathLst>
              <a:path w="32980" h="6203" extrusionOk="0">
                <a:moveTo>
                  <a:pt x="5275" y="2551"/>
                </a:moveTo>
                <a:cubicBezTo>
                  <a:pt x="5311" y="2562"/>
                  <a:pt x="5351" y="2569"/>
                  <a:pt x="5399" y="2580"/>
                </a:cubicBezTo>
                <a:cubicBezTo>
                  <a:pt x="5478" y="2590"/>
                  <a:pt x="5582" y="2599"/>
                  <a:pt x="5704" y="2599"/>
                </a:cubicBezTo>
                <a:cubicBezTo>
                  <a:pt x="5723" y="2599"/>
                  <a:pt x="5742" y="2599"/>
                  <a:pt x="5762" y="2599"/>
                </a:cubicBezTo>
                <a:lnTo>
                  <a:pt x="5762" y="2599"/>
                </a:lnTo>
                <a:cubicBezTo>
                  <a:pt x="5552" y="2621"/>
                  <a:pt x="5333" y="2644"/>
                  <a:pt x="5114" y="2644"/>
                </a:cubicBezTo>
                <a:cubicBezTo>
                  <a:pt x="5084" y="2644"/>
                  <a:pt x="5055" y="2643"/>
                  <a:pt x="5025" y="2643"/>
                </a:cubicBezTo>
                <a:cubicBezTo>
                  <a:pt x="4798" y="2639"/>
                  <a:pt x="4608" y="2606"/>
                  <a:pt x="4392" y="2595"/>
                </a:cubicBezTo>
                <a:cubicBezTo>
                  <a:pt x="4670" y="2595"/>
                  <a:pt x="5007" y="2569"/>
                  <a:pt x="5275" y="2551"/>
                </a:cubicBezTo>
                <a:close/>
                <a:moveTo>
                  <a:pt x="16513" y="1"/>
                </a:moveTo>
                <a:cubicBezTo>
                  <a:pt x="16374" y="1"/>
                  <a:pt x="16221" y="5"/>
                  <a:pt x="16054" y="16"/>
                </a:cubicBezTo>
                <a:cubicBezTo>
                  <a:pt x="15549" y="49"/>
                  <a:pt x="14721" y="170"/>
                  <a:pt x="14344" y="287"/>
                </a:cubicBezTo>
                <a:cubicBezTo>
                  <a:pt x="14248" y="269"/>
                  <a:pt x="14111" y="260"/>
                  <a:pt x="13947" y="260"/>
                </a:cubicBezTo>
                <a:cubicBezTo>
                  <a:pt x="13782" y="260"/>
                  <a:pt x="13591" y="269"/>
                  <a:pt x="13388" y="287"/>
                </a:cubicBezTo>
                <a:cubicBezTo>
                  <a:pt x="13259" y="295"/>
                  <a:pt x="13124" y="313"/>
                  <a:pt x="12999" y="335"/>
                </a:cubicBezTo>
                <a:cubicBezTo>
                  <a:pt x="12875" y="361"/>
                  <a:pt x="12798" y="386"/>
                  <a:pt x="12816" y="405"/>
                </a:cubicBezTo>
                <a:cubicBezTo>
                  <a:pt x="12867" y="456"/>
                  <a:pt x="12893" y="489"/>
                  <a:pt x="12838" y="551"/>
                </a:cubicBezTo>
                <a:cubicBezTo>
                  <a:pt x="12776" y="621"/>
                  <a:pt x="12725" y="694"/>
                  <a:pt x="12794" y="745"/>
                </a:cubicBezTo>
                <a:cubicBezTo>
                  <a:pt x="12851" y="793"/>
                  <a:pt x="13008" y="821"/>
                  <a:pt x="13267" y="821"/>
                </a:cubicBezTo>
                <a:cubicBezTo>
                  <a:pt x="13310" y="821"/>
                  <a:pt x="13355" y="820"/>
                  <a:pt x="13402" y="819"/>
                </a:cubicBezTo>
                <a:cubicBezTo>
                  <a:pt x="13739" y="804"/>
                  <a:pt x="14281" y="731"/>
                  <a:pt x="14523" y="646"/>
                </a:cubicBezTo>
                <a:cubicBezTo>
                  <a:pt x="14534" y="698"/>
                  <a:pt x="14571" y="749"/>
                  <a:pt x="14684" y="782"/>
                </a:cubicBezTo>
                <a:cubicBezTo>
                  <a:pt x="14784" y="807"/>
                  <a:pt x="14950" y="824"/>
                  <a:pt x="15173" y="824"/>
                </a:cubicBezTo>
                <a:cubicBezTo>
                  <a:pt x="15212" y="824"/>
                  <a:pt x="15253" y="823"/>
                  <a:pt x="15296" y="822"/>
                </a:cubicBezTo>
                <a:cubicBezTo>
                  <a:pt x="15585" y="808"/>
                  <a:pt x="15970" y="764"/>
                  <a:pt x="16241" y="698"/>
                </a:cubicBezTo>
                <a:lnTo>
                  <a:pt x="16241" y="698"/>
                </a:lnTo>
                <a:cubicBezTo>
                  <a:pt x="16072" y="753"/>
                  <a:pt x="16080" y="804"/>
                  <a:pt x="16168" y="837"/>
                </a:cubicBezTo>
                <a:cubicBezTo>
                  <a:pt x="16255" y="866"/>
                  <a:pt x="16413" y="881"/>
                  <a:pt x="16538" y="903"/>
                </a:cubicBezTo>
                <a:cubicBezTo>
                  <a:pt x="16662" y="928"/>
                  <a:pt x="16768" y="972"/>
                  <a:pt x="16699" y="1027"/>
                </a:cubicBezTo>
                <a:cubicBezTo>
                  <a:pt x="16625" y="1032"/>
                  <a:pt x="16559" y="1034"/>
                  <a:pt x="16498" y="1034"/>
                </a:cubicBezTo>
                <a:cubicBezTo>
                  <a:pt x="16383" y="1034"/>
                  <a:pt x="16287" y="1027"/>
                  <a:pt x="16201" y="1020"/>
                </a:cubicBezTo>
                <a:cubicBezTo>
                  <a:pt x="16065" y="1005"/>
                  <a:pt x="15948" y="987"/>
                  <a:pt x="15783" y="987"/>
                </a:cubicBezTo>
                <a:cubicBezTo>
                  <a:pt x="15763" y="987"/>
                  <a:pt x="15742" y="986"/>
                  <a:pt x="15720" y="986"/>
                </a:cubicBezTo>
                <a:cubicBezTo>
                  <a:pt x="15562" y="986"/>
                  <a:pt x="15360" y="998"/>
                  <a:pt x="15160" y="1027"/>
                </a:cubicBezTo>
                <a:cubicBezTo>
                  <a:pt x="14930" y="1064"/>
                  <a:pt x="14790" y="1159"/>
                  <a:pt x="14783" y="1196"/>
                </a:cubicBezTo>
                <a:cubicBezTo>
                  <a:pt x="14772" y="1276"/>
                  <a:pt x="15010" y="1317"/>
                  <a:pt x="15296" y="1339"/>
                </a:cubicBezTo>
                <a:cubicBezTo>
                  <a:pt x="15585" y="1361"/>
                  <a:pt x="15933" y="1368"/>
                  <a:pt x="16190" y="1397"/>
                </a:cubicBezTo>
                <a:cubicBezTo>
                  <a:pt x="16318" y="1412"/>
                  <a:pt x="16428" y="1434"/>
                  <a:pt x="16424" y="1478"/>
                </a:cubicBezTo>
                <a:cubicBezTo>
                  <a:pt x="16424" y="1514"/>
                  <a:pt x="16127" y="1588"/>
                  <a:pt x="15937" y="1632"/>
                </a:cubicBezTo>
                <a:cubicBezTo>
                  <a:pt x="15842" y="1654"/>
                  <a:pt x="15699" y="1668"/>
                  <a:pt x="15604" y="1672"/>
                </a:cubicBezTo>
                <a:cubicBezTo>
                  <a:pt x="15508" y="1672"/>
                  <a:pt x="15439" y="1668"/>
                  <a:pt x="15362" y="1665"/>
                </a:cubicBezTo>
                <a:cubicBezTo>
                  <a:pt x="15289" y="1659"/>
                  <a:pt x="15208" y="1656"/>
                  <a:pt x="15119" y="1656"/>
                </a:cubicBezTo>
                <a:cubicBezTo>
                  <a:pt x="15047" y="1656"/>
                  <a:pt x="14970" y="1658"/>
                  <a:pt x="14889" y="1661"/>
                </a:cubicBezTo>
                <a:cubicBezTo>
                  <a:pt x="14644" y="1635"/>
                  <a:pt x="14380" y="1617"/>
                  <a:pt x="14116" y="1602"/>
                </a:cubicBezTo>
                <a:cubicBezTo>
                  <a:pt x="13937" y="1529"/>
                  <a:pt x="13812" y="1452"/>
                  <a:pt x="13593" y="1379"/>
                </a:cubicBezTo>
                <a:cubicBezTo>
                  <a:pt x="13373" y="1309"/>
                  <a:pt x="13036" y="1243"/>
                  <a:pt x="12538" y="1214"/>
                </a:cubicBezTo>
                <a:cubicBezTo>
                  <a:pt x="12399" y="1207"/>
                  <a:pt x="12230" y="1204"/>
                  <a:pt x="12050" y="1204"/>
                </a:cubicBezTo>
                <a:cubicBezTo>
                  <a:pt x="11575" y="1204"/>
                  <a:pt x="11016" y="1228"/>
                  <a:pt x="10692" y="1273"/>
                </a:cubicBezTo>
                <a:cubicBezTo>
                  <a:pt x="10534" y="1218"/>
                  <a:pt x="10197" y="1178"/>
                  <a:pt x="9780" y="1163"/>
                </a:cubicBezTo>
                <a:cubicBezTo>
                  <a:pt x="9716" y="1161"/>
                  <a:pt x="9647" y="1160"/>
                  <a:pt x="9577" y="1160"/>
                </a:cubicBezTo>
                <a:cubicBezTo>
                  <a:pt x="9508" y="1160"/>
                  <a:pt x="9437" y="1161"/>
                  <a:pt x="9370" y="1163"/>
                </a:cubicBezTo>
                <a:cubicBezTo>
                  <a:pt x="9230" y="1174"/>
                  <a:pt x="9135" y="1189"/>
                  <a:pt x="9135" y="1210"/>
                </a:cubicBezTo>
                <a:cubicBezTo>
                  <a:pt x="9139" y="1265"/>
                  <a:pt x="9142" y="1298"/>
                  <a:pt x="9033" y="1353"/>
                </a:cubicBezTo>
                <a:cubicBezTo>
                  <a:pt x="8915" y="1412"/>
                  <a:pt x="8809" y="1471"/>
                  <a:pt x="8831" y="1529"/>
                </a:cubicBezTo>
                <a:cubicBezTo>
                  <a:pt x="8849" y="1591"/>
                  <a:pt x="9014" y="1646"/>
                  <a:pt x="9351" y="1672"/>
                </a:cubicBezTo>
                <a:cubicBezTo>
                  <a:pt x="9472" y="1683"/>
                  <a:pt x="9625" y="1688"/>
                  <a:pt x="9785" y="1688"/>
                </a:cubicBezTo>
                <a:cubicBezTo>
                  <a:pt x="10064" y="1688"/>
                  <a:pt x="10364" y="1672"/>
                  <a:pt x="10553" y="1639"/>
                </a:cubicBezTo>
                <a:lnTo>
                  <a:pt x="10553" y="1639"/>
                </a:lnTo>
                <a:cubicBezTo>
                  <a:pt x="10523" y="1690"/>
                  <a:pt x="10512" y="1742"/>
                  <a:pt x="10597" y="1786"/>
                </a:cubicBezTo>
                <a:cubicBezTo>
                  <a:pt x="10677" y="1833"/>
                  <a:pt x="10860" y="1873"/>
                  <a:pt x="11146" y="1895"/>
                </a:cubicBezTo>
                <a:cubicBezTo>
                  <a:pt x="11278" y="1907"/>
                  <a:pt x="11437" y="1914"/>
                  <a:pt x="11600" y="1914"/>
                </a:cubicBezTo>
                <a:cubicBezTo>
                  <a:pt x="11785" y="1914"/>
                  <a:pt x="11977" y="1906"/>
                  <a:pt x="12142" y="1888"/>
                </a:cubicBezTo>
                <a:lnTo>
                  <a:pt x="12142" y="1888"/>
                </a:lnTo>
                <a:cubicBezTo>
                  <a:pt x="12047" y="1903"/>
                  <a:pt x="11988" y="1925"/>
                  <a:pt x="11959" y="1943"/>
                </a:cubicBezTo>
                <a:cubicBezTo>
                  <a:pt x="11670" y="1976"/>
                  <a:pt x="11373" y="2020"/>
                  <a:pt x="11117" y="2075"/>
                </a:cubicBezTo>
                <a:cubicBezTo>
                  <a:pt x="11073" y="2073"/>
                  <a:pt x="11028" y="2072"/>
                  <a:pt x="10983" y="2072"/>
                </a:cubicBezTo>
                <a:cubicBezTo>
                  <a:pt x="10937" y="2072"/>
                  <a:pt x="10891" y="2073"/>
                  <a:pt x="10846" y="2075"/>
                </a:cubicBezTo>
                <a:cubicBezTo>
                  <a:pt x="10600" y="2086"/>
                  <a:pt x="10388" y="2159"/>
                  <a:pt x="10347" y="2196"/>
                </a:cubicBezTo>
                <a:cubicBezTo>
                  <a:pt x="10325" y="2214"/>
                  <a:pt x="10325" y="2236"/>
                  <a:pt x="10344" y="2254"/>
                </a:cubicBezTo>
                <a:cubicBezTo>
                  <a:pt x="10267" y="2269"/>
                  <a:pt x="10183" y="2280"/>
                  <a:pt x="10102" y="2287"/>
                </a:cubicBezTo>
                <a:cubicBezTo>
                  <a:pt x="9882" y="2309"/>
                  <a:pt x="9670" y="2298"/>
                  <a:pt x="9454" y="2313"/>
                </a:cubicBezTo>
                <a:cubicBezTo>
                  <a:pt x="9728" y="2280"/>
                  <a:pt x="10036" y="2218"/>
                  <a:pt x="10289" y="2166"/>
                </a:cubicBezTo>
                <a:cubicBezTo>
                  <a:pt x="10362" y="2093"/>
                  <a:pt x="10249" y="2038"/>
                  <a:pt x="9985" y="2020"/>
                </a:cubicBezTo>
                <a:cubicBezTo>
                  <a:pt x="9936" y="2016"/>
                  <a:pt x="9876" y="2015"/>
                  <a:pt x="9809" y="2015"/>
                </a:cubicBezTo>
                <a:cubicBezTo>
                  <a:pt x="9521" y="2015"/>
                  <a:pt x="9095" y="2045"/>
                  <a:pt x="8765" y="2090"/>
                </a:cubicBezTo>
                <a:cubicBezTo>
                  <a:pt x="9135" y="2013"/>
                  <a:pt x="9410" y="1914"/>
                  <a:pt x="9454" y="1848"/>
                </a:cubicBezTo>
                <a:cubicBezTo>
                  <a:pt x="9501" y="1775"/>
                  <a:pt x="9106" y="1760"/>
                  <a:pt x="8783" y="1760"/>
                </a:cubicBezTo>
                <a:cubicBezTo>
                  <a:pt x="8901" y="1727"/>
                  <a:pt x="8886" y="1694"/>
                  <a:pt x="8787" y="1690"/>
                </a:cubicBezTo>
                <a:cubicBezTo>
                  <a:pt x="8770" y="1690"/>
                  <a:pt x="8751" y="1689"/>
                  <a:pt x="8731" y="1689"/>
                </a:cubicBezTo>
                <a:cubicBezTo>
                  <a:pt x="8630" y="1689"/>
                  <a:pt x="8494" y="1697"/>
                  <a:pt x="8366" y="1712"/>
                </a:cubicBezTo>
                <a:cubicBezTo>
                  <a:pt x="8208" y="1731"/>
                  <a:pt x="8044" y="1749"/>
                  <a:pt x="7890" y="1764"/>
                </a:cubicBezTo>
                <a:cubicBezTo>
                  <a:pt x="7703" y="1782"/>
                  <a:pt x="7531" y="1786"/>
                  <a:pt x="7355" y="1797"/>
                </a:cubicBezTo>
                <a:cubicBezTo>
                  <a:pt x="7176" y="1804"/>
                  <a:pt x="6970" y="1822"/>
                  <a:pt x="6787" y="1859"/>
                </a:cubicBezTo>
                <a:cubicBezTo>
                  <a:pt x="6605" y="1890"/>
                  <a:pt x="6375" y="1972"/>
                  <a:pt x="6430" y="1995"/>
                </a:cubicBezTo>
                <a:lnTo>
                  <a:pt x="6430" y="1995"/>
                </a:lnTo>
                <a:cubicBezTo>
                  <a:pt x="6396" y="1986"/>
                  <a:pt x="6340" y="1982"/>
                  <a:pt x="6270" y="1982"/>
                </a:cubicBezTo>
                <a:cubicBezTo>
                  <a:pt x="6074" y="1982"/>
                  <a:pt x="5769" y="2015"/>
                  <a:pt x="5531" y="2060"/>
                </a:cubicBezTo>
                <a:cubicBezTo>
                  <a:pt x="5201" y="2130"/>
                  <a:pt x="4996" y="2214"/>
                  <a:pt x="4938" y="2276"/>
                </a:cubicBezTo>
                <a:cubicBezTo>
                  <a:pt x="4901" y="2313"/>
                  <a:pt x="4908" y="2350"/>
                  <a:pt x="4930" y="2383"/>
                </a:cubicBezTo>
                <a:cubicBezTo>
                  <a:pt x="4656" y="2350"/>
                  <a:pt x="4249" y="2331"/>
                  <a:pt x="3916" y="2331"/>
                </a:cubicBezTo>
                <a:cubicBezTo>
                  <a:pt x="4333" y="2306"/>
                  <a:pt x="4670" y="2243"/>
                  <a:pt x="4773" y="2181"/>
                </a:cubicBezTo>
                <a:cubicBezTo>
                  <a:pt x="4875" y="2115"/>
                  <a:pt x="4516" y="2057"/>
                  <a:pt x="4205" y="2020"/>
                </a:cubicBezTo>
                <a:cubicBezTo>
                  <a:pt x="4344" y="2002"/>
                  <a:pt x="4355" y="1969"/>
                  <a:pt x="4264" y="1958"/>
                </a:cubicBezTo>
                <a:cubicBezTo>
                  <a:pt x="4172" y="1939"/>
                  <a:pt x="4007" y="1936"/>
                  <a:pt x="3842" y="1928"/>
                </a:cubicBezTo>
                <a:cubicBezTo>
                  <a:pt x="3760" y="1927"/>
                  <a:pt x="3677" y="1927"/>
                  <a:pt x="3594" y="1927"/>
                </a:cubicBezTo>
                <a:cubicBezTo>
                  <a:pt x="3511" y="1927"/>
                  <a:pt x="3429" y="1927"/>
                  <a:pt x="3348" y="1925"/>
                </a:cubicBezTo>
                <a:cubicBezTo>
                  <a:pt x="3154" y="1921"/>
                  <a:pt x="2989" y="1903"/>
                  <a:pt x="2813" y="1892"/>
                </a:cubicBezTo>
                <a:cubicBezTo>
                  <a:pt x="2698" y="1887"/>
                  <a:pt x="2570" y="1881"/>
                  <a:pt x="2438" y="1881"/>
                </a:cubicBezTo>
                <a:cubicBezTo>
                  <a:pt x="2365" y="1881"/>
                  <a:pt x="2290" y="1883"/>
                  <a:pt x="2216" y="1888"/>
                </a:cubicBezTo>
                <a:cubicBezTo>
                  <a:pt x="2018" y="1895"/>
                  <a:pt x="1723" y="1947"/>
                  <a:pt x="1764" y="1977"/>
                </a:cubicBezTo>
                <a:lnTo>
                  <a:pt x="1764" y="1977"/>
                </a:lnTo>
                <a:cubicBezTo>
                  <a:pt x="1695" y="1942"/>
                  <a:pt x="1445" y="1923"/>
                  <a:pt x="1175" y="1923"/>
                </a:cubicBezTo>
                <a:cubicBezTo>
                  <a:pt x="1068" y="1923"/>
                  <a:pt x="957" y="1926"/>
                  <a:pt x="854" y="1932"/>
                </a:cubicBezTo>
                <a:cubicBezTo>
                  <a:pt x="480" y="1958"/>
                  <a:pt x="220" y="2016"/>
                  <a:pt x="110" y="2071"/>
                </a:cubicBezTo>
                <a:cubicBezTo>
                  <a:pt x="0" y="2126"/>
                  <a:pt x="15" y="2181"/>
                  <a:pt x="33" y="2236"/>
                </a:cubicBezTo>
                <a:cubicBezTo>
                  <a:pt x="55" y="2309"/>
                  <a:pt x="88" y="2379"/>
                  <a:pt x="275" y="2441"/>
                </a:cubicBezTo>
                <a:cubicBezTo>
                  <a:pt x="458" y="2507"/>
                  <a:pt x="901" y="2544"/>
                  <a:pt x="1392" y="2547"/>
                </a:cubicBezTo>
                <a:cubicBezTo>
                  <a:pt x="1070" y="2709"/>
                  <a:pt x="1183" y="2899"/>
                  <a:pt x="1773" y="3020"/>
                </a:cubicBezTo>
                <a:cubicBezTo>
                  <a:pt x="1733" y="3225"/>
                  <a:pt x="2315" y="3408"/>
                  <a:pt x="3106" y="3558"/>
                </a:cubicBezTo>
                <a:cubicBezTo>
                  <a:pt x="3311" y="3599"/>
                  <a:pt x="3542" y="3635"/>
                  <a:pt x="3645" y="3687"/>
                </a:cubicBezTo>
                <a:cubicBezTo>
                  <a:pt x="3751" y="3738"/>
                  <a:pt x="3678" y="3829"/>
                  <a:pt x="3403" y="3870"/>
                </a:cubicBezTo>
                <a:cubicBezTo>
                  <a:pt x="3875" y="3947"/>
                  <a:pt x="4004" y="4064"/>
                  <a:pt x="3985" y="4174"/>
                </a:cubicBezTo>
                <a:cubicBezTo>
                  <a:pt x="3967" y="4284"/>
                  <a:pt x="3809" y="4397"/>
                  <a:pt x="3773" y="4511"/>
                </a:cubicBezTo>
                <a:cubicBezTo>
                  <a:pt x="3766" y="4540"/>
                  <a:pt x="3766" y="4566"/>
                  <a:pt x="3824" y="4595"/>
                </a:cubicBezTo>
                <a:cubicBezTo>
                  <a:pt x="3890" y="4617"/>
                  <a:pt x="4231" y="4621"/>
                  <a:pt x="4421" y="4624"/>
                </a:cubicBezTo>
                <a:cubicBezTo>
                  <a:pt x="4568" y="4675"/>
                  <a:pt x="4842" y="4716"/>
                  <a:pt x="5212" y="4730"/>
                </a:cubicBezTo>
                <a:cubicBezTo>
                  <a:pt x="5319" y="4736"/>
                  <a:pt x="5434" y="4738"/>
                  <a:pt x="5552" y="4738"/>
                </a:cubicBezTo>
                <a:cubicBezTo>
                  <a:pt x="5837" y="4738"/>
                  <a:pt x="6139" y="4723"/>
                  <a:pt x="6388" y="4697"/>
                </a:cubicBezTo>
                <a:cubicBezTo>
                  <a:pt x="6740" y="4661"/>
                  <a:pt x="7007" y="4584"/>
                  <a:pt x="6937" y="4529"/>
                </a:cubicBezTo>
                <a:lnTo>
                  <a:pt x="6937" y="4529"/>
                </a:lnTo>
                <a:cubicBezTo>
                  <a:pt x="7051" y="4595"/>
                  <a:pt x="7168" y="4657"/>
                  <a:pt x="7388" y="4712"/>
                </a:cubicBezTo>
                <a:cubicBezTo>
                  <a:pt x="7596" y="4764"/>
                  <a:pt x="8004" y="4852"/>
                  <a:pt x="8463" y="4852"/>
                </a:cubicBezTo>
                <a:cubicBezTo>
                  <a:pt x="8489" y="4852"/>
                  <a:pt x="8515" y="4852"/>
                  <a:pt x="8542" y="4851"/>
                </a:cubicBezTo>
                <a:cubicBezTo>
                  <a:pt x="8563" y="4850"/>
                  <a:pt x="8584" y="4849"/>
                  <a:pt x="8604" y="4849"/>
                </a:cubicBezTo>
                <a:cubicBezTo>
                  <a:pt x="8669" y="4849"/>
                  <a:pt x="8725" y="4857"/>
                  <a:pt x="8762" y="4862"/>
                </a:cubicBezTo>
                <a:cubicBezTo>
                  <a:pt x="8805" y="4873"/>
                  <a:pt x="8835" y="4888"/>
                  <a:pt x="8882" y="4895"/>
                </a:cubicBezTo>
                <a:cubicBezTo>
                  <a:pt x="8962" y="4913"/>
                  <a:pt x="9101" y="4920"/>
                  <a:pt x="9251" y="4920"/>
                </a:cubicBezTo>
                <a:cubicBezTo>
                  <a:pt x="9343" y="4920"/>
                  <a:pt x="9440" y="4918"/>
                  <a:pt x="9531" y="4914"/>
                </a:cubicBezTo>
                <a:cubicBezTo>
                  <a:pt x="9772" y="4899"/>
                  <a:pt x="9989" y="4870"/>
                  <a:pt x="10194" y="4844"/>
                </a:cubicBezTo>
                <a:cubicBezTo>
                  <a:pt x="10468" y="4906"/>
                  <a:pt x="10747" y="4968"/>
                  <a:pt x="11153" y="5009"/>
                </a:cubicBezTo>
                <a:cubicBezTo>
                  <a:pt x="11451" y="5041"/>
                  <a:pt x="11774" y="5063"/>
                  <a:pt x="12134" y="5063"/>
                </a:cubicBezTo>
                <a:cubicBezTo>
                  <a:pt x="12271" y="5063"/>
                  <a:pt x="12412" y="5060"/>
                  <a:pt x="12560" y="5053"/>
                </a:cubicBezTo>
                <a:cubicBezTo>
                  <a:pt x="12732" y="5080"/>
                  <a:pt x="12982" y="5091"/>
                  <a:pt x="13257" y="5091"/>
                </a:cubicBezTo>
                <a:cubicBezTo>
                  <a:pt x="13531" y="5091"/>
                  <a:pt x="13831" y="5080"/>
                  <a:pt x="14102" y="5064"/>
                </a:cubicBezTo>
                <a:cubicBezTo>
                  <a:pt x="14648" y="5034"/>
                  <a:pt x="15142" y="4979"/>
                  <a:pt x="15688" y="4946"/>
                </a:cubicBezTo>
                <a:cubicBezTo>
                  <a:pt x="15881" y="4935"/>
                  <a:pt x="16095" y="4929"/>
                  <a:pt x="16306" y="4929"/>
                </a:cubicBezTo>
                <a:cubicBezTo>
                  <a:pt x="16689" y="4929"/>
                  <a:pt x="17062" y="4948"/>
                  <a:pt x="17281" y="4983"/>
                </a:cubicBezTo>
                <a:cubicBezTo>
                  <a:pt x="17647" y="5042"/>
                  <a:pt x="17801" y="5130"/>
                  <a:pt x="17691" y="5218"/>
                </a:cubicBezTo>
                <a:cubicBezTo>
                  <a:pt x="17622" y="5272"/>
                  <a:pt x="17435" y="5331"/>
                  <a:pt x="17113" y="5368"/>
                </a:cubicBezTo>
                <a:cubicBezTo>
                  <a:pt x="16901" y="5391"/>
                  <a:pt x="16618" y="5410"/>
                  <a:pt x="16382" y="5410"/>
                </a:cubicBezTo>
                <a:cubicBezTo>
                  <a:pt x="16250" y="5410"/>
                  <a:pt x="16132" y="5404"/>
                  <a:pt x="16050" y="5390"/>
                </a:cubicBezTo>
                <a:cubicBezTo>
                  <a:pt x="15647" y="5331"/>
                  <a:pt x="15230" y="5272"/>
                  <a:pt x="14666" y="5243"/>
                </a:cubicBezTo>
                <a:cubicBezTo>
                  <a:pt x="14489" y="5235"/>
                  <a:pt x="14270" y="5230"/>
                  <a:pt x="14046" y="5230"/>
                </a:cubicBezTo>
                <a:cubicBezTo>
                  <a:pt x="13552" y="5230"/>
                  <a:pt x="13031" y="5254"/>
                  <a:pt x="12875" y="5316"/>
                </a:cubicBezTo>
                <a:cubicBezTo>
                  <a:pt x="12589" y="5430"/>
                  <a:pt x="12596" y="5555"/>
                  <a:pt x="12904" y="5650"/>
                </a:cubicBezTo>
                <a:cubicBezTo>
                  <a:pt x="13212" y="5752"/>
                  <a:pt x="14018" y="5807"/>
                  <a:pt x="14754" y="5833"/>
                </a:cubicBezTo>
                <a:cubicBezTo>
                  <a:pt x="14894" y="5822"/>
                  <a:pt x="15048" y="5817"/>
                  <a:pt x="15197" y="5817"/>
                </a:cubicBezTo>
                <a:cubicBezTo>
                  <a:pt x="15457" y="5817"/>
                  <a:pt x="15699" y="5833"/>
                  <a:pt x="15816" y="5866"/>
                </a:cubicBezTo>
                <a:cubicBezTo>
                  <a:pt x="15944" y="5899"/>
                  <a:pt x="15930" y="5943"/>
                  <a:pt x="15970" y="5979"/>
                </a:cubicBezTo>
                <a:cubicBezTo>
                  <a:pt x="16076" y="6078"/>
                  <a:pt x="16585" y="6159"/>
                  <a:pt x="17252" y="6177"/>
                </a:cubicBezTo>
                <a:cubicBezTo>
                  <a:pt x="17304" y="6195"/>
                  <a:pt x="17430" y="6203"/>
                  <a:pt x="17581" y="6203"/>
                </a:cubicBezTo>
                <a:cubicBezTo>
                  <a:pt x="17828" y="6203"/>
                  <a:pt x="18142" y="6183"/>
                  <a:pt x="18310" y="6155"/>
                </a:cubicBezTo>
                <a:cubicBezTo>
                  <a:pt x="18581" y="6115"/>
                  <a:pt x="18658" y="6053"/>
                  <a:pt x="18724" y="6005"/>
                </a:cubicBezTo>
                <a:cubicBezTo>
                  <a:pt x="18786" y="5950"/>
                  <a:pt x="18860" y="5895"/>
                  <a:pt x="19127" y="5848"/>
                </a:cubicBezTo>
                <a:cubicBezTo>
                  <a:pt x="19285" y="5822"/>
                  <a:pt x="19497" y="5804"/>
                  <a:pt x="19669" y="5778"/>
                </a:cubicBezTo>
                <a:cubicBezTo>
                  <a:pt x="20006" y="5734"/>
                  <a:pt x="20156" y="5664"/>
                  <a:pt x="20164" y="5606"/>
                </a:cubicBezTo>
                <a:cubicBezTo>
                  <a:pt x="20175" y="5547"/>
                  <a:pt x="20065" y="5478"/>
                  <a:pt x="19955" y="5423"/>
                </a:cubicBezTo>
                <a:lnTo>
                  <a:pt x="19955" y="5423"/>
                </a:lnTo>
                <a:cubicBezTo>
                  <a:pt x="20391" y="5441"/>
                  <a:pt x="20830" y="5459"/>
                  <a:pt x="21299" y="5459"/>
                </a:cubicBezTo>
                <a:cubicBezTo>
                  <a:pt x="21772" y="5459"/>
                  <a:pt x="22284" y="5441"/>
                  <a:pt x="22680" y="5390"/>
                </a:cubicBezTo>
                <a:cubicBezTo>
                  <a:pt x="23002" y="5349"/>
                  <a:pt x="23215" y="5294"/>
                  <a:pt x="23332" y="5240"/>
                </a:cubicBezTo>
                <a:cubicBezTo>
                  <a:pt x="23453" y="5185"/>
                  <a:pt x="23442" y="5130"/>
                  <a:pt x="23478" y="5075"/>
                </a:cubicBezTo>
                <a:cubicBezTo>
                  <a:pt x="23925" y="5064"/>
                  <a:pt x="24368" y="5034"/>
                  <a:pt x="24705" y="4983"/>
                </a:cubicBezTo>
                <a:cubicBezTo>
                  <a:pt x="25046" y="4932"/>
                  <a:pt x="25273" y="4870"/>
                  <a:pt x="25335" y="4804"/>
                </a:cubicBezTo>
                <a:cubicBezTo>
                  <a:pt x="25398" y="4734"/>
                  <a:pt x="25390" y="4661"/>
                  <a:pt x="25519" y="4595"/>
                </a:cubicBezTo>
                <a:cubicBezTo>
                  <a:pt x="25555" y="4596"/>
                  <a:pt x="25593" y="4596"/>
                  <a:pt x="25631" y="4596"/>
                </a:cubicBezTo>
                <a:cubicBezTo>
                  <a:pt x="25858" y="4596"/>
                  <a:pt x="26115" y="4579"/>
                  <a:pt x="26280" y="4547"/>
                </a:cubicBezTo>
                <a:cubicBezTo>
                  <a:pt x="26478" y="4514"/>
                  <a:pt x="26570" y="4474"/>
                  <a:pt x="26610" y="4434"/>
                </a:cubicBezTo>
                <a:cubicBezTo>
                  <a:pt x="26680" y="4368"/>
                  <a:pt x="26588" y="4309"/>
                  <a:pt x="26405" y="4254"/>
                </a:cubicBezTo>
                <a:cubicBezTo>
                  <a:pt x="26255" y="4210"/>
                  <a:pt x="26141" y="4159"/>
                  <a:pt x="26061" y="4108"/>
                </a:cubicBezTo>
                <a:cubicBezTo>
                  <a:pt x="25998" y="4067"/>
                  <a:pt x="25962" y="4020"/>
                  <a:pt x="26068" y="3976"/>
                </a:cubicBezTo>
                <a:cubicBezTo>
                  <a:pt x="26171" y="3928"/>
                  <a:pt x="26500" y="3899"/>
                  <a:pt x="26812" y="3899"/>
                </a:cubicBezTo>
                <a:cubicBezTo>
                  <a:pt x="26893" y="3906"/>
                  <a:pt x="26989" y="3909"/>
                  <a:pt x="27092" y="3909"/>
                </a:cubicBezTo>
                <a:cubicBezTo>
                  <a:pt x="27309" y="3909"/>
                  <a:pt x="27553" y="3895"/>
                  <a:pt x="27727" y="3870"/>
                </a:cubicBezTo>
                <a:cubicBezTo>
                  <a:pt x="27984" y="3833"/>
                  <a:pt x="28101" y="3782"/>
                  <a:pt x="28104" y="3734"/>
                </a:cubicBezTo>
                <a:cubicBezTo>
                  <a:pt x="28108" y="3687"/>
                  <a:pt x="28017" y="3643"/>
                  <a:pt x="27918" y="3599"/>
                </a:cubicBezTo>
                <a:cubicBezTo>
                  <a:pt x="27833" y="3562"/>
                  <a:pt x="27665" y="3525"/>
                  <a:pt x="27412" y="3522"/>
                </a:cubicBezTo>
                <a:cubicBezTo>
                  <a:pt x="27138" y="3540"/>
                  <a:pt x="26841" y="3558"/>
                  <a:pt x="26562" y="3562"/>
                </a:cubicBezTo>
                <a:lnTo>
                  <a:pt x="26617" y="3551"/>
                </a:lnTo>
                <a:cubicBezTo>
                  <a:pt x="26896" y="3467"/>
                  <a:pt x="26984" y="3386"/>
                  <a:pt x="26940" y="3324"/>
                </a:cubicBezTo>
                <a:cubicBezTo>
                  <a:pt x="26899" y="3265"/>
                  <a:pt x="26738" y="3214"/>
                  <a:pt x="26588" y="3174"/>
                </a:cubicBezTo>
                <a:cubicBezTo>
                  <a:pt x="27013" y="3141"/>
                  <a:pt x="27449" y="3104"/>
                  <a:pt x="27899" y="3049"/>
                </a:cubicBezTo>
                <a:cubicBezTo>
                  <a:pt x="28346" y="2994"/>
                  <a:pt x="28819" y="2917"/>
                  <a:pt x="29152" y="2826"/>
                </a:cubicBezTo>
                <a:cubicBezTo>
                  <a:pt x="29427" y="2749"/>
                  <a:pt x="29584" y="2672"/>
                  <a:pt x="29650" y="2606"/>
                </a:cubicBezTo>
                <a:cubicBezTo>
                  <a:pt x="29720" y="2536"/>
                  <a:pt x="29665" y="2492"/>
                  <a:pt x="29658" y="2434"/>
                </a:cubicBezTo>
                <a:cubicBezTo>
                  <a:pt x="30068" y="2372"/>
                  <a:pt x="30467" y="2287"/>
                  <a:pt x="30745" y="2203"/>
                </a:cubicBezTo>
                <a:cubicBezTo>
                  <a:pt x="31024" y="2115"/>
                  <a:pt x="31189" y="2031"/>
                  <a:pt x="31196" y="1961"/>
                </a:cubicBezTo>
                <a:cubicBezTo>
                  <a:pt x="31200" y="1892"/>
                  <a:pt x="31130" y="1819"/>
                  <a:pt x="31196" y="1742"/>
                </a:cubicBezTo>
                <a:cubicBezTo>
                  <a:pt x="31441" y="1723"/>
                  <a:pt x="31727" y="1665"/>
                  <a:pt x="31884" y="1613"/>
                </a:cubicBezTo>
                <a:cubicBezTo>
                  <a:pt x="32046" y="1558"/>
                  <a:pt x="32097" y="1507"/>
                  <a:pt x="32104" y="1467"/>
                </a:cubicBezTo>
                <a:cubicBezTo>
                  <a:pt x="32119" y="1397"/>
                  <a:pt x="31983" y="1353"/>
                  <a:pt x="31764" y="1320"/>
                </a:cubicBezTo>
                <a:cubicBezTo>
                  <a:pt x="31580" y="1291"/>
                  <a:pt x="31427" y="1262"/>
                  <a:pt x="31313" y="1225"/>
                </a:cubicBezTo>
                <a:cubicBezTo>
                  <a:pt x="31218" y="1192"/>
                  <a:pt x="31145" y="1152"/>
                  <a:pt x="31207" y="1101"/>
                </a:cubicBezTo>
                <a:cubicBezTo>
                  <a:pt x="31273" y="1046"/>
                  <a:pt x="31562" y="976"/>
                  <a:pt x="31855" y="939"/>
                </a:cubicBezTo>
                <a:cubicBezTo>
                  <a:pt x="32115" y="936"/>
                  <a:pt x="32489" y="870"/>
                  <a:pt x="32701" y="808"/>
                </a:cubicBezTo>
                <a:cubicBezTo>
                  <a:pt x="32910" y="742"/>
                  <a:pt x="32980" y="679"/>
                  <a:pt x="32943" y="632"/>
                </a:cubicBezTo>
                <a:cubicBezTo>
                  <a:pt x="32903" y="544"/>
                  <a:pt x="32778" y="511"/>
                  <a:pt x="32650" y="482"/>
                </a:cubicBezTo>
                <a:cubicBezTo>
                  <a:pt x="32578" y="467"/>
                  <a:pt x="32466" y="453"/>
                  <a:pt x="32324" y="453"/>
                </a:cubicBezTo>
                <a:cubicBezTo>
                  <a:pt x="32257" y="453"/>
                  <a:pt x="32184" y="456"/>
                  <a:pt x="32104" y="463"/>
                </a:cubicBezTo>
                <a:cubicBezTo>
                  <a:pt x="31764" y="533"/>
                  <a:pt x="31383" y="606"/>
                  <a:pt x="31024" y="635"/>
                </a:cubicBezTo>
                <a:cubicBezTo>
                  <a:pt x="30928" y="643"/>
                  <a:pt x="30840" y="646"/>
                  <a:pt x="30761" y="646"/>
                </a:cubicBezTo>
                <a:cubicBezTo>
                  <a:pt x="30614" y="646"/>
                  <a:pt x="30497" y="635"/>
                  <a:pt x="30416" y="621"/>
                </a:cubicBezTo>
                <a:cubicBezTo>
                  <a:pt x="30291" y="591"/>
                  <a:pt x="30174" y="548"/>
                  <a:pt x="30163" y="507"/>
                </a:cubicBezTo>
                <a:cubicBezTo>
                  <a:pt x="30134" y="379"/>
                  <a:pt x="29731" y="306"/>
                  <a:pt x="29093" y="306"/>
                </a:cubicBezTo>
                <a:cubicBezTo>
                  <a:pt x="28841" y="306"/>
                  <a:pt x="28387" y="372"/>
                  <a:pt x="28068" y="408"/>
                </a:cubicBezTo>
                <a:cubicBezTo>
                  <a:pt x="27765" y="443"/>
                  <a:pt x="27480" y="459"/>
                  <a:pt x="27243" y="459"/>
                </a:cubicBezTo>
                <a:cubicBezTo>
                  <a:pt x="26922" y="459"/>
                  <a:pt x="26690" y="429"/>
                  <a:pt x="26625" y="372"/>
                </a:cubicBezTo>
                <a:cubicBezTo>
                  <a:pt x="26584" y="335"/>
                  <a:pt x="26595" y="291"/>
                  <a:pt x="26449" y="276"/>
                </a:cubicBezTo>
                <a:cubicBezTo>
                  <a:pt x="26418" y="274"/>
                  <a:pt x="26380" y="272"/>
                  <a:pt x="26337" y="272"/>
                </a:cubicBezTo>
                <a:cubicBezTo>
                  <a:pt x="26093" y="272"/>
                  <a:pt x="25678" y="312"/>
                  <a:pt x="25379" y="350"/>
                </a:cubicBezTo>
                <a:cubicBezTo>
                  <a:pt x="25240" y="328"/>
                  <a:pt x="25101" y="298"/>
                  <a:pt x="24874" y="298"/>
                </a:cubicBezTo>
                <a:cubicBezTo>
                  <a:pt x="24651" y="298"/>
                  <a:pt x="24105" y="361"/>
                  <a:pt x="23845" y="416"/>
                </a:cubicBezTo>
                <a:cubicBezTo>
                  <a:pt x="23995" y="269"/>
                  <a:pt x="23720" y="170"/>
                  <a:pt x="23149" y="159"/>
                </a:cubicBezTo>
                <a:cubicBezTo>
                  <a:pt x="23115" y="159"/>
                  <a:pt x="23080" y="158"/>
                  <a:pt x="23044" y="158"/>
                </a:cubicBezTo>
                <a:cubicBezTo>
                  <a:pt x="22484" y="158"/>
                  <a:pt x="21628" y="239"/>
                  <a:pt x="21069" y="239"/>
                </a:cubicBezTo>
                <a:cubicBezTo>
                  <a:pt x="20930" y="239"/>
                  <a:pt x="20810" y="234"/>
                  <a:pt x="20717" y="222"/>
                </a:cubicBezTo>
                <a:cubicBezTo>
                  <a:pt x="20367" y="174"/>
                  <a:pt x="19893" y="150"/>
                  <a:pt x="19350" y="150"/>
                </a:cubicBezTo>
                <a:cubicBezTo>
                  <a:pt x="18897" y="150"/>
                  <a:pt x="18396" y="166"/>
                  <a:pt x="17878" y="200"/>
                </a:cubicBezTo>
                <a:cubicBezTo>
                  <a:pt x="17647" y="148"/>
                  <a:pt x="17468" y="90"/>
                  <a:pt x="17197" y="49"/>
                </a:cubicBezTo>
                <a:cubicBezTo>
                  <a:pt x="17016" y="20"/>
                  <a:pt x="16791" y="1"/>
                  <a:pt x="165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3" name="Google Shape;1503;p36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3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4" name="Google Shape;15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0425" y="0"/>
            <a:ext cx="915912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36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-20425" y="21849"/>
            <a:ext cx="9144000" cy="50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00" y="0"/>
            <a:ext cx="9159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1"/>
          <p:cNvSpPr txBox="1">
            <a:spLocks noGrp="1"/>
          </p:cNvSpPr>
          <p:nvPr>
            <p:ph type="ctrTitle"/>
          </p:nvPr>
        </p:nvSpPr>
        <p:spPr>
          <a:xfrm>
            <a:off x="544775" y="1017725"/>
            <a:ext cx="5304300" cy="26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WHY MOVE TO TEXAS?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54" name="Google Shape;1554;p41"/>
          <p:cNvSpPr txBox="1">
            <a:spLocks noGrp="1"/>
          </p:cNvSpPr>
          <p:nvPr>
            <p:ph type="subTitle" idx="1"/>
          </p:nvPr>
        </p:nvSpPr>
        <p:spPr>
          <a:xfrm>
            <a:off x="740200" y="3682425"/>
            <a:ext cx="51726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Alteryx </a:t>
            </a:r>
            <a:r>
              <a:rPr lang="en-US" b="1" dirty="0" err="1"/>
              <a:t>Datathon</a:t>
            </a:r>
            <a:r>
              <a:rPr lang="en-US" b="1"/>
              <a:t>-Group 10</a:t>
            </a:r>
            <a:endParaRPr b="1" dirty="0"/>
          </a:p>
        </p:txBody>
      </p:sp>
      <p:grpSp>
        <p:nvGrpSpPr>
          <p:cNvPr id="1555" name="Google Shape;1555;p41"/>
          <p:cNvGrpSpPr/>
          <p:nvPr/>
        </p:nvGrpSpPr>
        <p:grpSpPr>
          <a:xfrm rot="-1527669">
            <a:off x="550505" y="393874"/>
            <a:ext cx="552285" cy="611890"/>
            <a:chOff x="973300" y="229325"/>
            <a:chExt cx="446375" cy="494550"/>
          </a:xfrm>
        </p:grpSpPr>
        <p:sp>
          <p:nvSpPr>
            <p:cNvPr id="1556" name="Google Shape;1556;p41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7" name="Google Shape;1557;p41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1558" name="Google Shape;1558;p41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1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1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1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1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1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1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1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1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7" name="Google Shape;1567;p41"/>
          <p:cNvGrpSpPr/>
          <p:nvPr/>
        </p:nvGrpSpPr>
        <p:grpSpPr>
          <a:xfrm rot="1493178">
            <a:off x="8097477" y="3447944"/>
            <a:ext cx="367967" cy="407680"/>
            <a:chOff x="973300" y="229325"/>
            <a:chExt cx="446375" cy="494550"/>
          </a:xfrm>
        </p:grpSpPr>
        <p:sp>
          <p:nvSpPr>
            <p:cNvPr id="1568" name="Google Shape;1568;p41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9" name="Google Shape;1569;p41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1570" name="Google Shape;1570;p41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1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1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1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1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1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1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1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9" name="Google Shape;1579;p41"/>
          <p:cNvGrpSpPr/>
          <p:nvPr/>
        </p:nvGrpSpPr>
        <p:grpSpPr>
          <a:xfrm rot="1167077">
            <a:off x="5062266" y="398544"/>
            <a:ext cx="1090168" cy="582988"/>
            <a:chOff x="379025" y="2872450"/>
            <a:chExt cx="786975" cy="420850"/>
          </a:xfrm>
        </p:grpSpPr>
        <p:sp>
          <p:nvSpPr>
            <p:cNvPr id="1580" name="Google Shape;1580;p41"/>
            <p:cNvSpPr/>
            <p:nvPr/>
          </p:nvSpPr>
          <p:spPr>
            <a:xfrm>
              <a:off x="379150" y="2872450"/>
              <a:ext cx="786725" cy="420850"/>
            </a:xfrm>
            <a:custGeom>
              <a:avLst/>
              <a:gdLst/>
              <a:ahLst/>
              <a:cxnLst/>
              <a:rect l="l" t="t" r="r" b="b"/>
              <a:pathLst>
                <a:path w="31469" h="16834" extrusionOk="0">
                  <a:moveTo>
                    <a:pt x="10772" y="1"/>
                  </a:moveTo>
                  <a:cubicBezTo>
                    <a:pt x="9730" y="1"/>
                    <a:pt x="8920" y="430"/>
                    <a:pt x="8348" y="1287"/>
                  </a:cubicBezTo>
                  <a:cubicBezTo>
                    <a:pt x="7686" y="2277"/>
                    <a:pt x="7348" y="3854"/>
                    <a:pt x="7311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25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7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54" y="8057"/>
                    <a:pt x="138" y="8639"/>
                    <a:pt x="1890" y="10296"/>
                  </a:cubicBezTo>
                  <a:cubicBezTo>
                    <a:pt x="2954" y="11312"/>
                    <a:pt x="4320" y="12408"/>
                    <a:pt x="5723" y="13387"/>
                  </a:cubicBezTo>
                  <a:cubicBezTo>
                    <a:pt x="7358" y="14531"/>
                    <a:pt x="8629" y="15393"/>
                    <a:pt x="10100" y="15960"/>
                  </a:cubicBezTo>
                  <a:cubicBezTo>
                    <a:pt x="11651" y="16563"/>
                    <a:pt x="13382" y="16833"/>
                    <a:pt x="15727" y="16833"/>
                  </a:cubicBezTo>
                  <a:cubicBezTo>
                    <a:pt x="18066" y="16833"/>
                    <a:pt x="19802" y="16563"/>
                    <a:pt x="21348" y="15960"/>
                  </a:cubicBezTo>
                  <a:cubicBezTo>
                    <a:pt x="22825" y="15388"/>
                    <a:pt x="24095" y="14531"/>
                    <a:pt x="25731" y="13387"/>
                  </a:cubicBezTo>
                  <a:cubicBezTo>
                    <a:pt x="27133" y="12403"/>
                    <a:pt x="28494" y="11302"/>
                    <a:pt x="29563" y="10296"/>
                  </a:cubicBezTo>
                  <a:cubicBezTo>
                    <a:pt x="31315" y="8639"/>
                    <a:pt x="31394" y="8052"/>
                    <a:pt x="31426" y="7829"/>
                  </a:cubicBezTo>
                  <a:cubicBezTo>
                    <a:pt x="31468" y="7565"/>
                    <a:pt x="31400" y="7305"/>
                    <a:pt x="31241" y="7110"/>
                  </a:cubicBezTo>
                  <a:cubicBezTo>
                    <a:pt x="31087" y="6924"/>
                    <a:pt x="30796" y="6697"/>
                    <a:pt x="30288" y="6697"/>
                  </a:cubicBezTo>
                  <a:cubicBezTo>
                    <a:pt x="29907" y="6697"/>
                    <a:pt x="29483" y="6824"/>
                    <a:pt x="28991" y="6967"/>
                  </a:cubicBezTo>
                  <a:cubicBezTo>
                    <a:pt x="28451" y="7125"/>
                    <a:pt x="27832" y="7311"/>
                    <a:pt x="27292" y="7311"/>
                  </a:cubicBezTo>
                  <a:cubicBezTo>
                    <a:pt x="26525" y="7311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0"/>
                    <a:pt x="21734" y="1"/>
                    <a:pt x="20697" y="1"/>
                  </a:cubicBezTo>
                  <a:cubicBezTo>
                    <a:pt x="19982" y="1"/>
                    <a:pt x="19490" y="112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7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2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575675" y="2891375"/>
              <a:ext cx="361800" cy="273550"/>
            </a:xfrm>
            <a:custGeom>
              <a:avLst/>
              <a:gdLst/>
              <a:ahLst/>
              <a:cxnLst/>
              <a:rect l="l" t="t" r="r" b="b"/>
              <a:pathLst>
                <a:path w="14472" h="10942" extrusionOk="0">
                  <a:moveTo>
                    <a:pt x="2717" y="309"/>
                  </a:moveTo>
                  <a:cubicBezTo>
                    <a:pt x="2791" y="309"/>
                    <a:pt x="2853" y="315"/>
                    <a:pt x="2901" y="318"/>
                  </a:cubicBezTo>
                  <a:cubicBezTo>
                    <a:pt x="2964" y="329"/>
                    <a:pt x="2996" y="329"/>
                    <a:pt x="2996" y="329"/>
                  </a:cubicBezTo>
                  <a:cubicBezTo>
                    <a:pt x="2996" y="329"/>
                    <a:pt x="2964" y="329"/>
                    <a:pt x="2890" y="324"/>
                  </a:cubicBezTo>
                  <a:cubicBezTo>
                    <a:pt x="2827" y="324"/>
                    <a:pt x="2726" y="324"/>
                    <a:pt x="2610" y="345"/>
                  </a:cubicBezTo>
                  <a:cubicBezTo>
                    <a:pt x="2361" y="382"/>
                    <a:pt x="2027" y="514"/>
                    <a:pt x="1715" y="789"/>
                  </a:cubicBezTo>
                  <a:cubicBezTo>
                    <a:pt x="1562" y="927"/>
                    <a:pt x="1419" y="1091"/>
                    <a:pt x="1297" y="1292"/>
                  </a:cubicBezTo>
                  <a:cubicBezTo>
                    <a:pt x="1175" y="1488"/>
                    <a:pt x="1085" y="1716"/>
                    <a:pt x="1011" y="1959"/>
                  </a:cubicBezTo>
                  <a:cubicBezTo>
                    <a:pt x="858" y="2441"/>
                    <a:pt x="805" y="2981"/>
                    <a:pt x="747" y="3531"/>
                  </a:cubicBezTo>
                  <a:cubicBezTo>
                    <a:pt x="683" y="4077"/>
                    <a:pt x="635" y="4622"/>
                    <a:pt x="593" y="5135"/>
                  </a:cubicBezTo>
                  <a:cubicBezTo>
                    <a:pt x="556" y="5643"/>
                    <a:pt x="514" y="6125"/>
                    <a:pt x="487" y="6538"/>
                  </a:cubicBezTo>
                  <a:cubicBezTo>
                    <a:pt x="461" y="6945"/>
                    <a:pt x="429" y="7289"/>
                    <a:pt x="413" y="7528"/>
                  </a:cubicBezTo>
                  <a:cubicBezTo>
                    <a:pt x="392" y="7766"/>
                    <a:pt x="376" y="7909"/>
                    <a:pt x="376" y="7909"/>
                  </a:cubicBezTo>
                  <a:cubicBezTo>
                    <a:pt x="376" y="7909"/>
                    <a:pt x="376" y="7766"/>
                    <a:pt x="371" y="7528"/>
                  </a:cubicBezTo>
                  <a:cubicBezTo>
                    <a:pt x="376" y="7289"/>
                    <a:pt x="371" y="6945"/>
                    <a:pt x="376" y="6538"/>
                  </a:cubicBezTo>
                  <a:cubicBezTo>
                    <a:pt x="387" y="6125"/>
                    <a:pt x="392" y="5643"/>
                    <a:pt x="418" y="5130"/>
                  </a:cubicBezTo>
                  <a:cubicBezTo>
                    <a:pt x="445" y="4611"/>
                    <a:pt x="482" y="4061"/>
                    <a:pt x="545" y="3515"/>
                  </a:cubicBezTo>
                  <a:cubicBezTo>
                    <a:pt x="609" y="2970"/>
                    <a:pt x="678" y="2414"/>
                    <a:pt x="842" y="1912"/>
                  </a:cubicBezTo>
                  <a:cubicBezTo>
                    <a:pt x="921" y="1663"/>
                    <a:pt x="1032" y="1425"/>
                    <a:pt x="1170" y="1224"/>
                  </a:cubicBezTo>
                  <a:cubicBezTo>
                    <a:pt x="1302" y="1017"/>
                    <a:pt x="1477" y="848"/>
                    <a:pt x="1641" y="710"/>
                  </a:cubicBezTo>
                  <a:cubicBezTo>
                    <a:pt x="1816" y="567"/>
                    <a:pt x="1990" y="477"/>
                    <a:pt x="2160" y="414"/>
                  </a:cubicBezTo>
                  <a:cubicBezTo>
                    <a:pt x="2324" y="355"/>
                    <a:pt x="2477" y="324"/>
                    <a:pt x="2610" y="313"/>
                  </a:cubicBezTo>
                  <a:cubicBezTo>
                    <a:pt x="2647" y="310"/>
                    <a:pt x="2683" y="309"/>
                    <a:pt x="2717" y="309"/>
                  </a:cubicBezTo>
                  <a:close/>
                  <a:moveTo>
                    <a:pt x="5288" y="1192"/>
                  </a:moveTo>
                  <a:cubicBezTo>
                    <a:pt x="5288" y="1192"/>
                    <a:pt x="5309" y="1218"/>
                    <a:pt x="5341" y="1271"/>
                  </a:cubicBezTo>
                  <a:cubicBezTo>
                    <a:pt x="5373" y="1324"/>
                    <a:pt x="5426" y="1398"/>
                    <a:pt x="5494" y="1488"/>
                  </a:cubicBezTo>
                  <a:cubicBezTo>
                    <a:pt x="5563" y="1583"/>
                    <a:pt x="5653" y="1689"/>
                    <a:pt x="5764" y="1806"/>
                  </a:cubicBezTo>
                  <a:cubicBezTo>
                    <a:pt x="5870" y="1922"/>
                    <a:pt x="6003" y="2055"/>
                    <a:pt x="6135" y="2203"/>
                  </a:cubicBezTo>
                  <a:cubicBezTo>
                    <a:pt x="6273" y="2351"/>
                    <a:pt x="6426" y="2515"/>
                    <a:pt x="6564" y="2706"/>
                  </a:cubicBezTo>
                  <a:cubicBezTo>
                    <a:pt x="6701" y="2896"/>
                    <a:pt x="6834" y="3124"/>
                    <a:pt x="6913" y="3378"/>
                  </a:cubicBezTo>
                  <a:cubicBezTo>
                    <a:pt x="6992" y="3637"/>
                    <a:pt x="7019" y="3923"/>
                    <a:pt x="6987" y="4204"/>
                  </a:cubicBezTo>
                  <a:cubicBezTo>
                    <a:pt x="6961" y="4479"/>
                    <a:pt x="6871" y="4749"/>
                    <a:pt x="6754" y="5003"/>
                  </a:cubicBezTo>
                  <a:cubicBezTo>
                    <a:pt x="6648" y="5262"/>
                    <a:pt x="6505" y="5490"/>
                    <a:pt x="6357" y="5723"/>
                  </a:cubicBezTo>
                  <a:cubicBezTo>
                    <a:pt x="6288" y="5834"/>
                    <a:pt x="6209" y="5940"/>
                    <a:pt x="6130" y="6046"/>
                  </a:cubicBezTo>
                  <a:cubicBezTo>
                    <a:pt x="6050" y="6151"/>
                    <a:pt x="5971" y="6252"/>
                    <a:pt x="5891" y="6353"/>
                  </a:cubicBezTo>
                  <a:cubicBezTo>
                    <a:pt x="5722" y="6543"/>
                    <a:pt x="5563" y="6734"/>
                    <a:pt x="5399" y="6898"/>
                  </a:cubicBezTo>
                  <a:cubicBezTo>
                    <a:pt x="5320" y="6988"/>
                    <a:pt x="5240" y="7067"/>
                    <a:pt x="5161" y="7147"/>
                  </a:cubicBezTo>
                  <a:cubicBezTo>
                    <a:pt x="5082" y="7215"/>
                    <a:pt x="5002" y="7295"/>
                    <a:pt x="4928" y="7364"/>
                  </a:cubicBezTo>
                  <a:cubicBezTo>
                    <a:pt x="4785" y="7512"/>
                    <a:pt x="4637" y="7628"/>
                    <a:pt x="4521" y="7734"/>
                  </a:cubicBezTo>
                  <a:cubicBezTo>
                    <a:pt x="4399" y="7845"/>
                    <a:pt x="4282" y="7930"/>
                    <a:pt x="4187" y="8004"/>
                  </a:cubicBezTo>
                  <a:cubicBezTo>
                    <a:pt x="4002" y="8158"/>
                    <a:pt x="3896" y="8237"/>
                    <a:pt x="3896" y="8237"/>
                  </a:cubicBezTo>
                  <a:cubicBezTo>
                    <a:pt x="3896" y="8237"/>
                    <a:pt x="4002" y="8147"/>
                    <a:pt x="4155" y="7967"/>
                  </a:cubicBezTo>
                  <a:cubicBezTo>
                    <a:pt x="4229" y="7882"/>
                    <a:pt x="4319" y="7766"/>
                    <a:pt x="4425" y="7644"/>
                  </a:cubicBezTo>
                  <a:cubicBezTo>
                    <a:pt x="4478" y="7581"/>
                    <a:pt x="4531" y="7517"/>
                    <a:pt x="4595" y="7443"/>
                  </a:cubicBezTo>
                  <a:cubicBezTo>
                    <a:pt x="4653" y="7379"/>
                    <a:pt x="4716" y="7305"/>
                    <a:pt x="4780" y="7226"/>
                  </a:cubicBezTo>
                  <a:cubicBezTo>
                    <a:pt x="4902" y="7072"/>
                    <a:pt x="5045" y="6908"/>
                    <a:pt x="5182" y="6728"/>
                  </a:cubicBezTo>
                  <a:cubicBezTo>
                    <a:pt x="5325" y="6548"/>
                    <a:pt x="5468" y="6358"/>
                    <a:pt x="5616" y="6167"/>
                  </a:cubicBezTo>
                  <a:cubicBezTo>
                    <a:pt x="5690" y="6067"/>
                    <a:pt x="5764" y="5961"/>
                    <a:pt x="5838" y="5860"/>
                  </a:cubicBezTo>
                  <a:cubicBezTo>
                    <a:pt x="5902" y="5754"/>
                    <a:pt x="5976" y="5649"/>
                    <a:pt x="6040" y="5543"/>
                  </a:cubicBezTo>
                  <a:cubicBezTo>
                    <a:pt x="6167" y="5326"/>
                    <a:pt x="6299" y="5103"/>
                    <a:pt x="6400" y="4870"/>
                  </a:cubicBezTo>
                  <a:cubicBezTo>
                    <a:pt x="6500" y="4638"/>
                    <a:pt x="6580" y="4399"/>
                    <a:pt x="6611" y="4167"/>
                  </a:cubicBezTo>
                  <a:cubicBezTo>
                    <a:pt x="6643" y="3939"/>
                    <a:pt x="6638" y="3701"/>
                    <a:pt x="6585" y="3478"/>
                  </a:cubicBezTo>
                  <a:cubicBezTo>
                    <a:pt x="6532" y="3261"/>
                    <a:pt x="6431" y="3055"/>
                    <a:pt x="6320" y="2870"/>
                  </a:cubicBezTo>
                  <a:cubicBezTo>
                    <a:pt x="6209" y="2684"/>
                    <a:pt x="6082" y="2510"/>
                    <a:pt x="5960" y="2351"/>
                  </a:cubicBezTo>
                  <a:cubicBezTo>
                    <a:pt x="5844" y="2187"/>
                    <a:pt x="5738" y="2039"/>
                    <a:pt x="5643" y="1901"/>
                  </a:cubicBezTo>
                  <a:cubicBezTo>
                    <a:pt x="5553" y="1758"/>
                    <a:pt x="5484" y="1636"/>
                    <a:pt x="5426" y="1536"/>
                  </a:cubicBezTo>
                  <a:cubicBezTo>
                    <a:pt x="5373" y="1430"/>
                    <a:pt x="5341" y="1340"/>
                    <a:pt x="5320" y="1282"/>
                  </a:cubicBezTo>
                  <a:cubicBezTo>
                    <a:pt x="5299" y="1224"/>
                    <a:pt x="5288" y="1192"/>
                    <a:pt x="5288" y="1192"/>
                  </a:cubicBezTo>
                  <a:close/>
                  <a:moveTo>
                    <a:pt x="11026" y="1062"/>
                  </a:moveTo>
                  <a:cubicBezTo>
                    <a:pt x="11261" y="1062"/>
                    <a:pt x="10876" y="2131"/>
                    <a:pt x="9861" y="4018"/>
                  </a:cubicBezTo>
                  <a:cubicBezTo>
                    <a:pt x="9284" y="5082"/>
                    <a:pt x="11719" y="7623"/>
                    <a:pt x="11719" y="7623"/>
                  </a:cubicBezTo>
                  <a:cubicBezTo>
                    <a:pt x="11089" y="7178"/>
                    <a:pt x="10592" y="6776"/>
                    <a:pt x="10189" y="6406"/>
                  </a:cubicBezTo>
                  <a:lnTo>
                    <a:pt x="10189" y="6406"/>
                  </a:lnTo>
                  <a:cubicBezTo>
                    <a:pt x="10274" y="6517"/>
                    <a:pt x="10364" y="6628"/>
                    <a:pt x="10449" y="6734"/>
                  </a:cubicBezTo>
                  <a:cubicBezTo>
                    <a:pt x="10586" y="6914"/>
                    <a:pt x="10724" y="7078"/>
                    <a:pt x="10851" y="7231"/>
                  </a:cubicBezTo>
                  <a:cubicBezTo>
                    <a:pt x="10909" y="7311"/>
                    <a:pt x="10978" y="7385"/>
                    <a:pt x="11036" y="7448"/>
                  </a:cubicBezTo>
                  <a:cubicBezTo>
                    <a:pt x="11095" y="7522"/>
                    <a:pt x="11147" y="7591"/>
                    <a:pt x="11200" y="7649"/>
                  </a:cubicBezTo>
                  <a:cubicBezTo>
                    <a:pt x="11306" y="7776"/>
                    <a:pt x="11402" y="7882"/>
                    <a:pt x="11476" y="7972"/>
                  </a:cubicBezTo>
                  <a:cubicBezTo>
                    <a:pt x="11624" y="8152"/>
                    <a:pt x="11714" y="8258"/>
                    <a:pt x="11714" y="8258"/>
                  </a:cubicBezTo>
                  <a:cubicBezTo>
                    <a:pt x="11714" y="8258"/>
                    <a:pt x="11608" y="8179"/>
                    <a:pt x="11423" y="8025"/>
                  </a:cubicBezTo>
                  <a:cubicBezTo>
                    <a:pt x="11327" y="7951"/>
                    <a:pt x="11216" y="7861"/>
                    <a:pt x="11089" y="7755"/>
                  </a:cubicBezTo>
                  <a:cubicBezTo>
                    <a:pt x="10962" y="7644"/>
                    <a:pt x="10825" y="7522"/>
                    <a:pt x="10682" y="7385"/>
                  </a:cubicBezTo>
                  <a:cubicBezTo>
                    <a:pt x="10608" y="7311"/>
                    <a:pt x="10528" y="7237"/>
                    <a:pt x="10449" y="7168"/>
                  </a:cubicBezTo>
                  <a:cubicBezTo>
                    <a:pt x="10369" y="7094"/>
                    <a:pt x="10290" y="7009"/>
                    <a:pt x="10211" y="6919"/>
                  </a:cubicBezTo>
                  <a:cubicBezTo>
                    <a:pt x="10047" y="6755"/>
                    <a:pt x="9888" y="6570"/>
                    <a:pt x="9718" y="6374"/>
                  </a:cubicBezTo>
                  <a:cubicBezTo>
                    <a:pt x="9639" y="6273"/>
                    <a:pt x="9560" y="6173"/>
                    <a:pt x="9480" y="6067"/>
                  </a:cubicBezTo>
                  <a:cubicBezTo>
                    <a:pt x="9401" y="5961"/>
                    <a:pt x="9332" y="5855"/>
                    <a:pt x="9253" y="5744"/>
                  </a:cubicBezTo>
                  <a:cubicBezTo>
                    <a:pt x="9104" y="5516"/>
                    <a:pt x="8967" y="5278"/>
                    <a:pt x="8856" y="5024"/>
                  </a:cubicBezTo>
                  <a:cubicBezTo>
                    <a:pt x="8750" y="4770"/>
                    <a:pt x="8654" y="4500"/>
                    <a:pt x="8623" y="4219"/>
                  </a:cubicBezTo>
                  <a:cubicBezTo>
                    <a:pt x="8623" y="3928"/>
                    <a:pt x="8644" y="3648"/>
                    <a:pt x="8729" y="3388"/>
                  </a:cubicBezTo>
                  <a:cubicBezTo>
                    <a:pt x="8808" y="3129"/>
                    <a:pt x="8940" y="2907"/>
                    <a:pt x="9078" y="2711"/>
                  </a:cubicBezTo>
                  <a:cubicBezTo>
                    <a:pt x="9215" y="2520"/>
                    <a:pt x="9369" y="2356"/>
                    <a:pt x="9507" y="2208"/>
                  </a:cubicBezTo>
                  <a:cubicBezTo>
                    <a:pt x="9650" y="2060"/>
                    <a:pt x="9771" y="1933"/>
                    <a:pt x="9877" y="1811"/>
                  </a:cubicBezTo>
                  <a:cubicBezTo>
                    <a:pt x="9983" y="1695"/>
                    <a:pt x="10078" y="1589"/>
                    <a:pt x="10152" y="1493"/>
                  </a:cubicBezTo>
                  <a:cubicBezTo>
                    <a:pt x="10216" y="1403"/>
                    <a:pt x="10274" y="1329"/>
                    <a:pt x="10301" y="1276"/>
                  </a:cubicBezTo>
                  <a:cubicBezTo>
                    <a:pt x="10338" y="1224"/>
                    <a:pt x="10353" y="1197"/>
                    <a:pt x="10354" y="1197"/>
                  </a:cubicBezTo>
                  <a:lnTo>
                    <a:pt x="10354" y="1197"/>
                  </a:lnTo>
                  <a:cubicBezTo>
                    <a:pt x="10354" y="1197"/>
                    <a:pt x="10343" y="1229"/>
                    <a:pt x="10322" y="1292"/>
                  </a:cubicBezTo>
                  <a:cubicBezTo>
                    <a:pt x="10301" y="1351"/>
                    <a:pt x="10269" y="1435"/>
                    <a:pt x="10216" y="1541"/>
                  </a:cubicBezTo>
                  <a:cubicBezTo>
                    <a:pt x="10163" y="1647"/>
                    <a:pt x="10089" y="1774"/>
                    <a:pt x="9999" y="1906"/>
                  </a:cubicBezTo>
                  <a:cubicBezTo>
                    <a:pt x="9904" y="2044"/>
                    <a:pt x="9798" y="2197"/>
                    <a:pt x="9681" y="2356"/>
                  </a:cubicBezTo>
                  <a:cubicBezTo>
                    <a:pt x="9560" y="2515"/>
                    <a:pt x="9438" y="2695"/>
                    <a:pt x="9321" y="2880"/>
                  </a:cubicBezTo>
                  <a:cubicBezTo>
                    <a:pt x="9253" y="2997"/>
                    <a:pt x="9184" y="3124"/>
                    <a:pt x="9131" y="3256"/>
                  </a:cubicBezTo>
                  <a:cubicBezTo>
                    <a:pt x="9411" y="2785"/>
                    <a:pt x="9845" y="2393"/>
                    <a:pt x="10136" y="1996"/>
                  </a:cubicBezTo>
                  <a:cubicBezTo>
                    <a:pt x="10605" y="1361"/>
                    <a:pt x="10902" y="1062"/>
                    <a:pt x="11026" y="1062"/>
                  </a:cubicBezTo>
                  <a:close/>
                  <a:moveTo>
                    <a:pt x="6828" y="5553"/>
                  </a:moveTo>
                  <a:cubicBezTo>
                    <a:pt x="6828" y="5554"/>
                    <a:pt x="6802" y="5638"/>
                    <a:pt x="6738" y="5776"/>
                  </a:cubicBezTo>
                  <a:cubicBezTo>
                    <a:pt x="6701" y="5850"/>
                    <a:pt x="6664" y="5929"/>
                    <a:pt x="6617" y="6030"/>
                  </a:cubicBezTo>
                  <a:cubicBezTo>
                    <a:pt x="6564" y="6120"/>
                    <a:pt x="6511" y="6226"/>
                    <a:pt x="6437" y="6337"/>
                  </a:cubicBezTo>
                  <a:cubicBezTo>
                    <a:pt x="6405" y="6390"/>
                    <a:pt x="6373" y="6458"/>
                    <a:pt x="6331" y="6517"/>
                  </a:cubicBezTo>
                  <a:cubicBezTo>
                    <a:pt x="6294" y="6575"/>
                    <a:pt x="6251" y="6638"/>
                    <a:pt x="6209" y="6702"/>
                  </a:cubicBezTo>
                  <a:cubicBezTo>
                    <a:pt x="6119" y="6829"/>
                    <a:pt x="6029" y="6956"/>
                    <a:pt x="5923" y="7088"/>
                  </a:cubicBezTo>
                  <a:lnTo>
                    <a:pt x="5764" y="7284"/>
                  </a:lnTo>
                  <a:lnTo>
                    <a:pt x="5685" y="7385"/>
                  </a:lnTo>
                  <a:cubicBezTo>
                    <a:pt x="5659" y="7416"/>
                    <a:pt x="5627" y="7448"/>
                    <a:pt x="5600" y="7485"/>
                  </a:cubicBezTo>
                  <a:cubicBezTo>
                    <a:pt x="5537" y="7549"/>
                    <a:pt x="5479" y="7607"/>
                    <a:pt x="5420" y="7676"/>
                  </a:cubicBezTo>
                  <a:cubicBezTo>
                    <a:pt x="5362" y="7739"/>
                    <a:pt x="5293" y="7803"/>
                    <a:pt x="5230" y="7861"/>
                  </a:cubicBezTo>
                  <a:cubicBezTo>
                    <a:pt x="5161" y="7919"/>
                    <a:pt x="5103" y="7988"/>
                    <a:pt x="5029" y="8046"/>
                  </a:cubicBezTo>
                  <a:cubicBezTo>
                    <a:pt x="4965" y="8105"/>
                    <a:pt x="4891" y="8158"/>
                    <a:pt x="4822" y="8216"/>
                  </a:cubicBezTo>
                  <a:cubicBezTo>
                    <a:pt x="4690" y="8338"/>
                    <a:pt x="4547" y="8438"/>
                    <a:pt x="4415" y="8533"/>
                  </a:cubicBezTo>
                  <a:cubicBezTo>
                    <a:pt x="4383" y="8560"/>
                    <a:pt x="4346" y="8581"/>
                    <a:pt x="4314" y="8607"/>
                  </a:cubicBezTo>
                  <a:lnTo>
                    <a:pt x="4261" y="8639"/>
                  </a:lnTo>
                  <a:lnTo>
                    <a:pt x="4208" y="8676"/>
                  </a:lnTo>
                  <a:cubicBezTo>
                    <a:pt x="4145" y="8713"/>
                    <a:pt x="4071" y="8761"/>
                    <a:pt x="4002" y="8798"/>
                  </a:cubicBezTo>
                  <a:cubicBezTo>
                    <a:pt x="3938" y="8840"/>
                    <a:pt x="3869" y="8877"/>
                    <a:pt x="3811" y="8920"/>
                  </a:cubicBezTo>
                  <a:cubicBezTo>
                    <a:pt x="3748" y="8952"/>
                    <a:pt x="3684" y="8983"/>
                    <a:pt x="3621" y="9010"/>
                  </a:cubicBezTo>
                  <a:cubicBezTo>
                    <a:pt x="3499" y="9073"/>
                    <a:pt x="3388" y="9131"/>
                    <a:pt x="3287" y="9169"/>
                  </a:cubicBezTo>
                  <a:cubicBezTo>
                    <a:pt x="3192" y="9211"/>
                    <a:pt x="3097" y="9243"/>
                    <a:pt x="3023" y="9274"/>
                  </a:cubicBezTo>
                  <a:cubicBezTo>
                    <a:pt x="2880" y="9327"/>
                    <a:pt x="2795" y="9364"/>
                    <a:pt x="2795" y="9364"/>
                  </a:cubicBezTo>
                  <a:cubicBezTo>
                    <a:pt x="2795" y="9364"/>
                    <a:pt x="2864" y="9311"/>
                    <a:pt x="2996" y="9232"/>
                  </a:cubicBezTo>
                  <a:cubicBezTo>
                    <a:pt x="3065" y="9169"/>
                    <a:pt x="3144" y="9126"/>
                    <a:pt x="3234" y="9063"/>
                  </a:cubicBezTo>
                  <a:cubicBezTo>
                    <a:pt x="3330" y="9004"/>
                    <a:pt x="3425" y="8930"/>
                    <a:pt x="3536" y="8862"/>
                  </a:cubicBezTo>
                  <a:cubicBezTo>
                    <a:pt x="3589" y="8819"/>
                    <a:pt x="3647" y="8787"/>
                    <a:pt x="3705" y="8745"/>
                  </a:cubicBezTo>
                  <a:cubicBezTo>
                    <a:pt x="3764" y="8708"/>
                    <a:pt x="3817" y="8660"/>
                    <a:pt x="3885" y="8613"/>
                  </a:cubicBezTo>
                  <a:cubicBezTo>
                    <a:pt x="4002" y="8523"/>
                    <a:pt x="4134" y="8427"/>
                    <a:pt x="4261" y="8332"/>
                  </a:cubicBezTo>
                  <a:cubicBezTo>
                    <a:pt x="4330" y="8279"/>
                    <a:pt x="4388" y="8226"/>
                    <a:pt x="4452" y="8173"/>
                  </a:cubicBezTo>
                  <a:lnTo>
                    <a:pt x="4552" y="8094"/>
                  </a:lnTo>
                  <a:cubicBezTo>
                    <a:pt x="4584" y="8068"/>
                    <a:pt x="4616" y="8031"/>
                    <a:pt x="4642" y="8004"/>
                  </a:cubicBezTo>
                  <a:cubicBezTo>
                    <a:pt x="4711" y="7946"/>
                    <a:pt x="4769" y="7893"/>
                    <a:pt x="4838" y="7835"/>
                  </a:cubicBezTo>
                  <a:cubicBezTo>
                    <a:pt x="4902" y="7776"/>
                    <a:pt x="4960" y="7713"/>
                    <a:pt x="5023" y="7655"/>
                  </a:cubicBezTo>
                  <a:cubicBezTo>
                    <a:pt x="5082" y="7596"/>
                    <a:pt x="5145" y="7538"/>
                    <a:pt x="5209" y="7475"/>
                  </a:cubicBezTo>
                  <a:cubicBezTo>
                    <a:pt x="5267" y="7416"/>
                    <a:pt x="5325" y="7353"/>
                    <a:pt x="5383" y="7289"/>
                  </a:cubicBezTo>
                  <a:cubicBezTo>
                    <a:pt x="5505" y="7173"/>
                    <a:pt x="5616" y="7046"/>
                    <a:pt x="5727" y="6930"/>
                  </a:cubicBezTo>
                  <a:lnTo>
                    <a:pt x="5886" y="6750"/>
                  </a:lnTo>
                  <a:cubicBezTo>
                    <a:pt x="5939" y="6691"/>
                    <a:pt x="5992" y="6638"/>
                    <a:pt x="6040" y="6575"/>
                  </a:cubicBezTo>
                  <a:cubicBezTo>
                    <a:pt x="6135" y="6464"/>
                    <a:pt x="6225" y="6353"/>
                    <a:pt x="6304" y="6252"/>
                  </a:cubicBezTo>
                  <a:cubicBezTo>
                    <a:pt x="6384" y="6151"/>
                    <a:pt x="6458" y="6056"/>
                    <a:pt x="6521" y="5966"/>
                  </a:cubicBezTo>
                  <a:cubicBezTo>
                    <a:pt x="6585" y="5881"/>
                    <a:pt x="6643" y="5807"/>
                    <a:pt x="6691" y="5749"/>
                  </a:cubicBezTo>
                  <a:cubicBezTo>
                    <a:pt x="6733" y="5691"/>
                    <a:pt x="6770" y="5638"/>
                    <a:pt x="6797" y="5606"/>
                  </a:cubicBezTo>
                  <a:cubicBezTo>
                    <a:pt x="6823" y="5569"/>
                    <a:pt x="6828" y="5553"/>
                    <a:pt x="6828" y="5553"/>
                  </a:cubicBezTo>
                  <a:close/>
                  <a:moveTo>
                    <a:pt x="10338" y="9878"/>
                  </a:moveTo>
                  <a:cubicBezTo>
                    <a:pt x="10338" y="9878"/>
                    <a:pt x="10274" y="9894"/>
                    <a:pt x="10179" y="9920"/>
                  </a:cubicBezTo>
                  <a:cubicBezTo>
                    <a:pt x="10073" y="9936"/>
                    <a:pt x="9925" y="9978"/>
                    <a:pt x="9745" y="10005"/>
                  </a:cubicBezTo>
                  <a:cubicBezTo>
                    <a:pt x="9570" y="10037"/>
                    <a:pt x="9364" y="10068"/>
                    <a:pt x="9136" y="10095"/>
                  </a:cubicBezTo>
                  <a:cubicBezTo>
                    <a:pt x="8914" y="10121"/>
                    <a:pt x="8676" y="10142"/>
                    <a:pt x="8437" y="10169"/>
                  </a:cubicBezTo>
                  <a:cubicBezTo>
                    <a:pt x="8199" y="10185"/>
                    <a:pt x="7956" y="10195"/>
                    <a:pt x="7728" y="10201"/>
                  </a:cubicBezTo>
                  <a:cubicBezTo>
                    <a:pt x="7506" y="10211"/>
                    <a:pt x="7294" y="10211"/>
                    <a:pt x="7114" y="10211"/>
                  </a:cubicBezTo>
                  <a:cubicBezTo>
                    <a:pt x="6934" y="10211"/>
                    <a:pt x="6781" y="10201"/>
                    <a:pt x="6675" y="10201"/>
                  </a:cubicBezTo>
                  <a:cubicBezTo>
                    <a:pt x="6569" y="10195"/>
                    <a:pt x="6511" y="10195"/>
                    <a:pt x="6511" y="10195"/>
                  </a:cubicBezTo>
                  <a:cubicBezTo>
                    <a:pt x="6511" y="10195"/>
                    <a:pt x="6569" y="10190"/>
                    <a:pt x="6675" y="10174"/>
                  </a:cubicBezTo>
                  <a:cubicBezTo>
                    <a:pt x="6781" y="10169"/>
                    <a:pt x="6929" y="10148"/>
                    <a:pt x="7114" y="10137"/>
                  </a:cubicBezTo>
                  <a:cubicBezTo>
                    <a:pt x="7284" y="10121"/>
                    <a:pt x="7495" y="10105"/>
                    <a:pt x="7723" y="10090"/>
                  </a:cubicBezTo>
                  <a:cubicBezTo>
                    <a:pt x="7945" y="10079"/>
                    <a:pt x="8183" y="10058"/>
                    <a:pt x="8422" y="10037"/>
                  </a:cubicBezTo>
                  <a:cubicBezTo>
                    <a:pt x="8660" y="10026"/>
                    <a:pt x="8898" y="10005"/>
                    <a:pt x="9126" y="9984"/>
                  </a:cubicBezTo>
                  <a:cubicBezTo>
                    <a:pt x="9348" y="9963"/>
                    <a:pt x="9554" y="9952"/>
                    <a:pt x="9734" y="9931"/>
                  </a:cubicBezTo>
                  <a:cubicBezTo>
                    <a:pt x="9914" y="9910"/>
                    <a:pt x="10062" y="9904"/>
                    <a:pt x="10168" y="9894"/>
                  </a:cubicBezTo>
                  <a:cubicBezTo>
                    <a:pt x="10274" y="9883"/>
                    <a:pt x="10338" y="9878"/>
                    <a:pt x="10338" y="9878"/>
                  </a:cubicBezTo>
                  <a:close/>
                  <a:moveTo>
                    <a:pt x="2890" y="1"/>
                  </a:moveTo>
                  <a:cubicBezTo>
                    <a:pt x="1863" y="1"/>
                    <a:pt x="482" y="482"/>
                    <a:pt x="244" y="4479"/>
                  </a:cubicBezTo>
                  <a:cubicBezTo>
                    <a:pt x="265" y="5299"/>
                    <a:pt x="185" y="6220"/>
                    <a:pt x="111" y="7109"/>
                  </a:cubicBezTo>
                  <a:cubicBezTo>
                    <a:pt x="53" y="7798"/>
                    <a:pt x="0" y="8454"/>
                    <a:pt x="0" y="8978"/>
                  </a:cubicBezTo>
                  <a:cubicBezTo>
                    <a:pt x="529" y="9613"/>
                    <a:pt x="1435" y="10095"/>
                    <a:pt x="2514" y="10455"/>
                  </a:cubicBezTo>
                  <a:cubicBezTo>
                    <a:pt x="3732" y="10741"/>
                    <a:pt x="5399" y="10942"/>
                    <a:pt x="7543" y="10942"/>
                  </a:cubicBezTo>
                  <a:cubicBezTo>
                    <a:pt x="8358" y="10942"/>
                    <a:pt x="9136" y="10910"/>
                    <a:pt x="9872" y="10846"/>
                  </a:cubicBezTo>
                  <a:cubicBezTo>
                    <a:pt x="9639" y="10846"/>
                    <a:pt x="9411" y="10852"/>
                    <a:pt x="9173" y="10852"/>
                  </a:cubicBezTo>
                  <a:cubicBezTo>
                    <a:pt x="8580" y="10846"/>
                    <a:pt x="7998" y="10825"/>
                    <a:pt x="7453" y="10794"/>
                  </a:cubicBezTo>
                  <a:cubicBezTo>
                    <a:pt x="6902" y="10756"/>
                    <a:pt x="6394" y="10719"/>
                    <a:pt x="5955" y="10666"/>
                  </a:cubicBezTo>
                  <a:cubicBezTo>
                    <a:pt x="5738" y="10645"/>
                    <a:pt x="5537" y="10619"/>
                    <a:pt x="5362" y="10598"/>
                  </a:cubicBezTo>
                  <a:cubicBezTo>
                    <a:pt x="5182" y="10582"/>
                    <a:pt x="5029" y="10561"/>
                    <a:pt x="4902" y="10539"/>
                  </a:cubicBezTo>
                  <a:cubicBezTo>
                    <a:pt x="4653" y="10508"/>
                    <a:pt x="4505" y="10487"/>
                    <a:pt x="4505" y="10487"/>
                  </a:cubicBezTo>
                  <a:lnTo>
                    <a:pt x="4505" y="10487"/>
                  </a:lnTo>
                  <a:cubicBezTo>
                    <a:pt x="4505" y="10487"/>
                    <a:pt x="4653" y="10492"/>
                    <a:pt x="4912" y="10502"/>
                  </a:cubicBezTo>
                  <a:cubicBezTo>
                    <a:pt x="5034" y="10508"/>
                    <a:pt x="5193" y="10508"/>
                    <a:pt x="5367" y="10508"/>
                  </a:cubicBezTo>
                  <a:cubicBezTo>
                    <a:pt x="5487" y="10508"/>
                    <a:pt x="5614" y="10510"/>
                    <a:pt x="5750" y="10510"/>
                  </a:cubicBezTo>
                  <a:cubicBezTo>
                    <a:pt x="5818" y="10510"/>
                    <a:pt x="5888" y="10509"/>
                    <a:pt x="5960" y="10508"/>
                  </a:cubicBezTo>
                  <a:cubicBezTo>
                    <a:pt x="6400" y="10508"/>
                    <a:pt x="6908" y="10492"/>
                    <a:pt x="7453" y="10465"/>
                  </a:cubicBezTo>
                  <a:cubicBezTo>
                    <a:pt x="7993" y="10439"/>
                    <a:pt x="8570" y="10397"/>
                    <a:pt x="9147" y="10338"/>
                  </a:cubicBezTo>
                  <a:cubicBezTo>
                    <a:pt x="9718" y="10280"/>
                    <a:pt x="10290" y="10206"/>
                    <a:pt x="10825" y="10127"/>
                  </a:cubicBezTo>
                  <a:cubicBezTo>
                    <a:pt x="11237" y="10063"/>
                    <a:pt x="11624" y="9994"/>
                    <a:pt x="11979" y="9931"/>
                  </a:cubicBezTo>
                  <a:cubicBezTo>
                    <a:pt x="12174" y="9899"/>
                    <a:pt x="12381" y="9862"/>
                    <a:pt x="12593" y="9825"/>
                  </a:cubicBezTo>
                  <a:cubicBezTo>
                    <a:pt x="13069" y="9730"/>
                    <a:pt x="13540" y="9618"/>
                    <a:pt x="13889" y="9528"/>
                  </a:cubicBezTo>
                  <a:cubicBezTo>
                    <a:pt x="14059" y="9481"/>
                    <a:pt x="14207" y="9444"/>
                    <a:pt x="14313" y="9407"/>
                  </a:cubicBezTo>
                  <a:cubicBezTo>
                    <a:pt x="14413" y="9375"/>
                    <a:pt x="14471" y="9364"/>
                    <a:pt x="14472" y="9364"/>
                  </a:cubicBezTo>
                  <a:lnTo>
                    <a:pt x="14472" y="9364"/>
                  </a:lnTo>
                  <a:cubicBezTo>
                    <a:pt x="14471" y="9364"/>
                    <a:pt x="14413" y="9375"/>
                    <a:pt x="14302" y="9396"/>
                  </a:cubicBezTo>
                  <a:cubicBezTo>
                    <a:pt x="14196" y="9412"/>
                    <a:pt x="14053" y="9444"/>
                    <a:pt x="13873" y="9465"/>
                  </a:cubicBezTo>
                  <a:cubicBezTo>
                    <a:pt x="13556" y="9518"/>
                    <a:pt x="13138" y="9571"/>
                    <a:pt x="12714" y="9613"/>
                  </a:cubicBezTo>
                  <a:cubicBezTo>
                    <a:pt x="13662" y="8353"/>
                    <a:pt x="13762" y="6384"/>
                    <a:pt x="13503" y="3664"/>
                  </a:cubicBezTo>
                  <a:cubicBezTo>
                    <a:pt x="13312" y="1652"/>
                    <a:pt x="12291" y="689"/>
                    <a:pt x="11783" y="329"/>
                  </a:cubicBezTo>
                  <a:cubicBezTo>
                    <a:pt x="11862" y="303"/>
                    <a:pt x="11941" y="281"/>
                    <a:pt x="12021" y="265"/>
                  </a:cubicBezTo>
                  <a:cubicBezTo>
                    <a:pt x="12354" y="186"/>
                    <a:pt x="12709" y="165"/>
                    <a:pt x="12974" y="165"/>
                  </a:cubicBezTo>
                  <a:cubicBezTo>
                    <a:pt x="13106" y="165"/>
                    <a:pt x="13217" y="170"/>
                    <a:pt x="13296" y="170"/>
                  </a:cubicBezTo>
                  <a:cubicBezTo>
                    <a:pt x="13376" y="175"/>
                    <a:pt x="13418" y="175"/>
                    <a:pt x="13418" y="175"/>
                  </a:cubicBezTo>
                  <a:cubicBezTo>
                    <a:pt x="13418" y="175"/>
                    <a:pt x="13371" y="170"/>
                    <a:pt x="13296" y="160"/>
                  </a:cubicBezTo>
                  <a:cubicBezTo>
                    <a:pt x="13217" y="144"/>
                    <a:pt x="13111" y="123"/>
                    <a:pt x="12979" y="107"/>
                  </a:cubicBezTo>
                  <a:cubicBezTo>
                    <a:pt x="12789" y="76"/>
                    <a:pt x="12551" y="51"/>
                    <a:pt x="12296" y="51"/>
                  </a:cubicBezTo>
                  <a:cubicBezTo>
                    <a:pt x="12196" y="51"/>
                    <a:pt x="12093" y="55"/>
                    <a:pt x="11989" y="64"/>
                  </a:cubicBezTo>
                  <a:cubicBezTo>
                    <a:pt x="11751" y="86"/>
                    <a:pt x="11518" y="138"/>
                    <a:pt x="11312" y="197"/>
                  </a:cubicBezTo>
                  <a:cubicBezTo>
                    <a:pt x="11285" y="202"/>
                    <a:pt x="11269" y="213"/>
                    <a:pt x="11243" y="213"/>
                  </a:cubicBezTo>
                  <a:cubicBezTo>
                    <a:pt x="10052" y="530"/>
                    <a:pt x="9353" y="1599"/>
                    <a:pt x="7781" y="1599"/>
                  </a:cubicBezTo>
                  <a:cubicBezTo>
                    <a:pt x="6198" y="1599"/>
                    <a:pt x="5727" y="530"/>
                    <a:pt x="4605" y="244"/>
                  </a:cubicBezTo>
                  <a:cubicBezTo>
                    <a:pt x="4139" y="149"/>
                    <a:pt x="3679" y="1"/>
                    <a:pt x="2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393575" y="3060400"/>
              <a:ext cx="148500" cy="145150"/>
            </a:xfrm>
            <a:custGeom>
              <a:avLst/>
              <a:gdLst/>
              <a:ahLst/>
              <a:cxnLst/>
              <a:rect l="l" t="t" r="r" b="b"/>
              <a:pathLst>
                <a:path w="5940" h="5806" extrusionOk="0">
                  <a:moveTo>
                    <a:pt x="421" y="1"/>
                  </a:moveTo>
                  <a:cubicBezTo>
                    <a:pt x="389" y="1"/>
                    <a:pt x="358" y="2"/>
                    <a:pt x="329" y="4"/>
                  </a:cubicBezTo>
                  <a:cubicBezTo>
                    <a:pt x="207" y="15"/>
                    <a:pt x="112" y="52"/>
                    <a:pt x="64" y="100"/>
                  </a:cubicBezTo>
                  <a:cubicBezTo>
                    <a:pt x="11" y="137"/>
                    <a:pt x="1" y="174"/>
                    <a:pt x="1" y="174"/>
                  </a:cubicBezTo>
                  <a:cubicBezTo>
                    <a:pt x="1" y="174"/>
                    <a:pt x="22" y="137"/>
                    <a:pt x="75" y="105"/>
                  </a:cubicBezTo>
                  <a:cubicBezTo>
                    <a:pt x="128" y="73"/>
                    <a:pt x="218" y="47"/>
                    <a:pt x="340" y="47"/>
                  </a:cubicBezTo>
                  <a:cubicBezTo>
                    <a:pt x="456" y="47"/>
                    <a:pt x="594" y="79"/>
                    <a:pt x="752" y="131"/>
                  </a:cubicBezTo>
                  <a:cubicBezTo>
                    <a:pt x="906" y="184"/>
                    <a:pt x="1081" y="264"/>
                    <a:pt x="1255" y="359"/>
                  </a:cubicBezTo>
                  <a:cubicBezTo>
                    <a:pt x="1303" y="386"/>
                    <a:pt x="1351" y="401"/>
                    <a:pt x="1398" y="428"/>
                  </a:cubicBezTo>
                  <a:cubicBezTo>
                    <a:pt x="1441" y="454"/>
                    <a:pt x="1483" y="481"/>
                    <a:pt x="1531" y="507"/>
                  </a:cubicBezTo>
                  <a:cubicBezTo>
                    <a:pt x="1615" y="571"/>
                    <a:pt x="1700" y="640"/>
                    <a:pt x="1785" y="714"/>
                  </a:cubicBezTo>
                  <a:cubicBezTo>
                    <a:pt x="1954" y="867"/>
                    <a:pt x="2118" y="1047"/>
                    <a:pt x="2277" y="1238"/>
                  </a:cubicBezTo>
                  <a:cubicBezTo>
                    <a:pt x="2441" y="1428"/>
                    <a:pt x="2600" y="1629"/>
                    <a:pt x="2759" y="1831"/>
                  </a:cubicBezTo>
                  <a:cubicBezTo>
                    <a:pt x="2917" y="2037"/>
                    <a:pt x="3081" y="2254"/>
                    <a:pt x="3235" y="2466"/>
                  </a:cubicBezTo>
                  <a:cubicBezTo>
                    <a:pt x="3394" y="2677"/>
                    <a:pt x="3553" y="2900"/>
                    <a:pt x="3711" y="3112"/>
                  </a:cubicBezTo>
                  <a:cubicBezTo>
                    <a:pt x="3865" y="3323"/>
                    <a:pt x="4024" y="3524"/>
                    <a:pt x="4177" y="3731"/>
                  </a:cubicBezTo>
                  <a:cubicBezTo>
                    <a:pt x="4325" y="3932"/>
                    <a:pt x="4474" y="4128"/>
                    <a:pt x="4616" y="4308"/>
                  </a:cubicBezTo>
                  <a:cubicBezTo>
                    <a:pt x="4759" y="4493"/>
                    <a:pt x="4897" y="4657"/>
                    <a:pt x="5029" y="4816"/>
                  </a:cubicBezTo>
                  <a:cubicBezTo>
                    <a:pt x="5289" y="5128"/>
                    <a:pt x="5511" y="5382"/>
                    <a:pt x="5675" y="5546"/>
                  </a:cubicBezTo>
                  <a:cubicBezTo>
                    <a:pt x="5754" y="5631"/>
                    <a:pt x="5829" y="5695"/>
                    <a:pt x="5871" y="5737"/>
                  </a:cubicBezTo>
                  <a:cubicBezTo>
                    <a:pt x="5913" y="5785"/>
                    <a:pt x="5940" y="5806"/>
                    <a:pt x="5940" y="5806"/>
                  </a:cubicBezTo>
                  <a:cubicBezTo>
                    <a:pt x="5940" y="5806"/>
                    <a:pt x="5855" y="5705"/>
                    <a:pt x="5712" y="5520"/>
                  </a:cubicBezTo>
                  <a:cubicBezTo>
                    <a:pt x="5559" y="5319"/>
                    <a:pt x="5352" y="5054"/>
                    <a:pt x="5114" y="4731"/>
                  </a:cubicBezTo>
                  <a:cubicBezTo>
                    <a:pt x="4998" y="4567"/>
                    <a:pt x="4871" y="4392"/>
                    <a:pt x="4738" y="4207"/>
                  </a:cubicBezTo>
                  <a:cubicBezTo>
                    <a:pt x="4606" y="4022"/>
                    <a:pt x="4468" y="3826"/>
                    <a:pt x="4320" y="3620"/>
                  </a:cubicBezTo>
                  <a:cubicBezTo>
                    <a:pt x="4177" y="3413"/>
                    <a:pt x="4029" y="3202"/>
                    <a:pt x="3875" y="2990"/>
                  </a:cubicBezTo>
                  <a:cubicBezTo>
                    <a:pt x="3727" y="2778"/>
                    <a:pt x="3568" y="2561"/>
                    <a:pt x="3410" y="2344"/>
                  </a:cubicBezTo>
                  <a:cubicBezTo>
                    <a:pt x="3251" y="2132"/>
                    <a:pt x="3081" y="1910"/>
                    <a:pt x="2917" y="1709"/>
                  </a:cubicBezTo>
                  <a:cubicBezTo>
                    <a:pt x="2753" y="1502"/>
                    <a:pt x="2579" y="1296"/>
                    <a:pt x="2415" y="1111"/>
                  </a:cubicBezTo>
                  <a:cubicBezTo>
                    <a:pt x="2245" y="920"/>
                    <a:pt x="2070" y="751"/>
                    <a:pt x="1885" y="597"/>
                  </a:cubicBezTo>
                  <a:cubicBezTo>
                    <a:pt x="1795" y="523"/>
                    <a:pt x="1700" y="449"/>
                    <a:pt x="1599" y="391"/>
                  </a:cubicBezTo>
                  <a:cubicBezTo>
                    <a:pt x="1557" y="364"/>
                    <a:pt x="1504" y="333"/>
                    <a:pt x="1456" y="311"/>
                  </a:cubicBezTo>
                  <a:cubicBezTo>
                    <a:pt x="1409" y="285"/>
                    <a:pt x="1361" y="264"/>
                    <a:pt x="1308" y="248"/>
                  </a:cubicBezTo>
                  <a:cubicBezTo>
                    <a:pt x="1118" y="158"/>
                    <a:pt x="938" y="94"/>
                    <a:pt x="774" y="52"/>
                  </a:cubicBezTo>
                  <a:cubicBezTo>
                    <a:pt x="647" y="15"/>
                    <a:pt x="527" y="1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715275" y="2901975"/>
              <a:ext cx="114625" cy="19200"/>
            </a:xfrm>
            <a:custGeom>
              <a:avLst/>
              <a:gdLst/>
              <a:ahLst/>
              <a:cxnLst/>
              <a:rect l="l" t="t" r="r" b="b"/>
              <a:pathLst>
                <a:path w="4585" h="768" extrusionOk="0">
                  <a:moveTo>
                    <a:pt x="4584" y="0"/>
                  </a:moveTo>
                  <a:cubicBezTo>
                    <a:pt x="4584" y="0"/>
                    <a:pt x="4515" y="32"/>
                    <a:pt x="4394" y="85"/>
                  </a:cubicBezTo>
                  <a:cubicBezTo>
                    <a:pt x="4335" y="117"/>
                    <a:pt x="4261" y="143"/>
                    <a:pt x="4177" y="180"/>
                  </a:cubicBezTo>
                  <a:cubicBezTo>
                    <a:pt x="4092" y="217"/>
                    <a:pt x="3997" y="249"/>
                    <a:pt x="3891" y="291"/>
                  </a:cubicBezTo>
                  <a:cubicBezTo>
                    <a:pt x="3838" y="313"/>
                    <a:pt x="3785" y="323"/>
                    <a:pt x="3727" y="344"/>
                  </a:cubicBezTo>
                  <a:cubicBezTo>
                    <a:pt x="3700" y="350"/>
                    <a:pt x="3669" y="365"/>
                    <a:pt x="3642" y="371"/>
                  </a:cubicBezTo>
                  <a:cubicBezTo>
                    <a:pt x="3605" y="376"/>
                    <a:pt x="3579" y="392"/>
                    <a:pt x="3547" y="397"/>
                  </a:cubicBezTo>
                  <a:cubicBezTo>
                    <a:pt x="3489" y="418"/>
                    <a:pt x="3420" y="434"/>
                    <a:pt x="3356" y="450"/>
                  </a:cubicBezTo>
                  <a:cubicBezTo>
                    <a:pt x="3287" y="461"/>
                    <a:pt x="3224" y="482"/>
                    <a:pt x="3155" y="498"/>
                  </a:cubicBezTo>
                  <a:cubicBezTo>
                    <a:pt x="3017" y="524"/>
                    <a:pt x="2880" y="540"/>
                    <a:pt x="2732" y="561"/>
                  </a:cubicBezTo>
                  <a:lnTo>
                    <a:pt x="2515" y="583"/>
                  </a:lnTo>
                  <a:lnTo>
                    <a:pt x="2403" y="588"/>
                  </a:lnTo>
                  <a:lnTo>
                    <a:pt x="2292" y="588"/>
                  </a:lnTo>
                  <a:cubicBezTo>
                    <a:pt x="2144" y="588"/>
                    <a:pt x="1991" y="583"/>
                    <a:pt x="1848" y="567"/>
                  </a:cubicBezTo>
                  <a:cubicBezTo>
                    <a:pt x="1700" y="551"/>
                    <a:pt x="1562" y="535"/>
                    <a:pt x="1424" y="508"/>
                  </a:cubicBezTo>
                  <a:cubicBezTo>
                    <a:pt x="1287" y="482"/>
                    <a:pt x="1154" y="450"/>
                    <a:pt x="1033" y="418"/>
                  </a:cubicBezTo>
                  <a:cubicBezTo>
                    <a:pt x="906" y="381"/>
                    <a:pt x="794" y="344"/>
                    <a:pt x="689" y="313"/>
                  </a:cubicBezTo>
                  <a:cubicBezTo>
                    <a:pt x="265" y="159"/>
                    <a:pt x="1" y="6"/>
                    <a:pt x="0" y="6"/>
                  </a:cubicBezTo>
                  <a:lnTo>
                    <a:pt x="0" y="6"/>
                  </a:lnTo>
                  <a:cubicBezTo>
                    <a:pt x="0" y="6"/>
                    <a:pt x="53" y="59"/>
                    <a:pt x="165" y="133"/>
                  </a:cubicBezTo>
                  <a:cubicBezTo>
                    <a:pt x="281" y="196"/>
                    <a:pt x="440" y="297"/>
                    <a:pt x="651" y="397"/>
                  </a:cubicBezTo>
                  <a:cubicBezTo>
                    <a:pt x="757" y="445"/>
                    <a:pt x="868" y="498"/>
                    <a:pt x="996" y="540"/>
                  </a:cubicBezTo>
                  <a:cubicBezTo>
                    <a:pt x="1117" y="588"/>
                    <a:pt x="1250" y="630"/>
                    <a:pt x="1393" y="662"/>
                  </a:cubicBezTo>
                  <a:cubicBezTo>
                    <a:pt x="1530" y="694"/>
                    <a:pt x="1684" y="720"/>
                    <a:pt x="1832" y="741"/>
                  </a:cubicBezTo>
                  <a:cubicBezTo>
                    <a:pt x="1985" y="762"/>
                    <a:pt x="2139" y="768"/>
                    <a:pt x="2298" y="768"/>
                  </a:cubicBezTo>
                  <a:cubicBezTo>
                    <a:pt x="2377" y="768"/>
                    <a:pt x="2456" y="768"/>
                    <a:pt x="2531" y="762"/>
                  </a:cubicBezTo>
                  <a:cubicBezTo>
                    <a:pt x="2610" y="752"/>
                    <a:pt x="2679" y="747"/>
                    <a:pt x="2758" y="741"/>
                  </a:cubicBezTo>
                  <a:cubicBezTo>
                    <a:pt x="2912" y="720"/>
                    <a:pt x="3060" y="694"/>
                    <a:pt x="3203" y="662"/>
                  </a:cubicBezTo>
                  <a:cubicBezTo>
                    <a:pt x="3340" y="630"/>
                    <a:pt x="3483" y="583"/>
                    <a:pt x="3600" y="535"/>
                  </a:cubicBezTo>
                  <a:cubicBezTo>
                    <a:pt x="3727" y="498"/>
                    <a:pt x="3838" y="434"/>
                    <a:pt x="3944" y="392"/>
                  </a:cubicBezTo>
                  <a:cubicBezTo>
                    <a:pt x="4044" y="339"/>
                    <a:pt x="4145" y="291"/>
                    <a:pt x="4214" y="244"/>
                  </a:cubicBezTo>
                  <a:cubicBezTo>
                    <a:pt x="4293" y="196"/>
                    <a:pt x="4362" y="159"/>
                    <a:pt x="4420" y="117"/>
                  </a:cubicBezTo>
                  <a:cubicBezTo>
                    <a:pt x="4526" y="48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977425" y="3046875"/>
              <a:ext cx="125450" cy="88025"/>
            </a:xfrm>
            <a:custGeom>
              <a:avLst/>
              <a:gdLst/>
              <a:ahLst/>
              <a:cxnLst/>
              <a:rect l="l" t="t" r="r" b="b"/>
              <a:pathLst>
                <a:path w="5018" h="3521" extrusionOk="0">
                  <a:moveTo>
                    <a:pt x="254" y="0"/>
                  </a:moveTo>
                  <a:lnTo>
                    <a:pt x="254" y="0"/>
                  </a:lnTo>
                  <a:cubicBezTo>
                    <a:pt x="291" y="27"/>
                    <a:pt x="334" y="58"/>
                    <a:pt x="376" y="90"/>
                  </a:cubicBezTo>
                  <a:cubicBezTo>
                    <a:pt x="445" y="138"/>
                    <a:pt x="519" y="191"/>
                    <a:pt x="588" y="238"/>
                  </a:cubicBezTo>
                  <a:cubicBezTo>
                    <a:pt x="662" y="286"/>
                    <a:pt x="741" y="339"/>
                    <a:pt x="821" y="392"/>
                  </a:cubicBezTo>
                  <a:cubicBezTo>
                    <a:pt x="900" y="434"/>
                    <a:pt x="979" y="487"/>
                    <a:pt x="1064" y="535"/>
                  </a:cubicBezTo>
                  <a:lnTo>
                    <a:pt x="1191" y="609"/>
                  </a:lnTo>
                  <a:cubicBezTo>
                    <a:pt x="1233" y="630"/>
                    <a:pt x="1276" y="657"/>
                    <a:pt x="1318" y="672"/>
                  </a:cubicBezTo>
                  <a:cubicBezTo>
                    <a:pt x="1403" y="720"/>
                    <a:pt x="1482" y="762"/>
                    <a:pt x="1567" y="800"/>
                  </a:cubicBezTo>
                  <a:cubicBezTo>
                    <a:pt x="1646" y="842"/>
                    <a:pt x="1726" y="879"/>
                    <a:pt x="1805" y="911"/>
                  </a:cubicBezTo>
                  <a:cubicBezTo>
                    <a:pt x="1884" y="948"/>
                    <a:pt x="1953" y="979"/>
                    <a:pt x="2027" y="1006"/>
                  </a:cubicBezTo>
                  <a:cubicBezTo>
                    <a:pt x="2091" y="1032"/>
                    <a:pt x="2160" y="1059"/>
                    <a:pt x="2213" y="1080"/>
                  </a:cubicBezTo>
                  <a:cubicBezTo>
                    <a:pt x="2271" y="1096"/>
                    <a:pt x="2318" y="1112"/>
                    <a:pt x="2356" y="1122"/>
                  </a:cubicBezTo>
                  <a:cubicBezTo>
                    <a:pt x="2435" y="1149"/>
                    <a:pt x="2483" y="1165"/>
                    <a:pt x="2483" y="1165"/>
                  </a:cubicBezTo>
                  <a:cubicBezTo>
                    <a:pt x="2483" y="1165"/>
                    <a:pt x="2435" y="1159"/>
                    <a:pt x="2350" y="1144"/>
                  </a:cubicBezTo>
                  <a:cubicBezTo>
                    <a:pt x="2308" y="1138"/>
                    <a:pt x="2255" y="1133"/>
                    <a:pt x="2197" y="1122"/>
                  </a:cubicBezTo>
                  <a:cubicBezTo>
                    <a:pt x="2138" y="1112"/>
                    <a:pt x="2070" y="1096"/>
                    <a:pt x="2001" y="1085"/>
                  </a:cubicBezTo>
                  <a:cubicBezTo>
                    <a:pt x="1927" y="1069"/>
                    <a:pt x="1847" y="1054"/>
                    <a:pt x="1768" y="1032"/>
                  </a:cubicBezTo>
                  <a:cubicBezTo>
                    <a:pt x="1683" y="1011"/>
                    <a:pt x="1593" y="990"/>
                    <a:pt x="1509" y="964"/>
                  </a:cubicBezTo>
                  <a:cubicBezTo>
                    <a:pt x="1419" y="937"/>
                    <a:pt x="1323" y="911"/>
                    <a:pt x="1233" y="879"/>
                  </a:cubicBezTo>
                  <a:cubicBezTo>
                    <a:pt x="1186" y="868"/>
                    <a:pt x="1138" y="847"/>
                    <a:pt x="1090" y="831"/>
                  </a:cubicBezTo>
                  <a:cubicBezTo>
                    <a:pt x="1048" y="815"/>
                    <a:pt x="1000" y="800"/>
                    <a:pt x="953" y="778"/>
                  </a:cubicBezTo>
                  <a:cubicBezTo>
                    <a:pt x="863" y="747"/>
                    <a:pt x="768" y="710"/>
                    <a:pt x="678" y="672"/>
                  </a:cubicBezTo>
                  <a:cubicBezTo>
                    <a:pt x="582" y="641"/>
                    <a:pt x="498" y="593"/>
                    <a:pt x="413" y="561"/>
                  </a:cubicBezTo>
                  <a:cubicBezTo>
                    <a:pt x="323" y="524"/>
                    <a:pt x="244" y="482"/>
                    <a:pt x="164" y="450"/>
                  </a:cubicBezTo>
                  <a:cubicBezTo>
                    <a:pt x="106" y="424"/>
                    <a:pt x="53" y="397"/>
                    <a:pt x="0" y="371"/>
                  </a:cubicBezTo>
                  <a:lnTo>
                    <a:pt x="0" y="371"/>
                  </a:lnTo>
                  <a:cubicBezTo>
                    <a:pt x="32" y="815"/>
                    <a:pt x="69" y="1292"/>
                    <a:pt x="122" y="1773"/>
                  </a:cubicBezTo>
                  <a:cubicBezTo>
                    <a:pt x="1556" y="2139"/>
                    <a:pt x="2424" y="2790"/>
                    <a:pt x="2700" y="3520"/>
                  </a:cubicBezTo>
                  <a:cubicBezTo>
                    <a:pt x="3546" y="2276"/>
                    <a:pt x="4367" y="1075"/>
                    <a:pt x="5007" y="789"/>
                  </a:cubicBezTo>
                  <a:cubicBezTo>
                    <a:pt x="5007" y="789"/>
                    <a:pt x="5018" y="789"/>
                    <a:pt x="5018" y="778"/>
                  </a:cubicBezTo>
                  <a:lnTo>
                    <a:pt x="5018" y="778"/>
                  </a:lnTo>
                  <a:cubicBezTo>
                    <a:pt x="4499" y="932"/>
                    <a:pt x="3917" y="1080"/>
                    <a:pt x="3356" y="1080"/>
                  </a:cubicBezTo>
                  <a:cubicBezTo>
                    <a:pt x="2445" y="1080"/>
                    <a:pt x="1106" y="455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1003225" y="3059825"/>
              <a:ext cx="148225" cy="145725"/>
            </a:xfrm>
            <a:custGeom>
              <a:avLst/>
              <a:gdLst/>
              <a:ahLst/>
              <a:cxnLst/>
              <a:rect l="l" t="t" r="r" b="b"/>
              <a:pathLst>
                <a:path w="5929" h="5829" extrusionOk="0">
                  <a:moveTo>
                    <a:pt x="5503" y="0"/>
                  </a:moveTo>
                  <a:cubicBezTo>
                    <a:pt x="5399" y="0"/>
                    <a:pt x="5283" y="17"/>
                    <a:pt x="5161" y="49"/>
                  </a:cubicBezTo>
                  <a:cubicBezTo>
                    <a:pt x="4997" y="91"/>
                    <a:pt x="4817" y="165"/>
                    <a:pt x="4626" y="255"/>
                  </a:cubicBezTo>
                  <a:cubicBezTo>
                    <a:pt x="4579" y="282"/>
                    <a:pt x="4531" y="303"/>
                    <a:pt x="4489" y="329"/>
                  </a:cubicBezTo>
                  <a:lnTo>
                    <a:pt x="4452" y="345"/>
                  </a:lnTo>
                  <a:cubicBezTo>
                    <a:pt x="4446" y="356"/>
                    <a:pt x="4441" y="356"/>
                    <a:pt x="4436" y="361"/>
                  </a:cubicBezTo>
                  <a:lnTo>
                    <a:pt x="4415" y="377"/>
                  </a:lnTo>
                  <a:cubicBezTo>
                    <a:pt x="4388" y="387"/>
                    <a:pt x="4367" y="403"/>
                    <a:pt x="4341" y="419"/>
                  </a:cubicBezTo>
                  <a:cubicBezTo>
                    <a:pt x="4293" y="456"/>
                    <a:pt x="4251" y="488"/>
                    <a:pt x="4198" y="520"/>
                  </a:cubicBezTo>
                  <a:cubicBezTo>
                    <a:pt x="4150" y="551"/>
                    <a:pt x="4102" y="594"/>
                    <a:pt x="4055" y="631"/>
                  </a:cubicBezTo>
                  <a:cubicBezTo>
                    <a:pt x="3880" y="784"/>
                    <a:pt x="3700" y="964"/>
                    <a:pt x="3525" y="1150"/>
                  </a:cubicBezTo>
                  <a:cubicBezTo>
                    <a:pt x="3356" y="1340"/>
                    <a:pt x="3181" y="1541"/>
                    <a:pt x="3023" y="1742"/>
                  </a:cubicBezTo>
                  <a:cubicBezTo>
                    <a:pt x="2859" y="1949"/>
                    <a:pt x="2694" y="2166"/>
                    <a:pt x="2536" y="2378"/>
                  </a:cubicBezTo>
                  <a:cubicBezTo>
                    <a:pt x="2377" y="2595"/>
                    <a:pt x="2218" y="2806"/>
                    <a:pt x="2065" y="3029"/>
                  </a:cubicBezTo>
                  <a:cubicBezTo>
                    <a:pt x="1911" y="3240"/>
                    <a:pt x="1763" y="3452"/>
                    <a:pt x="1615" y="3653"/>
                  </a:cubicBezTo>
                  <a:cubicBezTo>
                    <a:pt x="1472" y="3860"/>
                    <a:pt x="1329" y="4061"/>
                    <a:pt x="1196" y="4246"/>
                  </a:cubicBezTo>
                  <a:cubicBezTo>
                    <a:pt x="1064" y="4431"/>
                    <a:pt x="932" y="4611"/>
                    <a:pt x="821" y="4770"/>
                  </a:cubicBezTo>
                  <a:cubicBezTo>
                    <a:pt x="582" y="5093"/>
                    <a:pt x="376" y="5358"/>
                    <a:pt x="233" y="5543"/>
                  </a:cubicBezTo>
                  <a:cubicBezTo>
                    <a:pt x="159" y="5633"/>
                    <a:pt x="101" y="5707"/>
                    <a:pt x="58" y="5755"/>
                  </a:cubicBezTo>
                  <a:cubicBezTo>
                    <a:pt x="21" y="5802"/>
                    <a:pt x="0" y="5829"/>
                    <a:pt x="0" y="5829"/>
                  </a:cubicBezTo>
                  <a:cubicBezTo>
                    <a:pt x="0" y="5829"/>
                    <a:pt x="27" y="5802"/>
                    <a:pt x="74" y="5760"/>
                  </a:cubicBezTo>
                  <a:cubicBezTo>
                    <a:pt x="122" y="5712"/>
                    <a:pt x="185" y="5654"/>
                    <a:pt x="270" y="5569"/>
                  </a:cubicBezTo>
                  <a:cubicBezTo>
                    <a:pt x="440" y="5395"/>
                    <a:pt x="667" y="5151"/>
                    <a:pt x="927" y="4839"/>
                  </a:cubicBezTo>
                  <a:cubicBezTo>
                    <a:pt x="1059" y="4691"/>
                    <a:pt x="1191" y="4516"/>
                    <a:pt x="1339" y="4331"/>
                  </a:cubicBezTo>
                  <a:cubicBezTo>
                    <a:pt x="1482" y="4151"/>
                    <a:pt x="1631" y="3960"/>
                    <a:pt x="1784" y="3754"/>
                  </a:cubicBezTo>
                  <a:cubicBezTo>
                    <a:pt x="1932" y="3558"/>
                    <a:pt x="2091" y="3346"/>
                    <a:pt x="2245" y="3135"/>
                  </a:cubicBezTo>
                  <a:cubicBezTo>
                    <a:pt x="2403" y="2923"/>
                    <a:pt x="2562" y="2711"/>
                    <a:pt x="2721" y="2489"/>
                  </a:cubicBezTo>
                  <a:cubicBezTo>
                    <a:pt x="2880" y="2277"/>
                    <a:pt x="3038" y="2060"/>
                    <a:pt x="3203" y="1854"/>
                  </a:cubicBezTo>
                  <a:cubicBezTo>
                    <a:pt x="3372" y="1652"/>
                    <a:pt x="3531" y="1446"/>
                    <a:pt x="3684" y="1255"/>
                  </a:cubicBezTo>
                  <a:cubicBezTo>
                    <a:pt x="3854" y="1060"/>
                    <a:pt x="4012" y="885"/>
                    <a:pt x="4177" y="731"/>
                  </a:cubicBezTo>
                  <a:cubicBezTo>
                    <a:pt x="4214" y="689"/>
                    <a:pt x="4261" y="657"/>
                    <a:pt x="4304" y="620"/>
                  </a:cubicBezTo>
                  <a:cubicBezTo>
                    <a:pt x="4346" y="583"/>
                    <a:pt x="4388" y="551"/>
                    <a:pt x="4425" y="520"/>
                  </a:cubicBezTo>
                  <a:cubicBezTo>
                    <a:pt x="4446" y="504"/>
                    <a:pt x="4473" y="493"/>
                    <a:pt x="4494" y="472"/>
                  </a:cubicBezTo>
                  <a:lnTo>
                    <a:pt x="4505" y="461"/>
                  </a:lnTo>
                  <a:lnTo>
                    <a:pt x="4521" y="451"/>
                  </a:lnTo>
                  <a:lnTo>
                    <a:pt x="4552" y="435"/>
                  </a:lnTo>
                  <a:cubicBezTo>
                    <a:pt x="4600" y="409"/>
                    <a:pt x="4648" y="382"/>
                    <a:pt x="4685" y="356"/>
                  </a:cubicBezTo>
                  <a:cubicBezTo>
                    <a:pt x="4865" y="260"/>
                    <a:pt x="5029" y="176"/>
                    <a:pt x="5182" y="123"/>
                  </a:cubicBezTo>
                  <a:cubicBezTo>
                    <a:pt x="5336" y="70"/>
                    <a:pt x="5479" y="43"/>
                    <a:pt x="5600" y="43"/>
                  </a:cubicBezTo>
                  <a:cubicBezTo>
                    <a:pt x="5717" y="43"/>
                    <a:pt x="5801" y="75"/>
                    <a:pt x="5854" y="107"/>
                  </a:cubicBezTo>
                  <a:cubicBezTo>
                    <a:pt x="5907" y="144"/>
                    <a:pt x="5929" y="176"/>
                    <a:pt x="5929" y="176"/>
                  </a:cubicBezTo>
                  <a:cubicBezTo>
                    <a:pt x="5929" y="176"/>
                    <a:pt x="5918" y="144"/>
                    <a:pt x="5870" y="102"/>
                  </a:cubicBezTo>
                  <a:cubicBezTo>
                    <a:pt x="5817" y="64"/>
                    <a:pt x="5727" y="17"/>
                    <a:pt x="5606" y="6"/>
                  </a:cubicBezTo>
                  <a:cubicBezTo>
                    <a:pt x="5573" y="2"/>
                    <a:pt x="5539" y="0"/>
                    <a:pt x="5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472450" y="3050575"/>
              <a:ext cx="518475" cy="224575"/>
            </a:xfrm>
            <a:custGeom>
              <a:avLst/>
              <a:gdLst/>
              <a:ahLst/>
              <a:cxnLst/>
              <a:rect l="l" t="t" r="r" b="b"/>
              <a:pathLst>
                <a:path w="20739" h="8983" extrusionOk="0">
                  <a:moveTo>
                    <a:pt x="5998" y="7496"/>
                  </a:moveTo>
                  <a:cubicBezTo>
                    <a:pt x="5998" y="7496"/>
                    <a:pt x="6162" y="7533"/>
                    <a:pt x="6448" y="7601"/>
                  </a:cubicBezTo>
                  <a:cubicBezTo>
                    <a:pt x="6516" y="7617"/>
                    <a:pt x="6596" y="7638"/>
                    <a:pt x="6675" y="7660"/>
                  </a:cubicBezTo>
                  <a:cubicBezTo>
                    <a:pt x="6765" y="7681"/>
                    <a:pt x="6855" y="7697"/>
                    <a:pt x="6956" y="7718"/>
                  </a:cubicBezTo>
                  <a:cubicBezTo>
                    <a:pt x="7056" y="7739"/>
                    <a:pt x="7162" y="7765"/>
                    <a:pt x="7273" y="7792"/>
                  </a:cubicBezTo>
                  <a:cubicBezTo>
                    <a:pt x="7384" y="7813"/>
                    <a:pt x="7506" y="7840"/>
                    <a:pt x="7623" y="7855"/>
                  </a:cubicBezTo>
                  <a:cubicBezTo>
                    <a:pt x="8115" y="7972"/>
                    <a:pt x="8687" y="8062"/>
                    <a:pt x="9306" y="8147"/>
                  </a:cubicBezTo>
                  <a:cubicBezTo>
                    <a:pt x="9920" y="8242"/>
                    <a:pt x="10581" y="8305"/>
                    <a:pt x="11243" y="8342"/>
                  </a:cubicBezTo>
                  <a:cubicBezTo>
                    <a:pt x="11838" y="8381"/>
                    <a:pt x="12437" y="8401"/>
                    <a:pt x="13006" y="8401"/>
                  </a:cubicBezTo>
                  <a:cubicBezTo>
                    <a:pt x="13070" y="8401"/>
                    <a:pt x="13133" y="8401"/>
                    <a:pt x="13196" y="8401"/>
                  </a:cubicBezTo>
                  <a:cubicBezTo>
                    <a:pt x="13816" y="8395"/>
                    <a:pt x="14403" y="8379"/>
                    <a:pt x="14901" y="8332"/>
                  </a:cubicBezTo>
                  <a:cubicBezTo>
                    <a:pt x="15028" y="8327"/>
                    <a:pt x="15144" y="8321"/>
                    <a:pt x="15261" y="8316"/>
                  </a:cubicBezTo>
                  <a:cubicBezTo>
                    <a:pt x="15372" y="8305"/>
                    <a:pt x="15478" y="8295"/>
                    <a:pt x="15578" y="8290"/>
                  </a:cubicBezTo>
                  <a:cubicBezTo>
                    <a:pt x="15673" y="8279"/>
                    <a:pt x="15774" y="8268"/>
                    <a:pt x="15859" y="8263"/>
                  </a:cubicBezTo>
                  <a:cubicBezTo>
                    <a:pt x="15949" y="8252"/>
                    <a:pt x="16028" y="8242"/>
                    <a:pt x="16097" y="8237"/>
                  </a:cubicBezTo>
                  <a:cubicBezTo>
                    <a:pt x="16388" y="8205"/>
                    <a:pt x="16563" y="8189"/>
                    <a:pt x="16563" y="8189"/>
                  </a:cubicBezTo>
                  <a:lnTo>
                    <a:pt x="16563" y="8189"/>
                  </a:lnTo>
                  <a:cubicBezTo>
                    <a:pt x="16563" y="8189"/>
                    <a:pt x="16404" y="8237"/>
                    <a:pt x="16118" y="8316"/>
                  </a:cubicBezTo>
                  <a:cubicBezTo>
                    <a:pt x="16044" y="8332"/>
                    <a:pt x="15965" y="8353"/>
                    <a:pt x="15880" y="8374"/>
                  </a:cubicBezTo>
                  <a:cubicBezTo>
                    <a:pt x="15795" y="8395"/>
                    <a:pt x="15700" y="8411"/>
                    <a:pt x="15605" y="8432"/>
                  </a:cubicBezTo>
                  <a:cubicBezTo>
                    <a:pt x="15504" y="8454"/>
                    <a:pt x="15398" y="8480"/>
                    <a:pt x="15287" y="8501"/>
                  </a:cubicBezTo>
                  <a:cubicBezTo>
                    <a:pt x="15171" y="8517"/>
                    <a:pt x="15054" y="8538"/>
                    <a:pt x="14927" y="8565"/>
                  </a:cubicBezTo>
                  <a:cubicBezTo>
                    <a:pt x="14424" y="8649"/>
                    <a:pt x="13837" y="8713"/>
                    <a:pt x="13207" y="8755"/>
                  </a:cubicBezTo>
                  <a:cubicBezTo>
                    <a:pt x="12904" y="8768"/>
                    <a:pt x="12590" y="8775"/>
                    <a:pt x="12271" y="8775"/>
                  </a:cubicBezTo>
                  <a:cubicBezTo>
                    <a:pt x="11922" y="8775"/>
                    <a:pt x="11568" y="8767"/>
                    <a:pt x="11217" y="8750"/>
                  </a:cubicBezTo>
                  <a:cubicBezTo>
                    <a:pt x="10539" y="8692"/>
                    <a:pt x="9867" y="8607"/>
                    <a:pt x="9242" y="8501"/>
                  </a:cubicBezTo>
                  <a:cubicBezTo>
                    <a:pt x="8623" y="8369"/>
                    <a:pt x="8046" y="8237"/>
                    <a:pt x="7564" y="8083"/>
                  </a:cubicBezTo>
                  <a:cubicBezTo>
                    <a:pt x="7443" y="8041"/>
                    <a:pt x="7326" y="8009"/>
                    <a:pt x="7220" y="7972"/>
                  </a:cubicBezTo>
                  <a:cubicBezTo>
                    <a:pt x="7115" y="7930"/>
                    <a:pt x="7009" y="7898"/>
                    <a:pt x="6913" y="7855"/>
                  </a:cubicBezTo>
                  <a:cubicBezTo>
                    <a:pt x="6818" y="7824"/>
                    <a:pt x="6728" y="7792"/>
                    <a:pt x="6643" y="7760"/>
                  </a:cubicBezTo>
                  <a:cubicBezTo>
                    <a:pt x="6559" y="7723"/>
                    <a:pt x="6485" y="7697"/>
                    <a:pt x="6421" y="7670"/>
                  </a:cubicBezTo>
                  <a:cubicBezTo>
                    <a:pt x="6146" y="7559"/>
                    <a:pt x="5998" y="7496"/>
                    <a:pt x="5998" y="7496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2441" y="434"/>
                    <a:pt x="1276" y="937"/>
                    <a:pt x="466" y="937"/>
                  </a:cubicBezTo>
                  <a:cubicBezTo>
                    <a:pt x="313" y="937"/>
                    <a:pt x="154" y="921"/>
                    <a:pt x="1" y="900"/>
                  </a:cubicBezTo>
                  <a:lnTo>
                    <a:pt x="1" y="900"/>
                  </a:lnTo>
                  <a:cubicBezTo>
                    <a:pt x="493" y="1266"/>
                    <a:pt x="1345" y="2049"/>
                    <a:pt x="2065" y="3457"/>
                  </a:cubicBezTo>
                  <a:cubicBezTo>
                    <a:pt x="3071" y="5421"/>
                    <a:pt x="3520" y="6220"/>
                    <a:pt x="4410" y="6972"/>
                  </a:cubicBezTo>
                  <a:cubicBezTo>
                    <a:pt x="6553" y="8321"/>
                    <a:pt x="8390" y="8983"/>
                    <a:pt x="12032" y="8983"/>
                  </a:cubicBezTo>
                  <a:cubicBezTo>
                    <a:pt x="16160" y="8983"/>
                    <a:pt x="17965" y="8136"/>
                    <a:pt x="20533" y="6395"/>
                  </a:cubicBezTo>
                  <a:cubicBezTo>
                    <a:pt x="20596" y="6342"/>
                    <a:pt x="20670" y="6289"/>
                    <a:pt x="20739" y="6220"/>
                  </a:cubicBezTo>
                  <a:lnTo>
                    <a:pt x="20739" y="6220"/>
                  </a:lnTo>
                  <a:cubicBezTo>
                    <a:pt x="18908" y="6905"/>
                    <a:pt x="16942" y="7131"/>
                    <a:pt x="15142" y="7131"/>
                  </a:cubicBezTo>
                  <a:cubicBezTo>
                    <a:pt x="12126" y="7131"/>
                    <a:pt x="9572" y="6495"/>
                    <a:pt x="8893" y="6310"/>
                  </a:cubicBezTo>
                  <a:cubicBezTo>
                    <a:pt x="8750" y="6289"/>
                    <a:pt x="8602" y="6268"/>
                    <a:pt x="8464" y="6252"/>
                  </a:cubicBezTo>
                  <a:cubicBezTo>
                    <a:pt x="7866" y="6156"/>
                    <a:pt x="7300" y="6029"/>
                    <a:pt x="6770" y="5881"/>
                  </a:cubicBezTo>
                  <a:cubicBezTo>
                    <a:pt x="6241" y="5722"/>
                    <a:pt x="5749" y="5526"/>
                    <a:pt x="5320" y="5309"/>
                  </a:cubicBezTo>
                  <a:cubicBezTo>
                    <a:pt x="5108" y="5198"/>
                    <a:pt x="4902" y="5077"/>
                    <a:pt x="4727" y="4960"/>
                  </a:cubicBezTo>
                  <a:cubicBezTo>
                    <a:pt x="4542" y="4833"/>
                    <a:pt x="4383" y="4706"/>
                    <a:pt x="4235" y="4574"/>
                  </a:cubicBezTo>
                  <a:cubicBezTo>
                    <a:pt x="4092" y="4441"/>
                    <a:pt x="3965" y="4309"/>
                    <a:pt x="3859" y="4187"/>
                  </a:cubicBezTo>
                  <a:cubicBezTo>
                    <a:pt x="3753" y="4055"/>
                    <a:pt x="3669" y="3928"/>
                    <a:pt x="3595" y="3806"/>
                  </a:cubicBezTo>
                  <a:cubicBezTo>
                    <a:pt x="3457" y="3568"/>
                    <a:pt x="3388" y="3367"/>
                    <a:pt x="3356" y="3224"/>
                  </a:cubicBezTo>
                  <a:cubicBezTo>
                    <a:pt x="3325" y="3086"/>
                    <a:pt x="3330" y="3007"/>
                    <a:pt x="3330" y="3007"/>
                  </a:cubicBezTo>
                  <a:lnTo>
                    <a:pt x="3330" y="3007"/>
                  </a:lnTo>
                  <a:cubicBezTo>
                    <a:pt x="3330" y="3007"/>
                    <a:pt x="3341" y="3081"/>
                    <a:pt x="3404" y="3213"/>
                  </a:cubicBezTo>
                  <a:cubicBezTo>
                    <a:pt x="3462" y="3340"/>
                    <a:pt x="3563" y="3526"/>
                    <a:pt x="3727" y="3727"/>
                  </a:cubicBezTo>
                  <a:cubicBezTo>
                    <a:pt x="3891" y="3933"/>
                    <a:pt x="4119" y="4161"/>
                    <a:pt x="4415" y="4378"/>
                  </a:cubicBezTo>
                  <a:cubicBezTo>
                    <a:pt x="4558" y="4489"/>
                    <a:pt x="4727" y="4595"/>
                    <a:pt x="4902" y="4695"/>
                  </a:cubicBezTo>
                  <a:cubicBezTo>
                    <a:pt x="5082" y="4801"/>
                    <a:pt x="5283" y="4897"/>
                    <a:pt x="5484" y="4992"/>
                  </a:cubicBezTo>
                  <a:cubicBezTo>
                    <a:pt x="5902" y="5182"/>
                    <a:pt x="6379" y="5352"/>
                    <a:pt x="6887" y="5484"/>
                  </a:cubicBezTo>
                  <a:cubicBezTo>
                    <a:pt x="7406" y="5616"/>
                    <a:pt x="7956" y="5733"/>
                    <a:pt x="8538" y="5812"/>
                  </a:cubicBezTo>
                  <a:cubicBezTo>
                    <a:pt x="9110" y="5897"/>
                    <a:pt x="9719" y="5961"/>
                    <a:pt x="10338" y="5992"/>
                  </a:cubicBezTo>
                  <a:cubicBezTo>
                    <a:pt x="10824" y="6017"/>
                    <a:pt x="11320" y="6033"/>
                    <a:pt x="11815" y="6033"/>
                  </a:cubicBezTo>
                  <a:cubicBezTo>
                    <a:pt x="11946" y="6033"/>
                    <a:pt x="12076" y="6032"/>
                    <a:pt x="12206" y="6029"/>
                  </a:cubicBezTo>
                  <a:cubicBezTo>
                    <a:pt x="13466" y="6019"/>
                    <a:pt x="14715" y="5923"/>
                    <a:pt x="15853" y="5685"/>
                  </a:cubicBezTo>
                  <a:cubicBezTo>
                    <a:pt x="16425" y="5569"/>
                    <a:pt x="16960" y="5415"/>
                    <a:pt x="17447" y="5225"/>
                  </a:cubicBezTo>
                  <a:cubicBezTo>
                    <a:pt x="17934" y="5029"/>
                    <a:pt x="18362" y="4796"/>
                    <a:pt x="18712" y="4531"/>
                  </a:cubicBezTo>
                  <a:cubicBezTo>
                    <a:pt x="18923" y="4362"/>
                    <a:pt x="19109" y="4193"/>
                    <a:pt x="19262" y="4013"/>
                  </a:cubicBezTo>
                  <a:lnTo>
                    <a:pt x="19262" y="4013"/>
                  </a:lnTo>
                  <a:cubicBezTo>
                    <a:pt x="18235" y="4907"/>
                    <a:pt x="16160" y="5733"/>
                    <a:pt x="12005" y="5733"/>
                  </a:cubicBezTo>
                  <a:cubicBezTo>
                    <a:pt x="5632" y="5733"/>
                    <a:pt x="4108" y="3886"/>
                    <a:pt x="3753" y="3102"/>
                  </a:cubicBezTo>
                  <a:cubicBezTo>
                    <a:pt x="3679" y="2959"/>
                    <a:pt x="3642" y="2816"/>
                    <a:pt x="3642" y="2668"/>
                  </a:cubicBezTo>
                  <a:cubicBezTo>
                    <a:pt x="3632" y="2112"/>
                    <a:pt x="3695" y="1424"/>
                    <a:pt x="3759" y="699"/>
                  </a:cubicBezTo>
                  <a:cubicBezTo>
                    <a:pt x="3775" y="535"/>
                    <a:pt x="3785" y="360"/>
                    <a:pt x="3801" y="196"/>
                  </a:cubicBezTo>
                  <a:lnTo>
                    <a:pt x="3801" y="196"/>
                  </a:lnTo>
                  <a:cubicBezTo>
                    <a:pt x="3801" y="196"/>
                    <a:pt x="3790" y="196"/>
                    <a:pt x="3790" y="202"/>
                  </a:cubicBezTo>
                  <a:cubicBezTo>
                    <a:pt x="3727" y="233"/>
                    <a:pt x="3653" y="276"/>
                    <a:pt x="3573" y="307"/>
                  </a:cubicBezTo>
                  <a:cubicBezTo>
                    <a:pt x="3494" y="350"/>
                    <a:pt x="3415" y="382"/>
                    <a:pt x="3330" y="419"/>
                  </a:cubicBezTo>
                  <a:cubicBezTo>
                    <a:pt x="3245" y="461"/>
                    <a:pt x="3155" y="498"/>
                    <a:pt x="3065" y="535"/>
                  </a:cubicBezTo>
                  <a:cubicBezTo>
                    <a:pt x="2970" y="572"/>
                    <a:pt x="2880" y="604"/>
                    <a:pt x="2785" y="641"/>
                  </a:cubicBezTo>
                  <a:cubicBezTo>
                    <a:pt x="2742" y="657"/>
                    <a:pt x="2695" y="673"/>
                    <a:pt x="2647" y="694"/>
                  </a:cubicBezTo>
                  <a:cubicBezTo>
                    <a:pt x="2599" y="704"/>
                    <a:pt x="2557" y="726"/>
                    <a:pt x="2509" y="736"/>
                  </a:cubicBezTo>
                  <a:cubicBezTo>
                    <a:pt x="2414" y="773"/>
                    <a:pt x="2324" y="800"/>
                    <a:pt x="2229" y="826"/>
                  </a:cubicBezTo>
                  <a:cubicBezTo>
                    <a:pt x="2144" y="853"/>
                    <a:pt x="2054" y="869"/>
                    <a:pt x="1975" y="890"/>
                  </a:cubicBezTo>
                  <a:cubicBezTo>
                    <a:pt x="1885" y="911"/>
                    <a:pt x="1816" y="927"/>
                    <a:pt x="1742" y="943"/>
                  </a:cubicBezTo>
                  <a:cubicBezTo>
                    <a:pt x="1668" y="959"/>
                    <a:pt x="1604" y="969"/>
                    <a:pt x="1541" y="980"/>
                  </a:cubicBezTo>
                  <a:cubicBezTo>
                    <a:pt x="1483" y="990"/>
                    <a:pt x="1430" y="1001"/>
                    <a:pt x="1393" y="1001"/>
                  </a:cubicBezTo>
                  <a:cubicBezTo>
                    <a:pt x="1303" y="1017"/>
                    <a:pt x="1260" y="1022"/>
                    <a:pt x="1260" y="1022"/>
                  </a:cubicBezTo>
                  <a:cubicBezTo>
                    <a:pt x="1260" y="1022"/>
                    <a:pt x="1303" y="1006"/>
                    <a:pt x="1382" y="980"/>
                  </a:cubicBezTo>
                  <a:cubicBezTo>
                    <a:pt x="1424" y="969"/>
                    <a:pt x="1477" y="953"/>
                    <a:pt x="1530" y="937"/>
                  </a:cubicBezTo>
                  <a:cubicBezTo>
                    <a:pt x="1583" y="916"/>
                    <a:pt x="1647" y="890"/>
                    <a:pt x="1716" y="863"/>
                  </a:cubicBezTo>
                  <a:cubicBezTo>
                    <a:pt x="1779" y="837"/>
                    <a:pt x="1853" y="805"/>
                    <a:pt x="1933" y="768"/>
                  </a:cubicBezTo>
                  <a:cubicBezTo>
                    <a:pt x="2012" y="736"/>
                    <a:pt x="2091" y="704"/>
                    <a:pt x="2171" y="657"/>
                  </a:cubicBezTo>
                  <a:cubicBezTo>
                    <a:pt x="2250" y="620"/>
                    <a:pt x="2335" y="577"/>
                    <a:pt x="2425" y="530"/>
                  </a:cubicBezTo>
                  <a:cubicBezTo>
                    <a:pt x="2462" y="514"/>
                    <a:pt x="2509" y="487"/>
                    <a:pt x="2547" y="466"/>
                  </a:cubicBezTo>
                  <a:lnTo>
                    <a:pt x="2674" y="392"/>
                  </a:lnTo>
                  <a:cubicBezTo>
                    <a:pt x="2758" y="345"/>
                    <a:pt x="2838" y="292"/>
                    <a:pt x="2917" y="249"/>
                  </a:cubicBezTo>
                  <a:cubicBezTo>
                    <a:pt x="2996" y="202"/>
                    <a:pt x="3076" y="149"/>
                    <a:pt x="3150" y="96"/>
                  </a:cubicBezTo>
                  <a:cubicBezTo>
                    <a:pt x="3198" y="64"/>
                    <a:pt x="3245" y="27"/>
                    <a:pt x="3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379025" y="2872450"/>
              <a:ext cx="786975" cy="420700"/>
            </a:xfrm>
            <a:custGeom>
              <a:avLst/>
              <a:gdLst/>
              <a:ahLst/>
              <a:cxnLst/>
              <a:rect l="l" t="t" r="r" b="b"/>
              <a:pathLst>
                <a:path w="31479" h="16828" extrusionOk="0">
                  <a:moveTo>
                    <a:pt x="13456" y="1160"/>
                  </a:moveTo>
                  <a:cubicBezTo>
                    <a:pt x="13456" y="1160"/>
                    <a:pt x="13720" y="1324"/>
                    <a:pt x="14139" y="1478"/>
                  </a:cubicBezTo>
                  <a:cubicBezTo>
                    <a:pt x="14244" y="1509"/>
                    <a:pt x="14356" y="1552"/>
                    <a:pt x="14483" y="1584"/>
                  </a:cubicBezTo>
                  <a:cubicBezTo>
                    <a:pt x="14610" y="1615"/>
                    <a:pt x="14737" y="1652"/>
                    <a:pt x="14874" y="1679"/>
                  </a:cubicBezTo>
                  <a:cubicBezTo>
                    <a:pt x="15012" y="1705"/>
                    <a:pt x="15150" y="1721"/>
                    <a:pt x="15298" y="1737"/>
                  </a:cubicBezTo>
                  <a:cubicBezTo>
                    <a:pt x="15441" y="1748"/>
                    <a:pt x="15589" y="1758"/>
                    <a:pt x="15737" y="1758"/>
                  </a:cubicBezTo>
                  <a:lnTo>
                    <a:pt x="15853" y="1758"/>
                  </a:lnTo>
                  <a:lnTo>
                    <a:pt x="15965" y="1748"/>
                  </a:lnTo>
                  <a:cubicBezTo>
                    <a:pt x="16039" y="1748"/>
                    <a:pt x="16108" y="1742"/>
                    <a:pt x="16182" y="1732"/>
                  </a:cubicBezTo>
                  <a:cubicBezTo>
                    <a:pt x="16330" y="1716"/>
                    <a:pt x="16467" y="1695"/>
                    <a:pt x="16605" y="1663"/>
                  </a:cubicBezTo>
                  <a:cubicBezTo>
                    <a:pt x="16674" y="1652"/>
                    <a:pt x="16737" y="1631"/>
                    <a:pt x="16806" y="1615"/>
                  </a:cubicBezTo>
                  <a:cubicBezTo>
                    <a:pt x="16870" y="1605"/>
                    <a:pt x="16928" y="1584"/>
                    <a:pt x="16997" y="1562"/>
                  </a:cubicBezTo>
                  <a:cubicBezTo>
                    <a:pt x="17029" y="1557"/>
                    <a:pt x="17055" y="1546"/>
                    <a:pt x="17087" y="1536"/>
                  </a:cubicBezTo>
                  <a:cubicBezTo>
                    <a:pt x="17113" y="1531"/>
                    <a:pt x="17150" y="1520"/>
                    <a:pt x="17177" y="1509"/>
                  </a:cubicBezTo>
                  <a:cubicBezTo>
                    <a:pt x="17235" y="1494"/>
                    <a:pt x="17288" y="1478"/>
                    <a:pt x="17341" y="1457"/>
                  </a:cubicBezTo>
                  <a:cubicBezTo>
                    <a:pt x="17447" y="1419"/>
                    <a:pt x="17547" y="1388"/>
                    <a:pt x="17627" y="1345"/>
                  </a:cubicBezTo>
                  <a:cubicBezTo>
                    <a:pt x="17711" y="1308"/>
                    <a:pt x="17785" y="1282"/>
                    <a:pt x="17844" y="1255"/>
                  </a:cubicBezTo>
                  <a:cubicBezTo>
                    <a:pt x="17960" y="1202"/>
                    <a:pt x="18034" y="1165"/>
                    <a:pt x="18034" y="1165"/>
                  </a:cubicBezTo>
                  <a:lnTo>
                    <a:pt x="18034" y="1165"/>
                  </a:lnTo>
                  <a:cubicBezTo>
                    <a:pt x="18034" y="1165"/>
                    <a:pt x="17976" y="1213"/>
                    <a:pt x="17870" y="1287"/>
                  </a:cubicBezTo>
                  <a:cubicBezTo>
                    <a:pt x="17817" y="1324"/>
                    <a:pt x="17743" y="1367"/>
                    <a:pt x="17664" y="1414"/>
                  </a:cubicBezTo>
                  <a:cubicBezTo>
                    <a:pt x="17584" y="1467"/>
                    <a:pt x="17494" y="1504"/>
                    <a:pt x="17394" y="1557"/>
                  </a:cubicBezTo>
                  <a:cubicBezTo>
                    <a:pt x="17288" y="1605"/>
                    <a:pt x="17177" y="1658"/>
                    <a:pt x="17050" y="1705"/>
                  </a:cubicBezTo>
                  <a:cubicBezTo>
                    <a:pt x="16923" y="1748"/>
                    <a:pt x="16790" y="1790"/>
                    <a:pt x="16653" y="1827"/>
                  </a:cubicBezTo>
                  <a:cubicBezTo>
                    <a:pt x="16515" y="1864"/>
                    <a:pt x="16362" y="1896"/>
                    <a:pt x="16208" y="1906"/>
                  </a:cubicBezTo>
                  <a:cubicBezTo>
                    <a:pt x="16134" y="1917"/>
                    <a:pt x="16055" y="1928"/>
                    <a:pt x="15975" y="1928"/>
                  </a:cubicBezTo>
                  <a:cubicBezTo>
                    <a:pt x="15896" y="1933"/>
                    <a:pt x="15827" y="1933"/>
                    <a:pt x="15748" y="1933"/>
                  </a:cubicBezTo>
                  <a:cubicBezTo>
                    <a:pt x="15589" y="1933"/>
                    <a:pt x="15435" y="1922"/>
                    <a:pt x="15282" y="1906"/>
                  </a:cubicBezTo>
                  <a:cubicBezTo>
                    <a:pt x="15128" y="1891"/>
                    <a:pt x="14985" y="1864"/>
                    <a:pt x="14837" y="1827"/>
                  </a:cubicBezTo>
                  <a:cubicBezTo>
                    <a:pt x="14700" y="1795"/>
                    <a:pt x="14562" y="1758"/>
                    <a:pt x="14440" y="1711"/>
                  </a:cubicBezTo>
                  <a:cubicBezTo>
                    <a:pt x="14318" y="1668"/>
                    <a:pt x="14202" y="1615"/>
                    <a:pt x="14096" y="1562"/>
                  </a:cubicBezTo>
                  <a:cubicBezTo>
                    <a:pt x="13895" y="1467"/>
                    <a:pt x="13726" y="1367"/>
                    <a:pt x="13620" y="1287"/>
                  </a:cubicBezTo>
                  <a:cubicBezTo>
                    <a:pt x="13514" y="1213"/>
                    <a:pt x="13456" y="1160"/>
                    <a:pt x="13456" y="1160"/>
                  </a:cubicBezTo>
                  <a:close/>
                  <a:moveTo>
                    <a:pt x="24169" y="6977"/>
                  </a:moveTo>
                  <a:lnTo>
                    <a:pt x="24169" y="6977"/>
                  </a:lnTo>
                  <a:cubicBezTo>
                    <a:pt x="25021" y="7427"/>
                    <a:pt x="26360" y="8052"/>
                    <a:pt x="27271" y="8052"/>
                  </a:cubicBezTo>
                  <a:cubicBezTo>
                    <a:pt x="27836" y="8052"/>
                    <a:pt x="28407" y="7909"/>
                    <a:pt x="28930" y="7756"/>
                  </a:cubicBezTo>
                  <a:lnTo>
                    <a:pt x="28930" y="7756"/>
                  </a:lnTo>
                  <a:cubicBezTo>
                    <a:pt x="28929" y="7757"/>
                    <a:pt x="28927" y="7758"/>
                    <a:pt x="28927" y="7761"/>
                  </a:cubicBezTo>
                  <a:cubicBezTo>
                    <a:pt x="28287" y="8062"/>
                    <a:pt x="27467" y="9253"/>
                    <a:pt x="26620" y="10497"/>
                  </a:cubicBezTo>
                  <a:cubicBezTo>
                    <a:pt x="26339" y="9767"/>
                    <a:pt x="25471" y="9105"/>
                    <a:pt x="24015" y="8735"/>
                  </a:cubicBezTo>
                  <a:cubicBezTo>
                    <a:pt x="23963" y="8258"/>
                    <a:pt x="23925" y="7782"/>
                    <a:pt x="23899" y="7332"/>
                  </a:cubicBezTo>
                  <a:lnTo>
                    <a:pt x="23899" y="7332"/>
                  </a:lnTo>
                  <a:cubicBezTo>
                    <a:pt x="23973" y="7369"/>
                    <a:pt x="24026" y="7395"/>
                    <a:pt x="24084" y="7427"/>
                  </a:cubicBezTo>
                  <a:cubicBezTo>
                    <a:pt x="24164" y="7464"/>
                    <a:pt x="24243" y="7501"/>
                    <a:pt x="24328" y="7538"/>
                  </a:cubicBezTo>
                  <a:cubicBezTo>
                    <a:pt x="24412" y="7581"/>
                    <a:pt x="24502" y="7618"/>
                    <a:pt x="24592" y="7649"/>
                  </a:cubicBezTo>
                  <a:cubicBezTo>
                    <a:pt x="24682" y="7692"/>
                    <a:pt x="24778" y="7724"/>
                    <a:pt x="24873" y="7755"/>
                  </a:cubicBezTo>
                  <a:cubicBezTo>
                    <a:pt x="24915" y="7777"/>
                    <a:pt x="24963" y="7792"/>
                    <a:pt x="25011" y="7808"/>
                  </a:cubicBezTo>
                  <a:cubicBezTo>
                    <a:pt x="25058" y="7824"/>
                    <a:pt x="25101" y="7845"/>
                    <a:pt x="25148" y="7856"/>
                  </a:cubicBezTo>
                  <a:cubicBezTo>
                    <a:pt x="25243" y="7888"/>
                    <a:pt x="25333" y="7914"/>
                    <a:pt x="25429" y="7941"/>
                  </a:cubicBezTo>
                  <a:cubicBezTo>
                    <a:pt x="25513" y="7967"/>
                    <a:pt x="25603" y="7988"/>
                    <a:pt x="25683" y="8009"/>
                  </a:cubicBezTo>
                  <a:cubicBezTo>
                    <a:pt x="25767" y="8031"/>
                    <a:pt x="25842" y="8046"/>
                    <a:pt x="25916" y="8062"/>
                  </a:cubicBezTo>
                  <a:cubicBezTo>
                    <a:pt x="25990" y="8073"/>
                    <a:pt x="26053" y="8089"/>
                    <a:pt x="26117" y="8099"/>
                  </a:cubicBezTo>
                  <a:cubicBezTo>
                    <a:pt x="26175" y="8105"/>
                    <a:pt x="26228" y="8121"/>
                    <a:pt x="26265" y="8121"/>
                  </a:cubicBezTo>
                  <a:cubicBezTo>
                    <a:pt x="26350" y="8136"/>
                    <a:pt x="26397" y="8142"/>
                    <a:pt x="26397" y="8142"/>
                  </a:cubicBezTo>
                  <a:cubicBezTo>
                    <a:pt x="26397" y="8142"/>
                    <a:pt x="26350" y="8126"/>
                    <a:pt x="26270" y="8099"/>
                  </a:cubicBezTo>
                  <a:cubicBezTo>
                    <a:pt x="26233" y="8089"/>
                    <a:pt x="26180" y="8073"/>
                    <a:pt x="26127" y="8052"/>
                  </a:cubicBezTo>
                  <a:cubicBezTo>
                    <a:pt x="26074" y="8036"/>
                    <a:pt x="26006" y="8009"/>
                    <a:pt x="25942" y="7983"/>
                  </a:cubicBezTo>
                  <a:cubicBezTo>
                    <a:pt x="25873" y="7956"/>
                    <a:pt x="25805" y="7919"/>
                    <a:pt x="25725" y="7888"/>
                  </a:cubicBezTo>
                  <a:cubicBezTo>
                    <a:pt x="25646" y="7856"/>
                    <a:pt x="25566" y="7824"/>
                    <a:pt x="25487" y="7777"/>
                  </a:cubicBezTo>
                  <a:cubicBezTo>
                    <a:pt x="25408" y="7739"/>
                    <a:pt x="25323" y="7697"/>
                    <a:pt x="25233" y="7649"/>
                  </a:cubicBezTo>
                  <a:cubicBezTo>
                    <a:pt x="25196" y="7628"/>
                    <a:pt x="25148" y="7602"/>
                    <a:pt x="25111" y="7586"/>
                  </a:cubicBezTo>
                  <a:lnTo>
                    <a:pt x="24984" y="7512"/>
                  </a:lnTo>
                  <a:cubicBezTo>
                    <a:pt x="24899" y="7464"/>
                    <a:pt x="24820" y="7411"/>
                    <a:pt x="24741" y="7364"/>
                  </a:cubicBezTo>
                  <a:cubicBezTo>
                    <a:pt x="24661" y="7321"/>
                    <a:pt x="24582" y="7268"/>
                    <a:pt x="24508" y="7215"/>
                  </a:cubicBezTo>
                  <a:cubicBezTo>
                    <a:pt x="24434" y="7163"/>
                    <a:pt x="24360" y="7115"/>
                    <a:pt x="24296" y="7067"/>
                  </a:cubicBezTo>
                  <a:cubicBezTo>
                    <a:pt x="24248" y="7035"/>
                    <a:pt x="24211" y="7009"/>
                    <a:pt x="24169" y="6977"/>
                  </a:cubicBezTo>
                  <a:close/>
                  <a:moveTo>
                    <a:pt x="10756" y="742"/>
                  </a:moveTo>
                  <a:cubicBezTo>
                    <a:pt x="11545" y="742"/>
                    <a:pt x="12011" y="895"/>
                    <a:pt x="12471" y="991"/>
                  </a:cubicBezTo>
                  <a:cubicBezTo>
                    <a:pt x="13604" y="1271"/>
                    <a:pt x="14075" y="2346"/>
                    <a:pt x="15647" y="2346"/>
                  </a:cubicBezTo>
                  <a:cubicBezTo>
                    <a:pt x="17230" y="2346"/>
                    <a:pt x="17918" y="1271"/>
                    <a:pt x="19109" y="954"/>
                  </a:cubicBezTo>
                  <a:cubicBezTo>
                    <a:pt x="19135" y="948"/>
                    <a:pt x="19156" y="943"/>
                    <a:pt x="19183" y="943"/>
                  </a:cubicBezTo>
                  <a:cubicBezTo>
                    <a:pt x="19384" y="885"/>
                    <a:pt x="19617" y="832"/>
                    <a:pt x="19855" y="811"/>
                  </a:cubicBezTo>
                  <a:cubicBezTo>
                    <a:pt x="19962" y="802"/>
                    <a:pt x="20068" y="798"/>
                    <a:pt x="20171" y="798"/>
                  </a:cubicBezTo>
                  <a:cubicBezTo>
                    <a:pt x="20425" y="798"/>
                    <a:pt x="20662" y="821"/>
                    <a:pt x="20850" y="848"/>
                  </a:cubicBezTo>
                  <a:cubicBezTo>
                    <a:pt x="20983" y="869"/>
                    <a:pt x="21094" y="890"/>
                    <a:pt x="21168" y="901"/>
                  </a:cubicBezTo>
                  <a:lnTo>
                    <a:pt x="21284" y="922"/>
                  </a:lnTo>
                  <a:cubicBezTo>
                    <a:pt x="21284" y="922"/>
                    <a:pt x="21237" y="922"/>
                    <a:pt x="21168" y="917"/>
                  </a:cubicBezTo>
                  <a:cubicBezTo>
                    <a:pt x="21088" y="911"/>
                    <a:pt x="20972" y="911"/>
                    <a:pt x="20840" y="911"/>
                  </a:cubicBezTo>
                  <a:cubicBezTo>
                    <a:pt x="20575" y="911"/>
                    <a:pt x="20220" y="922"/>
                    <a:pt x="19887" y="1007"/>
                  </a:cubicBezTo>
                  <a:cubicBezTo>
                    <a:pt x="19807" y="1028"/>
                    <a:pt x="19723" y="1049"/>
                    <a:pt x="19649" y="1075"/>
                  </a:cubicBezTo>
                  <a:cubicBezTo>
                    <a:pt x="20162" y="1430"/>
                    <a:pt x="21178" y="2399"/>
                    <a:pt x="21369" y="4410"/>
                  </a:cubicBezTo>
                  <a:cubicBezTo>
                    <a:pt x="21628" y="7131"/>
                    <a:pt x="21522" y="9100"/>
                    <a:pt x="20586" y="10360"/>
                  </a:cubicBezTo>
                  <a:cubicBezTo>
                    <a:pt x="21009" y="10317"/>
                    <a:pt x="21422" y="10264"/>
                    <a:pt x="21739" y="10211"/>
                  </a:cubicBezTo>
                  <a:cubicBezTo>
                    <a:pt x="21919" y="10185"/>
                    <a:pt x="22068" y="10158"/>
                    <a:pt x="22173" y="10137"/>
                  </a:cubicBezTo>
                  <a:cubicBezTo>
                    <a:pt x="22279" y="10121"/>
                    <a:pt x="22338" y="10106"/>
                    <a:pt x="22338" y="10105"/>
                  </a:cubicBezTo>
                  <a:lnTo>
                    <a:pt x="22338" y="10105"/>
                  </a:lnTo>
                  <a:cubicBezTo>
                    <a:pt x="22338" y="10106"/>
                    <a:pt x="22279" y="10127"/>
                    <a:pt x="22179" y="10153"/>
                  </a:cubicBezTo>
                  <a:cubicBezTo>
                    <a:pt x="22078" y="10185"/>
                    <a:pt x="21935" y="10227"/>
                    <a:pt x="21755" y="10270"/>
                  </a:cubicBezTo>
                  <a:cubicBezTo>
                    <a:pt x="21406" y="10365"/>
                    <a:pt x="20935" y="10481"/>
                    <a:pt x="20459" y="10571"/>
                  </a:cubicBezTo>
                  <a:cubicBezTo>
                    <a:pt x="20252" y="10608"/>
                    <a:pt x="20040" y="10640"/>
                    <a:pt x="19845" y="10677"/>
                  </a:cubicBezTo>
                  <a:cubicBezTo>
                    <a:pt x="19490" y="10741"/>
                    <a:pt x="19103" y="10809"/>
                    <a:pt x="18691" y="10873"/>
                  </a:cubicBezTo>
                  <a:cubicBezTo>
                    <a:pt x="18156" y="10952"/>
                    <a:pt x="17584" y="11027"/>
                    <a:pt x="17013" y="11085"/>
                  </a:cubicBezTo>
                  <a:cubicBezTo>
                    <a:pt x="16436" y="11143"/>
                    <a:pt x="15859" y="11185"/>
                    <a:pt x="15319" y="11212"/>
                  </a:cubicBezTo>
                  <a:cubicBezTo>
                    <a:pt x="14774" y="11238"/>
                    <a:pt x="14266" y="11249"/>
                    <a:pt x="13826" y="11249"/>
                  </a:cubicBezTo>
                  <a:lnTo>
                    <a:pt x="13233" y="11249"/>
                  </a:lnTo>
                  <a:cubicBezTo>
                    <a:pt x="13053" y="11249"/>
                    <a:pt x="12900" y="11244"/>
                    <a:pt x="12778" y="11244"/>
                  </a:cubicBezTo>
                  <a:cubicBezTo>
                    <a:pt x="12519" y="11238"/>
                    <a:pt x="12371" y="11233"/>
                    <a:pt x="12371" y="11233"/>
                  </a:cubicBezTo>
                  <a:lnTo>
                    <a:pt x="12371" y="11233"/>
                  </a:lnTo>
                  <a:cubicBezTo>
                    <a:pt x="12371" y="11233"/>
                    <a:pt x="12519" y="11249"/>
                    <a:pt x="12768" y="11286"/>
                  </a:cubicBezTo>
                  <a:cubicBezTo>
                    <a:pt x="12895" y="11302"/>
                    <a:pt x="13048" y="11323"/>
                    <a:pt x="13228" y="11344"/>
                  </a:cubicBezTo>
                  <a:cubicBezTo>
                    <a:pt x="13403" y="11365"/>
                    <a:pt x="13604" y="11392"/>
                    <a:pt x="13821" y="11408"/>
                  </a:cubicBezTo>
                  <a:cubicBezTo>
                    <a:pt x="14260" y="11455"/>
                    <a:pt x="14768" y="11498"/>
                    <a:pt x="15319" y="11535"/>
                  </a:cubicBezTo>
                  <a:cubicBezTo>
                    <a:pt x="15864" y="11566"/>
                    <a:pt x="16457" y="11588"/>
                    <a:pt x="17039" y="11593"/>
                  </a:cubicBezTo>
                  <a:cubicBezTo>
                    <a:pt x="17267" y="11593"/>
                    <a:pt x="17505" y="11593"/>
                    <a:pt x="17738" y="11588"/>
                  </a:cubicBezTo>
                  <a:lnTo>
                    <a:pt x="17738" y="11588"/>
                  </a:lnTo>
                  <a:cubicBezTo>
                    <a:pt x="17002" y="11656"/>
                    <a:pt x="16224" y="11688"/>
                    <a:pt x="15409" y="11688"/>
                  </a:cubicBezTo>
                  <a:cubicBezTo>
                    <a:pt x="13265" y="11688"/>
                    <a:pt x="11598" y="11487"/>
                    <a:pt x="10380" y="11196"/>
                  </a:cubicBezTo>
                  <a:cubicBezTo>
                    <a:pt x="9301" y="10841"/>
                    <a:pt x="8395" y="10360"/>
                    <a:pt x="7866" y="9703"/>
                  </a:cubicBezTo>
                  <a:cubicBezTo>
                    <a:pt x="7866" y="9200"/>
                    <a:pt x="7919" y="8544"/>
                    <a:pt x="7977" y="7856"/>
                  </a:cubicBezTo>
                  <a:cubicBezTo>
                    <a:pt x="8057" y="6961"/>
                    <a:pt x="8131" y="6046"/>
                    <a:pt x="8110" y="5225"/>
                  </a:cubicBezTo>
                  <a:cubicBezTo>
                    <a:pt x="8358" y="1234"/>
                    <a:pt x="9735" y="742"/>
                    <a:pt x="10756" y="742"/>
                  </a:cubicBezTo>
                  <a:close/>
                  <a:moveTo>
                    <a:pt x="967" y="7511"/>
                  </a:moveTo>
                  <a:cubicBezTo>
                    <a:pt x="1081" y="7511"/>
                    <a:pt x="1212" y="7524"/>
                    <a:pt x="1350" y="7559"/>
                  </a:cubicBezTo>
                  <a:cubicBezTo>
                    <a:pt x="1514" y="7597"/>
                    <a:pt x="1694" y="7665"/>
                    <a:pt x="1885" y="7750"/>
                  </a:cubicBezTo>
                  <a:cubicBezTo>
                    <a:pt x="1933" y="7771"/>
                    <a:pt x="1980" y="7798"/>
                    <a:pt x="2028" y="7819"/>
                  </a:cubicBezTo>
                  <a:cubicBezTo>
                    <a:pt x="2076" y="7835"/>
                    <a:pt x="2128" y="7872"/>
                    <a:pt x="2176" y="7898"/>
                  </a:cubicBezTo>
                  <a:cubicBezTo>
                    <a:pt x="2277" y="7956"/>
                    <a:pt x="2367" y="8031"/>
                    <a:pt x="2462" y="8099"/>
                  </a:cubicBezTo>
                  <a:cubicBezTo>
                    <a:pt x="2647" y="8253"/>
                    <a:pt x="2817" y="8433"/>
                    <a:pt x="2991" y="8618"/>
                  </a:cubicBezTo>
                  <a:cubicBezTo>
                    <a:pt x="3161" y="8809"/>
                    <a:pt x="3335" y="9010"/>
                    <a:pt x="3494" y="9211"/>
                  </a:cubicBezTo>
                  <a:cubicBezTo>
                    <a:pt x="3658" y="9417"/>
                    <a:pt x="3822" y="9634"/>
                    <a:pt x="3981" y="9846"/>
                  </a:cubicBezTo>
                  <a:cubicBezTo>
                    <a:pt x="4140" y="10063"/>
                    <a:pt x="4299" y="10285"/>
                    <a:pt x="4452" y="10497"/>
                  </a:cubicBezTo>
                  <a:cubicBezTo>
                    <a:pt x="4606" y="10709"/>
                    <a:pt x="4754" y="10921"/>
                    <a:pt x="4897" y="11122"/>
                  </a:cubicBezTo>
                  <a:cubicBezTo>
                    <a:pt x="5040" y="11328"/>
                    <a:pt x="5177" y="11529"/>
                    <a:pt x="5310" y="11715"/>
                  </a:cubicBezTo>
                  <a:cubicBezTo>
                    <a:pt x="5442" y="11900"/>
                    <a:pt x="5569" y="12075"/>
                    <a:pt x="5691" y="12239"/>
                  </a:cubicBezTo>
                  <a:cubicBezTo>
                    <a:pt x="5929" y="12562"/>
                    <a:pt x="6125" y="12826"/>
                    <a:pt x="6273" y="13011"/>
                  </a:cubicBezTo>
                  <a:cubicBezTo>
                    <a:pt x="6416" y="13197"/>
                    <a:pt x="6501" y="13297"/>
                    <a:pt x="6501" y="13297"/>
                  </a:cubicBezTo>
                  <a:cubicBezTo>
                    <a:pt x="6501" y="13297"/>
                    <a:pt x="6490" y="13287"/>
                    <a:pt x="6442" y="13244"/>
                  </a:cubicBezTo>
                  <a:cubicBezTo>
                    <a:pt x="6400" y="13197"/>
                    <a:pt x="6331" y="13138"/>
                    <a:pt x="6252" y="13048"/>
                  </a:cubicBezTo>
                  <a:cubicBezTo>
                    <a:pt x="6088" y="12879"/>
                    <a:pt x="5860" y="12636"/>
                    <a:pt x="5601" y="12323"/>
                  </a:cubicBezTo>
                  <a:cubicBezTo>
                    <a:pt x="5479" y="12170"/>
                    <a:pt x="5336" y="11995"/>
                    <a:pt x="5193" y="11810"/>
                  </a:cubicBezTo>
                  <a:cubicBezTo>
                    <a:pt x="5056" y="11635"/>
                    <a:pt x="4902" y="11434"/>
                    <a:pt x="4749" y="11238"/>
                  </a:cubicBezTo>
                  <a:cubicBezTo>
                    <a:pt x="4600" y="11037"/>
                    <a:pt x="4447" y="10825"/>
                    <a:pt x="4288" y="10614"/>
                  </a:cubicBezTo>
                  <a:cubicBezTo>
                    <a:pt x="4129" y="10402"/>
                    <a:pt x="3970" y="10190"/>
                    <a:pt x="3812" y="9973"/>
                  </a:cubicBezTo>
                  <a:cubicBezTo>
                    <a:pt x="3653" y="9761"/>
                    <a:pt x="3494" y="9544"/>
                    <a:pt x="3335" y="9338"/>
                  </a:cubicBezTo>
                  <a:cubicBezTo>
                    <a:pt x="3171" y="9132"/>
                    <a:pt x="3012" y="8925"/>
                    <a:pt x="2854" y="8740"/>
                  </a:cubicBezTo>
                  <a:cubicBezTo>
                    <a:pt x="2684" y="8555"/>
                    <a:pt x="2525" y="8380"/>
                    <a:pt x="2361" y="8221"/>
                  </a:cubicBezTo>
                  <a:cubicBezTo>
                    <a:pt x="2277" y="8142"/>
                    <a:pt x="2192" y="8073"/>
                    <a:pt x="2102" y="8015"/>
                  </a:cubicBezTo>
                  <a:cubicBezTo>
                    <a:pt x="2060" y="7983"/>
                    <a:pt x="2017" y="7962"/>
                    <a:pt x="1970" y="7935"/>
                  </a:cubicBezTo>
                  <a:cubicBezTo>
                    <a:pt x="1927" y="7909"/>
                    <a:pt x="1880" y="7882"/>
                    <a:pt x="1832" y="7861"/>
                  </a:cubicBezTo>
                  <a:cubicBezTo>
                    <a:pt x="1652" y="7771"/>
                    <a:pt x="1483" y="7692"/>
                    <a:pt x="1329" y="7639"/>
                  </a:cubicBezTo>
                  <a:cubicBezTo>
                    <a:pt x="1176" y="7586"/>
                    <a:pt x="1033" y="7559"/>
                    <a:pt x="911" y="7549"/>
                  </a:cubicBezTo>
                  <a:cubicBezTo>
                    <a:pt x="795" y="7549"/>
                    <a:pt x="699" y="7575"/>
                    <a:pt x="646" y="7612"/>
                  </a:cubicBezTo>
                  <a:cubicBezTo>
                    <a:pt x="593" y="7644"/>
                    <a:pt x="578" y="7676"/>
                    <a:pt x="578" y="7676"/>
                  </a:cubicBezTo>
                  <a:cubicBezTo>
                    <a:pt x="578" y="7676"/>
                    <a:pt x="588" y="7644"/>
                    <a:pt x="641" y="7607"/>
                  </a:cubicBezTo>
                  <a:cubicBezTo>
                    <a:pt x="694" y="7565"/>
                    <a:pt x="789" y="7522"/>
                    <a:pt x="906" y="7512"/>
                  </a:cubicBezTo>
                  <a:cubicBezTo>
                    <a:pt x="925" y="7511"/>
                    <a:pt x="946" y="7511"/>
                    <a:pt x="967" y="7511"/>
                  </a:cubicBezTo>
                  <a:close/>
                  <a:moveTo>
                    <a:pt x="30472" y="7495"/>
                  </a:moveTo>
                  <a:cubicBezTo>
                    <a:pt x="30507" y="7495"/>
                    <a:pt x="30541" y="7497"/>
                    <a:pt x="30574" y="7501"/>
                  </a:cubicBezTo>
                  <a:cubicBezTo>
                    <a:pt x="30701" y="7512"/>
                    <a:pt x="30785" y="7559"/>
                    <a:pt x="30838" y="7597"/>
                  </a:cubicBezTo>
                  <a:cubicBezTo>
                    <a:pt x="30891" y="7639"/>
                    <a:pt x="30897" y="7671"/>
                    <a:pt x="30897" y="7671"/>
                  </a:cubicBezTo>
                  <a:cubicBezTo>
                    <a:pt x="30897" y="7671"/>
                    <a:pt x="30881" y="7644"/>
                    <a:pt x="30828" y="7607"/>
                  </a:cubicBezTo>
                  <a:cubicBezTo>
                    <a:pt x="30775" y="7570"/>
                    <a:pt x="30685" y="7538"/>
                    <a:pt x="30568" y="7538"/>
                  </a:cubicBezTo>
                  <a:cubicBezTo>
                    <a:pt x="30447" y="7538"/>
                    <a:pt x="30309" y="7565"/>
                    <a:pt x="30150" y="7618"/>
                  </a:cubicBezTo>
                  <a:cubicBezTo>
                    <a:pt x="29991" y="7671"/>
                    <a:pt x="29827" y="7755"/>
                    <a:pt x="29653" y="7851"/>
                  </a:cubicBezTo>
                  <a:cubicBezTo>
                    <a:pt x="29610" y="7877"/>
                    <a:pt x="29568" y="7904"/>
                    <a:pt x="29520" y="7930"/>
                  </a:cubicBezTo>
                  <a:lnTo>
                    <a:pt x="29489" y="7951"/>
                  </a:lnTo>
                  <a:cubicBezTo>
                    <a:pt x="29483" y="7951"/>
                    <a:pt x="29478" y="7956"/>
                    <a:pt x="29478" y="7956"/>
                  </a:cubicBezTo>
                  <a:lnTo>
                    <a:pt x="29462" y="7967"/>
                  </a:lnTo>
                  <a:cubicBezTo>
                    <a:pt x="29441" y="7983"/>
                    <a:pt x="29425" y="7994"/>
                    <a:pt x="29399" y="8015"/>
                  </a:cubicBezTo>
                  <a:cubicBezTo>
                    <a:pt x="29356" y="8046"/>
                    <a:pt x="29309" y="8084"/>
                    <a:pt x="29272" y="8115"/>
                  </a:cubicBezTo>
                  <a:cubicBezTo>
                    <a:pt x="29229" y="8152"/>
                    <a:pt x="29187" y="8189"/>
                    <a:pt x="29145" y="8226"/>
                  </a:cubicBezTo>
                  <a:cubicBezTo>
                    <a:pt x="28980" y="8380"/>
                    <a:pt x="28816" y="8560"/>
                    <a:pt x="28658" y="8750"/>
                  </a:cubicBezTo>
                  <a:cubicBezTo>
                    <a:pt x="28488" y="8941"/>
                    <a:pt x="28329" y="9142"/>
                    <a:pt x="28171" y="9354"/>
                  </a:cubicBezTo>
                  <a:cubicBezTo>
                    <a:pt x="28012" y="9555"/>
                    <a:pt x="27848" y="9777"/>
                    <a:pt x="27689" y="9989"/>
                  </a:cubicBezTo>
                  <a:cubicBezTo>
                    <a:pt x="27530" y="10201"/>
                    <a:pt x="27371" y="10418"/>
                    <a:pt x="27213" y="10630"/>
                  </a:cubicBezTo>
                  <a:cubicBezTo>
                    <a:pt x="27054" y="10841"/>
                    <a:pt x="26900" y="11048"/>
                    <a:pt x="26752" y="11249"/>
                  </a:cubicBezTo>
                  <a:cubicBezTo>
                    <a:pt x="26599" y="11450"/>
                    <a:pt x="26450" y="11641"/>
                    <a:pt x="26307" y="11826"/>
                  </a:cubicBezTo>
                  <a:cubicBezTo>
                    <a:pt x="26170" y="12011"/>
                    <a:pt x="26027" y="12175"/>
                    <a:pt x="25895" y="12334"/>
                  </a:cubicBezTo>
                  <a:cubicBezTo>
                    <a:pt x="25640" y="12646"/>
                    <a:pt x="25408" y="12900"/>
                    <a:pt x="25243" y="13064"/>
                  </a:cubicBezTo>
                  <a:cubicBezTo>
                    <a:pt x="25164" y="13149"/>
                    <a:pt x="25090" y="13218"/>
                    <a:pt x="25042" y="13255"/>
                  </a:cubicBezTo>
                  <a:cubicBezTo>
                    <a:pt x="24995" y="13303"/>
                    <a:pt x="24968" y="13324"/>
                    <a:pt x="24968" y="13324"/>
                  </a:cubicBezTo>
                  <a:cubicBezTo>
                    <a:pt x="24968" y="13324"/>
                    <a:pt x="24989" y="13297"/>
                    <a:pt x="25032" y="13250"/>
                  </a:cubicBezTo>
                  <a:cubicBezTo>
                    <a:pt x="25069" y="13202"/>
                    <a:pt x="25127" y="13128"/>
                    <a:pt x="25201" y="13038"/>
                  </a:cubicBezTo>
                  <a:cubicBezTo>
                    <a:pt x="25349" y="12853"/>
                    <a:pt x="25550" y="12588"/>
                    <a:pt x="25789" y="12265"/>
                  </a:cubicBezTo>
                  <a:cubicBezTo>
                    <a:pt x="25910" y="12096"/>
                    <a:pt x="26037" y="11926"/>
                    <a:pt x="26170" y="11741"/>
                  </a:cubicBezTo>
                  <a:cubicBezTo>
                    <a:pt x="26302" y="11556"/>
                    <a:pt x="26440" y="11355"/>
                    <a:pt x="26583" y="11154"/>
                  </a:cubicBezTo>
                  <a:cubicBezTo>
                    <a:pt x="26731" y="10947"/>
                    <a:pt x="26874" y="10735"/>
                    <a:pt x="27033" y="10524"/>
                  </a:cubicBezTo>
                  <a:cubicBezTo>
                    <a:pt x="27191" y="10312"/>
                    <a:pt x="27345" y="10095"/>
                    <a:pt x="27504" y="9873"/>
                  </a:cubicBezTo>
                  <a:cubicBezTo>
                    <a:pt x="27662" y="9661"/>
                    <a:pt x="27827" y="9444"/>
                    <a:pt x="27991" y="9237"/>
                  </a:cubicBezTo>
                  <a:cubicBezTo>
                    <a:pt x="28160" y="9026"/>
                    <a:pt x="28329" y="8830"/>
                    <a:pt x="28499" y="8645"/>
                  </a:cubicBezTo>
                  <a:cubicBezTo>
                    <a:pt x="28668" y="8454"/>
                    <a:pt x="28843" y="8279"/>
                    <a:pt x="29028" y="8126"/>
                  </a:cubicBezTo>
                  <a:cubicBezTo>
                    <a:pt x="29070" y="8089"/>
                    <a:pt x="29118" y="8057"/>
                    <a:pt x="29166" y="8015"/>
                  </a:cubicBezTo>
                  <a:cubicBezTo>
                    <a:pt x="29213" y="7983"/>
                    <a:pt x="29256" y="7951"/>
                    <a:pt x="29309" y="7914"/>
                  </a:cubicBezTo>
                  <a:cubicBezTo>
                    <a:pt x="29335" y="7904"/>
                    <a:pt x="29356" y="7888"/>
                    <a:pt x="29383" y="7872"/>
                  </a:cubicBezTo>
                  <a:lnTo>
                    <a:pt x="29404" y="7856"/>
                  </a:lnTo>
                  <a:cubicBezTo>
                    <a:pt x="29409" y="7851"/>
                    <a:pt x="29414" y="7851"/>
                    <a:pt x="29425" y="7845"/>
                  </a:cubicBezTo>
                  <a:lnTo>
                    <a:pt x="29457" y="7824"/>
                  </a:lnTo>
                  <a:cubicBezTo>
                    <a:pt x="29504" y="7798"/>
                    <a:pt x="29547" y="7777"/>
                    <a:pt x="29594" y="7750"/>
                  </a:cubicBezTo>
                  <a:cubicBezTo>
                    <a:pt x="29785" y="7665"/>
                    <a:pt x="29960" y="7586"/>
                    <a:pt x="30129" y="7544"/>
                  </a:cubicBezTo>
                  <a:cubicBezTo>
                    <a:pt x="30255" y="7512"/>
                    <a:pt x="30370" y="7495"/>
                    <a:pt x="30472" y="7495"/>
                  </a:cubicBezTo>
                  <a:close/>
                  <a:moveTo>
                    <a:pt x="6988" y="7120"/>
                  </a:moveTo>
                  <a:cubicBezTo>
                    <a:pt x="6940" y="7157"/>
                    <a:pt x="6892" y="7184"/>
                    <a:pt x="6850" y="7215"/>
                  </a:cubicBezTo>
                  <a:cubicBezTo>
                    <a:pt x="6776" y="7263"/>
                    <a:pt x="6696" y="7316"/>
                    <a:pt x="6617" y="7369"/>
                  </a:cubicBezTo>
                  <a:cubicBezTo>
                    <a:pt x="6538" y="7411"/>
                    <a:pt x="6458" y="7464"/>
                    <a:pt x="6374" y="7512"/>
                  </a:cubicBezTo>
                  <a:lnTo>
                    <a:pt x="6246" y="7586"/>
                  </a:lnTo>
                  <a:cubicBezTo>
                    <a:pt x="6204" y="7607"/>
                    <a:pt x="6162" y="7634"/>
                    <a:pt x="6119" y="7649"/>
                  </a:cubicBezTo>
                  <a:cubicBezTo>
                    <a:pt x="6035" y="7697"/>
                    <a:pt x="5955" y="7739"/>
                    <a:pt x="5871" y="7777"/>
                  </a:cubicBezTo>
                  <a:cubicBezTo>
                    <a:pt x="5791" y="7819"/>
                    <a:pt x="5712" y="7856"/>
                    <a:pt x="5632" y="7888"/>
                  </a:cubicBezTo>
                  <a:cubicBezTo>
                    <a:pt x="5553" y="7925"/>
                    <a:pt x="5484" y="7956"/>
                    <a:pt x="5410" y="7983"/>
                  </a:cubicBezTo>
                  <a:cubicBezTo>
                    <a:pt x="5347" y="8009"/>
                    <a:pt x="5278" y="8036"/>
                    <a:pt x="5225" y="8057"/>
                  </a:cubicBezTo>
                  <a:cubicBezTo>
                    <a:pt x="5167" y="8073"/>
                    <a:pt x="5119" y="8089"/>
                    <a:pt x="5082" y="8099"/>
                  </a:cubicBezTo>
                  <a:cubicBezTo>
                    <a:pt x="5003" y="8126"/>
                    <a:pt x="4955" y="8142"/>
                    <a:pt x="4955" y="8142"/>
                  </a:cubicBezTo>
                  <a:cubicBezTo>
                    <a:pt x="4955" y="8142"/>
                    <a:pt x="5003" y="8136"/>
                    <a:pt x="5087" y="8121"/>
                  </a:cubicBezTo>
                  <a:cubicBezTo>
                    <a:pt x="5130" y="8115"/>
                    <a:pt x="5183" y="8110"/>
                    <a:pt x="5241" y="8099"/>
                  </a:cubicBezTo>
                  <a:cubicBezTo>
                    <a:pt x="5299" y="8089"/>
                    <a:pt x="5368" y="8073"/>
                    <a:pt x="5437" y="8062"/>
                  </a:cubicBezTo>
                  <a:cubicBezTo>
                    <a:pt x="5511" y="8046"/>
                    <a:pt x="5590" y="8031"/>
                    <a:pt x="5670" y="8009"/>
                  </a:cubicBezTo>
                  <a:cubicBezTo>
                    <a:pt x="5754" y="7988"/>
                    <a:pt x="5844" y="7967"/>
                    <a:pt x="5929" y="7941"/>
                  </a:cubicBezTo>
                  <a:cubicBezTo>
                    <a:pt x="6019" y="7914"/>
                    <a:pt x="6114" y="7888"/>
                    <a:pt x="6204" y="7856"/>
                  </a:cubicBezTo>
                  <a:cubicBezTo>
                    <a:pt x="6252" y="7845"/>
                    <a:pt x="6299" y="7824"/>
                    <a:pt x="6347" y="7808"/>
                  </a:cubicBezTo>
                  <a:cubicBezTo>
                    <a:pt x="6389" y="7792"/>
                    <a:pt x="6437" y="7777"/>
                    <a:pt x="6485" y="7755"/>
                  </a:cubicBezTo>
                  <a:cubicBezTo>
                    <a:pt x="6575" y="7724"/>
                    <a:pt x="6670" y="7687"/>
                    <a:pt x="6760" y="7649"/>
                  </a:cubicBezTo>
                  <a:cubicBezTo>
                    <a:pt x="6855" y="7618"/>
                    <a:pt x="6940" y="7570"/>
                    <a:pt x="7025" y="7538"/>
                  </a:cubicBezTo>
                  <a:cubicBezTo>
                    <a:pt x="7115" y="7501"/>
                    <a:pt x="7189" y="7459"/>
                    <a:pt x="7268" y="7427"/>
                  </a:cubicBezTo>
                  <a:cubicBezTo>
                    <a:pt x="7347" y="7385"/>
                    <a:pt x="7422" y="7353"/>
                    <a:pt x="7490" y="7321"/>
                  </a:cubicBezTo>
                  <a:cubicBezTo>
                    <a:pt x="7490" y="7321"/>
                    <a:pt x="7495" y="7321"/>
                    <a:pt x="7496" y="7317"/>
                  </a:cubicBezTo>
                  <a:lnTo>
                    <a:pt x="7496" y="7317"/>
                  </a:lnTo>
                  <a:cubicBezTo>
                    <a:pt x="7485" y="7486"/>
                    <a:pt x="7469" y="7650"/>
                    <a:pt x="7453" y="7819"/>
                  </a:cubicBezTo>
                  <a:cubicBezTo>
                    <a:pt x="7395" y="8544"/>
                    <a:pt x="7337" y="9232"/>
                    <a:pt x="7337" y="9788"/>
                  </a:cubicBezTo>
                  <a:cubicBezTo>
                    <a:pt x="7337" y="9936"/>
                    <a:pt x="7374" y="10079"/>
                    <a:pt x="7448" y="10217"/>
                  </a:cubicBezTo>
                  <a:cubicBezTo>
                    <a:pt x="7808" y="11005"/>
                    <a:pt x="9332" y="12853"/>
                    <a:pt x="15700" y="12853"/>
                  </a:cubicBezTo>
                  <a:cubicBezTo>
                    <a:pt x="19860" y="12853"/>
                    <a:pt x="21930" y="12027"/>
                    <a:pt x="22957" y="11132"/>
                  </a:cubicBezTo>
                  <a:lnTo>
                    <a:pt x="22957" y="11132"/>
                  </a:lnTo>
                  <a:cubicBezTo>
                    <a:pt x="22803" y="11312"/>
                    <a:pt x="22629" y="11482"/>
                    <a:pt x="22406" y="11646"/>
                  </a:cubicBezTo>
                  <a:cubicBezTo>
                    <a:pt x="22057" y="11910"/>
                    <a:pt x="21628" y="12149"/>
                    <a:pt x="21147" y="12344"/>
                  </a:cubicBezTo>
                  <a:cubicBezTo>
                    <a:pt x="20660" y="12535"/>
                    <a:pt x="20120" y="12689"/>
                    <a:pt x="19548" y="12805"/>
                  </a:cubicBezTo>
                  <a:cubicBezTo>
                    <a:pt x="18410" y="13038"/>
                    <a:pt x="17156" y="13138"/>
                    <a:pt x="15906" y="13149"/>
                  </a:cubicBezTo>
                  <a:cubicBezTo>
                    <a:pt x="15804" y="13150"/>
                    <a:pt x="15702" y="13150"/>
                    <a:pt x="15600" y="13150"/>
                  </a:cubicBezTo>
                  <a:cubicBezTo>
                    <a:pt x="15073" y="13150"/>
                    <a:pt x="14547" y="13139"/>
                    <a:pt x="14033" y="13112"/>
                  </a:cubicBezTo>
                  <a:cubicBezTo>
                    <a:pt x="13419" y="13075"/>
                    <a:pt x="12815" y="13017"/>
                    <a:pt x="12233" y="12932"/>
                  </a:cubicBezTo>
                  <a:cubicBezTo>
                    <a:pt x="11651" y="12853"/>
                    <a:pt x="11100" y="12741"/>
                    <a:pt x="10587" y="12599"/>
                  </a:cubicBezTo>
                  <a:cubicBezTo>
                    <a:pt x="10068" y="12466"/>
                    <a:pt x="9597" y="12302"/>
                    <a:pt x="9184" y="12112"/>
                  </a:cubicBezTo>
                  <a:cubicBezTo>
                    <a:pt x="8972" y="12016"/>
                    <a:pt x="8777" y="11921"/>
                    <a:pt x="8602" y="11815"/>
                  </a:cubicBezTo>
                  <a:cubicBezTo>
                    <a:pt x="8422" y="11709"/>
                    <a:pt x="8258" y="11603"/>
                    <a:pt x="8110" y="11498"/>
                  </a:cubicBezTo>
                  <a:cubicBezTo>
                    <a:pt x="7813" y="11275"/>
                    <a:pt x="7586" y="11053"/>
                    <a:pt x="7422" y="10847"/>
                  </a:cubicBezTo>
                  <a:cubicBezTo>
                    <a:pt x="7257" y="10640"/>
                    <a:pt x="7157" y="10455"/>
                    <a:pt x="7099" y="10333"/>
                  </a:cubicBezTo>
                  <a:cubicBezTo>
                    <a:pt x="7040" y="10201"/>
                    <a:pt x="7025" y="10127"/>
                    <a:pt x="7025" y="10127"/>
                  </a:cubicBezTo>
                  <a:lnTo>
                    <a:pt x="7025" y="10127"/>
                  </a:lnTo>
                  <a:cubicBezTo>
                    <a:pt x="7025" y="10127"/>
                    <a:pt x="7025" y="10206"/>
                    <a:pt x="7051" y="10344"/>
                  </a:cubicBezTo>
                  <a:cubicBezTo>
                    <a:pt x="7083" y="10481"/>
                    <a:pt x="7152" y="10688"/>
                    <a:pt x="7289" y="10926"/>
                  </a:cubicBezTo>
                  <a:cubicBezTo>
                    <a:pt x="7363" y="11048"/>
                    <a:pt x="7443" y="11169"/>
                    <a:pt x="7554" y="11302"/>
                  </a:cubicBezTo>
                  <a:cubicBezTo>
                    <a:pt x="7660" y="11429"/>
                    <a:pt x="7787" y="11566"/>
                    <a:pt x="7930" y="11693"/>
                  </a:cubicBezTo>
                  <a:cubicBezTo>
                    <a:pt x="8078" y="11826"/>
                    <a:pt x="8242" y="11953"/>
                    <a:pt x="8422" y="12080"/>
                  </a:cubicBezTo>
                  <a:cubicBezTo>
                    <a:pt x="8607" y="12196"/>
                    <a:pt x="8803" y="12318"/>
                    <a:pt x="9015" y="12429"/>
                  </a:cubicBezTo>
                  <a:cubicBezTo>
                    <a:pt x="9449" y="12646"/>
                    <a:pt x="9936" y="12837"/>
                    <a:pt x="10465" y="12996"/>
                  </a:cubicBezTo>
                  <a:cubicBezTo>
                    <a:pt x="10994" y="13154"/>
                    <a:pt x="11566" y="13276"/>
                    <a:pt x="12159" y="13366"/>
                  </a:cubicBezTo>
                  <a:cubicBezTo>
                    <a:pt x="12297" y="13387"/>
                    <a:pt x="12445" y="13408"/>
                    <a:pt x="12588" y="13430"/>
                  </a:cubicBezTo>
                  <a:cubicBezTo>
                    <a:pt x="13266" y="13615"/>
                    <a:pt x="15814" y="14247"/>
                    <a:pt x="18817" y="14247"/>
                  </a:cubicBezTo>
                  <a:cubicBezTo>
                    <a:pt x="20617" y="14247"/>
                    <a:pt x="22579" y="14020"/>
                    <a:pt x="24402" y="13334"/>
                  </a:cubicBezTo>
                  <a:lnTo>
                    <a:pt x="24402" y="13334"/>
                  </a:lnTo>
                  <a:cubicBezTo>
                    <a:pt x="24370" y="13408"/>
                    <a:pt x="24301" y="13467"/>
                    <a:pt x="24227" y="13514"/>
                  </a:cubicBezTo>
                  <a:cubicBezTo>
                    <a:pt x="21671" y="15256"/>
                    <a:pt x="19855" y="16103"/>
                    <a:pt x="15726" y="16103"/>
                  </a:cubicBezTo>
                  <a:cubicBezTo>
                    <a:pt x="12080" y="16103"/>
                    <a:pt x="10248" y="15441"/>
                    <a:pt x="8104" y="14091"/>
                  </a:cubicBezTo>
                  <a:cubicBezTo>
                    <a:pt x="7220" y="13340"/>
                    <a:pt x="6776" y="12546"/>
                    <a:pt x="5765" y="10577"/>
                  </a:cubicBezTo>
                  <a:cubicBezTo>
                    <a:pt x="5040" y="9169"/>
                    <a:pt x="4187" y="8385"/>
                    <a:pt x="3701" y="8020"/>
                  </a:cubicBezTo>
                  <a:lnTo>
                    <a:pt x="3701" y="8020"/>
                  </a:lnTo>
                  <a:cubicBezTo>
                    <a:pt x="3849" y="8041"/>
                    <a:pt x="4008" y="8057"/>
                    <a:pt x="4161" y="8057"/>
                  </a:cubicBezTo>
                  <a:cubicBezTo>
                    <a:pt x="4981" y="8057"/>
                    <a:pt x="6146" y="7554"/>
                    <a:pt x="6988" y="7120"/>
                  </a:cubicBezTo>
                  <a:close/>
                  <a:moveTo>
                    <a:pt x="10772" y="1"/>
                  </a:moveTo>
                  <a:cubicBezTo>
                    <a:pt x="9729" y="1"/>
                    <a:pt x="8920" y="435"/>
                    <a:pt x="8348" y="1287"/>
                  </a:cubicBezTo>
                  <a:cubicBezTo>
                    <a:pt x="7686" y="2277"/>
                    <a:pt x="7347" y="3854"/>
                    <a:pt x="7310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31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6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69" y="8041"/>
                    <a:pt x="159" y="8629"/>
                    <a:pt x="1906" y="10291"/>
                  </a:cubicBezTo>
                  <a:cubicBezTo>
                    <a:pt x="2970" y="11302"/>
                    <a:pt x="4330" y="12403"/>
                    <a:pt x="5733" y="13382"/>
                  </a:cubicBezTo>
                  <a:cubicBezTo>
                    <a:pt x="7369" y="14525"/>
                    <a:pt x="8639" y="15388"/>
                    <a:pt x="10116" y="15954"/>
                  </a:cubicBezTo>
                  <a:cubicBezTo>
                    <a:pt x="11661" y="16558"/>
                    <a:pt x="13397" y="16828"/>
                    <a:pt x="15737" y="16828"/>
                  </a:cubicBezTo>
                  <a:cubicBezTo>
                    <a:pt x="18082" y="16828"/>
                    <a:pt x="19813" y="16558"/>
                    <a:pt x="21364" y="15954"/>
                  </a:cubicBezTo>
                  <a:cubicBezTo>
                    <a:pt x="22840" y="15377"/>
                    <a:pt x="24111" y="14525"/>
                    <a:pt x="25741" y="13382"/>
                  </a:cubicBezTo>
                  <a:cubicBezTo>
                    <a:pt x="27149" y="12397"/>
                    <a:pt x="28509" y="11296"/>
                    <a:pt x="29573" y="10291"/>
                  </a:cubicBezTo>
                  <a:cubicBezTo>
                    <a:pt x="31325" y="8629"/>
                    <a:pt x="31410" y="8046"/>
                    <a:pt x="31442" y="7824"/>
                  </a:cubicBezTo>
                  <a:cubicBezTo>
                    <a:pt x="31479" y="7559"/>
                    <a:pt x="31415" y="7300"/>
                    <a:pt x="31256" y="7104"/>
                  </a:cubicBezTo>
                  <a:cubicBezTo>
                    <a:pt x="31092" y="6924"/>
                    <a:pt x="30801" y="6697"/>
                    <a:pt x="30288" y="6697"/>
                  </a:cubicBezTo>
                  <a:cubicBezTo>
                    <a:pt x="29907" y="6697"/>
                    <a:pt x="29483" y="6824"/>
                    <a:pt x="28991" y="6972"/>
                  </a:cubicBezTo>
                  <a:cubicBezTo>
                    <a:pt x="28451" y="7131"/>
                    <a:pt x="27837" y="7316"/>
                    <a:pt x="27292" y="7316"/>
                  </a:cubicBezTo>
                  <a:cubicBezTo>
                    <a:pt x="26524" y="7316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5"/>
                    <a:pt x="21734" y="1"/>
                    <a:pt x="20697" y="1"/>
                  </a:cubicBezTo>
                  <a:cubicBezTo>
                    <a:pt x="19982" y="1"/>
                    <a:pt x="19490" y="117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6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7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674250" y="2921300"/>
              <a:ext cx="77575" cy="176550"/>
            </a:xfrm>
            <a:custGeom>
              <a:avLst/>
              <a:gdLst/>
              <a:ahLst/>
              <a:cxnLst/>
              <a:rect l="l" t="t" r="r" b="b"/>
              <a:pathLst>
                <a:path w="3103" h="7062" extrusionOk="0">
                  <a:moveTo>
                    <a:pt x="1371" y="0"/>
                  </a:moveTo>
                  <a:cubicBezTo>
                    <a:pt x="1371" y="0"/>
                    <a:pt x="1382" y="32"/>
                    <a:pt x="1403" y="95"/>
                  </a:cubicBezTo>
                  <a:cubicBezTo>
                    <a:pt x="1424" y="154"/>
                    <a:pt x="1456" y="238"/>
                    <a:pt x="1509" y="344"/>
                  </a:cubicBezTo>
                  <a:cubicBezTo>
                    <a:pt x="1562" y="450"/>
                    <a:pt x="1636" y="577"/>
                    <a:pt x="1726" y="709"/>
                  </a:cubicBezTo>
                  <a:cubicBezTo>
                    <a:pt x="1821" y="847"/>
                    <a:pt x="1927" y="1000"/>
                    <a:pt x="2044" y="1159"/>
                  </a:cubicBezTo>
                  <a:cubicBezTo>
                    <a:pt x="2165" y="1318"/>
                    <a:pt x="2287" y="1498"/>
                    <a:pt x="2404" y="1683"/>
                  </a:cubicBezTo>
                  <a:cubicBezTo>
                    <a:pt x="2515" y="1869"/>
                    <a:pt x="2615" y="2070"/>
                    <a:pt x="2668" y="2292"/>
                  </a:cubicBezTo>
                  <a:cubicBezTo>
                    <a:pt x="2721" y="2509"/>
                    <a:pt x="2732" y="2742"/>
                    <a:pt x="2695" y="2980"/>
                  </a:cubicBezTo>
                  <a:cubicBezTo>
                    <a:pt x="2658" y="3218"/>
                    <a:pt x="2578" y="3446"/>
                    <a:pt x="2483" y="3679"/>
                  </a:cubicBezTo>
                  <a:cubicBezTo>
                    <a:pt x="2388" y="3912"/>
                    <a:pt x="2255" y="4134"/>
                    <a:pt x="2123" y="4356"/>
                  </a:cubicBezTo>
                  <a:cubicBezTo>
                    <a:pt x="2049" y="4462"/>
                    <a:pt x="1985" y="4568"/>
                    <a:pt x="1917" y="4674"/>
                  </a:cubicBezTo>
                  <a:cubicBezTo>
                    <a:pt x="1848" y="4780"/>
                    <a:pt x="1774" y="4875"/>
                    <a:pt x="1700" y="4976"/>
                  </a:cubicBezTo>
                  <a:cubicBezTo>
                    <a:pt x="1557" y="5177"/>
                    <a:pt x="1409" y="5367"/>
                    <a:pt x="1266" y="5537"/>
                  </a:cubicBezTo>
                  <a:cubicBezTo>
                    <a:pt x="1123" y="5717"/>
                    <a:pt x="985" y="5881"/>
                    <a:pt x="858" y="6034"/>
                  </a:cubicBezTo>
                  <a:cubicBezTo>
                    <a:pt x="800" y="6114"/>
                    <a:pt x="736" y="6188"/>
                    <a:pt x="673" y="6251"/>
                  </a:cubicBezTo>
                  <a:cubicBezTo>
                    <a:pt x="615" y="6325"/>
                    <a:pt x="562" y="6394"/>
                    <a:pt x="509" y="6452"/>
                  </a:cubicBezTo>
                  <a:cubicBezTo>
                    <a:pt x="403" y="6579"/>
                    <a:pt x="313" y="6685"/>
                    <a:pt x="239" y="6775"/>
                  </a:cubicBezTo>
                  <a:cubicBezTo>
                    <a:pt x="85" y="6955"/>
                    <a:pt x="1" y="7061"/>
                    <a:pt x="1" y="7061"/>
                  </a:cubicBezTo>
                  <a:cubicBezTo>
                    <a:pt x="1" y="7061"/>
                    <a:pt x="106" y="6982"/>
                    <a:pt x="292" y="6828"/>
                  </a:cubicBezTo>
                  <a:cubicBezTo>
                    <a:pt x="366" y="6749"/>
                    <a:pt x="477" y="6659"/>
                    <a:pt x="604" y="6542"/>
                  </a:cubicBezTo>
                  <a:cubicBezTo>
                    <a:pt x="731" y="6431"/>
                    <a:pt x="869" y="6315"/>
                    <a:pt x="1012" y="6172"/>
                  </a:cubicBezTo>
                  <a:cubicBezTo>
                    <a:pt x="1086" y="6103"/>
                    <a:pt x="1165" y="6029"/>
                    <a:pt x="1244" y="5955"/>
                  </a:cubicBezTo>
                  <a:cubicBezTo>
                    <a:pt x="1324" y="5881"/>
                    <a:pt x="1403" y="5796"/>
                    <a:pt x="1483" y="5711"/>
                  </a:cubicBezTo>
                  <a:cubicBezTo>
                    <a:pt x="1647" y="5547"/>
                    <a:pt x="1806" y="5362"/>
                    <a:pt x="1975" y="5161"/>
                  </a:cubicBezTo>
                  <a:cubicBezTo>
                    <a:pt x="2054" y="5060"/>
                    <a:pt x="2134" y="4965"/>
                    <a:pt x="2213" y="4859"/>
                  </a:cubicBezTo>
                  <a:cubicBezTo>
                    <a:pt x="2292" y="4753"/>
                    <a:pt x="2361" y="4647"/>
                    <a:pt x="2441" y="4531"/>
                  </a:cubicBezTo>
                  <a:cubicBezTo>
                    <a:pt x="2589" y="4309"/>
                    <a:pt x="2727" y="4070"/>
                    <a:pt x="2838" y="3811"/>
                  </a:cubicBezTo>
                  <a:cubicBezTo>
                    <a:pt x="2944" y="3562"/>
                    <a:pt x="3039" y="3287"/>
                    <a:pt x="3071" y="3012"/>
                  </a:cubicBezTo>
                  <a:cubicBezTo>
                    <a:pt x="3102" y="2731"/>
                    <a:pt x="3076" y="2451"/>
                    <a:pt x="2996" y="2191"/>
                  </a:cubicBezTo>
                  <a:cubicBezTo>
                    <a:pt x="2917" y="1932"/>
                    <a:pt x="2785" y="1710"/>
                    <a:pt x="2647" y="1514"/>
                  </a:cubicBezTo>
                  <a:cubicBezTo>
                    <a:pt x="2509" y="1323"/>
                    <a:pt x="2356" y="1159"/>
                    <a:pt x="2218" y="1011"/>
                  </a:cubicBezTo>
                  <a:cubicBezTo>
                    <a:pt x="2081" y="863"/>
                    <a:pt x="1954" y="736"/>
                    <a:pt x="1848" y="614"/>
                  </a:cubicBezTo>
                  <a:cubicBezTo>
                    <a:pt x="1742" y="498"/>
                    <a:pt x="1647" y="392"/>
                    <a:pt x="1573" y="296"/>
                  </a:cubicBezTo>
                  <a:cubicBezTo>
                    <a:pt x="1509" y="206"/>
                    <a:pt x="1451" y="132"/>
                    <a:pt x="1424" y="79"/>
                  </a:cubicBezTo>
                  <a:cubicBezTo>
                    <a:pt x="1387" y="27"/>
                    <a:pt x="1371" y="0"/>
                    <a:pt x="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791900" y="2917550"/>
              <a:ext cx="77425" cy="179900"/>
            </a:xfrm>
            <a:custGeom>
              <a:avLst/>
              <a:gdLst/>
              <a:ahLst/>
              <a:cxnLst/>
              <a:rect l="l" t="t" r="r" b="b"/>
              <a:pathLst>
                <a:path w="3097" h="7196" extrusionOk="0">
                  <a:moveTo>
                    <a:pt x="2406" y="1"/>
                  </a:moveTo>
                  <a:cubicBezTo>
                    <a:pt x="2282" y="1"/>
                    <a:pt x="1983" y="301"/>
                    <a:pt x="1514" y="939"/>
                  </a:cubicBezTo>
                  <a:cubicBezTo>
                    <a:pt x="1218" y="1336"/>
                    <a:pt x="784" y="1733"/>
                    <a:pt x="508" y="2193"/>
                  </a:cubicBezTo>
                  <a:cubicBezTo>
                    <a:pt x="561" y="2061"/>
                    <a:pt x="625" y="1934"/>
                    <a:pt x="699" y="1817"/>
                  </a:cubicBezTo>
                  <a:cubicBezTo>
                    <a:pt x="810" y="1632"/>
                    <a:pt x="937" y="1452"/>
                    <a:pt x="1059" y="1293"/>
                  </a:cubicBezTo>
                  <a:cubicBezTo>
                    <a:pt x="1175" y="1135"/>
                    <a:pt x="1281" y="981"/>
                    <a:pt x="1376" y="843"/>
                  </a:cubicBezTo>
                  <a:cubicBezTo>
                    <a:pt x="1466" y="706"/>
                    <a:pt x="1535" y="579"/>
                    <a:pt x="1593" y="478"/>
                  </a:cubicBezTo>
                  <a:cubicBezTo>
                    <a:pt x="1646" y="378"/>
                    <a:pt x="1678" y="288"/>
                    <a:pt x="1699" y="229"/>
                  </a:cubicBezTo>
                  <a:cubicBezTo>
                    <a:pt x="1720" y="171"/>
                    <a:pt x="1731" y="134"/>
                    <a:pt x="1731" y="134"/>
                  </a:cubicBezTo>
                  <a:lnTo>
                    <a:pt x="1731" y="134"/>
                  </a:lnTo>
                  <a:cubicBezTo>
                    <a:pt x="1731" y="134"/>
                    <a:pt x="1710" y="161"/>
                    <a:pt x="1678" y="214"/>
                  </a:cubicBezTo>
                  <a:cubicBezTo>
                    <a:pt x="1646" y="267"/>
                    <a:pt x="1593" y="341"/>
                    <a:pt x="1525" y="436"/>
                  </a:cubicBezTo>
                  <a:cubicBezTo>
                    <a:pt x="1456" y="526"/>
                    <a:pt x="1366" y="632"/>
                    <a:pt x="1255" y="753"/>
                  </a:cubicBezTo>
                  <a:cubicBezTo>
                    <a:pt x="1149" y="870"/>
                    <a:pt x="1016" y="1002"/>
                    <a:pt x="884" y="1150"/>
                  </a:cubicBezTo>
                  <a:cubicBezTo>
                    <a:pt x="746" y="1293"/>
                    <a:pt x="593" y="1457"/>
                    <a:pt x="455" y="1653"/>
                  </a:cubicBezTo>
                  <a:cubicBezTo>
                    <a:pt x="318" y="1844"/>
                    <a:pt x="185" y="2066"/>
                    <a:pt x="106" y="2326"/>
                  </a:cubicBezTo>
                  <a:cubicBezTo>
                    <a:pt x="27" y="2585"/>
                    <a:pt x="0" y="2871"/>
                    <a:pt x="32" y="3146"/>
                  </a:cubicBezTo>
                  <a:cubicBezTo>
                    <a:pt x="32" y="3437"/>
                    <a:pt x="127" y="3712"/>
                    <a:pt x="233" y="3961"/>
                  </a:cubicBezTo>
                  <a:cubicBezTo>
                    <a:pt x="339" y="4220"/>
                    <a:pt x="482" y="4453"/>
                    <a:pt x="630" y="4681"/>
                  </a:cubicBezTo>
                  <a:cubicBezTo>
                    <a:pt x="699" y="4797"/>
                    <a:pt x="778" y="4903"/>
                    <a:pt x="858" y="5009"/>
                  </a:cubicBezTo>
                  <a:cubicBezTo>
                    <a:pt x="937" y="5115"/>
                    <a:pt x="1016" y="5210"/>
                    <a:pt x="1096" y="5311"/>
                  </a:cubicBezTo>
                  <a:cubicBezTo>
                    <a:pt x="1265" y="5501"/>
                    <a:pt x="1424" y="5697"/>
                    <a:pt x="1588" y="5861"/>
                  </a:cubicBezTo>
                  <a:cubicBezTo>
                    <a:pt x="1667" y="5946"/>
                    <a:pt x="1747" y="6025"/>
                    <a:pt x="1826" y="6105"/>
                  </a:cubicBezTo>
                  <a:cubicBezTo>
                    <a:pt x="1906" y="6179"/>
                    <a:pt x="1985" y="6258"/>
                    <a:pt x="2059" y="6322"/>
                  </a:cubicBezTo>
                  <a:cubicBezTo>
                    <a:pt x="2202" y="6470"/>
                    <a:pt x="2350" y="6587"/>
                    <a:pt x="2467" y="6692"/>
                  </a:cubicBezTo>
                  <a:cubicBezTo>
                    <a:pt x="2588" y="6809"/>
                    <a:pt x="2705" y="6894"/>
                    <a:pt x="2800" y="6962"/>
                  </a:cubicBezTo>
                  <a:cubicBezTo>
                    <a:pt x="2985" y="7116"/>
                    <a:pt x="3091" y="7195"/>
                    <a:pt x="3091" y="7195"/>
                  </a:cubicBezTo>
                  <a:cubicBezTo>
                    <a:pt x="3091" y="7195"/>
                    <a:pt x="3001" y="7089"/>
                    <a:pt x="2853" y="6909"/>
                  </a:cubicBezTo>
                  <a:cubicBezTo>
                    <a:pt x="2779" y="6825"/>
                    <a:pt x="2684" y="6714"/>
                    <a:pt x="2578" y="6587"/>
                  </a:cubicBezTo>
                  <a:cubicBezTo>
                    <a:pt x="2525" y="6528"/>
                    <a:pt x="2472" y="6459"/>
                    <a:pt x="2414" y="6391"/>
                  </a:cubicBezTo>
                  <a:cubicBezTo>
                    <a:pt x="2356" y="6322"/>
                    <a:pt x="2287" y="6248"/>
                    <a:pt x="2229" y="6168"/>
                  </a:cubicBezTo>
                  <a:cubicBezTo>
                    <a:pt x="2102" y="6020"/>
                    <a:pt x="1964" y="5851"/>
                    <a:pt x="1826" y="5676"/>
                  </a:cubicBezTo>
                  <a:cubicBezTo>
                    <a:pt x="1736" y="5570"/>
                    <a:pt x="1652" y="5454"/>
                    <a:pt x="1567" y="5343"/>
                  </a:cubicBezTo>
                  <a:lnTo>
                    <a:pt x="1567" y="5343"/>
                  </a:lnTo>
                  <a:cubicBezTo>
                    <a:pt x="1964" y="5713"/>
                    <a:pt x="2467" y="6115"/>
                    <a:pt x="3097" y="6560"/>
                  </a:cubicBezTo>
                  <a:cubicBezTo>
                    <a:pt x="3097" y="6560"/>
                    <a:pt x="656" y="4019"/>
                    <a:pt x="1233" y="2955"/>
                  </a:cubicBezTo>
                  <a:cubicBezTo>
                    <a:pt x="2258" y="1070"/>
                    <a:pt x="2642" y="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645400" y="3029675"/>
              <a:ext cx="101000" cy="94775"/>
            </a:xfrm>
            <a:custGeom>
              <a:avLst/>
              <a:gdLst/>
              <a:ahLst/>
              <a:cxnLst/>
              <a:rect l="l" t="t" r="r" b="b"/>
              <a:pathLst>
                <a:path w="4040" h="3791" extrusionOk="0">
                  <a:moveTo>
                    <a:pt x="4039" y="0"/>
                  </a:moveTo>
                  <a:cubicBezTo>
                    <a:pt x="4039" y="0"/>
                    <a:pt x="4029" y="21"/>
                    <a:pt x="4008" y="53"/>
                  </a:cubicBezTo>
                  <a:cubicBezTo>
                    <a:pt x="3981" y="85"/>
                    <a:pt x="3949" y="132"/>
                    <a:pt x="3902" y="196"/>
                  </a:cubicBezTo>
                  <a:cubicBezTo>
                    <a:pt x="3854" y="260"/>
                    <a:pt x="3801" y="339"/>
                    <a:pt x="3732" y="418"/>
                  </a:cubicBezTo>
                  <a:cubicBezTo>
                    <a:pt x="3669" y="503"/>
                    <a:pt x="3595" y="593"/>
                    <a:pt x="3515" y="699"/>
                  </a:cubicBezTo>
                  <a:cubicBezTo>
                    <a:pt x="3436" y="805"/>
                    <a:pt x="3346" y="911"/>
                    <a:pt x="3251" y="1027"/>
                  </a:cubicBezTo>
                  <a:cubicBezTo>
                    <a:pt x="3203" y="1085"/>
                    <a:pt x="3150" y="1138"/>
                    <a:pt x="3097" y="1196"/>
                  </a:cubicBezTo>
                  <a:lnTo>
                    <a:pt x="2938" y="1376"/>
                  </a:lnTo>
                  <a:cubicBezTo>
                    <a:pt x="2827" y="1493"/>
                    <a:pt x="2721" y="1620"/>
                    <a:pt x="2594" y="1742"/>
                  </a:cubicBezTo>
                  <a:cubicBezTo>
                    <a:pt x="2536" y="1800"/>
                    <a:pt x="2478" y="1863"/>
                    <a:pt x="2420" y="1927"/>
                  </a:cubicBezTo>
                  <a:cubicBezTo>
                    <a:pt x="2356" y="1985"/>
                    <a:pt x="2293" y="2043"/>
                    <a:pt x="2234" y="2102"/>
                  </a:cubicBezTo>
                  <a:cubicBezTo>
                    <a:pt x="2166" y="2165"/>
                    <a:pt x="2107" y="2223"/>
                    <a:pt x="2049" y="2281"/>
                  </a:cubicBezTo>
                  <a:cubicBezTo>
                    <a:pt x="1980" y="2340"/>
                    <a:pt x="1917" y="2393"/>
                    <a:pt x="1853" y="2456"/>
                  </a:cubicBezTo>
                  <a:cubicBezTo>
                    <a:pt x="1821" y="2483"/>
                    <a:pt x="1790" y="2514"/>
                    <a:pt x="1763" y="2541"/>
                  </a:cubicBezTo>
                  <a:cubicBezTo>
                    <a:pt x="1732" y="2567"/>
                    <a:pt x="1694" y="2599"/>
                    <a:pt x="1663" y="2620"/>
                  </a:cubicBezTo>
                  <a:cubicBezTo>
                    <a:pt x="1599" y="2673"/>
                    <a:pt x="1530" y="2726"/>
                    <a:pt x="1472" y="2779"/>
                  </a:cubicBezTo>
                  <a:cubicBezTo>
                    <a:pt x="1345" y="2885"/>
                    <a:pt x="1223" y="2975"/>
                    <a:pt x="1096" y="3065"/>
                  </a:cubicBezTo>
                  <a:cubicBezTo>
                    <a:pt x="1038" y="3107"/>
                    <a:pt x="975" y="3150"/>
                    <a:pt x="916" y="3197"/>
                  </a:cubicBezTo>
                  <a:cubicBezTo>
                    <a:pt x="858" y="3234"/>
                    <a:pt x="800" y="3277"/>
                    <a:pt x="747" y="3308"/>
                  </a:cubicBezTo>
                  <a:cubicBezTo>
                    <a:pt x="631" y="3382"/>
                    <a:pt x="541" y="3451"/>
                    <a:pt x="445" y="3515"/>
                  </a:cubicBezTo>
                  <a:cubicBezTo>
                    <a:pt x="355" y="3568"/>
                    <a:pt x="276" y="3615"/>
                    <a:pt x="207" y="3658"/>
                  </a:cubicBezTo>
                  <a:cubicBezTo>
                    <a:pt x="75" y="3737"/>
                    <a:pt x="1" y="3790"/>
                    <a:pt x="1" y="3790"/>
                  </a:cubicBezTo>
                  <a:cubicBezTo>
                    <a:pt x="1" y="3790"/>
                    <a:pt x="91" y="3785"/>
                    <a:pt x="234" y="3727"/>
                  </a:cubicBezTo>
                  <a:cubicBezTo>
                    <a:pt x="308" y="3700"/>
                    <a:pt x="403" y="3663"/>
                    <a:pt x="498" y="3621"/>
                  </a:cubicBezTo>
                  <a:cubicBezTo>
                    <a:pt x="599" y="3573"/>
                    <a:pt x="710" y="3520"/>
                    <a:pt x="832" y="3462"/>
                  </a:cubicBezTo>
                  <a:cubicBezTo>
                    <a:pt x="890" y="3425"/>
                    <a:pt x="959" y="3398"/>
                    <a:pt x="1022" y="3367"/>
                  </a:cubicBezTo>
                  <a:cubicBezTo>
                    <a:pt x="1080" y="3330"/>
                    <a:pt x="1149" y="3287"/>
                    <a:pt x="1213" y="3250"/>
                  </a:cubicBezTo>
                  <a:cubicBezTo>
                    <a:pt x="1282" y="3208"/>
                    <a:pt x="1345" y="3171"/>
                    <a:pt x="1419" y="3123"/>
                  </a:cubicBezTo>
                  <a:lnTo>
                    <a:pt x="1472" y="3086"/>
                  </a:lnTo>
                  <a:lnTo>
                    <a:pt x="1525" y="3054"/>
                  </a:lnTo>
                  <a:cubicBezTo>
                    <a:pt x="1557" y="3028"/>
                    <a:pt x="1594" y="3007"/>
                    <a:pt x="1626" y="2985"/>
                  </a:cubicBezTo>
                  <a:cubicBezTo>
                    <a:pt x="1763" y="2885"/>
                    <a:pt x="1901" y="2784"/>
                    <a:pt x="2033" y="2668"/>
                  </a:cubicBezTo>
                  <a:cubicBezTo>
                    <a:pt x="2102" y="2604"/>
                    <a:pt x="2166" y="2551"/>
                    <a:pt x="2240" y="2493"/>
                  </a:cubicBezTo>
                  <a:cubicBezTo>
                    <a:pt x="2308" y="2435"/>
                    <a:pt x="2372" y="2377"/>
                    <a:pt x="2441" y="2308"/>
                  </a:cubicBezTo>
                  <a:cubicBezTo>
                    <a:pt x="2504" y="2250"/>
                    <a:pt x="2573" y="2181"/>
                    <a:pt x="2631" y="2123"/>
                  </a:cubicBezTo>
                  <a:cubicBezTo>
                    <a:pt x="2690" y="2059"/>
                    <a:pt x="2748" y="1990"/>
                    <a:pt x="2811" y="1932"/>
                  </a:cubicBezTo>
                  <a:cubicBezTo>
                    <a:pt x="2838" y="1900"/>
                    <a:pt x="2870" y="1863"/>
                    <a:pt x="2896" y="1832"/>
                  </a:cubicBezTo>
                  <a:lnTo>
                    <a:pt x="2975" y="1731"/>
                  </a:lnTo>
                  <a:lnTo>
                    <a:pt x="3134" y="1535"/>
                  </a:lnTo>
                  <a:cubicBezTo>
                    <a:pt x="3235" y="1403"/>
                    <a:pt x="3330" y="1276"/>
                    <a:pt x="3420" y="1149"/>
                  </a:cubicBezTo>
                  <a:cubicBezTo>
                    <a:pt x="3457" y="1085"/>
                    <a:pt x="3505" y="1027"/>
                    <a:pt x="3542" y="963"/>
                  </a:cubicBezTo>
                  <a:cubicBezTo>
                    <a:pt x="3584" y="905"/>
                    <a:pt x="3616" y="847"/>
                    <a:pt x="3648" y="789"/>
                  </a:cubicBezTo>
                  <a:cubicBezTo>
                    <a:pt x="3722" y="672"/>
                    <a:pt x="3775" y="567"/>
                    <a:pt x="3828" y="477"/>
                  </a:cubicBezTo>
                  <a:cubicBezTo>
                    <a:pt x="3875" y="381"/>
                    <a:pt x="3912" y="297"/>
                    <a:pt x="3949" y="222"/>
                  </a:cubicBezTo>
                  <a:cubicBezTo>
                    <a:pt x="4013" y="85"/>
                    <a:pt x="4039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622125" y="3238075"/>
              <a:ext cx="264275" cy="32000"/>
            </a:xfrm>
            <a:custGeom>
              <a:avLst/>
              <a:gdLst/>
              <a:ahLst/>
              <a:cxnLst/>
              <a:rect l="l" t="t" r="r" b="b"/>
              <a:pathLst>
                <a:path w="10571" h="1280" extrusionOk="0">
                  <a:moveTo>
                    <a:pt x="0" y="1"/>
                  </a:moveTo>
                  <a:cubicBezTo>
                    <a:pt x="0" y="1"/>
                    <a:pt x="154" y="64"/>
                    <a:pt x="424" y="176"/>
                  </a:cubicBezTo>
                  <a:cubicBezTo>
                    <a:pt x="492" y="207"/>
                    <a:pt x="572" y="239"/>
                    <a:pt x="651" y="265"/>
                  </a:cubicBezTo>
                  <a:cubicBezTo>
                    <a:pt x="736" y="297"/>
                    <a:pt x="821" y="324"/>
                    <a:pt x="921" y="361"/>
                  </a:cubicBezTo>
                  <a:cubicBezTo>
                    <a:pt x="1022" y="398"/>
                    <a:pt x="1117" y="435"/>
                    <a:pt x="1228" y="477"/>
                  </a:cubicBezTo>
                  <a:cubicBezTo>
                    <a:pt x="1334" y="514"/>
                    <a:pt x="1450" y="546"/>
                    <a:pt x="1567" y="588"/>
                  </a:cubicBezTo>
                  <a:cubicBezTo>
                    <a:pt x="2054" y="737"/>
                    <a:pt x="2625" y="874"/>
                    <a:pt x="3250" y="1007"/>
                  </a:cubicBezTo>
                  <a:cubicBezTo>
                    <a:pt x="3880" y="1112"/>
                    <a:pt x="4547" y="1202"/>
                    <a:pt x="5224" y="1255"/>
                  </a:cubicBezTo>
                  <a:cubicBezTo>
                    <a:pt x="5579" y="1272"/>
                    <a:pt x="5933" y="1280"/>
                    <a:pt x="6281" y="1280"/>
                  </a:cubicBezTo>
                  <a:cubicBezTo>
                    <a:pt x="6599" y="1280"/>
                    <a:pt x="6911" y="1273"/>
                    <a:pt x="7215" y="1261"/>
                  </a:cubicBezTo>
                  <a:cubicBezTo>
                    <a:pt x="7850" y="1218"/>
                    <a:pt x="8437" y="1149"/>
                    <a:pt x="8935" y="1070"/>
                  </a:cubicBezTo>
                  <a:cubicBezTo>
                    <a:pt x="9062" y="1049"/>
                    <a:pt x="9178" y="1022"/>
                    <a:pt x="9289" y="1007"/>
                  </a:cubicBezTo>
                  <a:cubicBezTo>
                    <a:pt x="9401" y="980"/>
                    <a:pt x="9512" y="959"/>
                    <a:pt x="9607" y="938"/>
                  </a:cubicBezTo>
                  <a:cubicBezTo>
                    <a:pt x="9708" y="917"/>
                    <a:pt x="9798" y="901"/>
                    <a:pt x="9888" y="879"/>
                  </a:cubicBezTo>
                  <a:cubicBezTo>
                    <a:pt x="9972" y="858"/>
                    <a:pt x="10052" y="837"/>
                    <a:pt x="10126" y="821"/>
                  </a:cubicBezTo>
                  <a:cubicBezTo>
                    <a:pt x="10412" y="742"/>
                    <a:pt x="10570" y="694"/>
                    <a:pt x="10570" y="694"/>
                  </a:cubicBezTo>
                  <a:lnTo>
                    <a:pt x="10570" y="694"/>
                  </a:lnTo>
                  <a:cubicBezTo>
                    <a:pt x="10570" y="694"/>
                    <a:pt x="10401" y="715"/>
                    <a:pt x="10105" y="742"/>
                  </a:cubicBezTo>
                  <a:cubicBezTo>
                    <a:pt x="10031" y="747"/>
                    <a:pt x="9951" y="758"/>
                    <a:pt x="9866" y="768"/>
                  </a:cubicBezTo>
                  <a:cubicBezTo>
                    <a:pt x="9782" y="774"/>
                    <a:pt x="9681" y="784"/>
                    <a:pt x="9581" y="795"/>
                  </a:cubicBezTo>
                  <a:cubicBezTo>
                    <a:pt x="9480" y="800"/>
                    <a:pt x="9369" y="811"/>
                    <a:pt x="9258" y="821"/>
                  </a:cubicBezTo>
                  <a:cubicBezTo>
                    <a:pt x="9147" y="827"/>
                    <a:pt x="9025" y="832"/>
                    <a:pt x="8903" y="837"/>
                  </a:cubicBezTo>
                  <a:cubicBezTo>
                    <a:pt x="8411" y="879"/>
                    <a:pt x="7829" y="901"/>
                    <a:pt x="7199" y="906"/>
                  </a:cubicBezTo>
                  <a:cubicBezTo>
                    <a:pt x="7107" y="907"/>
                    <a:pt x="7014" y="907"/>
                    <a:pt x="6920" y="907"/>
                  </a:cubicBezTo>
                  <a:cubicBezTo>
                    <a:pt x="6382" y="907"/>
                    <a:pt x="5814" y="893"/>
                    <a:pt x="5251" y="848"/>
                  </a:cubicBezTo>
                  <a:cubicBezTo>
                    <a:pt x="4589" y="805"/>
                    <a:pt x="3928" y="742"/>
                    <a:pt x="3308" y="657"/>
                  </a:cubicBezTo>
                  <a:cubicBezTo>
                    <a:pt x="2694" y="567"/>
                    <a:pt x="2117" y="477"/>
                    <a:pt x="1630" y="361"/>
                  </a:cubicBezTo>
                  <a:cubicBezTo>
                    <a:pt x="1503" y="334"/>
                    <a:pt x="1392" y="318"/>
                    <a:pt x="1281" y="297"/>
                  </a:cubicBezTo>
                  <a:cubicBezTo>
                    <a:pt x="1165" y="271"/>
                    <a:pt x="1059" y="250"/>
                    <a:pt x="963" y="223"/>
                  </a:cubicBezTo>
                  <a:cubicBezTo>
                    <a:pt x="863" y="207"/>
                    <a:pt x="768" y="176"/>
                    <a:pt x="683" y="165"/>
                  </a:cubicBezTo>
                  <a:cubicBezTo>
                    <a:pt x="598" y="144"/>
                    <a:pt x="519" y="128"/>
                    <a:pt x="450" y="107"/>
                  </a:cubicBezTo>
                  <a:cubicBezTo>
                    <a:pt x="169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585325" y="2899275"/>
              <a:ext cx="65650" cy="189975"/>
            </a:xfrm>
            <a:custGeom>
              <a:avLst/>
              <a:gdLst/>
              <a:ahLst/>
              <a:cxnLst/>
              <a:rect l="l" t="t" r="r" b="b"/>
              <a:pathLst>
                <a:path w="2626" h="7599" extrusionOk="0">
                  <a:moveTo>
                    <a:pt x="2339" y="0"/>
                  </a:moveTo>
                  <a:cubicBezTo>
                    <a:pt x="2306" y="0"/>
                    <a:pt x="2271" y="1"/>
                    <a:pt x="2234" y="2"/>
                  </a:cubicBezTo>
                  <a:cubicBezTo>
                    <a:pt x="2107" y="13"/>
                    <a:pt x="1959" y="39"/>
                    <a:pt x="1784" y="108"/>
                  </a:cubicBezTo>
                  <a:cubicBezTo>
                    <a:pt x="1620" y="166"/>
                    <a:pt x="1440" y="267"/>
                    <a:pt x="1271" y="399"/>
                  </a:cubicBezTo>
                  <a:cubicBezTo>
                    <a:pt x="1102" y="537"/>
                    <a:pt x="932" y="701"/>
                    <a:pt x="800" y="913"/>
                  </a:cubicBezTo>
                  <a:cubicBezTo>
                    <a:pt x="662" y="1119"/>
                    <a:pt x="556" y="1357"/>
                    <a:pt x="466" y="1601"/>
                  </a:cubicBezTo>
                  <a:cubicBezTo>
                    <a:pt x="302" y="2104"/>
                    <a:pt x="239" y="2660"/>
                    <a:pt x="170" y="3205"/>
                  </a:cubicBezTo>
                  <a:cubicBezTo>
                    <a:pt x="112" y="3755"/>
                    <a:pt x="80" y="4300"/>
                    <a:pt x="43" y="4819"/>
                  </a:cubicBezTo>
                  <a:cubicBezTo>
                    <a:pt x="11" y="5333"/>
                    <a:pt x="11" y="5809"/>
                    <a:pt x="6" y="6227"/>
                  </a:cubicBezTo>
                  <a:cubicBezTo>
                    <a:pt x="1" y="6640"/>
                    <a:pt x="6" y="6984"/>
                    <a:pt x="6" y="7222"/>
                  </a:cubicBezTo>
                  <a:cubicBezTo>
                    <a:pt x="1" y="7460"/>
                    <a:pt x="6" y="7598"/>
                    <a:pt x="6" y="7598"/>
                  </a:cubicBezTo>
                  <a:cubicBezTo>
                    <a:pt x="6" y="7598"/>
                    <a:pt x="16" y="7460"/>
                    <a:pt x="38" y="7222"/>
                  </a:cubicBezTo>
                  <a:cubicBezTo>
                    <a:pt x="59" y="6984"/>
                    <a:pt x="91" y="6640"/>
                    <a:pt x="117" y="6227"/>
                  </a:cubicBezTo>
                  <a:cubicBezTo>
                    <a:pt x="143" y="5820"/>
                    <a:pt x="186" y="5343"/>
                    <a:pt x="223" y="4824"/>
                  </a:cubicBezTo>
                  <a:cubicBezTo>
                    <a:pt x="265" y="4316"/>
                    <a:pt x="308" y="3766"/>
                    <a:pt x="376" y="3226"/>
                  </a:cubicBezTo>
                  <a:cubicBezTo>
                    <a:pt x="435" y="2681"/>
                    <a:pt x="488" y="2130"/>
                    <a:pt x="641" y="1649"/>
                  </a:cubicBezTo>
                  <a:cubicBezTo>
                    <a:pt x="715" y="1410"/>
                    <a:pt x="805" y="1177"/>
                    <a:pt x="927" y="982"/>
                  </a:cubicBezTo>
                  <a:cubicBezTo>
                    <a:pt x="1038" y="780"/>
                    <a:pt x="1192" y="611"/>
                    <a:pt x="1340" y="479"/>
                  </a:cubicBezTo>
                  <a:cubicBezTo>
                    <a:pt x="1652" y="209"/>
                    <a:pt x="1991" y="77"/>
                    <a:pt x="2234" y="34"/>
                  </a:cubicBezTo>
                  <a:cubicBezTo>
                    <a:pt x="2356" y="13"/>
                    <a:pt x="2451" y="13"/>
                    <a:pt x="2520" y="13"/>
                  </a:cubicBezTo>
                  <a:cubicBezTo>
                    <a:pt x="2584" y="24"/>
                    <a:pt x="2626" y="24"/>
                    <a:pt x="2626" y="24"/>
                  </a:cubicBezTo>
                  <a:cubicBezTo>
                    <a:pt x="2626" y="24"/>
                    <a:pt x="2594" y="13"/>
                    <a:pt x="2525" y="8"/>
                  </a:cubicBezTo>
                  <a:cubicBezTo>
                    <a:pt x="2480" y="4"/>
                    <a:pt x="2417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738425" y="3138450"/>
              <a:ext cx="95700" cy="8350"/>
            </a:xfrm>
            <a:custGeom>
              <a:avLst/>
              <a:gdLst/>
              <a:ahLst/>
              <a:cxnLst/>
              <a:rect l="l" t="t" r="r" b="b"/>
              <a:pathLst>
                <a:path w="3828" h="334" extrusionOk="0">
                  <a:moveTo>
                    <a:pt x="3828" y="0"/>
                  </a:moveTo>
                  <a:lnTo>
                    <a:pt x="3828" y="0"/>
                  </a:lnTo>
                  <a:cubicBezTo>
                    <a:pt x="3828" y="0"/>
                    <a:pt x="3764" y="11"/>
                    <a:pt x="3658" y="16"/>
                  </a:cubicBezTo>
                  <a:cubicBezTo>
                    <a:pt x="3552" y="27"/>
                    <a:pt x="3409" y="37"/>
                    <a:pt x="3224" y="53"/>
                  </a:cubicBezTo>
                  <a:cubicBezTo>
                    <a:pt x="3044" y="74"/>
                    <a:pt x="2833" y="90"/>
                    <a:pt x="2616" y="106"/>
                  </a:cubicBezTo>
                  <a:cubicBezTo>
                    <a:pt x="2388" y="127"/>
                    <a:pt x="2150" y="148"/>
                    <a:pt x="1912" y="159"/>
                  </a:cubicBezTo>
                  <a:cubicBezTo>
                    <a:pt x="1673" y="180"/>
                    <a:pt x="1435" y="201"/>
                    <a:pt x="1213" y="212"/>
                  </a:cubicBezTo>
                  <a:cubicBezTo>
                    <a:pt x="985" y="228"/>
                    <a:pt x="774" y="254"/>
                    <a:pt x="594" y="265"/>
                  </a:cubicBezTo>
                  <a:cubicBezTo>
                    <a:pt x="419" y="281"/>
                    <a:pt x="265" y="297"/>
                    <a:pt x="160" y="307"/>
                  </a:cubicBezTo>
                  <a:cubicBezTo>
                    <a:pt x="59" y="312"/>
                    <a:pt x="1" y="318"/>
                    <a:pt x="1" y="318"/>
                  </a:cubicBezTo>
                  <a:cubicBezTo>
                    <a:pt x="1" y="318"/>
                    <a:pt x="59" y="318"/>
                    <a:pt x="165" y="323"/>
                  </a:cubicBezTo>
                  <a:cubicBezTo>
                    <a:pt x="271" y="323"/>
                    <a:pt x="424" y="334"/>
                    <a:pt x="604" y="334"/>
                  </a:cubicBezTo>
                  <a:cubicBezTo>
                    <a:pt x="784" y="334"/>
                    <a:pt x="996" y="334"/>
                    <a:pt x="1218" y="323"/>
                  </a:cubicBezTo>
                  <a:cubicBezTo>
                    <a:pt x="1446" y="318"/>
                    <a:pt x="1684" y="307"/>
                    <a:pt x="1927" y="291"/>
                  </a:cubicBezTo>
                  <a:cubicBezTo>
                    <a:pt x="2166" y="275"/>
                    <a:pt x="2404" y="244"/>
                    <a:pt x="2626" y="222"/>
                  </a:cubicBezTo>
                  <a:cubicBezTo>
                    <a:pt x="2854" y="191"/>
                    <a:pt x="3060" y="159"/>
                    <a:pt x="3235" y="127"/>
                  </a:cubicBezTo>
                  <a:cubicBezTo>
                    <a:pt x="3415" y="101"/>
                    <a:pt x="3563" y="58"/>
                    <a:pt x="3669" y="42"/>
                  </a:cubicBezTo>
                  <a:cubicBezTo>
                    <a:pt x="3764" y="16"/>
                    <a:pt x="3828" y="0"/>
                    <a:pt x="3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4" name="Google Shape;1594;p41"/>
          <p:cNvGrpSpPr/>
          <p:nvPr/>
        </p:nvGrpSpPr>
        <p:grpSpPr>
          <a:xfrm>
            <a:off x="6156119" y="794276"/>
            <a:ext cx="2567945" cy="3555159"/>
            <a:chOff x="2446650" y="3495850"/>
            <a:chExt cx="1122550" cy="1554100"/>
          </a:xfrm>
        </p:grpSpPr>
        <p:sp>
          <p:nvSpPr>
            <p:cNvPr id="1595" name="Google Shape;1595;p41"/>
            <p:cNvSpPr/>
            <p:nvPr/>
          </p:nvSpPr>
          <p:spPr>
            <a:xfrm>
              <a:off x="2447300" y="3495850"/>
              <a:ext cx="1121900" cy="1553975"/>
            </a:xfrm>
            <a:custGeom>
              <a:avLst/>
              <a:gdLst/>
              <a:ahLst/>
              <a:cxnLst/>
              <a:rect l="l" t="t" r="r" b="b"/>
              <a:pathLst>
                <a:path w="44876" h="62159" extrusionOk="0">
                  <a:moveTo>
                    <a:pt x="15668" y="1"/>
                  </a:moveTo>
                  <a:cubicBezTo>
                    <a:pt x="15467" y="1"/>
                    <a:pt x="15255" y="75"/>
                    <a:pt x="15118" y="213"/>
                  </a:cubicBezTo>
                  <a:cubicBezTo>
                    <a:pt x="14874" y="276"/>
                    <a:pt x="14636" y="445"/>
                    <a:pt x="14519" y="684"/>
                  </a:cubicBezTo>
                  <a:cubicBezTo>
                    <a:pt x="14239" y="917"/>
                    <a:pt x="14165" y="1192"/>
                    <a:pt x="14096" y="1441"/>
                  </a:cubicBezTo>
                  <a:cubicBezTo>
                    <a:pt x="14085" y="1483"/>
                    <a:pt x="14069" y="1531"/>
                    <a:pt x="14059" y="1584"/>
                  </a:cubicBezTo>
                  <a:cubicBezTo>
                    <a:pt x="13979" y="1875"/>
                    <a:pt x="13905" y="2187"/>
                    <a:pt x="13985" y="2515"/>
                  </a:cubicBezTo>
                  <a:cubicBezTo>
                    <a:pt x="13662" y="2870"/>
                    <a:pt x="13535" y="3336"/>
                    <a:pt x="13424" y="3759"/>
                  </a:cubicBezTo>
                  <a:cubicBezTo>
                    <a:pt x="13381" y="3918"/>
                    <a:pt x="13344" y="4066"/>
                    <a:pt x="13291" y="4204"/>
                  </a:cubicBezTo>
                  <a:cubicBezTo>
                    <a:pt x="13196" y="4468"/>
                    <a:pt x="13074" y="4765"/>
                    <a:pt x="12931" y="5077"/>
                  </a:cubicBezTo>
                  <a:cubicBezTo>
                    <a:pt x="12736" y="5543"/>
                    <a:pt x="12529" y="6019"/>
                    <a:pt x="12413" y="6448"/>
                  </a:cubicBezTo>
                  <a:cubicBezTo>
                    <a:pt x="11841" y="8570"/>
                    <a:pt x="12561" y="10471"/>
                    <a:pt x="13207" y="12143"/>
                  </a:cubicBezTo>
                  <a:cubicBezTo>
                    <a:pt x="13265" y="12307"/>
                    <a:pt x="13328" y="12466"/>
                    <a:pt x="13392" y="12625"/>
                  </a:cubicBezTo>
                  <a:cubicBezTo>
                    <a:pt x="13471" y="12837"/>
                    <a:pt x="13508" y="13022"/>
                    <a:pt x="13556" y="13197"/>
                  </a:cubicBezTo>
                  <a:cubicBezTo>
                    <a:pt x="13630" y="13493"/>
                    <a:pt x="13694" y="13805"/>
                    <a:pt x="13948" y="14208"/>
                  </a:cubicBezTo>
                  <a:cubicBezTo>
                    <a:pt x="14043" y="14372"/>
                    <a:pt x="14107" y="14885"/>
                    <a:pt x="14059" y="15245"/>
                  </a:cubicBezTo>
                  <a:cubicBezTo>
                    <a:pt x="14032" y="15452"/>
                    <a:pt x="14043" y="15764"/>
                    <a:pt x="14054" y="16103"/>
                  </a:cubicBezTo>
                  <a:cubicBezTo>
                    <a:pt x="14059" y="16394"/>
                    <a:pt x="14069" y="16727"/>
                    <a:pt x="14054" y="16875"/>
                  </a:cubicBezTo>
                  <a:cubicBezTo>
                    <a:pt x="13852" y="18405"/>
                    <a:pt x="13826" y="19305"/>
                    <a:pt x="13937" y="20581"/>
                  </a:cubicBezTo>
                  <a:cubicBezTo>
                    <a:pt x="13964" y="20877"/>
                    <a:pt x="14006" y="21173"/>
                    <a:pt x="14038" y="21465"/>
                  </a:cubicBezTo>
                  <a:cubicBezTo>
                    <a:pt x="14085" y="21824"/>
                    <a:pt x="14122" y="22195"/>
                    <a:pt x="14149" y="22560"/>
                  </a:cubicBezTo>
                  <a:cubicBezTo>
                    <a:pt x="14159" y="22629"/>
                    <a:pt x="14165" y="22703"/>
                    <a:pt x="14165" y="22772"/>
                  </a:cubicBezTo>
                  <a:cubicBezTo>
                    <a:pt x="14212" y="23359"/>
                    <a:pt x="14244" y="23820"/>
                    <a:pt x="14085" y="24254"/>
                  </a:cubicBezTo>
                  <a:cubicBezTo>
                    <a:pt x="13964" y="24572"/>
                    <a:pt x="13710" y="24842"/>
                    <a:pt x="13434" y="25127"/>
                  </a:cubicBezTo>
                  <a:cubicBezTo>
                    <a:pt x="13371" y="25191"/>
                    <a:pt x="13313" y="25260"/>
                    <a:pt x="13244" y="25323"/>
                  </a:cubicBezTo>
                  <a:cubicBezTo>
                    <a:pt x="11963" y="26715"/>
                    <a:pt x="11264" y="28234"/>
                    <a:pt x="11174" y="29838"/>
                  </a:cubicBezTo>
                  <a:cubicBezTo>
                    <a:pt x="11169" y="29907"/>
                    <a:pt x="11185" y="29981"/>
                    <a:pt x="11211" y="30050"/>
                  </a:cubicBezTo>
                  <a:lnTo>
                    <a:pt x="11037" y="30304"/>
                  </a:lnTo>
                  <a:cubicBezTo>
                    <a:pt x="10232" y="31469"/>
                    <a:pt x="9618" y="32739"/>
                    <a:pt x="9200" y="34083"/>
                  </a:cubicBezTo>
                  <a:lnTo>
                    <a:pt x="9184" y="34142"/>
                  </a:lnTo>
                  <a:cubicBezTo>
                    <a:pt x="9094" y="34417"/>
                    <a:pt x="9025" y="34666"/>
                    <a:pt x="8877" y="34814"/>
                  </a:cubicBezTo>
                  <a:cubicBezTo>
                    <a:pt x="8734" y="34962"/>
                    <a:pt x="8469" y="35041"/>
                    <a:pt x="8051" y="35078"/>
                  </a:cubicBezTo>
                  <a:cubicBezTo>
                    <a:pt x="7972" y="35084"/>
                    <a:pt x="7892" y="35084"/>
                    <a:pt x="7813" y="35089"/>
                  </a:cubicBezTo>
                  <a:cubicBezTo>
                    <a:pt x="7490" y="35110"/>
                    <a:pt x="7130" y="35121"/>
                    <a:pt x="6776" y="35243"/>
                  </a:cubicBezTo>
                  <a:cubicBezTo>
                    <a:pt x="5214" y="35041"/>
                    <a:pt x="3589" y="34549"/>
                    <a:pt x="1826" y="33718"/>
                  </a:cubicBezTo>
                  <a:lnTo>
                    <a:pt x="1811" y="33713"/>
                  </a:lnTo>
                  <a:cubicBezTo>
                    <a:pt x="1647" y="33633"/>
                    <a:pt x="1435" y="33533"/>
                    <a:pt x="1181" y="33517"/>
                  </a:cubicBezTo>
                  <a:cubicBezTo>
                    <a:pt x="1154" y="33517"/>
                    <a:pt x="1123" y="33506"/>
                    <a:pt x="1096" y="33506"/>
                  </a:cubicBezTo>
                  <a:cubicBezTo>
                    <a:pt x="741" y="33506"/>
                    <a:pt x="413" y="33686"/>
                    <a:pt x="254" y="33967"/>
                  </a:cubicBezTo>
                  <a:cubicBezTo>
                    <a:pt x="0" y="34417"/>
                    <a:pt x="186" y="34962"/>
                    <a:pt x="731" y="35396"/>
                  </a:cubicBezTo>
                  <a:cubicBezTo>
                    <a:pt x="1864" y="36280"/>
                    <a:pt x="3102" y="36995"/>
                    <a:pt x="4431" y="37524"/>
                  </a:cubicBezTo>
                  <a:cubicBezTo>
                    <a:pt x="4113" y="38048"/>
                    <a:pt x="3986" y="38657"/>
                    <a:pt x="3986" y="39128"/>
                  </a:cubicBezTo>
                  <a:cubicBezTo>
                    <a:pt x="3986" y="39355"/>
                    <a:pt x="4013" y="39567"/>
                    <a:pt x="4039" y="39779"/>
                  </a:cubicBezTo>
                  <a:cubicBezTo>
                    <a:pt x="4065" y="39985"/>
                    <a:pt x="4092" y="40176"/>
                    <a:pt x="4087" y="40350"/>
                  </a:cubicBezTo>
                  <a:cubicBezTo>
                    <a:pt x="4060" y="40927"/>
                    <a:pt x="3653" y="41488"/>
                    <a:pt x="3240" y="42012"/>
                  </a:cubicBezTo>
                  <a:cubicBezTo>
                    <a:pt x="3150" y="42124"/>
                    <a:pt x="3049" y="42235"/>
                    <a:pt x="2943" y="42357"/>
                  </a:cubicBezTo>
                  <a:cubicBezTo>
                    <a:pt x="2515" y="42833"/>
                    <a:pt x="1975" y="43426"/>
                    <a:pt x="2197" y="44267"/>
                  </a:cubicBezTo>
                  <a:cubicBezTo>
                    <a:pt x="2234" y="44421"/>
                    <a:pt x="2234" y="44611"/>
                    <a:pt x="2229" y="44807"/>
                  </a:cubicBezTo>
                  <a:cubicBezTo>
                    <a:pt x="2223" y="45220"/>
                    <a:pt x="2208" y="45728"/>
                    <a:pt x="2594" y="46157"/>
                  </a:cubicBezTo>
                  <a:cubicBezTo>
                    <a:pt x="2890" y="46496"/>
                    <a:pt x="3309" y="46602"/>
                    <a:pt x="3637" y="46660"/>
                  </a:cubicBezTo>
                  <a:cubicBezTo>
                    <a:pt x="3981" y="46723"/>
                    <a:pt x="4325" y="46755"/>
                    <a:pt x="4648" y="46755"/>
                  </a:cubicBezTo>
                  <a:cubicBezTo>
                    <a:pt x="5135" y="46755"/>
                    <a:pt x="5569" y="46686"/>
                    <a:pt x="5960" y="46565"/>
                  </a:cubicBezTo>
                  <a:cubicBezTo>
                    <a:pt x="6125" y="46512"/>
                    <a:pt x="6304" y="46485"/>
                    <a:pt x="6521" y="46485"/>
                  </a:cubicBezTo>
                  <a:cubicBezTo>
                    <a:pt x="6844" y="46485"/>
                    <a:pt x="7204" y="46543"/>
                    <a:pt x="7580" y="46602"/>
                  </a:cubicBezTo>
                  <a:cubicBezTo>
                    <a:pt x="7871" y="46649"/>
                    <a:pt x="8168" y="46697"/>
                    <a:pt x="8480" y="46723"/>
                  </a:cubicBezTo>
                  <a:cubicBezTo>
                    <a:pt x="8485" y="46909"/>
                    <a:pt x="8448" y="47131"/>
                    <a:pt x="8406" y="47374"/>
                  </a:cubicBezTo>
                  <a:cubicBezTo>
                    <a:pt x="8395" y="47443"/>
                    <a:pt x="8379" y="47507"/>
                    <a:pt x="8374" y="47576"/>
                  </a:cubicBezTo>
                  <a:cubicBezTo>
                    <a:pt x="8263" y="48258"/>
                    <a:pt x="8337" y="48925"/>
                    <a:pt x="8406" y="49571"/>
                  </a:cubicBezTo>
                  <a:cubicBezTo>
                    <a:pt x="8427" y="49730"/>
                    <a:pt x="8443" y="49889"/>
                    <a:pt x="8453" y="50047"/>
                  </a:cubicBezTo>
                  <a:cubicBezTo>
                    <a:pt x="8607" y="51736"/>
                    <a:pt x="8401" y="53504"/>
                    <a:pt x="7866" y="55166"/>
                  </a:cubicBezTo>
                  <a:cubicBezTo>
                    <a:pt x="7575" y="56071"/>
                    <a:pt x="7215" y="56786"/>
                    <a:pt x="6786" y="57336"/>
                  </a:cubicBezTo>
                  <a:cubicBezTo>
                    <a:pt x="6543" y="57643"/>
                    <a:pt x="6262" y="57908"/>
                    <a:pt x="5966" y="58109"/>
                  </a:cubicBezTo>
                  <a:cubicBezTo>
                    <a:pt x="5876" y="58172"/>
                    <a:pt x="5775" y="58236"/>
                    <a:pt x="5669" y="58299"/>
                  </a:cubicBezTo>
                  <a:cubicBezTo>
                    <a:pt x="5378" y="58479"/>
                    <a:pt x="5055" y="58675"/>
                    <a:pt x="4780" y="58988"/>
                  </a:cubicBezTo>
                  <a:cubicBezTo>
                    <a:pt x="4722" y="59056"/>
                    <a:pt x="4664" y="59125"/>
                    <a:pt x="4616" y="59199"/>
                  </a:cubicBezTo>
                  <a:cubicBezTo>
                    <a:pt x="4505" y="59363"/>
                    <a:pt x="4420" y="59543"/>
                    <a:pt x="4346" y="59697"/>
                  </a:cubicBezTo>
                  <a:cubicBezTo>
                    <a:pt x="4314" y="59771"/>
                    <a:pt x="4272" y="59840"/>
                    <a:pt x="4240" y="59909"/>
                  </a:cubicBezTo>
                  <a:cubicBezTo>
                    <a:pt x="4224" y="59935"/>
                    <a:pt x="4214" y="59956"/>
                    <a:pt x="4198" y="59983"/>
                  </a:cubicBezTo>
                  <a:cubicBezTo>
                    <a:pt x="4118" y="60126"/>
                    <a:pt x="4013" y="60311"/>
                    <a:pt x="3976" y="60549"/>
                  </a:cubicBezTo>
                  <a:cubicBezTo>
                    <a:pt x="3933" y="60787"/>
                    <a:pt x="3986" y="61015"/>
                    <a:pt x="4118" y="61179"/>
                  </a:cubicBezTo>
                  <a:cubicBezTo>
                    <a:pt x="4251" y="61343"/>
                    <a:pt x="4420" y="61401"/>
                    <a:pt x="4489" y="61428"/>
                  </a:cubicBezTo>
                  <a:lnTo>
                    <a:pt x="4791" y="61528"/>
                  </a:lnTo>
                  <a:cubicBezTo>
                    <a:pt x="4934" y="61687"/>
                    <a:pt x="5124" y="61825"/>
                    <a:pt x="5331" y="61931"/>
                  </a:cubicBezTo>
                  <a:cubicBezTo>
                    <a:pt x="5622" y="62084"/>
                    <a:pt x="5945" y="62158"/>
                    <a:pt x="6289" y="62158"/>
                  </a:cubicBezTo>
                  <a:cubicBezTo>
                    <a:pt x="6421" y="62158"/>
                    <a:pt x="6564" y="62142"/>
                    <a:pt x="6696" y="62126"/>
                  </a:cubicBezTo>
                  <a:cubicBezTo>
                    <a:pt x="7453" y="61994"/>
                    <a:pt x="8168" y="61528"/>
                    <a:pt x="8697" y="60814"/>
                  </a:cubicBezTo>
                  <a:cubicBezTo>
                    <a:pt x="9210" y="60126"/>
                    <a:pt x="9475" y="59326"/>
                    <a:pt x="9623" y="58781"/>
                  </a:cubicBezTo>
                  <a:cubicBezTo>
                    <a:pt x="9713" y="58479"/>
                    <a:pt x="9782" y="58167"/>
                    <a:pt x="9856" y="57871"/>
                  </a:cubicBezTo>
                  <a:cubicBezTo>
                    <a:pt x="9941" y="57500"/>
                    <a:pt x="10031" y="57156"/>
                    <a:pt x="10126" y="56812"/>
                  </a:cubicBezTo>
                  <a:cubicBezTo>
                    <a:pt x="10364" y="56023"/>
                    <a:pt x="10751" y="55304"/>
                    <a:pt x="11169" y="54541"/>
                  </a:cubicBezTo>
                  <a:cubicBezTo>
                    <a:pt x="11582" y="53774"/>
                    <a:pt x="12016" y="52975"/>
                    <a:pt x="12280" y="52096"/>
                  </a:cubicBezTo>
                  <a:cubicBezTo>
                    <a:pt x="12349" y="51858"/>
                    <a:pt x="12418" y="51609"/>
                    <a:pt x="12476" y="51371"/>
                  </a:cubicBezTo>
                  <a:cubicBezTo>
                    <a:pt x="12624" y="50815"/>
                    <a:pt x="12767" y="50286"/>
                    <a:pt x="13006" y="49809"/>
                  </a:cubicBezTo>
                  <a:cubicBezTo>
                    <a:pt x="13350" y="49116"/>
                    <a:pt x="13884" y="48655"/>
                    <a:pt x="14440" y="48576"/>
                  </a:cubicBezTo>
                  <a:cubicBezTo>
                    <a:pt x="14509" y="48565"/>
                    <a:pt x="14572" y="48560"/>
                    <a:pt x="14641" y="48560"/>
                  </a:cubicBezTo>
                  <a:cubicBezTo>
                    <a:pt x="15144" y="48560"/>
                    <a:pt x="15652" y="48825"/>
                    <a:pt x="16155" y="49164"/>
                  </a:cubicBezTo>
                  <a:cubicBezTo>
                    <a:pt x="15991" y="49333"/>
                    <a:pt x="15790" y="49502"/>
                    <a:pt x="15589" y="49672"/>
                  </a:cubicBezTo>
                  <a:cubicBezTo>
                    <a:pt x="15139" y="50047"/>
                    <a:pt x="14620" y="50482"/>
                    <a:pt x="14376" y="51106"/>
                  </a:cubicBezTo>
                  <a:cubicBezTo>
                    <a:pt x="14175" y="51625"/>
                    <a:pt x="14197" y="52154"/>
                    <a:pt x="14218" y="52615"/>
                  </a:cubicBezTo>
                  <a:cubicBezTo>
                    <a:pt x="14228" y="52927"/>
                    <a:pt x="14239" y="53218"/>
                    <a:pt x="14191" y="53477"/>
                  </a:cubicBezTo>
                  <a:cubicBezTo>
                    <a:pt x="14096" y="53975"/>
                    <a:pt x="13789" y="54441"/>
                    <a:pt x="13482" y="54901"/>
                  </a:cubicBezTo>
                  <a:lnTo>
                    <a:pt x="12418" y="56479"/>
                  </a:lnTo>
                  <a:lnTo>
                    <a:pt x="11354" y="58061"/>
                  </a:lnTo>
                  <a:cubicBezTo>
                    <a:pt x="11206" y="58278"/>
                    <a:pt x="10904" y="58728"/>
                    <a:pt x="11042" y="59247"/>
                  </a:cubicBezTo>
                  <a:cubicBezTo>
                    <a:pt x="11153" y="59665"/>
                    <a:pt x="11529" y="59988"/>
                    <a:pt x="12005" y="60067"/>
                  </a:cubicBezTo>
                  <a:cubicBezTo>
                    <a:pt x="12095" y="60078"/>
                    <a:pt x="12185" y="60089"/>
                    <a:pt x="12280" y="60089"/>
                  </a:cubicBezTo>
                  <a:cubicBezTo>
                    <a:pt x="12386" y="60089"/>
                    <a:pt x="12492" y="60078"/>
                    <a:pt x="12587" y="60062"/>
                  </a:cubicBezTo>
                  <a:cubicBezTo>
                    <a:pt x="12868" y="60359"/>
                    <a:pt x="13233" y="60528"/>
                    <a:pt x="13657" y="60554"/>
                  </a:cubicBezTo>
                  <a:cubicBezTo>
                    <a:pt x="13694" y="60554"/>
                    <a:pt x="13725" y="60565"/>
                    <a:pt x="13768" y="60565"/>
                  </a:cubicBezTo>
                  <a:cubicBezTo>
                    <a:pt x="14239" y="60565"/>
                    <a:pt x="14689" y="60369"/>
                    <a:pt x="15006" y="60036"/>
                  </a:cubicBezTo>
                  <a:cubicBezTo>
                    <a:pt x="15409" y="59861"/>
                    <a:pt x="15552" y="59512"/>
                    <a:pt x="15626" y="59332"/>
                  </a:cubicBezTo>
                  <a:cubicBezTo>
                    <a:pt x="15753" y="59030"/>
                    <a:pt x="15779" y="58718"/>
                    <a:pt x="15800" y="58448"/>
                  </a:cubicBezTo>
                  <a:lnTo>
                    <a:pt x="15800" y="58427"/>
                  </a:lnTo>
                  <a:cubicBezTo>
                    <a:pt x="15922" y="56886"/>
                    <a:pt x="16208" y="55695"/>
                    <a:pt x="16684" y="54674"/>
                  </a:cubicBezTo>
                  <a:cubicBezTo>
                    <a:pt x="17240" y="53499"/>
                    <a:pt x="17970" y="52419"/>
                    <a:pt x="18860" y="51477"/>
                  </a:cubicBezTo>
                  <a:cubicBezTo>
                    <a:pt x="19823" y="50460"/>
                    <a:pt x="20628" y="49460"/>
                    <a:pt x="21612" y="48179"/>
                  </a:cubicBezTo>
                  <a:cubicBezTo>
                    <a:pt x="22247" y="47348"/>
                    <a:pt x="22925" y="46369"/>
                    <a:pt x="22883" y="45220"/>
                  </a:cubicBezTo>
                  <a:cubicBezTo>
                    <a:pt x="22840" y="44029"/>
                    <a:pt x="23782" y="43045"/>
                    <a:pt x="24783" y="41997"/>
                  </a:cubicBezTo>
                  <a:cubicBezTo>
                    <a:pt x="24936" y="41838"/>
                    <a:pt x="25079" y="41679"/>
                    <a:pt x="25233" y="41520"/>
                  </a:cubicBezTo>
                  <a:cubicBezTo>
                    <a:pt x="25386" y="41589"/>
                    <a:pt x="25566" y="41626"/>
                    <a:pt x="25741" y="41626"/>
                  </a:cubicBezTo>
                  <a:cubicBezTo>
                    <a:pt x="25979" y="41626"/>
                    <a:pt x="26233" y="41568"/>
                    <a:pt x="26455" y="41457"/>
                  </a:cubicBezTo>
                  <a:cubicBezTo>
                    <a:pt x="27048" y="41166"/>
                    <a:pt x="27445" y="40483"/>
                    <a:pt x="27514" y="39631"/>
                  </a:cubicBezTo>
                  <a:cubicBezTo>
                    <a:pt x="27551" y="39249"/>
                    <a:pt x="27514" y="38863"/>
                    <a:pt x="27408" y="38440"/>
                  </a:cubicBezTo>
                  <a:cubicBezTo>
                    <a:pt x="27858" y="37619"/>
                    <a:pt x="28250" y="36762"/>
                    <a:pt x="28567" y="35878"/>
                  </a:cubicBezTo>
                  <a:cubicBezTo>
                    <a:pt x="28747" y="35380"/>
                    <a:pt x="28874" y="34867"/>
                    <a:pt x="28996" y="34364"/>
                  </a:cubicBezTo>
                  <a:cubicBezTo>
                    <a:pt x="29202" y="33533"/>
                    <a:pt x="29388" y="32755"/>
                    <a:pt x="29801" y="32098"/>
                  </a:cubicBezTo>
                  <a:cubicBezTo>
                    <a:pt x="30303" y="31299"/>
                    <a:pt x="31044" y="30638"/>
                    <a:pt x="31823" y="29981"/>
                  </a:cubicBezTo>
                  <a:cubicBezTo>
                    <a:pt x="32617" y="29314"/>
                    <a:pt x="33405" y="28674"/>
                    <a:pt x="34300" y="28229"/>
                  </a:cubicBezTo>
                  <a:cubicBezTo>
                    <a:pt x="34998" y="27885"/>
                    <a:pt x="35713" y="27700"/>
                    <a:pt x="36375" y="27700"/>
                  </a:cubicBezTo>
                  <a:cubicBezTo>
                    <a:pt x="36602" y="27700"/>
                    <a:pt x="36825" y="27721"/>
                    <a:pt x="37031" y="27763"/>
                  </a:cubicBezTo>
                  <a:cubicBezTo>
                    <a:pt x="38148" y="27991"/>
                    <a:pt x="39371" y="28102"/>
                    <a:pt x="40757" y="28102"/>
                  </a:cubicBezTo>
                  <a:cubicBezTo>
                    <a:pt x="41403" y="28102"/>
                    <a:pt x="42097" y="28076"/>
                    <a:pt x="42875" y="28028"/>
                  </a:cubicBezTo>
                  <a:cubicBezTo>
                    <a:pt x="43139" y="28012"/>
                    <a:pt x="43356" y="27800"/>
                    <a:pt x="43377" y="27536"/>
                  </a:cubicBezTo>
                  <a:cubicBezTo>
                    <a:pt x="43441" y="26599"/>
                    <a:pt x="43044" y="25794"/>
                    <a:pt x="42335" y="25424"/>
                  </a:cubicBezTo>
                  <a:cubicBezTo>
                    <a:pt x="42091" y="25297"/>
                    <a:pt x="41842" y="25217"/>
                    <a:pt x="41615" y="25154"/>
                  </a:cubicBezTo>
                  <a:cubicBezTo>
                    <a:pt x="41382" y="25085"/>
                    <a:pt x="41165" y="25022"/>
                    <a:pt x="41006" y="24916"/>
                  </a:cubicBezTo>
                  <a:cubicBezTo>
                    <a:pt x="40985" y="24900"/>
                    <a:pt x="40974" y="24889"/>
                    <a:pt x="40953" y="24873"/>
                  </a:cubicBezTo>
                  <a:cubicBezTo>
                    <a:pt x="40863" y="24810"/>
                    <a:pt x="40731" y="24709"/>
                    <a:pt x="40551" y="24662"/>
                  </a:cubicBezTo>
                  <a:cubicBezTo>
                    <a:pt x="40466" y="24635"/>
                    <a:pt x="40376" y="24630"/>
                    <a:pt x="40292" y="24630"/>
                  </a:cubicBezTo>
                  <a:cubicBezTo>
                    <a:pt x="39974" y="24630"/>
                    <a:pt x="39715" y="24789"/>
                    <a:pt x="39524" y="24900"/>
                  </a:cubicBezTo>
                  <a:cubicBezTo>
                    <a:pt x="39492" y="24921"/>
                    <a:pt x="39461" y="24942"/>
                    <a:pt x="39434" y="24953"/>
                  </a:cubicBezTo>
                  <a:cubicBezTo>
                    <a:pt x="39212" y="25080"/>
                    <a:pt x="38947" y="25138"/>
                    <a:pt x="38645" y="25138"/>
                  </a:cubicBezTo>
                  <a:cubicBezTo>
                    <a:pt x="38465" y="25138"/>
                    <a:pt x="38280" y="25117"/>
                    <a:pt x="38090" y="25074"/>
                  </a:cubicBezTo>
                  <a:cubicBezTo>
                    <a:pt x="37746" y="24995"/>
                    <a:pt x="37486" y="24889"/>
                    <a:pt x="37200" y="24757"/>
                  </a:cubicBezTo>
                  <a:lnTo>
                    <a:pt x="37222" y="24715"/>
                  </a:lnTo>
                  <a:cubicBezTo>
                    <a:pt x="37386" y="24397"/>
                    <a:pt x="37555" y="24074"/>
                    <a:pt x="37693" y="23762"/>
                  </a:cubicBezTo>
                  <a:cubicBezTo>
                    <a:pt x="37957" y="23142"/>
                    <a:pt x="38651" y="22693"/>
                    <a:pt x="39344" y="22693"/>
                  </a:cubicBezTo>
                  <a:cubicBezTo>
                    <a:pt x="39413" y="22693"/>
                    <a:pt x="39487" y="22698"/>
                    <a:pt x="39551" y="22703"/>
                  </a:cubicBezTo>
                  <a:cubicBezTo>
                    <a:pt x="39789" y="22735"/>
                    <a:pt x="40043" y="22814"/>
                    <a:pt x="40307" y="22910"/>
                  </a:cubicBezTo>
                  <a:cubicBezTo>
                    <a:pt x="40551" y="22989"/>
                    <a:pt x="40810" y="23074"/>
                    <a:pt x="41086" y="23127"/>
                  </a:cubicBezTo>
                  <a:cubicBezTo>
                    <a:pt x="41324" y="23174"/>
                    <a:pt x="41578" y="23195"/>
                    <a:pt x="41858" y="23195"/>
                  </a:cubicBezTo>
                  <a:cubicBezTo>
                    <a:pt x="42144" y="23195"/>
                    <a:pt x="42430" y="23174"/>
                    <a:pt x="42679" y="23153"/>
                  </a:cubicBezTo>
                  <a:lnTo>
                    <a:pt x="44362" y="23026"/>
                  </a:lnTo>
                  <a:cubicBezTo>
                    <a:pt x="44653" y="23010"/>
                    <a:pt x="44875" y="22756"/>
                    <a:pt x="44860" y="22465"/>
                  </a:cubicBezTo>
                  <a:cubicBezTo>
                    <a:pt x="44796" y="21454"/>
                    <a:pt x="44081" y="20506"/>
                    <a:pt x="42954" y="19945"/>
                  </a:cubicBezTo>
                  <a:cubicBezTo>
                    <a:pt x="42388" y="19670"/>
                    <a:pt x="41853" y="19522"/>
                    <a:pt x="41366" y="19522"/>
                  </a:cubicBezTo>
                  <a:cubicBezTo>
                    <a:pt x="41144" y="19522"/>
                    <a:pt x="40932" y="19548"/>
                    <a:pt x="40736" y="19607"/>
                  </a:cubicBezTo>
                  <a:cubicBezTo>
                    <a:pt x="40546" y="19660"/>
                    <a:pt x="40371" y="19734"/>
                    <a:pt x="40217" y="19802"/>
                  </a:cubicBezTo>
                  <a:cubicBezTo>
                    <a:pt x="40064" y="19866"/>
                    <a:pt x="39916" y="19935"/>
                    <a:pt x="39783" y="19961"/>
                  </a:cubicBezTo>
                  <a:cubicBezTo>
                    <a:pt x="39715" y="19972"/>
                    <a:pt x="39651" y="19977"/>
                    <a:pt x="39577" y="19977"/>
                  </a:cubicBezTo>
                  <a:cubicBezTo>
                    <a:pt x="39286" y="19977"/>
                    <a:pt x="38963" y="19882"/>
                    <a:pt x="38672" y="19787"/>
                  </a:cubicBezTo>
                  <a:cubicBezTo>
                    <a:pt x="38217" y="19644"/>
                    <a:pt x="37740" y="19495"/>
                    <a:pt x="37322" y="19284"/>
                  </a:cubicBezTo>
                  <a:cubicBezTo>
                    <a:pt x="37274" y="19263"/>
                    <a:pt x="37227" y="19236"/>
                    <a:pt x="37174" y="19210"/>
                  </a:cubicBezTo>
                  <a:cubicBezTo>
                    <a:pt x="36872" y="19051"/>
                    <a:pt x="36496" y="18855"/>
                    <a:pt x="36073" y="18855"/>
                  </a:cubicBezTo>
                  <a:cubicBezTo>
                    <a:pt x="35925" y="18855"/>
                    <a:pt x="35782" y="18881"/>
                    <a:pt x="35649" y="18929"/>
                  </a:cubicBezTo>
                  <a:cubicBezTo>
                    <a:pt x="35110" y="19120"/>
                    <a:pt x="34861" y="19607"/>
                    <a:pt x="34676" y="19967"/>
                  </a:cubicBezTo>
                  <a:cubicBezTo>
                    <a:pt x="34660" y="19998"/>
                    <a:pt x="34644" y="20025"/>
                    <a:pt x="34628" y="20057"/>
                  </a:cubicBezTo>
                  <a:cubicBezTo>
                    <a:pt x="34527" y="20242"/>
                    <a:pt x="34432" y="20332"/>
                    <a:pt x="34390" y="20358"/>
                  </a:cubicBezTo>
                  <a:cubicBezTo>
                    <a:pt x="34353" y="20337"/>
                    <a:pt x="34273" y="20268"/>
                    <a:pt x="34226" y="20237"/>
                  </a:cubicBezTo>
                  <a:cubicBezTo>
                    <a:pt x="33252" y="19469"/>
                    <a:pt x="32156" y="18601"/>
                    <a:pt x="30891" y="18029"/>
                  </a:cubicBezTo>
                  <a:cubicBezTo>
                    <a:pt x="29944" y="17595"/>
                    <a:pt x="28970" y="17368"/>
                    <a:pt x="28064" y="17368"/>
                  </a:cubicBezTo>
                  <a:cubicBezTo>
                    <a:pt x="27609" y="17368"/>
                    <a:pt x="27165" y="17426"/>
                    <a:pt x="26746" y="17537"/>
                  </a:cubicBezTo>
                  <a:cubicBezTo>
                    <a:pt x="26609" y="17579"/>
                    <a:pt x="26318" y="17659"/>
                    <a:pt x="26101" y="17659"/>
                  </a:cubicBezTo>
                  <a:lnTo>
                    <a:pt x="26042" y="17659"/>
                  </a:lnTo>
                  <a:cubicBezTo>
                    <a:pt x="26042" y="17643"/>
                    <a:pt x="26042" y="17622"/>
                    <a:pt x="26048" y="17606"/>
                  </a:cubicBezTo>
                  <a:cubicBezTo>
                    <a:pt x="26074" y="17431"/>
                    <a:pt x="26244" y="17246"/>
                    <a:pt x="26402" y="17082"/>
                  </a:cubicBezTo>
                  <a:cubicBezTo>
                    <a:pt x="27847" y="15594"/>
                    <a:pt x="29647" y="14467"/>
                    <a:pt x="31627" y="13832"/>
                  </a:cubicBezTo>
                  <a:cubicBezTo>
                    <a:pt x="31997" y="13715"/>
                    <a:pt x="32384" y="13610"/>
                    <a:pt x="32738" y="13610"/>
                  </a:cubicBezTo>
                  <a:cubicBezTo>
                    <a:pt x="32950" y="13610"/>
                    <a:pt x="33135" y="13647"/>
                    <a:pt x="33299" y="13731"/>
                  </a:cubicBezTo>
                  <a:cubicBezTo>
                    <a:pt x="33622" y="13890"/>
                    <a:pt x="33892" y="14176"/>
                    <a:pt x="34194" y="14472"/>
                  </a:cubicBezTo>
                  <a:cubicBezTo>
                    <a:pt x="34305" y="14583"/>
                    <a:pt x="34416" y="14700"/>
                    <a:pt x="34538" y="14811"/>
                  </a:cubicBezTo>
                  <a:cubicBezTo>
                    <a:pt x="34649" y="14917"/>
                    <a:pt x="34760" y="15028"/>
                    <a:pt x="34882" y="15150"/>
                  </a:cubicBezTo>
                  <a:cubicBezTo>
                    <a:pt x="35496" y="15764"/>
                    <a:pt x="36263" y="16531"/>
                    <a:pt x="37301" y="16531"/>
                  </a:cubicBezTo>
                  <a:cubicBezTo>
                    <a:pt x="37513" y="16531"/>
                    <a:pt x="37730" y="16500"/>
                    <a:pt x="37952" y="16431"/>
                  </a:cubicBezTo>
                  <a:cubicBezTo>
                    <a:pt x="38206" y="16351"/>
                    <a:pt x="38365" y="16103"/>
                    <a:pt x="38323" y="15838"/>
                  </a:cubicBezTo>
                  <a:cubicBezTo>
                    <a:pt x="38280" y="15579"/>
                    <a:pt x="38058" y="15388"/>
                    <a:pt x="37793" y="15388"/>
                  </a:cubicBezTo>
                  <a:lnTo>
                    <a:pt x="37777" y="15388"/>
                  </a:lnTo>
                  <a:cubicBezTo>
                    <a:pt x="37290" y="15388"/>
                    <a:pt x="36803" y="14901"/>
                    <a:pt x="36401" y="14425"/>
                  </a:cubicBezTo>
                  <a:cubicBezTo>
                    <a:pt x="36269" y="14266"/>
                    <a:pt x="36136" y="14107"/>
                    <a:pt x="36004" y="13932"/>
                  </a:cubicBezTo>
                  <a:cubicBezTo>
                    <a:pt x="35676" y="13509"/>
                    <a:pt x="35337" y="13070"/>
                    <a:pt x="34871" y="12720"/>
                  </a:cubicBezTo>
                  <a:cubicBezTo>
                    <a:pt x="34210" y="12223"/>
                    <a:pt x="33358" y="11958"/>
                    <a:pt x="32405" y="11958"/>
                  </a:cubicBezTo>
                  <a:cubicBezTo>
                    <a:pt x="32294" y="11958"/>
                    <a:pt x="32183" y="11963"/>
                    <a:pt x="32066" y="11974"/>
                  </a:cubicBezTo>
                  <a:cubicBezTo>
                    <a:pt x="31055" y="12037"/>
                    <a:pt x="30118" y="12387"/>
                    <a:pt x="29414" y="12678"/>
                  </a:cubicBezTo>
                  <a:cubicBezTo>
                    <a:pt x="27048" y="13673"/>
                    <a:pt x="24910" y="15134"/>
                    <a:pt x="23131" y="16960"/>
                  </a:cubicBezTo>
                  <a:cubicBezTo>
                    <a:pt x="23057" y="15769"/>
                    <a:pt x="22613" y="14726"/>
                    <a:pt x="21877" y="14012"/>
                  </a:cubicBezTo>
                  <a:cubicBezTo>
                    <a:pt x="21792" y="13922"/>
                    <a:pt x="21702" y="13842"/>
                    <a:pt x="21612" y="13774"/>
                  </a:cubicBezTo>
                  <a:cubicBezTo>
                    <a:pt x="21390" y="13572"/>
                    <a:pt x="21178" y="13387"/>
                    <a:pt x="21093" y="13170"/>
                  </a:cubicBezTo>
                  <a:cubicBezTo>
                    <a:pt x="21078" y="13138"/>
                    <a:pt x="21067" y="13096"/>
                    <a:pt x="21051" y="13048"/>
                  </a:cubicBezTo>
                  <a:cubicBezTo>
                    <a:pt x="21014" y="12932"/>
                    <a:pt x="20966" y="12794"/>
                    <a:pt x="20871" y="12651"/>
                  </a:cubicBezTo>
                  <a:cubicBezTo>
                    <a:pt x="20765" y="12503"/>
                    <a:pt x="20617" y="12397"/>
                    <a:pt x="20448" y="12344"/>
                  </a:cubicBezTo>
                  <a:cubicBezTo>
                    <a:pt x="20421" y="12307"/>
                    <a:pt x="20405" y="12276"/>
                    <a:pt x="20379" y="12249"/>
                  </a:cubicBezTo>
                  <a:cubicBezTo>
                    <a:pt x="20379" y="12228"/>
                    <a:pt x="20368" y="12212"/>
                    <a:pt x="20368" y="12196"/>
                  </a:cubicBezTo>
                  <a:lnTo>
                    <a:pt x="20368" y="12191"/>
                  </a:lnTo>
                  <a:cubicBezTo>
                    <a:pt x="20389" y="12164"/>
                    <a:pt x="20416" y="12138"/>
                    <a:pt x="20442" y="12106"/>
                  </a:cubicBezTo>
                  <a:cubicBezTo>
                    <a:pt x="20490" y="12053"/>
                    <a:pt x="20543" y="11990"/>
                    <a:pt x="20591" y="11921"/>
                  </a:cubicBezTo>
                  <a:cubicBezTo>
                    <a:pt x="20670" y="11805"/>
                    <a:pt x="20707" y="11646"/>
                    <a:pt x="20712" y="11482"/>
                  </a:cubicBezTo>
                  <a:cubicBezTo>
                    <a:pt x="21014" y="11423"/>
                    <a:pt x="21279" y="11344"/>
                    <a:pt x="21639" y="11233"/>
                  </a:cubicBezTo>
                  <a:lnTo>
                    <a:pt x="21665" y="11222"/>
                  </a:lnTo>
                  <a:cubicBezTo>
                    <a:pt x="22104" y="11090"/>
                    <a:pt x="22364" y="10799"/>
                    <a:pt x="22348" y="10455"/>
                  </a:cubicBezTo>
                  <a:cubicBezTo>
                    <a:pt x="22337" y="10095"/>
                    <a:pt x="22115" y="9841"/>
                    <a:pt x="21766" y="9783"/>
                  </a:cubicBezTo>
                  <a:lnTo>
                    <a:pt x="21744" y="9783"/>
                  </a:lnTo>
                  <a:cubicBezTo>
                    <a:pt x="21570" y="9756"/>
                    <a:pt x="21295" y="9708"/>
                    <a:pt x="20988" y="9708"/>
                  </a:cubicBezTo>
                  <a:cubicBezTo>
                    <a:pt x="20792" y="9708"/>
                    <a:pt x="20617" y="9724"/>
                    <a:pt x="20442" y="9756"/>
                  </a:cubicBezTo>
                  <a:cubicBezTo>
                    <a:pt x="20411" y="9486"/>
                    <a:pt x="20342" y="9206"/>
                    <a:pt x="20199" y="8973"/>
                  </a:cubicBezTo>
                  <a:cubicBezTo>
                    <a:pt x="19918" y="8539"/>
                    <a:pt x="19458" y="8269"/>
                    <a:pt x="19003" y="8269"/>
                  </a:cubicBezTo>
                  <a:lnTo>
                    <a:pt x="18976" y="8269"/>
                  </a:lnTo>
                  <a:cubicBezTo>
                    <a:pt x="18849" y="8269"/>
                    <a:pt x="18727" y="8295"/>
                    <a:pt x="18632" y="8311"/>
                  </a:cubicBezTo>
                  <a:cubicBezTo>
                    <a:pt x="18553" y="8327"/>
                    <a:pt x="18479" y="8338"/>
                    <a:pt x="18426" y="8338"/>
                  </a:cubicBezTo>
                  <a:cubicBezTo>
                    <a:pt x="18410" y="8338"/>
                    <a:pt x="18399" y="8338"/>
                    <a:pt x="18383" y="8332"/>
                  </a:cubicBezTo>
                  <a:cubicBezTo>
                    <a:pt x="18357" y="8327"/>
                    <a:pt x="18320" y="8306"/>
                    <a:pt x="18272" y="8279"/>
                  </a:cubicBezTo>
                  <a:cubicBezTo>
                    <a:pt x="18172" y="8226"/>
                    <a:pt x="18034" y="8163"/>
                    <a:pt x="17870" y="8147"/>
                  </a:cubicBezTo>
                  <a:cubicBezTo>
                    <a:pt x="17843" y="8147"/>
                    <a:pt x="17817" y="8142"/>
                    <a:pt x="17791" y="8142"/>
                  </a:cubicBezTo>
                  <a:cubicBezTo>
                    <a:pt x="17552" y="8142"/>
                    <a:pt x="17203" y="8248"/>
                    <a:pt x="16885" y="8745"/>
                  </a:cubicBezTo>
                  <a:cubicBezTo>
                    <a:pt x="16626" y="9147"/>
                    <a:pt x="16425" y="9730"/>
                    <a:pt x="16330" y="10291"/>
                  </a:cubicBezTo>
                  <a:cubicBezTo>
                    <a:pt x="16028" y="9941"/>
                    <a:pt x="15747" y="9529"/>
                    <a:pt x="15525" y="9094"/>
                  </a:cubicBezTo>
                  <a:cubicBezTo>
                    <a:pt x="15499" y="9047"/>
                    <a:pt x="15483" y="8999"/>
                    <a:pt x="15456" y="8962"/>
                  </a:cubicBezTo>
                  <a:cubicBezTo>
                    <a:pt x="15361" y="8787"/>
                    <a:pt x="15308" y="8692"/>
                    <a:pt x="15271" y="8518"/>
                  </a:cubicBezTo>
                  <a:cubicBezTo>
                    <a:pt x="15176" y="8147"/>
                    <a:pt x="15234" y="7671"/>
                    <a:pt x="15303" y="7263"/>
                  </a:cubicBezTo>
                  <a:lnTo>
                    <a:pt x="15329" y="7104"/>
                  </a:lnTo>
                  <a:cubicBezTo>
                    <a:pt x="15382" y="6771"/>
                    <a:pt x="15440" y="6427"/>
                    <a:pt x="15472" y="6088"/>
                  </a:cubicBezTo>
                  <a:cubicBezTo>
                    <a:pt x="15499" y="5839"/>
                    <a:pt x="15567" y="5606"/>
                    <a:pt x="15642" y="5347"/>
                  </a:cubicBezTo>
                  <a:lnTo>
                    <a:pt x="15673" y="5225"/>
                  </a:lnTo>
                  <a:cubicBezTo>
                    <a:pt x="15880" y="4516"/>
                    <a:pt x="16065" y="3759"/>
                    <a:pt x="16028" y="3002"/>
                  </a:cubicBezTo>
                  <a:cubicBezTo>
                    <a:pt x="16446" y="2557"/>
                    <a:pt x="16705" y="1954"/>
                    <a:pt x="16732" y="1340"/>
                  </a:cubicBezTo>
                  <a:cubicBezTo>
                    <a:pt x="16742" y="1086"/>
                    <a:pt x="16679" y="874"/>
                    <a:pt x="16557" y="715"/>
                  </a:cubicBezTo>
                  <a:cubicBezTo>
                    <a:pt x="16557" y="684"/>
                    <a:pt x="16552" y="652"/>
                    <a:pt x="16547" y="625"/>
                  </a:cubicBezTo>
                  <a:cubicBezTo>
                    <a:pt x="16515" y="467"/>
                    <a:pt x="16414" y="334"/>
                    <a:pt x="16282" y="260"/>
                  </a:cubicBezTo>
                  <a:cubicBezTo>
                    <a:pt x="16240" y="239"/>
                    <a:pt x="16197" y="213"/>
                    <a:pt x="16144" y="197"/>
                  </a:cubicBezTo>
                  <a:cubicBezTo>
                    <a:pt x="16001" y="54"/>
                    <a:pt x="15837" y="11"/>
                    <a:pt x="1570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2466500" y="4347000"/>
              <a:ext cx="144125" cy="69500"/>
            </a:xfrm>
            <a:custGeom>
              <a:avLst/>
              <a:gdLst/>
              <a:ahLst/>
              <a:cxnLst/>
              <a:rect l="l" t="t" r="r" b="b"/>
              <a:pathLst>
                <a:path w="5765" h="2780" extrusionOk="0">
                  <a:moveTo>
                    <a:pt x="2859" y="1414"/>
                  </a:moveTo>
                  <a:lnTo>
                    <a:pt x="2859" y="1414"/>
                  </a:lnTo>
                  <a:cubicBezTo>
                    <a:pt x="2859" y="1414"/>
                    <a:pt x="2869" y="1414"/>
                    <a:pt x="2922" y="1435"/>
                  </a:cubicBezTo>
                  <a:cubicBezTo>
                    <a:pt x="2970" y="1456"/>
                    <a:pt x="3044" y="1488"/>
                    <a:pt x="3129" y="1519"/>
                  </a:cubicBezTo>
                  <a:cubicBezTo>
                    <a:pt x="3213" y="1562"/>
                    <a:pt x="3314" y="1594"/>
                    <a:pt x="3415" y="1641"/>
                  </a:cubicBezTo>
                  <a:cubicBezTo>
                    <a:pt x="3520" y="1689"/>
                    <a:pt x="3632" y="1726"/>
                    <a:pt x="3743" y="1768"/>
                  </a:cubicBezTo>
                  <a:cubicBezTo>
                    <a:pt x="3859" y="1811"/>
                    <a:pt x="3970" y="1853"/>
                    <a:pt x="4081" y="1885"/>
                  </a:cubicBezTo>
                  <a:cubicBezTo>
                    <a:pt x="4187" y="1916"/>
                    <a:pt x="4288" y="1959"/>
                    <a:pt x="4378" y="1985"/>
                  </a:cubicBezTo>
                  <a:cubicBezTo>
                    <a:pt x="4463" y="2012"/>
                    <a:pt x="4537" y="2038"/>
                    <a:pt x="4590" y="2049"/>
                  </a:cubicBezTo>
                  <a:cubicBezTo>
                    <a:pt x="4643" y="2070"/>
                    <a:pt x="4669" y="2075"/>
                    <a:pt x="4669" y="2075"/>
                  </a:cubicBezTo>
                  <a:cubicBezTo>
                    <a:pt x="4669" y="2075"/>
                    <a:pt x="4637" y="2075"/>
                    <a:pt x="4584" y="2070"/>
                  </a:cubicBezTo>
                  <a:cubicBezTo>
                    <a:pt x="4531" y="2065"/>
                    <a:pt x="4452" y="2059"/>
                    <a:pt x="4367" y="2043"/>
                  </a:cubicBezTo>
                  <a:cubicBezTo>
                    <a:pt x="4272" y="2022"/>
                    <a:pt x="4166" y="2012"/>
                    <a:pt x="4060" y="1980"/>
                  </a:cubicBezTo>
                  <a:cubicBezTo>
                    <a:pt x="3949" y="1943"/>
                    <a:pt x="3838" y="1911"/>
                    <a:pt x="3716" y="1874"/>
                  </a:cubicBezTo>
                  <a:cubicBezTo>
                    <a:pt x="3605" y="1826"/>
                    <a:pt x="3494" y="1779"/>
                    <a:pt x="3388" y="1731"/>
                  </a:cubicBezTo>
                  <a:cubicBezTo>
                    <a:pt x="3282" y="1689"/>
                    <a:pt x="3187" y="1625"/>
                    <a:pt x="3108" y="1588"/>
                  </a:cubicBezTo>
                  <a:cubicBezTo>
                    <a:pt x="3028" y="1541"/>
                    <a:pt x="2965" y="1493"/>
                    <a:pt x="2922" y="1467"/>
                  </a:cubicBezTo>
                  <a:cubicBezTo>
                    <a:pt x="2880" y="1435"/>
                    <a:pt x="2859" y="1414"/>
                    <a:pt x="2859" y="1414"/>
                  </a:cubicBezTo>
                  <a:close/>
                  <a:moveTo>
                    <a:pt x="461" y="508"/>
                  </a:moveTo>
                  <a:cubicBezTo>
                    <a:pt x="461" y="508"/>
                    <a:pt x="525" y="546"/>
                    <a:pt x="636" y="609"/>
                  </a:cubicBezTo>
                  <a:cubicBezTo>
                    <a:pt x="689" y="641"/>
                    <a:pt x="752" y="678"/>
                    <a:pt x="826" y="725"/>
                  </a:cubicBezTo>
                  <a:cubicBezTo>
                    <a:pt x="900" y="773"/>
                    <a:pt x="985" y="821"/>
                    <a:pt x="1080" y="874"/>
                  </a:cubicBezTo>
                  <a:cubicBezTo>
                    <a:pt x="1266" y="985"/>
                    <a:pt x="1483" y="1096"/>
                    <a:pt x="1721" y="1218"/>
                  </a:cubicBezTo>
                  <a:cubicBezTo>
                    <a:pt x="1954" y="1345"/>
                    <a:pt x="2208" y="1461"/>
                    <a:pt x="2467" y="1572"/>
                  </a:cubicBezTo>
                  <a:cubicBezTo>
                    <a:pt x="2721" y="1699"/>
                    <a:pt x="2986" y="1811"/>
                    <a:pt x="3229" y="1916"/>
                  </a:cubicBezTo>
                  <a:cubicBezTo>
                    <a:pt x="3473" y="2028"/>
                    <a:pt x="3700" y="2128"/>
                    <a:pt x="3896" y="2223"/>
                  </a:cubicBezTo>
                  <a:cubicBezTo>
                    <a:pt x="4087" y="2313"/>
                    <a:pt x="4256" y="2393"/>
                    <a:pt x="4367" y="2446"/>
                  </a:cubicBezTo>
                  <a:cubicBezTo>
                    <a:pt x="4478" y="2509"/>
                    <a:pt x="4537" y="2541"/>
                    <a:pt x="4537" y="2541"/>
                  </a:cubicBezTo>
                  <a:cubicBezTo>
                    <a:pt x="4537" y="2541"/>
                    <a:pt x="4468" y="2520"/>
                    <a:pt x="4346" y="2493"/>
                  </a:cubicBezTo>
                  <a:cubicBezTo>
                    <a:pt x="4230" y="2440"/>
                    <a:pt x="4055" y="2393"/>
                    <a:pt x="3849" y="2335"/>
                  </a:cubicBezTo>
                  <a:cubicBezTo>
                    <a:pt x="3647" y="2271"/>
                    <a:pt x="3409" y="2192"/>
                    <a:pt x="3155" y="2096"/>
                  </a:cubicBezTo>
                  <a:cubicBezTo>
                    <a:pt x="2906" y="1996"/>
                    <a:pt x="2642" y="1890"/>
                    <a:pt x="2377" y="1779"/>
                  </a:cubicBezTo>
                  <a:cubicBezTo>
                    <a:pt x="2118" y="1652"/>
                    <a:pt x="1858" y="1519"/>
                    <a:pt x="1625" y="1387"/>
                  </a:cubicBezTo>
                  <a:cubicBezTo>
                    <a:pt x="1398" y="1244"/>
                    <a:pt x="1186" y="1101"/>
                    <a:pt x="1011" y="980"/>
                  </a:cubicBezTo>
                  <a:cubicBezTo>
                    <a:pt x="927" y="911"/>
                    <a:pt x="847" y="853"/>
                    <a:pt x="779" y="794"/>
                  </a:cubicBezTo>
                  <a:cubicBezTo>
                    <a:pt x="715" y="741"/>
                    <a:pt x="657" y="688"/>
                    <a:pt x="609" y="646"/>
                  </a:cubicBezTo>
                  <a:cubicBezTo>
                    <a:pt x="514" y="561"/>
                    <a:pt x="461" y="509"/>
                    <a:pt x="461" y="508"/>
                  </a:cubicBezTo>
                  <a:close/>
                  <a:moveTo>
                    <a:pt x="318" y="0"/>
                  </a:moveTo>
                  <a:cubicBezTo>
                    <a:pt x="196" y="0"/>
                    <a:pt x="80" y="37"/>
                    <a:pt x="0" y="111"/>
                  </a:cubicBezTo>
                  <a:cubicBezTo>
                    <a:pt x="48" y="196"/>
                    <a:pt x="85" y="291"/>
                    <a:pt x="128" y="344"/>
                  </a:cubicBezTo>
                  <a:cubicBezTo>
                    <a:pt x="366" y="688"/>
                    <a:pt x="689" y="969"/>
                    <a:pt x="1038" y="1202"/>
                  </a:cubicBezTo>
                  <a:cubicBezTo>
                    <a:pt x="1509" y="1514"/>
                    <a:pt x="2033" y="1731"/>
                    <a:pt x="2546" y="1959"/>
                  </a:cubicBezTo>
                  <a:cubicBezTo>
                    <a:pt x="3198" y="2229"/>
                    <a:pt x="3838" y="2509"/>
                    <a:pt x="4484" y="2779"/>
                  </a:cubicBezTo>
                  <a:cubicBezTo>
                    <a:pt x="4505" y="2763"/>
                    <a:pt x="4531" y="2747"/>
                    <a:pt x="4558" y="2726"/>
                  </a:cubicBezTo>
                  <a:cubicBezTo>
                    <a:pt x="4981" y="2409"/>
                    <a:pt x="5458" y="2065"/>
                    <a:pt x="5765" y="1699"/>
                  </a:cubicBezTo>
                  <a:cubicBezTo>
                    <a:pt x="4050" y="1461"/>
                    <a:pt x="2382" y="884"/>
                    <a:pt x="816" y="149"/>
                  </a:cubicBezTo>
                  <a:cubicBezTo>
                    <a:pt x="667" y="85"/>
                    <a:pt x="514" y="11"/>
                    <a:pt x="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2720425" y="4333900"/>
              <a:ext cx="139775" cy="93850"/>
            </a:xfrm>
            <a:custGeom>
              <a:avLst/>
              <a:gdLst/>
              <a:ahLst/>
              <a:cxnLst/>
              <a:rect l="l" t="t" r="r" b="b"/>
              <a:pathLst>
                <a:path w="5591" h="3754" extrusionOk="0">
                  <a:moveTo>
                    <a:pt x="2780" y="1874"/>
                  </a:moveTo>
                  <a:cubicBezTo>
                    <a:pt x="2780" y="1874"/>
                    <a:pt x="2764" y="1885"/>
                    <a:pt x="2732" y="1911"/>
                  </a:cubicBezTo>
                  <a:cubicBezTo>
                    <a:pt x="2706" y="1938"/>
                    <a:pt x="2663" y="1980"/>
                    <a:pt x="2610" y="2017"/>
                  </a:cubicBezTo>
                  <a:cubicBezTo>
                    <a:pt x="2558" y="2059"/>
                    <a:pt x="2499" y="2107"/>
                    <a:pt x="2436" y="2149"/>
                  </a:cubicBezTo>
                  <a:cubicBezTo>
                    <a:pt x="2367" y="2197"/>
                    <a:pt x="2288" y="2245"/>
                    <a:pt x="2213" y="2287"/>
                  </a:cubicBezTo>
                  <a:cubicBezTo>
                    <a:pt x="2134" y="2329"/>
                    <a:pt x="2065" y="2366"/>
                    <a:pt x="1991" y="2409"/>
                  </a:cubicBezTo>
                  <a:cubicBezTo>
                    <a:pt x="1917" y="2446"/>
                    <a:pt x="1843" y="2472"/>
                    <a:pt x="1785" y="2493"/>
                  </a:cubicBezTo>
                  <a:cubicBezTo>
                    <a:pt x="1727" y="2520"/>
                    <a:pt x="1674" y="2536"/>
                    <a:pt x="1631" y="2546"/>
                  </a:cubicBezTo>
                  <a:cubicBezTo>
                    <a:pt x="1594" y="2562"/>
                    <a:pt x="1573" y="2562"/>
                    <a:pt x="1573" y="2562"/>
                  </a:cubicBezTo>
                  <a:cubicBezTo>
                    <a:pt x="1573" y="2562"/>
                    <a:pt x="1589" y="2562"/>
                    <a:pt x="1621" y="2536"/>
                  </a:cubicBezTo>
                  <a:cubicBezTo>
                    <a:pt x="1652" y="2515"/>
                    <a:pt x="1700" y="2483"/>
                    <a:pt x="1753" y="2451"/>
                  </a:cubicBezTo>
                  <a:cubicBezTo>
                    <a:pt x="1806" y="2414"/>
                    <a:pt x="1869" y="2372"/>
                    <a:pt x="1944" y="2329"/>
                  </a:cubicBezTo>
                  <a:cubicBezTo>
                    <a:pt x="2018" y="2292"/>
                    <a:pt x="2092" y="2245"/>
                    <a:pt x="2161" y="2202"/>
                  </a:cubicBezTo>
                  <a:cubicBezTo>
                    <a:pt x="2235" y="2165"/>
                    <a:pt x="2314" y="2118"/>
                    <a:pt x="2388" y="2075"/>
                  </a:cubicBezTo>
                  <a:cubicBezTo>
                    <a:pt x="2462" y="2038"/>
                    <a:pt x="2526" y="2006"/>
                    <a:pt x="2584" y="1975"/>
                  </a:cubicBezTo>
                  <a:cubicBezTo>
                    <a:pt x="2648" y="1938"/>
                    <a:pt x="2690" y="1916"/>
                    <a:pt x="2727" y="1901"/>
                  </a:cubicBezTo>
                  <a:cubicBezTo>
                    <a:pt x="2759" y="1885"/>
                    <a:pt x="2780" y="1874"/>
                    <a:pt x="2780" y="1874"/>
                  </a:cubicBezTo>
                  <a:close/>
                  <a:moveTo>
                    <a:pt x="4548" y="1165"/>
                  </a:moveTo>
                  <a:lnTo>
                    <a:pt x="4548" y="1165"/>
                  </a:lnTo>
                  <a:cubicBezTo>
                    <a:pt x="4548" y="1165"/>
                    <a:pt x="4516" y="1223"/>
                    <a:pt x="4431" y="1318"/>
                  </a:cubicBezTo>
                  <a:cubicBezTo>
                    <a:pt x="4347" y="1403"/>
                    <a:pt x="4220" y="1530"/>
                    <a:pt x="4066" y="1673"/>
                  </a:cubicBezTo>
                  <a:cubicBezTo>
                    <a:pt x="3907" y="1816"/>
                    <a:pt x="3717" y="1975"/>
                    <a:pt x="3505" y="2139"/>
                  </a:cubicBezTo>
                  <a:cubicBezTo>
                    <a:pt x="3288" y="2298"/>
                    <a:pt x="3055" y="2451"/>
                    <a:pt x="2812" y="2599"/>
                  </a:cubicBezTo>
                  <a:cubicBezTo>
                    <a:pt x="2568" y="2742"/>
                    <a:pt x="2314" y="2874"/>
                    <a:pt x="2071" y="2986"/>
                  </a:cubicBezTo>
                  <a:cubicBezTo>
                    <a:pt x="1827" y="3091"/>
                    <a:pt x="1599" y="3181"/>
                    <a:pt x="1393" y="3256"/>
                  </a:cubicBezTo>
                  <a:cubicBezTo>
                    <a:pt x="1197" y="3324"/>
                    <a:pt x="1023" y="3377"/>
                    <a:pt x="906" y="3409"/>
                  </a:cubicBezTo>
                  <a:cubicBezTo>
                    <a:pt x="784" y="3436"/>
                    <a:pt x="710" y="3457"/>
                    <a:pt x="710" y="3457"/>
                  </a:cubicBezTo>
                  <a:lnTo>
                    <a:pt x="885" y="3367"/>
                  </a:lnTo>
                  <a:cubicBezTo>
                    <a:pt x="996" y="3314"/>
                    <a:pt x="1155" y="3245"/>
                    <a:pt x="1340" y="3144"/>
                  </a:cubicBezTo>
                  <a:cubicBezTo>
                    <a:pt x="1536" y="3060"/>
                    <a:pt x="1753" y="2938"/>
                    <a:pt x="1975" y="2811"/>
                  </a:cubicBezTo>
                  <a:cubicBezTo>
                    <a:pt x="2208" y="2695"/>
                    <a:pt x="2452" y="2557"/>
                    <a:pt x="2690" y="2409"/>
                  </a:cubicBezTo>
                  <a:cubicBezTo>
                    <a:pt x="2928" y="2271"/>
                    <a:pt x="3166" y="2123"/>
                    <a:pt x="3383" y="1980"/>
                  </a:cubicBezTo>
                  <a:cubicBezTo>
                    <a:pt x="3606" y="1842"/>
                    <a:pt x="3807" y="1699"/>
                    <a:pt x="3976" y="1578"/>
                  </a:cubicBezTo>
                  <a:cubicBezTo>
                    <a:pt x="4145" y="1456"/>
                    <a:pt x="4294" y="1350"/>
                    <a:pt x="4389" y="1276"/>
                  </a:cubicBezTo>
                  <a:cubicBezTo>
                    <a:pt x="4489" y="1207"/>
                    <a:pt x="4548" y="1165"/>
                    <a:pt x="4548" y="1165"/>
                  </a:cubicBezTo>
                  <a:close/>
                  <a:moveTo>
                    <a:pt x="5389" y="0"/>
                  </a:moveTo>
                  <a:cubicBezTo>
                    <a:pt x="5167" y="11"/>
                    <a:pt x="5029" y="238"/>
                    <a:pt x="4887" y="408"/>
                  </a:cubicBezTo>
                  <a:cubicBezTo>
                    <a:pt x="4558" y="805"/>
                    <a:pt x="4050" y="995"/>
                    <a:pt x="3558" y="1149"/>
                  </a:cubicBezTo>
                  <a:cubicBezTo>
                    <a:pt x="2769" y="1408"/>
                    <a:pt x="1975" y="1646"/>
                    <a:pt x="1176" y="1874"/>
                  </a:cubicBezTo>
                  <a:cubicBezTo>
                    <a:pt x="927" y="1943"/>
                    <a:pt x="440" y="1964"/>
                    <a:pt x="229" y="2133"/>
                  </a:cubicBezTo>
                  <a:cubicBezTo>
                    <a:pt x="12" y="2298"/>
                    <a:pt x="1" y="2784"/>
                    <a:pt x="12" y="3039"/>
                  </a:cubicBezTo>
                  <a:cubicBezTo>
                    <a:pt x="27" y="3298"/>
                    <a:pt x="117" y="3563"/>
                    <a:pt x="292" y="3753"/>
                  </a:cubicBezTo>
                  <a:cubicBezTo>
                    <a:pt x="371" y="3727"/>
                    <a:pt x="467" y="3721"/>
                    <a:pt x="546" y="3705"/>
                  </a:cubicBezTo>
                  <a:cubicBezTo>
                    <a:pt x="1070" y="3631"/>
                    <a:pt x="1562" y="3430"/>
                    <a:pt x="2023" y="3192"/>
                  </a:cubicBezTo>
                  <a:cubicBezTo>
                    <a:pt x="2288" y="3049"/>
                    <a:pt x="2552" y="2901"/>
                    <a:pt x="2812" y="2747"/>
                  </a:cubicBezTo>
                  <a:cubicBezTo>
                    <a:pt x="3404" y="2398"/>
                    <a:pt x="4003" y="2043"/>
                    <a:pt x="4553" y="1620"/>
                  </a:cubicBezTo>
                  <a:cubicBezTo>
                    <a:pt x="4834" y="1392"/>
                    <a:pt x="5119" y="1138"/>
                    <a:pt x="5326" y="821"/>
                  </a:cubicBezTo>
                  <a:cubicBezTo>
                    <a:pt x="5469" y="598"/>
                    <a:pt x="5569" y="323"/>
                    <a:pt x="5590" y="59"/>
                  </a:cubicBezTo>
                  <a:cubicBezTo>
                    <a:pt x="5538" y="27"/>
                    <a:pt x="5469" y="0"/>
                    <a:pt x="5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2752850" y="3505925"/>
              <a:ext cx="241000" cy="674900"/>
            </a:xfrm>
            <a:custGeom>
              <a:avLst/>
              <a:gdLst/>
              <a:ahLst/>
              <a:cxnLst/>
              <a:rect l="l" t="t" r="r" b="b"/>
              <a:pathLst>
                <a:path w="9640" h="26996" extrusionOk="0">
                  <a:moveTo>
                    <a:pt x="2404" y="3986"/>
                  </a:moveTo>
                  <a:lnTo>
                    <a:pt x="2388" y="4065"/>
                  </a:lnTo>
                  <a:cubicBezTo>
                    <a:pt x="2372" y="4113"/>
                    <a:pt x="2351" y="4187"/>
                    <a:pt x="2324" y="4272"/>
                  </a:cubicBezTo>
                  <a:cubicBezTo>
                    <a:pt x="2298" y="4351"/>
                    <a:pt x="2272" y="4452"/>
                    <a:pt x="2240" y="4558"/>
                  </a:cubicBezTo>
                  <a:cubicBezTo>
                    <a:pt x="2208" y="4663"/>
                    <a:pt x="2182" y="4775"/>
                    <a:pt x="2150" y="4880"/>
                  </a:cubicBezTo>
                  <a:cubicBezTo>
                    <a:pt x="2113" y="4992"/>
                    <a:pt x="2086" y="5108"/>
                    <a:pt x="2060" y="5214"/>
                  </a:cubicBezTo>
                  <a:cubicBezTo>
                    <a:pt x="2033" y="5320"/>
                    <a:pt x="2007" y="5415"/>
                    <a:pt x="1991" y="5505"/>
                  </a:cubicBezTo>
                  <a:cubicBezTo>
                    <a:pt x="1970" y="5590"/>
                    <a:pt x="1949" y="5664"/>
                    <a:pt x="1943" y="5706"/>
                  </a:cubicBezTo>
                  <a:lnTo>
                    <a:pt x="1922" y="5786"/>
                  </a:lnTo>
                  <a:lnTo>
                    <a:pt x="1922" y="5706"/>
                  </a:lnTo>
                  <a:cubicBezTo>
                    <a:pt x="1917" y="5664"/>
                    <a:pt x="1917" y="5590"/>
                    <a:pt x="1933" y="5494"/>
                  </a:cubicBezTo>
                  <a:cubicBezTo>
                    <a:pt x="1938" y="5410"/>
                    <a:pt x="1949" y="5304"/>
                    <a:pt x="1970" y="5198"/>
                  </a:cubicBezTo>
                  <a:cubicBezTo>
                    <a:pt x="1991" y="5092"/>
                    <a:pt x="2017" y="4976"/>
                    <a:pt x="2044" y="4859"/>
                  </a:cubicBezTo>
                  <a:cubicBezTo>
                    <a:pt x="2076" y="4748"/>
                    <a:pt x="2107" y="4637"/>
                    <a:pt x="2150" y="4531"/>
                  </a:cubicBezTo>
                  <a:cubicBezTo>
                    <a:pt x="2187" y="4425"/>
                    <a:pt x="2229" y="4330"/>
                    <a:pt x="2266" y="4251"/>
                  </a:cubicBezTo>
                  <a:cubicBezTo>
                    <a:pt x="2298" y="4171"/>
                    <a:pt x="2340" y="4108"/>
                    <a:pt x="2367" y="4060"/>
                  </a:cubicBezTo>
                  <a:cubicBezTo>
                    <a:pt x="2393" y="4012"/>
                    <a:pt x="2404" y="3986"/>
                    <a:pt x="2404" y="3986"/>
                  </a:cubicBezTo>
                  <a:close/>
                  <a:moveTo>
                    <a:pt x="2092" y="8750"/>
                  </a:moveTo>
                  <a:cubicBezTo>
                    <a:pt x="2092" y="8750"/>
                    <a:pt x="2102" y="8771"/>
                    <a:pt x="2123" y="8797"/>
                  </a:cubicBezTo>
                  <a:cubicBezTo>
                    <a:pt x="2134" y="8824"/>
                    <a:pt x="2171" y="8856"/>
                    <a:pt x="2187" y="8908"/>
                  </a:cubicBezTo>
                  <a:cubicBezTo>
                    <a:pt x="2213" y="8956"/>
                    <a:pt x="2250" y="9009"/>
                    <a:pt x="2266" y="9067"/>
                  </a:cubicBezTo>
                  <a:cubicBezTo>
                    <a:pt x="2293" y="9131"/>
                    <a:pt x="2319" y="9194"/>
                    <a:pt x="2346" y="9263"/>
                  </a:cubicBezTo>
                  <a:lnTo>
                    <a:pt x="2409" y="9459"/>
                  </a:lnTo>
                  <a:cubicBezTo>
                    <a:pt x="2425" y="9528"/>
                    <a:pt x="2436" y="9586"/>
                    <a:pt x="2446" y="9639"/>
                  </a:cubicBezTo>
                  <a:cubicBezTo>
                    <a:pt x="2462" y="9692"/>
                    <a:pt x="2462" y="9740"/>
                    <a:pt x="2462" y="9766"/>
                  </a:cubicBezTo>
                  <a:lnTo>
                    <a:pt x="2462" y="9808"/>
                  </a:lnTo>
                  <a:cubicBezTo>
                    <a:pt x="2462" y="9808"/>
                    <a:pt x="2451" y="9798"/>
                    <a:pt x="2441" y="9766"/>
                  </a:cubicBezTo>
                  <a:cubicBezTo>
                    <a:pt x="2425" y="9740"/>
                    <a:pt x="2409" y="9697"/>
                    <a:pt x="2388" y="9644"/>
                  </a:cubicBezTo>
                  <a:cubicBezTo>
                    <a:pt x="2367" y="9597"/>
                    <a:pt x="2340" y="9538"/>
                    <a:pt x="2319" y="9480"/>
                  </a:cubicBezTo>
                  <a:cubicBezTo>
                    <a:pt x="2303" y="9417"/>
                    <a:pt x="2277" y="9353"/>
                    <a:pt x="2250" y="9284"/>
                  </a:cubicBezTo>
                  <a:cubicBezTo>
                    <a:pt x="2229" y="9221"/>
                    <a:pt x="2203" y="9152"/>
                    <a:pt x="2182" y="9094"/>
                  </a:cubicBezTo>
                  <a:cubicBezTo>
                    <a:pt x="2160" y="9036"/>
                    <a:pt x="2150" y="8977"/>
                    <a:pt x="2129" y="8924"/>
                  </a:cubicBezTo>
                  <a:cubicBezTo>
                    <a:pt x="2118" y="8871"/>
                    <a:pt x="2102" y="8829"/>
                    <a:pt x="2097" y="8797"/>
                  </a:cubicBezTo>
                  <a:cubicBezTo>
                    <a:pt x="2092" y="8766"/>
                    <a:pt x="2092" y="8750"/>
                    <a:pt x="2092" y="8750"/>
                  </a:cubicBezTo>
                  <a:close/>
                  <a:moveTo>
                    <a:pt x="752" y="6998"/>
                  </a:moveTo>
                  <a:cubicBezTo>
                    <a:pt x="752" y="6998"/>
                    <a:pt x="747" y="7056"/>
                    <a:pt x="742" y="7172"/>
                  </a:cubicBezTo>
                  <a:cubicBezTo>
                    <a:pt x="726" y="7278"/>
                    <a:pt x="721" y="7437"/>
                    <a:pt x="726" y="7622"/>
                  </a:cubicBezTo>
                  <a:cubicBezTo>
                    <a:pt x="726" y="7808"/>
                    <a:pt x="731" y="8019"/>
                    <a:pt x="758" y="8247"/>
                  </a:cubicBezTo>
                  <a:cubicBezTo>
                    <a:pt x="779" y="8474"/>
                    <a:pt x="811" y="8718"/>
                    <a:pt x="858" y="8956"/>
                  </a:cubicBezTo>
                  <a:cubicBezTo>
                    <a:pt x="901" y="9200"/>
                    <a:pt x="943" y="9438"/>
                    <a:pt x="996" y="9665"/>
                  </a:cubicBezTo>
                  <a:cubicBezTo>
                    <a:pt x="1044" y="9888"/>
                    <a:pt x="1091" y="10099"/>
                    <a:pt x="1139" y="10279"/>
                  </a:cubicBezTo>
                  <a:cubicBezTo>
                    <a:pt x="1176" y="10465"/>
                    <a:pt x="1208" y="10618"/>
                    <a:pt x="1229" y="10724"/>
                  </a:cubicBezTo>
                  <a:cubicBezTo>
                    <a:pt x="1250" y="10830"/>
                    <a:pt x="1261" y="10893"/>
                    <a:pt x="1261" y="10893"/>
                  </a:cubicBezTo>
                  <a:cubicBezTo>
                    <a:pt x="1261" y="10893"/>
                    <a:pt x="1234" y="10825"/>
                    <a:pt x="1197" y="10724"/>
                  </a:cubicBezTo>
                  <a:cubicBezTo>
                    <a:pt x="1155" y="10623"/>
                    <a:pt x="1096" y="10481"/>
                    <a:pt x="1022" y="10306"/>
                  </a:cubicBezTo>
                  <a:cubicBezTo>
                    <a:pt x="964" y="10126"/>
                    <a:pt x="890" y="9919"/>
                    <a:pt x="821" y="9697"/>
                  </a:cubicBezTo>
                  <a:cubicBezTo>
                    <a:pt x="758" y="9475"/>
                    <a:pt x="699" y="9226"/>
                    <a:pt x="647" y="8983"/>
                  </a:cubicBezTo>
                  <a:cubicBezTo>
                    <a:pt x="609" y="8729"/>
                    <a:pt x="583" y="8480"/>
                    <a:pt x="572" y="8247"/>
                  </a:cubicBezTo>
                  <a:cubicBezTo>
                    <a:pt x="572" y="8009"/>
                    <a:pt x="588" y="7792"/>
                    <a:pt x="609" y="7606"/>
                  </a:cubicBezTo>
                  <a:cubicBezTo>
                    <a:pt x="636" y="7421"/>
                    <a:pt x="673" y="7268"/>
                    <a:pt x="699" y="7162"/>
                  </a:cubicBezTo>
                  <a:cubicBezTo>
                    <a:pt x="731" y="7056"/>
                    <a:pt x="752" y="6998"/>
                    <a:pt x="752" y="6998"/>
                  </a:cubicBezTo>
                  <a:close/>
                  <a:moveTo>
                    <a:pt x="3097" y="12434"/>
                  </a:moveTo>
                  <a:lnTo>
                    <a:pt x="3076" y="12513"/>
                  </a:lnTo>
                  <a:cubicBezTo>
                    <a:pt x="3060" y="12561"/>
                    <a:pt x="3050" y="12635"/>
                    <a:pt x="3023" y="12714"/>
                  </a:cubicBezTo>
                  <a:cubicBezTo>
                    <a:pt x="2997" y="12794"/>
                    <a:pt x="2976" y="12894"/>
                    <a:pt x="2944" y="12990"/>
                  </a:cubicBezTo>
                  <a:cubicBezTo>
                    <a:pt x="2912" y="13090"/>
                    <a:pt x="2886" y="13201"/>
                    <a:pt x="2859" y="13307"/>
                  </a:cubicBezTo>
                  <a:cubicBezTo>
                    <a:pt x="2822" y="13413"/>
                    <a:pt x="2790" y="13529"/>
                    <a:pt x="2764" y="13625"/>
                  </a:cubicBezTo>
                  <a:cubicBezTo>
                    <a:pt x="2737" y="13725"/>
                    <a:pt x="2706" y="13826"/>
                    <a:pt x="2684" y="13905"/>
                  </a:cubicBezTo>
                  <a:cubicBezTo>
                    <a:pt x="2663" y="13985"/>
                    <a:pt x="2637" y="14048"/>
                    <a:pt x="2626" y="14101"/>
                  </a:cubicBezTo>
                  <a:cubicBezTo>
                    <a:pt x="2610" y="14149"/>
                    <a:pt x="2600" y="14175"/>
                    <a:pt x="2600" y="14175"/>
                  </a:cubicBezTo>
                  <a:cubicBezTo>
                    <a:pt x="2600" y="14175"/>
                    <a:pt x="2600" y="14149"/>
                    <a:pt x="2605" y="14096"/>
                  </a:cubicBezTo>
                  <a:cubicBezTo>
                    <a:pt x="2610" y="14048"/>
                    <a:pt x="2610" y="13979"/>
                    <a:pt x="2626" y="13889"/>
                  </a:cubicBezTo>
                  <a:cubicBezTo>
                    <a:pt x="2637" y="13805"/>
                    <a:pt x="2653" y="13704"/>
                    <a:pt x="2669" y="13609"/>
                  </a:cubicBezTo>
                  <a:cubicBezTo>
                    <a:pt x="2690" y="13503"/>
                    <a:pt x="2716" y="13392"/>
                    <a:pt x="2753" y="13275"/>
                  </a:cubicBezTo>
                  <a:cubicBezTo>
                    <a:pt x="2785" y="13169"/>
                    <a:pt x="2817" y="13058"/>
                    <a:pt x="2859" y="12958"/>
                  </a:cubicBezTo>
                  <a:cubicBezTo>
                    <a:pt x="2891" y="12857"/>
                    <a:pt x="2928" y="12767"/>
                    <a:pt x="2965" y="12688"/>
                  </a:cubicBezTo>
                  <a:cubicBezTo>
                    <a:pt x="2997" y="12608"/>
                    <a:pt x="3028" y="12550"/>
                    <a:pt x="3055" y="12503"/>
                  </a:cubicBezTo>
                  <a:cubicBezTo>
                    <a:pt x="3081" y="12455"/>
                    <a:pt x="3097" y="12434"/>
                    <a:pt x="3097" y="12434"/>
                  </a:cubicBezTo>
                  <a:close/>
                  <a:moveTo>
                    <a:pt x="5908" y="14519"/>
                  </a:moveTo>
                  <a:cubicBezTo>
                    <a:pt x="5908" y="14519"/>
                    <a:pt x="5892" y="14540"/>
                    <a:pt x="5881" y="14567"/>
                  </a:cubicBezTo>
                  <a:cubicBezTo>
                    <a:pt x="5860" y="14593"/>
                    <a:pt x="5834" y="14641"/>
                    <a:pt x="5802" y="14678"/>
                  </a:cubicBezTo>
                  <a:cubicBezTo>
                    <a:pt x="5760" y="14726"/>
                    <a:pt x="5728" y="14779"/>
                    <a:pt x="5675" y="14832"/>
                  </a:cubicBezTo>
                  <a:cubicBezTo>
                    <a:pt x="5627" y="14884"/>
                    <a:pt x="5574" y="14943"/>
                    <a:pt x="5521" y="15001"/>
                  </a:cubicBezTo>
                  <a:cubicBezTo>
                    <a:pt x="5469" y="15054"/>
                    <a:pt x="5410" y="15107"/>
                    <a:pt x="5363" y="15160"/>
                  </a:cubicBezTo>
                  <a:cubicBezTo>
                    <a:pt x="5310" y="15213"/>
                    <a:pt x="5257" y="15255"/>
                    <a:pt x="5220" y="15292"/>
                  </a:cubicBezTo>
                  <a:cubicBezTo>
                    <a:pt x="5172" y="15334"/>
                    <a:pt x="5135" y="15361"/>
                    <a:pt x="5109" y="15382"/>
                  </a:cubicBezTo>
                  <a:cubicBezTo>
                    <a:pt x="5082" y="15398"/>
                    <a:pt x="5061" y="15414"/>
                    <a:pt x="5061" y="15414"/>
                  </a:cubicBezTo>
                  <a:cubicBezTo>
                    <a:pt x="5061" y="15414"/>
                    <a:pt x="5066" y="15398"/>
                    <a:pt x="5087" y="15366"/>
                  </a:cubicBezTo>
                  <a:cubicBezTo>
                    <a:pt x="5109" y="15340"/>
                    <a:pt x="5135" y="15297"/>
                    <a:pt x="5167" y="15255"/>
                  </a:cubicBezTo>
                  <a:cubicBezTo>
                    <a:pt x="5204" y="15207"/>
                    <a:pt x="5246" y="15154"/>
                    <a:pt x="5294" y="15101"/>
                  </a:cubicBezTo>
                  <a:cubicBezTo>
                    <a:pt x="5336" y="15049"/>
                    <a:pt x="5389" y="14990"/>
                    <a:pt x="5442" y="14932"/>
                  </a:cubicBezTo>
                  <a:cubicBezTo>
                    <a:pt x="5495" y="14879"/>
                    <a:pt x="5559" y="14826"/>
                    <a:pt x="5601" y="14773"/>
                  </a:cubicBezTo>
                  <a:cubicBezTo>
                    <a:pt x="5654" y="14720"/>
                    <a:pt x="5707" y="14678"/>
                    <a:pt x="5749" y="14641"/>
                  </a:cubicBezTo>
                  <a:cubicBezTo>
                    <a:pt x="5797" y="14599"/>
                    <a:pt x="5834" y="14572"/>
                    <a:pt x="5860" y="14551"/>
                  </a:cubicBezTo>
                  <a:cubicBezTo>
                    <a:pt x="5887" y="14535"/>
                    <a:pt x="5908" y="14519"/>
                    <a:pt x="5908" y="14519"/>
                  </a:cubicBezTo>
                  <a:close/>
                  <a:moveTo>
                    <a:pt x="5299" y="16779"/>
                  </a:moveTo>
                  <a:cubicBezTo>
                    <a:pt x="5299" y="16779"/>
                    <a:pt x="5326" y="16795"/>
                    <a:pt x="5352" y="16822"/>
                  </a:cubicBezTo>
                  <a:cubicBezTo>
                    <a:pt x="5379" y="16853"/>
                    <a:pt x="5426" y="16901"/>
                    <a:pt x="5469" y="16954"/>
                  </a:cubicBezTo>
                  <a:cubicBezTo>
                    <a:pt x="5516" y="17018"/>
                    <a:pt x="5574" y="17076"/>
                    <a:pt x="5638" y="17150"/>
                  </a:cubicBezTo>
                  <a:cubicBezTo>
                    <a:pt x="5696" y="17219"/>
                    <a:pt x="5754" y="17293"/>
                    <a:pt x="5813" y="17372"/>
                  </a:cubicBezTo>
                  <a:cubicBezTo>
                    <a:pt x="5876" y="17452"/>
                    <a:pt x="5934" y="17531"/>
                    <a:pt x="5987" y="17605"/>
                  </a:cubicBezTo>
                  <a:cubicBezTo>
                    <a:pt x="6040" y="17679"/>
                    <a:pt x="6088" y="17748"/>
                    <a:pt x="6130" y="17812"/>
                  </a:cubicBezTo>
                  <a:cubicBezTo>
                    <a:pt x="6173" y="17870"/>
                    <a:pt x="6204" y="17923"/>
                    <a:pt x="6231" y="17960"/>
                  </a:cubicBezTo>
                  <a:cubicBezTo>
                    <a:pt x="6252" y="18002"/>
                    <a:pt x="6263" y="18023"/>
                    <a:pt x="6263" y="18023"/>
                  </a:cubicBezTo>
                  <a:cubicBezTo>
                    <a:pt x="6263" y="18023"/>
                    <a:pt x="6247" y="18007"/>
                    <a:pt x="6210" y="17976"/>
                  </a:cubicBezTo>
                  <a:cubicBezTo>
                    <a:pt x="6178" y="17944"/>
                    <a:pt x="6130" y="17902"/>
                    <a:pt x="6088" y="17849"/>
                  </a:cubicBezTo>
                  <a:cubicBezTo>
                    <a:pt x="6035" y="17796"/>
                    <a:pt x="5971" y="17737"/>
                    <a:pt x="5913" y="17663"/>
                  </a:cubicBezTo>
                  <a:cubicBezTo>
                    <a:pt x="5855" y="17589"/>
                    <a:pt x="5797" y="17520"/>
                    <a:pt x="5728" y="17441"/>
                  </a:cubicBezTo>
                  <a:cubicBezTo>
                    <a:pt x="5670" y="17362"/>
                    <a:pt x="5611" y="17282"/>
                    <a:pt x="5559" y="17208"/>
                  </a:cubicBezTo>
                  <a:cubicBezTo>
                    <a:pt x="5506" y="17134"/>
                    <a:pt x="5458" y="17055"/>
                    <a:pt x="5416" y="16996"/>
                  </a:cubicBezTo>
                  <a:cubicBezTo>
                    <a:pt x="5379" y="16938"/>
                    <a:pt x="5352" y="16875"/>
                    <a:pt x="5331" y="16838"/>
                  </a:cubicBezTo>
                  <a:cubicBezTo>
                    <a:pt x="5310" y="16795"/>
                    <a:pt x="5299" y="16779"/>
                    <a:pt x="5299" y="16779"/>
                  </a:cubicBezTo>
                  <a:close/>
                  <a:moveTo>
                    <a:pt x="9274" y="16457"/>
                  </a:moveTo>
                  <a:cubicBezTo>
                    <a:pt x="9274" y="16457"/>
                    <a:pt x="9290" y="16499"/>
                    <a:pt x="9306" y="16578"/>
                  </a:cubicBezTo>
                  <a:cubicBezTo>
                    <a:pt x="9327" y="16658"/>
                    <a:pt x="9359" y="16769"/>
                    <a:pt x="9380" y="16901"/>
                  </a:cubicBezTo>
                  <a:cubicBezTo>
                    <a:pt x="9407" y="17044"/>
                    <a:pt x="9433" y="17203"/>
                    <a:pt x="9449" y="17372"/>
                  </a:cubicBezTo>
                  <a:cubicBezTo>
                    <a:pt x="9460" y="17547"/>
                    <a:pt x="9475" y="17732"/>
                    <a:pt x="9481" y="17912"/>
                  </a:cubicBezTo>
                  <a:cubicBezTo>
                    <a:pt x="9481" y="18103"/>
                    <a:pt x="9465" y="18283"/>
                    <a:pt x="9454" y="18457"/>
                  </a:cubicBezTo>
                  <a:cubicBezTo>
                    <a:pt x="9438" y="18627"/>
                    <a:pt x="9412" y="18785"/>
                    <a:pt x="9385" y="18928"/>
                  </a:cubicBezTo>
                  <a:cubicBezTo>
                    <a:pt x="9370" y="19066"/>
                    <a:pt x="9333" y="19177"/>
                    <a:pt x="9317" y="19257"/>
                  </a:cubicBezTo>
                  <a:cubicBezTo>
                    <a:pt x="9295" y="19336"/>
                    <a:pt x="9280" y="19384"/>
                    <a:pt x="9280" y="19384"/>
                  </a:cubicBezTo>
                  <a:cubicBezTo>
                    <a:pt x="9280" y="19384"/>
                    <a:pt x="9285" y="19336"/>
                    <a:pt x="9295" y="19257"/>
                  </a:cubicBezTo>
                  <a:cubicBezTo>
                    <a:pt x="9306" y="19177"/>
                    <a:pt x="9317" y="19066"/>
                    <a:pt x="9327" y="18928"/>
                  </a:cubicBezTo>
                  <a:cubicBezTo>
                    <a:pt x="9343" y="18785"/>
                    <a:pt x="9348" y="18627"/>
                    <a:pt x="9359" y="18457"/>
                  </a:cubicBezTo>
                  <a:cubicBezTo>
                    <a:pt x="9370" y="18283"/>
                    <a:pt x="9375" y="18097"/>
                    <a:pt x="9370" y="17923"/>
                  </a:cubicBezTo>
                  <a:cubicBezTo>
                    <a:pt x="9370" y="17737"/>
                    <a:pt x="9359" y="17557"/>
                    <a:pt x="9354" y="17383"/>
                  </a:cubicBezTo>
                  <a:cubicBezTo>
                    <a:pt x="9338" y="17213"/>
                    <a:pt x="9333" y="17055"/>
                    <a:pt x="9322" y="16917"/>
                  </a:cubicBezTo>
                  <a:cubicBezTo>
                    <a:pt x="9306" y="16779"/>
                    <a:pt x="9295" y="16663"/>
                    <a:pt x="9285" y="16584"/>
                  </a:cubicBezTo>
                  <a:cubicBezTo>
                    <a:pt x="9280" y="16504"/>
                    <a:pt x="9274" y="16457"/>
                    <a:pt x="9274" y="16457"/>
                  </a:cubicBezTo>
                  <a:close/>
                  <a:moveTo>
                    <a:pt x="2764" y="15223"/>
                  </a:moveTo>
                  <a:cubicBezTo>
                    <a:pt x="2764" y="15223"/>
                    <a:pt x="2801" y="15324"/>
                    <a:pt x="2864" y="15488"/>
                  </a:cubicBezTo>
                  <a:cubicBezTo>
                    <a:pt x="2891" y="15573"/>
                    <a:pt x="2928" y="15673"/>
                    <a:pt x="2976" y="15790"/>
                  </a:cubicBezTo>
                  <a:cubicBezTo>
                    <a:pt x="3023" y="15911"/>
                    <a:pt x="3065" y="16044"/>
                    <a:pt x="3129" y="16181"/>
                  </a:cubicBezTo>
                  <a:cubicBezTo>
                    <a:pt x="3230" y="16478"/>
                    <a:pt x="3367" y="16811"/>
                    <a:pt x="3521" y="17160"/>
                  </a:cubicBezTo>
                  <a:cubicBezTo>
                    <a:pt x="3664" y="17520"/>
                    <a:pt x="3838" y="17891"/>
                    <a:pt x="4013" y="18261"/>
                  </a:cubicBezTo>
                  <a:cubicBezTo>
                    <a:pt x="4188" y="18632"/>
                    <a:pt x="4368" y="19003"/>
                    <a:pt x="4542" y="19336"/>
                  </a:cubicBezTo>
                  <a:cubicBezTo>
                    <a:pt x="4717" y="19680"/>
                    <a:pt x="4886" y="19998"/>
                    <a:pt x="5040" y="20262"/>
                  </a:cubicBezTo>
                  <a:cubicBezTo>
                    <a:pt x="5114" y="20405"/>
                    <a:pt x="5177" y="20522"/>
                    <a:pt x="5246" y="20633"/>
                  </a:cubicBezTo>
                  <a:cubicBezTo>
                    <a:pt x="5304" y="20749"/>
                    <a:pt x="5357" y="20839"/>
                    <a:pt x="5410" y="20919"/>
                  </a:cubicBezTo>
                  <a:cubicBezTo>
                    <a:pt x="5495" y="21077"/>
                    <a:pt x="5548" y="21162"/>
                    <a:pt x="5548" y="21162"/>
                  </a:cubicBezTo>
                  <a:cubicBezTo>
                    <a:pt x="5548" y="21162"/>
                    <a:pt x="5484" y="21083"/>
                    <a:pt x="5379" y="20940"/>
                  </a:cubicBezTo>
                  <a:cubicBezTo>
                    <a:pt x="5326" y="20866"/>
                    <a:pt x="5257" y="20781"/>
                    <a:pt x="5183" y="20675"/>
                  </a:cubicBezTo>
                  <a:cubicBezTo>
                    <a:pt x="5114" y="20575"/>
                    <a:pt x="5024" y="20458"/>
                    <a:pt x="4939" y="20331"/>
                  </a:cubicBezTo>
                  <a:cubicBezTo>
                    <a:pt x="4770" y="20072"/>
                    <a:pt x="4585" y="19759"/>
                    <a:pt x="4383" y="19431"/>
                  </a:cubicBezTo>
                  <a:cubicBezTo>
                    <a:pt x="4198" y="19092"/>
                    <a:pt x="4008" y="18722"/>
                    <a:pt x="3822" y="18351"/>
                  </a:cubicBezTo>
                  <a:cubicBezTo>
                    <a:pt x="3648" y="17976"/>
                    <a:pt x="3489" y="17589"/>
                    <a:pt x="3351" y="17235"/>
                  </a:cubicBezTo>
                  <a:cubicBezTo>
                    <a:pt x="3219" y="16869"/>
                    <a:pt x="3103" y="16525"/>
                    <a:pt x="3018" y="16229"/>
                  </a:cubicBezTo>
                  <a:cubicBezTo>
                    <a:pt x="2970" y="16081"/>
                    <a:pt x="2933" y="15943"/>
                    <a:pt x="2901" y="15816"/>
                  </a:cubicBezTo>
                  <a:cubicBezTo>
                    <a:pt x="2870" y="15700"/>
                    <a:pt x="2843" y="15594"/>
                    <a:pt x="2822" y="15498"/>
                  </a:cubicBezTo>
                  <a:cubicBezTo>
                    <a:pt x="2785" y="15324"/>
                    <a:pt x="2764" y="15223"/>
                    <a:pt x="2764" y="15223"/>
                  </a:cubicBezTo>
                  <a:close/>
                  <a:moveTo>
                    <a:pt x="3891" y="19426"/>
                  </a:moveTo>
                  <a:cubicBezTo>
                    <a:pt x="3891" y="19426"/>
                    <a:pt x="3918" y="19463"/>
                    <a:pt x="3971" y="19537"/>
                  </a:cubicBezTo>
                  <a:cubicBezTo>
                    <a:pt x="4013" y="19606"/>
                    <a:pt x="4087" y="19712"/>
                    <a:pt x="4172" y="19834"/>
                  </a:cubicBezTo>
                  <a:cubicBezTo>
                    <a:pt x="4251" y="19961"/>
                    <a:pt x="4352" y="20103"/>
                    <a:pt x="4458" y="20257"/>
                  </a:cubicBezTo>
                  <a:cubicBezTo>
                    <a:pt x="4558" y="20416"/>
                    <a:pt x="4669" y="20575"/>
                    <a:pt x="4786" y="20739"/>
                  </a:cubicBezTo>
                  <a:cubicBezTo>
                    <a:pt x="4892" y="20908"/>
                    <a:pt x="5008" y="21072"/>
                    <a:pt x="5119" y="21226"/>
                  </a:cubicBezTo>
                  <a:cubicBezTo>
                    <a:pt x="5225" y="21374"/>
                    <a:pt x="5326" y="21522"/>
                    <a:pt x="5410" y="21638"/>
                  </a:cubicBezTo>
                  <a:cubicBezTo>
                    <a:pt x="5490" y="21766"/>
                    <a:pt x="5564" y="21871"/>
                    <a:pt x="5617" y="21940"/>
                  </a:cubicBezTo>
                  <a:cubicBezTo>
                    <a:pt x="5664" y="22025"/>
                    <a:pt x="5691" y="22062"/>
                    <a:pt x="5691" y="22062"/>
                  </a:cubicBezTo>
                  <a:cubicBezTo>
                    <a:pt x="5691" y="22062"/>
                    <a:pt x="5649" y="22030"/>
                    <a:pt x="5585" y="21972"/>
                  </a:cubicBezTo>
                  <a:cubicBezTo>
                    <a:pt x="5516" y="21914"/>
                    <a:pt x="5426" y="21824"/>
                    <a:pt x="5320" y="21718"/>
                  </a:cubicBezTo>
                  <a:cubicBezTo>
                    <a:pt x="5214" y="21607"/>
                    <a:pt x="5098" y="21474"/>
                    <a:pt x="4976" y="21337"/>
                  </a:cubicBezTo>
                  <a:cubicBezTo>
                    <a:pt x="4855" y="21189"/>
                    <a:pt x="4738" y="21024"/>
                    <a:pt x="4616" y="20860"/>
                  </a:cubicBezTo>
                  <a:cubicBezTo>
                    <a:pt x="4505" y="20686"/>
                    <a:pt x="4405" y="20516"/>
                    <a:pt x="4304" y="20358"/>
                  </a:cubicBezTo>
                  <a:cubicBezTo>
                    <a:pt x="4219" y="20193"/>
                    <a:pt x="4140" y="20029"/>
                    <a:pt x="4076" y="19892"/>
                  </a:cubicBezTo>
                  <a:cubicBezTo>
                    <a:pt x="4013" y="19754"/>
                    <a:pt x="3971" y="19632"/>
                    <a:pt x="3934" y="19558"/>
                  </a:cubicBezTo>
                  <a:cubicBezTo>
                    <a:pt x="3907" y="19468"/>
                    <a:pt x="3891" y="19426"/>
                    <a:pt x="3891" y="19426"/>
                  </a:cubicBezTo>
                  <a:close/>
                  <a:moveTo>
                    <a:pt x="8856" y="21252"/>
                  </a:moveTo>
                  <a:lnTo>
                    <a:pt x="8856" y="21252"/>
                  </a:lnTo>
                  <a:cubicBezTo>
                    <a:pt x="8856" y="21252"/>
                    <a:pt x="8830" y="21305"/>
                    <a:pt x="8793" y="21390"/>
                  </a:cubicBezTo>
                  <a:cubicBezTo>
                    <a:pt x="8750" y="21474"/>
                    <a:pt x="8687" y="21607"/>
                    <a:pt x="8613" y="21760"/>
                  </a:cubicBezTo>
                  <a:cubicBezTo>
                    <a:pt x="8539" y="21914"/>
                    <a:pt x="8459" y="22088"/>
                    <a:pt x="8369" y="22279"/>
                  </a:cubicBezTo>
                  <a:cubicBezTo>
                    <a:pt x="8285" y="22475"/>
                    <a:pt x="8189" y="22676"/>
                    <a:pt x="8105" y="22882"/>
                  </a:cubicBezTo>
                  <a:cubicBezTo>
                    <a:pt x="8009" y="23089"/>
                    <a:pt x="7925" y="23295"/>
                    <a:pt x="7845" y="23491"/>
                  </a:cubicBezTo>
                  <a:cubicBezTo>
                    <a:pt x="7766" y="23692"/>
                    <a:pt x="7692" y="23867"/>
                    <a:pt x="7633" y="24026"/>
                  </a:cubicBezTo>
                  <a:cubicBezTo>
                    <a:pt x="7575" y="24184"/>
                    <a:pt x="7522" y="24317"/>
                    <a:pt x="7485" y="24407"/>
                  </a:cubicBezTo>
                  <a:cubicBezTo>
                    <a:pt x="7453" y="24497"/>
                    <a:pt x="7427" y="24550"/>
                    <a:pt x="7427" y="24550"/>
                  </a:cubicBezTo>
                  <a:cubicBezTo>
                    <a:pt x="7427" y="24550"/>
                    <a:pt x="7443" y="24497"/>
                    <a:pt x="7469" y="24396"/>
                  </a:cubicBezTo>
                  <a:cubicBezTo>
                    <a:pt x="7496" y="24306"/>
                    <a:pt x="7528" y="24169"/>
                    <a:pt x="7581" y="24010"/>
                  </a:cubicBezTo>
                  <a:cubicBezTo>
                    <a:pt x="7633" y="23851"/>
                    <a:pt x="7692" y="23655"/>
                    <a:pt x="7766" y="23459"/>
                  </a:cubicBezTo>
                  <a:cubicBezTo>
                    <a:pt x="7840" y="23258"/>
                    <a:pt x="7925" y="23046"/>
                    <a:pt x="8009" y="22845"/>
                  </a:cubicBezTo>
                  <a:cubicBezTo>
                    <a:pt x="8105" y="22639"/>
                    <a:pt x="8195" y="22432"/>
                    <a:pt x="8295" y="22242"/>
                  </a:cubicBezTo>
                  <a:cubicBezTo>
                    <a:pt x="8385" y="22051"/>
                    <a:pt x="8486" y="21877"/>
                    <a:pt x="8565" y="21734"/>
                  </a:cubicBezTo>
                  <a:cubicBezTo>
                    <a:pt x="8639" y="21586"/>
                    <a:pt x="8719" y="21469"/>
                    <a:pt x="8771" y="21384"/>
                  </a:cubicBezTo>
                  <a:cubicBezTo>
                    <a:pt x="8824" y="21305"/>
                    <a:pt x="8856" y="21252"/>
                    <a:pt x="8856" y="21252"/>
                  </a:cubicBezTo>
                  <a:close/>
                  <a:moveTo>
                    <a:pt x="3425" y="0"/>
                  </a:moveTo>
                  <a:cubicBezTo>
                    <a:pt x="3298" y="0"/>
                    <a:pt x="3124" y="69"/>
                    <a:pt x="3113" y="191"/>
                  </a:cubicBezTo>
                  <a:cubicBezTo>
                    <a:pt x="3097" y="185"/>
                    <a:pt x="3081" y="185"/>
                    <a:pt x="3060" y="185"/>
                  </a:cubicBezTo>
                  <a:cubicBezTo>
                    <a:pt x="2886" y="185"/>
                    <a:pt x="2653" y="344"/>
                    <a:pt x="2637" y="514"/>
                  </a:cubicBezTo>
                  <a:cubicBezTo>
                    <a:pt x="2335" y="699"/>
                    <a:pt x="2330" y="916"/>
                    <a:pt x="2229" y="1260"/>
                  </a:cubicBezTo>
                  <a:cubicBezTo>
                    <a:pt x="2129" y="1604"/>
                    <a:pt x="2076" y="1890"/>
                    <a:pt x="2240" y="2207"/>
                  </a:cubicBezTo>
                  <a:cubicBezTo>
                    <a:pt x="1721" y="2567"/>
                    <a:pt x="1668" y="3314"/>
                    <a:pt x="1456" y="3906"/>
                  </a:cubicBezTo>
                  <a:cubicBezTo>
                    <a:pt x="1218" y="4584"/>
                    <a:pt x="774" y="5431"/>
                    <a:pt x="588" y="6119"/>
                  </a:cubicBezTo>
                  <a:cubicBezTo>
                    <a:pt x="1" y="8310"/>
                    <a:pt x="901" y="10285"/>
                    <a:pt x="1552" y="12031"/>
                  </a:cubicBezTo>
                  <a:cubicBezTo>
                    <a:pt x="1785" y="12651"/>
                    <a:pt x="1726" y="12979"/>
                    <a:pt x="2070" y="13540"/>
                  </a:cubicBezTo>
                  <a:cubicBezTo>
                    <a:pt x="2129" y="13720"/>
                    <a:pt x="2182" y="13911"/>
                    <a:pt x="2208" y="14117"/>
                  </a:cubicBezTo>
                  <a:cubicBezTo>
                    <a:pt x="2388" y="13561"/>
                    <a:pt x="2626" y="13059"/>
                    <a:pt x="2626" y="13058"/>
                  </a:cubicBezTo>
                  <a:lnTo>
                    <a:pt x="2626" y="13058"/>
                  </a:lnTo>
                  <a:cubicBezTo>
                    <a:pt x="2626" y="13059"/>
                    <a:pt x="2436" y="13646"/>
                    <a:pt x="2335" y="14249"/>
                  </a:cubicBezTo>
                  <a:cubicBezTo>
                    <a:pt x="2256" y="14694"/>
                    <a:pt x="2229" y="15139"/>
                    <a:pt x="2213" y="15340"/>
                  </a:cubicBezTo>
                  <a:cubicBezTo>
                    <a:pt x="2224" y="15758"/>
                    <a:pt x="2256" y="16282"/>
                    <a:pt x="2224" y="16531"/>
                  </a:cubicBezTo>
                  <a:cubicBezTo>
                    <a:pt x="2039" y="17949"/>
                    <a:pt x="1996" y="18833"/>
                    <a:pt x="2118" y="20146"/>
                  </a:cubicBezTo>
                  <a:cubicBezTo>
                    <a:pt x="2176" y="20807"/>
                    <a:pt x="2282" y="21469"/>
                    <a:pt x="2330" y="22131"/>
                  </a:cubicBezTo>
                  <a:cubicBezTo>
                    <a:pt x="2346" y="22406"/>
                    <a:pt x="2372" y="22665"/>
                    <a:pt x="2383" y="22909"/>
                  </a:cubicBezTo>
                  <a:cubicBezTo>
                    <a:pt x="2758" y="23078"/>
                    <a:pt x="3134" y="23142"/>
                    <a:pt x="3531" y="23158"/>
                  </a:cubicBezTo>
                  <a:cubicBezTo>
                    <a:pt x="3415" y="23009"/>
                    <a:pt x="3272" y="22824"/>
                    <a:pt x="3155" y="22618"/>
                  </a:cubicBezTo>
                  <a:cubicBezTo>
                    <a:pt x="3023" y="22406"/>
                    <a:pt x="2912" y="22189"/>
                    <a:pt x="2838" y="22020"/>
                  </a:cubicBezTo>
                  <a:cubicBezTo>
                    <a:pt x="2764" y="21850"/>
                    <a:pt x="2716" y="21734"/>
                    <a:pt x="2716" y="21734"/>
                  </a:cubicBezTo>
                  <a:lnTo>
                    <a:pt x="2716" y="21734"/>
                  </a:lnTo>
                  <a:cubicBezTo>
                    <a:pt x="2716" y="21734"/>
                    <a:pt x="2965" y="22163"/>
                    <a:pt x="3288" y="22522"/>
                  </a:cubicBezTo>
                  <a:cubicBezTo>
                    <a:pt x="3447" y="22697"/>
                    <a:pt x="3616" y="22872"/>
                    <a:pt x="3748" y="22983"/>
                  </a:cubicBezTo>
                  <a:cubicBezTo>
                    <a:pt x="3828" y="23057"/>
                    <a:pt x="3897" y="23110"/>
                    <a:pt x="3934" y="23142"/>
                  </a:cubicBezTo>
                  <a:cubicBezTo>
                    <a:pt x="4114" y="23136"/>
                    <a:pt x="4299" y="23115"/>
                    <a:pt x="4489" y="23094"/>
                  </a:cubicBezTo>
                  <a:cubicBezTo>
                    <a:pt x="5035" y="23031"/>
                    <a:pt x="5490" y="22925"/>
                    <a:pt x="5956" y="22787"/>
                  </a:cubicBezTo>
                  <a:cubicBezTo>
                    <a:pt x="5971" y="22692"/>
                    <a:pt x="6046" y="22581"/>
                    <a:pt x="6077" y="22485"/>
                  </a:cubicBezTo>
                  <a:cubicBezTo>
                    <a:pt x="6120" y="22380"/>
                    <a:pt x="6151" y="22274"/>
                    <a:pt x="6183" y="22163"/>
                  </a:cubicBezTo>
                  <a:cubicBezTo>
                    <a:pt x="6247" y="21945"/>
                    <a:pt x="6284" y="21718"/>
                    <a:pt x="6315" y="21490"/>
                  </a:cubicBezTo>
                  <a:cubicBezTo>
                    <a:pt x="6390" y="20993"/>
                    <a:pt x="6421" y="20495"/>
                    <a:pt x="6538" y="20008"/>
                  </a:cubicBezTo>
                  <a:cubicBezTo>
                    <a:pt x="6570" y="19865"/>
                    <a:pt x="6601" y="19733"/>
                    <a:pt x="6649" y="19595"/>
                  </a:cubicBezTo>
                  <a:cubicBezTo>
                    <a:pt x="6607" y="19495"/>
                    <a:pt x="6548" y="19352"/>
                    <a:pt x="6464" y="19188"/>
                  </a:cubicBezTo>
                  <a:cubicBezTo>
                    <a:pt x="6284" y="18849"/>
                    <a:pt x="5993" y="18420"/>
                    <a:pt x="5696" y="17997"/>
                  </a:cubicBezTo>
                  <a:cubicBezTo>
                    <a:pt x="5400" y="17573"/>
                    <a:pt x="5098" y="17134"/>
                    <a:pt x="4907" y="16790"/>
                  </a:cubicBezTo>
                  <a:cubicBezTo>
                    <a:pt x="4855" y="16705"/>
                    <a:pt x="4818" y="16626"/>
                    <a:pt x="4780" y="16552"/>
                  </a:cubicBezTo>
                  <a:cubicBezTo>
                    <a:pt x="4743" y="16478"/>
                    <a:pt x="4717" y="16419"/>
                    <a:pt x="4690" y="16367"/>
                  </a:cubicBezTo>
                  <a:cubicBezTo>
                    <a:pt x="4643" y="16261"/>
                    <a:pt x="4616" y="16203"/>
                    <a:pt x="4616" y="16202"/>
                  </a:cubicBezTo>
                  <a:lnTo>
                    <a:pt x="4616" y="16202"/>
                  </a:lnTo>
                  <a:cubicBezTo>
                    <a:pt x="4616" y="16203"/>
                    <a:pt x="4648" y="16261"/>
                    <a:pt x="4701" y="16361"/>
                  </a:cubicBezTo>
                  <a:cubicBezTo>
                    <a:pt x="4728" y="16414"/>
                    <a:pt x="4765" y="16472"/>
                    <a:pt x="4807" y="16541"/>
                  </a:cubicBezTo>
                  <a:cubicBezTo>
                    <a:pt x="4849" y="16605"/>
                    <a:pt x="4892" y="16684"/>
                    <a:pt x="4955" y="16764"/>
                  </a:cubicBezTo>
                  <a:cubicBezTo>
                    <a:pt x="5172" y="17086"/>
                    <a:pt x="5490" y="17499"/>
                    <a:pt x="5828" y="17896"/>
                  </a:cubicBezTo>
                  <a:cubicBezTo>
                    <a:pt x="6157" y="18299"/>
                    <a:pt x="6490" y="18711"/>
                    <a:pt x="6702" y="19045"/>
                  </a:cubicBezTo>
                  <a:cubicBezTo>
                    <a:pt x="6734" y="19098"/>
                    <a:pt x="6760" y="19151"/>
                    <a:pt x="6792" y="19198"/>
                  </a:cubicBezTo>
                  <a:cubicBezTo>
                    <a:pt x="6892" y="18950"/>
                    <a:pt x="6998" y="18701"/>
                    <a:pt x="7125" y="18463"/>
                  </a:cubicBezTo>
                  <a:cubicBezTo>
                    <a:pt x="7125" y="18320"/>
                    <a:pt x="7136" y="18108"/>
                    <a:pt x="7162" y="17902"/>
                  </a:cubicBezTo>
                  <a:cubicBezTo>
                    <a:pt x="7210" y="17521"/>
                    <a:pt x="7332" y="17155"/>
                    <a:pt x="7332" y="17155"/>
                  </a:cubicBezTo>
                  <a:lnTo>
                    <a:pt x="7332" y="17155"/>
                  </a:lnTo>
                  <a:cubicBezTo>
                    <a:pt x="7332" y="17155"/>
                    <a:pt x="7295" y="17531"/>
                    <a:pt x="7332" y="17902"/>
                  </a:cubicBezTo>
                  <a:cubicBezTo>
                    <a:pt x="7332" y="17917"/>
                    <a:pt x="7332" y="17933"/>
                    <a:pt x="7337" y="17949"/>
                  </a:cubicBezTo>
                  <a:cubicBezTo>
                    <a:pt x="7385" y="17812"/>
                    <a:pt x="7432" y="17663"/>
                    <a:pt x="7480" y="17526"/>
                  </a:cubicBezTo>
                  <a:cubicBezTo>
                    <a:pt x="7713" y="16875"/>
                    <a:pt x="7999" y="16256"/>
                    <a:pt x="7999" y="16255"/>
                  </a:cubicBezTo>
                  <a:lnTo>
                    <a:pt x="7999" y="16255"/>
                  </a:lnTo>
                  <a:cubicBezTo>
                    <a:pt x="7999" y="16256"/>
                    <a:pt x="7840" y="16917"/>
                    <a:pt x="7739" y="17589"/>
                  </a:cubicBezTo>
                  <a:cubicBezTo>
                    <a:pt x="7718" y="17722"/>
                    <a:pt x="7697" y="17864"/>
                    <a:pt x="7681" y="17997"/>
                  </a:cubicBezTo>
                  <a:cubicBezTo>
                    <a:pt x="7671" y="18103"/>
                    <a:pt x="7660" y="18214"/>
                    <a:pt x="7655" y="18330"/>
                  </a:cubicBezTo>
                  <a:cubicBezTo>
                    <a:pt x="7639" y="18595"/>
                    <a:pt x="7633" y="18881"/>
                    <a:pt x="7633" y="19188"/>
                  </a:cubicBezTo>
                  <a:cubicBezTo>
                    <a:pt x="7633" y="19489"/>
                    <a:pt x="7644" y="19807"/>
                    <a:pt x="7644" y="20146"/>
                  </a:cubicBezTo>
                  <a:cubicBezTo>
                    <a:pt x="7644" y="20289"/>
                    <a:pt x="7644" y="20437"/>
                    <a:pt x="7633" y="20590"/>
                  </a:cubicBezTo>
                  <a:cubicBezTo>
                    <a:pt x="7745" y="20543"/>
                    <a:pt x="7856" y="20511"/>
                    <a:pt x="7946" y="20490"/>
                  </a:cubicBezTo>
                  <a:cubicBezTo>
                    <a:pt x="8052" y="20463"/>
                    <a:pt x="8120" y="20458"/>
                    <a:pt x="8120" y="20458"/>
                  </a:cubicBezTo>
                  <a:lnTo>
                    <a:pt x="8120" y="20458"/>
                  </a:lnTo>
                  <a:cubicBezTo>
                    <a:pt x="8120" y="20458"/>
                    <a:pt x="7872" y="20569"/>
                    <a:pt x="7665" y="20749"/>
                  </a:cubicBezTo>
                  <a:cubicBezTo>
                    <a:pt x="7856" y="20696"/>
                    <a:pt x="8052" y="20670"/>
                    <a:pt x="8189" y="20654"/>
                  </a:cubicBezTo>
                  <a:cubicBezTo>
                    <a:pt x="8332" y="20643"/>
                    <a:pt x="8427" y="20643"/>
                    <a:pt x="8427" y="20643"/>
                  </a:cubicBezTo>
                  <a:lnTo>
                    <a:pt x="8427" y="20643"/>
                  </a:lnTo>
                  <a:cubicBezTo>
                    <a:pt x="8427" y="20643"/>
                    <a:pt x="8332" y="20675"/>
                    <a:pt x="8210" y="20733"/>
                  </a:cubicBezTo>
                  <a:cubicBezTo>
                    <a:pt x="8083" y="20792"/>
                    <a:pt x="7919" y="20887"/>
                    <a:pt x="7766" y="20993"/>
                  </a:cubicBezTo>
                  <a:cubicBezTo>
                    <a:pt x="7686" y="21046"/>
                    <a:pt x="7618" y="21104"/>
                    <a:pt x="7554" y="21162"/>
                  </a:cubicBezTo>
                  <a:cubicBezTo>
                    <a:pt x="7554" y="21178"/>
                    <a:pt x="7549" y="21189"/>
                    <a:pt x="7549" y="21204"/>
                  </a:cubicBezTo>
                  <a:cubicBezTo>
                    <a:pt x="7501" y="21390"/>
                    <a:pt x="7443" y="21549"/>
                    <a:pt x="7390" y="21718"/>
                  </a:cubicBezTo>
                  <a:cubicBezTo>
                    <a:pt x="7326" y="21887"/>
                    <a:pt x="7268" y="22057"/>
                    <a:pt x="7215" y="22221"/>
                  </a:cubicBezTo>
                  <a:cubicBezTo>
                    <a:pt x="6982" y="22893"/>
                    <a:pt x="6739" y="23560"/>
                    <a:pt x="6548" y="24190"/>
                  </a:cubicBezTo>
                  <a:cubicBezTo>
                    <a:pt x="6501" y="24349"/>
                    <a:pt x="6453" y="24497"/>
                    <a:pt x="6416" y="24650"/>
                  </a:cubicBezTo>
                  <a:cubicBezTo>
                    <a:pt x="6374" y="24804"/>
                    <a:pt x="6342" y="24947"/>
                    <a:pt x="6310" y="25100"/>
                  </a:cubicBezTo>
                  <a:cubicBezTo>
                    <a:pt x="6294" y="25169"/>
                    <a:pt x="6273" y="25275"/>
                    <a:pt x="6236" y="25344"/>
                  </a:cubicBezTo>
                  <a:cubicBezTo>
                    <a:pt x="6204" y="25423"/>
                    <a:pt x="6173" y="25497"/>
                    <a:pt x="6130" y="25566"/>
                  </a:cubicBezTo>
                  <a:cubicBezTo>
                    <a:pt x="6051" y="25698"/>
                    <a:pt x="5971" y="25815"/>
                    <a:pt x="5903" y="25926"/>
                  </a:cubicBezTo>
                  <a:cubicBezTo>
                    <a:pt x="5749" y="26154"/>
                    <a:pt x="5611" y="26344"/>
                    <a:pt x="5495" y="26524"/>
                  </a:cubicBezTo>
                  <a:cubicBezTo>
                    <a:pt x="5453" y="26598"/>
                    <a:pt x="5410" y="26662"/>
                    <a:pt x="5379" y="26730"/>
                  </a:cubicBezTo>
                  <a:cubicBezTo>
                    <a:pt x="5416" y="26709"/>
                    <a:pt x="5458" y="26693"/>
                    <a:pt x="5495" y="26688"/>
                  </a:cubicBezTo>
                  <a:cubicBezTo>
                    <a:pt x="5594" y="26681"/>
                    <a:pt x="5693" y="26676"/>
                    <a:pt x="5791" y="26676"/>
                  </a:cubicBezTo>
                  <a:cubicBezTo>
                    <a:pt x="5983" y="26676"/>
                    <a:pt x="6173" y="26696"/>
                    <a:pt x="6358" y="26762"/>
                  </a:cubicBezTo>
                  <a:cubicBezTo>
                    <a:pt x="6527" y="26820"/>
                    <a:pt x="6697" y="26905"/>
                    <a:pt x="6855" y="26995"/>
                  </a:cubicBezTo>
                  <a:cubicBezTo>
                    <a:pt x="6818" y="26953"/>
                    <a:pt x="6781" y="26905"/>
                    <a:pt x="6734" y="26868"/>
                  </a:cubicBezTo>
                  <a:cubicBezTo>
                    <a:pt x="6644" y="26783"/>
                    <a:pt x="6543" y="26709"/>
                    <a:pt x="6458" y="26662"/>
                  </a:cubicBezTo>
                  <a:cubicBezTo>
                    <a:pt x="6368" y="26614"/>
                    <a:pt x="6310" y="26588"/>
                    <a:pt x="6310" y="26588"/>
                  </a:cubicBezTo>
                  <a:lnTo>
                    <a:pt x="6310" y="26588"/>
                  </a:lnTo>
                  <a:cubicBezTo>
                    <a:pt x="6310" y="26588"/>
                    <a:pt x="6379" y="26588"/>
                    <a:pt x="6474" y="26609"/>
                  </a:cubicBezTo>
                  <a:cubicBezTo>
                    <a:pt x="6575" y="26630"/>
                    <a:pt x="6702" y="26662"/>
                    <a:pt x="6829" y="26720"/>
                  </a:cubicBezTo>
                  <a:cubicBezTo>
                    <a:pt x="6898" y="26757"/>
                    <a:pt x="6972" y="26794"/>
                    <a:pt x="7041" y="26836"/>
                  </a:cubicBezTo>
                  <a:cubicBezTo>
                    <a:pt x="7083" y="26662"/>
                    <a:pt x="7125" y="26482"/>
                    <a:pt x="7152" y="26296"/>
                  </a:cubicBezTo>
                  <a:cubicBezTo>
                    <a:pt x="7157" y="26244"/>
                    <a:pt x="7173" y="26191"/>
                    <a:pt x="7178" y="26132"/>
                  </a:cubicBezTo>
                  <a:cubicBezTo>
                    <a:pt x="7136" y="26101"/>
                    <a:pt x="7094" y="26058"/>
                    <a:pt x="7041" y="26021"/>
                  </a:cubicBezTo>
                  <a:cubicBezTo>
                    <a:pt x="6967" y="25974"/>
                    <a:pt x="6882" y="25926"/>
                    <a:pt x="6787" y="25894"/>
                  </a:cubicBezTo>
                  <a:cubicBezTo>
                    <a:pt x="6697" y="25862"/>
                    <a:pt x="6601" y="25836"/>
                    <a:pt x="6511" y="25820"/>
                  </a:cubicBezTo>
                  <a:cubicBezTo>
                    <a:pt x="6416" y="25809"/>
                    <a:pt x="6331" y="25804"/>
                    <a:pt x="6252" y="25804"/>
                  </a:cubicBezTo>
                  <a:cubicBezTo>
                    <a:pt x="6173" y="25804"/>
                    <a:pt x="6114" y="25809"/>
                    <a:pt x="6067" y="25815"/>
                  </a:cubicBezTo>
                  <a:cubicBezTo>
                    <a:pt x="6019" y="25820"/>
                    <a:pt x="5993" y="25831"/>
                    <a:pt x="5993" y="25831"/>
                  </a:cubicBezTo>
                  <a:cubicBezTo>
                    <a:pt x="5993" y="25831"/>
                    <a:pt x="6019" y="25815"/>
                    <a:pt x="6061" y="25804"/>
                  </a:cubicBezTo>
                  <a:cubicBezTo>
                    <a:pt x="6098" y="25783"/>
                    <a:pt x="6167" y="25762"/>
                    <a:pt x="6236" y="25741"/>
                  </a:cubicBezTo>
                  <a:cubicBezTo>
                    <a:pt x="6315" y="25725"/>
                    <a:pt x="6411" y="25704"/>
                    <a:pt x="6511" y="25698"/>
                  </a:cubicBezTo>
                  <a:cubicBezTo>
                    <a:pt x="6554" y="25694"/>
                    <a:pt x="6601" y="25691"/>
                    <a:pt x="6650" y="25691"/>
                  </a:cubicBezTo>
                  <a:cubicBezTo>
                    <a:pt x="6710" y="25691"/>
                    <a:pt x="6773" y="25695"/>
                    <a:pt x="6834" y="25704"/>
                  </a:cubicBezTo>
                  <a:cubicBezTo>
                    <a:pt x="6945" y="25714"/>
                    <a:pt x="7051" y="25741"/>
                    <a:pt x="7157" y="25778"/>
                  </a:cubicBezTo>
                  <a:lnTo>
                    <a:pt x="7258" y="25815"/>
                  </a:lnTo>
                  <a:cubicBezTo>
                    <a:pt x="7586" y="24587"/>
                    <a:pt x="8507" y="22321"/>
                    <a:pt x="9094" y="21268"/>
                  </a:cubicBezTo>
                  <a:cubicBezTo>
                    <a:pt x="9555" y="20458"/>
                    <a:pt x="9640" y="19442"/>
                    <a:pt x="9618" y="18087"/>
                  </a:cubicBezTo>
                  <a:cubicBezTo>
                    <a:pt x="9608" y="17044"/>
                    <a:pt x="9380" y="15382"/>
                    <a:pt x="9057" y="14879"/>
                  </a:cubicBezTo>
                  <a:cubicBezTo>
                    <a:pt x="9041" y="14858"/>
                    <a:pt x="9031" y="14832"/>
                    <a:pt x="9010" y="14810"/>
                  </a:cubicBezTo>
                  <a:cubicBezTo>
                    <a:pt x="8872" y="14884"/>
                    <a:pt x="8724" y="14969"/>
                    <a:pt x="8586" y="15070"/>
                  </a:cubicBezTo>
                  <a:cubicBezTo>
                    <a:pt x="8353" y="15244"/>
                    <a:pt x="8142" y="15446"/>
                    <a:pt x="7999" y="15620"/>
                  </a:cubicBezTo>
                  <a:cubicBezTo>
                    <a:pt x="7925" y="15705"/>
                    <a:pt x="7872" y="15779"/>
                    <a:pt x="7835" y="15832"/>
                  </a:cubicBezTo>
                  <a:cubicBezTo>
                    <a:pt x="7792" y="15885"/>
                    <a:pt x="7771" y="15917"/>
                    <a:pt x="7771" y="15917"/>
                  </a:cubicBezTo>
                  <a:lnTo>
                    <a:pt x="7813" y="15816"/>
                  </a:lnTo>
                  <a:cubicBezTo>
                    <a:pt x="7840" y="15758"/>
                    <a:pt x="7872" y="15673"/>
                    <a:pt x="7925" y="15567"/>
                  </a:cubicBezTo>
                  <a:cubicBezTo>
                    <a:pt x="8030" y="15361"/>
                    <a:pt x="8195" y="15101"/>
                    <a:pt x="8401" y="14863"/>
                  </a:cubicBezTo>
                  <a:cubicBezTo>
                    <a:pt x="8523" y="14726"/>
                    <a:pt x="8655" y="14599"/>
                    <a:pt x="8787" y="14493"/>
                  </a:cubicBezTo>
                  <a:cubicBezTo>
                    <a:pt x="8576" y="14223"/>
                    <a:pt x="8322" y="13948"/>
                    <a:pt x="8105" y="13768"/>
                  </a:cubicBezTo>
                  <a:cubicBezTo>
                    <a:pt x="8078" y="13746"/>
                    <a:pt x="8057" y="13725"/>
                    <a:pt x="8030" y="13709"/>
                  </a:cubicBezTo>
                  <a:cubicBezTo>
                    <a:pt x="7866" y="13821"/>
                    <a:pt x="7655" y="13974"/>
                    <a:pt x="7448" y="14133"/>
                  </a:cubicBezTo>
                  <a:cubicBezTo>
                    <a:pt x="7025" y="14461"/>
                    <a:pt x="6633" y="14837"/>
                    <a:pt x="6633" y="14837"/>
                  </a:cubicBezTo>
                  <a:cubicBezTo>
                    <a:pt x="6633" y="14837"/>
                    <a:pt x="6935" y="14450"/>
                    <a:pt x="7284" y="14069"/>
                  </a:cubicBezTo>
                  <a:lnTo>
                    <a:pt x="7284" y="14069"/>
                  </a:lnTo>
                  <a:cubicBezTo>
                    <a:pt x="7078" y="14196"/>
                    <a:pt x="6861" y="14345"/>
                    <a:pt x="6644" y="14487"/>
                  </a:cubicBezTo>
                  <a:cubicBezTo>
                    <a:pt x="5850" y="15017"/>
                    <a:pt x="5093" y="15615"/>
                    <a:pt x="5093" y="15615"/>
                  </a:cubicBezTo>
                  <a:cubicBezTo>
                    <a:pt x="5093" y="15615"/>
                    <a:pt x="5797" y="14959"/>
                    <a:pt x="6548" y="14360"/>
                  </a:cubicBezTo>
                  <a:lnTo>
                    <a:pt x="6570" y="14345"/>
                  </a:lnTo>
                  <a:lnTo>
                    <a:pt x="6570" y="14345"/>
                  </a:lnTo>
                  <a:cubicBezTo>
                    <a:pt x="6527" y="14355"/>
                    <a:pt x="6490" y="14360"/>
                    <a:pt x="6448" y="14371"/>
                  </a:cubicBezTo>
                  <a:cubicBezTo>
                    <a:pt x="6436" y="14373"/>
                    <a:pt x="6422" y="14374"/>
                    <a:pt x="6407" y="14374"/>
                  </a:cubicBezTo>
                  <a:cubicBezTo>
                    <a:pt x="6199" y="14374"/>
                    <a:pt x="5673" y="14182"/>
                    <a:pt x="5426" y="13985"/>
                  </a:cubicBezTo>
                  <a:cubicBezTo>
                    <a:pt x="5283" y="13979"/>
                    <a:pt x="5146" y="13953"/>
                    <a:pt x="5019" y="13895"/>
                  </a:cubicBezTo>
                  <a:cubicBezTo>
                    <a:pt x="4934" y="13852"/>
                    <a:pt x="4855" y="13789"/>
                    <a:pt x="4796" y="13715"/>
                  </a:cubicBezTo>
                  <a:lnTo>
                    <a:pt x="4754" y="13656"/>
                  </a:lnTo>
                  <a:lnTo>
                    <a:pt x="4722" y="13604"/>
                  </a:lnTo>
                  <a:lnTo>
                    <a:pt x="4664" y="13503"/>
                  </a:lnTo>
                  <a:cubicBezTo>
                    <a:pt x="4585" y="13371"/>
                    <a:pt x="4511" y="13238"/>
                    <a:pt x="4452" y="13117"/>
                  </a:cubicBezTo>
                  <a:cubicBezTo>
                    <a:pt x="4394" y="13000"/>
                    <a:pt x="4352" y="12889"/>
                    <a:pt x="4325" y="12783"/>
                  </a:cubicBezTo>
                  <a:lnTo>
                    <a:pt x="4325" y="12783"/>
                  </a:lnTo>
                  <a:cubicBezTo>
                    <a:pt x="4325" y="13005"/>
                    <a:pt x="4341" y="13238"/>
                    <a:pt x="4352" y="13476"/>
                  </a:cubicBezTo>
                  <a:cubicBezTo>
                    <a:pt x="4394" y="13974"/>
                    <a:pt x="4463" y="14466"/>
                    <a:pt x="4542" y="14832"/>
                  </a:cubicBezTo>
                  <a:cubicBezTo>
                    <a:pt x="4585" y="15017"/>
                    <a:pt x="4622" y="15170"/>
                    <a:pt x="4659" y="15276"/>
                  </a:cubicBezTo>
                  <a:cubicBezTo>
                    <a:pt x="4690" y="15382"/>
                    <a:pt x="4701" y="15440"/>
                    <a:pt x="4701" y="15440"/>
                  </a:cubicBezTo>
                  <a:cubicBezTo>
                    <a:pt x="4701" y="15440"/>
                    <a:pt x="4685" y="15382"/>
                    <a:pt x="4643" y="15281"/>
                  </a:cubicBezTo>
                  <a:cubicBezTo>
                    <a:pt x="4606" y="15176"/>
                    <a:pt x="4553" y="15033"/>
                    <a:pt x="4500" y="14853"/>
                  </a:cubicBezTo>
                  <a:cubicBezTo>
                    <a:pt x="4383" y="14487"/>
                    <a:pt x="4272" y="14000"/>
                    <a:pt x="4193" y="13503"/>
                  </a:cubicBezTo>
                  <a:cubicBezTo>
                    <a:pt x="4119" y="13000"/>
                    <a:pt x="4076" y="12497"/>
                    <a:pt x="4066" y="12111"/>
                  </a:cubicBezTo>
                  <a:cubicBezTo>
                    <a:pt x="4061" y="11920"/>
                    <a:pt x="4066" y="11761"/>
                    <a:pt x="4066" y="11650"/>
                  </a:cubicBezTo>
                  <a:cubicBezTo>
                    <a:pt x="4066" y="11603"/>
                    <a:pt x="4066" y="11560"/>
                    <a:pt x="4076" y="11529"/>
                  </a:cubicBezTo>
                  <a:cubicBezTo>
                    <a:pt x="3372" y="11327"/>
                    <a:pt x="3007" y="10883"/>
                    <a:pt x="2912" y="10459"/>
                  </a:cubicBezTo>
                  <a:cubicBezTo>
                    <a:pt x="2886" y="10348"/>
                    <a:pt x="2901" y="10258"/>
                    <a:pt x="2949" y="10189"/>
                  </a:cubicBezTo>
                  <a:cubicBezTo>
                    <a:pt x="2780" y="9909"/>
                    <a:pt x="2631" y="9607"/>
                    <a:pt x="2499" y="9274"/>
                  </a:cubicBezTo>
                  <a:cubicBezTo>
                    <a:pt x="2261" y="8681"/>
                    <a:pt x="2049" y="8342"/>
                    <a:pt x="1959" y="7829"/>
                  </a:cubicBezTo>
                  <a:cubicBezTo>
                    <a:pt x="1869" y="7813"/>
                    <a:pt x="1763" y="7776"/>
                    <a:pt x="1658" y="7733"/>
                  </a:cubicBezTo>
                  <a:cubicBezTo>
                    <a:pt x="1446" y="7643"/>
                    <a:pt x="1271" y="7527"/>
                    <a:pt x="1271" y="7527"/>
                  </a:cubicBezTo>
                  <a:cubicBezTo>
                    <a:pt x="1271" y="7527"/>
                    <a:pt x="1488" y="7516"/>
                    <a:pt x="1684" y="7458"/>
                  </a:cubicBezTo>
                  <a:cubicBezTo>
                    <a:pt x="1705" y="7453"/>
                    <a:pt x="1726" y="7448"/>
                    <a:pt x="1748" y="7448"/>
                  </a:cubicBezTo>
                  <a:cubicBezTo>
                    <a:pt x="1652" y="7384"/>
                    <a:pt x="1562" y="7305"/>
                    <a:pt x="1467" y="7215"/>
                  </a:cubicBezTo>
                  <a:cubicBezTo>
                    <a:pt x="1155" y="6945"/>
                    <a:pt x="901" y="6627"/>
                    <a:pt x="901" y="6627"/>
                  </a:cubicBezTo>
                  <a:lnTo>
                    <a:pt x="901" y="6627"/>
                  </a:lnTo>
                  <a:cubicBezTo>
                    <a:pt x="901" y="6627"/>
                    <a:pt x="1208" y="6892"/>
                    <a:pt x="1562" y="7093"/>
                  </a:cubicBezTo>
                  <a:cubicBezTo>
                    <a:pt x="1679" y="7162"/>
                    <a:pt x="1806" y="7225"/>
                    <a:pt x="1912" y="7278"/>
                  </a:cubicBezTo>
                  <a:cubicBezTo>
                    <a:pt x="1912" y="7077"/>
                    <a:pt x="1922" y="6844"/>
                    <a:pt x="1959" y="6580"/>
                  </a:cubicBezTo>
                  <a:cubicBezTo>
                    <a:pt x="2118" y="5256"/>
                    <a:pt x="2594" y="4616"/>
                    <a:pt x="2864" y="2742"/>
                  </a:cubicBezTo>
                  <a:cubicBezTo>
                    <a:pt x="2886" y="2610"/>
                    <a:pt x="2923" y="2514"/>
                    <a:pt x="2970" y="2424"/>
                  </a:cubicBezTo>
                  <a:cubicBezTo>
                    <a:pt x="2938" y="2424"/>
                    <a:pt x="2912" y="2419"/>
                    <a:pt x="2875" y="2414"/>
                  </a:cubicBezTo>
                  <a:cubicBezTo>
                    <a:pt x="2716" y="2393"/>
                    <a:pt x="2573" y="2361"/>
                    <a:pt x="2462" y="2319"/>
                  </a:cubicBezTo>
                  <a:cubicBezTo>
                    <a:pt x="2346" y="2287"/>
                    <a:pt x="2282" y="2255"/>
                    <a:pt x="2282" y="2255"/>
                  </a:cubicBezTo>
                  <a:lnTo>
                    <a:pt x="2282" y="2255"/>
                  </a:lnTo>
                  <a:cubicBezTo>
                    <a:pt x="2282" y="2255"/>
                    <a:pt x="2356" y="2260"/>
                    <a:pt x="2473" y="2266"/>
                  </a:cubicBezTo>
                  <a:cubicBezTo>
                    <a:pt x="2584" y="2266"/>
                    <a:pt x="2737" y="2260"/>
                    <a:pt x="2886" y="2239"/>
                  </a:cubicBezTo>
                  <a:cubicBezTo>
                    <a:pt x="2991" y="2229"/>
                    <a:pt x="3097" y="2202"/>
                    <a:pt x="3182" y="2176"/>
                  </a:cubicBezTo>
                  <a:cubicBezTo>
                    <a:pt x="3447" y="1932"/>
                    <a:pt x="3817" y="1699"/>
                    <a:pt x="4066" y="863"/>
                  </a:cubicBezTo>
                  <a:cubicBezTo>
                    <a:pt x="4066" y="736"/>
                    <a:pt x="4039" y="593"/>
                    <a:pt x="3955" y="519"/>
                  </a:cubicBezTo>
                  <a:cubicBezTo>
                    <a:pt x="3934" y="514"/>
                    <a:pt x="3918" y="508"/>
                    <a:pt x="3891" y="498"/>
                  </a:cubicBezTo>
                  <a:cubicBezTo>
                    <a:pt x="3882" y="496"/>
                    <a:pt x="3874" y="495"/>
                    <a:pt x="3866" y="495"/>
                  </a:cubicBezTo>
                  <a:cubicBezTo>
                    <a:pt x="3653" y="495"/>
                    <a:pt x="3715" y="1123"/>
                    <a:pt x="3618" y="1123"/>
                  </a:cubicBezTo>
                  <a:cubicBezTo>
                    <a:pt x="3615" y="1123"/>
                    <a:pt x="3613" y="1123"/>
                    <a:pt x="3611" y="1122"/>
                  </a:cubicBezTo>
                  <a:cubicBezTo>
                    <a:pt x="3531" y="1101"/>
                    <a:pt x="3447" y="1091"/>
                    <a:pt x="3367" y="1091"/>
                  </a:cubicBezTo>
                  <a:cubicBezTo>
                    <a:pt x="3346" y="1089"/>
                    <a:pt x="3324" y="1088"/>
                    <a:pt x="3303" y="1088"/>
                  </a:cubicBezTo>
                  <a:cubicBezTo>
                    <a:pt x="3202" y="1088"/>
                    <a:pt x="3102" y="1107"/>
                    <a:pt x="3002" y="1133"/>
                  </a:cubicBezTo>
                  <a:cubicBezTo>
                    <a:pt x="2944" y="1154"/>
                    <a:pt x="2896" y="1175"/>
                    <a:pt x="2843" y="1202"/>
                  </a:cubicBezTo>
                  <a:cubicBezTo>
                    <a:pt x="2785" y="1228"/>
                    <a:pt x="2716" y="1249"/>
                    <a:pt x="2658" y="1260"/>
                  </a:cubicBezTo>
                  <a:cubicBezTo>
                    <a:pt x="2646" y="1263"/>
                    <a:pt x="2633" y="1267"/>
                    <a:pt x="2621" y="1267"/>
                  </a:cubicBezTo>
                  <a:cubicBezTo>
                    <a:pt x="2611" y="1267"/>
                    <a:pt x="2602" y="1264"/>
                    <a:pt x="2594" y="1255"/>
                  </a:cubicBezTo>
                  <a:cubicBezTo>
                    <a:pt x="2573" y="1239"/>
                    <a:pt x="2573" y="1212"/>
                    <a:pt x="2573" y="1186"/>
                  </a:cubicBezTo>
                  <a:cubicBezTo>
                    <a:pt x="2579" y="1133"/>
                    <a:pt x="2600" y="1075"/>
                    <a:pt x="2621" y="1022"/>
                  </a:cubicBezTo>
                  <a:cubicBezTo>
                    <a:pt x="2637" y="974"/>
                    <a:pt x="2663" y="942"/>
                    <a:pt x="2706" y="911"/>
                  </a:cubicBezTo>
                  <a:cubicBezTo>
                    <a:pt x="2786" y="855"/>
                    <a:pt x="2877" y="804"/>
                    <a:pt x="2977" y="804"/>
                  </a:cubicBezTo>
                  <a:cubicBezTo>
                    <a:pt x="2982" y="804"/>
                    <a:pt x="2986" y="804"/>
                    <a:pt x="2991" y="805"/>
                  </a:cubicBezTo>
                  <a:cubicBezTo>
                    <a:pt x="3020" y="808"/>
                    <a:pt x="3049" y="813"/>
                    <a:pt x="3078" y="813"/>
                  </a:cubicBezTo>
                  <a:cubicBezTo>
                    <a:pt x="3103" y="813"/>
                    <a:pt x="3128" y="809"/>
                    <a:pt x="3150" y="794"/>
                  </a:cubicBezTo>
                  <a:cubicBezTo>
                    <a:pt x="3182" y="773"/>
                    <a:pt x="3203" y="694"/>
                    <a:pt x="3203" y="662"/>
                  </a:cubicBezTo>
                  <a:cubicBezTo>
                    <a:pt x="3203" y="651"/>
                    <a:pt x="3203" y="646"/>
                    <a:pt x="3193" y="646"/>
                  </a:cubicBezTo>
                  <a:cubicBezTo>
                    <a:pt x="3155" y="619"/>
                    <a:pt x="3103" y="588"/>
                    <a:pt x="3044" y="567"/>
                  </a:cubicBezTo>
                  <a:cubicBezTo>
                    <a:pt x="2923" y="519"/>
                    <a:pt x="2796" y="519"/>
                    <a:pt x="2796" y="519"/>
                  </a:cubicBezTo>
                  <a:cubicBezTo>
                    <a:pt x="2796" y="519"/>
                    <a:pt x="2860" y="505"/>
                    <a:pt x="2946" y="505"/>
                  </a:cubicBezTo>
                  <a:cubicBezTo>
                    <a:pt x="2980" y="505"/>
                    <a:pt x="3017" y="508"/>
                    <a:pt x="3055" y="514"/>
                  </a:cubicBezTo>
                  <a:cubicBezTo>
                    <a:pt x="3140" y="529"/>
                    <a:pt x="3219" y="561"/>
                    <a:pt x="3267" y="582"/>
                  </a:cubicBezTo>
                  <a:cubicBezTo>
                    <a:pt x="3288" y="582"/>
                    <a:pt x="3314" y="572"/>
                    <a:pt x="3335" y="572"/>
                  </a:cubicBezTo>
                  <a:cubicBezTo>
                    <a:pt x="3378" y="567"/>
                    <a:pt x="3425" y="556"/>
                    <a:pt x="3452" y="514"/>
                  </a:cubicBezTo>
                  <a:cubicBezTo>
                    <a:pt x="3473" y="487"/>
                    <a:pt x="3473" y="455"/>
                    <a:pt x="3468" y="424"/>
                  </a:cubicBezTo>
                  <a:cubicBezTo>
                    <a:pt x="3447" y="397"/>
                    <a:pt x="3420" y="371"/>
                    <a:pt x="3394" y="344"/>
                  </a:cubicBezTo>
                  <a:cubicBezTo>
                    <a:pt x="3346" y="302"/>
                    <a:pt x="3288" y="275"/>
                    <a:pt x="3240" y="265"/>
                  </a:cubicBezTo>
                  <a:cubicBezTo>
                    <a:pt x="3193" y="249"/>
                    <a:pt x="3161" y="244"/>
                    <a:pt x="3161" y="244"/>
                  </a:cubicBezTo>
                  <a:cubicBezTo>
                    <a:pt x="3161" y="244"/>
                    <a:pt x="3175" y="241"/>
                    <a:pt x="3198" y="241"/>
                  </a:cubicBezTo>
                  <a:cubicBezTo>
                    <a:pt x="3210" y="241"/>
                    <a:pt x="3224" y="242"/>
                    <a:pt x="3240" y="244"/>
                  </a:cubicBezTo>
                  <a:cubicBezTo>
                    <a:pt x="3288" y="249"/>
                    <a:pt x="3351" y="265"/>
                    <a:pt x="3420" y="297"/>
                  </a:cubicBezTo>
                  <a:cubicBezTo>
                    <a:pt x="3452" y="318"/>
                    <a:pt x="3484" y="334"/>
                    <a:pt x="3510" y="355"/>
                  </a:cubicBezTo>
                  <a:cubicBezTo>
                    <a:pt x="3535" y="362"/>
                    <a:pt x="3562" y="366"/>
                    <a:pt x="3589" y="366"/>
                  </a:cubicBezTo>
                  <a:cubicBezTo>
                    <a:pt x="3620" y="366"/>
                    <a:pt x="3651" y="361"/>
                    <a:pt x="3679" y="349"/>
                  </a:cubicBezTo>
                  <a:cubicBezTo>
                    <a:pt x="3738" y="323"/>
                    <a:pt x="3717" y="254"/>
                    <a:pt x="3679" y="185"/>
                  </a:cubicBezTo>
                  <a:cubicBezTo>
                    <a:pt x="3627" y="80"/>
                    <a:pt x="3563" y="5"/>
                    <a:pt x="3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2880825" y="4149950"/>
              <a:ext cx="57725" cy="32975"/>
            </a:xfrm>
            <a:custGeom>
              <a:avLst/>
              <a:gdLst/>
              <a:ahLst/>
              <a:cxnLst/>
              <a:rect l="l" t="t" r="r" b="b"/>
              <a:pathLst>
                <a:path w="2309" h="1319" extrusionOk="0">
                  <a:moveTo>
                    <a:pt x="1525" y="1"/>
                  </a:moveTo>
                  <a:lnTo>
                    <a:pt x="1054" y="43"/>
                  </a:lnTo>
                  <a:lnTo>
                    <a:pt x="932" y="70"/>
                  </a:lnTo>
                  <a:lnTo>
                    <a:pt x="863" y="86"/>
                  </a:lnTo>
                  <a:lnTo>
                    <a:pt x="715" y="154"/>
                  </a:lnTo>
                  <a:lnTo>
                    <a:pt x="0" y="1128"/>
                  </a:lnTo>
                  <a:lnTo>
                    <a:pt x="0" y="1128"/>
                  </a:lnTo>
                  <a:lnTo>
                    <a:pt x="794" y="1059"/>
                  </a:lnTo>
                  <a:lnTo>
                    <a:pt x="1435" y="1319"/>
                  </a:lnTo>
                  <a:lnTo>
                    <a:pt x="1948" y="1319"/>
                  </a:lnTo>
                  <a:lnTo>
                    <a:pt x="2239" y="742"/>
                  </a:lnTo>
                  <a:lnTo>
                    <a:pt x="2308" y="308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E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2558875" y="4690150"/>
              <a:ext cx="170325" cy="343125"/>
            </a:xfrm>
            <a:custGeom>
              <a:avLst/>
              <a:gdLst/>
              <a:ahLst/>
              <a:cxnLst/>
              <a:rect l="l" t="t" r="r" b="b"/>
              <a:pathLst>
                <a:path w="6813" h="13725" extrusionOk="0">
                  <a:moveTo>
                    <a:pt x="5394" y="4451"/>
                  </a:moveTo>
                  <a:cubicBezTo>
                    <a:pt x="5394" y="4451"/>
                    <a:pt x="5388" y="4509"/>
                    <a:pt x="5388" y="4594"/>
                  </a:cubicBezTo>
                  <a:cubicBezTo>
                    <a:pt x="5383" y="4679"/>
                    <a:pt x="5378" y="4806"/>
                    <a:pt x="5357" y="4959"/>
                  </a:cubicBezTo>
                  <a:cubicBezTo>
                    <a:pt x="5336" y="5113"/>
                    <a:pt x="5309" y="5282"/>
                    <a:pt x="5272" y="5467"/>
                  </a:cubicBezTo>
                  <a:cubicBezTo>
                    <a:pt x="5230" y="5652"/>
                    <a:pt x="5177" y="5843"/>
                    <a:pt x="5129" y="6044"/>
                  </a:cubicBezTo>
                  <a:cubicBezTo>
                    <a:pt x="5071" y="6235"/>
                    <a:pt x="5007" y="6425"/>
                    <a:pt x="4939" y="6605"/>
                  </a:cubicBezTo>
                  <a:cubicBezTo>
                    <a:pt x="4875" y="6785"/>
                    <a:pt x="4801" y="6944"/>
                    <a:pt x="4743" y="7082"/>
                  </a:cubicBezTo>
                  <a:cubicBezTo>
                    <a:pt x="4679" y="7219"/>
                    <a:pt x="4616" y="7325"/>
                    <a:pt x="4573" y="7405"/>
                  </a:cubicBezTo>
                  <a:cubicBezTo>
                    <a:pt x="4531" y="7484"/>
                    <a:pt x="4505" y="7526"/>
                    <a:pt x="4505" y="7526"/>
                  </a:cubicBezTo>
                  <a:cubicBezTo>
                    <a:pt x="4505" y="7526"/>
                    <a:pt x="4515" y="7479"/>
                    <a:pt x="4536" y="7389"/>
                  </a:cubicBezTo>
                  <a:cubicBezTo>
                    <a:pt x="4563" y="7299"/>
                    <a:pt x="4584" y="7177"/>
                    <a:pt x="4626" y="7034"/>
                  </a:cubicBezTo>
                  <a:cubicBezTo>
                    <a:pt x="4674" y="6891"/>
                    <a:pt x="4706" y="6716"/>
                    <a:pt x="4769" y="6542"/>
                  </a:cubicBezTo>
                  <a:cubicBezTo>
                    <a:pt x="4822" y="6362"/>
                    <a:pt x="4875" y="6171"/>
                    <a:pt x="4928" y="5975"/>
                  </a:cubicBezTo>
                  <a:cubicBezTo>
                    <a:pt x="4986" y="5785"/>
                    <a:pt x="5044" y="5594"/>
                    <a:pt x="5092" y="5414"/>
                  </a:cubicBezTo>
                  <a:cubicBezTo>
                    <a:pt x="5140" y="5234"/>
                    <a:pt x="5198" y="5070"/>
                    <a:pt x="5235" y="4927"/>
                  </a:cubicBezTo>
                  <a:cubicBezTo>
                    <a:pt x="5277" y="4779"/>
                    <a:pt x="5325" y="4663"/>
                    <a:pt x="5351" y="4583"/>
                  </a:cubicBezTo>
                  <a:cubicBezTo>
                    <a:pt x="5378" y="4493"/>
                    <a:pt x="5394" y="4451"/>
                    <a:pt x="5394" y="4451"/>
                  </a:cubicBezTo>
                  <a:close/>
                  <a:moveTo>
                    <a:pt x="5294" y="1"/>
                  </a:moveTo>
                  <a:cubicBezTo>
                    <a:pt x="4990" y="1"/>
                    <a:pt x="4686" y="36"/>
                    <a:pt x="4383" y="36"/>
                  </a:cubicBezTo>
                  <a:cubicBezTo>
                    <a:pt x="4298" y="756"/>
                    <a:pt x="4425" y="1492"/>
                    <a:pt x="4489" y="2217"/>
                  </a:cubicBezTo>
                  <a:cubicBezTo>
                    <a:pt x="4647" y="4012"/>
                    <a:pt x="4430" y="5832"/>
                    <a:pt x="3880" y="7547"/>
                  </a:cubicBezTo>
                  <a:cubicBezTo>
                    <a:pt x="3615" y="8373"/>
                    <a:pt x="3250" y="9194"/>
                    <a:pt x="2715" y="9882"/>
                  </a:cubicBezTo>
                  <a:cubicBezTo>
                    <a:pt x="2451" y="10220"/>
                    <a:pt x="2133" y="10522"/>
                    <a:pt x="1779" y="10766"/>
                  </a:cubicBezTo>
                  <a:cubicBezTo>
                    <a:pt x="1408" y="11020"/>
                    <a:pt x="995" y="11210"/>
                    <a:pt x="688" y="11554"/>
                  </a:cubicBezTo>
                  <a:cubicBezTo>
                    <a:pt x="646" y="11607"/>
                    <a:pt x="603" y="11660"/>
                    <a:pt x="566" y="11713"/>
                  </a:cubicBezTo>
                  <a:cubicBezTo>
                    <a:pt x="424" y="11920"/>
                    <a:pt x="334" y="12158"/>
                    <a:pt x="222" y="12375"/>
                  </a:cubicBezTo>
                  <a:cubicBezTo>
                    <a:pt x="143" y="12528"/>
                    <a:pt x="42" y="12682"/>
                    <a:pt x="16" y="12851"/>
                  </a:cubicBezTo>
                  <a:cubicBezTo>
                    <a:pt x="0" y="12925"/>
                    <a:pt x="11" y="13005"/>
                    <a:pt x="53" y="13063"/>
                  </a:cubicBezTo>
                  <a:cubicBezTo>
                    <a:pt x="90" y="13111"/>
                    <a:pt x="148" y="13132"/>
                    <a:pt x="201" y="13148"/>
                  </a:cubicBezTo>
                  <a:cubicBezTo>
                    <a:pt x="275" y="13174"/>
                    <a:pt x="344" y="13201"/>
                    <a:pt x="418" y="13222"/>
                  </a:cubicBezTo>
                  <a:lnTo>
                    <a:pt x="1112" y="12195"/>
                  </a:lnTo>
                  <a:lnTo>
                    <a:pt x="656" y="13343"/>
                  </a:lnTo>
                  <a:cubicBezTo>
                    <a:pt x="662" y="13349"/>
                    <a:pt x="672" y="13354"/>
                    <a:pt x="672" y="13359"/>
                  </a:cubicBezTo>
                  <a:cubicBezTo>
                    <a:pt x="789" y="13492"/>
                    <a:pt x="937" y="13597"/>
                    <a:pt x="1085" y="13677"/>
                  </a:cubicBezTo>
                  <a:cubicBezTo>
                    <a:pt x="1122" y="13698"/>
                    <a:pt x="1159" y="13714"/>
                    <a:pt x="1191" y="13725"/>
                  </a:cubicBezTo>
                  <a:cubicBezTo>
                    <a:pt x="1609" y="13513"/>
                    <a:pt x="1969" y="13174"/>
                    <a:pt x="2244" y="12798"/>
                  </a:cubicBezTo>
                  <a:cubicBezTo>
                    <a:pt x="2345" y="12666"/>
                    <a:pt x="2430" y="12534"/>
                    <a:pt x="2514" y="12396"/>
                  </a:cubicBezTo>
                  <a:cubicBezTo>
                    <a:pt x="2403" y="12354"/>
                    <a:pt x="2276" y="12301"/>
                    <a:pt x="2165" y="12237"/>
                  </a:cubicBezTo>
                  <a:cubicBezTo>
                    <a:pt x="1980" y="12131"/>
                    <a:pt x="1821" y="12004"/>
                    <a:pt x="1710" y="11898"/>
                  </a:cubicBezTo>
                  <a:cubicBezTo>
                    <a:pt x="1604" y="11793"/>
                    <a:pt x="1535" y="11718"/>
                    <a:pt x="1535" y="11718"/>
                  </a:cubicBezTo>
                  <a:lnTo>
                    <a:pt x="1535" y="11718"/>
                  </a:lnTo>
                  <a:cubicBezTo>
                    <a:pt x="1535" y="11718"/>
                    <a:pt x="1625" y="11766"/>
                    <a:pt x="1763" y="11819"/>
                  </a:cubicBezTo>
                  <a:cubicBezTo>
                    <a:pt x="1895" y="11872"/>
                    <a:pt x="2080" y="11920"/>
                    <a:pt x="2266" y="11930"/>
                  </a:cubicBezTo>
                  <a:cubicBezTo>
                    <a:pt x="2336" y="11938"/>
                    <a:pt x="2405" y="11942"/>
                    <a:pt x="2470" y="11942"/>
                  </a:cubicBezTo>
                  <a:cubicBezTo>
                    <a:pt x="2575" y="11942"/>
                    <a:pt x="2671" y="11933"/>
                    <a:pt x="2752" y="11920"/>
                  </a:cubicBezTo>
                  <a:cubicBezTo>
                    <a:pt x="2768" y="11920"/>
                    <a:pt x="2774" y="11914"/>
                    <a:pt x="2779" y="11914"/>
                  </a:cubicBezTo>
                  <a:cubicBezTo>
                    <a:pt x="2880" y="11713"/>
                    <a:pt x="2980" y="11507"/>
                    <a:pt x="3081" y="11311"/>
                  </a:cubicBezTo>
                  <a:cubicBezTo>
                    <a:pt x="3980" y="9427"/>
                    <a:pt x="5187" y="7712"/>
                    <a:pt x="5791" y="5711"/>
                  </a:cubicBezTo>
                  <a:cubicBezTo>
                    <a:pt x="6193" y="4377"/>
                    <a:pt x="6505" y="3006"/>
                    <a:pt x="6717" y="1624"/>
                  </a:cubicBezTo>
                  <a:cubicBezTo>
                    <a:pt x="6765" y="1312"/>
                    <a:pt x="6812" y="989"/>
                    <a:pt x="6685" y="698"/>
                  </a:cubicBezTo>
                  <a:cubicBezTo>
                    <a:pt x="6516" y="259"/>
                    <a:pt x="6013" y="47"/>
                    <a:pt x="5542" y="10"/>
                  </a:cubicBezTo>
                  <a:cubicBezTo>
                    <a:pt x="5459" y="3"/>
                    <a:pt x="5376" y="1"/>
                    <a:pt x="5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2803150" y="3501425"/>
              <a:ext cx="56925" cy="62475"/>
            </a:xfrm>
            <a:custGeom>
              <a:avLst/>
              <a:gdLst/>
              <a:ahLst/>
              <a:cxnLst/>
              <a:rect l="l" t="t" r="r" b="b"/>
              <a:pathLst>
                <a:path w="2277" h="2499" extrusionOk="0">
                  <a:moveTo>
                    <a:pt x="1165" y="0"/>
                  </a:moveTo>
                  <a:lnTo>
                    <a:pt x="625" y="217"/>
                  </a:lnTo>
                  <a:lnTo>
                    <a:pt x="0" y="1376"/>
                  </a:lnTo>
                  <a:lnTo>
                    <a:pt x="0" y="1583"/>
                  </a:lnTo>
                  <a:lnTo>
                    <a:pt x="43" y="2340"/>
                  </a:lnTo>
                  <a:lnTo>
                    <a:pt x="217" y="2435"/>
                  </a:lnTo>
                  <a:lnTo>
                    <a:pt x="254" y="2467"/>
                  </a:lnTo>
                  <a:lnTo>
                    <a:pt x="429" y="2499"/>
                  </a:lnTo>
                  <a:lnTo>
                    <a:pt x="1641" y="2419"/>
                  </a:lnTo>
                  <a:lnTo>
                    <a:pt x="2133" y="1583"/>
                  </a:lnTo>
                  <a:lnTo>
                    <a:pt x="2276" y="905"/>
                  </a:lnTo>
                  <a:lnTo>
                    <a:pt x="1959" y="318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FFE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2513075" y="4232675"/>
              <a:ext cx="487250" cy="761950"/>
            </a:xfrm>
            <a:custGeom>
              <a:avLst/>
              <a:gdLst/>
              <a:ahLst/>
              <a:cxnLst/>
              <a:rect l="l" t="t" r="r" b="b"/>
              <a:pathLst>
                <a:path w="19490" h="30478" extrusionOk="0">
                  <a:moveTo>
                    <a:pt x="11556" y="815"/>
                  </a:moveTo>
                  <a:cubicBezTo>
                    <a:pt x="11619" y="815"/>
                    <a:pt x="11709" y="815"/>
                    <a:pt x="11799" y="820"/>
                  </a:cubicBezTo>
                  <a:cubicBezTo>
                    <a:pt x="11894" y="820"/>
                    <a:pt x="12000" y="826"/>
                    <a:pt x="12117" y="842"/>
                  </a:cubicBezTo>
                  <a:cubicBezTo>
                    <a:pt x="12349" y="863"/>
                    <a:pt x="12619" y="900"/>
                    <a:pt x="12905" y="953"/>
                  </a:cubicBezTo>
                  <a:cubicBezTo>
                    <a:pt x="13191" y="1011"/>
                    <a:pt x="13493" y="1090"/>
                    <a:pt x="13784" y="1186"/>
                  </a:cubicBezTo>
                  <a:cubicBezTo>
                    <a:pt x="14075" y="1292"/>
                    <a:pt x="14366" y="1408"/>
                    <a:pt x="14631" y="1530"/>
                  </a:cubicBezTo>
                  <a:cubicBezTo>
                    <a:pt x="14890" y="1662"/>
                    <a:pt x="15128" y="1794"/>
                    <a:pt x="15324" y="1911"/>
                  </a:cubicBezTo>
                  <a:cubicBezTo>
                    <a:pt x="15425" y="1974"/>
                    <a:pt x="15509" y="2038"/>
                    <a:pt x="15589" y="2091"/>
                  </a:cubicBezTo>
                  <a:cubicBezTo>
                    <a:pt x="15668" y="2144"/>
                    <a:pt x="15737" y="2191"/>
                    <a:pt x="15790" y="2228"/>
                  </a:cubicBezTo>
                  <a:cubicBezTo>
                    <a:pt x="15896" y="2313"/>
                    <a:pt x="15954" y="2361"/>
                    <a:pt x="15954" y="2361"/>
                  </a:cubicBezTo>
                  <a:cubicBezTo>
                    <a:pt x="15954" y="2361"/>
                    <a:pt x="15891" y="2329"/>
                    <a:pt x="15764" y="2260"/>
                  </a:cubicBezTo>
                  <a:cubicBezTo>
                    <a:pt x="15700" y="2228"/>
                    <a:pt x="15631" y="2191"/>
                    <a:pt x="15547" y="2149"/>
                  </a:cubicBezTo>
                  <a:cubicBezTo>
                    <a:pt x="15457" y="2112"/>
                    <a:pt x="15367" y="2059"/>
                    <a:pt x="15261" y="2011"/>
                  </a:cubicBezTo>
                  <a:cubicBezTo>
                    <a:pt x="15054" y="1906"/>
                    <a:pt x="14811" y="1800"/>
                    <a:pt x="14546" y="1694"/>
                  </a:cubicBezTo>
                  <a:cubicBezTo>
                    <a:pt x="14281" y="1583"/>
                    <a:pt x="13996" y="1477"/>
                    <a:pt x="13705" y="1382"/>
                  </a:cubicBezTo>
                  <a:cubicBezTo>
                    <a:pt x="13419" y="1281"/>
                    <a:pt x="13122" y="1196"/>
                    <a:pt x="12852" y="1122"/>
                  </a:cubicBezTo>
                  <a:cubicBezTo>
                    <a:pt x="12572" y="1053"/>
                    <a:pt x="12318" y="990"/>
                    <a:pt x="12090" y="953"/>
                  </a:cubicBezTo>
                  <a:cubicBezTo>
                    <a:pt x="11979" y="926"/>
                    <a:pt x="11873" y="905"/>
                    <a:pt x="11778" y="895"/>
                  </a:cubicBezTo>
                  <a:cubicBezTo>
                    <a:pt x="11688" y="873"/>
                    <a:pt x="11608" y="858"/>
                    <a:pt x="11540" y="852"/>
                  </a:cubicBezTo>
                  <a:cubicBezTo>
                    <a:pt x="11407" y="831"/>
                    <a:pt x="11328" y="820"/>
                    <a:pt x="11328" y="820"/>
                  </a:cubicBezTo>
                  <a:cubicBezTo>
                    <a:pt x="11328" y="820"/>
                    <a:pt x="11423" y="820"/>
                    <a:pt x="11556" y="815"/>
                  </a:cubicBezTo>
                  <a:close/>
                  <a:moveTo>
                    <a:pt x="5818" y="7019"/>
                  </a:moveTo>
                  <a:lnTo>
                    <a:pt x="5818" y="7019"/>
                  </a:lnTo>
                  <a:cubicBezTo>
                    <a:pt x="5818" y="7019"/>
                    <a:pt x="5797" y="7072"/>
                    <a:pt x="5760" y="7172"/>
                  </a:cubicBezTo>
                  <a:cubicBezTo>
                    <a:pt x="5717" y="7268"/>
                    <a:pt x="5675" y="7405"/>
                    <a:pt x="5622" y="7569"/>
                  </a:cubicBezTo>
                  <a:cubicBezTo>
                    <a:pt x="5558" y="7733"/>
                    <a:pt x="5495" y="7929"/>
                    <a:pt x="5416" y="8130"/>
                  </a:cubicBezTo>
                  <a:cubicBezTo>
                    <a:pt x="5320" y="8337"/>
                    <a:pt x="5225" y="8548"/>
                    <a:pt x="5077" y="8750"/>
                  </a:cubicBezTo>
                  <a:cubicBezTo>
                    <a:pt x="4934" y="8940"/>
                    <a:pt x="4733" y="9104"/>
                    <a:pt x="4542" y="9215"/>
                  </a:cubicBezTo>
                  <a:cubicBezTo>
                    <a:pt x="4352" y="9321"/>
                    <a:pt x="4172" y="9411"/>
                    <a:pt x="4039" y="9517"/>
                  </a:cubicBezTo>
                  <a:cubicBezTo>
                    <a:pt x="3912" y="9623"/>
                    <a:pt x="3812" y="9729"/>
                    <a:pt x="3743" y="9798"/>
                  </a:cubicBezTo>
                  <a:cubicBezTo>
                    <a:pt x="3669" y="9872"/>
                    <a:pt x="3621" y="9914"/>
                    <a:pt x="3621" y="9914"/>
                  </a:cubicBezTo>
                  <a:cubicBezTo>
                    <a:pt x="3621" y="9914"/>
                    <a:pt x="3653" y="9861"/>
                    <a:pt x="3706" y="9771"/>
                  </a:cubicBezTo>
                  <a:cubicBezTo>
                    <a:pt x="3769" y="9686"/>
                    <a:pt x="3849" y="9570"/>
                    <a:pt x="3965" y="9427"/>
                  </a:cubicBezTo>
                  <a:cubicBezTo>
                    <a:pt x="4098" y="9295"/>
                    <a:pt x="4277" y="9184"/>
                    <a:pt x="4447" y="9067"/>
                  </a:cubicBezTo>
                  <a:cubicBezTo>
                    <a:pt x="4627" y="8951"/>
                    <a:pt x="4786" y="8808"/>
                    <a:pt x="4913" y="8623"/>
                  </a:cubicBezTo>
                  <a:cubicBezTo>
                    <a:pt x="5050" y="8448"/>
                    <a:pt x="5156" y="8247"/>
                    <a:pt x="5251" y="8051"/>
                  </a:cubicBezTo>
                  <a:cubicBezTo>
                    <a:pt x="5347" y="7860"/>
                    <a:pt x="5442" y="7675"/>
                    <a:pt x="5516" y="7522"/>
                  </a:cubicBezTo>
                  <a:cubicBezTo>
                    <a:pt x="5601" y="7373"/>
                    <a:pt x="5675" y="7246"/>
                    <a:pt x="5728" y="7151"/>
                  </a:cubicBezTo>
                  <a:cubicBezTo>
                    <a:pt x="5786" y="7066"/>
                    <a:pt x="5818" y="7019"/>
                    <a:pt x="5818" y="7019"/>
                  </a:cubicBezTo>
                  <a:close/>
                  <a:moveTo>
                    <a:pt x="13694" y="3515"/>
                  </a:moveTo>
                  <a:cubicBezTo>
                    <a:pt x="14075" y="3515"/>
                    <a:pt x="14424" y="3774"/>
                    <a:pt x="14567" y="4160"/>
                  </a:cubicBezTo>
                  <a:cubicBezTo>
                    <a:pt x="14652" y="4399"/>
                    <a:pt x="14652" y="4663"/>
                    <a:pt x="14573" y="4976"/>
                  </a:cubicBezTo>
                  <a:cubicBezTo>
                    <a:pt x="14393" y="5695"/>
                    <a:pt x="13911" y="6352"/>
                    <a:pt x="13138" y="6923"/>
                  </a:cubicBezTo>
                  <a:lnTo>
                    <a:pt x="13276" y="6902"/>
                  </a:lnTo>
                  <a:lnTo>
                    <a:pt x="13472" y="6876"/>
                  </a:lnTo>
                  <a:cubicBezTo>
                    <a:pt x="13540" y="6871"/>
                    <a:pt x="13604" y="6855"/>
                    <a:pt x="13678" y="6849"/>
                  </a:cubicBezTo>
                  <a:lnTo>
                    <a:pt x="14123" y="6807"/>
                  </a:lnTo>
                  <a:lnTo>
                    <a:pt x="14234" y="6796"/>
                  </a:lnTo>
                  <a:lnTo>
                    <a:pt x="14239" y="6796"/>
                  </a:lnTo>
                  <a:lnTo>
                    <a:pt x="14239" y="6802"/>
                  </a:lnTo>
                  <a:lnTo>
                    <a:pt x="14234" y="6818"/>
                  </a:lnTo>
                  <a:lnTo>
                    <a:pt x="14223" y="6844"/>
                  </a:lnTo>
                  <a:lnTo>
                    <a:pt x="14202" y="6897"/>
                  </a:lnTo>
                  <a:lnTo>
                    <a:pt x="14117" y="7109"/>
                  </a:lnTo>
                  <a:cubicBezTo>
                    <a:pt x="14064" y="7246"/>
                    <a:pt x="14001" y="7384"/>
                    <a:pt x="13937" y="7516"/>
                  </a:cubicBezTo>
                  <a:lnTo>
                    <a:pt x="13853" y="7723"/>
                  </a:lnTo>
                  <a:cubicBezTo>
                    <a:pt x="13837" y="7754"/>
                    <a:pt x="13826" y="7786"/>
                    <a:pt x="13805" y="7823"/>
                  </a:cubicBezTo>
                  <a:lnTo>
                    <a:pt x="13773" y="7882"/>
                  </a:lnTo>
                  <a:cubicBezTo>
                    <a:pt x="13625" y="8167"/>
                    <a:pt x="13445" y="8421"/>
                    <a:pt x="13260" y="8670"/>
                  </a:cubicBezTo>
                  <a:cubicBezTo>
                    <a:pt x="13085" y="8914"/>
                    <a:pt x="12879" y="9125"/>
                    <a:pt x="12678" y="9316"/>
                  </a:cubicBezTo>
                  <a:cubicBezTo>
                    <a:pt x="12572" y="9411"/>
                    <a:pt x="12477" y="9501"/>
                    <a:pt x="12371" y="9581"/>
                  </a:cubicBezTo>
                  <a:cubicBezTo>
                    <a:pt x="12328" y="9612"/>
                    <a:pt x="12275" y="9655"/>
                    <a:pt x="12228" y="9686"/>
                  </a:cubicBezTo>
                  <a:lnTo>
                    <a:pt x="12069" y="9787"/>
                  </a:lnTo>
                  <a:cubicBezTo>
                    <a:pt x="11661" y="10052"/>
                    <a:pt x="11275" y="10184"/>
                    <a:pt x="11005" y="10237"/>
                  </a:cubicBezTo>
                  <a:cubicBezTo>
                    <a:pt x="10873" y="10269"/>
                    <a:pt x="10762" y="10274"/>
                    <a:pt x="10687" y="10285"/>
                  </a:cubicBezTo>
                  <a:cubicBezTo>
                    <a:pt x="10613" y="10290"/>
                    <a:pt x="10576" y="10290"/>
                    <a:pt x="10576" y="10290"/>
                  </a:cubicBezTo>
                  <a:cubicBezTo>
                    <a:pt x="10576" y="10290"/>
                    <a:pt x="10608" y="10274"/>
                    <a:pt x="10682" y="10242"/>
                  </a:cubicBezTo>
                  <a:cubicBezTo>
                    <a:pt x="10746" y="10216"/>
                    <a:pt x="10846" y="10179"/>
                    <a:pt x="10968" y="10110"/>
                  </a:cubicBezTo>
                  <a:cubicBezTo>
                    <a:pt x="11201" y="9993"/>
                    <a:pt x="11524" y="9787"/>
                    <a:pt x="11852" y="9491"/>
                  </a:cubicBezTo>
                  <a:cubicBezTo>
                    <a:pt x="11894" y="9448"/>
                    <a:pt x="11931" y="9411"/>
                    <a:pt x="11979" y="9374"/>
                  </a:cubicBezTo>
                  <a:cubicBezTo>
                    <a:pt x="12016" y="9337"/>
                    <a:pt x="12058" y="9290"/>
                    <a:pt x="12095" y="9252"/>
                  </a:cubicBezTo>
                  <a:cubicBezTo>
                    <a:pt x="12185" y="9162"/>
                    <a:pt x="12265" y="9072"/>
                    <a:pt x="12344" y="8972"/>
                  </a:cubicBezTo>
                  <a:cubicBezTo>
                    <a:pt x="12503" y="8776"/>
                    <a:pt x="12667" y="8564"/>
                    <a:pt x="12810" y="8331"/>
                  </a:cubicBezTo>
                  <a:cubicBezTo>
                    <a:pt x="12963" y="8099"/>
                    <a:pt x="13101" y="7850"/>
                    <a:pt x="13228" y="7590"/>
                  </a:cubicBezTo>
                  <a:lnTo>
                    <a:pt x="13228" y="7585"/>
                  </a:lnTo>
                  <a:cubicBezTo>
                    <a:pt x="12349" y="8406"/>
                    <a:pt x="11296" y="9041"/>
                    <a:pt x="10163" y="9443"/>
                  </a:cubicBezTo>
                  <a:cubicBezTo>
                    <a:pt x="10211" y="9200"/>
                    <a:pt x="10343" y="8787"/>
                    <a:pt x="10650" y="8379"/>
                  </a:cubicBezTo>
                  <a:lnTo>
                    <a:pt x="10650" y="8379"/>
                  </a:lnTo>
                  <a:cubicBezTo>
                    <a:pt x="10560" y="8416"/>
                    <a:pt x="10481" y="8464"/>
                    <a:pt x="10402" y="8501"/>
                  </a:cubicBezTo>
                  <a:cubicBezTo>
                    <a:pt x="10005" y="8723"/>
                    <a:pt x="9676" y="8919"/>
                    <a:pt x="9459" y="9072"/>
                  </a:cubicBezTo>
                  <a:cubicBezTo>
                    <a:pt x="9232" y="9226"/>
                    <a:pt x="9105" y="9316"/>
                    <a:pt x="9105" y="9316"/>
                  </a:cubicBezTo>
                  <a:cubicBezTo>
                    <a:pt x="9105" y="9316"/>
                    <a:pt x="9131" y="9284"/>
                    <a:pt x="9174" y="9226"/>
                  </a:cubicBezTo>
                  <a:cubicBezTo>
                    <a:pt x="9221" y="9162"/>
                    <a:pt x="9279" y="9078"/>
                    <a:pt x="9369" y="8977"/>
                  </a:cubicBezTo>
                  <a:cubicBezTo>
                    <a:pt x="9407" y="8945"/>
                    <a:pt x="9438" y="8908"/>
                    <a:pt x="9470" y="8866"/>
                  </a:cubicBezTo>
                  <a:lnTo>
                    <a:pt x="9470" y="8866"/>
                  </a:lnTo>
                  <a:cubicBezTo>
                    <a:pt x="9391" y="8887"/>
                    <a:pt x="9306" y="8908"/>
                    <a:pt x="9211" y="8914"/>
                  </a:cubicBezTo>
                  <a:cubicBezTo>
                    <a:pt x="9166" y="8918"/>
                    <a:pt x="9122" y="8920"/>
                    <a:pt x="9077" y="8920"/>
                  </a:cubicBezTo>
                  <a:cubicBezTo>
                    <a:pt x="8860" y="8920"/>
                    <a:pt x="8641" y="8868"/>
                    <a:pt x="8443" y="8776"/>
                  </a:cubicBezTo>
                  <a:cubicBezTo>
                    <a:pt x="8205" y="8660"/>
                    <a:pt x="8004" y="8496"/>
                    <a:pt x="7856" y="8305"/>
                  </a:cubicBezTo>
                  <a:cubicBezTo>
                    <a:pt x="7713" y="8120"/>
                    <a:pt x="7617" y="7913"/>
                    <a:pt x="7565" y="7733"/>
                  </a:cubicBezTo>
                  <a:cubicBezTo>
                    <a:pt x="7512" y="7559"/>
                    <a:pt x="7490" y="7405"/>
                    <a:pt x="7485" y="7299"/>
                  </a:cubicBezTo>
                  <a:cubicBezTo>
                    <a:pt x="7480" y="7194"/>
                    <a:pt x="7480" y="7135"/>
                    <a:pt x="7480" y="7135"/>
                  </a:cubicBezTo>
                  <a:lnTo>
                    <a:pt x="7480" y="7135"/>
                  </a:lnTo>
                  <a:cubicBezTo>
                    <a:pt x="7480" y="7135"/>
                    <a:pt x="7485" y="7194"/>
                    <a:pt x="7506" y="7299"/>
                  </a:cubicBezTo>
                  <a:cubicBezTo>
                    <a:pt x="7527" y="7400"/>
                    <a:pt x="7565" y="7543"/>
                    <a:pt x="7644" y="7707"/>
                  </a:cubicBezTo>
                  <a:cubicBezTo>
                    <a:pt x="7718" y="7866"/>
                    <a:pt x="7829" y="8046"/>
                    <a:pt x="7988" y="8194"/>
                  </a:cubicBezTo>
                  <a:cubicBezTo>
                    <a:pt x="8141" y="8342"/>
                    <a:pt x="8337" y="8458"/>
                    <a:pt x="8549" y="8522"/>
                  </a:cubicBezTo>
                  <a:cubicBezTo>
                    <a:pt x="8676" y="8564"/>
                    <a:pt x="8808" y="8575"/>
                    <a:pt x="8930" y="8575"/>
                  </a:cubicBezTo>
                  <a:cubicBezTo>
                    <a:pt x="8761" y="8538"/>
                    <a:pt x="8602" y="8474"/>
                    <a:pt x="8459" y="8384"/>
                  </a:cubicBezTo>
                  <a:cubicBezTo>
                    <a:pt x="8057" y="8125"/>
                    <a:pt x="7797" y="7643"/>
                    <a:pt x="7766" y="7109"/>
                  </a:cubicBezTo>
                  <a:cubicBezTo>
                    <a:pt x="7739" y="6659"/>
                    <a:pt x="7792" y="6055"/>
                    <a:pt x="8189" y="5743"/>
                  </a:cubicBezTo>
                  <a:cubicBezTo>
                    <a:pt x="8433" y="5553"/>
                    <a:pt x="8777" y="5494"/>
                    <a:pt x="9073" y="5447"/>
                  </a:cubicBezTo>
                  <a:cubicBezTo>
                    <a:pt x="9168" y="5431"/>
                    <a:pt x="9258" y="5415"/>
                    <a:pt x="9311" y="5399"/>
                  </a:cubicBezTo>
                  <a:cubicBezTo>
                    <a:pt x="10100" y="5182"/>
                    <a:pt x="10894" y="4944"/>
                    <a:pt x="11672" y="4684"/>
                  </a:cubicBezTo>
                  <a:cubicBezTo>
                    <a:pt x="12117" y="4542"/>
                    <a:pt x="12535" y="4388"/>
                    <a:pt x="12757" y="4118"/>
                  </a:cubicBezTo>
                  <a:cubicBezTo>
                    <a:pt x="12778" y="4092"/>
                    <a:pt x="12799" y="4065"/>
                    <a:pt x="12821" y="4044"/>
                  </a:cubicBezTo>
                  <a:cubicBezTo>
                    <a:pt x="12963" y="3853"/>
                    <a:pt x="13218" y="3536"/>
                    <a:pt x="13646" y="3515"/>
                  </a:cubicBezTo>
                  <a:close/>
                  <a:moveTo>
                    <a:pt x="6829" y="9432"/>
                  </a:moveTo>
                  <a:cubicBezTo>
                    <a:pt x="6935" y="9432"/>
                    <a:pt x="7035" y="9448"/>
                    <a:pt x="7130" y="9469"/>
                  </a:cubicBezTo>
                  <a:cubicBezTo>
                    <a:pt x="7220" y="9491"/>
                    <a:pt x="7316" y="9522"/>
                    <a:pt x="7395" y="9554"/>
                  </a:cubicBezTo>
                  <a:cubicBezTo>
                    <a:pt x="7559" y="9623"/>
                    <a:pt x="7697" y="9697"/>
                    <a:pt x="7808" y="9766"/>
                  </a:cubicBezTo>
                  <a:cubicBezTo>
                    <a:pt x="7924" y="9829"/>
                    <a:pt x="8020" y="9893"/>
                    <a:pt x="8089" y="9930"/>
                  </a:cubicBezTo>
                  <a:cubicBezTo>
                    <a:pt x="8152" y="9972"/>
                    <a:pt x="8200" y="9999"/>
                    <a:pt x="8200" y="9999"/>
                  </a:cubicBezTo>
                  <a:cubicBezTo>
                    <a:pt x="8200" y="9999"/>
                    <a:pt x="8179" y="10001"/>
                    <a:pt x="8141" y="10001"/>
                  </a:cubicBezTo>
                  <a:cubicBezTo>
                    <a:pt x="8122" y="10001"/>
                    <a:pt x="8099" y="10001"/>
                    <a:pt x="8073" y="9999"/>
                  </a:cubicBezTo>
                  <a:cubicBezTo>
                    <a:pt x="7993" y="9993"/>
                    <a:pt x="7877" y="9978"/>
                    <a:pt x="7744" y="9951"/>
                  </a:cubicBezTo>
                  <a:cubicBezTo>
                    <a:pt x="7612" y="9925"/>
                    <a:pt x="7459" y="9877"/>
                    <a:pt x="7305" y="9840"/>
                  </a:cubicBezTo>
                  <a:cubicBezTo>
                    <a:pt x="7226" y="9819"/>
                    <a:pt x="7146" y="9808"/>
                    <a:pt x="7078" y="9792"/>
                  </a:cubicBezTo>
                  <a:cubicBezTo>
                    <a:pt x="7021" y="9785"/>
                    <a:pt x="6965" y="9777"/>
                    <a:pt x="6911" y="9777"/>
                  </a:cubicBezTo>
                  <a:cubicBezTo>
                    <a:pt x="6889" y="9777"/>
                    <a:pt x="6866" y="9779"/>
                    <a:pt x="6845" y="9782"/>
                  </a:cubicBezTo>
                  <a:cubicBezTo>
                    <a:pt x="6771" y="9782"/>
                    <a:pt x="6691" y="9787"/>
                    <a:pt x="6628" y="9808"/>
                  </a:cubicBezTo>
                  <a:cubicBezTo>
                    <a:pt x="6559" y="9824"/>
                    <a:pt x="6485" y="9845"/>
                    <a:pt x="6426" y="9888"/>
                  </a:cubicBezTo>
                  <a:cubicBezTo>
                    <a:pt x="6368" y="9919"/>
                    <a:pt x="6299" y="9956"/>
                    <a:pt x="6247" y="9999"/>
                  </a:cubicBezTo>
                  <a:cubicBezTo>
                    <a:pt x="6194" y="10046"/>
                    <a:pt x="6141" y="10083"/>
                    <a:pt x="6098" y="10131"/>
                  </a:cubicBezTo>
                  <a:cubicBezTo>
                    <a:pt x="6003" y="10216"/>
                    <a:pt x="5924" y="10300"/>
                    <a:pt x="5865" y="10353"/>
                  </a:cubicBezTo>
                  <a:cubicBezTo>
                    <a:pt x="5807" y="10417"/>
                    <a:pt x="5770" y="10443"/>
                    <a:pt x="5770" y="10443"/>
                  </a:cubicBezTo>
                  <a:cubicBezTo>
                    <a:pt x="5770" y="10443"/>
                    <a:pt x="5786" y="10396"/>
                    <a:pt x="5807" y="10316"/>
                  </a:cubicBezTo>
                  <a:cubicBezTo>
                    <a:pt x="5818" y="10237"/>
                    <a:pt x="5860" y="10126"/>
                    <a:pt x="5929" y="10004"/>
                  </a:cubicBezTo>
                  <a:cubicBezTo>
                    <a:pt x="5966" y="9946"/>
                    <a:pt x="6008" y="9872"/>
                    <a:pt x="6061" y="9814"/>
                  </a:cubicBezTo>
                  <a:cubicBezTo>
                    <a:pt x="6114" y="9745"/>
                    <a:pt x="6183" y="9681"/>
                    <a:pt x="6262" y="9628"/>
                  </a:cubicBezTo>
                  <a:cubicBezTo>
                    <a:pt x="6342" y="9575"/>
                    <a:pt x="6426" y="9522"/>
                    <a:pt x="6527" y="9491"/>
                  </a:cubicBezTo>
                  <a:cubicBezTo>
                    <a:pt x="6628" y="9454"/>
                    <a:pt x="6733" y="9443"/>
                    <a:pt x="6829" y="9432"/>
                  </a:cubicBezTo>
                  <a:close/>
                  <a:moveTo>
                    <a:pt x="7226" y="9942"/>
                  </a:moveTo>
                  <a:cubicBezTo>
                    <a:pt x="7380" y="9942"/>
                    <a:pt x="7533" y="9964"/>
                    <a:pt x="7676" y="10009"/>
                  </a:cubicBezTo>
                  <a:cubicBezTo>
                    <a:pt x="7517" y="10295"/>
                    <a:pt x="7247" y="10523"/>
                    <a:pt x="6935" y="10618"/>
                  </a:cubicBezTo>
                  <a:cubicBezTo>
                    <a:pt x="6836" y="10650"/>
                    <a:pt x="6701" y="10668"/>
                    <a:pt x="6570" y="10668"/>
                  </a:cubicBezTo>
                  <a:cubicBezTo>
                    <a:pt x="6225" y="10668"/>
                    <a:pt x="5907" y="10543"/>
                    <a:pt x="6337" y="10221"/>
                  </a:cubicBezTo>
                  <a:cubicBezTo>
                    <a:pt x="6586" y="10036"/>
                    <a:pt x="6909" y="9942"/>
                    <a:pt x="7226" y="9942"/>
                  </a:cubicBezTo>
                  <a:close/>
                  <a:moveTo>
                    <a:pt x="7263" y="10814"/>
                  </a:moveTo>
                  <a:cubicBezTo>
                    <a:pt x="7263" y="10814"/>
                    <a:pt x="7242" y="10825"/>
                    <a:pt x="7210" y="10846"/>
                  </a:cubicBezTo>
                  <a:cubicBezTo>
                    <a:pt x="7173" y="10867"/>
                    <a:pt x="7130" y="10899"/>
                    <a:pt x="7062" y="10925"/>
                  </a:cubicBezTo>
                  <a:cubicBezTo>
                    <a:pt x="7003" y="10952"/>
                    <a:pt x="6924" y="10978"/>
                    <a:pt x="6845" y="10994"/>
                  </a:cubicBezTo>
                  <a:cubicBezTo>
                    <a:pt x="6760" y="11010"/>
                    <a:pt x="6670" y="11020"/>
                    <a:pt x="6580" y="11031"/>
                  </a:cubicBezTo>
                  <a:cubicBezTo>
                    <a:pt x="6485" y="11031"/>
                    <a:pt x="6400" y="11015"/>
                    <a:pt x="6315" y="11004"/>
                  </a:cubicBezTo>
                  <a:cubicBezTo>
                    <a:pt x="6231" y="10989"/>
                    <a:pt x="6157" y="10957"/>
                    <a:pt x="6098" y="10936"/>
                  </a:cubicBezTo>
                  <a:cubicBezTo>
                    <a:pt x="6035" y="10909"/>
                    <a:pt x="5982" y="10883"/>
                    <a:pt x="5950" y="10862"/>
                  </a:cubicBezTo>
                  <a:cubicBezTo>
                    <a:pt x="5918" y="10846"/>
                    <a:pt x="5897" y="10830"/>
                    <a:pt x="5897" y="10830"/>
                  </a:cubicBezTo>
                  <a:lnTo>
                    <a:pt x="5897" y="10830"/>
                  </a:lnTo>
                  <a:cubicBezTo>
                    <a:pt x="5897" y="10830"/>
                    <a:pt x="5918" y="10835"/>
                    <a:pt x="5955" y="10846"/>
                  </a:cubicBezTo>
                  <a:cubicBezTo>
                    <a:pt x="5998" y="10856"/>
                    <a:pt x="6051" y="10862"/>
                    <a:pt x="6109" y="10877"/>
                  </a:cubicBezTo>
                  <a:cubicBezTo>
                    <a:pt x="6167" y="10888"/>
                    <a:pt x="6247" y="10899"/>
                    <a:pt x="6326" y="10909"/>
                  </a:cubicBezTo>
                  <a:cubicBezTo>
                    <a:pt x="6405" y="10915"/>
                    <a:pt x="6495" y="10925"/>
                    <a:pt x="6575" y="10925"/>
                  </a:cubicBezTo>
                  <a:cubicBezTo>
                    <a:pt x="6659" y="10925"/>
                    <a:pt x="6744" y="10915"/>
                    <a:pt x="6818" y="10909"/>
                  </a:cubicBezTo>
                  <a:cubicBezTo>
                    <a:pt x="6898" y="10899"/>
                    <a:pt x="6972" y="10888"/>
                    <a:pt x="7035" y="10877"/>
                  </a:cubicBezTo>
                  <a:cubicBezTo>
                    <a:pt x="7093" y="10862"/>
                    <a:pt x="7157" y="10851"/>
                    <a:pt x="7189" y="10846"/>
                  </a:cubicBezTo>
                  <a:cubicBezTo>
                    <a:pt x="7242" y="10819"/>
                    <a:pt x="7263" y="10814"/>
                    <a:pt x="7263" y="10814"/>
                  </a:cubicBezTo>
                  <a:close/>
                  <a:moveTo>
                    <a:pt x="2584" y="11306"/>
                  </a:moveTo>
                  <a:lnTo>
                    <a:pt x="2584" y="11306"/>
                  </a:lnTo>
                  <a:cubicBezTo>
                    <a:pt x="2584" y="11306"/>
                    <a:pt x="2578" y="11349"/>
                    <a:pt x="2557" y="11412"/>
                  </a:cubicBezTo>
                  <a:cubicBezTo>
                    <a:pt x="2536" y="11481"/>
                    <a:pt x="2504" y="11571"/>
                    <a:pt x="2462" y="11687"/>
                  </a:cubicBezTo>
                  <a:cubicBezTo>
                    <a:pt x="2420" y="11798"/>
                    <a:pt x="2356" y="11925"/>
                    <a:pt x="2298" y="12058"/>
                  </a:cubicBezTo>
                  <a:cubicBezTo>
                    <a:pt x="2224" y="12190"/>
                    <a:pt x="2144" y="12328"/>
                    <a:pt x="2060" y="12460"/>
                  </a:cubicBezTo>
                  <a:cubicBezTo>
                    <a:pt x="1970" y="12592"/>
                    <a:pt x="1869" y="12719"/>
                    <a:pt x="1774" y="12831"/>
                  </a:cubicBezTo>
                  <a:cubicBezTo>
                    <a:pt x="1679" y="12942"/>
                    <a:pt x="1583" y="13042"/>
                    <a:pt x="1499" y="13127"/>
                  </a:cubicBezTo>
                  <a:cubicBezTo>
                    <a:pt x="1414" y="13206"/>
                    <a:pt x="1335" y="13270"/>
                    <a:pt x="1282" y="13318"/>
                  </a:cubicBezTo>
                  <a:cubicBezTo>
                    <a:pt x="1229" y="13360"/>
                    <a:pt x="1192" y="13386"/>
                    <a:pt x="1192" y="13386"/>
                  </a:cubicBezTo>
                  <a:cubicBezTo>
                    <a:pt x="1192" y="13386"/>
                    <a:pt x="1213" y="13355"/>
                    <a:pt x="1255" y="13291"/>
                  </a:cubicBezTo>
                  <a:lnTo>
                    <a:pt x="1414" y="13053"/>
                  </a:lnTo>
                  <a:cubicBezTo>
                    <a:pt x="1477" y="12963"/>
                    <a:pt x="1557" y="12841"/>
                    <a:pt x="1636" y="12725"/>
                  </a:cubicBezTo>
                  <a:cubicBezTo>
                    <a:pt x="1721" y="12603"/>
                    <a:pt x="1811" y="12471"/>
                    <a:pt x="1890" y="12349"/>
                  </a:cubicBezTo>
                  <a:cubicBezTo>
                    <a:pt x="1980" y="12222"/>
                    <a:pt x="2065" y="12090"/>
                    <a:pt x="2139" y="11968"/>
                  </a:cubicBezTo>
                  <a:cubicBezTo>
                    <a:pt x="2224" y="11851"/>
                    <a:pt x="2298" y="11740"/>
                    <a:pt x="2356" y="11634"/>
                  </a:cubicBezTo>
                  <a:cubicBezTo>
                    <a:pt x="2425" y="11534"/>
                    <a:pt x="2483" y="11454"/>
                    <a:pt x="2515" y="11396"/>
                  </a:cubicBezTo>
                  <a:cubicBezTo>
                    <a:pt x="2557" y="11333"/>
                    <a:pt x="2584" y="11306"/>
                    <a:pt x="2584" y="11306"/>
                  </a:cubicBezTo>
                  <a:close/>
                  <a:moveTo>
                    <a:pt x="11301" y="11280"/>
                  </a:moveTo>
                  <a:cubicBezTo>
                    <a:pt x="11301" y="11280"/>
                    <a:pt x="11323" y="11327"/>
                    <a:pt x="11365" y="11412"/>
                  </a:cubicBezTo>
                  <a:cubicBezTo>
                    <a:pt x="11381" y="11454"/>
                    <a:pt x="11402" y="11507"/>
                    <a:pt x="11423" y="11571"/>
                  </a:cubicBezTo>
                  <a:cubicBezTo>
                    <a:pt x="11444" y="11634"/>
                    <a:pt x="11471" y="11703"/>
                    <a:pt x="11497" y="11777"/>
                  </a:cubicBezTo>
                  <a:cubicBezTo>
                    <a:pt x="11540" y="11931"/>
                    <a:pt x="11577" y="12116"/>
                    <a:pt x="11608" y="12312"/>
                  </a:cubicBezTo>
                  <a:cubicBezTo>
                    <a:pt x="11635" y="12513"/>
                    <a:pt x="11640" y="12725"/>
                    <a:pt x="11646" y="12942"/>
                  </a:cubicBezTo>
                  <a:cubicBezTo>
                    <a:pt x="11619" y="13153"/>
                    <a:pt x="11603" y="13365"/>
                    <a:pt x="11566" y="13566"/>
                  </a:cubicBezTo>
                  <a:cubicBezTo>
                    <a:pt x="11524" y="13762"/>
                    <a:pt x="11476" y="13942"/>
                    <a:pt x="11423" y="14096"/>
                  </a:cubicBezTo>
                  <a:cubicBezTo>
                    <a:pt x="11397" y="14164"/>
                    <a:pt x="11370" y="14239"/>
                    <a:pt x="11344" y="14297"/>
                  </a:cubicBezTo>
                  <a:cubicBezTo>
                    <a:pt x="11317" y="14360"/>
                    <a:pt x="11296" y="14413"/>
                    <a:pt x="11275" y="14450"/>
                  </a:cubicBezTo>
                  <a:cubicBezTo>
                    <a:pt x="11233" y="14530"/>
                    <a:pt x="11211" y="14577"/>
                    <a:pt x="11211" y="14577"/>
                  </a:cubicBezTo>
                  <a:cubicBezTo>
                    <a:pt x="11211" y="14577"/>
                    <a:pt x="11222" y="14524"/>
                    <a:pt x="11238" y="14429"/>
                  </a:cubicBezTo>
                  <a:cubicBezTo>
                    <a:pt x="11249" y="14387"/>
                    <a:pt x="11264" y="14334"/>
                    <a:pt x="11270" y="14270"/>
                  </a:cubicBezTo>
                  <a:cubicBezTo>
                    <a:pt x="11286" y="14212"/>
                    <a:pt x="11296" y="14138"/>
                    <a:pt x="11312" y="14059"/>
                  </a:cubicBezTo>
                  <a:cubicBezTo>
                    <a:pt x="11344" y="13910"/>
                    <a:pt x="11370" y="13730"/>
                    <a:pt x="11391" y="13540"/>
                  </a:cubicBezTo>
                  <a:cubicBezTo>
                    <a:pt x="11418" y="13344"/>
                    <a:pt x="11428" y="13143"/>
                    <a:pt x="11428" y="12936"/>
                  </a:cubicBezTo>
                  <a:cubicBezTo>
                    <a:pt x="11434" y="12730"/>
                    <a:pt x="11434" y="12524"/>
                    <a:pt x="11423" y="12333"/>
                  </a:cubicBezTo>
                  <a:cubicBezTo>
                    <a:pt x="11418" y="12143"/>
                    <a:pt x="11397" y="11963"/>
                    <a:pt x="11376" y="11804"/>
                  </a:cubicBezTo>
                  <a:cubicBezTo>
                    <a:pt x="11370" y="11724"/>
                    <a:pt x="11354" y="11650"/>
                    <a:pt x="11349" y="11592"/>
                  </a:cubicBezTo>
                  <a:cubicBezTo>
                    <a:pt x="11344" y="11529"/>
                    <a:pt x="11328" y="11476"/>
                    <a:pt x="11323" y="11428"/>
                  </a:cubicBezTo>
                  <a:cubicBezTo>
                    <a:pt x="11307" y="11333"/>
                    <a:pt x="11301" y="11280"/>
                    <a:pt x="11301" y="11280"/>
                  </a:cubicBezTo>
                  <a:close/>
                  <a:moveTo>
                    <a:pt x="18818" y="10645"/>
                  </a:moveTo>
                  <a:cubicBezTo>
                    <a:pt x="18818" y="10645"/>
                    <a:pt x="18839" y="10713"/>
                    <a:pt x="18871" y="10825"/>
                  </a:cubicBezTo>
                  <a:cubicBezTo>
                    <a:pt x="18897" y="10936"/>
                    <a:pt x="18934" y="11105"/>
                    <a:pt x="18966" y="11301"/>
                  </a:cubicBezTo>
                  <a:cubicBezTo>
                    <a:pt x="18987" y="11502"/>
                    <a:pt x="19003" y="11730"/>
                    <a:pt x="19024" y="11984"/>
                  </a:cubicBezTo>
                  <a:cubicBezTo>
                    <a:pt x="19024" y="12232"/>
                    <a:pt x="19019" y="12497"/>
                    <a:pt x="19003" y="12762"/>
                  </a:cubicBezTo>
                  <a:cubicBezTo>
                    <a:pt x="18971" y="13026"/>
                    <a:pt x="18924" y="13286"/>
                    <a:pt x="18881" y="13529"/>
                  </a:cubicBezTo>
                  <a:cubicBezTo>
                    <a:pt x="18818" y="13778"/>
                    <a:pt x="18754" y="13995"/>
                    <a:pt x="18696" y="14186"/>
                  </a:cubicBezTo>
                  <a:cubicBezTo>
                    <a:pt x="18622" y="14371"/>
                    <a:pt x="18564" y="14530"/>
                    <a:pt x="18516" y="14636"/>
                  </a:cubicBezTo>
                  <a:cubicBezTo>
                    <a:pt x="18463" y="14741"/>
                    <a:pt x="18437" y="14800"/>
                    <a:pt x="18437" y="14800"/>
                  </a:cubicBezTo>
                  <a:cubicBezTo>
                    <a:pt x="18437" y="14800"/>
                    <a:pt x="18421" y="14720"/>
                    <a:pt x="18421" y="14609"/>
                  </a:cubicBezTo>
                  <a:cubicBezTo>
                    <a:pt x="18431" y="14498"/>
                    <a:pt x="18442" y="14334"/>
                    <a:pt x="18447" y="14133"/>
                  </a:cubicBezTo>
                  <a:cubicBezTo>
                    <a:pt x="18468" y="13942"/>
                    <a:pt x="18490" y="13709"/>
                    <a:pt x="18500" y="13471"/>
                  </a:cubicBezTo>
                  <a:cubicBezTo>
                    <a:pt x="18527" y="13233"/>
                    <a:pt x="18548" y="12974"/>
                    <a:pt x="18569" y="12719"/>
                  </a:cubicBezTo>
                  <a:cubicBezTo>
                    <a:pt x="18601" y="12460"/>
                    <a:pt x="18627" y="12206"/>
                    <a:pt x="18648" y="11963"/>
                  </a:cubicBezTo>
                  <a:cubicBezTo>
                    <a:pt x="18680" y="11724"/>
                    <a:pt x="18707" y="11491"/>
                    <a:pt x="18722" y="11301"/>
                  </a:cubicBezTo>
                  <a:cubicBezTo>
                    <a:pt x="18754" y="11110"/>
                    <a:pt x="18775" y="10946"/>
                    <a:pt x="18786" y="10825"/>
                  </a:cubicBezTo>
                  <a:cubicBezTo>
                    <a:pt x="18807" y="10713"/>
                    <a:pt x="18818" y="10645"/>
                    <a:pt x="18818" y="10645"/>
                  </a:cubicBezTo>
                  <a:close/>
                  <a:moveTo>
                    <a:pt x="1853" y="14207"/>
                  </a:moveTo>
                  <a:cubicBezTo>
                    <a:pt x="1853" y="14207"/>
                    <a:pt x="1821" y="14228"/>
                    <a:pt x="1784" y="14270"/>
                  </a:cubicBezTo>
                  <a:cubicBezTo>
                    <a:pt x="1737" y="14318"/>
                    <a:pt x="1684" y="14387"/>
                    <a:pt x="1626" y="14471"/>
                  </a:cubicBezTo>
                  <a:cubicBezTo>
                    <a:pt x="1604" y="14493"/>
                    <a:pt x="1589" y="14509"/>
                    <a:pt x="1573" y="14535"/>
                  </a:cubicBezTo>
                  <a:cubicBezTo>
                    <a:pt x="1552" y="14556"/>
                    <a:pt x="1536" y="14577"/>
                    <a:pt x="1530" y="14604"/>
                  </a:cubicBezTo>
                  <a:cubicBezTo>
                    <a:pt x="1520" y="14630"/>
                    <a:pt x="1509" y="14651"/>
                    <a:pt x="1504" y="14678"/>
                  </a:cubicBezTo>
                  <a:lnTo>
                    <a:pt x="1536" y="14641"/>
                  </a:lnTo>
                  <a:cubicBezTo>
                    <a:pt x="1679" y="14509"/>
                    <a:pt x="1795" y="14371"/>
                    <a:pt x="1975" y="14307"/>
                  </a:cubicBezTo>
                  <a:cubicBezTo>
                    <a:pt x="1996" y="14297"/>
                    <a:pt x="2049" y="14292"/>
                    <a:pt x="2065" y="14292"/>
                  </a:cubicBezTo>
                  <a:cubicBezTo>
                    <a:pt x="2096" y="14290"/>
                    <a:pt x="2124" y="14289"/>
                    <a:pt x="2152" y="14289"/>
                  </a:cubicBezTo>
                  <a:cubicBezTo>
                    <a:pt x="2242" y="14289"/>
                    <a:pt x="2318" y="14300"/>
                    <a:pt x="2404" y="14344"/>
                  </a:cubicBezTo>
                  <a:cubicBezTo>
                    <a:pt x="2515" y="14403"/>
                    <a:pt x="2610" y="14519"/>
                    <a:pt x="2621" y="14641"/>
                  </a:cubicBezTo>
                  <a:cubicBezTo>
                    <a:pt x="2642" y="14842"/>
                    <a:pt x="2462" y="15011"/>
                    <a:pt x="2271" y="15059"/>
                  </a:cubicBezTo>
                  <a:cubicBezTo>
                    <a:pt x="2240" y="15064"/>
                    <a:pt x="2208" y="15075"/>
                    <a:pt x="2166" y="15075"/>
                  </a:cubicBezTo>
                  <a:cubicBezTo>
                    <a:pt x="2245" y="15080"/>
                    <a:pt x="2319" y="15085"/>
                    <a:pt x="2383" y="15085"/>
                  </a:cubicBezTo>
                  <a:cubicBezTo>
                    <a:pt x="2488" y="15101"/>
                    <a:pt x="2584" y="15112"/>
                    <a:pt x="2642" y="15128"/>
                  </a:cubicBezTo>
                  <a:cubicBezTo>
                    <a:pt x="2700" y="15144"/>
                    <a:pt x="2742" y="15154"/>
                    <a:pt x="2742" y="15154"/>
                  </a:cubicBezTo>
                  <a:cubicBezTo>
                    <a:pt x="2742" y="15154"/>
                    <a:pt x="2711" y="15160"/>
                    <a:pt x="2647" y="15165"/>
                  </a:cubicBezTo>
                  <a:cubicBezTo>
                    <a:pt x="2589" y="15170"/>
                    <a:pt x="2499" y="15186"/>
                    <a:pt x="2393" y="15207"/>
                  </a:cubicBezTo>
                  <a:cubicBezTo>
                    <a:pt x="2287" y="15218"/>
                    <a:pt x="2160" y="15239"/>
                    <a:pt x="2023" y="15239"/>
                  </a:cubicBezTo>
                  <a:cubicBezTo>
                    <a:pt x="1880" y="15239"/>
                    <a:pt x="1721" y="15213"/>
                    <a:pt x="1573" y="15144"/>
                  </a:cubicBezTo>
                  <a:cubicBezTo>
                    <a:pt x="1499" y="15107"/>
                    <a:pt x="1425" y="15054"/>
                    <a:pt x="1372" y="14980"/>
                  </a:cubicBezTo>
                  <a:cubicBezTo>
                    <a:pt x="1319" y="14906"/>
                    <a:pt x="1292" y="14810"/>
                    <a:pt x="1308" y="14720"/>
                  </a:cubicBezTo>
                  <a:cubicBezTo>
                    <a:pt x="1319" y="14636"/>
                    <a:pt x="1361" y="14561"/>
                    <a:pt x="1398" y="14509"/>
                  </a:cubicBezTo>
                  <a:cubicBezTo>
                    <a:pt x="1419" y="14482"/>
                    <a:pt x="1446" y="14456"/>
                    <a:pt x="1472" y="14440"/>
                  </a:cubicBezTo>
                  <a:cubicBezTo>
                    <a:pt x="1493" y="14419"/>
                    <a:pt x="1520" y="14397"/>
                    <a:pt x="1536" y="14387"/>
                  </a:cubicBezTo>
                  <a:cubicBezTo>
                    <a:pt x="1626" y="14318"/>
                    <a:pt x="1705" y="14265"/>
                    <a:pt x="1763" y="14239"/>
                  </a:cubicBezTo>
                  <a:cubicBezTo>
                    <a:pt x="1821" y="14212"/>
                    <a:pt x="1853" y="14207"/>
                    <a:pt x="1853" y="14207"/>
                  </a:cubicBezTo>
                  <a:close/>
                  <a:moveTo>
                    <a:pt x="7358" y="12545"/>
                  </a:moveTo>
                  <a:cubicBezTo>
                    <a:pt x="7358" y="12545"/>
                    <a:pt x="7353" y="12566"/>
                    <a:pt x="7342" y="12598"/>
                  </a:cubicBezTo>
                  <a:cubicBezTo>
                    <a:pt x="7326" y="12629"/>
                    <a:pt x="7316" y="12677"/>
                    <a:pt x="7295" y="12735"/>
                  </a:cubicBezTo>
                  <a:cubicBezTo>
                    <a:pt x="7252" y="12857"/>
                    <a:pt x="7210" y="13037"/>
                    <a:pt x="7157" y="13249"/>
                  </a:cubicBezTo>
                  <a:cubicBezTo>
                    <a:pt x="7093" y="13461"/>
                    <a:pt x="7025" y="13709"/>
                    <a:pt x="6876" y="13963"/>
                  </a:cubicBezTo>
                  <a:cubicBezTo>
                    <a:pt x="6797" y="14085"/>
                    <a:pt x="6696" y="14202"/>
                    <a:pt x="6580" y="14297"/>
                  </a:cubicBezTo>
                  <a:cubicBezTo>
                    <a:pt x="6458" y="14397"/>
                    <a:pt x="6337" y="14482"/>
                    <a:pt x="6204" y="14556"/>
                  </a:cubicBezTo>
                  <a:cubicBezTo>
                    <a:pt x="5940" y="14694"/>
                    <a:pt x="5675" y="14810"/>
                    <a:pt x="5421" y="14927"/>
                  </a:cubicBezTo>
                  <a:cubicBezTo>
                    <a:pt x="5172" y="15033"/>
                    <a:pt x="4934" y="15138"/>
                    <a:pt x="4733" y="15223"/>
                  </a:cubicBezTo>
                  <a:cubicBezTo>
                    <a:pt x="4526" y="15303"/>
                    <a:pt x="4357" y="15371"/>
                    <a:pt x="4235" y="15424"/>
                  </a:cubicBezTo>
                  <a:cubicBezTo>
                    <a:pt x="4129" y="15472"/>
                    <a:pt x="4066" y="15488"/>
                    <a:pt x="4066" y="15488"/>
                  </a:cubicBezTo>
                  <a:cubicBezTo>
                    <a:pt x="4066" y="15488"/>
                    <a:pt x="4124" y="15451"/>
                    <a:pt x="4235" y="15382"/>
                  </a:cubicBezTo>
                  <a:cubicBezTo>
                    <a:pt x="4352" y="15318"/>
                    <a:pt x="4505" y="15223"/>
                    <a:pt x="4696" y="15117"/>
                  </a:cubicBezTo>
                  <a:cubicBezTo>
                    <a:pt x="4886" y="15011"/>
                    <a:pt x="5109" y="14895"/>
                    <a:pt x="5357" y="14763"/>
                  </a:cubicBezTo>
                  <a:cubicBezTo>
                    <a:pt x="5601" y="14636"/>
                    <a:pt x="5865" y="14509"/>
                    <a:pt x="6114" y="14371"/>
                  </a:cubicBezTo>
                  <a:cubicBezTo>
                    <a:pt x="6368" y="14239"/>
                    <a:pt x="6591" y="14080"/>
                    <a:pt x="6733" y="13863"/>
                  </a:cubicBezTo>
                  <a:cubicBezTo>
                    <a:pt x="6882" y="13651"/>
                    <a:pt x="6977" y="13413"/>
                    <a:pt x="7051" y="13212"/>
                  </a:cubicBezTo>
                  <a:cubicBezTo>
                    <a:pt x="7136" y="13011"/>
                    <a:pt x="7199" y="12841"/>
                    <a:pt x="7263" y="12725"/>
                  </a:cubicBezTo>
                  <a:cubicBezTo>
                    <a:pt x="7295" y="12667"/>
                    <a:pt x="7316" y="12624"/>
                    <a:pt x="7332" y="12592"/>
                  </a:cubicBezTo>
                  <a:cubicBezTo>
                    <a:pt x="7353" y="12566"/>
                    <a:pt x="7358" y="12545"/>
                    <a:pt x="7358" y="12545"/>
                  </a:cubicBezTo>
                  <a:close/>
                  <a:moveTo>
                    <a:pt x="7748" y="15260"/>
                  </a:moveTo>
                  <a:cubicBezTo>
                    <a:pt x="7935" y="15260"/>
                    <a:pt x="8115" y="15277"/>
                    <a:pt x="8274" y="15313"/>
                  </a:cubicBezTo>
                  <a:cubicBezTo>
                    <a:pt x="8475" y="15355"/>
                    <a:pt x="8644" y="15445"/>
                    <a:pt x="8740" y="15514"/>
                  </a:cubicBezTo>
                  <a:cubicBezTo>
                    <a:pt x="8787" y="15557"/>
                    <a:pt x="8830" y="15583"/>
                    <a:pt x="8845" y="15610"/>
                  </a:cubicBezTo>
                  <a:lnTo>
                    <a:pt x="8883" y="15641"/>
                  </a:lnTo>
                  <a:cubicBezTo>
                    <a:pt x="8883" y="15641"/>
                    <a:pt x="8867" y="15641"/>
                    <a:pt x="8840" y="15631"/>
                  </a:cubicBezTo>
                  <a:cubicBezTo>
                    <a:pt x="8814" y="15615"/>
                    <a:pt x="8771" y="15594"/>
                    <a:pt x="8718" y="15578"/>
                  </a:cubicBezTo>
                  <a:cubicBezTo>
                    <a:pt x="8602" y="15535"/>
                    <a:pt x="8443" y="15504"/>
                    <a:pt x="8253" y="15504"/>
                  </a:cubicBezTo>
                  <a:cubicBezTo>
                    <a:pt x="8229" y="15503"/>
                    <a:pt x="8205" y="15503"/>
                    <a:pt x="8181" y="15503"/>
                  </a:cubicBezTo>
                  <a:cubicBezTo>
                    <a:pt x="8006" y="15503"/>
                    <a:pt x="7804" y="15519"/>
                    <a:pt x="7591" y="15557"/>
                  </a:cubicBezTo>
                  <a:cubicBezTo>
                    <a:pt x="7464" y="15567"/>
                    <a:pt x="7342" y="15594"/>
                    <a:pt x="7210" y="15610"/>
                  </a:cubicBezTo>
                  <a:cubicBezTo>
                    <a:pt x="7078" y="15631"/>
                    <a:pt x="6945" y="15641"/>
                    <a:pt x="6818" y="15662"/>
                  </a:cubicBezTo>
                  <a:cubicBezTo>
                    <a:pt x="6686" y="15673"/>
                    <a:pt x="6554" y="15694"/>
                    <a:pt x="6421" y="15715"/>
                  </a:cubicBezTo>
                  <a:cubicBezTo>
                    <a:pt x="6289" y="15737"/>
                    <a:pt x="6162" y="15747"/>
                    <a:pt x="6035" y="15768"/>
                  </a:cubicBezTo>
                  <a:cubicBezTo>
                    <a:pt x="5908" y="15789"/>
                    <a:pt x="5791" y="15800"/>
                    <a:pt x="5680" y="15816"/>
                  </a:cubicBezTo>
                  <a:cubicBezTo>
                    <a:pt x="5564" y="15827"/>
                    <a:pt x="5453" y="15842"/>
                    <a:pt x="5352" y="15853"/>
                  </a:cubicBezTo>
                  <a:cubicBezTo>
                    <a:pt x="4955" y="15906"/>
                    <a:pt x="4680" y="15927"/>
                    <a:pt x="4680" y="15927"/>
                  </a:cubicBezTo>
                  <a:cubicBezTo>
                    <a:pt x="4680" y="15927"/>
                    <a:pt x="4923" y="15800"/>
                    <a:pt x="5315" y="15673"/>
                  </a:cubicBezTo>
                  <a:cubicBezTo>
                    <a:pt x="5416" y="15641"/>
                    <a:pt x="5511" y="15610"/>
                    <a:pt x="5627" y="15578"/>
                  </a:cubicBezTo>
                  <a:cubicBezTo>
                    <a:pt x="5738" y="15541"/>
                    <a:pt x="5855" y="15509"/>
                    <a:pt x="5982" y="15482"/>
                  </a:cubicBezTo>
                  <a:cubicBezTo>
                    <a:pt x="6109" y="15456"/>
                    <a:pt x="6236" y="15424"/>
                    <a:pt x="6368" y="15403"/>
                  </a:cubicBezTo>
                  <a:cubicBezTo>
                    <a:pt x="6501" y="15377"/>
                    <a:pt x="6633" y="15355"/>
                    <a:pt x="6765" y="15340"/>
                  </a:cubicBezTo>
                  <a:cubicBezTo>
                    <a:pt x="6898" y="15318"/>
                    <a:pt x="7035" y="15303"/>
                    <a:pt x="7168" y="15292"/>
                  </a:cubicBezTo>
                  <a:cubicBezTo>
                    <a:pt x="7300" y="15276"/>
                    <a:pt x="7432" y="15271"/>
                    <a:pt x="7559" y="15265"/>
                  </a:cubicBezTo>
                  <a:cubicBezTo>
                    <a:pt x="7623" y="15261"/>
                    <a:pt x="7686" y="15260"/>
                    <a:pt x="7748" y="15260"/>
                  </a:cubicBezTo>
                  <a:close/>
                  <a:moveTo>
                    <a:pt x="10640" y="11269"/>
                  </a:moveTo>
                  <a:cubicBezTo>
                    <a:pt x="10640" y="11269"/>
                    <a:pt x="10682" y="11338"/>
                    <a:pt x="10740" y="11470"/>
                  </a:cubicBezTo>
                  <a:cubicBezTo>
                    <a:pt x="10772" y="11539"/>
                    <a:pt x="10809" y="11618"/>
                    <a:pt x="10841" y="11719"/>
                  </a:cubicBezTo>
                  <a:cubicBezTo>
                    <a:pt x="10862" y="11761"/>
                    <a:pt x="10873" y="11814"/>
                    <a:pt x="10894" y="11867"/>
                  </a:cubicBezTo>
                  <a:cubicBezTo>
                    <a:pt x="10915" y="11920"/>
                    <a:pt x="10926" y="11984"/>
                    <a:pt x="10947" y="12042"/>
                  </a:cubicBezTo>
                  <a:cubicBezTo>
                    <a:pt x="10957" y="12100"/>
                    <a:pt x="10979" y="12169"/>
                    <a:pt x="11000" y="12232"/>
                  </a:cubicBezTo>
                  <a:cubicBezTo>
                    <a:pt x="11010" y="12301"/>
                    <a:pt x="11026" y="12365"/>
                    <a:pt x="11037" y="12439"/>
                  </a:cubicBezTo>
                  <a:cubicBezTo>
                    <a:pt x="11053" y="12513"/>
                    <a:pt x="11063" y="12582"/>
                    <a:pt x="11074" y="12656"/>
                  </a:cubicBezTo>
                  <a:cubicBezTo>
                    <a:pt x="11079" y="12730"/>
                    <a:pt x="11090" y="12809"/>
                    <a:pt x="11100" y="12889"/>
                  </a:cubicBezTo>
                  <a:cubicBezTo>
                    <a:pt x="11106" y="13048"/>
                    <a:pt x="11127" y="13206"/>
                    <a:pt x="11111" y="13371"/>
                  </a:cubicBezTo>
                  <a:cubicBezTo>
                    <a:pt x="11111" y="13524"/>
                    <a:pt x="11090" y="13688"/>
                    <a:pt x="11079" y="13857"/>
                  </a:cubicBezTo>
                  <a:cubicBezTo>
                    <a:pt x="11053" y="14022"/>
                    <a:pt x="11032" y="14186"/>
                    <a:pt x="10994" y="14350"/>
                  </a:cubicBezTo>
                  <a:cubicBezTo>
                    <a:pt x="10968" y="14519"/>
                    <a:pt x="10904" y="14667"/>
                    <a:pt x="10867" y="14821"/>
                  </a:cubicBezTo>
                  <a:cubicBezTo>
                    <a:pt x="10767" y="15117"/>
                    <a:pt x="10650" y="15387"/>
                    <a:pt x="10523" y="15604"/>
                  </a:cubicBezTo>
                  <a:cubicBezTo>
                    <a:pt x="10492" y="15657"/>
                    <a:pt x="10460" y="15710"/>
                    <a:pt x="10439" y="15763"/>
                  </a:cubicBezTo>
                  <a:cubicBezTo>
                    <a:pt x="10402" y="15805"/>
                    <a:pt x="10375" y="15853"/>
                    <a:pt x="10349" y="15895"/>
                  </a:cubicBezTo>
                  <a:cubicBezTo>
                    <a:pt x="10296" y="15980"/>
                    <a:pt x="10243" y="16054"/>
                    <a:pt x="10200" y="16107"/>
                  </a:cubicBezTo>
                  <a:cubicBezTo>
                    <a:pt x="10105" y="16218"/>
                    <a:pt x="10052" y="16282"/>
                    <a:pt x="10052" y="16282"/>
                  </a:cubicBezTo>
                  <a:cubicBezTo>
                    <a:pt x="10052" y="16282"/>
                    <a:pt x="10084" y="16213"/>
                    <a:pt x="10137" y="16081"/>
                  </a:cubicBezTo>
                  <a:cubicBezTo>
                    <a:pt x="10174" y="16012"/>
                    <a:pt x="10200" y="15932"/>
                    <a:pt x="10238" y="15842"/>
                  </a:cubicBezTo>
                  <a:cubicBezTo>
                    <a:pt x="10259" y="15795"/>
                    <a:pt x="10275" y="15747"/>
                    <a:pt x="10296" y="15694"/>
                  </a:cubicBezTo>
                  <a:cubicBezTo>
                    <a:pt x="10317" y="15641"/>
                    <a:pt x="10338" y="15588"/>
                    <a:pt x="10359" y="15530"/>
                  </a:cubicBezTo>
                  <a:cubicBezTo>
                    <a:pt x="10444" y="15303"/>
                    <a:pt x="10523" y="15033"/>
                    <a:pt x="10597" y="14741"/>
                  </a:cubicBezTo>
                  <a:cubicBezTo>
                    <a:pt x="10629" y="14599"/>
                    <a:pt x="10661" y="14445"/>
                    <a:pt x="10687" y="14292"/>
                  </a:cubicBezTo>
                  <a:cubicBezTo>
                    <a:pt x="10719" y="14138"/>
                    <a:pt x="10735" y="13979"/>
                    <a:pt x="10762" y="13820"/>
                  </a:cubicBezTo>
                  <a:cubicBezTo>
                    <a:pt x="10772" y="13662"/>
                    <a:pt x="10793" y="13503"/>
                    <a:pt x="10799" y="13344"/>
                  </a:cubicBezTo>
                  <a:cubicBezTo>
                    <a:pt x="10804" y="13185"/>
                    <a:pt x="10814" y="13037"/>
                    <a:pt x="10814" y="12884"/>
                  </a:cubicBezTo>
                  <a:cubicBezTo>
                    <a:pt x="10814" y="12809"/>
                    <a:pt x="10809" y="12735"/>
                    <a:pt x="10809" y="12667"/>
                  </a:cubicBezTo>
                  <a:cubicBezTo>
                    <a:pt x="10809" y="12592"/>
                    <a:pt x="10809" y="12518"/>
                    <a:pt x="10799" y="12455"/>
                  </a:cubicBezTo>
                  <a:cubicBezTo>
                    <a:pt x="10793" y="12386"/>
                    <a:pt x="10793" y="12312"/>
                    <a:pt x="10788" y="12254"/>
                  </a:cubicBezTo>
                  <a:cubicBezTo>
                    <a:pt x="10783" y="12190"/>
                    <a:pt x="10772" y="12127"/>
                    <a:pt x="10767" y="12068"/>
                  </a:cubicBezTo>
                  <a:cubicBezTo>
                    <a:pt x="10762" y="12010"/>
                    <a:pt x="10756" y="11947"/>
                    <a:pt x="10746" y="11899"/>
                  </a:cubicBezTo>
                  <a:cubicBezTo>
                    <a:pt x="10740" y="11846"/>
                    <a:pt x="10735" y="11793"/>
                    <a:pt x="10719" y="11746"/>
                  </a:cubicBezTo>
                  <a:cubicBezTo>
                    <a:pt x="10709" y="11645"/>
                    <a:pt x="10693" y="11560"/>
                    <a:pt x="10682" y="11491"/>
                  </a:cubicBezTo>
                  <a:cubicBezTo>
                    <a:pt x="10656" y="11354"/>
                    <a:pt x="10640" y="11269"/>
                    <a:pt x="10640" y="11269"/>
                  </a:cubicBezTo>
                  <a:close/>
                  <a:moveTo>
                    <a:pt x="16446" y="16308"/>
                  </a:moveTo>
                  <a:cubicBezTo>
                    <a:pt x="16446" y="16308"/>
                    <a:pt x="16393" y="16351"/>
                    <a:pt x="16298" y="16425"/>
                  </a:cubicBezTo>
                  <a:cubicBezTo>
                    <a:pt x="16251" y="16456"/>
                    <a:pt x="16192" y="16504"/>
                    <a:pt x="16129" y="16546"/>
                  </a:cubicBezTo>
                  <a:cubicBezTo>
                    <a:pt x="16060" y="16594"/>
                    <a:pt x="15981" y="16647"/>
                    <a:pt x="15896" y="16700"/>
                  </a:cubicBezTo>
                  <a:cubicBezTo>
                    <a:pt x="15721" y="16806"/>
                    <a:pt x="15509" y="16912"/>
                    <a:pt x="15282" y="17017"/>
                  </a:cubicBezTo>
                  <a:cubicBezTo>
                    <a:pt x="15044" y="17118"/>
                    <a:pt x="14790" y="17203"/>
                    <a:pt x="14525" y="17277"/>
                  </a:cubicBezTo>
                  <a:cubicBezTo>
                    <a:pt x="14260" y="17335"/>
                    <a:pt x="13996" y="17388"/>
                    <a:pt x="13747" y="17420"/>
                  </a:cubicBezTo>
                  <a:cubicBezTo>
                    <a:pt x="13549" y="17436"/>
                    <a:pt x="13360" y="17450"/>
                    <a:pt x="13188" y="17450"/>
                  </a:cubicBezTo>
                  <a:cubicBezTo>
                    <a:pt x="13140" y="17450"/>
                    <a:pt x="13093" y="17449"/>
                    <a:pt x="13048" y="17446"/>
                  </a:cubicBezTo>
                  <a:cubicBezTo>
                    <a:pt x="12953" y="17446"/>
                    <a:pt x="12858" y="17441"/>
                    <a:pt x="12773" y="17430"/>
                  </a:cubicBezTo>
                  <a:cubicBezTo>
                    <a:pt x="12694" y="17420"/>
                    <a:pt x="12619" y="17414"/>
                    <a:pt x="12561" y="17409"/>
                  </a:cubicBezTo>
                  <a:cubicBezTo>
                    <a:pt x="12439" y="17388"/>
                    <a:pt x="12376" y="17383"/>
                    <a:pt x="12376" y="17383"/>
                  </a:cubicBezTo>
                  <a:cubicBezTo>
                    <a:pt x="12376" y="17383"/>
                    <a:pt x="12439" y="17377"/>
                    <a:pt x="12561" y="17367"/>
                  </a:cubicBezTo>
                  <a:cubicBezTo>
                    <a:pt x="12619" y="17367"/>
                    <a:pt x="12694" y="17362"/>
                    <a:pt x="12773" y="17356"/>
                  </a:cubicBezTo>
                  <a:cubicBezTo>
                    <a:pt x="12852" y="17351"/>
                    <a:pt x="12942" y="17340"/>
                    <a:pt x="13043" y="17330"/>
                  </a:cubicBezTo>
                  <a:cubicBezTo>
                    <a:pt x="13244" y="17314"/>
                    <a:pt x="13472" y="17282"/>
                    <a:pt x="13710" y="17235"/>
                  </a:cubicBezTo>
                  <a:cubicBezTo>
                    <a:pt x="13959" y="17197"/>
                    <a:pt x="14213" y="17139"/>
                    <a:pt x="14467" y="17070"/>
                  </a:cubicBezTo>
                  <a:cubicBezTo>
                    <a:pt x="14726" y="17007"/>
                    <a:pt x="14975" y="16933"/>
                    <a:pt x="15208" y="16848"/>
                  </a:cubicBezTo>
                  <a:cubicBezTo>
                    <a:pt x="15441" y="16769"/>
                    <a:pt x="15658" y="16679"/>
                    <a:pt x="15838" y="16594"/>
                  </a:cubicBezTo>
                  <a:cubicBezTo>
                    <a:pt x="15928" y="16557"/>
                    <a:pt x="16012" y="16520"/>
                    <a:pt x="16086" y="16483"/>
                  </a:cubicBezTo>
                  <a:cubicBezTo>
                    <a:pt x="16161" y="16451"/>
                    <a:pt x="16224" y="16414"/>
                    <a:pt x="16277" y="16388"/>
                  </a:cubicBezTo>
                  <a:cubicBezTo>
                    <a:pt x="16383" y="16335"/>
                    <a:pt x="16446" y="16308"/>
                    <a:pt x="16446" y="16308"/>
                  </a:cubicBezTo>
                  <a:close/>
                  <a:moveTo>
                    <a:pt x="15499" y="19405"/>
                  </a:moveTo>
                  <a:cubicBezTo>
                    <a:pt x="15499" y="19405"/>
                    <a:pt x="15457" y="19484"/>
                    <a:pt x="15393" y="19606"/>
                  </a:cubicBezTo>
                  <a:cubicBezTo>
                    <a:pt x="15335" y="19722"/>
                    <a:pt x="15240" y="19897"/>
                    <a:pt x="15134" y="20103"/>
                  </a:cubicBezTo>
                  <a:cubicBezTo>
                    <a:pt x="15023" y="20299"/>
                    <a:pt x="14901" y="20543"/>
                    <a:pt x="14763" y="20797"/>
                  </a:cubicBezTo>
                  <a:cubicBezTo>
                    <a:pt x="14626" y="21046"/>
                    <a:pt x="14488" y="21326"/>
                    <a:pt x="14345" y="21596"/>
                  </a:cubicBezTo>
                  <a:cubicBezTo>
                    <a:pt x="14202" y="21866"/>
                    <a:pt x="14064" y="22136"/>
                    <a:pt x="13937" y="22395"/>
                  </a:cubicBezTo>
                  <a:cubicBezTo>
                    <a:pt x="13810" y="22655"/>
                    <a:pt x="13678" y="22893"/>
                    <a:pt x="13577" y="23099"/>
                  </a:cubicBezTo>
                  <a:cubicBezTo>
                    <a:pt x="13472" y="23300"/>
                    <a:pt x="13387" y="23475"/>
                    <a:pt x="13329" y="23592"/>
                  </a:cubicBezTo>
                  <a:cubicBezTo>
                    <a:pt x="13260" y="23713"/>
                    <a:pt x="13228" y="23782"/>
                    <a:pt x="13228" y="23782"/>
                  </a:cubicBezTo>
                  <a:cubicBezTo>
                    <a:pt x="13228" y="23782"/>
                    <a:pt x="13249" y="23708"/>
                    <a:pt x="13286" y="23576"/>
                  </a:cubicBezTo>
                  <a:cubicBezTo>
                    <a:pt x="13334" y="23449"/>
                    <a:pt x="13387" y="23258"/>
                    <a:pt x="13472" y="23046"/>
                  </a:cubicBezTo>
                  <a:cubicBezTo>
                    <a:pt x="13562" y="22829"/>
                    <a:pt x="13652" y="22575"/>
                    <a:pt x="13773" y="22311"/>
                  </a:cubicBezTo>
                  <a:cubicBezTo>
                    <a:pt x="13890" y="22046"/>
                    <a:pt x="14022" y="21771"/>
                    <a:pt x="14160" y="21490"/>
                  </a:cubicBezTo>
                  <a:cubicBezTo>
                    <a:pt x="14308" y="21220"/>
                    <a:pt x="14461" y="20950"/>
                    <a:pt x="14604" y="20696"/>
                  </a:cubicBezTo>
                  <a:cubicBezTo>
                    <a:pt x="14753" y="20447"/>
                    <a:pt x="14901" y="20220"/>
                    <a:pt x="15033" y="20029"/>
                  </a:cubicBezTo>
                  <a:cubicBezTo>
                    <a:pt x="15160" y="19839"/>
                    <a:pt x="15287" y="19685"/>
                    <a:pt x="15367" y="19574"/>
                  </a:cubicBezTo>
                  <a:cubicBezTo>
                    <a:pt x="15451" y="19468"/>
                    <a:pt x="15499" y="19405"/>
                    <a:pt x="15499" y="19405"/>
                  </a:cubicBezTo>
                  <a:close/>
                  <a:moveTo>
                    <a:pt x="12455" y="0"/>
                  </a:moveTo>
                  <a:cubicBezTo>
                    <a:pt x="12450" y="0"/>
                    <a:pt x="12439" y="5"/>
                    <a:pt x="12434" y="5"/>
                  </a:cubicBezTo>
                  <a:cubicBezTo>
                    <a:pt x="12582" y="53"/>
                    <a:pt x="12725" y="101"/>
                    <a:pt x="12874" y="154"/>
                  </a:cubicBezTo>
                  <a:cubicBezTo>
                    <a:pt x="13239" y="291"/>
                    <a:pt x="13593" y="455"/>
                    <a:pt x="13858" y="582"/>
                  </a:cubicBezTo>
                  <a:cubicBezTo>
                    <a:pt x="14123" y="709"/>
                    <a:pt x="14292" y="794"/>
                    <a:pt x="14292" y="794"/>
                  </a:cubicBezTo>
                  <a:cubicBezTo>
                    <a:pt x="14292" y="794"/>
                    <a:pt x="14107" y="736"/>
                    <a:pt x="13832" y="641"/>
                  </a:cubicBezTo>
                  <a:cubicBezTo>
                    <a:pt x="13551" y="551"/>
                    <a:pt x="13181" y="434"/>
                    <a:pt x="12810" y="349"/>
                  </a:cubicBezTo>
                  <a:cubicBezTo>
                    <a:pt x="12434" y="265"/>
                    <a:pt x="12058" y="217"/>
                    <a:pt x="11778" y="206"/>
                  </a:cubicBezTo>
                  <a:cubicBezTo>
                    <a:pt x="11741" y="206"/>
                    <a:pt x="11698" y="196"/>
                    <a:pt x="11661" y="196"/>
                  </a:cubicBezTo>
                  <a:cubicBezTo>
                    <a:pt x="11593" y="212"/>
                    <a:pt x="11534" y="217"/>
                    <a:pt x="11466" y="222"/>
                  </a:cubicBezTo>
                  <a:cubicBezTo>
                    <a:pt x="11376" y="233"/>
                    <a:pt x="11286" y="238"/>
                    <a:pt x="11174" y="244"/>
                  </a:cubicBezTo>
                  <a:cubicBezTo>
                    <a:pt x="10587" y="286"/>
                    <a:pt x="9851" y="323"/>
                    <a:pt x="9174" y="762"/>
                  </a:cubicBezTo>
                  <a:cubicBezTo>
                    <a:pt x="9131" y="789"/>
                    <a:pt x="9094" y="799"/>
                    <a:pt x="9052" y="815"/>
                  </a:cubicBezTo>
                  <a:cubicBezTo>
                    <a:pt x="8972" y="926"/>
                    <a:pt x="8893" y="1032"/>
                    <a:pt x="8819" y="1143"/>
                  </a:cubicBezTo>
                  <a:cubicBezTo>
                    <a:pt x="8343" y="1842"/>
                    <a:pt x="7930" y="2588"/>
                    <a:pt x="7591" y="3361"/>
                  </a:cubicBezTo>
                  <a:cubicBezTo>
                    <a:pt x="7676" y="3266"/>
                    <a:pt x="7776" y="3171"/>
                    <a:pt x="7887" y="3075"/>
                  </a:cubicBezTo>
                  <a:cubicBezTo>
                    <a:pt x="8089" y="2922"/>
                    <a:pt x="8337" y="2800"/>
                    <a:pt x="8602" y="2752"/>
                  </a:cubicBezTo>
                  <a:cubicBezTo>
                    <a:pt x="8701" y="2737"/>
                    <a:pt x="8801" y="2730"/>
                    <a:pt x="8899" y="2730"/>
                  </a:cubicBezTo>
                  <a:cubicBezTo>
                    <a:pt x="9069" y="2730"/>
                    <a:pt x="9235" y="2751"/>
                    <a:pt x="9385" y="2784"/>
                  </a:cubicBezTo>
                  <a:cubicBezTo>
                    <a:pt x="9624" y="2842"/>
                    <a:pt x="9835" y="2932"/>
                    <a:pt x="10010" y="3017"/>
                  </a:cubicBezTo>
                  <a:cubicBezTo>
                    <a:pt x="10185" y="3102"/>
                    <a:pt x="10322" y="3181"/>
                    <a:pt x="10423" y="3239"/>
                  </a:cubicBezTo>
                  <a:cubicBezTo>
                    <a:pt x="10518" y="3303"/>
                    <a:pt x="10576" y="3335"/>
                    <a:pt x="10576" y="3335"/>
                  </a:cubicBezTo>
                  <a:cubicBezTo>
                    <a:pt x="10576" y="3335"/>
                    <a:pt x="10513" y="3314"/>
                    <a:pt x="10407" y="3277"/>
                  </a:cubicBezTo>
                  <a:cubicBezTo>
                    <a:pt x="10306" y="3234"/>
                    <a:pt x="10158" y="3181"/>
                    <a:pt x="9973" y="3123"/>
                  </a:cubicBezTo>
                  <a:cubicBezTo>
                    <a:pt x="9793" y="3065"/>
                    <a:pt x="9581" y="2996"/>
                    <a:pt x="9359" y="2964"/>
                  </a:cubicBezTo>
                  <a:cubicBezTo>
                    <a:pt x="9235" y="2941"/>
                    <a:pt x="9105" y="2928"/>
                    <a:pt x="8975" y="2928"/>
                  </a:cubicBezTo>
                  <a:cubicBezTo>
                    <a:pt x="8866" y="2928"/>
                    <a:pt x="8756" y="2937"/>
                    <a:pt x="8650" y="2959"/>
                  </a:cubicBezTo>
                  <a:cubicBezTo>
                    <a:pt x="8411" y="2991"/>
                    <a:pt x="8194" y="3091"/>
                    <a:pt x="8004" y="3224"/>
                  </a:cubicBezTo>
                  <a:cubicBezTo>
                    <a:pt x="7808" y="3345"/>
                    <a:pt x="7644" y="3494"/>
                    <a:pt x="7517" y="3631"/>
                  </a:cubicBezTo>
                  <a:cubicBezTo>
                    <a:pt x="7501" y="3652"/>
                    <a:pt x="7480" y="3673"/>
                    <a:pt x="7453" y="3689"/>
                  </a:cubicBezTo>
                  <a:cubicBezTo>
                    <a:pt x="7305" y="4049"/>
                    <a:pt x="7173" y="4404"/>
                    <a:pt x="7062" y="4769"/>
                  </a:cubicBezTo>
                  <a:cubicBezTo>
                    <a:pt x="7009" y="4949"/>
                    <a:pt x="6951" y="5134"/>
                    <a:pt x="6876" y="5304"/>
                  </a:cubicBezTo>
                  <a:lnTo>
                    <a:pt x="7792" y="5156"/>
                  </a:lnTo>
                  <a:lnTo>
                    <a:pt x="7792" y="5156"/>
                  </a:lnTo>
                  <a:lnTo>
                    <a:pt x="7247" y="5394"/>
                  </a:lnTo>
                  <a:cubicBezTo>
                    <a:pt x="7300" y="5383"/>
                    <a:pt x="7358" y="5378"/>
                    <a:pt x="7411" y="5373"/>
                  </a:cubicBezTo>
                  <a:cubicBezTo>
                    <a:pt x="7739" y="5341"/>
                    <a:pt x="8067" y="5304"/>
                    <a:pt x="8311" y="5293"/>
                  </a:cubicBezTo>
                  <a:cubicBezTo>
                    <a:pt x="8554" y="5277"/>
                    <a:pt x="8724" y="5277"/>
                    <a:pt x="8724" y="5277"/>
                  </a:cubicBezTo>
                  <a:lnTo>
                    <a:pt x="8724" y="5277"/>
                  </a:lnTo>
                  <a:cubicBezTo>
                    <a:pt x="8724" y="5277"/>
                    <a:pt x="8565" y="5304"/>
                    <a:pt x="8321" y="5357"/>
                  </a:cubicBezTo>
                  <a:cubicBezTo>
                    <a:pt x="8083" y="5410"/>
                    <a:pt x="7760" y="5500"/>
                    <a:pt x="7453" y="5584"/>
                  </a:cubicBezTo>
                  <a:cubicBezTo>
                    <a:pt x="7141" y="5669"/>
                    <a:pt x="6823" y="5770"/>
                    <a:pt x="6591" y="5844"/>
                  </a:cubicBezTo>
                  <a:cubicBezTo>
                    <a:pt x="6479" y="5881"/>
                    <a:pt x="6379" y="5907"/>
                    <a:pt x="6315" y="5934"/>
                  </a:cubicBezTo>
                  <a:cubicBezTo>
                    <a:pt x="6284" y="5950"/>
                    <a:pt x="6257" y="5955"/>
                    <a:pt x="6241" y="5960"/>
                  </a:cubicBezTo>
                  <a:cubicBezTo>
                    <a:pt x="5998" y="6066"/>
                    <a:pt x="5712" y="6114"/>
                    <a:pt x="5447" y="6135"/>
                  </a:cubicBezTo>
                  <a:cubicBezTo>
                    <a:pt x="5310" y="6145"/>
                    <a:pt x="5161" y="6145"/>
                    <a:pt x="5024" y="6161"/>
                  </a:cubicBezTo>
                  <a:lnTo>
                    <a:pt x="5082" y="6182"/>
                  </a:lnTo>
                  <a:cubicBezTo>
                    <a:pt x="5278" y="6246"/>
                    <a:pt x="5479" y="6288"/>
                    <a:pt x="5638" y="6304"/>
                  </a:cubicBezTo>
                  <a:cubicBezTo>
                    <a:pt x="5797" y="6325"/>
                    <a:pt x="5902" y="6331"/>
                    <a:pt x="5902" y="6331"/>
                  </a:cubicBezTo>
                  <a:cubicBezTo>
                    <a:pt x="5902" y="6331"/>
                    <a:pt x="5807" y="6368"/>
                    <a:pt x="5648" y="6405"/>
                  </a:cubicBezTo>
                  <a:cubicBezTo>
                    <a:pt x="5490" y="6447"/>
                    <a:pt x="5267" y="6479"/>
                    <a:pt x="5050" y="6500"/>
                  </a:cubicBezTo>
                  <a:cubicBezTo>
                    <a:pt x="4976" y="6504"/>
                    <a:pt x="4901" y="6505"/>
                    <a:pt x="4829" y="6505"/>
                  </a:cubicBezTo>
                  <a:cubicBezTo>
                    <a:pt x="4683" y="6505"/>
                    <a:pt x="4544" y="6498"/>
                    <a:pt x="4431" y="6484"/>
                  </a:cubicBezTo>
                  <a:cubicBezTo>
                    <a:pt x="4383" y="6479"/>
                    <a:pt x="4341" y="6474"/>
                    <a:pt x="4304" y="6474"/>
                  </a:cubicBezTo>
                  <a:cubicBezTo>
                    <a:pt x="3960" y="6902"/>
                    <a:pt x="3436" y="7294"/>
                    <a:pt x="2960" y="7649"/>
                  </a:cubicBezTo>
                  <a:cubicBezTo>
                    <a:pt x="2827" y="7749"/>
                    <a:pt x="2695" y="7839"/>
                    <a:pt x="2578" y="7934"/>
                  </a:cubicBezTo>
                  <a:cubicBezTo>
                    <a:pt x="2128" y="8353"/>
                    <a:pt x="1880" y="9057"/>
                    <a:pt x="1880" y="9660"/>
                  </a:cubicBezTo>
                  <a:cubicBezTo>
                    <a:pt x="1880" y="9972"/>
                    <a:pt x="1949" y="10285"/>
                    <a:pt x="1975" y="10592"/>
                  </a:cubicBezTo>
                  <a:cubicBezTo>
                    <a:pt x="2091" y="10390"/>
                    <a:pt x="2208" y="10195"/>
                    <a:pt x="2314" y="10031"/>
                  </a:cubicBezTo>
                  <a:cubicBezTo>
                    <a:pt x="2377" y="9941"/>
                    <a:pt x="2446" y="9851"/>
                    <a:pt x="2504" y="9782"/>
                  </a:cubicBezTo>
                  <a:cubicBezTo>
                    <a:pt x="2563" y="9708"/>
                    <a:pt x="2610" y="9639"/>
                    <a:pt x="2658" y="9597"/>
                  </a:cubicBezTo>
                  <a:cubicBezTo>
                    <a:pt x="2748" y="9496"/>
                    <a:pt x="2801" y="9443"/>
                    <a:pt x="2801" y="9443"/>
                  </a:cubicBezTo>
                  <a:lnTo>
                    <a:pt x="2801" y="9443"/>
                  </a:lnTo>
                  <a:cubicBezTo>
                    <a:pt x="2801" y="9443"/>
                    <a:pt x="2774" y="9517"/>
                    <a:pt x="2721" y="9639"/>
                  </a:cubicBezTo>
                  <a:cubicBezTo>
                    <a:pt x="2695" y="9702"/>
                    <a:pt x="2663" y="9771"/>
                    <a:pt x="2631" y="9861"/>
                  </a:cubicBezTo>
                  <a:cubicBezTo>
                    <a:pt x="2594" y="9946"/>
                    <a:pt x="2557" y="10036"/>
                    <a:pt x="2525" y="10142"/>
                  </a:cubicBezTo>
                  <a:cubicBezTo>
                    <a:pt x="2435" y="10348"/>
                    <a:pt x="2346" y="10592"/>
                    <a:pt x="2250" y="10856"/>
                  </a:cubicBezTo>
                  <a:cubicBezTo>
                    <a:pt x="2144" y="11116"/>
                    <a:pt x="2033" y="11396"/>
                    <a:pt x="1917" y="11677"/>
                  </a:cubicBezTo>
                  <a:cubicBezTo>
                    <a:pt x="1774" y="11952"/>
                    <a:pt x="1631" y="12222"/>
                    <a:pt x="1472" y="12465"/>
                  </a:cubicBezTo>
                  <a:cubicBezTo>
                    <a:pt x="1308" y="12704"/>
                    <a:pt x="1133" y="12915"/>
                    <a:pt x="980" y="13090"/>
                  </a:cubicBezTo>
                  <a:cubicBezTo>
                    <a:pt x="816" y="13249"/>
                    <a:pt x="678" y="13381"/>
                    <a:pt x="572" y="13466"/>
                  </a:cubicBezTo>
                  <a:cubicBezTo>
                    <a:pt x="466" y="13545"/>
                    <a:pt x="398" y="13593"/>
                    <a:pt x="398" y="13593"/>
                  </a:cubicBezTo>
                  <a:cubicBezTo>
                    <a:pt x="302" y="13715"/>
                    <a:pt x="212" y="13842"/>
                    <a:pt x="149" y="13974"/>
                  </a:cubicBezTo>
                  <a:lnTo>
                    <a:pt x="149" y="14000"/>
                  </a:lnTo>
                  <a:cubicBezTo>
                    <a:pt x="260" y="14286"/>
                    <a:pt x="239" y="14604"/>
                    <a:pt x="107" y="14879"/>
                  </a:cubicBezTo>
                  <a:cubicBezTo>
                    <a:pt x="159" y="15398"/>
                    <a:pt x="1" y="15948"/>
                    <a:pt x="345" y="16335"/>
                  </a:cubicBezTo>
                  <a:cubicBezTo>
                    <a:pt x="435" y="16435"/>
                    <a:pt x="551" y="16509"/>
                    <a:pt x="673" y="16557"/>
                  </a:cubicBezTo>
                  <a:cubicBezTo>
                    <a:pt x="662" y="16451"/>
                    <a:pt x="673" y="16345"/>
                    <a:pt x="678" y="16266"/>
                  </a:cubicBezTo>
                  <a:cubicBezTo>
                    <a:pt x="683" y="16176"/>
                    <a:pt x="699" y="16123"/>
                    <a:pt x="699" y="16123"/>
                  </a:cubicBezTo>
                  <a:cubicBezTo>
                    <a:pt x="699" y="16123"/>
                    <a:pt x="789" y="16329"/>
                    <a:pt x="922" y="16483"/>
                  </a:cubicBezTo>
                  <a:cubicBezTo>
                    <a:pt x="980" y="16557"/>
                    <a:pt x="1049" y="16615"/>
                    <a:pt x="1102" y="16663"/>
                  </a:cubicBezTo>
                  <a:cubicBezTo>
                    <a:pt x="1393" y="16705"/>
                    <a:pt x="1694" y="16742"/>
                    <a:pt x="2007" y="16742"/>
                  </a:cubicBezTo>
                  <a:cubicBezTo>
                    <a:pt x="2398" y="16742"/>
                    <a:pt x="2795" y="16695"/>
                    <a:pt x="3150" y="16573"/>
                  </a:cubicBezTo>
                  <a:cubicBezTo>
                    <a:pt x="3187" y="16562"/>
                    <a:pt x="3219" y="16557"/>
                    <a:pt x="3245" y="16546"/>
                  </a:cubicBezTo>
                  <a:cubicBezTo>
                    <a:pt x="3272" y="16536"/>
                    <a:pt x="3378" y="16478"/>
                    <a:pt x="3478" y="16414"/>
                  </a:cubicBezTo>
                  <a:lnTo>
                    <a:pt x="3727" y="16271"/>
                  </a:lnTo>
                  <a:lnTo>
                    <a:pt x="3727" y="16271"/>
                  </a:lnTo>
                  <a:cubicBezTo>
                    <a:pt x="3727" y="16271"/>
                    <a:pt x="3722" y="16361"/>
                    <a:pt x="3716" y="16478"/>
                  </a:cubicBezTo>
                  <a:cubicBezTo>
                    <a:pt x="3769" y="16478"/>
                    <a:pt x="3828" y="16467"/>
                    <a:pt x="3881" y="16467"/>
                  </a:cubicBezTo>
                  <a:cubicBezTo>
                    <a:pt x="4574" y="16467"/>
                    <a:pt x="5315" y="16689"/>
                    <a:pt x="6035" y="16716"/>
                  </a:cubicBezTo>
                  <a:cubicBezTo>
                    <a:pt x="6109" y="16716"/>
                    <a:pt x="6204" y="16705"/>
                    <a:pt x="6315" y="16700"/>
                  </a:cubicBezTo>
                  <a:cubicBezTo>
                    <a:pt x="6474" y="16695"/>
                    <a:pt x="6670" y="16689"/>
                    <a:pt x="6898" y="16679"/>
                  </a:cubicBezTo>
                  <a:cubicBezTo>
                    <a:pt x="7120" y="16673"/>
                    <a:pt x="7374" y="16663"/>
                    <a:pt x="7639" y="16636"/>
                  </a:cubicBezTo>
                  <a:cubicBezTo>
                    <a:pt x="7702" y="16626"/>
                    <a:pt x="7771" y="16621"/>
                    <a:pt x="7834" y="16610"/>
                  </a:cubicBezTo>
                  <a:cubicBezTo>
                    <a:pt x="7903" y="16594"/>
                    <a:pt x="7977" y="16583"/>
                    <a:pt x="8046" y="16568"/>
                  </a:cubicBezTo>
                  <a:cubicBezTo>
                    <a:pt x="8200" y="16541"/>
                    <a:pt x="8358" y="16515"/>
                    <a:pt x="8523" y="16504"/>
                  </a:cubicBezTo>
                  <a:cubicBezTo>
                    <a:pt x="8649" y="16490"/>
                    <a:pt x="8779" y="16481"/>
                    <a:pt x="8913" y="16481"/>
                  </a:cubicBezTo>
                  <a:cubicBezTo>
                    <a:pt x="9133" y="16481"/>
                    <a:pt x="9361" y="16505"/>
                    <a:pt x="9592" y="16568"/>
                  </a:cubicBezTo>
                  <a:cubicBezTo>
                    <a:pt x="9682" y="16594"/>
                    <a:pt x="9777" y="16626"/>
                    <a:pt x="9862" y="16668"/>
                  </a:cubicBezTo>
                  <a:cubicBezTo>
                    <a:pt x="9888" y="16679"/>
                    <a:pt x="9899" y="16689"/>
                    <a:pt x="9936" y="16700"/>
                  </a:cubicBezTo>
                  <a:lnTo>
                    <a:pt x="9994" y="16732"/>
                  </a:lnTo>
                  <a:cubicBezTo>
                    <a:pt x="10042" y="16758"/>
                    <a:pt x="10084" y="16785"/>
                    <a:pt x="10121" y="16806"/>
                  </a:cubicBezTo>
                  <a:cubicBezTo>
                    <a:pt x="10285" y="16906"/>
                    <a:pt x="10428" y="17023"/>
                    <a:pt x="10571" y="17145"/>
                  </a:cubicBezTo>
                  <a:cubicBezTo>
                    <a:pt x="10709" y="17256"/>
                    <a:pt x="10852" y="17367"/>
                    <a:pt x="10994" y="17462"/>
                  </a:cubicBezTo>
                  <a:cubicBezTo>
                    <a:pt x="11032" y="17483"/>
                    <a:pt x="11074" y="17515"/>
                    <a:pt x="11111" y="17526"/>
                  </a:cubicBezTo>
                  <a:cubicBezTo>
                    <a:pt x="11153" y="17547"/>
                    <a:pt x="11185" y="17568"/>
                    <a:pt x="11222" y="17589"/>
                  </a:cubicBezTo>
                  <a:cubicBezTo>
                    <a:pt x="11301" y="17626"/>
                    <a:pt x="11381" y="17658"/>
                    <a:pt x="11471" y="17684"/>
                  </a:cubicBezTo>
                  <a:cubicBezTo>
                    <a:pt x="11799" y="17806"/>
                    <a:pt x="12164" y="17854"/>
                    <a:pt x="12514" y="17859"/>
                  </a:cubicBezTo>
                  <a:cubicBezTo>
                    <a:pt x="12694" y="17859"/>
                    <a:pt x="12874" y="17854"/>
                    <a:pt x="13043" y="17833"/>
                  </a:cubicBezTo>
                  <a:cubicBezTo>
                    <a:pt x="13218" y="17811"/>
                    <a:pt x="13392" y="17785"/>
                    <a:pt x="13562" y="17759"/>
                  </a:cubicBezTo>
                  <a:cubicBezTo>
                    <a:pt x="13805" y="17721"/>
                    <a:pt x="14043" y="17669"/>
                    <a:pt x="14276" y="17616"/>
                  </a:cubicBezTo>
                  <a:cubicBezTo>
                    <a:pt x="14578" y="17526"/>
                    <a:pt x="14922" y="17430"/>
                    <a:pt x="15261" y="17314"/>
                  </a:cubicBezTo>
                  <a:cubicBezTo>
                    <a:pt x="15758" y="17150"/>
                    <a:pt x="16261" y="16970"/>
                    <a:pt x="16632" y="16832"/>
                  </a:cubicBezTo>
                  <a:cubicBezTo>
                    <a:pt x="17002" y="16695"/>
                    <a:pt x="17246" y="16594"/>
                    <a:pt x="17246" y="16594"/>
                  </a:cubicBezTo>
                  <a:lnTo>
                    <a:pt x="17246" y="16594"/>
                  </a:lnTo>
                  <a:cubicBezTo>
                    <a:pt x="17246" y="16594"/>
                    <a:pt x="17034" y="16753"/>
                    <a:pt x="16700" y="16986"/>
                  </a:cubicBezTo>
                  <a:cubicBezTo>
                    <a:pt x="16378" y="17219"/>
                    <a:pt x="15933" y="17515"/>
                    <a:pt x="15483" y="17806"/>
                  </a:cubicBezTo>
                  <a:cubicBezTo>
                    <a:pt x="15261" y="17949"/>
                    <a:pt x="15033" y="18092"/>
                    <a:pt x="14816" y="18214"/>
                  </a:cubicBezTo>
                  <a:cubicBezTo>
                    <a:pt x="14811" y="18240"/>
                    <a:pt x="14811" y="18261"/>
                    <a:pt x="14811" y="18288"/>
                  </a:cubicBezTo>
                  <a:cubicBezTo>
                    <a:pt x="14795" y="18357"/>
                    <a:pt x="14784" y="18425"/>
                    <a:pt x="14763" y="18500"/>
                  </a:cubicBezTo>
                  <a:cubicBezTo>
                    <a:pt x="14742" y="18574"/>
                    <a:pt x="14716" y="18637"/>
                    <a:pt x="14700" y="18711"/>
                  </a:cubicBezTo>
                  <a:cubicBezTo>
                    <a:pt x="14599" y="18992"/>
                    <a:pt x="14461" y="19256"/>
                    <a:pt x="14340" y="19447"/>
                  </a:cubicBezTo>
                  <a:cubicBezTo>
                    <a:pt x="14281" y="19537"/>
                    <a:pt x="14229" y="19627"/>
                    <a:pt x="14186" y="19669"/>
                  </a:cubicBezTo>
                  <a:cubicBezTo>
                    <a:pt x="14154" y="19722"/>
                    <a:pt x="14128" y="19749"/>
                    <a:pt x="14128" y="19749"/>
                  </a:cubicBezTo>
                  <a:cubicBezTo>
                    <a:pt x="13599" y="20511"/>
                    <a:pt x="12556" y="20950"/>
                    <a:pt x="12217" y="21813"/>
                  </a:cubicBezTo>
                  <a:cubicBezTo>
                    <a:pt x="11984" y="22422"/>
                    <a:pt x="12132" y="23099"/>
                    <a:pt x="12095" y="23756"/>
                  </a:cubicBezTo>
                  <a:lnTo>
                    <a:pt x="12164" y="24904"/>
                  </a:lnTo>
                  <a:lnTo>
                    <a:pt x="12164" y="24904"/>
                  </a:lnTo>
                  <a:lnTo>
                    <a:pt x="12005" y="24327"/>
                  </a:lnTo>
                  <a:cubicBezTo>
                    <a:pt x="11857" y="24830"/>
                    <a:pt x="11561" y="25280"/>
                    <a:pt x="11270" y="25719"/>
                  </a:cubicBezTo>
                  <a:cubicBezTo>
                    <a:pt x="10560" y="26778"/>
                    <a:pt x="9856" y="27831"/>
                    <a:pt x="9147" y="28890"/>
                  </a:cubicBezTo>
                  <a:cubicBezTo>
                    <a:pt x="8994" y="29112"/>
                    <a:pt x="8835" y="29377"/>
                    <a:pt x="8909" y="29636"/>
                  </a:cubicBezTo>
                  <a:cubicBezTo>
                    <a:pt x="8967" y="29875"/>
                    <a:pt x="9205" y="30028"/>
                    <a:pt x="9444" y="30065"/>
                  </a:cubicBezTo>
                  <a:cubicBezTo>
                    <a:pt x="9502" y="30081"/>
                    <a:pt x="9565" y="30081"/>
                    <a:pt x="9624" y="30081"/>
                  </a:cubicBezTo>
                  <a:cubicBezTo>
                    <a:pt x="9729" y="30081"/>
                    <a:pt x="9841" y="30065"/>
                    <a:pt x="9946" y="30044"/>
                  </a:cubicBezTo>
                  <a:lnTo>
                    <a:pt x="10608" y="28578"/>
                  </a:lnTo>
                  <a:lnTo>
                    <a:pt x="10216" y="30092"/>
                  </a:lnTo>
                  <a:cubicBezTo>
                    <a:pt x="10343" y="30272"/>
                    <a:pt x="10502" y="30404"/>
                    <a:pt x="10693" y="30478"/>
                  </a:cubicBezTo>
                  <a:cubicBezTo>
                    <a:pt x="10979" y="30399"/>
                    <a:pt x="11238" y="30192"/>
                    <a:pt x="11402" y="29938"/>
                  </a:cubicBezTo>
                  <a:cubicBezTo>
                    <a:pt x="11656" y="29562"/>
                    <a:pt x="11725" y="29091"/>
                    <a:pt x="11773" y="28641"/>
                  </a:cubicBezTo>
                  <a:cubicBezTo>
                    <a:pt x="11773" y="28609"/>
                    <a:pt x="11778" y="28578"/>
                    <a:pt x="11778" y="28546"/>
                  </a:cubicBezTo>
                  <a:lnTo>
                    <a:pt x="11773" y="28546"/>
                  </a:lnTo>
                  <a:cubicBezTo>
                    <a:pt x="11732" y="28548"/>
                    <a:pt x="11690" y="28549"/>
                    <a:pt x="11645" y="28549"/>
                  </a:cubicBezTo>
                  <a:cubicBezTo>
                    <a:pt x="11480" y="28549"/>
                    <a:pt x="11289" y="28531"/>
                    <a:pt x="11106" y="28477"/>
                  </a:cubicBezTo>
                  <a:cubicBezTo>
                    <a:pt x="10873" y="28419"/>
                    <a:pt x="10666" y="28313"/>
                    <a:pt x="10529" y="28212"/>
                  </a:cubicBezTo>
                  <a:cubicBezTo>
                    <a:pt x="10455" y="28165"/>
                    <a:pt x="10402" y="28122"/>
                    <a:pt x="10370" y="28085"/>
                  </a:cubicBezTo>
                  <a:cubicBezTo>
                    <a:pt x="10338" y="28054"/>
                    <a:pt x="10312" y="28033"/>
                    <a:pt x="10312" y="28033"/>
                  </a:cubicBezTo>
                  <a:lnTo>
                    <a:pt x="10312" y="28033"/>
                  </a:lnTo>
                  <a:cubicBezTo>
                    <a:pt x="10312" y="28033"/>
                    <a:pt x="10338" y="28043"/>
                    <a:pt x="10386" y="28059"/>
                  </a:cubicBezTo>
                  <a:cubicBezTo>
                    <a:pt x="10428" y="28075"/>
                    <a:pt x="10497" y="28101"/>
                    <a:pt x="10571" y="28112"/>
                  </a:cubicBezTo>
                  <a:cubicBezTo>
                    <a:pt x="10682" y="28141"/>
                    <a:pt x="10813" y="28161"/>
                    <a:pt x="10952" y="28161"/>
                  </a:cubicBezTo>
                  <a:cubicBezTo>
                    <a:pt x="11013" y="28161"/>
                    <a:pt x="11075" y="28157"/>
                    <a:pt x="11137" y="28149"/>
                  </a:cubicBezTo>
                  <a:cubicBezTo>
                    <a:pt x="11333" y="28128"/>
                    <a:pt x="11529" y="28070"/>
                    <a:pt x="11651" y="28001"/>
                  </a:cubicBezTo>
                  <a:cubicBezTo>
                    <a:pt x="11720" y="27974"/>
                    <a:pt x="11767" y="27943"/>
                    <a:pt x="11799" y="27921"/>
                  </a:cubicBezTo>
                  <a:cubicBezTo>
                    <a:pt x="11831" y="27900"/>
                    <a:pt x="11852" y="27890"/>
                    <a:pt x="11852" y="27890"/>
                  </a:cubicBezTo>
                  <a:lnTo>
                    <a:pt x="11852" y="27895"/>
                  </a:lnTo>
                  <a:cubicBezTo>
                    <a:pt x="11878" y="27688"/>
                    <a:pt x="11926" y="27487"/>
                    <a:pt x="11995" y="27286"/>
                  </a:cubicBezTo>
                  <a:cubicBezTo>
                    <a:pt x="12937" y="24687"/>
                    <a:pt x="14075" y="22231"/>
                    <a:pt x="15869" y="20130"/>
                  </a:cubicBezTo>
                  <a:cubicBezTo>
                    <a:pt x="17044" y="18738"/>
                    <a:pt x="17939" y="17166"/>
                    <a:pt x="18680" y="15498"/>
                  </a:cubicBezTo>
                  <a:cubicBezTo>
                    <a:pt x="18992" y="14800"/>
                    <a:pt x="19236" y="14080"/>
                    <a:pt x="19490" y="13360"/>
                  </a:cubicBezTo>
                  <a:cubicBezTo>
                    <a:pt x="19326" y="11068"/>
                    <a:pt x="18913" y="6564"/>
                    <a:pt x="17997" y="4123"/>
                  </a:cubicBezTo>
                  <a:cubicBezTo>
                    <a:pt x="16912" y="1223"/>
                    <a:pt x="14610" y="312"/>
                    <a:pt x="13429" y="27"/>
                  </a:cubicBezTo>
                  <a:cubicBezTo>
                    <a:pt x="13302" y="21"/>
                    <a:pt x="13170" y="5"/>
                    <a:pt x="13038" y="5"/>
                  </a:cubicBezTo>
                  <a:cubicBezTo>
                    <a:pt x="12831" y="0"/>
                    <a:pt x="12619" y="0"/>
                    <a:pt x="12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2909925" y="4236375"/>
              <a:ext cx="122300" cy="259525"/>
            </a:xfrm>
            <a:custGeom>
              <a:avLst/>
              <a:gdLst/>
              <a:ahLst/>
              <a:cxnLst/>
              <a:rect l="l" t="t" r="r" b="b"/>
              <a:pathLst>
                <a:path w="4892" h="10381" extrusionOk="0">
                  <a:moveTo>
                    <a:pt x="953" y="0"/>
                  </a:moveTo>
                  <a:cubicBezTo>
                    <a:pt x="943" y="16"/>
                    <a:pt x="927" y="43"/>
                    <a:pt x="906" y="64"/>
                  </a:cubicBezTo>
                  <a:cubicBezTo>
                    <a:pt x="784" y="217"/>
                    <a:pt x="546" y="403"/>
                    <a:pt x="138" y="403"/>
                  </a:cubicBezTo>
                  <a:lnTo>
                    <a:pt x="70" y="403"/>
                  </a:lnTo>
                  <a:cubicBezTo>
                    <a:pt x="48" y="403"/>
                    <a:pt x="22" y="397"/>
                    <a:pt x="1" y="397"/>
                  </a:cubicBezTo>
                  <a:cubicBezTo>
                    <a:pt x="1001" y="1069"/>
                    <a:pt x="2002" y="2133"/>
                    <a:pt x="2626" y="3811"/>
                  </a:cubicBezTo>
                  <a:cubicBezTo>
                    <a:pt x="3272" y="5521"/>
                    <a:pt x="3669" y="8152"/>
                    <a:pt x="3912" y="10380"/>
                  </a:cubicBezTo>
                  <a:cubicBezTo>
                    <a:pt x="3912" y="10322"/>
                    <a:pt x="3918" y="10258"/>
                    <a:pt x="3918" y="10205"/>
                  </a:cubicBezTo>
                  <a:cubicBezTo>
                    <a:pt x="3939" y="9464"/>
                    <a:pt x="3907" y="8723"/>
                    <a:pt x="3854" y="8168"/>
                  </a:cubicBezTo>
                  <a:cubicBezTo>
                    <a:pt x="3828" y="7892"/>
                    <a:pt x="3806" y="7659"/>
                    <a:pt x="3785" y="7495"/>
                  </a:cubicBezTo>
                  <a:cubicBezTo>
                    <a:pt x="3764" y="7331"/>
                    <a:pt x="3754" y="7236"/>
                    <a:pt x="3754" y="7236"/>
                  </a:cubicBezTo>
                  <a:lnTo>
                    <a:pt x="3754" y="7236"/>
                  </a:lnTo>
                  <a:cubicBezTo>
                    <a:pt x="3754" y="7236"/>
                    <a:pt x="3780" y="7331"/>
                    <a:pt x="3833" y="7479"/>
                  </a:cubicBezTo>
                  <a:cubicBezTo>
                    <a:pt x="3881" y="7638"/>
                    <a:pt x="3944" y="7866"/>
                    <a:pt x="4018" y="8136"/>
                  </a:cubicBezTo>
                  <a:cubicBezTo>
                    <a:pt x="4156" y="8655"/>
                    <a:pt x="4315" y="9348"/>
                    <a:pt x="4436" y="10063"/>
                  </a:cubicBezTo>
                  <a:cubicBezTo>
                    <a:pt x="4436" y="9988"/>
                    <a:pt x="4442" y="9925"/>
                    <a:pt x="4442" y="9851"/>
                  </a:cubicBezTo>
                  <a:cubicBezTo>
                    <a:pt x="4463" y="9226"/>
                    <a:pt x="4447" y="8602"/>
                    <a:pt x="4447" y="8602"/>
                  </a:cubicBezTo>
                  <a:lnTo>
                    <a:pt x="4447" y="8602"/>
                  </a:lnTo>
                  <a:cubicBezTo>
                    <a:pt x="4447" y="8602"/>
                    <a:pt x="4548" y="9216"/>
                    <a:pt x="4606" y="9845"/>
                  </a:cubicBezTo>
                  <a:cubicBezTo>
                    <a:pt x="4622" y="9994"/>
                    <a:pt x="4632" y="10147"/>
                    <a:pt x="4648" y="10295"/>
                  </a:cubicBezTo>
                  <a:cubicBezTo>
                    <a:pt x="4690" y="10015"/>
                    <a:pt x="4733" y="9740"/>
                    <a:pt x="4754" y="9438"/>
                  </a:cubicBezTo>
                  <a:cubicBezTo>
                    <a:pt x="4892" y="7501"/>
                    <a:pt x="4600" y="5786"/>
                    <a:pt x="3870" y="4219"/>
                  </a:cubicBezTo>
                  <a:cubicBezTo>
                    <a:pt x="3679" y="4023"/>
                    <a:pt x="3473" y="3827"/>
                    <a:pt x="3256" y="3626"/>
                  </a:cubicBezTo>
                  <a:cubicBezTo>
                    <a:pt x="2780" y="3176"/>
                    <a:pt x="2282" y="2705"/>
                    <a:pt x="1975" y="2075"/>
                  </a:cubicBezTo>
                  <a:cubicBezTo>
                    <a:pt x="1869" y="1858"/>
                    <a:pt x="1747" y="1625"/>
                    <a:pt x="1636" y="1392"/>
                  </a:cubicBezTo>
                  <a:cubicBezTo>
                    <a:pt x="1403" y="932"/>
                    <a:pt x="1170" y="466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2844175" y="4206850"/>
              <a:ext cx="20800" cy="17375"/>
            </a:xfrm>
            <a:custGeom>
              <a:avLst/>
              <a:gdLst/>
              <a:ahLst/>
              <a:cxnLst/>
              <a:rect l="l" t="t" r="r" b="b"/>
              <a:pathLst>
                <a:path w="832" h="695" extrusionOk="0">
                  <a:moveTo>
                    <a:pt x="487" y="1"/>
                  </a:moveTo>
                  <a:cubicBezTo>
                    <a:pt x="371" y="112"/>
                    <a:pt x="249" y="228"/>
                    <a:pt x="138" y="340"/>
                  </a:cubicBezTo>
                  <a:lnTo>
                    <a:pt x="0" y="477"/>
                  </a:lnTo>
                  <a:cubicBezTo>
                    <a:pt x="222" y="525"/>
                    <a:pt x="508" y="588"/>
                    <a:pt x="831" y="694"/>
                  </a:cubicBezTo>
                  <a:cubicBezTo>
                    <a:pt x="651" y="477"/>
                    <a:pt x="535" y="234"/>
                    <a:pt x="487" y="1"/>
                  </a:cubicBezTo>
                  <a:close/>
                </a:path>
              </a:pathLst>
            </a:custGeom>
            <a:solidFill>
              <a:srgbClr val="F4D2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2864400" y="3709975"/>
              <a:ext cx="61175" cy="53675"/>
            </a:xfrm>
            <a:custGeom>
              <a:avLst/>
              <a:gdLst/>
              <a:ahLst/>
              <a:cxnLst/>
              <a:rect l="l" t="t" r="r" b="b"/>
              <a:pathLst>
                <a:path w="2447" h="2147" extrusionOk="0">
                  <a:moveTo>
                    <a:pt x="1059" y="0"/>
                  </a:moveTo>
                  <a:cubicBezTo>
                    <a:pt x="832" y="0"/>
                    <a:pt x="647" y="207"/>
                    <a:pt x="520" y="402"/>
                  </a:cubicBezTo>
                  <a:cubicBezTo>
                    <a:pt x="276" y="794"/>
                    <a:pt x="80" y="1398"/>
                    <a:pt x="1" y="1953"/>
                  </a:cubicBezTo>
                  <a:cubicBezTo>
                    <a:pt x="238" y="2050"/>
                    <a:pt x="540" y="2146"/>
                    <a:pt x="818" y="2146"/>
                  </a:cubicBezTo>
                  <a:cubicBezTo>
                    <a:pt x="937" y="2146"/>
                    <a:pt x="1052" y="2128"/>
                    <a:pt x="1155" y="2086"/>
                  </a:cubicBezTo>
                  <a:cubicBezTo>
                    <a:pt x="1054" y="2080"/>
                    <a:pt x="954" y="2070"/>
                    <a:pt x="848" y="2064"/>
                  </a:cubicBezTo>
                  <a:cubicBezTo>
                    <a:pt x="663" y="2043"/>
                    <a:pt x="477" y="2012"/>
                    <a:pt x="345" y="1964"/>
                  </a:cubicBezTo>
                  <a:cubicBezTo>
                    <a:pt x="213" y="1922"/>
                    <a:pt x="133" y="1874"/>
                    <a:pt x="133" y="1874"/>
                  </a:cubicBezTo>
                  <a:lnTo>
                    <a:pt x="133" y="1874"/>
                  </a:lnTo>
                  <a:cubicBezTo>
                    <a:pt x="133" y="1874"/>
                    <a:pt x="223" y="1906"/>
                    <a:pt x="356" y="1916"/>
                  </a:cubicBezTo>
                  <a:cubicBezTo>
                    <a:pt x="422" y="1927"/>
                    <a:pt x="498" y="1932"/>
                    <a:pt x="581" y="1932"/>
                  </a:cubicBezTo>
                  <a:cubicBezTo>
                    <a:pt x="664" y="1932"/>
                    <a:pt x="752" y="1927"/>
                    <a:pt x="842" y="1916"/>
                  </a:cubicBezTo>
                  <a:cubicBezTo>
                    <a:pt x="1022" y="1906"/>
                    <a:pt x="1202" y="1879"/>
                    <a:pt x="1335" y="1853"/>
                  </a:cubicBezTo>
                  <a:cubicBezTo>
                    <a:pt x="1366" y="1847"/>
                    <a:pt x="1398" y="1842"/>
                    <a:pt x="1430" y="1842"/>
                  </a:cubicBezTo>
                  <a:cubicBezTo>
                    <a:pt x="1483" y="1752"/>
                    <a:pt x="1531" y="1646"/>
                    <a:pt x="1557" y="1519"/>
                  </a:cubicBezTo>
                  <a:cubicBezTo>
                    <a:pt x="1711" y="773"/>
                    <a:pt x="2086" y="318"/>
                    <a:pt x="2446" y="143"/>
                  </a:cubicBezTo>
                  <a:cubicBezTo>
                    <a:pt x="2393" y="132"/>
                    <a:pt x="2340" y="127"/>
                    <a:pt x="2277" y="127"/>
                  </a:cubicBezTo>
                  <a:lnTo>
                    <a:pt x="2261" y="127"/>
                  </a:lnTo>
                  <a:cubicBezTo>
                    <a:pt x="2108" y="132"/>
                    <a:pt x="1954" y="180"/>
                    <a:pt x="1801" y="191"/>
                  </a:cubicBezTo>
                  <a:cubicBezTo>
                    <a:pt x="1758" y="196"/>
                    <a:pt x="1711" y="212"/>
                    <a:pt x="1663" y="222"/>
                  </a:cubicBezTo>
                  <a:cubicBezTo>
                    <a:pt x="1446" y="275"/>
                    <a:pt x="1229" y="355"/>
                    <a:pt x="1229" y="355"/>
                  </a:cubicBezTo>
                  <a:cubicBezTo>
                    <a:pt x="1229" y="355"/>
                    <a:pt x="1340" y="260"/>
                    <a:pt x="1483" y="154"/>
                  </a:cubicBezTo>
                  <a:cubicBezTo>
                    <a:pt x="1361" y="101"/>
                    <a:pt x="1239" y="21"/>
                    <a:pt x="1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2829600" y="3745025"/>
              <a:ext cx="167425" cy="47225"/>
            </a:xfrm>
            <a:custGeom>
              <a:avLst/>
              <a:gdLst/>
              <a:ahLst/>
              <a:cxnLst/>
              <a:rect l="l" t="t" r="r" b="b"/>
              <a:pathLst>
                <a:path w="6697" h="1889" extrusionOk="0">
                  <a:moveTo>
                    <a:pt x="6379" y="1"/>
                  </a:moveTo>
                  <a:cubicBezTo>
                    <a:pt x="6380" y="1"/>
                    <a:pt x="6411" y="12"/>
                    <a:pt x="6458" y="59"/>
                  </a:cubicBezTo>
                  <a:cubicBezTo>
                    <a:pt x="6501" y="107"/>
                    <a:pt x="6570" y="181"/>
                    <a:pt x="6622" y="292"/>
                  </a:cubicBezTo>
                  <a:cubicBezTo>
                    <a:pt x="6649" y="345"/>
                    <a:pt x="6675" y="408"/>
                    <a:pt x="6670" y="483"/>
                  </a:cubicBezTo>
                  <a:cubicBezTo>
                    <a:pt x="6660" y="557"/>
                    <a:pt x="6628" y="631"/>
                    <a:pt x="6570" y="689"/>
                  </a:cubicBezTo>
                  <a:cubicBezTo>
                    <a:pt x="6458" y="821"/>
                    <a:pt x="6263" y="869"/>
                    <a:pt x="6067" y="948"/>
                  </a:cubicBezTo>
                  <a:cubicBezTo>
                    <a:pt x="5866" y="1017"/>
                    <a:pt x="5649" y="1086"/>
                    <a:pt x="5416" y="1144"/>
                  </a:cubicBezTo>
                  <a:cubicBezTo>
                    <a:pt x="5188" y="1213"/>
                    <a:pt x="4939" y="1292"/>
                    <a:pt x="4690" y="1361"/>
                  </a:cubicBezTo>
                  <a:cubicBezTo>
                    <a:pt x="4188" y="1509"/>
                    <a:pt x="3627" y="1589"/>
                    <a:pt x="3071" y="1668"/>
                  </a:cubicBezTo>
                  <a:cubicBezTo>
                    <a:pt x="2790" y="1700"/>
                    <a:pt x="2504" y="1748"/>
                    <a:pt x="2234" y="1774"/>
                  </a:cubicBezTo>
                  <a:cubicBezTo>
                    <a:pt x="2100" y="1787"/>
                    <a:pt x="1965" y="1794"/>
                    <a:pt x="1830" y="1794"/>
                  </a:cubicBezTo>
                  <a:cubicBezTo>
                    <a:pt x="1696" y="1794"/>
                    <a:pt x="1562" y="1787"/>
                    <a:pt x="1430" y="1774"/>
                  </a:cubicBezTo>
                  <a:cubicBezTo>
                    <a:pt x="1171" y="1742"/>
                    <a:pt x="927" y="1679"/>
                    <a:pt x="715" y="1573"/>
                  </a:cubicBezTo>
                  <a:cubicBezTo>
                    <a:pt x="504" y="1467"/>
                    <a:pt x="329" y="1319"/>
                    <a:pt x="218" y="1144"/>
                  </a:cubicBezTo>
                  <a:cubicBezTo>
                    <a:pt x="165" y="1059"/>
                    <a:pt x="117" y="964"/>
                    <a:pt x="91" y="880"/>
                  </a:cubicBezTo>
                  <a:cubicBezTo>
                    <a:pt x="80" y="842"/>
                    <a:pt x="64" y="790"/>
                    <a:pt x="59" y="747"/>
                  </a:cubicBezTo>
                  <a:cubicBezTo>
                    <a:pt x="54" y="710"/>
                    <a:pt x="64" y="668"/>
                    <a:pt x="80" y="631"/>
                  </a:cubicBezTo>
                  <a:cubicBezTo>
                    <a:pt x="112" y="557"/>
                    <a:pt x="175" y="509"/>
                    <a:pt x="239" y="472"/>
                  </a:cubicBezTo>
                  <a:cubicBezTo>
                    <a:pt x="297" y="430"/>
                    <a:pt x="361" y="403"/>
                    <a:pt x="414" y="377"/>
                  </a:cubicBezTo>
                  <a:cubicBezTo>
                    <a:pt x="530" y="329"/>
                    <a:pt x="620" y="303"/>
                    <a:pt x="689" y="287"/>
                  </a:cubicBezTo>
                  <a:cubicBezTo>
                    <a:pt x="752" y="271"/>
                    <a:pt x="784" y="260"/>
                    <a:pt x="784" y="260"/>
                  </a:cubicBezTo>
                  <a:lnTo>
                    <a:pt x="784" y="260"/>
                  </a:lnTo>
                  <a:lnTo>
                    <a:pt x="689" y="276"/>
                  </a:lnTo>
                  <a:cubicBezTo>
                    <a:pt x="620" y="292"/>
                    <a:pt x="530" y="313"/>
                    <a:pt x="408" y="350"/>
                  </a:cubicBezTo>
                  <a:cubicBezTo>
                    <a:pt x="350" y="371"/>
                    <a:pt x="281" y="398"/>
                    <a:pt x="218" y="435"/>
                  </a:cubicBezTo>
                  <a:cubicBezTo>
                    <a:pt x="149" y="477"/>
                    <a:pt x="80" y="525"/>
                    <a:pt x="33" y="610"/>
                  </a:cubicBezTo>
                  <a:cubicBezTo>
                    <a:pt x="6" y="647"/>
                    <a:pt x="1" y="700"/>
                    <a:pt x="1" y="747"/>
                  </a:cubicBezTo>
                  <a:cubicBezTo>
                    <a:pt x="6" y="800"/>
                    <a:pt x="17" y="842"/>
                    <a:pt x="33" y="895"/>
                  </a:cubicBezTo>
                  <a:cubicBezTo>
                    <a:pt x="70" y="980"/>
                    <a:pt x="112" y="1081"/>
                    <a:pt x="170" y="1171"/>
                  </a:cubicBezTo>
                  <a:cubicBezTo>
                    <a:pt x="281" y="1356"/>
                    <a:pt x="461" y="1525"/>
                    <a:pt x="678" y="1642"/>
                  </a:cubicBezTo>
                  <a:cubicBezTo>
                    <a:pt x="901" y="1763"/>
                    <a:pt x="1155" y="1827"/>
                    <a:pt x="1419" y="1859"/>
                  </a:cubicBezTo>
                  <a:cubicBezTo>
                    <a:pt x="1570" y="1880"/>
                    <a:pt x="1726" y="1889"/>
                    <a:pt x="1885" y="1889"/>
                  </a:cubicBezTo>
                  <a:cubicBezTo>
                    <a:pt x="2005" y="1889"/>
                    <a:pt x="2127" y="1884"/>
                    <a:pt x="2250" y="1875"/>
                  </a:cubicBezTo>
                  <a:cubicBezTo>
                    <a:pt x="2526" y="1848"/>
                    <a:pt x="2806" y="1806"/>
                    <a:pt x="3087" y="1769"/>
                  </a:cubicBezTo>
                  <a:cubicBezTo>
                    <a:pt x="3642" y="1689"/>
                    <a:pt x="4209" y="1599"/>
                    <a:pt x="4722" y="1451"/>
                  </a:cubicBezTo>
                  <a:cubicBezTo>
                    <a:pt x="4982" y="1372"/>
                    <a:pt x="5220" y="1282"/>
                    <a:pt x="5453" y="1213"/>
                  </a:cubicBezTo>
                  <a:cubicBezTo>
                    <a:pt x="5680" y="1139"/>
                    <a:pt x="5903" y="1070"/>
                    <a:pt x="6098" y="991"/>
                  </a:cubicBezTo>
                  <a:cubicBezTo>
                    <a:pt x="6199" y="954"/>
                    <a:pt x="6289" y="911"/>
                    <a:pt x="6379" y="874"/>
                  </a:cubicBezTo>
                  <a:cubicBezTo>
                    <a:pt x="6469" y="832"/>
                    <a:pt x="6543" y="774"/>
                    <a:pt x="6601" y="710"/>
                  </a:cubicBezTo>
                  <a:cubicBezTo>
                    <a:pt x="6660" y="641"/>
                    <a:pt x="6697" y="557"/>
                    <a:pt x="6697" y="483"/>
                  </a:cubicBezTo>
                  <a:cubicBezTo>
                    <a:pt x="6697" y="403"/>
                    <a:pt x="6670" y="340"/>
                    <a:pt x="6644" y="287"/>
                  </a:cubicBezTo>
                  <a:cubicBezTo>
                    <a:pt x="6580" y="170"/>
                    <a:pt x="6517" y="107"/>
                    <a:pt x="6464" y="59"/>
                  </a:cubicBezTo>
                  <a:cubicBezTo>
                    <a:pt x="6412" y="12"/>
                    <a:pt x="6380" y="1"/>
                    <a:pt x="6379" y="1"/>
                  </a:cubicBezTo>
                  <a:close/>
                </a:path>
              </a:pathLst>
            </a:custGeom>
            <a:solidFill>
              <a:srgbClr val="DBA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2860450" y="3795850"/>
              <a:ext cx="69475" cy="54650"/>
            </a:xfrm>
            <a:custGeom>
              <a:avLst/>
              <a:gdLst/>
              <a:ahLst/>
              <a:cxnLst/>
              <a:rect l="l" t="t" r="r" b="b"/>
              <a:pathLst>
                <a:path w="2779" h="2186" extrusionOk="0">
                  <a:moveTo>
                    <a:pt x="1424" y="1175"/>
                  </a:moveTo>
                  <a:cubicBezTo>
                    <a:pt x="1498" y="1175"/>
                    <a:pt x="1556" y="1197"/>
                    <a:pt x="1609" y="1213"/>
                  </a:cubicBezTo>
                  <a:cubicBezTo>
                    <a:pt x="1662" y="1223"/>
                    <a:pt x="1704" y="1244"/>
                    <a:pt x="1736" y="1255"/>
                  </a:cubicBezTo>
                  <a:cubicBezTo>
                    <a:pt x="1763" y="1271"/>
                    <a:pt x="1784" y="1281"/>
                    <a:pt x="1784" y="1281"/>
                  </a:cubicBezTo>
                  <a:cubicBezTo>
                    <a:pt x="1784" y="1281"/>
                    <a:pt x="1763" y="1281"/>
                    <a:pt x="1736" y="1276"/>
                  </a:cubicBezTo>
                  <a:cubicBezTo>
                    <a:pt x="1704" y="1271"/>
                    <a:pt x="1662" y="1271"/>
                    <a:pt x="1609" y="1271"/>
                  </a:cubicBezTo>
                  <a:cubicBezTo>
                    <a:pt x="1592" y="1269"/>
                    <a:pt x="1573" y="1268"/>
                    <a:pt x="1554" y="1268"/>
                  </a:cubicBezTo>
                  <a:cubicBezTo>
                    <a:pt x="1516" y="1268"/>
                    <a:pt x="1475" y="1271"/>
                    <a:pt x="1429" y="1271"/>
                  </a:cubicBezTo>
                  <a:cubicBezTo>
                    <a:pt x="1366" y="1271"/>
                    <a:pt x="1297" y="1276"/>
                    <a:pt x="1228" y="1292"/>
                  </a:cubicBezTo>
                  <a:cubicBezTo>
                    <a:pt x="1201" y="1294"/>
                    <a:pt x="1174" y="1295"/>
                    <a:pt x="1147" y="1295"/>
                  </a:cubicBezTo>
                  <a:cubicBezTo>
                    <a:pt x="1100" y="1295"/>
                    <a:pt x="1053" y="1291"/>
                    <a:pt x="1006" y="1281"/>
                  </a:cubicBezTo>
                  <a:cubicBezTo>
                    <a:pt x="942" y="1271"/>
                    <a:pt x="884" y="1250"/>
                    <a:pt x="836" y="1244"/>
                  </a:cubicBezTo>
                  <a:cubicBezTo>
                    <a:pt x="783" y="1239"/>
                    <a:pt x="741" y="1228"/>
                    <a:pt x="709" y="1228"/>
                  </a:cubicBezTo>
                  <a:lnTo>
                    <a:pt x="662" y="1228"/>
                  </a:lnTo>
                  <a:cubicBezTo>
                    <a:pt x="662" y="1228"/>
                    <a:pt x="678" y="1223"/>
                    <a:pt x="709" y="1213"/>
                  </a:cubicBezTo>
                  <a:cubicBezTo>
                    <a:pt x="731" y="1213"/>
                    <a:pt x="768" y="1197"/>
                    <a:pt x="831" y="1191"/>
                  </a:cubicBezTo>
                  <a:cubicBezTo>
                    <a:pt x="848" y="1190"/>
                    <a:pt x="866" y="1189"/>
                    <a:pt x="883" y="1189"/>
                  </a:cubicBezTo>
                  <a:cubicBezTo>
                    <a:pt x="927" y="1189"/>
                    <a:pt x="971" y="1193"/>
                    <a:pt x="1016" y="1197"/>
                  </a:cubicBezTo>
                  <a:cubicBezTo>
                    <a:pt x="1032" y="1198"/>
                    <a:pt x="1048" y="1199"/>
                    <a:pt x="1064" y="1199"/>
                  </a:cubicBezTo>
                  <a:cubicBezTo>
                    <a:pt x="1109" y="1199"/>
                    <a:pt x="1158" y="1194"/>
                    <a:pt x="1212" y="1186"/>
                  </a:cubicBezTo>
                  <a:cubicBezTo>
                    <a:pt x="1286" y="1175"/>
                    <a:pt x="1360" y="1175"/>
                    <a:pt x="1424" y="1175"/>
                  </a:cubicBezTo>
                  <a:close/>
                  <a:moveTo>
                    <a:pt x="1133" y="1493"/>
                  </a:moveTo>
                  <a:cubicBezTo>
                    <a:pt x="1159" y="1504"/>
                    <a:pt x="1186" y="1504"/>
                    <a:pt x="1212" y="1509"/>
                  </a:cubicBezTo>
                  <a:cubicBezTo>
                    <a:pt x="1239" y="1509"/>
                    <a:pt x="1260" y="1520"/>
                    <a:pt x="1281" y="1530"/>
                  </a:cubicBezTo>
                  <a:cubicBezTo>
                    <a:pt x="1297" y="1535"/>
                    <a:pt x="1313" y="1546"/>
                    <a:pt x="1323" y="1546"/>
                  </a:cubicBezTo>
                  <a:cubicBezTo>
                    <a:pt x="1339" y="1557"/>
                    <a:pt x="1345" y="1562"/>
                    <a:pt x="1345" y="1562"/>
                  </a:cubicBezTo>
                  <a:cubicBezTo>
                    <a:pt x="1345" y="1562"/>
                    <a:pt x="1339" y="1567"/>
                    <a:pt x="1323" y="1572"/>
                  </a:cubicBezTo>
                  <a:cubicBezTo>
                    <a:pt x="1313" y="1583"/>
                    <a:pt x="1297" y="1588"/>
                    <a:pt x="1281" y="1594"/>
                  </a:cubicBezTo>
                  <a:cubicBezTo>
                    <a:pt x="1260" y="1599"/>
                    <a:pt x="1233" y="1610"/>
                    <a:pt x="1212" y="1610"/>
                  </a:cubicBezTo>
                  <a:cubicBezTo>
                    <a:pt x="1186" y="1610"/>
                    <a:pt x="1159" y="1610"/>
                    <a:pt x="1133" y="1615"/>
                  </a:cubicBezTo>
                  <a:cubicBezTo>
                    <a:pt x="1106" y="1610"/>
                    <a:pt x="1080" y="1610"/>
                    <a:pt x="1053" y="1599"/>
                  </a:cubicBezTo>
                  <a:cubicBezTo>
                    <a:pt x="1027" y="1599"/>
                    <a:pt x="1006" y="1588"/>
                    <a:pt x="990" y="1583"/>
                  </a:cubicBezTo>
                  <a:cubicBezTo>
                    <a:pt x="969" y="1572"/>
                    <a:pt x="953" y="1562"/>
                    <a:pt x="942" y="1562"/>
                  </a:cubicBezTo>
                  <a:cubicBezTo>
                    <a:pt x="926" y="1551"/>
                    <a:pt x="921" y="1546"/>
                    <a:pt x="921" y="1546"/>
                  </a:cubicBezTo>
                  <a:cubicBezTo>
                    <a:pt x="921" y="1546"/>
                    <a:pt x="926" y="1541"/>
                    <a:pt x="942" y="1535"/>
                  </a:cubicBezTo>
                  <a:cubicBezTo>
                    <a:pt x="953" y="1530"/>
                    <a:pt x="969" y="1520"/>
                    <a:pt x="990" y="1514"/>
                  </a:cubicBezTo>
                  <a:cubicBezTo>
                    <a:pt x="1006" y="1509"/>
                    <a:pt x="1032" y="1504"/>
                    <a:pt x="1053" y="1504"/>
                  </a:cubicBezTo>
                  <a:cubicBezTo>
                    <a:pt x="1080" y="1504"/>
                    <a:pt x="1106" y="1504"/>
                    <a:pt x="1133" y="1493"/>
                  </a:cubicBezTo>
                  <a:close/>
                  <a:moveTo>
                    <a:pt x="2779" y="0"/>
                  </a:moveTo>
                  <a:lnTo>
                    <a:pt x="2779" y="0"/>
                  </a:lnTo>
                  <a:cubicBezTo>
                    <a:pt x="2424" y="90"/>
                    <a:pt x="1996" y="143"/>
                    <a:pt x="1572" y="196"/>
                  </a:cubicBezTo>
                  <a:cubicBezTo>
                    <a:pt x="1562" y="265"/>
                    <a:pt x="1556" y="344"/>
                    <a:pt x="1556" y="429"/>
                  </a:cubicBezTo>
                  <a:cubicBezTo>
                    <a:pt x="1556" y="477"/>
                    <a:pt x="1562" y="514"/>
                    <a:pt x="1572" y="561"/>
                  </a:cubicBezTo>
                  <a:lnTo>
                    <a:pt x="1577" y="593"/>
                  </a:lnTo>
                  <a:lnTo>
                    <a:pt x="1583" y="636"/>
                  </a:lnTo>
                  <a:cubicBezTo>
                    <a:pt x="1588" y="667"/>
                    <a:pt x="1588" y="699"/>
                    <a:pt x="1583" y="731"/>
                  </a:cubicBezTo>
                  <a:cubicBezTo>
                    <a:pt x="1583" y="747"/>
                    <a:pt x="1577" y="768"/>
                    <a:pt x="1572" y="778"/>
                  </a:cubicBezTo>
                  <a:cubicBezTo>
                    <a:pt x="1572" y="784"/>
                    <a:pt x="1556" y="810"/>
                    <a:pt x="1540" y="826"/>
                  </a:cubicBezTo>
                  <a:cubicBezTo>
                    <a:pt x="1524" y="853"/>
                    <a:pt x="1498" y="874"/>
                    <a:pt x="1477" y="884"/>
                  </a:cubicBezTo>
                  <a:cubicBezTo>
                    <a:pt x="1450" y="900"/>
                    <a:pt x="1424" y="916"/>
                    <a:pt x="1392" y="927"/>
                  </a:cubicBezTo>
                  <a:cubicBezTo>
                    <a:pt x="1366" y="932"/>
                    <a:pt x="1339" y="932"/>
                    <a:pt x="1318" y="932"/>
                  </a:cubicBezTo>
                  <a:cubicBezTo>
                    <a:pt x="1300" y="933"/>
                    <a:pt x="1282" y="933"/>
                    <a:pt x="1264" y="933"/>
                  </a:cubicBezTo>
                  <a:cubicBezTo>
                    <a:pt x="1187" y="933"/>
                    <a:pt x="1118" y="925"/>
                    <a:pt x="1053" y="916"/>
                  </a:cubicBezTo>
                  <a:cubicBezTo>
                    <a:pt x="979" y="906"/>
                    <a:pt x="921" y="900"/>
                    <a:pt x="873" y="890"/>
                  </a:cubicBezTo>
                  <a:cubicBezTo>
                    <a:pt x="831" y="884"/>
                    <a:pt x="815" y="858"/>
                    <a:pt x="815" y="858"/>
                  </a:cubicBezTo>
                  <a:lnTo>
                    <a:pt x="815" y="858"/>
                  </a:lnTo>
                  <a:cubicBezTo>
                    <a:pt x="815" y="858"/>
                    <a:pt x="836" y="879"/>
                    <a:pt x="879" y="879"/>
                  </a:cubicBezTo>
                  <a:cubicBezTo>
                    <a:pt x="926" y="874"/>
                    <a:pt x="995" y="874"/>
                    <a:pt x="1069" y="874"/>
                  </a:cubicBezTo>
                  <a:cubicBezTo>
                    <a:pt x="1138" y="874"/>
                    <a:pt x="1228" y="868"/>
                    <a:pt x="1313" y="847"/>
                  </a:cubicBezTo>
                  <a:cubicBezTo>
                    <a:pt x="1334" y="842"/>
                    <a:pt x="1350" y="831"/>
                    <a:pt x="1376" y="826"/>
                  </a:cubicBezTo>
                  <a:cubicBezTo>
                    <a:pt x="1392" y="821"/>
                    <a:pt x="1403" y="816"/>
                    <a:pt x="1424" y="800"/>
                  </a:cubicBezTo>
                  <a:cubicBezTo>
                    <a:pt x="1440" y="789"/>
                    <a:pt x="1456" y="773"/>
                    <a:pt x="1466" y="757"/>
                  </a:cubicBezTo>
                  <a:cubicBezTo>
                    <a:pt x="1472" y="752"/>
                    <a:pt x="1466" y="752"/>
                    <a:pt x="1472" y="741"/>
                  </a:cubicBezTo>
                  <a:lnTo>
                    <a:pt x="1472" y="715"/>
                  </a:lnTo>
                  <a:cubicBezTo>
                    <a:pt x="1472" y="699"/>
                    <a:pt x="1466" y="689"/>
                    <a:pt x="1456" y="667"/>
                  </a:cubicBezTo>
                  <a:lnTo>
                    <a:pt x="1445" y="636"/>
                  </a:lnTo>
                  <a:lnTo>
                    <a:pt x="1440" y="620"/>
                  </a:lnTo>
                  <a:lnTo>
                    <a:pt x="1429" y="609"/>
                  </a:lnTo>
                  <a:lnTo>
                    <a:pt x="1424" y="588"/>
                  </a:lnTo>
                  <a:cubicBezTo>
                    <a:pt x="1413" y="535"/>
                    <a:pt x="1397" y="482"/>
                    <a:pt x="1392" y="434"/>
                  </a:cubicBezTo>
                  <a:cubicBezTo>
                    <a:pt x="1376" y="355"/>
                    <a:pt x="1376" y="281"/>
                    <a:pt x="1371" y="217"/>
                  </a:cubicBezTo>
                  <a:cubicBezTo>
                    <a:pt x="1239" y="228"/>
                    <a:pt x="1106" y="249"/>
                    <a:pt x="974" y="265"/>
                  </a:cubicBezTo>
                  <a:cubicBezTo>
                    <a:pt x="856" y="282"/>
                    <a:pt x="735" y="295"/>
                    <a:pt x="615" y="295"/>
                  </a:cubicBezTo>
                  <a:cubicBezTo>
                    <a:pt x="548" y="295"/>
                    <a:pt x="480" y="291"/>
                    <a:pt x="413" y="281"/>
                  </a:cubicBezTo>
                  <a:cubicBezTo>
                    <a:pt x="291" y="265"/>
                    <a:pt x="169" y="228"/>
                    <a:pt x="74" y="159"/>
                  </a:cubicBezTo>
                  <a:cubicBezTo>
                    <a:pt x="69" y="149"/>
                    <a:pt x="53" y="143"/>
                    <a:pt x="48" y="138"/>
                  </a:cubicBezTo>
                  <a:cubicBezTo>
                    <a:pt x="37" y="244"/>
                    <a:pt x="21" y="382"/>
                    <a:pt x="16" y="546"/>
                  </a:cubicBezTo>
                  <a:cubicBezTo>
                    <a:pt x="11" y="694"/>
                    <a:pt x="0" y="853"/>
                    <a:pt x="0" y="1022"/>
                  </a:cubicBezTo>
                  <a:cubicBezTo>
                    <a:pt x="42" y="1165"/>
                    <a:pt x="106" y="1329"/>
                    <a:pt x="212" y="1509"/>
                  </a:cubicBezTo>
                  <a:cubicBezTo>
                    <a:pt x="281" y="1620"/>
                    <a:pt x="365" y="1737"/>
                    <a:pt x="461" y="1858"/>
                  </a:cubicBezTo>
                  <a:cubicBezTo>
                    <a:pt x="476" y="1890"/>
                    <a:pt x="503" y="1917"/>
                    <a:pt x="529" y="1948"/>
                  </a:cubicBezTo>
                  <a:lnTo>
                    <a:pt x="566" y="1996"/>
                  </a:lnTo>
                  <a:cubicBezTo>
                    <a:pt x="577" y="2012"/>
                    <a:pt x="582" y="2022"/>
                    <a:pt x="598" y="2038"/>
                  </a:cubicBezTo>
                  <a:cubicBezTo>
                    <a:pt x="646" y="2081"/>
                    <a:pt x="704" y="2123"/>
                    <a:pt x="768" y="2144"/>
                  </a:cubicBezTo>
                  <a:cubicBezTo>
                    <a:pt x="851" y="2171"/>
                    <a:pt x="950" y="2185"/>
                    <a:pt x="1051" y="2185"/>
                  </a:cubicBezTo>
                  <a:cubicBezTo>
                    <a:pt x="1110" y="2185"/>
                    <a:pt x="1170" y="2180"/>
                    <a:pt x="1228" y="2171"/>
                  </a:cubicBezTo>
                  <a:cubicBezTo>
                    <a:pt x="1387" y="2144"/>
                    <a:pt x="1546" y="2091"/>
                    <a:pt x="1689" y="2012"/>
                  </a:cubicBezTo>
                  <a:cubicBezTo>
                    <a:pt x="1720" y="1991"/>
                    <a:pt x="1763" y="1969"/>
                    <a:pt x="1789" y="1948"/>
                  </a:cubicBezTo>
                  <a:lnTo>
                    <a:pt x="1842" y="1911"/>
                  </a:lnTo>
                  <a:lnTo>
                    <a:pt x="1895" y="1869"/>
                  </a:lnTo>
                  <a:cubicBezTo>
                    <a:pt x="1932" y="1837"/>
                    <a:pt x="1980" y="1805"/>
                    <a:pt x="2022" y="1779"/>
                  </a:cubicBezTo>
                  <a:lnTo>
                    <a:pt x="2033" y="1763"/>
                  </a:lnTo>
                  <a:cubicBezTo>
                    <a:pt x="2080" y="1705"/>
                    <a:pt x="2133" y="1652"/>
                    <a:pt x="2170" y="1594"/>
                  </a:cubicBezTo>
                  <a:cubicBezTo>
                    <a:pt x="2303" y="1419"/>
                    <a:pt x="2408" y="1228"/>
                    <a:pt x="2498" y="1038"/>
                  </a:cubicBezTo>
                  <a:cubicBezTo>
                    <a:pt x="2636" y="720"/>
                    <a:pt x="2715" y="350"/>
                    <a:pt x="2779" y="0"/>
                  </a:cubicBezTo>
                  <a:close/>
                </a:path>
              </a:pathLst>
            </a:custGeom>
            <a:solidFill>
              <a:srgbClr val="FFE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3034975" y="4394900"/>
              <a:ext cx="23975" cy="68425"/>
            </a:xfrm>
            <a:custGeom>
              <a:avLst/>
              <a:gdLst/>
              <a:ahLst/>
              <a:cxnLst/>
              <a:rect l="l" t="t" r="r" b="b"/>
              <a:pathLst>
                <a:path w="959" h="2737" extrusionOk="0">
                  <a:moveTo>
                    <a:pt x="1" y="0"/>
                  </a:moveTo>
                  <a:lnTo>
                    <a:pt x="1" y="0"/>
                  </a:lnTo>
                  <a:cubicBezTo>
                    <a:pt x="170" y="869"/>
                    <a:pt x="239" y="1774"/>
                    <a:pt x="202" y="2737"/>
                  </a:cubicBezTo>
                  <a:cubicBezTo>
                    <a:pt x="466" y="2541"/>
                    <a:pt x="715" y="2340"/>
                    <a:pt x="959" y="2128"/>
                  </a:cubicBezTo>
                  <a:cubicBezTo>
                    <a:pt x="689" y="1758"/>
                    <a:pt x="493" y="1218"/>
                    <a:pt x="302" y="736"/>
                  </a:cubicBezTo>
                  <a:cubicBezTo>
                    <a:pt x="212" y="487"/>
                    <a:pt x="128" y="255"/>
                    <a:pt x="59" y="12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2866650" y="4195475"/>
              <a:ext cx="61175" cy="40000"/>
            </a:xfrm>
            <a:custGeom>
              <a:avLst/>
              <a:gdLst/>
              <a:ahLst/>
              <a:cxnLst/>
              <a:rect l="l" t="t" r="r" b="b"/>
              <a:pathLst>
                <a:path w="2447" h="1600" extrusionOk="0">
                  <a:moveTo>
                    <a:pt x="191" y="1"/>
                  </a:moveTo>
                  <a:cubicBezTo>
                    <a:pt x="138" y="22"/>
                    <a:pt x="86" y="59"/>
                    <a:pt x="33" y="101"/>
                  </a:cubicBezTo>
                  <a:cubicBezTo>
                    <a:pt x="6" y="170"/>
                    <a:pt x="1" y="249"/>
                    <a:pt x="11" y="345"/>
                  </a:cubicBezTo>
                  <a:cubicBezTo>
                    <a:pt x="33" y="482"/>
                    <a:pt x="96" y="646"/>
                    <a:pt x="213" y="800"/>
                  </a:cubicBezTo>
                  <a:cubicBezTo>
                    <a:pt x="583" y="869"/>
                    <a:pt x="1472" y="1070"/>
                    <a:pt x="1970" y="1599"/>
                  </a:cubicBezTo>
                  <a:cubicBezTo>
                    <a:pt x="2123" y="1589"/>
                    <a:pt x="2235" y="1530"/>
                    <a:pt x="2314" y="1430"/>
                  </a:cubicBezTo>
                  <a:cubicBezTo>
                    <a:pt x="2383" y="1350"/>
                    <a:pt x="2420" y="1250"/>
                    <a:pt x="2446" y="1139"/>
                  </a:cubicBezTo>
                  <a:lnTo>
                    <a:pt x="2446" y="1139"/>
                  </a:lnTo>
                  <a:lnTo>
                    <a:pt x="2367" y="1160"/>
                  </a:lnTo>
                  <a:cubicBezTo>
                    <a:pt x="2309" y="1170"/>
                    <a:pt x="2240" y="1170"/>
                    <a:pt x="2176" y="1170"/>
                  </a:cubicBezTo>
                  <a:cubicBezTo>
                    <a:pt x="2007" y="1170"/>
                    <a:pt x="1848" y="1139"/>
                    <a:pt x="1732" y="1107"/>
                  </a:cubicBezTo>
                  <a:cubicBezTo>
                    <a:pt x="1441" y="1033"/>
                    <a:pt x="1155" y="916"/>
                    <a:pt x="890" y="784"/>
                  </a:cubicBezTo>
                  <a:cubicBezTo>
                    <a:pt x="721" y="694"/>
                    <a:pt x="493" y="556"/>
                    <a:pt x="329" y="339"/>
                  </a:cubicBezTo>
                  <a:cubicBezTo>
                    <a:pt x="250" y="223"/>
                    <a:pt x="213" y="107"/>
                    <a:pt x="191" y="1"/>
                  </a:cubicBezTo>
                  <a:close/>
                </a:path>
              </a:pathLst>
            </a:custGeom>
            <a:solidFill>
              <a:srgbClr val="F4D2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2735925" y="4084850"/>
              <a:ext cx="178000" cy="157775"/>
            </a:xfrm>
            <a:custGeom>
              <a:avLst/>
              <a:gdLst/>
              <a:ahLst/>
              <a:cxnLst/>
              <a:rect l="l" t="t" r="r" b="b"/>
              <a:pathLst>
                <a:path w="7120" h="6311" extrusionOk="0">
                  <a:moveTo>
                    <a:pt x="3139" y="1059"/>
                  </a:moveTo>
                  <a:lnTo>
                    <a:pt x="3139" y="1059"/>
                  </a:lnTo>
                  <a:cubicBezTo>
                    <a:pt x="3140" y="1059"/>
                    <a:pt x="3171" y="1070"/>
                    <a:pt x="3234" y="1091"/>
                  </a:cubicBezTo>
                  <a:cubicBezTo>
                    <a:pt x="3303" y="1112"/>
                    <a:pt x="3393" y="1139"/>
                    <a:pt x="3499" y="1181"/>
                  </a:cubicBezTo>
                  <a:cubicBezTo>
                    <a:pt x="3605" y="1229"/>
                    <a:pt x="3732" y="1282"/>
                    <a:pt x="3864" y="1350"/>
                  </a:cubicBezTo>
                  <a:cubicBezTo>
                    <a:pt x="3991" y="1419"/>
                    <a:pt x="4124" y="1499"/>
                    <a:pt x="4256" y="1594"/>
                  </a:cubicBezTo>
                  <a:cubicBezTo>
                    <a:pt x="4383" y="1684"/>
                    <a:pt x="4499" y="1790"/>
                    <a:pt x="4605" y="1890"/>
                  </a:cubicBezTo>
                  <a:cubicBezTo>
                    <a:pt x="4711" y="1991"/>
                    <a:pt x="4806" y="2097"/>
                    <a:pt x="4875" y="2181"/>
                  </a:cubicBezTo>
                  <a:cubicBezTo>
                    <a:pt x="4949" y="2266"/>
                    <a:pt x="5008" y="2356"/>
                    <a:pt x="5045" y="2409"/>
                  </a:cubicBezTo>
                  <a:cubicBezTo>
                    <a:pt x="5082" y="2467"/>
                    <a:pt x="5103" y="2499"/>
                    <a:pt x="5103" y="2499"/>
                  </a:cubicBezTo>
                  <a:cubicBezTo>
                    <a:pt x="5103" y="2499"/>
                    <a:pt x="5076" y="2473"/>
                    <a:pt x="5029" y="2420"/>
                  </a:cubicBezTo>
                  <a:cubicBezTo>
                    <a:pt x="4981" y="2367"/>
                    <a:pt x="4912" y="2303"/>
                    <a:pt x="4833" y="2224"/>
                  </a:cubicBezTo>
                  <a:cubicBezTo>
                    <a:pt x="4753" y="2144"/>
                    <a:pt x="4648" y="2054"/>
                    <a:pt x="4542" y="1959"/>
                  </a:cubicBezTo>
                  <a:cubicBezTo>
                    <a:pt x="4436" y="1864"/>
                    <a:pt x="4309" y="1774"/>
                    <a:pt x="4187" y="1679"/>
                  </a:cubicBezTo>
                  <a:cubicBezTo>
                    <a:pt x="4065" y="1589"/>
                    <a:pt x="3938" y="1499"/>
                    <a:pt x="3817" y="1430"/>
                  </a:cubicBezTo>
                  <a:cubicBezTo>
                    <a:pt x="3695" y="1356"/>
                    <a:pt x="3578" y="1282"/>
                    <a:pt x="3483" y="1229"/>
                  </a:cubicBezTo>
                  <a:cubicBezTo>
                    <a:pt x="3383" y="1176"/>
                    <a:pt x="3298" y="1128"/>
                    <a:pt x="3229" y="1102"/>
                  </a:cubicBezTo>
                  <a:cubicBezTo>
                    <a:pt x="3171" y="1070"/>
                    <a:pt x="3140" y="1059"/>
                    <a:pt x="3139" y="1059"/>
                  </a:cubicBezTo>
                  <a:close/>
                  <a:moveTo>
                    <a:pt x="2350" y="1933"/>
                  </a:moveTo>
                  <a:lnTo>
                    <a:pt x="2350" y="1933"/>
                  </a:lnTo>
                  <a:cubicBezTo>
                    <a:pt x="2350" y="1933"/>
                    <a:pt x="2329" y="1949"/>
                    <a:pt x="2303" y="1986"/>
                  </a:cubicBezTo>
                  <a:cubicBezTo>
                    <a:pt x="2271" y="2017"/>
                    <a:pt x="2229" y="2070"/>
                    <a:pt x="2176" y="2123"/>
                  </a:cubicBezTo>
                  <a:cubicBezTo>
                    <a:pt x="2123" y="2181"/>
                    <a:pt x="2065" y="2250"/>
                    <a:pt x="2001" y="2319"/>
                  </a:cubicBezTo>
                  <a:cubicBezTo>
                    <a:pt x="1932" y="2393"/>
                    <a:pt x="1869" y="2473"/>
                    <a:pt x="1800" y="2557"/>
                  </a:cubicBezTo>
                  <a:cubicBezTo>
                    <a:pt x="1736" y="2637"/>
                    <a:pt x="1668" y="2716"/>
                    <a:pt x="1609" y="2795"/>
                  </a:cubicBezTo>
                  <a:cubicBezTo>
                    <a:pt x="1546" y="2875"/>
                    <a:pt x="1493" y="2949"/>
                    <a:pt x="1451" y="3018"/>
                  </a:cubicBezTo>
                  <a:cubicBezTo>
                    <a:pt x="1403" y="3081"/>
                    <a:pt x="1361" y="3134"/>
                    <a:pt x="1334" y="3166"/>
                  </a:cubicBezTo>
                  <a:cubicBezTo>
                    <a:pt x="1308" y="3208"/>
                    <a:pt x="1292" y="3229"/>
                    <a:pt x="1292" y="3229"/>
                  </a:cubicBezTo>
                  <a:cubicBezTo>
                    <a:pt x="1292" y="3229"/>
                    <a:pt x="1302" y="3208"/>
                    <a:pt x="1318" y="3166"/>
                  </a:cubicBezTo>
                  <a:cubicBezTo>
                    <a:pt x="1339" y="3129"/>
                    <a:pt x="1355" y="3060"/>
                    <a:pt x="1398" y="2991"/>
                  </a:cubicBezTo>
                  <a:cubicBezTo>
                    <a:pt x="1435" y="2917"/>
                    <a:pt x="1477" y="2838"/>
                    <a:pt x="1530" y="2753"/>
                  </a:cubicBezTo>
                  <a:cubicBezTo>
                    <a:pt x="1583" y="2663"/>
                    <a:pt x="1646" y="2578"/>
                    <a:pt x="1715" y="2494"/>
                  </a:cubicBezTo>
                  <a:cubicBezTo>
                    <a:pt x="1789" y="2414"/>
                    <a:pt x="1853" y="2335"/>
                    <a:pt x="1927" y="2261"/>
                  </a:cubicBezTo>
                  <a:cubicBezTo>
                    <a:pt x="2001" y="2187"/>
                    <a:pt x="2070" y="2128"/>
                    <a:pt x="2133" y="2081"/>
                  </a:cubicBezTo>
                  <a:cubicBezTo>
                    <a:pt x="2192" y="2028"/>
                    <a:pt x="2250" y="1996"/>
                    <a:pt x="2292" y="1970"/>
                  </a:cubicBezTo>
                  <a:lnTo>
                    <a:pt x="2350" y="1933"/>
                  </a:lnTo>
                  <a:close/>
                  <a:moveTo>
                    <a:pt x="3414" y="3182"/>
                  </a:moveTo>
                  <a:cubicBezTo>
                    <a:pt x="3414" y="3182"/>
                    <a:pt x="3367" y="3208"/>
                    <a:pt x="3287" y="3245"/>
                  </a:cubicBezTo>
                  <a:cubicBezTo>
                    <a:pt x="3208" y="3288"/>
                    <a:pt x="3097" y="3346"/>
                    <a:pt x="2959" y="3420"/>
                  </a:cubicBezTo>
                  <a:cubicBezTo>
                    <a:pt x="2821" y="3484"/>
                    <a:pt x="2668" y="3579"/>
                    <a:pt x="2493" y="3663"/>
                  </a:cubicBezTo>
                  <a:cubicBezTo>
                    <a:pt x="2329" y="3753"/>
                    <a:pt x="2149" y="3854"/>
                    <a:pt x="1975" y="3955"/>
                  </a:cubicBezTo>
                  <a:cubicBezTo>
                    <a:pt x="1795" y="4055"/>
                    <a:pt x="1620" y="4161"/>
                    <a:pt x="1456" y="4256"/>
                  </a:cubicBezTo>
                  <a:cubicBezTo>
                    <a:pt x="1297" y="4357"/>
                    <a:pt x="1138" y="4452"/>
                    <a:pt x="1011" y="4532"/>
                  </a:cubicBezTo>
                  <a:cubicBezTo>
                    <a:pt x="900" y="4616"/>
                    <a:pt x="794" y="4680"/>
                    <a:pt x="715" y="4738"/>
                  </a:cubicBezTo>
                  <a:cubicBezTo>
                    <a:pt x="635" y="4780"/>
                    <a:pt x="598" y="4807"/>
                    <a:pt x="598" y="4807"/>
                  </a:cubicBezTo>
                  <a:cubicBezTo>
                    <a:pt x="598" y="4807"/>
                    <a:pt x="635" y="4775"/>
                    <a:pt x="704" y="4717"/>
                  </a:cubicBezTo>
                  <a:cubicBezTo>
                    <a:pt x="768" y="4653"/>
                    <a:pt x="868" y="4579"/>
                    <a:pt x="995" y="4484"/>
                  </a:cubicBezTo>
                  <a:cubicBezTo>
                    <a:pt x="1117" y="4389"/>
                    <a:pt x="1260" y="4283"/>
                    <a:pt x="1424" y="4182"/>
                  </a:cubicBezTo>
                  <a:cubicBezTo>
                    <a:pt x="1583" y="4076"/>
                    <a:pt x="1763" y="3970"/>
                    <a:pt x="1932" y="3859"/>
                  </a:cubicBezTo>
                  <a:cubicBezTo>
                    <a:pt x="2112" y="3764"/>
                    <a:pt x="2297" y="3663"/>
                    <a:pt x="2462" y="3579"/>
                  </a:cubicBezTo>
                  <a:cubicBezTo>
                    <a:pt x="2636" y="3489"/>
                    <a:pt x="2800" y="3420"/>
                    <a:pt x="2938" y="3356"/>
                  </a:cubicBezTo>
                  <a:cubicBezTo>
                    <a:pt x="3076" y="3298"/>
                    <a:pt x="3203" y="3251"/>
                    <a:pt x="3282" y="3224"/>
                  </a:cubicBezTo>
                  <a:cubicBezTo>
                    <a:pt x="3367" y="3198"/>
                    <a:pt x="3414" y="3182"/>
                    <a:pt x="3414" y="3182"/>
                  </a:cubicBezTo>
                  <a:close/>
                  <a:moveTo>
                    <a:pt x="6543" y="1"/>
                  </a:moveTo>
                  <a:lnTo>
                    <a:pt x="6543" y="1"/>
                  </a:lnTo>
                  <a:cubicBezTo>
                    <a:pt x="6114" y="117"/>
                    <a:pt x="5685" y="218"/>
                    <a:pt x="5177" y="276"/>
                  </a:cubicBezTo>
                  <a:cubicBezTo>
                    <a:pt x="4896" y="308"/>
                    <a:pt x="4611" y="334"/>
                    <a:pt x="4330" y="334"/>
                  </a:cubicBezTo>
                  <a:cubicBezTo>
                    <a:pt x="3896" y="334"/>
                    <a:pt x="3462" y="276"/>
                    <a:pt x="3023" y="112"/>
                  </a:cubicBezTo>
                  <a:cubicBezTo>
                    <a:pt x="3012" y="361"/>
                    <a:pt x="2980" y="609"/>
                    <a:pt x="2885" y="848"/>
                  </a:cubicBezTo>
                  <a:cubicBezTo>
                    <a:pt x="2705" y="1329"/>
                    <a:pt x="2308" y="1684"/>
                    <a:pt x="1959" y="2065"/>
                  </a:cubicBezTo>
                  <a:cubicBezTo>
                    <a:pt x="852" y="3261"/>
                    <a:pt x="96" y="4690"/>
                    <a:pt x="0" y="6310"/>
                  </a:cubicBezTo>
                  <a:cubicBezTo>
                    <a:pt x="530" y="5971"/>
                    <a:pt x="1080" y="5850"/>
                    <a:pt x="1567" y="5786"/>
                  </a:cubicBezTo>
                  <a:cubicBezTo>
                    <a:pt x="1657" y="5643"/>
                    <a:pt x="1795" y="5490"/>
                    <a:pt x="1911" y="5363"/>
                  </a:cubicBezTo>
                  <a:lnTo>
                    <a:pt x="1911" y="5363"/>
                  </a:lnTo>
                  <a:lnTo>
                    <a:pt x="1260" y="5543"/>
                  </a:lnTo>
                  <a:lnTo>
                    <a:pt x="2335" y="4918"/>
                  </a:lnTo>
                  <a:cubicBezTo>
                    <a:pt x="2435" y="4828"/>
                    <a:pt x="2530" y="4733"/>
                    <a:pt x="2626" y="4648"/>
                  </a:cubicBezTo>
                  <a:cubicBezTo>
                    <a:pt x="3039" y="4299"/>
                    <a:pt x="3473" y="4008"/>
                    <a:pt x="3917" y="3743"/>
                  </a:cubicBezTo>
                  <a:cubicBezTo>
                    <a:pt x="4092" y="3637"/>
                    <a:pt x="4267" y="3547"/>
                    <a:pt x="4446" y="3446"/>
                  </a:cubicBezTo>
                  <a:lnTo>
                    <a:pt x="4446" y="3446"/>
                  </a:lnTo>
                  <a:cubicBezTo>
                    <a:pt x="4198" y="3473"/>
                    <a:pt x="3917" y="3510"/>
                    <a:pt x="3631" y="3563"/>
                  </a:cubicBezTo>
                  <a:cubicBezTo>
                    <a:pt x="3229" y="3653"/>
                    <a:pt x="2832" y="3769"/>
                    <a:pt x="2541" y="3880"/>
                  </a:cubicBezTo>
                  <a:cubicBezTo>
                    <a:pt x="2398" y="3933"/>
                    <a:pt x="2276" y="3986"/>
                    <a:pt x="2192" y="4023"/>
                  </a:cubicBezTo>
                  <a:cubicBezTo>
                    <a:pt x="2107" y="4060"/>
                    <a:pt x="2059" y="4082"/>
                    <a:pt x="2059" y="4082"/>
                  </a:cubicBezTo>
                  <a:cubicBezTo>
                    <a:pt x="2059" y="4082"/>
                    <a:pt x="2107" y="4055"/>
                    <a:pt x="2186" y="4008"/>
                  </a:cubicBezTo>
                  <a:cubicBezTo>
                    <a:pt x="2266" y="3960"/>
                    <a:pt x="2377" y="3902"/>
                    <a:pt x="2514" y="3828"/>
                  </a:cubicBezTo>
                  <a:cubicBezTo>
                    <a:pt x="2795" y="3690"/>
                    <a:pt x="3181" y="3526"/>
                    <a:pt x="3578" y="3399"/>
                  </a:cubicBezTo>
                  <a:cubicBezTo>
                    <a:pt x="3986" y="3272"/>
                    <a:pt x="4394" y="3182"/>
                    <a:pt x="4706" y="3134"/>
                  </a:cubicBezTo>
                  <a:cubicBezTo>
                    <a:pt x="4865" y="3108"/>
                    <a:pt x="4997" y="3097"/>
                    <a:pt x="5087" y="3081"/>
                  </a:cubicBezTo>
                  <a:lnTo>
                    <a:pt x="5113" y="3081"/>
                  </a:lnTo>
                  <a:lnTo>
                    <a:pt x="5791" y="2727"/>
                  </a:lnTo>
                  <a:cubicBezTo>
                    <a:pt x="5653" y="2568"/>
                    <a:pt x="5346" y="2229"/>
                    <a:pt x="5002" y="1911"/>
                  </a:cubicBezTo>
                  <a:cubicBezTo>
                    <a:pt x="4552" y="1483"/>
                    <a:pt x="4044" y="1102"/>
                    <a:pt x="4044" y="1102"/>
                  </a:cubicBezTo>
                  <a:lnTo>
                    <a:pt x="4044" y="1102"/>
                  </a:lnTo>
                  <a:cubicBezTo>
                    <a:pt x="4044" y="1102"/>
                    <a:pt x="4600" y="1409"/>
                    <a:pt x="5108" y="1779"/>
                  </a:cubicBezTo>
                  <a:cubicBezTo>
                    <a:pt x="5563" y="2102"/>
                    <a:pt x="5997" y="2473"/>
                    <a:pt x="6082" y="2552"/>
                  </a:cubicBezTo>
                  <a:cubicBezTo>
                    <a:pt x="6146" y="2515"/>
                    <a:pt x="6209" y="2478"/>
                    <a:pt x="6273" y="2441"/>
                  </a:cubicBezTo>
                  <a:cubicBezTo>
                    <a:pt x="6326" y="2367"/>
                    <a:pt x="6373" y="2293"/>
                    <a:pt x="6421" y="2213"/>
                  </a:cubicBezTo>
                  <a:cubicBezTo>
                    <a:pt x="6453" y="2155"/>
                    <a:pt x="6484" y="2102"/>
                    <a:pt x="6505" y="2044"/>
                  </a:cubicBezTo>
                  <a:cubicBezTo>
                    <a:pt x="6532" y="1986"/>
                    <a:pt x="6543" y="1943"/>
                    <a:pt x="6564" y="1859"/>
                  </a:cubicBezTo>
                  <a:cubicBezTo>
                    <a:pt x="6595" y="1710"/>
                    <a:pt x="6643" y="1552"/>
                    <a:pt x="6691" y="1393"/>
                  </a:cubicBezTo>
                  <a:cubicBezTo>
                    <a:pt x="6738" y="1234"/>
                    <a:pt x="6781" y="1075"/>
                    <a:pt x="6834" y="916"/>
                  </a:cubicBezTo>
                  <a:cubicBezTo>
                    <a:pt x="6924" y="652"/>
                    <a:pt x="7019" y="382"/>
                    <a:pt x="7119" y="112"/>
                  </a:cubicBezTo>
                  <a:lnTo>
                    <a:pt x="7119" y="112"/>
                  </a:lnTo>
                  <a:cubicBezTo>
                    <a:pt x="7109" y="117"/>
                    <a:pt x="7093" y="117"/>
                    <a:pt x="7082" y="122"/>
                  </a:cubicBezTo>
                  <a:cubicBezTo>
                    <a:pt x="7003" y="149"/>
                    <a:pt x="6908" y="175"/>
                    <a:pt x="6807" y="202"/>
                  </a:cubicBezTo>
                  <a:cubicBezTo>
                    <a:pt x="6611" y="265"/>
                    <a:pt x="6378" y="308"/>
                    <a:pt x="6130" y="361"/>
                  </a:cubicBezTo>
                  <a:cubicBezTo>
                    <a:pt x="5876" y="408"/>
                    <a:pt x="5606" y="440"/>
                    <a:pt x="5336" y="466"/>
                  </a:cubicBezTo>
                  <a:cubicBezTo>
                    <a:pt x="5125" y="483"/>
                    <a:pt x="4918" y="489"/>
                    <a:pt x="4717" y="489"/>
                  </a:cubicBezTo>
                  <a:cubicBezTo>
                    <a:pt x="4654" y="489"/>
                    <a:pt x="4592" y="489"/>
                    <a:pt x="4531" y="488"/>
                  </a:cubicBezTo>
                  <a:cubicBezTo>
                    <a:pt x="4282" y="477"/>
                    <a:pt x="4044" y="456"/>
                    <a:pt x="3838" y="429"/>
                  </a:cubicBezTo>
                  <a:cubicBezTo>
                    <a:pt x="3737" y="413"/>
                    <a:pt x="3647" y="403"/>
                    <a:pt x="3568" y="382"/>
                  </a:cubicBezTo>
                  <a:cubicBezTo>
                    <a:pt x="3488" y="371"/>
                    <a:pt x="3414" y="355"/>
                    <a:pt x="3356" y="345"/>
                  </a:cubicBezTo>
                  <a:cubicBezTo>
                    <a:pt x="3245" y="318"/>
                    <a:pt x="3176" y="302"/>
                    <a:pt x="3176" y="302"/>
                  </a:cubicBezTo>
                  <a:lnTo>
                    <a:pt x="3176" y="302"/>
                  </a:lnTo>
                  <a:cubicBezTo>
                    <a:pt x="3176" y="302"/>
                    <a:pt x="3245" y="308"/>
                    <a:pt x="3361" y="329"/>
                  </a:cubicBezTo>
                  <a:cubicBezTo>
                    <a:pt x="3420" y="334"/>
                    <a:pt x="3494" y="350"/>
                    <a:pt x="3573" y="355"/>
                  </a:cubicBezTo>
                  <a:cubicBezTo>
                    <a:pt x="3653" y="361"/>
                    <a:pt x="3748" y="376"/>
                    <a:pt x="3843" y="376"/>
                  </a:cubicBezTo>
                  <a:cubicBezTo>
                    <a:pt x="3961" y="383"/>
                    <a:pt x="4091" y="385"/>
                    <a:pt x="4229" y="385"/>
                  </a:cubicBezTo>
                  <a:cubicBezTo>
                    <a:pt x="4327" y="385"/>
                    <a:pt x="4428" y="384"/>
                    <a:pt x="4531" y="382"/>
                  </a:cubicBezTo>
                  <a:cubicBezTo>
                    <a:pt x="4785" y="371"/>
                    <a:pt x="5050" y="345"/>
                    <a:pt x="5315" y="302"/>
                  </a:cubicBezTo>
                  <a:cubicBezTo>
                    <a:pt x="5579" y="265"/>
                    <a:pt x="5839" y="202"/>
                    <a:pt x="6077" y="138"/>
                  </a:cubicBezTo>
                  <a:cubicBezTo>
                    <a:pt x="6241" y="91"/>
                    <a:pt x="6400" y="43"/>
                    <a:pt x="6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2881350" y="4179925"/>
              <a:ext cx="44350" cy="31725"/>
            </a:xfrm>
            <a:custGeom>
              <a:avLst/>
              <a:gdLst/>
              <a:ahLst/>
              <a:cxnLst/>
              <a:rect l="l" t="t" r="r" b="b"/>
              <a:pathLst>
                <a:path w="1774" h="1269" extrusionOk="0">
                  <a:moveTo>
                    <a:pt x="887" y="0"/>
                  </a:moveTo>
                  <a:cubicBezTo>
                    <a:pt x="797" y="0"/>
                    <a:pt x="710" y="40"/>
                    <a:pt x="646" y="104"/>
                  </a:cubicBezTo>
                  <a:cubicBezTo>
                    <a:pt x="567" y="173"/>
                    <a:pt x="514" y="263"/>
                    <a:pt x="456" y="358"/>
                  </a:cubicBezTo>
                  <a:cubicBezTo>
                    <a:pt x="482" y="310"/>
                    <a:pt x="344" y="146"/>
                    <a:pt x="323" y="130"/>
                  </a:cubicBezTo>
                  <a:cubicBezTo>
                    <a:pt x="282" y="101"/>
                    <a:pt x="218" y="84"/>
                    <a:pt x="156" y="84"/>
                  </a:cubicBezTo>
                  <a:cubicBezTo>
                    <a:pt x="130" y="84"/>
                    <a:pt x="103" y="87"/>
                    <a:pt x="80" y="93"/>
                  </a:cubicBezTo>
                  <a:cubicBezTo>
                    <a:pt x="53" y="157"/>
                    <a:pt x="32" y="220"/>
                    <a:pt x="27" y="263"/>
                  </a:cubicBezTo>
                  <a:cubicBezTo>
                    <a:pt x="22" y="416"/>
                    <a:pt x="0" y="580"/>
                    <a:pt x="90" y="707"/>
                  </a:cubicBezTo>
                  <a:cubicBezTo>
                    <a:pt x="138" y="766"/>
                    <a:pt x="196" y="819"/>
                    <a:pt x="260" y="871"/>
                  </a:cubicBezTo>
                  <a:cubicBezTo>
                    <a:pt x="286" y="840"/>
                    <a:pt x="313" y="792"/>
                    <a:pt x="339" y="744"/>
                  </a:cubicBezTo>
                  <a:cubicBezTo>
                    <a:pt x="408" y="628"/>
                    <a:pt x="456" y="496"/>
                    <a:pt x="456" y="496"/>
                  </a:cubicBezTo>
                  <a:lnTo>
                    <a:pt x="456" y="496"/>
                  </a:lnTo>
                  <a:cubicBezTo>
                    <a:pt x="456" y="496"/>
                    <a:pt x="450" y="639"/>
                    <a:pt x="408" y="781"/>
                  </a:cubicBezTo>
                  <a:cubicBezTo>
                    <a:pt x="397" y="840"/>
                    <a:pt x="376" y="898"/>
                    <a:pt x="355" y="946"/>
                  </a:cubicBezTo>
                  <a:cubicBezTo>
                    <a:pt x="403" y="972"/>
                    <a:pt x="456" y="1004"/>
                    <a:pt x="503" y="1030"/>
                  </a:cubicBezTo>
                  <a:cubicBezTo>
                    <a:pt x="567" y="1067"/>
                    <a:pt x="641" y="1099"/>
                    <a:pt x="715" y="1131"/>
                  </a:cubicBezTo>
                  <a:cubicBezTo>
                    <a:pt x="747" y="1083"/>
                    <a:pt x="800" y="1009"/>
                    <a:pt x="842" y="935"/>
                  </a:cubicBezTo>
                  <a:cubicBezTo>
                    <a:pt x="921" y="792"/>
                    <a:pt x="964" y="644"/>
                    <a:pt x="964" y="644"/>
                  </a:cubicBezTo>
                  <a:lnTo>
                    <a:pt x="964" y="644"/>
                  </a:lnTo>
                  <a:cubicBezTo>
                    <a:pt x="964" y="644"/>
                    <a:pt x="953" y="803"/>
                    <a:pt x="911" y="967"/>
                  </a:cubicBezTo>
                  <a:cubicBezTo>
                    <a:pt x="895" y="1046"/>
                    <a:pt x="868" y="1131"/>
                    <a:pt x="842" y="1189"/>
                  </a:cubicBezTo>
                  <a:lnTo>
                    <a:pt x="1059" y="1268"/>
                  </a:lnTo>
                  <a:cubicBezTo>
                    <a:pt x="1138" y="1231"/>
                    <a:pt x="1239" y="1152"/>
                    <a:pt x="1329" y="1030"/>
                  </a:cubicBezTo>
                  <a:cubicBezTo>
                    <a:pt x="1334" y="1020"/>
                    <a:pt x="1350" y="998"/>
                    <a:pt x="1355" y="977"/>
                  </a:cubicBezTo>
                  <a:cubicBezTo>
                    <a:pt x="1382" y="919"/>
                    <a:pt x="1414" y="840"/>
                    <a:pt x="1451" y="760"/>
                  </a:cubicBezTo>
                  <a:cubicBezTo>
                    <a:pt x="1482" y="681"/>
                    <a:pt x="1509" y="596"/>
                    <a:pt x="1520" y="527"/>
                  </a:cubicBezTo>
                  <a:cubicBezTo>
                    <a:pt x="1541" y="464"/>
                    <a:pt x="1546" y="422"/>
                    <a:pt x="1546" y="422"/>
                  </a:cubicBezTo>
                  <a:lnTo>
                    <a:pt x="1546" y="533"/>
                  </a:lnTo>
                  <a:cubicBezTo>
                    <a:pt x="1546" y="596"/>
                    <a:pt x="1541" y="665"/>
                    <a:pt x="1530" y="739"/>
                  </a:cubicBezTo>
                  <a:cubicBezTo>
                    <a:pt x="1615" y="586"/>
                    <a:pt x="1699" y="416"/>
                    <a:pt x="1774" y="215"/>
                  </a:cubicBezTo>
                  <a:lnTo>
                    <a:pt x="1774" y="215"/>
                  </a:lnTo>
                  <a:cubicBezTo>
                    <a:pt x="1699" y="231"/>
                    <a:pt x="1625" y="257"/>
                    <a:pt x="1567" y="305"/>
                  </a:cubicBezTo>
                  <a:cubicBezTo>
                    <a:pt x="1529" y="239"/>
                    <a:pt x="1457" y="211"/>
                    <a:pt x="1377" y="211"/>
                  </a:cubicBezTo>
                  <a:cubicBezTo>
                    <a:pt x="1279" y="211"/>
                    <a:pt x="1169" y="252"/>
                    <a:pt x="1096" y="310"/>
                  </a:cubicBezTo>
                  <a:cubicBezTo>
                    <a:pt x="1107" y="205"/>
                    <a:pt x="1038" y="19"/>
                    <a:pt x="932" y="3"/>
                  </a:cubicBezTo>
                  <a:cubicBezTo>
                    <a:pt x="917" y="1"/>
                    <a:pt x="902" y="0"/>
                    <a:pt x="887" y="0"/>
                  </a:cubicBezTo>
                  <a:close/>
                </a:path>
              </a:pathLst>
            </a:custGeom>
            <a:solidFill>
              <a:srgbClr val="FFE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2989850" y="4040250"/>
              <a:ext cx="210425" cy="336150"/>
            </a:xfrm>
            <a:custGeom>
              <a:avLst/>
              <a:gdLst/>
              <a:ahLst/>
              <a:cxnLst/>
              <a:rect l="l" t="t" r="r" b="b"/>
              <a:pathLst>
                <a:path w="8417" h="13446" extrusionOk="0">
                  <a:moveTo>
                    <a:pt x="5580" y="4008"/>
                  </a:moveTo>
                  <a:lnTo>
                    <a:pt x="5580" y="4008"/>
                  </a:lnTo>
                  <a:cubicBezTo>
                    <a:pt x="5580" y="4008"/>
                    <a:pt x="5633" y="4092"/>
                    <a:pt x="5696" y="4198"/>
                  </a:cubicBezTo>
                  <a:cubicBezTo>
                    <a:pt x="5765" y="4304"/>
                    <a:pt x="5850" y="4463"/>
                    <a:pt x="5940" y="4653"/>
                  </a:cubicBezTo>
                  <a:cubicBezTo>
                    <a:pt x="5987" y="4754"/>
                    <a:pt x="6035" y="4860"/>
                    <a:pt x="6083" y="4971"/>
                  </a:cubicBezTo>
                  <a:cubicBezTo>
                    <a:pt x="6125" y="5082"/>
                    <a:pt x="6173" y="5209"/>
                    <a:pt x="6215" y="5336"/>
                  </a:cubicBezTo>
                  <a:cubicBezTo>
                    <a:pt x="6252" y="5463"/>
                    <a:pt x="6300" y="5596"/>
                    <a:pt x="6331" y="5733"/>
                  </a:cubicBezTo>
                  <a:cubicBezTo>
                    <a:pt x="6374" y="5871"/>
                    <a:pt x="6400" y="6009"/>
                    <a:pt x="6432" y="6151"/>
                  </a:cubicBezTo>
                  <a:cubicBezTo>
                    <a:pt x="6458" y="6289"/>
                    <a:pt x="6485" y="6432"/>
                    <a:pt x="6506" y="6575"/>
                  </a:cubicBezTo>
                  <a:cubicBezTo>
                    <a:pt x="6532" y="6713"/>
                    <a:pt x="6538" y="6850"/>
                    <a:pt x="6548" y="6982"/>
                  </a:cubicBezTo>
                  <a:cubicBezTo>
                    <a:pt x="6569" y="7252"/>
                    <a:pt x="6575" y="7507"/>
                    <a:pt x="6564" y="7718"/>
                  </a:cubicBezTo>
                  <a:cubicBezTo>
                    <a:pt x="6559" y="7935"/>
                    <a:pt x="6538" y="8115"/>
                    <a:pt x="6517" y="8232"/>
                  </a:cubicBezTo>
                  <a:cubicBezTo>
                    <a:pt x="6495" y="8359"/>
                    <a:pt x="6485" y="8428"/>
                    <a:pt x="6485" y="8428"/>
                  </a:cubicBezTo>
                  <a:cubicBezTo>
                    <a:pt x="6485" y="8428"/>
                    <a:pt x="6469" y="8353"/>
                    <a:pt x="6453" y="8232"/>
                  </a:cubicBezTo>
                  <a:cubicBezTo>
                    <a:pt x="6432" y="8110"/>
                    <a:pt x="6405" y="7935"/>
                    <a:pt x="6379" y="7724"/>
                  </a:cubicBezTo>
                  <a:cubicBezTo>
                    <a:pt x="6352" y="7512"/>
                    <a:pt x="6310" y="7274"/>
                    <a:pt x="6268" y="7009"/>
                  </a:cubicBezTo>
                  <a:cubicBezTo>
                    <a:pt x="6247" y="6877"/>
                    <a:pt x="6220" y="6744"/>
                    <a:pt x="6194" y="6612"/>
                  </a:cubicBezTo>
                  <a:cubicBezTo>
                    <a:pt x="6173" y="6474"/>
                    <a:pt x="6141" y="6342"/>
                    <a:pt x="6114" y="6204"/>
                  </a:cubicBezTo>
                  <a:cubicBezTo>
                    <a:pt x="6088" y="6061"/>
                    <a:pt x="6061" y="5929"/>
                    <a:pt x="6030" y="5792"/>
                  </a:cubicBezTo>
                  <a:cubicBezTo>
                    <a:pt x="5993" y="5659"/>
                    <a:pt x="5966" y="5527"/>
                    <a:pt x="5934" y="5395"/>
                  </a:cubicBezTo>
                  <a:cubicBezTo>
                    <a:pt x="5903" y="5268"/>
                    <a:pt x="5876" y="5146"/>
                    <a:pt x="5844" y="5024"/>
                  </a:cubicBezTo>
                  <a:cubicBezTo>
                    <a:pt x="5807" y="4908"/>
                    <a:pt x="5781" y="4802"/>
                    <a:pt x="5754" y="4696"/>
                  </a:cubicBezTo>
                  <a:cubicBezTo>
                    <a:pt x="5701" y="4489"/>
                    <a:pt x="5659" y="4315"/>
                    <a:pt x="5622" y="4198"/>
                  </a:cubicBezTo>
                  <a:cubicBezTo>
                    <a:pt x="5590" y="4077"/>
                    <a:pt x="5580" y="4008"/>
                    <a:pt x="5580" y="4008"/>
                  </a:cubicBezTo>
                  <a:close/>
                  <a:moveTo>
                    <a:pt x="445" y="1"/>
                  </a:moveTo>
                  <a:cubicBezTo>
                    <a:pt x="329" y="340"/>
                    <a:pt x="197" y="673"/>
                    <a:pt x="33" y="980"/>
                  </a:cubicBezTo>
                  <a:cubicBezTo>
                    <a:pt x="22" y="1022"/>
                    <a:pt x="11" y="1059"/>
                    <a:pt x="1" y="1097"/>
                  </a:cubicBezTo>
                  <a:cubicBezTo>
                    <a:pt x="265" y="1700"/>
                    <a:pt x="530" y="2319"/>
                    <a:pt x="779" y="2928"/>
                  </a:cubicBezTo>
                  <a:cubicBezTo>
                    <a:pt x="1467" y="4595"/>
                    <a:pt x="1890" y="6109"/>
                    <a:pt x="2086" y="7628"/>
                  </a:cubicBezTo>
                  <a:cubicBezTo>
                    <a:pt x="2234" y="8115"/>
                    <a:pt x="2383" y="8613"/>
                    <a:pt x="2578" y="9057"/>
                  </a:cubicBezTo>
                  <a:cubicBezTo>
                    <a:pt x="2578" y="9068"/>
                    <a:pt x="2584" y="9068"/>
                    <a:pt x="2584" y="9073"/>
                  </a:cubicBezTo>
                  <a:lnTo>
                    <a:pt x="2753" y="9237"/>
                  </a:lnTo>
                  <a:cubicBezTo>
                    <a:pt x="3028" y="9507"/>
                    <a:pt x="3346" y="9814"/>
                    <a:pt x="3627" y="10232"/>
                  </a:cubicBezTo>
                  <a:cubicBezTo>
                    <a:pt x="4087" y="10926"/>
                    <a:pt x="4452" y="11741"/>
                    <a:pt x="4802" y="12519"/>
                  </a:cubicBezTo>
                  <a:cubicBezTo>
                    <a:pt x="4918" y="12763"/>
                    <a:pt x="5019" y="12995"/>
                    <a:pt x="5130" y="13223"/>
                  </a:cubicBezTo>
                  <a:cubicBezTo>
                    <a:pt x="5162" y="13292"/>
                    <a:pt x="5199" y="13371"/>
                    <a:pt x="5230" y="13445"/>
                  </a:cubicBezTo>
                  <a:cubicBezTo>
                    <a:pt x="5532" y="12990"/>
                    <a:pt x="5797" y="12509"/>
                    <a:pt x="6024" y="12016"/>
                  </a:cubicBezTo>
                  <a:cubicBezTo>
                    <a:pt x="6358" y="11318"/>
                    <a:pt x="6638" y="10582"/>
                    <a:pt x="7035" y="9920"/>
                  </a:cubicBezTo>
                  <a:cubicBezTo>
                    <a:pt x="7051" y="9682"/>
                    <a:pt x="7120" y="8777"/>
                    <a:pt x="7120" y="7856"/>
                  </a:cubicBezTo>
                  <a:cubicBezTo>
                    <a:pt x="7131" y="6792"/>
                    <a:pt x="7067" y="5712"/>
                    <a:pt x="7067" y="5712"/>
                  </a:cubicBezTo>
                  <a:lnTo>
                    <a:pt x="7067" y="5712"/>
                  </a:lnTo>
                  <a:cubicBezTo>
                    <a:pt x="7067" y="5712"/>
                    <a:pt x="7395" y="6739"/>
                    <a:pt x="7655" y="7798"/>
                  </a:cubicBezTo>
                  <a:cubicBezTo>
                    <a:pt x="7681" y="7909"/>
                    <a:pt x="7708" y="8020"/>
                    <a:pt x="7734" y="8126"/>
                  </a:cubicBezTo>
                  <a:lnTo>
                    <a:pt x="7734" y="7745"/>
                  </a:lnTo>
                  <a:cubicBezTo>
                    <a:pt x="7734" y="7295"/>
                    <a:pt x="7702" y="6835"/>
                    <a:pt x="7702" y="6834"/>
                  </a:cubicBezTo>
                  <a:lnTo>
                    <a:pt x="7702" y="6834"/>
                  </a:lnTo>
                  <a:cubicBezTo>
                    <a:pt x="7702" y="6835"/>
                    <a:pt x="7813" y="7274"/>
                    <a:pt x="7893" y="7724"/>
                  </a:cubicBezTo>
                  <a:cubicBezTo>
                    <a:pt x="7919" y="7866"/>
                    <a:pt x="7946" y="8009"/>
                    <a:pt x="7967" y="8142"/>
                  </a:cubicBezTo>
                  <a:cubicBezTo>
                    <a:pt x="8067" y="8083"/>
                    <a:pt x="8157" y="8020"/>
                    <a:pt x="8253" y="7956"/>
                  </a:cubicBezTo>
                  <a:cubicBezTo>
                    <a:pt x="8306" y="7914"/>
                    <a:pt x="8364" y="7882"/>
                    <a:pt x="8417" y="7845"/>
                  </a:cubicBezTo>
                  <a:cubicBezTo>
                    <a:pt x="5860" y="2266"/>
                    <a:pt x="1806" y="467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3350725" y="4125350"/>
              <a:ext cx="163175" cy="43150"/>
            </a:xfrm>
            <a:custGeom>
              <a:avLst/>
              <a:gdLst/>
              <a:ahLst/>
              <a:cxnLst/>
              <a:rect l="l" t="t" r="r" b="b"/>
              <a:pathLst>
                <a:path w="6527" h="1726" extrusionOk="0">
                  <a:moveTo>
                    <a:pt x="1434" y="911"/>
                  </a:moveTo>
                  <a:lnTo>
                    <a:pt x="1535" y="932"/>
                  </a:lnTo>
                  <a:cubicBezTo>
                    <a:pt x="1604" y="942"/>
                    <a:pt x="1694" y="964"/>
                    <a:pt x="1810" y="985"/>
                  </a:cubicBezTo>
                  <a:cubicBezTo>
                    <a:pt x="1921" y="1011"/>
                    <a:pt x="2043" y="1032"/>
                    <a:pt x="2186" y="1059"/>
                  </a:cubicBezTo>
                  <a:cubicBezTo>
                    <a:pt x="2324" y="1085"/>
                    <a:pt x="2472" y="1112"/>
                    <a:pt x="2615" y="1122"/>
                  </a:cubicBezTo>
                  <a:cubicBezTo>
                    <a:pt x="2763" y="1149"/>
                    <a:pt x="2906" y="1170"/>
                    <a:pt x="3044" y="1186"/>
                  </a:cubicBezTo>
                  <a:cubicBezTo>
                    <a:pt x="3187" y="1202"/>
                    <a:pt x="3319" y="1218"/>
                    <a:pt x="3425" y="1223"/>
                  </a:cubicBezTo>
                  <a:cubicBezTo>
                    <a:pt x="3536" y="1239"/>
                    <a:pt x="3626" y="1244"/>
                    <a:pt x="3695" y="1249"/>
                  </a:cubicBezTo>
                  <a:cubicBezTo>
                    <a:pt x="3758" y="1255"/>
                    <a:pt x="3801" y="1265"/>
                    <a:pt x="3801" y="1265"/>
                  </a:cubicBezTo>
                  <a:cubicBezTo>
                    <a:pt x="3801" y="1265"/>
                    <a:pt x="3758" y="1276"/>
                    <a:pt x="3700" y="1292"/>
                  </a:cubicBezTo>
                  <a:cubicBezTo>
                    <a:pt x="3631" y="1302"/>
                    <a:pt x="3541" y="1324"/>
                    <a:pt x="3430" y="1345"/>
                  </a:cubicBezTo>
                  <a:cubicBezTo>
                    <a:pt x="3319" y="1355"/>
                    <a:pt x="3176" y="1361"/>
                    <a:pt x="3038" y="1371"/>
                  </a:cubicBezTo>
                  <a:cubicBezTo>
                    <a:pt x="2890" y="1361"/>
                    <a:pt x="2742" y="1355"/>
                    <a:pt x="2588" y="1334"/>
                  </a:cubicBezTo>
                  <a:cubicBezTo>
                    <a:pt x="2435" y="1308"/>
                    <a:pt x="2287" y="1276"/>
                    <a:pt x="2144" y="1239"/>
                  </a:cubicBezTo>
                  <a:cubicBezTo>
                    <a:pt x="2006" y="1191"/>
                    <a:pt x="1879" y="1144"/>
                    <a:pt x="1773" y="1096"/>
                  </a:cubicBezTo>
                  <a:cubicBezTo>
                    <a:pt x="1667" y="1054"/>
                    <a:pt x="1583" y="1006"/>
                    <a:pt x="1530" y="974"/>
                  </a:cubicBezTo>
                  <a:cubicBezTo>
                    <a:pt x="1472" y="937"/>
                    <a:pt x="1435" y="911"/>
                    <a:pt x="1434" y="911"/>
                  </a:cubicBezTo>
                  <a:close/>
                  <a:moveTo>
                    <a:pt x="4134" y="0"/>
                  </a:moveTo>
                  <a:cubicBezTo>
                    <a:pt x="3933" y="0"/>
                    <a:pt x="3726" y="143"/>
                    <a:pt x="3541" y="260"/>
                  </a:cubicBezTo>
                  <a:cubicBezTo>
                    <a:pt x="3335" y="376"/>
                    <a:pt x="3102" y="450"/>
                    <a:pt x="2874" y="482"/>
                  </a:cubicBezTo>
                  <a:cubicBezTo>
                    <a:pt x="3192" y="583"/>
                    <a:pt x="3488" y="641"/>
                    <a:pt x="3488" y="641"/>
                  </a:cubicBezTo>
                  <a:cubicBezTo>
                    <a:pt x="3488" y="641"/>
                    <a:pt x="3479" y="641"/>
                    <a:pt x="3462" y="641"/>
                  </a:cubicBezTo>
                  <a:cubicBezTo>
                    <a:pt x="3368" y="641"/>
                    <a:pt x="3035" y="637"/>
                    <a:pt x="2700" y="588"/>
                  </a:cubicBezTo>
                  <a:cubicBezTo>
                    <a:pt x="2477" y="561"/>
                    <a:pt x="2255" y="514"/>
                    <a:pt x="2107" y="482"/>
                  </a:cubicBezTo>
                  <a:cubicBezTo>
                    <a:pt x="2006" y="471"/>
                    <a:pt x="1906" y="450"/>
                    <a:pt x="1805" y="429"/>
                  </a:cubicBezTo>
                  <a:cubicBezTo>
                    <a:pt x="1371" y="328"/>
                    <a:pt x="1048" y="191"/>
                    <a:pt x="688" y="11"/>
                  </a:cubicBezTo>
                  <a:cubicBezTo>
                    <a:pt x="683" y="37"/>
                    <a:pt x="662" y="64"/>
                    <a:pt x="646" y="101"/>
                  </a:cubicBezTo>
                  <a:cubicBezTo>
                    <a:pt x="519" y="302"/>
                    <a:pt x="334" y="588"/>
                    <a:pt x="79" y="911"/>
                  </a:cubicBezTo>
                  <a:cubicBezTo>
                    <a:pt x="53" y="948"/>
                    <a:pt x="27" y="980"/>
                    <a:pt x="0" y="1006"/>
                  </a:cubicBezTo>
                  <a:cubicBezTo>
                    <a:pt x="69" y="1001"/>
                    <a:pt x="127" y="1001"/>
                    <a:pt x="196" y="1001"/>
                  </a:cubicBezTo>
                  <a:cubicBezTo>
                    <a:pt x="556" y="1006"/>
                    <a:pt x="910" y="1107"/>
                    <a:pt x="1260" y="1197"/>
                  </a:cubicBezTo>
                  <a:cubicBezTo>
                    <a:pt x="2165" y="1440"/>
                    <a:pt x="3091" y="1652"/>
                    <a:pt x="4023" y="1715"/>
                  </a:cubicBezTo>
                  <a:cubicBezTo>
                    <a:pt x="4182" y="1721"/>
                    <a:pt x="4351" y="1726"/>
                    <a:pt x="4510" y="1726"/>
                  </a:cubicBezTo>
                  <a:cubicBezTo>
                    <a:pt x="4489" y="1662"/>
                    <a:pt x="4467" y="1583"/>
                    <a:pt x="4446" y="1509"/>
                  </a:cubicBezTo>
                  <a:cubicBezTo>
                    <a:pt x="4393" y="1355"/>
                    <a:pt x="4330" y="1202"/>
                    <a:pt x="4261" y="1096"/>
                  </a:cubicBezTo>
                  <a:cubicBezTo>
                    <a:pt x="4203" y="985"/>
                    <a:pt x="4150" y="921"/>
                    <a:pt x="4150" y="921"/>
                  </a:cubicBezTo>
                  <a:lnTo>
                    <a:pt x="4150" y="921"/>
                  </a:lnTo>
                  <a:cubicBezTo>
                    <a:pt x="4150" y="921"/>
                    <a:pt x="4224" y="958"/>
                    <a:pt x="4335" y="1032"/>
                  </a:cubicBezTo>
                  <a:cubicBezTo>
                    <a:pt x="4441" y="1107"/>
                    <a:pt x="4584" y="1212"/>
                    <a:pt x="4711" y="1334"/>
                  </a:cubicBezTo>
                  <a:cubicBezTo>
                    <a:pt x="4838" y="1456"/>
                    <a:pt x="4954" y="1594"/>
                    <a:pt x="5039" y="1705"/>
                  </a:cubicBezTo>
                  <a:cubicBezTo>
                    <a:pt x="5547" y="1668"/>
                    <a:pt x="6050" y="1562"/>
                    <a:pt x="6526" y="1382"/>
                  </a:cubicBezTo>
                  <a:cubicBezTo>
                    <a:pt x="6405" y="1117"/>
                    <a:pt x="6219" y="895"/>
                    <a:pt x="5965" y="747"/>
                  </a:cubicBezTo>
                  <a:cubicBezTo>
                    <a:pt x="5817" y="768"/>
                    <a:pt x="5553" y="815"/>
                    <a:pt x="5288" y="868"/>
                  </a:cubicBezTo>
                  <a:cubicBezTo>
                    <a:pt x="4896" y="948"/>
                    <a:pt x="4515" y="1054"/>
                    <a:pt x="4515" y="1054"/>
                  </a:cubicBezTo>
                  <a:cubicBezTo>
                    <a:pt x="4515" y="1054"/>
                    <a:pt x="4870" y="874"/>
                    <a:pt x="5240" y="715"/>
                  </a:cubicBezTo>
                  <a:cubicBezTo>
                    <a:pt x="5351" y="667"/>
                    <a:pt x="5468" y="620"/>
                    <a:pt x="5568" y="583"/>
                  </a:cubicBezTo>
                  <a:cubicBezTo>
                    <a:pt x="5214" y="471"/>
                    <a:pt x="4854" y="397"/>
                    <a:pt x="4547" y="191"/>
                  </a:cubicBezTo>
                  <a:cubicBezTo>
                    <a:pt x="4446" y="127"/>
                    <a:pt x="4362" y="48"/>
                    <a:pt x="4250" y="11"/>
                  </a:cubicBezTo>
                  <a:cubicBezTo>
                    <a:pt x="4208" y="0"/>
                    <a:pt x="4176" y="0"/>
                    <a:pt x="4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3004675" y="3807500"/>
              <a:ext cx="542975" cy="420425"/>
            </a:xfrm>
            <a:custGeom>
              <a:avLst/>
              <a:gdLst/>
              <a:ahLst/>
              <a:cxnLst/>
              <a:rect l="l" t="t" r="r" b="b"/>
              <a:pathLst>
                <a:path w="21719" h="16817" extrusionOk="0">
                  <a:moveTo>
                    <a:pt x="11974" y="1011"/>
                  </a:moveTo>
                  <a:cubicBezTo>
                    <a:pt x="11974" y="1011"/>
                    <a:pt x="12000" y="1022"/>
                    <a:pt x="12053" y="1054"/>
                  </a:cubicBezTo>
                  <a:cubicBezTo>
                    <a:pt x="12095" y="1085"/>
                    <a:pt x="12169" y="1128"/>
                    <a:pt x="12249" y="1181"/>
                  </a:cubicBezTo>
                  <a:cubicBezTo>
                    <a:pt x="12328" y="1239"/>
                    <a:pt x="12424" y="1308"/>
                    <a:pt x="12513" y="1382"/>
                  </a:cubicBezTo>
                  <a:cubicBezTo>
                    <a:pt x="12609" y="1456"/>
                    <a:pt x="12704" y="1541"/>
                    <a:pt x="12805" y="1625"/>
                  </a:cubicBezTo>
                  <a:cubicBezTo>
                    <a:pt x="12900" y="1715"/>
                    <a:pt x="12990" y="1800"/>
                    <a:pt x="13075" y="1890"/>
                  </a:cubicBezTo>
                  <a:cubicBezTo>
                    <a:pt x="13154" y="1980"/>
                    <a:pt x="13233" y="2059"/>
                    <a:pt x="13302" y="2133"/>
                  </a:cubicBezTo>
                  <a:cubicBezTo>
                    <a:pt x="13360" y="2213"/>
                    <a:pt x="13413" y="2271"/>
                    <a:pt x="13445" y="2319"/>
                  </a:cubicBezTo>
                  <a:cubicBezTo>
                    <a:pt x="13482" y="2366"/>
                    <a:pt x="13498" y="2393"/>
                    <a:pt x="13498" y="2393"/>
                  </a:cubicBezTo>
                  <a:cubicBezTo>
                    <a:pt x="13498" y="2393"/>
                    <a:pt x="13472" y="2377"/>
                    <a:pt x="13419" y="2345"/>
                  </a:cubicBezTo>
                  <a:cubicBezTo>
                    <a:pt x="13376" y="2313"/>
                    <a:pt x="13302" y="2271"/>
                    <a:pt x="13223" y="2218"/>
                  </a:cubicBezTo>
                  <a:cubicBezTo>
                    <a:pt x="13143" y="2160"/>
                    <a:pt x="13048" y="2091"/>
                    <a:pt x="12958" y="2022"/>
                  </a:cubicBezTo>
                  <a:cubicBezTo>
                    <a:pt x="12863" y="1943"/>
                    <a:pt x="12768" y="1863"/>
                    <a:pt x="12667" y="1779"/>
                  </a:cubicBezTo>
                  <a:cubicBezTo>
                    <a:pt x="12572" y="1683"/>
                    <a:pt x="12482" y="1599"/>
                    <a:pt x="12397" y="1514"/>
                  </a:cubicBezTo>
                  <a:cubicBezTo>
                    <a:pt x="12318" y="1419"/>
                    <a:pt x="12238" y="1339"/>
                    <a:pt x="12169" y="1265"/>
                  </a:cubicBezTo>
                  <a:cubicBezTo>
                    <a:pt x="12111" y="1186"/>
                    <a:pt x="12058" y="1128"/>
                    <a:pt x="12027" y="1080"/>
                  </a:cubicBezTo>
                  <a:cubicBezTo>
                    <a:pt x="11989" y="1038"/>
                    <a:pt x="11974" y="1011"/>
                    <a:pt x="11974" y="1011"/>
                  </a:cubicBezTo>
                  <a:close/>
                  <a:moveTo>
                    <a:pt x="5611" y="1726"/>
                  </a:moveTo>
                  <a:cubicBezTo>
                    <a:pt x="5611" y="1726"/>
                    <a:pt x="5558" y="1763"/>
                    <a:pt x="5474" y="1832"/>
                  </a:cubicBezTo>
                  <a:cubicBezTo>
                    <a:pt x="5384" y="1890"/>
                    <a:pt x="5257" y="1980"/>
                    <a:pt x="5103" y="2096"/>
                  </a:cubicBezTo>
                  <a:cubicBezTo>
                    <a:pt x="4950" y="2202"/>
                    <a:pt x="4775" y="2324"/>
                    <a:pt x="4579" y="2467"/>
                  </a:cubicBezTo>
                  <a:cubicBezTo>
                    <a:pt x="4389" y="2599"/>
                    <a:pt x="4193" y="2747"/>
                    <a:pt x="3992" y="2896"/>
                  </a:cubicBezTo>
                  <a:cubicBezTo>
                    <a:pt x="3785" y="3038"/>
                    <a:pt x="3589" y="3187"/>
                    <a:pt x="3404" y="3330"/>
                  </a:cubicBezTo>
                  <a:cubicBezTo>
                    <a:pt x="3219" y="3467"/>
                    <a:pt x="3039" y="3600"/>
                    <a:pt x="2896" y="3721"/>
                  </a:cubicBezTo>
                  <a:cubicBezTo>
                    <a:pt x="2742" y="3832"/>
                    <a:pt x="2615" y="3928"/>
                    <a:pt x="2531" y="3991"/>
                  </a:cubicBezTo>
                  <a:cubicBezTo>
                    <a:pt x="2446" y="4060"/>
                    <a:pt x="2393" y="4092"/>
                    <a:pt x="2393" y="4092"/>
                  </a:cubicBezTo>
                  <a:cubicBezTo>
                    <a:pt x="2393" y="4092"/>
                    <a:pt x="2435" y="4060"/>
                    <a:pt x="2510" y="3975"/>
                  </a:cubicBezTo>
                  <a:cubicBezTo>
                    <a:pt x="2584" y="3896"/>
                    <a:pt x="2689" y="3774"/>
                    <a:pt x="2822" y="3637"/>
                  </a:cubicBezTo>
                  <a:cubicBezTo>
                    <a:pt x="2954" y="3504"/>
                    <a:pt x="3118" y="3351"/>
                    <a:pt x="3293" y="3192"/>
                  </a:cubicBezTo>
                  <a:cubicBezTo>
                    <a:pt x="3468" y="3038"/>
                    <a:pt x="3669" y="2880"/>
                    <a:pt x="3865" y="2731"/>
                  </a:cubicBezTo>
                  <a:cubicBezTo>
                    <a:pt x="4071" y="2583"/>
                    <a:pt x="4283" y="2446"/>
                    <a:pt x="4484" y="2313"/>
                  </a:cubicBezTo>
                  <a:cubicBezTo>
                    <a:pt x="4685" y="2192"/>
                    <a:pt x="4881" y="2080"/>
                    <a:pt x="5045" y="1990"/>
                  </a:cubicBezTo>
                  <a:cubicBezTo>
                    <a:pt x="5214" y="1900"/>
                    <a:pt x="5357" y="1837"/>
                    <a:pt x="5452" y="1789"/>
                  </a:cubicBezTo>
                  <a:cubicBezTo>
                    <a:pt x="5553" y="1742"/>
                    <a:pt x="5611" y="1726"/>
                    <a:pt x="5611" y="1726"/>
                  </a:cubicBezTo>
                  <a:close/>
                  <a:moveTo>
                    <a:pt x="14149" y="7400"/>
                  </a:moveTo>
                  <a:cubicBezTo>
                    <a:pt x="14149" y="7400"/>
                    <a:pt x="14197" y="7405"/>
                    <a:pt x="14281" y="7426"/>
                  </a:cubicBezTo>
                  <a:cubicBezTo>
                    <a:pt x="14361" y="7448"/>
                    <a:pt x="14477" y="7474"/>
                    <a:pt x="14620" y="7506"/>
                  </a:cubicBezTo>
                  <a:cubicBezTo>
                    <a:pt x="14758" y="7548"/>
                    <a:pt x="14917" y="7591"/>
                    <a:pt x="15086" y="7643"/>
                  </a:cubicBezTo>
                  <a:cubicBezTo>
                    <a:pt x="15261" y="7707"/>
                    <a:pt x="15441" y="7765"/>
                    <a:pt x="15615" y="7823"/>
                  </a:cubicBezTo>
                  <a:cubicBezTo>
                    <a:pt x="15795" y="7898"/>
                    <a:pt x="15975" y="7961"/>
                    <a:pt x="16139" y="8030"/>
                  </a:cubicBezTo>
                  <a:cubicBezTo>
                    <a:pt x="16303" y="8099"/>
                    <a:pt x="16457" y="8168"/>
                    <a:pt x="16589" y="8226"/>
                  </a:cubicBezTo>
                  <a:cubicBezTo>
                    <a:pt x="16722" y="8295"/>
                    <a:pt x="16827" y="8347"/>
                    <a:pt x="16901" y="8379"/>
                  </a:cubicBezTo>
                  <a:cubicBezTo>
                    <a:pt x="16976" y="8422"/>
                    <a:pt x="17018" y="8448"/>
                    <a:pt x="17018" y="8448"/>
                  </a:cubicBezTo>
                  <a:cubicBezTo>
                    <a:pt x="17018" y="8448"/>
                    <a:pt x="16976" y="8437"/>
                    <a:pt x="16886" y="8422"/>
                  </a:cubicBezTo>
                  <a:cubicBezTo>
                    <a:pt x="16806" y="8400"/>
                    <a:pt x="16690" y="8374"/>
                    <a:pt x="16552" y="8342"/>
                  </a:cubicBezTo>
                  <a:cubicBezTo>
                    <a:pt x="16409" y="8300"/>
                    <a:pt x="16250" y="8252"/>
                    <a:pt x="16081" y="8199"/>
                  </a:cubicBezTo>
                  <a:cubicBezTo>
                    <a:pt x="15906" y="8141"/>
                    <a:pt x="15732" y="8083"/>
                    <a:pt x="15552" y="8025"/>
                  </a:cubicBezTo>
                  <a:cubicBezTo>
                    <a:pt x="15372" y="7950"/>
                    <a:pt x="15192" y="7882"/>
                    <a:pt x="15028" y="7818"/>
                  </a:cubicBezTo>
                  <a:cubicBezTo>
                    <a:pt x="14864" y="7744"/>
                    <a:pt x="14710" y="7681"/>
                    <a:pt x="14578" y="7617"/>
                  </a:cubicBezTo>
                  <a:cubicBezTo>
                    <a:pt x="14445" y="7554"/>
                    <a:pt x="14340" y="7501"/>
                    <a:pt x="14266" y="7469"/>
                  </a:cubicBezTo>
                  <a:cubicBezTo>
                    <a:pt x="14197" y="7426"/>
                    <a:pt x="14149" y="7400"/>
                    <a:pt x="14149" y="7400"/>
                  </a:cubicBezTo>
                  <a:close/>
                  <a:moveTo>
                    <a:pt x="1869" y="5616"/>
                  </a:moveTo>
                  <a:cubicBezTo>
                    <a:pt x="1869" y="5616"/>
                    <a:pt x="1853" y="5659"/>
                    <a:pt x="1837" y="5738"/>
                  </a:cubicBezTo>
                  <a:cubicBezTo>
                    <a:pt x="1811" y="5817"/>
                    <a:pt x="1774" y="5934"/>
                    <a:pt x="1742" y="6066"/>
                  </a:cubicBezTo>
                  <a:cubicBezTo>
                    <a:pt x="1710" y="6204"/>
                    <a:pt x="1668" y="6363"/>
                    <a:pt x="1626" y="6527"/>
                  </a:cubicBezTo>
                  <a:cubicBezTo>
                    <a:pt x="1578" y="6691"/>
                    <a:pt x="1530" y="6871"/>
                    <a:pt x="1483" y="7051"/>
                  </a:cubicBezTo>
                  <a:cubicBezTo>
                    <a:pt x="1440" y="7231"/>
                    <a:pt x="1393" y="7405"/>
                    <a:pt x="1350" y="7580"/>
                  </a:cubicBezTo>
                  <a:cubicBezTo>
                    <a:pt x="1313" y="7744"/>
                    <a:pt x="1271" y="7903"/>
                    <a:pt x="1244" y="8040"/>
                  </a:cubicBezTo>
                  <a:cubicBezTo>
                    <a:pt x="1213" y="8183"/>
                    <a:pt x="1186" y="8295"/>
                    <a:pt x="1176" y="8374"/>
                  </a:cubicBezTo>
                  <a:cubicBezTo>
                    <a:pt x="1154" y="8453"/>
                    <a:pt x="1139" y="8501"/>
                    <a:pt x="1139" y="8501"/>
                  </a:cubicBezTo>
                  <a:cubicBezTo>
                    <a:pt x="1139" y="8501"/>
                    <a:pt x="1133" y="8453"/>
                    <a:pt x="1128" y="8369"/>
                  </a:cubicBezTo>
                  <a:cubicBezTo>
                    <a:pt x="1128" y="8289"/>
                    <a:pt x="1123" y="8168"/>
                    <a:pt x="1128" y="8025"/>
                  </a:cubicBezTo>
                  <a:cubicBezTo>
                    <a:pt x="1133" y="7882"/>
                    <a:pt x="1149" y="7718"/>
                    <a:pt x="1165" y="7538"/>
                  </a:cubicBezTo>
                  <a:cubicBezTo>
                    <a:pt x="1192" y="7368"/>
                    <a:pt x="1234" y="7178"/>
                    <a:pt x="1271" y="6998"/>
                  </a:cubicBezTo>
                  <a:cubicBezTo>
                    <a:pt x="1324" y="6812"/>
                    <a:pt x="1377" y="6633"/>
                    <a:pt x="1440" y="6468"/>
                  </a:cubicBezTo>
                  <a:cubicBezTo>
                    <a:pt x="1504" y="6304"/>
                    <a:pt x="1573" y="6151"/>
                    <a:pt x="1631" y="6024"/>
                  </a:cubicBezTo>
                  <a:cubicBezTo>
                    <a:pt x="1694" y="5897"/>
                    <a:pt x="1758" y="5791"/>
                    <a:pt x="1795" y="5727"/>
                  </a:cubicBezTo>
                  <a:cubicBezTo>
                    <a:pt x="1843" y="5653"/>
                    <a:pt x="1869" y="5616"/>
                    <a:pt x="1869" y="5616"/>
                  </a:cubicBezTo>
                  <a:close/>
                  <a:moveTo>
                    <a:pt x="7453" y="6341"/>
                  </a:moveTo>
                  <a:lnTo>
                    <a:pt x="7453" y="6341"/>
                  </a:lnTo>
                  <a:cubicBezTo>
                    <a:pt x="7453" y="6341"/>
                    <a:pt x="7517" y="6352"/>
                    <a:pt x="7639" y="6378"/>
                  </a:cubicBezTo>
                  <a:cubicBezTo>
                    <a:pt x="7755" y="6410"/>
                    <a:pt x="7924" y="6447"/>
                    <a:pt x="8120" y="6511"/>
                  </a:cubicBezTo>
                  <a:cubicBezTo>
                    <a:pt x="8221" y="6548"/>
                    <a:pt x="8327" y="6585"/>
                    <a:pt x="8438" y="6627"/>
                  </a:cubicBezTo>
                  <a:cubicBezTo>
                    <a:pt x="8549" y="6670"/>
                    <a:pt x="8665" y="6717"/>
                    <a:pt x="8782" y="6770"/>
                  </a:cubicBezTo>
                  <a:cubicBezTo>
                    <a:pt x="8904" y="6828"/>
                    <a:pt x="9020" y="6881"/>
                    <a:pt x="9142" y="6955"/>
                  </a:cubicBezTo>
                  <a:cubicBezTo>
                    <a:pt x="9258" y="7024"/>
                    <a:pt x="9380" y="7093"/>
                    <a:pt x="9496" y="7167"/>
                  </a:cubicBezTo>
                  <a:cubicBezTo>
                    <a:pt x="9608" y="7247"/>
                    <a:pt x="9729" y="7321"/>
                    <a:pt x="9840" y="7400"/>
                  </a:cubicBezTo>
                  <a:cubicBezTo>
                    <a:pt x="9952" y="7479"/>
                    <a:pt x="10052" y="7564"/>
                    <a:pt x="10158" y="7643"/>
                  </a:cubicBezTo>
                  <a:cubicBezTo>
                    <a:pt x="10359" y="7808"/>
                    <a:pt x="10534" y="7977"/>
                    <a:pt x="10677" y="8125"/>
                  </a:cubicBezTo>
                  <a:cubicBezTo>
                    <a:pt x="10820" y="8279"/>
                    <a:pt x="10926" y="8411"/>
                    <a:pt x="11000" y="8512"/>
                  </a:cubicBezTo>
                  <a:cubicBezTo>
                    <a:pt x="11074" y="8612"/>
                    <a:pt x="11111" y="8665"/>
                    <a:pt x="11111" y="8665"/>
                  </a:cubicBezTo>
                  <a:lnTo>
                    <a:pt x="10952" y="8559"/>
                  </a:lnTo>
                  <a:cubicBezTo>
                    <a:pt x="10851" y="8485"/>
                    <a:pt x="10714" y="8385"/>
                    <a:pt x="10550" y="8273"/>
                  </a:cubicBezTo>
                  <a:cubicBezTo>
                    <a:pt x="10386" y="8152"/>
                    <a:pt x="10185" y="8019"/>
                    <a:pt x="9978" y="7876"/>
                  </a:cubicBezTo>
                  <a:cubicBezTo>
                    <a:pt x="9872" y="7802"/>
                    <a:pt x="9766" y="7733"/>
                    <a:pt x="9655" y="7659"/>
                  </a:cubicBezTo>
                  <a:cubicBezTo>
                    <a:pt x="9549" y="7585"/>
                    <a:pt x="9433" y="7511"/>
                    <a:pt x="9316" y="7437"/>
                  </a:cubicBezTo>
                  <a:cubicBezTo>
                    <a:pt x="9205" y="7368"/>
                    <a:pt x="9094" y="7294"/>
                    <a:pt x="8972" y="7225"/>
                  </a:cubicBezTo>
                  <a:cubicBezTo>
                    <a:pt x="8861" y="7162"/>
                    <a:pt x="8750" y="7088"/>
                    <a:pt x="8644" y="7029"/>
                  </a:cubicBezTo>
                  <a:cubicBezTo>
                    <a:pt x="8544" y="6955"/>
                    <a:pt x="8438" y="6897"/>
                    <a:pt x="8332" y="6839"/>
                  </a:cubicBezTo>
                  <a:cubicBezTo>
                    <a:pt x="8231" y="6775"/>
                    <a:pt x="8136" y="6728"/>
                    <a:pt x="8046" y="6680"/>
                  </a:cubicBezTo>
                  <a:cubicBezTo>
                    <a:pt x="7871" y="6580"/>
                    <a:pt x="7718" y="6495"/>
                    <a:pt x="7617" y="6437"/>
                  </a:cubicBezTo>
                  <a:cubicBezTo>
                    <a:pt x="7512" y="6373"/>
                    <a:pt x="7453" y="6341"/>
                    <a:pt x="7453" y="6341"/>
                  </a:cubicBezTo>
                  <a:close/>
                  <a:moveTo>
                    <a:pt x="3520" y="6717"/>
                  </a:moveTo>
                  <a:cubicBezTo>
                    <a:pt x="3520" y="6717"/>
                    <a:pt x="3536" y="6797"/>
                    <a:pt x="3563" y="6945"/>
                  </a:cubicBezTo>
                  <a:cubicBezTo>
                    <a:pt x="3568" y="7014"/>
                    <a:pt x="3589" y="7104"/>
                    <a:pt x="3610" y="7199"/>
                  </a:cubicBezTo>
                  <a:cubicBezTo>
                    <a:pt x="3626" y="7299"/>
                    <a:pt x="3648" y="7411"/>
                    <a:pt x="3674" y="7532"/>
                  </a:cubicBezTo>
                  <a:cubicBezTo>
                    <a:pt x="3711" y="7776"/>
                    <a:pt x="3785" y="8062"/>
                    <a:pt x="3865" y="8358"/>
                  </a:cubicBezTo>
                  <a:cubicBezTo>
                    <a:pt x="3939" y="8654"/>
                    <a:pt x="4039" y="8972"/>
                    <a:pt x="4145" y="9284"/>
                  </a:cubicBezTo>
                  <a:cubicBezTo>
                    <a:pt x="4246" y="9597"/>
                    <a:pt x="4362" y="9909"/>
                    <a:pt x="4484" y="10189"/>
                  </a:cubicBezTo>
                  <a:cubicBezTo>
                    <a:pt x="4600" y="10475"/>
                    <a:pt x="4711" y="10745"/>
                    <a:pt x="4833" y="10968"/>
                  </a:cubicBezTo>
                  <a:cubicBezTo>
                    <a:pt x="4886" y="11079"/>
                    <a:pt x="4934" y="11185"/>
                    <a:pt x="4976" y="11269"/>
                  </a:cubicBezTo>
                  <a:cubicBezTo>
                    <a:pt x="5024" y="11365"/>
                    <a:pt x="5066" y="11444"/>
                    <a:pt x="5098" y="11502"/>
                  </a:cubicBezTo>
                  <a:cubicBezTo>
                    <a:pt x="5161" y="11635"/>
                    <a:pt x="5204" y="11709"/>
                    <a:pt x="5204" y="11709"/>
                  </a:cubicBezTo>
                  <a:cubicBezTo>
                    <a:pt x="5204" y="11709"/>
                    <a:pt x="5151" y="11661"/>
                    <a:pt x="5055" y="11539"/>
                  </a:cubicBezTo>
                  <a:cubicBezTo>
                    <a:pt x="5013" y="11481"/>
                    <a:pt x="4966" y="11407"/>
                    <a:pt x="4907" y="11322"/>
                  </a:cubicBezTo>
                  <a:cubicBezTo>
                    <a:pt x="4844" y="11238"/>
                    <a:pt x="4780" y="11142"/>
                    <a:pt x="4711" y="11036"/>
                  </a:cubicBezTo>
                  <a:cubicBezTo>
                    <a:pt x="4579" y="10825"/>
                    <a:pt x="4441" y="10560"/>
                    <a:pt x="4304" y="10285"/>
                  </a:cubicBezTo>
                  <a:cubicBezTo>
                    <a:pt x="4172" y="9999"/>
                    <a:pt x="4045" y="9681"/>
                    <a:pt x="3933" y="9364"/>
                  </a:cubicBezTo>
                  <a:cubicBezTo>
                    <a:pt x="3833" y="9041"/>
                    <a:pt x="3748" y="8718"/>
                    <a:pt x="3674" y="8411"/>
                  </a:cubicBezTo>
                  <a:cubicBezTo>
                    <a:pt x="3616" y="8099"/>
                    <a:pt x="3568" y="7808"/>
                    <a:pt x="3547" y="7559"/>
                  </a:cubicBezTo>
                  <a:cubicBezTo>
                    <a:pt x="3536" y="7432"/>
                    <a:pt x="3531" y="7321"/>
                    <a:pt x="3531" y="7215"/>
                  </a:cubicBezTo>
                  <a:cubicBezTo>
                    <a:pt x="3520" y="7114"/>
                    <a:pt x="3520" y="7024"/>
                    <a:pt x="3520" y="6950"/>
                  </a:cubicBezTo>
                  <a:lnTo>
                    <a:pt x="3520" y="6717"/>
                  </a:lnTo>
                  <a:close/>
                  <a:moveTo>
                    <a:pt x="13551" y="11423"/>
                  </a:moveTo>
                  <a:cubicBezTo>
                    <a:pt x="13551" y="11423"/>
                    <a:pt x="13493" y="11508"/>
                    <a:pt x="13413" y="11650"/>
                  </a:cubicBezTo>
                  <a:cubicBezTo>
                    <a:pt x="13329" y="11783"/>
                    <a:pt x="13202" y="11968"/>
                    <a:pt x="13048" y="12185"/>
                  </a:cubicBezTo>
                  <a:cubicBezTo>
                    <a:pt x="12889" y="12402"/>
                    <a:pt x="12693" y="12646"/>
                    <a:pt x="12466" y="12900"/>
                  </a:cubicBezTo>
                  <a:cubicBezTo>
                    <a:pt x="12238" y="13143"/>
                    <a:pt x="11958" y="13387"/>
                    <a:pt x="11656" y="13593"/>
                  </a:cubicBezTo>
                  <a:cubicBezTo>
                    <a:pt x="11497" y="13694"/>
                    <a:pt x="11338" y="13778"/>
                    <a:pt x="11169" y="13852"/>
                  </a:cubicBezTo>
                  <a:cubicBezTo>
                    <a:pt x="11005" y="13926"/>
                    <a:pt x="10836" y="13985"/>
                    <a:pt x="10666" y="14022"/>
                  </a:cubicBezTo>
                  <a:cubicBezTo>
                    <a:pt x="10423" y="14080"/>
                    <a:pt x="10182" y="14107"/>
                    <a:pt x="9965" y="14107"/>
                  </a:cubicBezTo>
                  <a:cubicBezTo>
                    <a:pt x="9884" y="14107"/>
                    <a:pt x="9807" y="14103"/>
                    <a:pt x="9735" y="14096"/>
                  </a:cubicBezTo>
                  <a:cubicBezTo>
                    <a:pt x="9465" y="14064"/>
                    <a:pt x="9248" y="13990"/>
                    <a:pt x="9099" y="13926"/>
                  </a:cubicBezTo>
                  <a:cubicBezTo>
                    <a:pt x="9025" y="13889"/>
                    <a:pt x="8972" y="13858"/>
                    <a:pt x="8941" y="13836"/>
                  </a:cubicBezTo>
                  <a:cubicBezTo>
                    <a:pt x="8904" y="13821"/>
                    <a:pt x="8888" y="13805"/>
                    <a:pt x="8888" y="13805"/>
                  </a:cubicBezTo>
                  <a:lnTo>
                    <a:pt x="8888" y="13805"/>
                  </a:lnTo>
                  <a:lnTo>
                    <a:pt x="8946" y="13826"/>
                  </a:lnTo>
                  <a:cubicBezTo>
                    <a:pt x="8988" y="13836"/>
                    <a:pt x="9041" y="13863"/>
                    <a:pt x="9121" y="13884"/>
                  </a:cubicBezTo>
                  <a:cubicBezTo>
                    <a:pt x="9264" y="13932"/>
                    <a:pt x="9486" y="13979"/>
                    <a:pt x="9750" y="13979"/>
                  </a:cubicBezTo>
                  <a:cubicBezTo>
                    <a:pt x="9765" y="13980"/>
                    <a:pt x="9779" y="13980"/>
                    <a:pt x="9793" y="13980"/>
                  </a:cubicBezTo>
                  <a:cubicBezTo>
                    <a:pt x="10039" y="13980"/>
                    <a:pt x="10334" y="13937"/>
                    <a:pt x="10629" y="13847"/>
                  </a:cubicBezTo>
                  <a:cubicBezTo>
                    <a:pt x="10788" y="13799"/>
                    <a:pt x="10941" y="13741"/>
                    <a:pt x="11100" y="13667"/>
                  </a:cubicBezTo>
                  <a:cubicBezTo>
                    <a:pt x="11248" y="13593"/>
                    <a:pt x="11402" y="13508"/>
                    <a:pt x="11550" y="13408"/>
                  </a:cubicBezTo>
                  <a:cubicBezTo>
                    <a:pt x="11841" y="13222"/>
                    <a:pt x="12111" y="12990"/>
                    <a:pt x="12344" y="12762"/>
                  </a:cubicBezTo>
                  <a:cubicBezTo>
                    <a:pt x="12582" y="12534"/>
                    <a:pt x="12794" y="12301"/>
                    <a:pt x="12963" y="12100"/>
                  </a:cubicBezTo>
                  <a:cubicBezTo>
                    <a:pt x="13143" y="11899"/>
                    <a:pt x="13286" y="11730"/>
                    <a:pt x="13387" y="11608"/>
                  </a:cubicBezTo>
                  <a:cubicBezTo>
                    <a:pt x="13493" y="11492"/>
                    <a:pt x="13551" y="11423"/>
                    <a:pt x="13551" y="11423"/>
                  </a:cubicBezTo>
                  <a:close/>
                  <a:moveTo>
                    <a:pt x="10095" y="0"/>
                  </a:moveTo>
                  <a:cubicBezTo>
                    <a:pt x="9994" y="0"/>
                    <a:pt x="9893" y="11"/>
                    <a:pt x="9788" y="16"/>
                  </a:cubicBezTo>
                  <a:cubicBezTo>
                    <a:pt x="8930" y="74"/>
                    <a:pt x="8099" y="355"/>
                    <a:pt x="7300" y="683"/>
                  </a:cubicBezTo>
                  <a:cubicBezTo>
                    <a:pt x="4838" y="1715"/>
                    <a:pt x="2610" y="3293"/>
                    <a:pt x="805" y="5256"/>
                  </a:cubicBezTo>
                  <a:cubicBezTo>
                    <a:pt x="752" y="6130"/>
                    <a:pt x="540" y="6950"/>
                    <a:pt x="345" y="7606"/>
                  </a:cubicBezTo>
                  <a:cubicBezTo>
                    <a:pt x="276" y="7850"/>
                    <a:pt x="186" y="8093"/>
                    <a:pt x="101" y="8337"/>
                  </a:cubicBezTo>
                  <a:cubicBezTo>
                    <a:pt x="69" y="8485"/>
                    <a:pt x="38" y="8628"/>
                    <a:pt x="1" y="8771"/>
                  </a:cubicBezTo>
                  <a:cubicBezTo>
                    <a:pt x="578" y="8961"/>
                    <a:pt x="1599" y="9369"/>
                    <a:pt x="2790" y="10174"/>
                  </a:cubicBezTo>
                  <a:cubicBezTo>
                    <a:pt x="4394" y="11248"/>
                    <a:pt x="6628" y="13275"/>
                    <a:pt x="8274" y="16817"/>
                  </a:cubicBezTo>
                  <a:cubicBezTo>
                    <a:pt x="8385" y="16727"/>
                    <a:pt x="8491" y="16642"/>
                    <a:pt x="8597" y="16557"/>
                  </a:cubicBezTo>
                  <a:cubicBezTo>
                    <a:pt x="8919" y="16287"/>
                    <a:pt x="9226" y="15996"/>
                    <a:pt x="9518" y="15684"/>
                  </a:cubicBezTo>
                  <a:cubicBezTo>
                    <a:pt x="9417" y="15663"/>
                    <a:pt x="9306" y="15636"/>
                    <a:pt x="9200" y="15604"/>
                  </a:cubicBezTo>
                  <a:cubicBezTo>
                    <a:pt x="9041" y="15551"/>
                    <a:pt x="8888" y="15483"/>
                    <a:pt x="8782" y="15424"/>
                  </a:cubicBezTo>
                  <a:cubicBezTo>
                    <a:pt x="8676" y="15366"/>
                    <a:pt x="8613" y="15324"/>
                    <a:pt x="8612" y="15324"/>
                  </a:cubicBezTo>
                  <a:lnTo>
                    <a:pt x="8612" y="15324"/>
                  </a:lnTo>
                  <a:cubicBezTo>
                    <a:pt x="8613" y="15324"/>
                    <a:pt x="8692" y="15350"/>
                    <a:pt x="8803" y="15377"/>
                  </a:cubicBezTo>
                  <a:cubicBezTo>
                    <a:pt x="8919" y="15409"/>
                    <a:pt x="9073" y="15435"/>
                    <a:pt x="9232" y="15446"/>
                  </a:cubicBezTo>
                  <a:cubicBezTo>
                    <a:pt x="9282" y="15448"/>
                    <a:pt x="9332" y="15450"/>
                    <a:pt x="9381" y="15450"/>
                  </a:cubicBezTo>
                  <a:cubicBezTo>
                    <a:pt x="9429" y="15450"/>
                    <a:pt x="9475" y="15448"/>
                    <a:pt x="9518" y="15446"/>
                  </a:cubicBezTo>
                  <a:cubicBezTo>
                    <a:pt x="9391" y="15398"/>
                    <a:pt x="9264" y="15350"/>
                    <a:pt x="9142" y="15303"/>
                  </a:cubicBezTo>
                  <a:cubicBezTo>
                    <a:pt x="8771" y="15144"/>
                    <a:pt x="8390" y="14937"/>
                    <a:pt x="8041" y="14705"/>
                  </a:cubicBezTo>
                  <a:cubicBezTo>
                    <a:pt x="7691" y="14466"/>
                    <a:pt x="7369" y="14196"/>
                    <a:pt x="7088" y="13921"/>
                  </a:cubicBezTo>
                  <a:cubicBezTo>
                    <a:pt x="6818" y="13646"/>
                    <a:pt x="6580" y="13365"/>
                    <a:pt x="6405" y="13117"/>
                  </a:cubicBezTo>
                  <a:cubicBezTo>
                    <a:pt x="6363" y="13053"/>
                    <a:pt x="6321" y="12990"/>
                    <a:pt x="6283" y="12937"/>
                  </a:cubicBezTo>
                  <a:cubicBezTo>
                    <a:pt x="6246" y="12878"/>
                    <a:pt x="6209" y="12820"/>
                    <a:pt x="6178" y="12767"/>
                  </a:cubicBezTo>
                  <a:cubicBezTo>
                    <a:pt x="6141" y="12714"/>
                    <a:pt x="6114" y="12661"/>
                    <a:pt x="6082" y="12614"/>
                  </a:cubicBezTo>
                  <a:cubicBezTo>
                    <a:pt x="6056" y="12566"/>
                    <a:pt x="6035" y="12524"/>
                    <a:pt x="6019" y="12481"/>
                  </a:cubicBezTo>
                  <a:lnTo>
                    <a:pt x="5892" y="12233"/>
                  </a:lnTo>
                  <a:lnTo>
                    <a:pt x="5892" y="12233"/>
                  </a:lnTo>
                  <a:cubicBezTo>
                    <a:pt x="5892" y="12233"/>
                    <a:pt x="5950" y="12307"/>
                    <a:pt x="6056" y="12455"/>
                  </a:cubicBezTo>
                  <a:cubicBezTo>
                    <a:pt x="6082" y="12487"/>
                    <a:pt x="6109" y="12529"/>
                    <a:pt x="6141" y="12577"/>
                  </a:cubicBezTo>
                  <a:cubicBezTo>
                    <a:pt x="6178" y="12614"/>
                    <a:pt x="6215" y="12661"/>
                    <a:pt x="6257" y="12709"/>
                  </a:cubicBezTo>
                  <a:cubicBezTo>
                    <a:pt x="6294" y="12751"/>
                    <a:pt x="6336" y="12799"/>
                    <a:pt x="6379" y="12852"/>
                  </a:cubicBezTo>
                  <a:cubicBezTo>
                    <a:pt x="6426" y="12905"/>
                    <a:pt x="6479" y="12953"/>
                    <a:pt x="6532" y="13005"/>
                  </a:cubicBezTo>
                  <a:cubicBezTo>
                    <a:pt x="6739" y="13222"/>
                    <a:pt x="7009" y="13439"/>
                    <a:pt x="7305" y="13667"/>
                  </a:cubicBezTo>
                  <a:cubicBezTo>
                    <a:pt x="7612" y="13879"/>
                    <a:pt x="7951" y="14075"/>
                    <a:pt x="8305" y="14244"/>
                  </a:cubicBezTo>
                  <a:cubicBezTo>
                    <a:pt x="8665" y="14403"/>
                    <a:pt x="9025" y="14519"/>
                    <a:pt x="9380" y="14604"/>
                  </a:cubicBezTo>
                  <a:cubicBezTo>
                    <a:pt x="9592" y="14652"/>
                    <a:pt x="9793" y="14683"/>
                    <a:pt x="9989" y="14710"/>
                  </a:cubicBezTo>
                  <a:cubicBezTo>
                    <a:pt x="10200" y="14678"/>
                    <a:pt x="10417" y="14641"/>
                    <a:pt x="10640" y="14615"/>
                  </a:cubicBezTo>
                  <a:cubicBezTo>
                    <a:pt x="10687" y="14604"/>
                    <a:pt x="10740" y="14599"/>
                    <a:pt x="10793" y="14599"/>
                  </a:cubicBezTo>
                  <a:cubicBezTo>
                    <a:pt x="11180" y="14498"/>
                    <a:pt x="11550" y="14387"/>
                    <a:pt x="11910" y="14181"/>
                  </a:cubicBezTo>
                  <a:cubicBezTo>
                    <a:pt x="12424" y="13895"/>
                    <a:pt x="12873" y="13519"/>
                    <a:pt x="13244" y="13069"/>
                  </a:cubicBezTo>
                  <a:cubicBezTo>
                    <a:pt x="13456" y="12810"/>
                    <a:pt x="13630" y="12534"/>
                    <a:pt x="13779" y="12238"/>
                  </a:cubicBezTo>
                  <a:cubicBezTo>
                    <a:pt x="14064" y="11656"/>
                    <a:pt x="14223" y="11010"/>
                    <a:pt x="14578" y="10481"/>
                  </a:cubicBezTo>
                  <a:cubicBezTo>
                    <a:pt x="15070" y="9755"/>
                    <a:pt x="15917" y="9290"/>
                    <a:pt x="16790" y="9263"/>
                  </a:cubicBezTo>
                  <a:cubicBezTo>
                    <a:pt x="16813" y="9263"/>
                    <a:pt x="16836" y="9262"/>
                    <a:pt x="16858" y="9262"/>
                  </a:cubicBezTo>
                  <a:cubicBezTo>
                    <a:pt x="17496" y="9262"/>
                    <a:pt x="18120" y="9473"/>
                    <a:pt x="18759" y="9565"/>
                  </a:cubicBezTo>
                  <a:cubicBezTo>
                    <a:pt x="18961" y="9591"/>
                    <a:pt x="19162" y="9607"/>
                    <a:pt x="19368" y="9607"/>
                  </a:cubicBezTo>
                  <a:cubicBezTo>
                    <a:pt x="19315" y="9501"/>
                    <a:pt x="19241" y="9385"/>
                    <a:pt x="19156" y="9263"/>
                  </a:cubicBezTo>
                  <a:cubicBezTo>
                    <a:pt x="19013" y="9073"/>
                    <a:pt x="18855" y="8882"/>
                    <a:pt x="18749" y="8723"/>
                  </a:cubicBezTo>
                  <a:cubicBezTo>
                    <a:pt x="18696" y="8644"/>
                    <a:pt x="18654" y="8580"/>
                    <a:pt x="18632" y="8527"/>
                  </a:cubicBezTo>
                  <a:cubicBezTo>
                    <a:pt x="18606" y="8480"/>
                    <a:pt x="18595" y="8448"/>
                    <a:pt x="18595" y="8448"/>
                  </a:cubicBezTo>
                  <a:lnTo>
                    <a:pt x="18595" y="8448"/>
                  </a:lnTo>
                  <a:cubicBezTo>
                    <a:pt x="18595" y="8448"/>
                    <a:pt x="18675" y="8538"/>
                    <a:pt x="18818" y="8649"/>
                  </a:cubicBezTo>
                  <a:cubicBezTo>
                    <a:pt x="18966" y="8760"/>
                    <a:pt x="19172" y="8887"/>
                    <a:pt x="19373" y="9025"/>
                  </a:cubicBezTo>
                  <a:cubicBezTo>
                    <a:pt x="19585" y="9173"/>
                    <a:pt x="19792" y="9358"/>
                    <a:pt x="19919" y="9544"/>
                  </a:cubicBezTo>
                  <a:cubicBezTo>
                    <a:pt x="19924" y="9554"/>
                    <a:pt x="19929" y="9565"/>
                    <a:pt x="19940" y="9575"/>
                  </a:cubicBezTo>
                  <a:cubicBezTo>
                    <a:pt x="20554" y="9517"/>
                    <a:pt x="21162" y="9348"/>
                    <a:pt x="21718" y="9067"/>
                  </a:cubicBezTo>
                  <a:cubicBezTo>
                    <a:pt x="21607" y="8887"/>
                    <a:pt x="21464" y="8723"/>
                    <a:pt x="21316" y="8570"/>
                  </a:cubicBezTo>
                  <a:cubicBezTo>
                    <a:pt x="21110" y="8649"/>
                    <a:pt x="20840" y="8744"/>
                    <a:pt x="20564" y="8824"/>
                  </a:cubicBezTo>
                  <a:cubicBezTo>
                    <a:pt x="20099" y="8967"/>
                    <a:pt x="19627" y="9089"/>
                    <a:pt x="19627" y="9089"/>
                  </a:cubicBezTo>
                  <a:cubicBezTo>
                    <a:pt x="19627" y="9089"/>
                    <a:pt x="20072" y="8887"/>
                    <a:pt x="20506" y="8670"/>
                  </a:cubicBezTo>
                  <a:cubicBezTo>
                    <a:pt x="20707" y="8570"/>
                    <a:pt x="20903" y="8469"/>
                    <a:pt x="21062" y="8385"/>
                  </a:cubicBezTo>
                  <a:cubicBezTo>
                    <a:pt x="20855" y="8220"/>
                    <a:pt x="20633" y="8072"/>
                    <a:pt x="20395" y="7956"/>
                  </a:cubicBezTo>
                  <a:cubicBezTo>
                    <a:pt x="19977" y="7744"/>
                    <a:pt x="19506" y="7591"/>
                    <a:pt x="19045" y="7591"/>
                  </a:cubicBezTo>
                  <a:cubicBezTo>
                    <a:pt x="18881" y="7591"/>
                    <a:pt x="18722" y="7612"/>
                    <a:pt x="18553" y="7659"/>
                  </a:cubicBezTo>
                  <a:cubicBezTo>
                    <a:pt x="18219" y="7749"/>
                    <a:pt x="17912" y="7950"/>
                    <a:pt x="17568" y="8014"/>
                  </a:cubicBezTo>
                  <a:cubicBezTo>
                    <a:pt x="17494" y="8030"/>
                    <a:pt x="17426" y="8035"/>
                    <a:pt x="17351" y="8040"/>
                  </a:cubicBezTo>
                  <a:cubicBezTo>
                    <a:pt x="17357" y="8040"/>
                    <a:pt x="17357" y="8046"/>
                    <a:pt x="17362" y="8046"/>
                  </a:cubicBezTo>
                  <a:cubicBezTo>
                    <a:pt x="17706" y="8231"/>
                    <a:pt x="18071" y="8374"/>
                    <a:pt x="18071" y="8374"/>
                  </a:cubicBezTo>
                  <a:cubicBezTo>
                    <a:pt x="18071" y="8374"/>
                    <a:pt x="17680" y="8310"/>
                    <a:pt x="17298" y="8199"/>
                  </a:cubicBezTo>
                  <a:cubicBezTo>
                    <a:pt x="17029" y="8120"/>
                    <a:pt x="16769" y="8014"/>
                    <a:pt x="16637" y="7961"/>
                  </a:cubicBezTo>
                  <a:cubicBezTo>
                    <a:pt x="16483" y="7924"/>
                    <a:pt x="16330" y="7876"/>
                    <a:pt x="16187" y="7829"/>
                  </a:cubicBezTo>
                  <a:cubicBezTo>
                    <a:pt x="15695" y="7675"/>
                    <a:pt x="15213" y="7527"/>
                    <a:pt x="14758" y="7294"/>
                  </a:cubicBezTo>
                  <a:cubicBezTo>
                    <a:pt x="14467" y="7151"/>
                    <a:pt x="14101" y="6918"/>
                    <a:pt x="13752" y="6918"/>
                  </a:cubicBezTo>
                  <a:cubicBezTo>
                    <a:pt x="13673" y="6918"/>
                    <a:pt x="13593" y="6929"/>
                    <a:pt x="13514" y="6955"/>
                  </a:cubicBezTo>
                  <a:cubicBezTo>
                    <a:pt x="13143" y="7088"/>
                    <a:pt x="12958" y="7511"/>
                    <a:pt x="12783" y="7839"/>
                  </a:cubicBezTo>
                  <a:cubicBezTo>
                    <a:pt x="12667" y="8067"/>
                    <a:pt x="12476" y="8305"/>
                    <a:pt x="12244" y="8385"/>
                  </a:cubicBezTo>
                  <a:cubicBezTo>
                    <a:pt x="12281" y="8480"/>
                    <a:pt x="12323" y="8570"/>
                    <a:pt x="12355" y="8676"/>
                  </a:cubicBezTo>
                  <a:cubicBezTo>
                    <a:pt x="12413" y="8845"/>
                    <a:pt x="12461" y="9014"/>
                    <a:pt x="12487" y="9141"/>
                  </a:cubicBezTo>
                  <a:cubicBezTo>
                    <a:pt x="12513" y="9268"/>
                    <a:pt x="12529" y="9353"/>
                    <a:pt x="12529" y="9353"/>
                  </a:cubicBezTo>
                  <a:cubicBezTo>
                    <a:pt x="12529" y="9353"/>
                    <a:pt x="12487" y="9274"/>
                    <a:pt x="12429" y="9163"/>
                  </a:cubicBezTo>
                  <a:cubicBezTo>
                    <a:pt x="12360" y="9046"/>
                    <a:pt x="12270" y="8903"/>
                    <a:pt x="12169" y="8771"/>
                  </a:cubicBezTo>
                  <a:cubicBezTo>
                    <a:pt x="12069" y="8639"/>
                    <a:pt x="11958" y="8512"/>
                    <a:pt x="11873" y="8427"/>
                  </a:cubicBezTo>
                  <a:cubicBezTo>
                    <a:pt x="11825" y="8379"/>
                    <a:pt x="11794" y="8353"/>
                    <a:pt x="11767" y="8321"/>
                  </a:cubicBezTo>
                  <a:lnTo>
                    <a:pt x="11741" y="8295"/>
                  </a:lnTo>
                  <a:cubicBezTo>
                    <a:pt x="11688" y="8263"/>
                    <a:pt x="11635" y="8215"/>
                    <a:pt x="11582" y="8173"/>
                  </a:cubicBezTo>
                  <a:cubicBezTo>
                    <a:pt x="10560" y="7374"/>
                    <a:pt x="9528" y="6569"/>
                    <a:pt x="8353" y="6029"/>
                  </a:cubicBezTo>
                  <a:cubicBezTo>
                    <a:pt x="7538" y="5659"/>
                    <a:pt x="6638" y="5415"/>
                    <a:pt x="5754" y="5415"/>
                  </a:cubicBezTo>
                  <a:cubicBezTo>
                    <a:pt x="5357" y="5415"/>
                    <a:pt x="4960" y="5463"/>
                    <a:pt x="4574" y="5569"/>
                  </a:cubicBezTo>
                  <a:cubicBezTo>
                    <a:pt x="4468" y="5595"/>
                    <a:pt x="4336" y="5632"/>
                    <a:pt x="4198" y="5659"/>
                  </a:cubicBezTo>
                  <a:cubicBezTo>
                    <a:pt x="3388" y="6013"/>
                    <a:pt x="2621" y="6500"/>
                    <a:pt x="1784" y="6765"/>
                  </a:cubicBezTo>
                  <a:cubicBezTo>
                    <a:pt x="2213" y="5410"/>
                    <a:pt x="3192" y="4277"/>
                    <a:pt x="4325" y="3420"/>
                  </a:cubicBezTo>
                  <a:cubicBezTo>
                    <a:pt x="4722" y="3113"/>
                    <a:pt x="5145" y="2843"/>
                    <a:pt x="5574" y="2589"/>
                  </a:cubicBezTo>
                  <a:cubicBezTo>
                    <a:pt x="5654" y="2546"/>
                    <a:pt x="5733" y="2499"/>
                    <a:pt x="5818" y="2451"/>
                  </a:cubicBezTo>
                  <a:cubicBezTo>
                    <a:pt x="6845" y="1763"/>
                    <a:pt x="7967" y="1212"/>
                    <a:pt x="9147" y="837"/>
                  </a:cubicBezTo>
                  <a:cubicBezTo>
                    <a:pt x="9571" y="704"/>
                    <a:pt x="9999" y="588"/>
                    <a:pt x="10423" y="588"/>
                  </a:cubicBezTo>
                  <a:cubicBezTo>
                    <a:pt x="10703" y="588"/>
                    <a:pt x="10973" y="641"/>
                    <a:pt x="11233" y="762"/>
                  </a:cubicBezTo>
                  <a:cubicBezTo>
                    <a:pt x="11767" y="1032"/>
                    <a:pt x="12159" y="1519"/>
                    <a:pt x="12593" y="1927"/>
                  </a:cubicBezTo>
                  <a:cubicBezTo>
                    <a:pt x="13281" y="2578"/>
                    <a:pt x="14011" y="3504"/>
                    <a:pt x="14991" y="3504"/>
                  </a:cubicBezTo>
                  <a:cubicBezTo>
                    <a:pt x="15149" y="3504"/>
                    <a:pt x="15308" y="3478"/>
                    <a:pt x="15478" y="3430"/>
                  </a:cubicBezTo>
                  <a:lnTo>
                    <a:pt x="15467" y="3430"/>
                  </a:lnTo>
                  <a:cubicBezTo>
                    <a:pt x="14742" y="3430"/>
                    <a:pt x="14149" y="2837"/>
                    <a:pt x="13678" y="2287"/>
                  </a:cubicBezTo>
                  <a:cubicBezTo>
                    <a:pt x="13202" y="1736"/>
                    <a:pt x="12810" y="1096"/>
                    <a:pt x="12238" y="657"/>
                  </a:cubicBezTo>
                  <a:cubicBezTo>
                    <a:pt x="11630" y="201"/>
                    <a:pt x="10851" y="0"/>
                    <a:pt x="10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2937850" y="4120175"/>
              <a:ext cx="184500" cy="405750"/>
            </a:xfrm>
            <a:custGeom>
              <a:avLst/>
              <a:gdLst/>
              <a:ahLst/>
              <a:cxnLst/>
              <a:rect l="l" t="t" r="r" b="b"/>
              <a:pathLst>
                <a:path w="7380" h="16230" extrusionOk="0">
                  <a:moveTo>
                    <a:pt x="3822" y="9179"/>
                  </a:moveTo>
                  <a:cubicBezTo>
                    <a:pt x="3822" y="9179"/>
                    <a:pt x="3849" y="9206"/>
                    <a:pt x="3902" y="9243"/>
                  </a:cubicBezTo>
                  <a:cubicBezTo>
                    <a:pt x="3944" y="9290"/>
                    <a:pt x="4018" y="9349"/>
                    <a:pt x="4097" y="9423"/>
                  </a:cubicBezTo>
                  <a:cubicBezTo>
                    <a:pt x="4177" y="9502"/>
                    <a:pt x="4277" y="9581"/>
                    <a:pt x="4378" y="9677"/>
                  </a:cubicBezTo>
                  <a:cubicBezTo>
                    <a:pt x="4473" y="9767"/>
                    <a:pt x="4590" y="9867"/>
                    <a:pt x="4701" y="9957"/>
                  </a:cubicBezTo>
                  <a:cubicBezTo>
                    <a:pt x="4807" y="10058"/>
                    <a:pt x="4918" y="10153"/>
                    <a:pt x="5024" y="10243"/>
                  </a:cubicBezTo>
                  <a:cubicBezTo>
                    <a:pt x="5130" y="10328"/>
                    <a:pt x="5225" y="10418"/>
                    <a:pt x="5310" y="10487"/>
                  </a:cubicBezTo>
                  <a:cubicBezTo>
                    <a:pt x="5394" y="10561"/>
                    <a:pt x="5463" y="10619"/>
                    <a:pt x="5516" y="10661"/>
                  </a:cubicBezTo>
                  <a:cubicBezTo>
                    <a:pt x="5558" y="10698"/>
                    <a:pt x="5595" y="10725"/>
                    <a:pt x="5595" y="10725"/>
                  </a:cubicBezTo>
                  <a:cubicBezTo>
                    <a:pt x="5595" y="10725"/>
                    <a:pt x="5558" y="10709"/>
                    <a:pt x="5500" y="10682"/>
                  </a:cubicBezTo>
                  <a:cubicBezTo>
                    <a:pt x="5442" y="10640"/>
                    <a:pt x="5362" y="10592"/>
                    <a:pt x="5267" y="10534"/>
                  </a:cubicBezTo>
                  <a:cubicBezTo>
                    <a:pt x="5177" y="10476"/>
                    <a:pt x="5071" y="10402"/>
                    <a:pt x="4960" y="10317"/>
                  </a:cubicBezTo>
                  <a:cubicBezTo>
                    <a:pt x="4844" y="10227"/>
                    <a:pt x="4733" y="10137"/>
                    <a:pt x="4621" y="10047"/>
                  </a:cubicBezTo>
                  <a:cubicBezTo>
                    <a:pt x="4510" y="9947"/>
                    <a:pt x="4404" y="9846"/>
                    <a:pt x="4304" y="9746"/>
                  </a:cubicBezTo>
                  <a:cubicBezTo>
                    <a:pt x="4203" y="9650"/>
                    <a:pt x="4119" y="9550"/>
                    <a:pt x="4044" y="9470"/>
                  </a:cubicBezTo>
                  <a:cubicBezTo>
                    <a:pt x="3970" y="9386"/>
                    <a:pt x="3917" y="9312"/>
                    <a:pt x="3880" y="9259"/>
                  </a:cubicBezTo>
                  <a:lnTo>
                    <a:pt x="3822" y="9179"/>
                  </a:lnTo>
                  <a:close/>
                  <a:moveTo>
                    <a:pt x="927" y="1"/>
                  </a:moveTo>
                  <a:lnTo>
                    <a:pt x="927" y="1"/>
                  </a:lnTo>
                  <a:cubicBezTo>
                    <a:pt x="593" y="663"/>
                    <a:pt x="286" y="1287"/>
                    <a:pt x="212" y="1779"/>
                  </a:cubicBezTo>
                  <a:cubicBezTo>
                    <a:pt x="196" y="1922"/>
                    <a:pt x="212" y="2033"/>
                    <a:pt x="233" y="2166"/>
                  </a:cubicBezTo>
                  <a:cubicBezTo>
                    <a:pt x="249" y="2250"/>
                    <a:pt x="265" y="2351"/>
                    <a:pt x="271" y="2467"/>
                  </a:cubicBezTo>
                  <a:cubicBezTo>
                    <a:pt x="292" y="2864"/>
                    <a:pt x="186" y="3166"/>
                    <a:pt x="1" y="3272"/>
                  </a:cubicBezTo>
                  <a:cubicBezTo>
                    <a:pt x="32" y="3484"/>
                    <a:pt x="64" y="3780"/>
                    <a:pt x="22" y="4071"/>
                  </a:cubicBezTo>
                  <a:cubicBezTo>
                    <a:pt x="392" y="4897"/>
                    <a:pt x="837" y="5760"/>
                    <a:pt x="1218" y="6538"/>
                  </a:cubicBezTo>
                  <a:cubicBezTo>
                    <a:pt x="1499" y="7099"/>
                    <a:pt x="1954" y="7538"/>
                    <a:pt x="2414" y="7967"/>
                  </a:cubicBezTo>
                  <a:lnTo>
                    <a:pt x="2414" y="7962"/>
                  </a:lnTo>
                  <a:cubicBezTo>
                    <a:pt x="2414" y="7962"/>
                    <a:pt x="2494" y="8020"/>
                    <a:pt x="2621" y="8121"/>
                  </a:cubicBezTo>
                  <a:cubicBezTo>
                    <a:pt x="2742" y="8211"/>
                    <a:pt x="2901" y="8338"/>
                    <a:pt x="3071" y="8443"/>
                  </a:cubicBezTo>
                  <a:cubicBezTo>
                    <a:pt x="3235" y="8549"/>
                    <a:pt x="3420" y="8645"/>
                    <a:pt x="3563" y="8703"/>
                  </a:cubicBezTo>
                  <a:cubicBezTo>
                    <a:pt x="3700" y="8761"/>
                    <a:pt x="3801" y="8803"/>
                    <a:pt x="3801" y="8803"/>
                  </a:cubicBezTo>
                  <a:cubicBezTo>
                    <a:pt x="3801" y="8803"/>
                    <a:pt x="3700" y="8787"/>
                    <a:pt x="3547" y="8756"/>
                  </a:cubicBezTo>
                  <a:cubicBezTo>
                    <a:pt x="3415" y="8729"/>
                    <a:pt x="3245" y="8682"/>
                    <a:pt x="3071" y="8629"/>
                  </a:cubicBezTo>
                  <a:lnTo>
                    <a:pt x="3071" y="8629"/>
                  </a:lnTo>
                  <a:cubicBezTo>
                    <a:pt x="3277" y="8862"/>
                    <a:pt x="3462" y="9105"/>
                    <a:pt x="3600" y="9391"/>
                  </a:cubicBezTo>
                  <a:cubicBezTo>
                    <a:pt x="3854" y="9894"/>
                    <a:pt x="4044" y="10423"/>
                    <a:pt x="4304" y="10926"/>
                  </a:cubicBezTo>
                  <a:cubicBezTo>
                    <a:pt x="4558" y="11423"/>
                    <a:pt x="4870" y="12678"/>
                    <a:pt x="5347" y="13070"/>
                  </a:cubicBezTo>
                  <a:cubicBezTo>
                    <a:pt x="5320" y="14044"/>
                    <a:pt x="5336" y="14107"/>
                    <a:pt x="5310" y="15081"/>
                  </a:cubicBezTo>
                  <a:cubicBezTo>
                    <a:pt x="5299" y="15409"/>
                    <a:pt x="5299" y="15774"/>
                    <a:pt x="5527" y="16013"/>
                  </a:cubicBezTo>
                  <a:cubicBezTo>
                    <a:pt x="5659" y="16150"/>
                    <a:pt x="5839" y="16219"/>
                    <a:pt x="6029" y="16230"/>
                  </a:cubicBezTo>
                  <a:cubicBezTo>
                    <a:pt x="6246" y="16118"/>
                    <a:pt x="6490" y="16018"/>
                    <a:pt x="6670" y="15875"/>
                  </a:cubicBezTo>
                  <a:lnTo>
                    <a:pt x="6670" y="15875"/>
                  </a:lnTo>
                  <a:cubicBezTo>
                    <a:pt x="6596" y="15901"/>
                    <a:pt x="6516" y="15923"/>
                    <a:pt x="6437" y="15933"/>
                  </a:cubicBezTo>
                  <a:cubicBezTo>
                    <a:pt x="6362" y="15947"/>
                    <a:pt x="6286" y="15954"/>
                    <a:pt x="6211" y="15954"/>
                  </a:cubicBezTo>
                  <a:cubicBezTo>
                    <a:pt x="6034" y="15954"/>
                    <a:pt x="5865" y="15918"/>
                    <a:pt x="5738" y="15870"/>
                  </a:cubicBezTo>
                  <a:cubicBezTo>
                    <a:pt x="5654" y="15827"/>
                    <a:pt x="5579" y="15790"/>
                    <a:pt x="5537" y="15753"/>
                  </a:cubicBezTo>
                  <a:cubicBezTo>
                    <a:pt x="5495" y="15722"/>
                    <a:pt x="5474" y="15700"/>
                    <a:pt x="5474" y="15700"/>
                  </a:cubicBezTo>
                  <a:lnTo>
                    <a:pt x="5474" y="15700"/>
                  </a:lnTo>
                  <a:cubicBezTo>
                    <a:pt x="5474" y="15700"/>
                    <a:pt x="5500" y="15722"/>
                    <a:pt x="5548" y="15743"/>
                  </a:cubicBezTo>
                  <a:cubicBezTo>
                    <a:pt x="5590" y="15769"/>
                    <a:pt x="5664" y="15796"/>
                    <a:pt x="5749" y="15817"/>
                  </a:cubicBezTo>
                  <a:cubicBezTo>
                    <a:pt x="5820" y="15832"/>
                    <a:pt x="5901" y="15840"/>
                    <a:pt x="5989" y="15840"/>
                  </a:cubicBezTo>
                  <a:cubicBezTo>
                    <a:pt x="6051" y="15840"/>
                    <a:pt x="6117" y="15836"/>
                    <a:pt x="6183" y="15827"/>
                  </a:cubicBezTo>
                  <a:lnTo>
                    <a:pt x="6225" y="15827"/>
                  </a:lnTo>
                  <a:cubicBezTo>
                    <a:pt x="6421" y="15817"/>
                    <a:pt x="6649" y="15722"/>
                    <a:pt x="6829" y="15568"/>
                  </a:cubicBezTo>
                  <a:cubicBezTo>
                    <a:pt x="6860" y="15542"/>
                    <a:pt x="6887" y="15515"/>
                    <a:pt x="6924" y="15483"/>
                  </a:cubicBezTo>
                  <a:lnTo>
                    <a:pt x="6929" y="15478"/>
                  </a:lnTo>
                  <a:cubicBezTo>
                    <a:pt x="7056" y="15351"/>
                    <a:pt x="7162" y="15213"/>
                    <a:pt x="7231" y="15107"/>
                  </a:cubicBezTo>
                  <a:cubicBezTo>
                    <a:pt x="7326" y="14970"/>
                    <a:pt x="7379" y="14875"/>
                    <a:pt x="7379" y="14875"/>
                  </a:cubicBezTo>
                  <a:lnTo>
                    <a:pt x="7379" y="14875"/>
                  </a:lnTo>
                  <a:cubicBezTo>
                    <a:pt x="7379" y="14875"/>
                    <a:pt x="7305" y="14954"/>
                    <a:pt x="7194" y="15076"/>
                  </a:cubicBezTo>
                  <a:cubicBezTo>
                    <a:pt x="7157" y="15134"/>
                    <a:pt x="7077" y="15208"/>
                    <a:pt x="6982" y="15277"/>
                  </a:cubicBezTo>
                  <a:cubicBezTo>
                    <a:pt x="7014" y="14827"/>
                    <a:pt x="6897" y="14160"/>
                    <a:pt x="6855" y="13800"/>
                  </a:cubicBezTo>
                  <a:cubicBezTo>
                    <a:pt x="6829" y="13572"/>
                    <a:pt x="6802" y="13398"/>
                    <a:pt x="6776" y="13239"/>
                  </a:cubicBezTo>
                  <a:cubicBezTo>
                    <a:pt x="6733" y="13255"/>
                    <a:pt x="6686" y="13271"/>
                    <a:pt x="6633" y="13292"/>
                  </a:cubicBezTo>
                  <a:cubicBezTo>
                    <a:pt x="6246" y="13435"/>
                    <a:pt x="5892" y="13662"/>
                    <a:pt x="5892" y="13662"/>
                  </a:cubicBezTo>
                  <a:cubicBezTo>
                    <a:pt x="5892" y="13662"/>
                    <a:pt x="5955" y="13583"/>
                    <a:pt x="6061" y="13467"/>
                  </a:cubicBezTo>
                  <a:cubicBezTo>
                    <a:pt x="6167" y="13345"/>
                    <a:pt x="6326" y="13202"/>
                    <a:pt x="6490" y="13064"/>
                  </a:cubicBezTo>
                  <a:cubicBezTo>
                    <a:pt x="6564" y="13001"/>
                    <a:pt x="6638" y="12948"/>
                    <a:pt x="6712" y="12906"/>
                  </a:cubicBezTo>
                  <a:cubicBezTo>
                    <a:pt x="6686" y="12773"/>
                    <a:pt x="6665" y="12630"/>
                    <a:pt x="6638" y="12461"/>
                  </a:cubicBezTo>
                  <a:cubicBezTo>
                    <a:pt x="6638" y="12456"/>
                    <a:pt x="6638" y="12440"/>
                    <a:pt x="6633" y="12434"/>
                  </a:cubicBezTo>
                  <a:cubicBezTo>
                    <a:pt x="6527" y="12461"/>
                    <a:pt x="6421" y="12498"/>
                    <a:pt x="6305" y="12540"/>
                  </a:cubicBezTo>
                  <a:cubicBezTo>
                    <a:pt x="5924" y="12678"/>
                    <a:pt x="5564" y="12911"/>
                    <a:pt x="5564" y="12911"/>
                  </a:cubicBezTo>
                  <a:cubicBezTo>
                    <a:pt x="5564" y="12911"/>
                    <a:pt x="5632" y="12831"/>
                    <a:pt x="5738" y="12710"/>
                  </a:cubicBezTo>
                  <a:cubicBezTo>
                    <a:pt x="5844" y="12593"/>
                    <a:pt x="6003" y="12445"/>
                    <a:pt x="6167" y="12307"/>
                  </a:cubicBezTo>
                  <a:cubicBezTo>
                    <a:pt x="6299" y="12202"/>
                    <a:pt x="6437" y="12101"/>
                    <a:pt x="6564" y="12022"/>
                  </a:cubicBezTo>
                  <a:cubicBezTo>
                    <a:pt x="6490" y="11588"/>
                    <a:pt x="6400" y="11148"/>
                    <a:pt x="6225" y="10741"/>
                  </a:cubicBezTo>
                  <a:cubicBezTo>
                    <a:pt x="6209" y="10725"/>
                    <a:pt x="6183" y="10714"/>
                    <a:pt x="6156" y="10698"/>
                  </a:cubicBezTo>
                  <a:cubicBezTo>
                    <a:pt x="5929" y="10571"/>
                    <a:pt x="5643" y="10397"/>
                    <a:pt x="5368" y="10190"/>
                  </a:cubicBezTo>
                  <a:cubicBezTo>
                    <a:pt x="5098" y="9989"/>
                    <a:pt x="4838" y="9767"/>
                    <a:pt x="4653" y="9592"/>
                  </a:cubicBezTo>
                  <a:cubicBezTo>
                    <a:pt x="4468" y="9423"/>
                    <a:pt x="4357" y="9296"/>
                    <a:pt x="4357" y="9296"/>
                  </a:cubicBezTo>
                  <a:lnTo>
                    <a:pt x="4357" y="9296"/>
                  </a:lnTo>
                  <a:cubicBezTo>
                    <a:pt x="4357" y="9296"/>
                    <a:pt x="4484" y="9402"/>
                    <a:pt x="4685" y="9555"/>
                  </a:cubicBezTo>
                  <a:cubicBezTo>
                    <a:pt x="4886" y="9698"/>
                    <a:pt x="5167" y="9883"/>
                    <a:pt x="5452" y="10047"/>
                  </a:cubicBezTo>
                  <a:cubicBezTo>
                    <a:pt x="5643" y="10148"/>
                    <a:pt x="5844" y="10248"/>
                    <a:pt x="6014" y="10328"/>
                  </a:cubicBezTo>
                  <a:cubicBezTo>
                    <a:pt x="5738" y="9820"/>
                    <a:pt x="5405" y="9375"/>
                    <a:pt x="5045" y="8920"/>
                  </a:cubicBezTo>
                  <a:cubicBezTo>
                    <a:pt x="4574" y="8332"/>
                    <a:pt x="4129" y="7708"/>
                    <a:pt x="3732" y="7067"/>
                  </a:cubicBezTo>
                  <a:lnTo>
                    <a:pt x="3732" y="7067"/>
                  </a:lnTo>
                  <a:cubicBezTo>
                    <a:pt x="3806" y="7470"/>
                    <a:pt x="3933" y="7835"/>
                    <a:pt x="3933" y="7835"/>
                  </a:cubicBezTo>
                  <a:cubicBezTo>
                    <a:pt x="3933" y="7835"/>
                    <a:pt x="3706" y="7443"/>
                    <a:pt x="3547" y="7014"/>
                  </a:cubicBezTo>
                  <a:cubicBezTo>
                    <a:pt x="3510" y="6908"/>
                    <a:pt x="3473" y="6808"/>
                    <a:pt x="3441" y="6707"/>
                  </a:cubicBezTo>
                  <a:cubicBezTo>
                    <a:pt x="3341" y="7051"/>
                    <a:pt x="3219" y="7337"/>
                    <a:pt x="3219" y="7337"/>
                  </a:cubicBezTo>
                  <a:cubicBezTo>
                    <a:pt x="3219" y="7337"/>
                    <a:pt x="3251" y="6919"/>
                    <a:pt x="3203" y="6511"/>
                  </a:cubicBezTo>
                  <a:cubicBezTo>
                    <a:pt x="3192" y="6331"/>
                    <a:pt x="3155" y="6162"/>
                    <a:pt x="3129" y="6019"/>
                  </a:cubicBezTo>
                  <a:cubicBezTo>
                    <a:pt x="2785" y="5352"/>
                    <a:pt x="2504" y="4654"/>
                    <a:pt x="2292" y="3928"/>
                  </a:cubicBezTo>
                  <a:cubicBezTo>
                    <a:pt x="1927" y="2700"/>
                    <a:pt x="1700" y="1430"/>
                    <a:pt x="1303" y="186"/>
                  </a:cubicBezTo>
                  <a:cubicBezTo>
                    <a:pt x="1244" y="371"/>
                    <a:pt x="1181" y="573"/>
                    <a:pt x="1102" y="774"/>
                  </a:cubicBezTo>
                  <a:cubicBezTo>
                    <a:pt x="874" y="1393"/>
                    <a:pt x="599" y="1981"/>
                    <a:pt x="599" y="1981"/>
                  </a:cubicBezTo>
                  <a:cubicBezTo>
                    <a:pt x="599" y="1981"/>
                    <a:pt x="747" y="1351"/>
                    <a:pt x="842" y="710"/>
                  </a:cubicBezTo>
                  <a:cubicBezTo>
                    <a:pt x="879" y="467"/>
                    <a:pt x="911" y="213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2446650" y="3496125"/>
              <a:ext cx="1121775" cy="1553825"/>
            </a:xfrm>
            <a:custGeom>
              <a:avLst/>
              <a:gdLst/>
              <a:ahLst/>
              <a:cxnLst/>
              <a:rect l="l" t="t" r="r" b="b"/>
              <a:pathLst>
                <a:path w="44871" h="62153" extrusionOk="0">
                  <a:moveTo>
                    <a:pt x="17817" y="8554"/>
                  </a:moveTo>
                  <a:cubicBezTo>
                    <a:pt x="17955" y="8570"/>
                    <a:pt x="18071" y="8655"/>
                    <a:pt x="18204" y="8708"/>
                  </a:cubicBezTo>
                  <a:cubicBezTo>
                    <a:pt x="18055" y="8814"/>
                    <a:pt x="17944" y="8914"/>
                    <a:pt x="17944" y="8914"/>
                  </a:cubicBezTo>
                  <a:cubicBezTo>
                    <a:pt x="17944" y="8914"/>
                    <a:pt x="18161" y="8835"/>
                    <a:pt x="18378" y="8782"/>
                  </a:cubicBezTo>
                  <a:cubicBezTo>
                    <a:pt x="18426" y="8766"/>
                    <a:pt x="18473" y="8761"/>
                    <a:pt x="18516" y="8745"/>
                  </a:cubicBezTo>
                  <a:cubicBezTo>
                    <a:pt x="18669" y="8729"/>
                    <a:pt x="18823" y="8681"/>
                    <a:pt x="18976" y="8681"/>
                  </a:cubicBezTo>
                  <a:lnTo>
                    <a:pt x="18992" y="8681"/>
                  </a:lnTo>
                  <a:cubicBezTo>
                    <a:pt x="19045" y="8681"/>
                    <a:pt x="19109" y="8686"/>
                    <a:pt x="19162" y="8702"/>
                  </a:cubicBezTo>
                  <a:cubicBezTo>
                    <a:pt x="18802" y="8877"/>
                    <a:pt x="18426" y="9327"/>
                    <a:pt x="18272" y="10079"/>
                  </a:cubicBezTo>
                  <a:cubicBezTo>
                    <a:pt x="18246" y="10211"/>
                    <a:pt x="18198" y="10317"/>
                    <a:pt x="18145" y="10396"/>
                  </a:cubicBezTo>
                  <a:cubicBezTo>
                    <a:pt x="18119" y="10401"/>
                    <a:pt x="18087" y="10407"/>
                    <a:pt x="18050" y="10407"/>
                  </a:cubicBezTo>
                  <a:cubicBezTo>
                    <a:pt x="17918" y="10428"/>
                    <a:pt x="17738" y="10460"/>
                    <a:pt x="17558" y="10476"/>
                  </a:cubicBezTo>
                  <a:cubicBezTo>
                    <a:pt x="17468" y="10484"/>
                    <a:pt x="17379" y="10487"/>
                    <a:pt x="17296" y="10487"/>
                  </a:cubicBezTo>
                  <a:cubicBezTo>
                    <a:pt x="17214" y="10487"/>
                    <a:pt x="17137" y="10484"/>
                    <a:pt x="17071" y="10476"/>
                  </a:cubicBezTo>
                  <a:cubicBezTo>
                    <a:pt x="16939" y="10454"/>
                    <a:pt x="16849" y="10428"/>
                    <a:pt x="16848" y="10428"/>
                  </a:cubicBezTo>
                  <a:lnTo>
                    <a:pt x="16848" y="10428"/>
                  </a:lnTo>
                  <a:cubicBezTo>
                    <a:pt x="16849" y="10428"/>
                    <a:pt x="16928" y="10476"/>
                    <a:pt x="17060" y="10518"/>
                  </a:cubicBezTo>
                  <a:cubicBezTo>
                    <a:pt x="17193" y="10566"/>
                    <a:pt x="17378" y="10597"/>
                    <a:pt x="17563" y="10618"/>
                  </a:cubicBezTo>
                  <a:cubicBezTo>
                    <a:pt x="17669" y="10634"/>
                    <a:pt x="17775" y="10640"/>
                    <a:pt x="17870" y="10640"/>
                  </a:cubicBezTo>
                  <a:cubicBezTo>
                    <a:pt x="17767" y="10682"/>
                    <a:pt x="17653" y="10700"/>
                    <a:pt x="17534" y="10700"/>
                  </a:cubicBezTo>
                  <a:cubicBezTo>
                    <a:pt x="17256" y="10700"/>
                    <a:pt x="16953" y="10604"/>
                    <a:pt x="16716" y="10507"/>
                  </a:cubicBezTo>
                  <a:cubicBezTo>
                    <a:pt x="16801" y="9952"/>
                    <a:pt x="16991" y="9348"/>
                    <a:pt x="17235" y="8956"/>
                  </a:cubicBezTo>
                  <a:cubicBezTo>
                    <a:pt x="17362" y="8761"/>
                    <a:pt x="17547" y="8554"/>
                    <a:pt x="17780" y="8554"/>
                  </a:cubicBezTo>
                  <a:close/>
                  <a:moveTo>
                    <a:pt x="21708" y="9952"/>
                  </a:moveTo>
                  <a:cubicBezTo>
                    <a:pt x="21709" y="9952"/>
                    <a:pt x="21740" y="9963"/>
                    <a:pt x="21792" y="10010"/>
                  </a:cubicBezTo>
                  <a:cubicBezTo>
                    <a:pt x="21845" y="10057"/>
                    <a:pt x="21914" y="10121"/>
                    <a:pt x="21972" y="10237"/>
                  </a:cubicBezTo>
                  <a:cubicBezTo>
                    <a:pt x="21999" y="10290"/>
                    <a:pt x="22030" y="10359"/>
                    <a:pt x="22025" y="10433"/>
                  </a:cubicBezTo>
                  <a:cubicBezTo>
                    <a:pt x="22025" y="10513"/>
                    <a:pt x="21988" y="10592"/>
                    <a:pt x="21930" y="10661"/>
                  </a:cubicBezTo>
                  <a:cubicBezTo>
                    <a:pt x="21872" y="10724"/>
                    <a:pt x="21798" y="10783"/>
                    <a:pt x="21708" y="10825"/>
                  </a:cubicBezTo>
                  <a:cubicBezTo>
                    <a:pt x="21623" y="10862"/>
                    <a:pt x="21528" y="10904"/>
                    <a:pt x="21427" y="10941"/>
                  </a:cubicBezTo>
                  <a:cubicBezTo>
                    <a:pt x="21231" y="11021"/>
                    <a:pt x="21014" y="11095"/>
                    <a:pt x="20781" y="11164"/>
                  </a:cubicBezTo>
                  <a:cubicBezTo>
                    <a:pt x="20548" y="11232"/>
                    <a:pt x="20310" y="11322"/>
                    <a:pt x="20051" y="11402"/>
                  </a:cubicBezTo>
                  <a:cubicBezTo>
                    <a:pt x="19543" y="11550"/>
                    <a:pt x="18982" y="11640"/>
                    <a:pt x="18421" y="11719"/>
                  </a:cubicBezTo>
                  <a:cubicBezTo>
                    <a:pt x="18140" y="11757"/>
                    <a:pt x="17865" y="11799"/>
                    <a:pt x="17579" y="11825"/>
                  </a:cubicBezTo>
                  <a:cubicBezTo>
                    <a:pt x="17470" y="11836"/>
                    <a:pt x="17361" y="11840"/>
                    <a:pt x="17253" y="11840"/>
                  </a:cubicBezTo>
                  <a:cubicBezTo>
                    <a:pt x="17085" y="11840"/>
                    <a:pt x="16918" y="11829"/>
                    <a:pt x="16753" y="11809"/>
                  </a:cubicBezTo>
                  <a:cubicBezTo>
                    <a:pt x="16489" y="11778"/>
                    <a:pt x="16229" y="11704"/>
                    <a:pt x="16012" y="11592"/>
                  </a:cubicBezTo>
                  <a:cubicBezTo>
                    <a:pt x="15790" y="11471"/>
                    <a:pt x="15615" y="11307"/>
                    <a:pt x="15499" y="11121"/>
                  </a:cubicBezTo>
                  <a:cubicBezTo>
                    <a:pt x="15441" y="11031"/>
                    <a:pt x="15403" y="10931"/>
                    <a:pt x="15377" y="10836"/>
                  </a:cubicBezTo>
                  <a:cubicBezTo>
                    <a:pt x="15361" y="10793"/>
                    <a:pt x="15351" y="10746"/>
                    <a:pt x="15340" y="10693"/>
                  </a:cubicBezTo>
                  <a:cubicBezTo>
                    <a:pt x="15329" y="10650"/>
                    <a:pt x="15345" y="10597"/>
                    <a:pt x="15361" y="10560"/>
                  </a:cubicBezTo>
                  <a:cubicBezTo>
                    <a:pt x="15409" y="10481"/>
                    <a:pt x="15483" y="10428"/>
                    <a:pt x="15546" y="10386"/>
                  </a:cubicBezTo>
                  <a:cubicBezTo>
                    <a:pt x="15615" y="10349"/>
                    <a:pt x="15679" y="10322"/>
                    <a:pt x="15742" y="10301"/>
                  </a:cubicBezTo>
                  <a:cubicBezTo>
                    <a:pt x="15859" y="10264"/>
                    <a:pt x="15954" y="10243"/>
                    <a:pt x="16017" y="10227"/>
                  </a:cubicBezTo>
                  <a:lnTo>
                    <a:pt x="16118" y="10206"/>
                  </a:lnTo>
                  <a:lnTo>
                    <a:pt x="16118" y="10206"/>
                  </a:lnTo>
                  <a:cubicBezTo>
                    <a:pt x="16118" y="10206"/>
                    <a:pt x="16086" y="10216"/>
                    <a:pt x="16017" y="10232"/>
                  </a:cubicBezTo>
                  <a:cubicBezTo>
                    <a:pt x="15954" y="10253"/>
                    <a:pt x="15859" y="10280"/>
                    <a:pt x="15748" y="10327"/>
                  </a:cubicBezTo>
                  <a:cubicBezTo>
                    <a:pt x="15689" y="10354"/>
                    <a:pt x="15626" y="10380"/>
                    <a:pt x="15568" y="10423"/>
                  </a:cubicBezTo>
                  <a:cubicBezTo>
                    <a:pt x="15509" y="10460"/>
                    <a:pt x="15441" y="10513"/>
                    <a:pt x="15409" y="10581"/>
                  </a:cubicBezTo>
                  <a:cubicBezTo>
                    <a:pt x="15388" y="10613"/>
                    <a:pt x="15382" y="10650"/>
                    <a:pt x="15388" y="10698"/>
                  </a:cubicBezTo>
                  <a:cubicBezTo>
                    <a:pt x="15398" y="10740"/>
                    <a:pt x="15409" y="10783"/>
                    <a:pt x="15425" y="10830"/>
                  </a:cubicBezTo>
                  <a:cubicBezTo>
                    <a:pt x="15451" y="10925"/>
                    <a:pt x="15493" y="11010"/>
                    <a:pt x="15546" y="11095"/>
                  </a:cubicBezTo>
                  <a:cubicBezTo>
                    <a:pt x="15663" y="11270"/>
                    <a:pt x="15832" y="11418"/>
                    <a:pt x="16044" y="11524"/>
                  </a:cubicBezTo>
                  <a:cubicBezTo>
                    <a:pt x="16256" y="11629"/>
                    <a:pt x="16499" y="11698"/>
                    <a:pt x="16759" y="11725"/>
                  </a:cubicBezTo>
                  <a:cubicBezTo>
                    <a:pt x="16888" y="11738"/>
                    <a:pt x="17021" y="11745"/>
                    <a:pt x="17155" y="11745"/>
                  </a:cubicBezTo>
                  <a:cubicBezTo>
                    <a:pt x="17290" y="11745"/>
                    <a:pt x="17428" y="11738"/>
                    <a:pt x="17568" y="11725"/>
                  </a:cubicBezTo>
                  <a:cubicBezTo>
                    <a:pt x="17838" y="11698"/>
                    <a:pt x="18124" y="11651"/>
                    <a:pt x="18399" y="11619"/>
                  </a:cubicBezTo>
                  <a:cubicBezTo>
                    <a:pt x="18955" y="11539"/>
                    <a:pt x="19516" y="11465"/>
                    <a:pt x="20019" y="11312"/>
                  </a:cubicBezTo>
                  <a:cubicBezTo>
                    <a:pt x="20273" y="11243"/>
                    <a:pt x="20517" y="11153"/>
                    <a:pt x="20750" y="11095"/>
                  </a:cubicBezTo>
                  <a:cubicBezTo>
                    <a:pt x="20982" y="11031"/>
                    <a:pt x="21199" y="10968"/>
                    <a:pt x="21395" y="10899"/>
                  </a:cubicBezTo>
                  <a:cubicBezTo>
                    <a:pt x="21596" y="10820"/>
                    <a:pt x="21787" y="10772"/>
                    <a:pt x="21898" y="10640"/>
                  </a:cubicBezTo>
                  <a:cubicBezTo>
                    <a:pt x="21951" y="10581"/>
                    <a:pt x="21993" y="10507"/>
                    <a:pt x="21999" y="10433"/>
                  </a:cubicBezTo>
                  <a:cubicBezTo>
                    <a:pt x="22004" y="10359"/>
                    <a:pt x="21978" y="10296"/>
                    <a:pt x="21951" y="10243"/>
                  </a:cubicBezTo>
                  <a:cubicBezTo>
                    <a:pt x="21898" y="10132"/>
                    <a:pt x="21835" y="10057"/>
                    <a:pt x="21787" y="10010"/>
                  </a:cubicBezTo>
                  <a:cubicBezTo>
                    <a:pt x="21740" y="9963"/>
                    <a:pt x="21709" y="9952"/>
                    <a:pt x="21708" y="9952"/>
                  </a:cubicBezTo>
                  <a:close/>
                  <a:moveTo>
                    <a:pt x="19347" y="11984"/>
                  </a:moveTo>
                  <a:lnTo>
                    <a:pt x="19347" y="11984"/>
                  </a:lnTo>
                  <a:cubicBezTo>
                    <a:pt x="19278" y="12333"/>
                    <a:pt x="19199" y="12704"/>
                    <a:pt x="19061" y="13022"/>
                  </a:cubicBezTo>
                  <a:cubicBezTo>
                    <a:pt x="18976" y="13217"/>
                    <a:pt x="18865" y="13403"/>
                    <a:pt x="18738" y="13577"/>
                  </a:cubicBezTo>
                  <a:cubicBezTo>
                    <a:pt x="18690" y="13636"/>
                    <a:pt x="18643" y="13694"/>
                    <a:pt x="18601" y="13747"/>
                  </a:cubicBezTo>
                  <a:lnTo>
                    <a:pt x="18585" y="13763"/>
                  </a:lnTo>
                  <a:cubicBezTo>
                    <a:pt x="18548" y="13794"/>
                    <a:pt x="18500" y="13826"/>
                    <a:pt x="18458" y="13853"/>
                  </a:cubicBezTo>
                  <a:lnTo>
                    <a:pt x="18405" y="13895"/>
                  </a:lnTo>
                  <a:lnTo>
                    <a:pt x="18352" y="13932"/>
                  </a:lnTo>
                  <a:cubicBezTo>
                    <a:pt x="18325" y="13953"/>
                    <a:pt x="18288" y="13974"/>
                    <a:pt x="18256" y="13996"/>
                  </a:cubicBezTo>
                  <a:cubicBezTo>
                    <a:pt x="18114" y="14070"/>
                    <a:pt x="17949" y="14128"/>
                    <a:pt x="17791" y="14154"/>
                  </a:cubicBezTo>
                  <a:cubicBezTo>
                    <a:pt x="17725" y="14165"/>
                    <a:pt x="17659" y="14172"/>
                    <a:pt x="17595" y="14172"/>
                  </a:cubicBezTo>
                  <a:cubicBezTo>
                    <a:pt x="17504" y="14172"/>
                    <a:pt x="17416" y="14159"/>
                    <a:pt x="17335" y="14128"/>
                  </a:cubicBezTo>
                  <a:cubicBezTo>
                    <a:pt x="17267" y="14101"/>
                    <a:pt x="17208" y="14064"/>
                    <a:pt x="17161" y="14022"/>
                  </a:cubicBezTo>
                  <a:cubicBezTo>
                    <a:pt x="17150" y="14006"/>
                    <a:pt x="17145" y="13996"/>
                    <a:pt x="17129" y="13980"/>
                  </a:cubicBezTo>
                  <a:lnTo>
                    <a:pt x="17097" y="13932"/>
                  </a:lnTo>
                  <a:cubicBezTo>
                    <a:pt x="17071" y="13900"/>
                    <a:pt x="17050" y="13868"/>
                    <a:pt x="17023" y="13842"/>
                  </a:cubicBezTo>
                  <a:cubicBezTo>
                    <a:pt x="16933" y="13715"/>
                    <a:pt x="16843" y="13604"/>
                    <a:pt x="16780" y="13493"/>
                  </a:cubicBezTo>
                  <a:cubicBezTo>
                    <a:pt x="16669" y="13318"/>
                    <a:pt x="16600" y="13149"/>
                    <a:pt x="16568" y="13006"/>
                  </a:cubicBezTo>
                  <a:cubicBezTo>
                    <a:pt x="16568" y="12836"/>
                    <a:pt x="16573" y="12672"/>
                    <a:pt x="16579" y="12529"/>
                  </a:cubicBezTo>
                  <a:cubicBezTo>
                    <a:pt x="16589" y="12365"/>
                    <a:pt x="16600" y="12228"/>
                    <a:pt x="16616" y="12122"/>
                  </a:cubicBezTo>
                  <a:cubicBezTo>
                    <a:pt x="16626" y="12127"/>
                    <a:pt x="16631" y="12143"/>
                    <a:pt x="16642" y="12143"/>
                  </a:cubicBezTo>
                  <a:cubicBezTo>
                    <a:pt x="16737" y="12212"/>
                    <a:pt x="16864" y="12249"/>
                    <a:pt x="16976" y="12265"/>
                  </a:cubicBezTo>
                  <a:cubicBezTo>
                    <a:pt x="17032" y="12273"/>
                    <a:pt x="17090" y="12276"/>
                    <a:pt x="17148" y="12276"/>
                  </a:cubicBezTo>
                  <a:cubicBezTo>
                    <a:pt x="17280" y="12276"/>
                    <a:pt x="17413" y="12260"/>
                    <a:pt x="17542" y="12249"/>
                  </a:cubicBezTo>
                  <a:cubicBezTo>
                    <a:pt x="17664" y="12233"/>
                    <a:pt x="17796" y="12212"/>
                    <a:pt x="17939" y="12201"/>
                  </a:cubicBezTo>
                  <a:cubicBezTo>
                    <a:pt x="17939" y="12265"/>
                    <a:pt x="17944" y="12339"/>
                    <a:pt x="17955" y="12418"/>
                  </a:cubicBezTo>
                  <a:cubicBezTo>
                    <a:pt x="17965" y="12466"/>
                    <a:pt x="17976" y="12519"/>
                    <a:pt x="17992" y="12572"/>
                  </a:cubicBezTo>
                  <a:lnTo>
                    <a:pt x="17997" y="12593"/>
                  </a:lnTo>
                  <a:lnTo>
                    <a:pt x="18002" y="12603"/>
                  </a:lnTo>
                  <a:lnTo>
                    <a:pt x="18008" y="12619"/>
                  </a:lnTo>
                  <a:lnTo>
                    <a:pt x="18024" y="12651"/>
                  </a:lnTo>
                  <a:cubicBezTo>
                    <a:pt x="18029" y="12672"/>
                    <a:pt x="18034" y="12683"/>
                    <a:pt x="18034" y="12699"/>
                  </a:cubicBezTo>
                  <a:lnTo>
                    <a:pt x="18034" y="12725"/>
                  </a:lnTo>
                  <a:cubicBezTo>
                    <a:pt x="18029" y="12736"/>
                    <a:pt x="18034" y="12736"/>
                    <a:pt x="18029" y="12741"/>
                  </a:cubicBezTo>
                  <a:cubicBezTo>
                    <a:pt x="18024" y="12757"/>
                    <a:pt x="18008" y="12767"/>
                    <a:pt x="17992" y="12783"/>
                  </a:cubicBezTo>
                  <a:cubicBezTo>
                    <a:pt x="17976" y="12794"/>
                    <a:pt x="17955" y="12810"/>
                    <a:pt x="17944" y="12810"/>
                  </a:cubicBezTo>
                  <a:cubicBezTo>
                    <a:pt x="17923" y="12815"/>
                    <a:pt x="17902" y="12820"/>
                    <a:pt x="17875" y="12831"/>
                  </a:cubicBezTo>
                  <a:cubicBezTo>
                    <a:pt x="17791" y="12847"/>
                    <a:pt x="17706" y="12857"/>
                    <a:pt x="17632" y="12857"/>
                  </a:cubicBezTo>
                  <a:lnTo>
                    <a:pt x="17452" y="12857"/>
                  </a:lnTo>
                  <a:cubicBezTo>
                    <a:pt x="17410" y="12857"/>
                    <a:pt x="17388" y="12836"/>
                    <a:pt x="17388" y="12836"/>
                  </a:cubicBezTo>
                  <a:lnTo>
                    <a:pt x="17388" y="12836"/>
                  </a:lnTo>
                  <a:cubicBezTo>
                    <a:pt x="17388" y="12836"/>
                    <a:pt x="17394" y="12863"/>
                    <a:pt x="17441" y="12873"/>
                  </a:cubicBezTo>
                  <a:cubicBezTo>
                    <a:pt x="17489" y="12879"/>
                    <a:pt x="17547" y="12895"/>
                    <a:pt x="17621" y="12900"/>
                  </a:cubicBezTo>
                  <a:cubicBezTo>
                    <a:pt x="17673" y="12912"/>
                    <a:pt x="17739" y="12918"/>
                    <a:pt x="17812" y="12918"/>
                  </a:cubicBezTo>
                  <a:cubicBezTo>
                    <a:pt x="17836" y="12918"/>
                    <a:pt x="17861" y="12917"/>
                    <a:pt x="17886" y="12916"/>
                  </a:cubicBezTo>
                  <a:cubicBezTo>
                    <a:pt x="17912" y="12916"/>
                    <a:pt x="17939" y="12910"/>
                    <a:pt x="17955" y="12910"/>
                  </a:cubicBezTo>
                  <a:cubicBezTo>
                    <a:pt x="17992" y="12900"/>
                    <a:pt x="18018" y="12889"/>
                    <a:pt x="18045" y="12868"/>
                  </a:cubicBezTo>
                  <a:cubicBezTo>
                    <a:pt x="18071" y="12857"/>
                    <a:pt x="18087" y="12836"/>
                    <a:pt x="18108" y="12810"/>
                  </a:cubicBezTo>
                  <a:cubicBezTo>
                    <a:pt x="18124" y="12794"/>
                    <a:pt x="18129" y="12767"/>
                    <a:pt x="18135" y="12762"/>
                  </a:cubicBezTo>
                  <a:cubicBezTo>
                    <a:pt x="18140" y="12752"/>
                    <a:pt x="18151" y="12730"/>
                    <a:pt x="18151" y="12715"/>
                  </a:cubicBezTo>
                  <a:cubicBezTo>
                    <a:pt x="18156" y="12683"/>
                    <a:pt x="18156" y="12646"/>
                    <a:pt x="18151" y="12619"/>
                  </a:cubicBezTo>
                  <a:lnTo>
                    <a:pt x="18140" y="12577"/>
                  </a:lnTo>
                  <a:lnTo>
                    <a:pt x="18135" y="12545"/>
                  </a:lnTo>
                  <a:cubicBezTo>
                    <a:pt x="18129" y="12498"/>
                    <a:pt x="18129" y="12460"/>
                    <a:pt x="18124" y="12413"/>
                  </a:cubicBezTo>
                  <a:cubicBezTo>
                    <a:pt x="18124" y="12333"/>
                    <a:pt x="18129" y="12254"/>
                    <a:pt x="18135" y="12180"/>
                  </a:cubicBezTo>
                  <a:cubicBezTo>
                    <a:pt x="18558" y="12127"/>
                    <a:pt x="18987" y="12074"/>
                    <a:pt x="19347" y="11984"/>
                  </a:cubicBezTo>
                  <a:close/>
                  <a:moveTo>
                    <a:pt x="40308" y="25164"/>
                  </a:moveTo>
                  <a:cubicBezTo>
                    <a:pt x="40345" y="25164"/>
                    <a:pt x="40382" y="25169"/>
                    <a:pt x="40419" y="25175"/>
                  </a:cubicBezTo>
                  <a:cubicBezTo>
                    <a:pt x="40530" y="25206"/>
                    <a:pt x="40625" y="25286"/>
                    <a:pt x="40715" y="25355"/>
                  </a:cubicBezTo>
                  <a:cubicBezTo>
                    <a:pt x="41022" y="25556"/>
                    <a:pt x="41387" y="25630"/>
                    <a:pt x="41737" y="25746"/>
                  </a:cubicBezTo>
                  <a:cubicBezTo>
                    <a:pt x="41631" y="25783"/>
                    <a:pt x="41520" y="25831"/>
                    <a:pt x="41414" y="25879"/>
                  </a:cubicBezTo>
                  <a:cubicBezTo>
                    <a:pt x="41043" y="26037"/>
                    <a:pt x="40683" y="26212"/>
                    <a:pt x="40683" y="26212"/>
                  </a:cubicBezTo>
                  <a:cubicBezTo>
                    <a:pt x="40683" y="26212"/>
                    <a:pt x="41070" y="26106"/>
                    <a:pt x="41456" y="26027"/>
                  </a:cubicBezTo>
                  <a:cubicBezTo>
                    <a:pt x="41721" y="25974"/>
                    <a:pt x="41985" y="25926"/>
                    <a:pt x="42134" y="25910"/>
                  </a:cubicBezTo>
                  <a:cubicBezTo>
                    <a:pt x="42393" y="26053"/>
                    <a:pt x="42578" y="26281"/>
                    <a:pt x="42695" y="26546"/>
                  </a:cubicBezTo>
                  <a:cubicBezTo>
                    <a:pt x="42218" y="26720"/>
                    <a:pt x="41716" y="26826"/>
                    <a:pt x="41207" y="26868"/>
                  </a:cubicBezTo>
                  <a:cubicBezTo>
                    <a:pt x="41128" y="26757"/>
                    <a:pt x="41006" y="26614"/>
                    <a:pt x="40885" y="26498"/>
                  </a:cubicBezTo>
                  <a:cubicBezTo>
                    <a:pt x="40752" y="26371"/>
                    <a:pt x="40609" y="26265"/>
                    <a:pt x="40503" y="26191"/>
                  </a:cubicBezTo>
                  <a:cubicBezTo>
                    <a:pt x="40398" y="26122"/>
                    <a:pt x="40318" y="26080"/>
                    <a:pt x="40318" y="26080"/>
                  </a:cubicBezTo>
                  <a:lnTo>
                    <a:pt x="40318" y="26080"/>
                  </a:lnTo>
                  <a:cubicBezTo>
                    <a:pt x="40318" y="26080"/>
                    <a:pt x="40366" y="26154"/>
                    <a:pt x="40435" y="26260"/>
                  </a:cubicBezTo>
                  <a:cubicBezTo>
                    <a:pt x="40493" y="26371"/>
                    <a:pt x="40567" y="26519"/>
                    <a:pt x="40620" y="26667"/>
                  </a:cubicBezTo>
                  <a:cubicBezTo>
                    <a:pt x="40646" y="26741"/>
                    <a:pt x="40662" y="26815"/>
                    <a:pt x="40678" y="26890"/>
                  </a:cubicBezTo>
                  <a:cubicBezTo>
                    <a:pt x="40519" y="26890"/>
                    <a:pt x="40355" y="26879"/>
                    <a:pt x="40196" y="26874"/>
                  </a:cubicBezTo>
                  <a:cubicBezTo>
                    <a:pt x="39254" y="26815"/>
                    <a:pt x="38333" y="26604"/>
                    <a:pt x="37428" y="26360"/>
                  </a:cubicBezTo>
                  <a:cubicBezTo>
                    <a:pt x="37079" y="26265"/>
                    <a:pt x="36729" y="26164"/>
                    <a:pt x="36364" y="26159"/>
                  </a:cubicBezTo>
                  <a:cubicBezTo>
                    <a:pt x="36295" y="26159"/>
                    <a:pt x="36237" y="26159"/>
                    <a:pt x="36174" y="26164"/>
                  </a:cubicBezTo>
                  <a:cubicBezTo>
                    <a:pt x="36200" y="26133"/>
                    <a:pt x="36227" y="26101"/>
                    <a:pt x="36253" y="26074"/>
                  </a:cubicBezTo>
                  <a:cubicBezTo>
                    <a:pt x="36502" y="25752"/>
                    <a:pt x="36687" y="25466"/>
                    <a:pt x="36814" y="25259"/>
                  </a:cubicBezTo>
                  <a:cubicBezTo>
                    <a:pt x="36835" y="25228"/>
                    <a:pt x="36851" y="25201"/>
                    <a:pt x="36867" y="25175"/>
                  </a:cubicBezTo>
                  <a:cubicBezTo>
                    <a:pt x="37216" y="25355"/>
                    <a:pt x="37539" y="25492"/>
                    <a:pt x="37979" y="25593"/>
                  </a:cubicBezTo>
                  <a:cubicBezTo>
                    <a:pt x="38079" y="25614"/>
                    <a:pt x="38174" y="25630"/>
                    <a:pt x="38275" y="25646"/>
                  </a:cubicBezTo>
                  <a:cubicBezTo>
                    <a:pt x="38429" y="25677"/>
                    <a:pt x="38646" y="25725"/>
                    <a:pt x="38873" y="25752"/>
                  </a:cubicBezTo>
                  <a:cubicBezTo>
                    <a:pt x="39270" y="25804"/>
                    <a:pt x="39657" y="25804"/>
                    <a:pt x="39657" y="25804"/>
                  </a:cubicBezTo>
                  <a:cubicBezTo>
                    <a:pt x="39657" y="25804"/>
                    <a:pt x="39360" y="25746"/>
                    <a:pt x="39043" y="25646"/>
                  </a:cubicBezTo>
                  <a:cubicBezTo>
                    <a:pt x="39275" y="25603"/>
                    <a:pt x="39508" y="25535"/>
                    <a:pt x="39709" y="25418"/>
                  </a:cubicBezTo>
                  <a:cubicBezTo>
                    <a:pt x="39905" y="25312"/>
                    <a:pt x="40101" y="25164"/>
                    <a:pt x="40308" y="25164"/>
                  </a:cubicBezTo>
                  <a:close/>
                  <a:moveTo>
                    <a:pt x="15673" y="440"/>
                  </a:moveTo>
                  <a:cubicBezTo>
                    <a:pt x="15795" y="450"/>
                    <a:pt x="15859" y="514"/>
                    <a:pt x="15906" y="625"/>
                  </a:cubicBezTo>
                  <a:cubicBezTo>
                    <a:pt x="15938" y="699"/>
                    <a:pt x="15965" y="768"/>
                    <a:pt x="15906" y="794"/>
                  </a:cubicBezTo>
                  <a:cubicBezTo>
                    <a:pt x="15877" y="803"/>
                    <a:pt x="15848" y="807"/>
                    <a:pt x="15818" y="807"/>
                  </a:cubicBezTo>
                  <a:cubicBezTo>
                    <a:pt x="15794" y="807"/>
                    <a:pt x="15768" y="804"/>
                    <a:pt x="15742" y="800"/>
                  </a:cubicBezTo>
                  <a:cubicBezTo>
                    <a:pt x="15716" y="779"/>
                    <a:pt x="15679" y="752"/>
                    <a:pt x="15647" y="741"/>
                  </a:cubicBezTo>
                  <a:cubicBezTo>
                    <a:pt x="15589" y="704"/>
                    <a:pt x="15520" y="694"/>
                    <a:pt x="15467" y="689"/>
                  </a:cubicBezTo>
                  <a:cubicBezTo>
                    <a:pt x="15453" y="685"/>
                    <a:pt x="15439" y="684"/>
                    <a:pt x="15428" y="684"/>
                  </a:cubicBezTo>
                  <a:cubicBezTo>
                    <a:pt x="15404" y="684"/>
                    <a:pt x="15388" y="689"/>
                    <a:pt x="15388" y="689"/>
                  </a:cubicBezTo>
                  <a:cubicBezTo>
                    <a:pt x="15388" y="689"/>
                    <a:pt x="15425" y="689"/>
                    <a:pt x="15467" y="704"/>
                  </a:cubicBezTo>
                  <a:cubicBezTo>
                    <a:pt x="15515" y="720"/>
                    <a:pt x="15568" y="747"/>
                    <a:pt x="15620" y="784"/>
                  </a:cubicBezTo>
                  <a:cubicBezTo>
                    <a:pt x="15647" y="810"/>
                    <a:pt x="15673" y="837"/>
                    <a:pt x="15695" y="863"/>
                  </a:cubicBezTo>
                  <a:cubicBezTo>
                    <a:pt x="15700" y="900"/>
                    <a:pt x="15695" y="932"/>
                    <a:pt x="15679" y="959"/>
                  </a:cubicBezTo>
                  <a:cubicBezTo>
                    <a:pt x="15652" y="996"/>
                    <a:pt x="15599" y="1011"/>
                    <a:pt x="15562" y="1017"/>
                  </a:cubicBezTo>
                  <a:cubicBezTo>
                    <a:pt x="15541" y="1022"/>
                    <a:pt x="15515" y="1022"/>
                    <a:pt x="15493" y="1022"/>
                  </a:cubicBezTo>
                  <a:cubicBezTo>
                    <a:pt x="15446" y="1006"/>
                    <a:pt x="15366" y="969"/>
                    <a:pt x="15282" y="959"/>
                  </a:cubicBezTo>
                  <a:cubicBezTo>
                    <a:pt x="15243" y="951"/>
                    <a:pt x="15204" y="948"/>
                    <a:pt x="15169" y="948"/>
                  </a:cubicBezTo>
                  <a:cubicBezTo>
                    <a:pt x="15086" y="948"/>
                    <a:pt x="15022" y="964"/>
                    <a:pt x="15022" y="964"/>
                  </a:cubicBezTo>
                  <a:cubicBezTo>
                    <a:pt x="15022" y="964"/>
                    <a:pt x="15155" y="964"/>
                    <a:pt x="15271" y="1011"/>
                  </a:cubicBezTo>
                  <a:cubicBezTo>
                    <a:pt x="15329" y="1033"/>
                    <a:pt x="15382" y="1064"/>
                    <a:pt x="15419" y="1091"/>
                  </a:cubicBezTo>
                  <a:cubicBezTo>
                    <a:pt x="15419" y="1096"/>
                    <a:pt x="15419" y="1101"/>
                    <a:pt x="15430" y="1101"/>
                  </a:cubicBezTo>
                  <a:cubicBezTo>
                    <a:pt x="15430" y="1144"/>
                    <a:pt x="15409" y="1218"/>
                    <a:pt x="15377" y="1234"/>
                  </a:cubicBezTo>
                  <a:cubicBezTo>
                    <a:pt x="15356" y="1252"/>
                    <a:pt x="15331" y="1258"/>
                    <a:pt x="15304" y="1258"/>
                  </a:cubicBezTo>
                  <a:cubicBezTo>
                    <a:pt x="15276" y="1258"/>
                    <a:pt x="15247" y="1252"/>
                    <a:pt x="15218" y="1250"/>
                  </a:cubicBezTo>
                  <a:cubicBezTo>
                    <a:pt x="15214" y="1249"/>
                    <a:pt x="15209" y="1249"/>
                    <a:pt x="15204" y="1249"/>
                  </a:cubicBezTo>
                  <a:cubicBezTo>
                    <a:pt x="15108" y="1249"/>
                    <a:pt x="15013" y="1300"/>
                    <a:pt x="14932" y="1355"/>
                  </a:cubicBezTo>
                  <a:cubicBezTo>
                    <a:pt x="14890" y="1382"/>
                    <a:pt x="14864" y="1419"/>
                    <a:pt x="14848" y="1467"/>
                  </a:cubicBezTo>
                  <a:cubicBezTo>
                    <a:pt x="14827" y="1520"/>
                    <a:pt x="14805" y="1573"/>
                    <a:pt x="14800" y="1631"/>
                  </a:cubicBezTo>
                  <a:cubicBezTo>
                    <a:pt x="14800" y="1652"/>
                    <a:pt x="14800" y="1684"/>
                    <a:pt x="14821" y="1700"/>
                  </a:cubicBezTo>
                  <a:cubicBezTo>
                    <a:pt x="14831" y="1706"/>
                    <a:pt x="14843" y="1708"/>
                    <a:pt x="14857" y="1708"/>
                  </a:cubicBezTo>
                  <a:cubicBezTo>
                    <a:pt x="14866" y="1708"/>
                    <a:pt x="14876" y="1707"/>
                    <a:pt x="14885" y="1705"/>
                  </a:cubicBezTo>
                  <a:cubicBezTo>
                    <a:pt x="14943" y="1694"/>
                    <a:pt x="15012" y="1673"/>
                    <a:pt x="15070" y="1647"/>
                  </a:cubicBezTo>
                  <a:cubicBezTo>
                    <a:pt x="15123" y="1620"/>
                    <a:pt x="15176" y="1599"/>
                    <a:pt x="15229" y="1578"/>
                  </a:cubicBezTo>
                  <a:cubicBezTo>
                    <a:pt x="15329" y="1552"/>
                    <a:pt x="15426" y="1533"/>
                    <a:pt x="15527" y="1533"/>
                  </a:cubicBezTo>
                  <a:cubicBezTo>
                    <a:pt x="15549" y="1533"/>
                    <a:pt x="15572" y="1534"/>
                    <a:pt x="15594" y="1535"/>
                  </a:cubicBezTo>
                  <a:cubicBezTo>
                    <a:pt x="15679" y="1535"/>
                    <a:pt x="15758" y="1546"/>
                    <a:pt x="15838" y="1567"/>
                  </a:cubicBezTo>
                  <a:cubicBezTo>
                    <a:pt x="15840" y="1568"/>
                    <a:pt x="15842" y="1568"/>
                    <a:pt x="15843" y="1568"/>
                  </a:cubicBezTo>
                  <a:cubicBezTo>
                    <a:pt x="15942" y="1568"/>
                    <a:pt x="15879" y="939"/>
                    <a:pt x="16090" y="939"/>
                  </a:cubicBezTo>
                  <a:cubicBezTo>
                    <a:pt x="16099" y="939"/>
                    <a:pt x="16108" y="940"/>
                    <a:pt x="16118" y="943"/>
                  </a:cubicBezTo>
                  <a:cubicBezTo>
                    <a:pt x="16134" y="953"/>
                    <a:pt x="16155" y="959"/>
                    <a:pt x="16182" y="964"/>
                  </a:cubicBezTo>
                  <a:cubicBezTo>
                    <a:pt x="16266" y="1043"/>
                    <a:pt x="16293" y="1181"/>
                    <a:pt x="16293" y="1308"/>
                  </a:cubicBezTo>
                  <a:cubicBezTo>
                    <a:pt x="16044" y="2144"/>
                    <a:pt x="15673" y="2372"/>
                    <a:pt x="15409" y="2621"/>
                  </a:cubicBezTo>
                  <a:cubicBezTo>
                    <a:pt x="15324" y="2647"/>
                    <a:pt x="15218" y="2663"/>
                    <a:pt x="15112" y="2684"/>
                  </a:cubicBezTo>
                  <a:cubicBezTo>
                    <a:pt x="14964" y="2705"/>
                    <a:pt x="14811" y="2711"/>
                    <a:pt x="14699" y="2711"/>
                  </a:cubicBezTo>
                  <a:cubicBezTo>
                    <a:pt x="14588" y="2711"/>
                    <a:pt x="14509" y="2700"/>
                    <a:pt x="14509" y="2700"/>
                  </a:cubicBezTo>
                  <a:lnTo>
                    <a:pt x="14509" y="2700"/>
                  </a:lnTo>
                  <a:cubicBezTo>
                    <a:pt x="14509" y="2700"/>
                    <a:pt x="14583" y="2726"/>
                    <a:pt x="14689" y="2763"/>
                  </a:cubicBezTo>
                  <a:cubicBezTo>
                    <a:pt x="14800" y="2795"/>
                    <a:pt x="14943" y="2838"/>
                    <a:pt x="15102" y="2859"/>
                  </a:cubicBezTo>
                  <a:cubicBezTo>
                    <a:pt x="15139" y="2864"/>
                    <a:pt x="15165" y="2864"/>
                    <a:pt x="15197" y="2869"/>
                  </a:cubicBezTo>
                  <a:cubicBezTo>
                    <a:pt x="15144" y="2954"/>
                    <a:pt x="15112" y="3055"/>
                    <a:pt x="15091" y="3187"/>
                  </a:cubicBezTo>
                  <a:cubicBezTo>
                    <a:pt x="14811" y="5061"/>
                    <a:pt x="14334" y="5701"/>
                    <a:pt x="14186" y="7024"/>
                  </a:cubicBezTo>
                  <a:cubicBezTo>
                    <a:pt x="14149" y="7289"/>
                    <a:pt x="14138" y="7522"/>
                    <a:pt x="14138" y="7718"/>
                  </a:cubicBezTo>
                  <a:cubicBezTo>
                    <a:pt x="14027" y="7665"/>
                    <a:pt x="13906" y="7607"/>
                    <a:pt x="13789" y="7533"/>
                  </a:cubicBezTo>
                  <a:cubicBezTo>
                    <a:pt x="13435" y="7337"/>
                    <a:pt x="13128" y="7072"/>
                    <a:pt x="13127" y="7072"/>
                  </a:cubicBezTo>
                  <a:lnTo>
                    <a:pt x="13127" y="7072"/>
                  </a:lnTo>
                  <a:cubicBezTo>
                    <a:pt x="13128" y="7072"/>
                    <a:pt x="13376" y="7390"/>
                    <a:pt x="13694" y="7660"/>
                  </a:cubicBezTo>
                  <a:cubicBezTo>
                    <a:pt x="13789" y="7744"/>
                    <a:pt x="13884" y="7818"/>
                    <a:pt x="13974" y="7893"/>
                  </a:cubicBezTo>
                  <a:cubicBezTo>
                    <a:pt x="13953" y="7898"/>
                    <a:pt x="13932" y="7903"/>
                    <a:pt x="13911" y="7903"/>
                  </a:cubicBezTo>
                  <a:cubicBezTo>
                    <a:pt x="13715" y="7956"/>
                    <a:pt x="13498" y="7972"/>
                    <a:pt x="13498" y="7972"/>
                  </a:cubicBezTo>
                  <a:cubicBezTo>
                    <a:pt x="13498" y="7972"/>
                    <a:pt x="13673" y="8088"/>
                    <a:pt x="13884" y="8178"/>
                  </a:cubicBezTo>
                  <a:cubicBezTo>
                    <a:pt x="13990" y="8221"/>
                    <a:pt x="14096" y="8258"/>
                    <a:pt x="14186" y="8274"/>
                  </a:cubicBezTo>
                  <a:cubicBezTo>
                    <a:pt x="14276" y="8787"/>
                    <a:pt x="14488" y="9121"/>
                    <a:pt x="14726" y="9719"/>
                  </a:cubicBezTo>
                  <a:cubicBezTo>
                    <a:pt x="14858" y="10047"/>
                    <a:pt x="15006" y="10354"/>
                    <a:pt x="15176" y="10629"/>
                  </a:cubicBezTo>
                  <a:cubicBezTo>
                    <a:pt x="15128" y="10703"/>
                    <a:pt x="15112" y="10788"/>
                    <a:pt x="15139" y="10904"/>
                  </a:cubicBezTo>
                  <a:cubicBezTo>
                    <a:pt x="15234" y="11328"/>
                    <a:pt x="15599" y="11778"/>
                    <a:pt x="16303" y="11974"/>
                  </a:cubicBezTo>
                  <a:cubicBezTo>
                    <a:pt x="16303" y="12000"/>
                    <a:pt x="16303" y="12042"/>
                    <a:pt x="16293" y="12095"/>
                  </a:cubicBezTo>
                  <a:cubicBezTo>
                    <a:pt x="16293" y="12206"/>
                    <a:pt x="16287" y="12365"/>
                    <a:pt x="16293" y="12556"/>
                  </a:cubicBezTo>
                  <a:cubicBezTo>
                    <a:pt x="16303" y="12942"/>
                    <a:pt x="16340" y="13445"/>
                    <a:pt x="16420" y="13948"/>
                  </a:cubicBezTo>
                  <a:cubicBezTo>
                    <a:pt x="16499" y="14451"/>
                    <a:pt x="16616" y="14938"/>
                    <a:pt x="16727" y="15298"/>
                  </a:cubicBezTo>
                  <a:cubicBezTo>
                    <a:pt x="16780" y="15472"/>
                    <a:pt x="16833" y="15626"/>
                    <a:pt x="16870" y="15726"/>
                  </a:cubicBezTo>
                  <a:lnTo>
                    <a:pt x="16933" y="15885"/>
                  </a:lnTo>
                  <a:cubicBezTo>
                    <a:pt x="16933" y="15885"/>
                    <a:pt x="16912" y="15827"/>
                    <a:pt x="16886" y="15721"/>
                  </a:cubicBezTo>
                  <a:cubicBezTo>
                    <a:pt x="16854" y="15615"/>
                    <a:pt x="16811" y="15462"/>
                    <a:pt x="16769" y="15276"/>
                  </a:cubicBezTo>
                  <a:cubicBezTo>
                    <a:pt x="16690" y="14911"/>
                    <a:pt x="16621" y="14414"/>
                    <a:pt x="16579" y="13921"/>
                  </a:cubicBezTo>
                  <a:cubicBezTo>
                    <a:pt x="16557" y="13683"/>
                    <a:pt x="16552" y="13450"/>
                    <a:pt x="16552" y="13223"/>
                  </a:cubicBezTo>
                  <a:lnTo>
                    <a:pt x="16552" y="13223"/>
                  </a:lnTo>
                  <a:cubicBezTo>
                    <a:pt x="16579" y="13329"/>
                    <a:pt x="16621" y="13445"/>
                    <a:pt x="16679" y="13561"/>
                  </a:cubicBezTo>
                  <a:cubicBezTo>
                    <a:pt x="16737" y="13689"/>
                    <a:pt x="16811" y="13816"/>
                    <a:pt x="16891" y="13948"/>
                  </a:cubicBezTo>
                  <a:lnTo>
                    <a:pt x="16949" y="14043"/>
                  </a:lnTo>
                  <a:lnTo>
                    <a:pt x="16986" y="14096"/>
                  </a:lnTo>
                  <a:lnTo>
                    <a:pt x="17023" y="14160"/>
                  </a:lnTo>
                  <a:cubicBezTo>
                    <a:pt x="17081" y="14228"/>
                    <a:pt x="17161" y="14297"/>
                    <a:pt x="17251" y="14334"/>
                  </a:cubicBezTo>
                  <a:cubicBezTo>
                    <a:pt x="17373" y="14398"/>
                    <a:pt x="17515" y="14424"/>
                    <a:pt x="17653" y="14430"/>
                  </a:cubicBezTo>
                  <a:cubicBezTo>
                    <a:pt x="17897" y="14625"/>
                    <a:pt x="18414" y="14815"/>
                    <a:pt x="18627" y="14815"/>
                  </a:cubicBezTo>
                  <a:cubicBezTo>
                    <a:pt x="18645" y="14815"/>
                    <a:pt x="18661" y="14814"/>
                    <a:pt x="18675" y="14811"/>
                  </a:cubicBezTo>
                  <a:cubicBezTo>
                    <a:pt x="18717" y="14805"/>
                    <a:pt x="18754" y="14795"/>
                    <a:pt x="18796" y="14784"/>
                  </a:cubicBezTo>
                  <a:lnTo>
                    <a:pt x="18796" y="14784"/>
                  </a:lnTo>
                  <a:lnTo>
                    <a:pt x="18775" y="14805"/>
                  </a:lnTo>
                  <a:cubicBezTo>
                    <a:pt x="18024" y="15403"/>
                    <a:pt x="17320" y="16055"/>
                    <a:pt x="17320" y="16055"/>
                  </a:cubicBezTo>
                  <a:cubicBezTo>
                    <a:pt x="17320" y="16055"/>
                    <a:pt x="18076" y="15462"/>
                    <a:pt x="18870" y="14932"/>
                  </a:cubicBezTo>
                  <a:cubicBezTo>
                    <a:pt x="19087" y="14784"/>
                    <a:pt x="19304" y="14641"/>
                    <a:pt x="19511" y="14514"/>
                  </a:cubicBezTo>
                  <a:lnTo>
                    <a:pt x="19511" y="14514"/>
                  </a:lnTo>
                  <a:cubicBezTo>
                    <a:pt x="19162" y="14890"/>
                    <a:pt x="18865" y="15282"/>
                    <a:pt x="18865" y="15282"/>
                  </a:cubicBezTo>
                  <a:cubicBezTo>
                    <a:pt x="18865" y="15282"/>
                    <a:pt x="19252" y="14906"/>
                    <a:pt x="19675" y="14572"/>
                  </a:cubicBezTo>
                  <a:cubicBezTo>
                    <a:pt x="19881" y="14408"/>
                    <a:pt x="20093" y="14265"/>
                    <a:pt x="20257" y="14149"/>
                  </a:cubicBezTo>
                  <a:cubicBezTo>
                    <a:pt x="20284" y="14170"/>
                    <a:pt x="20310" y="14191"/>
                    <a:pt x="20331" y="14213"/>
                  </a:cubicBezTo>
                  <a:cubicBezTo>
                    <a:pt x="20548" y="14387"/>
                    <a:pt x="20802" y="14668"/>
                    <a:pt x="21014" y="14938"/>
                  </a:cubicBezTo>
                  <a:cubicBezTo>
                    <a:pt x="20887" y="15049"/>
                    <a:pt x="20755" y="15176"/>
                    <a:pt x="20628" y="15308"/>
                  </a:cubicBezTo>
                  <a:cubicBezTo>
                    <a:pt x="20427" y="15546"/>
                    <a:pt x="20257" y="15806"/>
                    <a:pt x="20151" y="16012"/>
                  </a:cubicBezTo>
                  <a:cubicBezTo>
                    <a:pt x="20098" y="16107"/>
                    <a:pt x="20061" y="16197"/>
                    <a:pt x="20040" y="16261"/>
                  </a:cubicBezTo>
                  <a:cubicBezTo>
                    <a:pt x="20014" y="16319"/>
                    <a:pt x="19998" y="16362"/>
                    <a:pt x="19998" y="16362"/>
                  </a:cubicBezTo>
                  <a:cubicBezTo>
                    <a:pt x="19998" y="16362"/>
                    <a:pt x="20019" y="16330"/>
                    <a:pt x="20061" y="16277"/>
                  </a:cubicBezTo>
                  <a:cubicBezTo>
                    <a:pt x="20098" y="16224"/>
                    <a:pt x="20151" y="16145"/>
                    <a:pt x="20226" y="16065"/>
                  </a:cubicBezTo>
                  <a:cubicBezTo>
                    <a:pt x="20363" y="15890"/>
                    <a:pt x="20575" y="15684"/>
                    <a:pt x="20813" y="15515"/>
                  </a:cubicBezTo>
                  <a:cubicBezTo>
                    <a:pt x="20956" y="15409"/>
                    <a:pt x="21099" y="15324"/>
                    <a:pt x="21236" y="15255"/>
                  </a:cubicBezTo>
                  <a:cubicBezTo>
                    <a:pt x="21252" y="15276"/>
                    <a:pt x="21274" y="15303"/>
                    <a:pt x="21284" y="15324"/>
                  </a:cubicBezTo>
                  <a:cubicBezTo>
                    <a:pt x="21607" y="15816"/>
                    <a:pt x="21835" y="17478"/>
                    <a:pt x="21845" y="18532"/>
                  </a:cubicBezTo>
                  <a:cubicBezTo>
                    <a:pt x="21866" y="19887"/>
                    <a:pt x="21776" y="20898"/>
                    <a:pt x="21326" y="21713"/>
                  </a:cubicBezTo>
                  <a:cubicBezTo>
                    <a:pt x="20744" y="22761"/>
                    <a:pt x="19818" y="25026"/>
                    <a:pt x="19484" y="26260"/>
                  </a:cubicBezTo>
                  <a:lnTo>
                    <a:pt x="19384" y="26217"/>
                  </a:lnTo>
                  <a:cubicBezTo>
                    <a:pt x="19289" y="26186"/>
                    <a:pt x="19172" y="26159"/>
                    <a:pt x="19061" y="26149"/>
                  </a:cubicBezTo>
                  <a:cubicBezTo>
                    <a:pt x="18991" y="26138"/>
                    <a:pt x="18922" y="26135"/>
                    <a:pt x="18855" y="26135"/>
                  </a:cubicBezTo>
                  <a:cubicBezTo>
                    <a:pt x="18816" y="26135"/>
                    <a:pt x="18777" y="26136"/>
                    <a:pt x="18738" y="26138"/>
                  </a:cubicBezTo>
                  <a:cubicBezTo>
                    <a:pt x="18638" y="26154"/>
                    <a:pt x="18542" y="26164"/>
                    <a:pt x="18468" y="26186"/>
                  </a:cubicBezTo>
                  <a:cubicBezTo>
                    <a:pt x="18389" y="26207"/>
                    <a:pt x="18325" y="26233"/>
                    <a:pt x="18288" y="26244"/>
                  </a:cubicBezTo>
                  <a:cubicBezTo>
                    <a:pt x="18246" y="26265"/>
                    <a:pt x="18219" y="26270"/>
                    <a:pt x="18219" y="26270"/>
                  </a:cubicBezTo>
                  <a:cubicBezTo>
                    <a:pt x="18219" y="26270"/>
                    <a:pt x="18246" y="26265"/>
                    <a:pt x="18294" y="26260"/>
                  </a:cubicBezTo>
                  <a:cubicBezTo>
                    <a:pt x="18341" y="26254"/>
                    <a:pt x="18399" y="26244"/>
                    <a:pt x="18479" y="26244"/>
                  </a:cubicBezTo>
                  <a:cubicBezTo>
                    <a:pt x="18490" y="26243"/>
                    <a:pt x="18501" y="26243"/>
                    <a:pt x="18512" y="26243"/>
                  </a:cubicBezTo>
                  <a:cubicBezTo>
                    <a:pt x="18582" y="26243"/>
                    <a:pt x="18656" y="26256"/>
                    <a:pt x="18738" y="26265"/>
                  </a:cubicBezTo>
                  <a:cubicBezTo>
                    <a:pt x="18828" y="26281"/>
                    <a:pt x="18923" y="26307"/>
                    <a:pt x="19013" y="26339"/>
                  </a:cubicBezTo>
                  <a:cubicBezTo>
                    <a:pt x="19109" y="26371"/>
                    <a:pt x="19188" y="26418"/>
                    <a:pt x="19267" y="26466"/>
                  </a:cubicBezTo>
                  <a:cubicBezTo>
                    <a:pt x="19320" y="26503"/>
                    <a:pt x="19368" y="26535"/>
                    <a:pt x="19405" y="26577"/>
                  </a:cubicBezTo>
                  <a:cubicBezTo>
                    <a:pt x="19389" y="26636"/>
                    <a:pt x="19384" y="26694"/>
                    <a:pt x="19379" y="26741"/>
                  </a:cubicBezTo>
                  <a:cubicBezTo>
                    <a:pt x="19352" y="26932"/>
                    <a:pt x="19310" y="27112"/>
                    <a:pt x="19267" y="27276"/>
                  </a:cubicBezTo>
                  <a:cubicBezTo>
                    <a:pt x="19199" y="27239"/>
                    <a:pt x="19135" y="27197"/>
                    <a:pt x="19056" y="27165"/>
                  </a:cubicBezTo>
                  <a:cubicBezTo>
                    <a:pt x="18929" y="27107"/>
                    <a:pt x="18796" y="27075"/>
                    <a:pt x="18701" y="27054"/>
                  </a:cubicBezTo>
                  <a:cubicBezTo>
                    <a:pt x="18606" y="27033"/>
                    <a:pt x="18537" y="27033"/>
                    <a:pt x="18537" y="27033"/>
                  </a:cubicBezTo>
                  <a:lnTo>
                    <a:pt x="18537" y="27033"/>
                  </a:lnTo>
                  <a:cubicBezTo>
                    <a:pt x="18537" y="27033"/>
                    <a:pt x="18595" y="27059"/>
                    <a:pt x="18685" y="27107"/>
                  </a:cubicBezTo>
                  <a:cubicBezTo>
                    <a:pt x="18770" y="27154"/>
                    <a:pt x="18870" y="27223"/>
                    <a:pt x="18960" y="27313"/>
                  </a:cubicBezTo>
                  <a:cubicBezTo>
                    <a:pt x="19003" y="27350"/>
                    <a:pt x="19040" y="27392"/>
                    <a:pt x="19082" y="27435"/>
                  </a:cubicBezTo>
                  <a:cubicBezTo>
                    <a:pt x="18923" y="27350"/>
                    <a:pt x="18754" y="27265"/>
                    <a:pt x="18585" y="27207"/>
                  </a:cubicBezTo>
                  <a:cubicBezTo>
                    <a:pt x="18406" y="27141"/>
                    <a:pt x="18214" y="27121"/>
                    <a:pt x="18021" y="27121"/>
                  </a:cubicBezTo>
                  <a:cubicBezTo>
                    <a:pt x="17921" y="27121"/>
                    <a:pt x="17821" y="27126"/>
                    <a:pt x="17722" y="27133"/>
                  </a:cubicBezTo>
                  <a:cubicBezTo>
                    <a:pt x="17685" y="27133"/>
                    <a:pt x="17642" y="27154"/>
                    <a:pt x="17605" y="27170"/>
                  </a:cubicBezTo>
                  <a:cubicBezTo>
                    <a:pt x="17637" y="27107"/>
                    <a:pt x="17680" y="27038"/>
                    <a:pt x="17722" y="26969"/>
                  </a:cubicBezTo>
                  <a:cubicBezTo>
                    <a:pt x="17838" y="26789"/>
                    <a:pt x="17976" y="26598"/>
                    <a:pt x="18129" y="26371"/>
                  </a:cubicBezTo>
                  <a:cubicBezTo>
                    <a:pt x="18198" y="26260"/>
                    <a:pt x="18278" y="26138"/>
                    <a:pt x="18357" y="26006"/>
                  </a:cubicBezTo>
                  <a:cubicBezTo>
                    <a:pt x="18399" y="25942"/>
                    <a:pt x="18431" y="25868"/>
                    <a:pt x="18463" y="25789"/>
                  </a:cubicBezTo>
                  <a:cubicBezTo>
                    <a:pt x="18500" y="25715"/>
                    <a:pt x="18526" y="25603"/>
                    <a:pt x="18537" y="25545"/>
                  </a:cubicBezTo>
                  <a:cubicBezTo>
                    <a:pt x="18569" y="25392"/>
                    <a:pt x="18606" y="25254"/>
                    <a:pt x="18643" y="25095"/>
                  </a:cubicBezTo>
                  <a:cubicBezTo>
                    <a:pt x="18685" y="24942"/>
                    <a:pt x="18728" y="24788"/>
                    <a:pt x="18775" y="24629"/>
                  </a:cubicBezTo>
                  <a:cubicBezTo>
                    <a:pt x="18966" y="24005"/>
                    <a:pt x="19215" y="23333"/>
                    <a:pt x="19442" y="22666"/>
                  </a:cubicBezTo>
                  <a:cubicBezTo>
                    <a:pt x="19506" y="22502"/>
                    <a:pt x="19564" y="22327"/>
                    <a:pt x="19617" y="22163"/>
                  </a:cubicBezTo>
                  <a:cubicBezTo>
                    <a:pt x="19670" y="21993"/>
                    <a:pt x="19733" y="21835"/>
                    <a:pt x="19776" y="21649"/>
                  </a:cubicBezTo>
                  <a:cubicBezTo>
                    <a:pt x="19776" y="21634"/>
                    <a:pt x="19781" y="21623"/>
                    <a:pt x="19781" y="21607"/>
                  </a:cubicBezTo>
                  <a:cubicBezTo>
                    <a:pt x="19850" y="21549"/>
                    <a:pt x="19919" y="21496"/>
                    <a:pt x="19993" y="21438"/>
                  </a:cubicBezTo>
                  <a:cubicBezTo>
                    <a:pt x="20141" y="21332"/>
                    <a:pt x="20305" y="21237"/>
                    <a:pt x="20437" y="21178"/>
                  </a:cubicBezTo>
                  <a:cubicBezTo>
                    <a:pt x="20564" y="21120"/>
                    <a:pt x="20654" y="21083"/>
                    <a:pt x="20654" y="21083"/>
                  </a:cubicBezTo>
                  <a:lnTo>
                    <a:pt x="20654" y="21083"/>
                  </a:lnTo>
                  <a:cubicBezTo>
                    <a:pt x="20654" y="21083"/>
                    <a:pt x="20564" y="21083"/>
                    <a:pt x="20416" y="21099"/>
                  </a:cubicBezTo>
                  <a:cubicBezTo>
                    <a:pt x="20273" y="21109"/>
                    <a:pt x="20077" y="21136"/>
                    <a:pt x="19892" y="21189"/>
                  </a:cubicBezTo>
                  <a:cubicBezTo>
                    <a:pt x="20098" y="21020"/>
                    <a:pt x="20352" y="20898"/>
                    <a:pt x="20353" y="20898"/>
                  </a:cubicBezTo>
                  <a:lnTo>
                    <a:pt x="20353" y="20898"/>
                  </a:lnTo>
                  <a:cubicBezTo>
                    <a:pt x="20352" y="20898"/>
                    <a:pt x="20278" y="20908"/>
                    <a:pt x="20173" y="20935"/>
                  </a:cubicBezTo>
                  <a:cubicBezTo>
                    <a:pt x="20088" y="20951"/>
                    <a:pt x="19971" y="20988"/>
                    <a:pt x="19860" y="21030"/>
                  </a:cubicBezTo>
                  <a:cubicBezTo>
                    <a:pt x="19866" y="20882"/>
                    <a:pt x="19876" y="20734"/>
                    <a:pt x="19876" y="20591"/>
                  </a:cubicBezTo>
                  <a:cubicBezTo>
                    <a:pt x="19876" y="20252"/>
                    <a:pt x="19860" y="19934"/>
                    <a:pt x="19860" y="19627"/>
                  </a:cubicBezTo>
                  <a:cubicBezTo>
                    <a:pt x="19860" y="19326"/>
                    <a:pt x="19860" y="19040"/>
                    <a:pt x="19881" y="18775"/>
                  </a:cubicBezTo>
                  <a:cubicBezTo>
                    <a:pt x="19887" y="18659"/>
                    <a:pt x="19892" y="18542"/>
                    <a:pt x="19908" y="18436"/>
                  </a:cubicBezTo>
                  <a:cubicBezTo>
                    <a:pt x="19929" y="18304"/>
                    <a:pt x="19940" y="18172"/>
                    <a:pt x="19966" y="18034"/>
                  </a:cubicBezTo>
                  <a:cubicBezTo>
                    <a:pt x="20067" y="17367"/>
                    <a:pt x="20225" y="16701"/>
                    <a:pt x="20226" y="16700"/>
                  </a:cubicBezTo>
                  <a:lnTo>
                    <a:pt x="20226" y="16700"/>
                  </a:lnTo>
                  <a:cubicBezTo>
                    <a:pt x="20225" y="16701"/>
                    <a:pt x="19940" y="17320"/>
                    <a:pt x="19707" y="17971"/>
                  </a:cubicBezTo>
                  <a:cubicBezTo>
                    <a:pt x="19654" y="18114"/>
                    <a:pt x="19601" y="18251"/>
                    <a:pt x="19564" y="18394"/>
                  </a:cubicBezTo>
                  <a:cubicBezTo>
                    <a:pt x="19564" y="18378"/>
                    <a:pt x="19564" y="18357"/>
                    <a:pt x="19559" y="18346"/>
                  </a:cubicBezTo>
                  <a:cubicBezTo>
                    <a:pt x="19522" y="17976"/>
                    <a:pt x="19559" y="17600"/>
                    <a:pt x="19559" y="17600"/>
                  </a:cubicBezTo>
                  <a:lnTo>
                    <a:pt x="19559" y="17600"/>
                  </a:lnTo>
                  <a:cubicBezTo>
                    <a:pt x="19559" y="17600"/>
                    <a:pt x="19442" y="17960"/>
                    <a:pt x="19389" y="18346"/>
                  </a:cubicBezTo>
                  <a:cubicBezTo>
                    <a:pt x="19363" y="18553"/>
                    <a:pt x="19352" y="18754"/>
                    <a:pt x="19352" y="18908"/>
                  </a:cubicBezTo>
                  <a:cubicBezTo>
                    <a:pt x="19230" y="19146"/>
                    <a:pt x="19119" y="19395"/>
                    <a:pt x="19019" y="19643"/>
                  </a:cubicBezTo>
                  <a:cubicBezTo>
                    <a:pt x="18992" y="19596"/>
                    <a:pt x="18960" y="19543"/>
                    <a:pt x="18929" y="19490"/>
                  </a:cubicBezTo>
                  <a:cubicBezTo>
                    <a:pt x="18717" y="19146"/>
                    <a:pt x="18383" y="18738"/>
                    <a:pt x="18055" y="18341"/>
                  </a:cubicBezTo>
                  <a:cubicBezTo>
                    <a:pt x="17722" y="17934"/>
                    <a:pt x="17399" y="17531"/>
                    <a:pt x="17182" y="17208"/>
                  </a:cubicBezTo>
                  <a:cubicBezTo>
                    <a:pt x="17124" y="17129"/>
                    <a:pt x="17081" y="17050"/>
                    <a:pt x="17034" y="16981"/>
                  </a:cubicBezTo>
                  <a:cubicBezTo>
                    <a:pt x="16991" y="16917"/>
                    <a:pt x="16954" y="16859"/>
                    <a:pt x="16928" y="16806"/>
                  </a:cubicBezTo>
                  <a:cubicBezTo>
                    <a:pt x="16875" y="16706"/>
                    <a:pt x="16843" y="16647"/>
                    <a:pt x="16843" y="16647"/>
                  </a:cubicBezTo>
                  <a:lnTo>
                    <a:pt x="16843" y="16647"/>
                  </a:lnTo>
                  <a:cubicBezTo>
                    <a:pt x="16843" y="16647"/>
                    <a:pt x="16870" y="16706"/>
                    <a:pt x="16917" y="16811"/>
                  </a:cubicBezTo>
                  <a:cubicBezTo>
                    <a:pt x="16944" y="16864"/>
                    <a:pt x="16970" y="16923"/>
                    <a:pt x="17007" y="16997"/>
                  </a:cubicBezTo>
                  <a:cubicBezTo>
                    <a:pt x="17050" y="17071"/>
                    <a:pt x="17087" y="17150"/>
                    <a:pt x="17134" y="17235"/>
                  </a:cubicBezTo>
                  <a:cubicBezTo>
                    <a:pt x="17325" y="17579"/>
                    <a:pt x="17616" y="18013"/>
                    <a:pt x="17923" y="18436"/>
                  </a:cubicBezTo>
                  <a:cubicBezTo>
                    <a:pt x="18219" y="18860"/>
                    <a:pt x="18511" y="19294"/>
                    <a:pt x="18690" y="19627"/>
                  </a:cubicBezTo>
                  <a:cubicBezTo>
                    <a:pt x="18775" y="19797"/>
                    <a:pt x="18833" y="19940"/>
                    <a:pt x="18876" y="20040"/>
                  </a:cubicBezTo>
                  <a:cubicBezTo>
                    <a:pt x="18833" y="20173"/>
                    <a:pt x="18796" y="20310"/>
                    <a:pt x="18765" y="20448"/>
                  </a:cubicBezTo>
                  <a:cubicBezTo>
                    <a:pt x="18648" y="20935"/>
                    <a:pt x="18616" y="21438"/>
                    <a:pt x="18542" y="21930"/>
                  </a:cubicBezTo>
                  <a:cubicBezTo>
                    <a:pt x="18511" y="22158"/>
                    <a:pt x="18473" y="22380"/>
                    <a:pt x="18410" y="22607"/>
                  </a:cubicBezTo>
                  <a:cubicBezTo>
                    <a:pt x="18383" y="22719"/>
                    <a:pt x="18346" y="22824"/>
                    <a:pt x="18304" y="22930"/>
                  </a:cubicBezTo>
                  <a:cubicBezTo>
                    <a:pt x="18272" y="23026"/>
                    <a:pt x="18193" y="23131"/>
                    <a:pt x="18182" y="23227"/>
                  </a:cubicBezTo>
                  <a:cubicBezTo>
                    <a:pt x="17717" y="23370"/>
                    <a:pt x="17261" y="23476"/>
                    <a:pt x="16716" y="23539"/>
                  </a:cubicBezTo>
                  <a:cubicBezTo>
                    <a:pt x="16526" y="23560"/>
                    <a:pt x="16340" y="23581"/>
                    <a:pt x="16160" y="23587"/>
                  </a:cubicBezTo>
                  <a:cubicBezTo>
                    <a:pt x="16123" y="23555"/>
                    <a:pt x="16055" y="23502"/>
                    <a:pt x="15975" y="23428"/>
                  </a:cubicBezTo>
                  <a:cubicBezTo>
                    <a:pt x="15843" y="23306"/>
                    <a:pt x="15673" y="23142"/>
                    <a:pt x="15515" y="22962"/>
                  </a:cubicBezTo>
                  <a:cubicBezTo>
                    <a:pt x="15192" y="22608"/>
                    <a:pt x="14943" y="22179"/>
                    <a:pt x="14943" y="22179"/>
                  </a:cubicBezTo>
                  <a:lnTo>
                    <a:pt x="14943" y="22179"/>
                  </a:lnTo>
                  <a:cubicBezTo>
                    <a:pt x="14943" y="22179"/>
                    <a:pt x="14985" y="22290"/>
                    <a:pt x="15065" y="22459"/>
                  </a:cubicBezTo>
                  <a:cubicBezTo>
                    <a:pt x="15139" y="22629"/>
                    <a:pt x="15250" y="22851"/>
                    <a:pt x="15382" y="23063"/>
                  </a:cubicBezTo>
                  <a:cubicBezTo>
                    <a:pt x="15509" y="23264"/>
                    <a:pt x="15647" y="23454"/>
                    <a:pt x="15758" y="23597"/>
                  </a:cubicBezTo>
                  <a:cubicBezTo>
                    <a:pt x="15356" y="23587"/>
                    <a:pt x="14980" y="23513"/>
                    <a:pt x="14610" y="23354"/>
                  </a:cubicBezTo>
                  <a:cubicBezTo>
                    <a:pt x="14599" y="23110"/>
                    <a:pt x="14572" y="22851"/>
                    <a:pt x="14557" y="22576"/>
                  </a:cubicBezTo>
                  <a:cubicBezTo>
                    <a:pt x="14509" y="21914"/>
                    <a:pt x="14403" y="21252"/>
                    <a:pt x="14345" y="20591"/>
                  </a:cubicBezTo>
                  <a:cubicBezTo>
                    <a:pt x="14223" y="19278"/>
                    <a:pt x="14265" y="18394"/>
                    <a:pt x="14451" y="16976"/>
                  </a:cubicBezTo>
                  <a:cubicBezTo>
                    <a:pt x="14482" y="16732"/>
                    <a:pt x="14451" y="16203"/>
                    <a:pt x="14440" y="15785"/>
                  </a:cubicBezTo>
                  <a:cubicBezTo>
                    <a:pt x="14456" y="15578"/>
                    <a:pt x="14482" y="15139"/>
                    <a:pt x="14562" y="14694"/>
                  </a:cubicBezTo>
                  <a:cubicBezTo>
                    <a:pt x="14662" y="14091"/>
                    <a:pt x="14853" y="13504"/>
                    <a:pt x="14853" y="13503"/>
                  </a:cubicBezTo>
                  <a:lnTo>
                    <a:pt x="14853" y="13503"/>
                  </a:lnTo>
                  <a:cubicBezTo>
                    <a:pt x="14853" y="13504"/>
                    <a:pt x="14615" y="14001"/>
                    <a:pt x="14435" y="14562"/>
                  </a:cubicBezTo>
                  <a:cubicBezTo>
                    <a:pt x="14408" y="14355"/>
                    <a:pt x="14355" y="14165"/>
                    <a:pt x="14276" y="14033"/>
                  </a:cubicBezTo>
                  <a:cubicBezTo>
                    <a:pt x="13953" y="13424"/>
                    <a:pt x="14011" y="13096"/>
                    <a:pt x="13784" y="12476"/>
                  </a:cubicBezTo>
                  <a:cubicBezTo>
                    <a:pt x="13127" y="10730"/>
                    <a:pt x="12228" y="8745"/>
                    <a:pt x="12815" y="6564"/>
                  </a:cubicBezTo>
                  <a:cubicBezTo>
                    <a:pt x="13000" y="5876"/>
                    <a:pt x="13450" y="5018"/>
                    <a:pt x="13683" y="4351"/>
                  </a:cubicBezTo>
                  <a:cubicBezTo>
                    <a:pt x="13895" y="3748"/>
                    <a:pt x="13948" y="3007"/>
                    <a:pt x="14472" y="2652"/>
                  </a:cubicBezTo>
                  <a:cubicBezTo>
                    <a:pt x="14303" y="2335"/>
                    <a:pt x="14366" y="2049"/>
                    <a:pt x="14456" y="1705"/>
                  </a:cubicBezTo>
                  <a:cubicBezTo>
                    <a:pt x="14557" y="1361"/>
                    <a:pt x="14562" y="1144"/>
                    <a:pt x="14869" y="959"/>
                  </a:cubicBezTo>
                  <a:cubicBezTo>
                    <a:pt x="14879" y="784"/>
                    <a:pt x="15112" y="625"/>
                    <a:pt x="15292" y="625"/>
                  </a:cubicBezTo>
                  <a:cubicBezTo>
                    <a:pt x="15308" y="625"/>
                    <a:pt x="15329" y="625"/>
                    <a:pt x="15345" y="636"/>
                  </a:cubicBezTo>
                  <a:cubicBezTo>
                    <a:pt x="15351" y="514"/>
                    <a:pt x="15531" y="440"/>
                    <a:pt x="15652" y="440"/>
                  </a:cubicBezTo>
                  <a:close/>
                  <a:moveTo>
                    <a:pt x="17855" y="27683"/>
                  </a:moveTo>
                  <a:cubicBezTo>
                    <a:pt x="17855" y="27683"/>
                    <a:pt x="17854" y="27683"/>
                    <a:pt x="17854" y="27684"/>
                  </a:cubicBezTo>
                  <a:cubicBezTo>
                    <a:pt x="17854" y="27683"/>
                    <a:pt x="17855" y="27683"/>
                    <a:pt x="17855" y="27683"/>
                  </a:cubicBezTo>
                  <a:close/>
                  <a:moveTo>
                    <a:pt x="18296" y="27343"/>
                  </a:moveTo>
                  <a:cubicBezTo>
                    <a:pt x="18306" y="27343"/>
                    <a:pt x="18315" y="27344"/>
                    <a:pt x="18325" y="27345"/>
                  </a:cubicBezTo>
                  <a:cubicBezTo>
                    <a:pt x="18431" y="27366"/>
                    <a:pt x="18500" y="27551"/>
                    <a:pt x="18495" y="27652"/>
                  </a:cubicBezTo>
                  <a:cubicBezTo>
                    <a:pt x="18569" y="27592"/>
                    <a:pt x="18680" y="27550"/>
                    <a:pt x="18777" y="27550"/>
                  </a:cubicBezTo>
                  <a:cubicBezTo>
                    <a:pt x="18854" y="27550"/>
                    <a:pt x="18923" y="27576"/>
                    <a:pt x="18960" y="27641"/>
                  </a:cubicBezTo>
                  <a:cubicBezTo>
                    <a:pt x="19024" y="27599"/>
                    <a:pt x="19093" y="27562"/>
                    <a:pt x="19167" y="27557"/>
                  </a:cubicBezTo>
                  <a:lnTo>
                    <a:pt x="19167" y="27557"/>
                  </a:lnTo>
                  <a:cubicBezTo>
                    <a:pt x="19093" y="27758"/>
                    <a:pt x="19008" y="27927"/>
                    <a:pt x="18923" y="28081"/>
                  </a:cubicBezTo>
                  <a:cubicBezTo>
                    <a:pt x="18929" y="28006"/>
                    <a:pt x="18934" y="27932"/>
                    <a:pt x="18939" y="27874"/>
                  </a:cubicBezTo>
                  <a:cubicBezTo>
                    <a:pt x="18950" y="27811"/>
                    <a:pt x="18939" y="27763"/>
                    <a:pt x="18939" y="27763"/>
                  </a:cubicBezTo>
                  <a:cubicBezTo>
                    <a:pt x="18939" y="27763"/>
                    <a:pt x="18934" y="27811"/>
                    <a:pt x="18913" y="27869"/>
                  </a:cubicBezTo>
                  <a:cubicBezTo>
                    <a:pt x="18897" y="27932"/>
                    <a:pt x="18870" y="28012"/>
                    <a:pt x="18844" y="28102"/>
                  </a:cubicBezTo>
                  <a:cubicBezTo>
                    <a:pt x="18807" y="28181"/>
                    <a:pt x="18775" y="28266"/>
                    <a:pt x="18749" y="28319"/>
                  </a:cubicBezTo>
                  <a:cubicBezTo>
                    <a:pt x="18738" y="28340"/>
                    <a:pt x="18728" y="28356"/>
                    <a:pt x="18722" y="28372"/>
                  </a:cubicBezTo>
                  <a:cubicBezTo>
                    <a:pt x="18632" y="28483"/>
                    <a:pt x="18532" y="28568"/>
                    <a:pt x="18452" y="28610"/>
                  </a:cubicBezTo>
                  <a:lnTo>
                    <a:pt x="18235" y="28530"/>
                  </a:lnTo>
                  <a:cubicBezTo>
                    <a:pt x="18251" y="28472"/>
                    <a:pt x="18288" y="28393"/>
                    <a:pt x="18304" y="28303"/>
                  </a:cubicBezTo>
                  <a:cubicBezTo>
                    <a:pt x="18346" y="28144"/>
                    <a:pt x="18357" y="27980"/>
                    <a:pt x="18357" y="27980"/>
                  </a:cubicBezTo>
                  <a:lnTo>
                    <a:pt x="18357" y="27980"/>
                  </a:lnTo>
                  <a:cubicBezTo>
                    <a:pt x="18357" y="27980"/>
                    <a:pt x="18304" y="28134"/>
                    <a:pt x="18235" y="28271"/>
                  </a:cubicBezTo>
                  <a:cubicBezTo>
                    <a:pt x="18193" y="28350"/>
                    <a:pt x="18140" y="28425"/>
                    <a:pt x="18108" y="28472"/>
                  </a:cubicBezTo>
                  <a:cubicBezTo>
                    <a:pt x="18034" y="28435"/>
                    <a:pt x="17971" y="28403"/>
                    <a:pt x="17897" y="28372"/>
                  </a:cubicBezTo>
                  <a:cubicBezTo>
                    <a:pt x="17844" y="28345"/>
                    <a:pt x="17796" y="28319"/>
                    <a:pt x="17748" y="28287"/>
                  </a:cubicBezTo>
                  <a:cubicBezTo>
                    <a:pt x="17769" y="28239"/>
                    <a:pt x="17791" y="28181"/>
                    <a:pt x="17801" y="28118"/>
                  </a:cubicBezTo>
                  <a:cubicBezTo>
                    <a:pt x="17844" y="27980"/>
                    <a:pt x="17849" y="27837"/>
                    <a:pt x="17849" y="27837"/>
                  </a:cubicBezTo>
                  <a:lnTo>
                    <a:pt x="17849" y="27837"/>
                  </a:lnTo>
                  <a:cubicBezTo>
                    <a:pt x="17849" y="27837"/>
                    <a:pt x="17801" y="27969"/>
                    <a:pt x="17732" y="28086"/>
                  </a:cubicBezTo>
                  <a:cubicBezTo>
                    <a:pt x="17706" y="28133"/>
                    <a:pt x="17680" y="28171"/>
                    <a:pt x="17653" y="28213"/>
                  </a:cubicBezTo>
                  <a:cubicBezTo>
                    <a:pt x="17590" y="28165"/>
                    <a:pt x="17531" y="28112"/>
                    <a:pt x="17484" y="28049"/>
                  </a:cubicBezTo>
                  <a:cubicBezTo>
                    <a:pt x="17394" y="27922"/>
                    <a:pt x="17415" y="27758"/>
                    <a:pt x="17420" y="27604"/>
                  </a:cubicBezTo>
                  <a:cubicBezTo>
                    <a:pt x="17431" y="27557"/>
                    <a:pt x="17452" y="27498"/>
                    <a:pt x="17473" y="27429"/>
                  </a:cubicBezTo>
                  <a:cubicBezTo>
                    <a:pt x="17497" y="27422"/>
                    <a:pt x="17523" y="27418"/>
                    <a:pt x="17549" y="27418"/>
                  </a:cubicBezTo>
                  <a:cubicBezTo>
                    <a:pt x="17611" y="27418"/>
                    <a:pt x="17676" y="27438"/>
                    <a:pt x="17717" y="27472"/>
                  </a:cubicBezTo>
                  <a:cubicBezTo>
                    <a:pt x="17738" y="27493"/>
                    <a:pt x="17873" y="27649"/>
                    <a:pt x="17855" y="27683"/>
                  </a:cubicBezTo>
                  <a:lnTo>
                    <a:pt x="17855" y="27683"/>
                  </a:lnTo>
                  <a:cubicBezTo>
                    <a:pt x="17902" y="27604"/>
                    <a:pt x="17966" y="27519"/>
                    <a:pt x="18045" y="27445"/>
                  </a:cubicBezTo>
                  <a:cubicBezTo>
                    <a:pt x="18116" y="27384"/>
                    <a:pt x="18209" y="27343"/>
                    <a:pt x="18296" y="27343"/>
                  </a:cubicBezTo>
                  <a:close/>
                  <a:moveTo>
                    <a:pt x="16404" y="28425"/>
                  </a:moveTo>
                  <a:cubicBezTo>
                    <a:pt x="16436" y="28657"/>
                    <a:pt x="16552" y="28901"/>
                    <a:pt x="16737" y="29118"/>
                  </a:cubicBezTo>
                  <a:cubicBezTo>
                    <a:pt x="16414" y="29012"/>
                    <a:pt x="16129" y="28949"/>
                    <a:pt x="15906" y="28901"/>
                  </a:cubicBezTo>
                  <a:lnTo>
                    <a:pt x="16044" y="28758"/>
                  </a:lnTo>
                  <a:cubicBezTo>
                    <a:pt x="16155" y="28647"/>
                    <a:pt x="16272" y="28536"/>
                    <a:pt x="16404" y="28425"/>
                  </a:cubicBezTo>
                  <a:close/>
                  <a:moveTo>
                    <a:pt x="32384" y="12476"/>
                  </a:moveTo>
                  <a:cubicBezTo>
                    <a:pt x="33151" y="12476"/>
                    <a:pt x="33919" y="12678"/>
                    <a:pt x="34527" y="13133"/>
                  </a:cubicBezTo>
                  <a:cubicBezTo>
                    <a:pt x="35110" y="13572"/>
                    <a:pt x="35501" y="14202"/>
                    <a:pt x="35973" y="14763"/>
                  </a:cubicBezTo>
                  <a:cubicBezTo>
                    <a:pt x="36444" y="15308"/>
                    <a:pt x="37036" y="15906"/>
                    <a:pt x="37756" y="15906"/>
                  </a:cubicBezTo>
                  <a:lnTo>
                    <a:pt x="37772" y="15906"/>
                  </a:lnTo>
                  <a:cubicBezTo>
                    <a:pt x="37597" y="15959"/>
                    <a:pt x="37439" y="15980"/>
                    <a:pt x="37280" y="15980"/>
                  </a:cubicBezTo>
                  <a:cubicBezTo>
                    <a:pt x="36295" y="15980"/>
                    <a:pt x="35576" y="15054"/>
                    <a:pt x="34887" y="14403"/>
                  </a:cubicBezTo>
                  <a:cubicBezTo>
                    <a:pt x="34448" y="13996"/>
                    <a:pt x="34062" y="13503"/>
                    <a:pt x="33522" y="13239"/>
                  </a:cubicBezTo>
                  <a:cubicBezTo>
                    <a:pt x="33268" y="13106"/>
                    <a:pt x="32992" y="13059"/>
                    <a:pt x="32717" y="13059"/>
                  </a:cubicBezTo>
                  <a:cubicBezTo>
                    <a:pt x="32294" y="13059"/>
                    <a:pt x="31854" y="13180"/>
                    <a:pt x="31442" y="13313"/>
                  </a:cubicBezTo>
                  <a:cubicBezTo>
                    <a:pt x="30261" y="13689"/>
                    <a:pt x="29139" y="14239"/>
                    <a:pt x="28112" y="14927"/>
                  </a:cubicBezTo>
                  <a:cubicBezTo>
                    <a:pt x="28033" y="14975"/>
                    <a:pt x="27948" y="15017"/>
                    <a:pt x="27869" y="15065"/>
                  </a:cubicBezTo>
                  <a:cubicBezTo>
                    <a:pt x="27435" y="15319"/>
                    <a:pt x="27011" y="15589"/>
                    <a:pt x="26614" y="15890"/>
                  </a:cubicBezTo>
                  <a:cubicBezTo>
                    <a:pt x="25476" y="16753"/>
                    <a:pt x="24508" y="17886"/>
                    <a:pt x="24074" y="19241"/>
                  </a:cubicBezTo>
                  <a:cubicBezTo>
                    <a:pt x="24915" y="18976"/>
                    <a:pt x="25683" y="18484"/>
                    <a:pt x="26493" y="18135"/>
                  </a:cubicBezTo>
                  <a:cubicBezTo>
                    <a:pt x="26630" y="18108"/>
                    <a:pt x="26762" y="18077"/>
                    <a:pt x="26868" y="18045"/>
                  </a:cubicBezTo>
                  <a:cubicBezTo>
                    <a:pt x="27249" y="17939"/>
                    <a:pt x="27646" y="17891"/>
                    <a:pt x="28043" y="17891"/>
                  </a:cubicBezTo>
                  <a:cubicBezTo>
                    <a:pt x="28933" y="17891"/>
                    <a:pt x="29833" y="18129"/>
                    <a:pt x="30648" y="18505"/>
                  </a:cubicBezTo>
                  <a:cubicBezTo>
                    <a:pt x="31823" y="19050"/>
                    <a:pt x="32855" y="19850"/>
                    <a:pt x="33876" y="20649"/>
                  </a:cubicBezTo>
                  <a:lnTo>
                    <a:pt x="34035" y="20771"/>
                  </a:lnTo>
                  <a:lnTo>
                    <a:pt x="34062" y="20797"/>
                  </a:lnTo>
                  <a:lnTo>
                    <a:pt x="34168" y="20903"/>
                  </a:lnTo>
                  <a:cubicBezTo>
                    <a:pt x="34252" y="20988"/>
                    <a:pt x="34363" y="21115"/>
                    <a:pt x="34464" y="21247"/>
                  </a:cubicBezTo>
                  <a:cubicBezTo>
                    <a:pt x="34565" y="21379"/>
                    <a:pt x="34655" y="21522"/>
                    <a:pt x="34723" y="21634"/>
                  </a:cubicBezTo>
                  <a:cubicBezTo>
                    <a:pt x="34787" y="21750"/>
                    <a:pt x="34819" y="21829"/>
                    <a:pt x="34819" y="21829"/>
                  </a:cubicBezTo>
                  <a:cubicBezTo>
                    <a:pt x="34819" y="21829"/>
                    <a:pt x="34808" y="21739"/>
                    <a:pt x="34782" y="21618"/>
                  </a:cubicBezTo>
                  <a:cubicBezTo>
                    <a:pt x="34755" y="21491"/>
                    <a:pt x="34707" y="21316"/>
                    <a:pt x="34649" y="21152"/>
                  </a:cubicBezTo>
                  <a:cubicBezTo>
                    <a:pt x="34617" y="21051"/>
                    <a:pt x="34575" y="20956"/>
                    <a:pt x="34538" y="20861"/>
                  </a:cubicBezTo>
                  <a:cubicBezTo>
                    <a:pt x="34766" y="20781"/>
                    <a:pt x="34962" y="20538"/>
                    <a:pt x="35078" y="20310"/>
                  </a:cubicBezTo>
                  <a:cubicBezTo>
                    <a:pt x="35253" y="19987"/>
                    <a:pt x="35438" y="19569"/>
                    <a:pt x="35808" y="19432"/>
                  </a:cubicBezTo>
                  <a:cubicBezTo>
                    <a:pt x="35888" y="19405"/>
                    <a:pt x="35967" y="19395"/>
                    <a:pt x="36047" y="19395"/>
                  </a:cubicBezTo>
                  <a:cubicBezTo>
                    <a:pt x="36396" y="19395"/>
                    <a:pt x="36761" y="19622"/>
                    <a:pt x="37052" y="19770"/>
                  </a:cubicBezTo>
                  <a:cubicBezTo>
                    <a:pt x="37508" y="20003"/>
                    <a:pt x="37994" y="20151"/>
                    <a:pt x="38481" y="20305"/>
                  </a:cubicBezTo>
                  <a:cubicBezTo>
                    <a:pt x="38624" y="20353"/>
                    <a:pt x="38778" y="20400"/>
                    <a:pt x="38931" y="20437"/>
                  </a:cubicBezTo>
                  <a:cubicBezTo>
                    <a:pt x="39064" y="20490"/>
                    <a:pt x="39328" y="20596"/>
                    <a:pt x="39593" y="20675"/>
                  </a:cubicBezTo>
                  <a:cubicBezTo>
                    <a:pt x="39974" y="20787"/>
                    <a:pt x="40366" y="20850"/>
                    <a:pt x="40366" y="20850"/>
                  </a:cubicBezTo>
                  <a:cubicBezTo>
                    <a:pt x="40366" y="20850"/>
                    <a:pt x="39995" y="20707"/>
                    <a:pt x="39657" y="20522"/>
                  </a:cubicBezTo>
                  <a:cubicBezTo>
                    <a:pt x="39651" y="20522"/>
                    <a:pt x="39651" y="20517"/>
                    <a:pt x="39646" y="20517"/>
                  </a:cubicBezTo>
                  <a:cubicBezTo>
                    <a:pt x="39715" y="20511"/>
                    <a:pt x="39789" y="20506"/>
                    <a:pt x="39863" y="20490"/>
                  </a:cubicBezTo>
                  <a:cubicBezTo>
                    <a:pt x="40207" y="20416"/>
                    <a:pt x="40509" y="20226"/>
                    <a:pt x="40847" y="20130"/>
                  </a:cubicBezTo>
                  <a:cubicBezTo>
                    <a:pt x="41006" y="20088"/>
                    <a:pt x="41170" y="20067"/>
                    <a:pt x="41340" y="20067"/>
                  </a:cubicBezTo>
                  <a:cubicBezTo>
                    <a:pt x="41800" y="20067"/>
                    <a:pt x="42271" y="20226"/>
                    <a:pt x="42689" y="20432"/>
                  </a:cubicBezTo>
                  <a:cubicBezTo>
                    <a:pt x="42928" y="20548"/>
                    <a:pt x="43150" y="20697"/>
                    <a:pt x="43356" y="20861"/>
                  </a:cubicBezTo>
                  <a:cubicBezTo>
                    <a:pt x="43198" y="20940"/>
                    <a:pt x="43007" y="21046"/>
                    <a:pt x="42801" y="21147"/>
                  </a:cubicBezTo>
                  <a:cubicBezTo>
                    <a:pt x="42361" y="21364"/>
                    <a:pt x="41922" y="21565"/>
                    <a:pt x="41922" y="21565"/>
                  </a:cubicBezTo>
                  <a:cubicBezTo>
                    <a:pt x="41922" y="21565"/>
                    <a:pt x="42388" y="21438"/>
                    <a:pt x="42859" y="21300"/>
                  </a:cubicBezTo>
                  <a:cubicBezTo>
                    <a:pt x="43129" y="21221"/>
                    <a:pt x="43404" y="21125"/>
                    <a:pt x="43579" y="21067"/>
                  </a:cubicBezTo>
                  <a:cubicBezTo>
                    <a:pt x="43732" y="21221"/>
                    <a:pt x="43870" y="21385"/>
                    <a:pt x="43986" y="21565"/>
                  </a:cubicBezTo>
                  <a:cubicBezTo>
                    <a:pt x="43457" y="21819"/>
                    <a:pt x="42854" y="21993"/>
                    <a:pt x="42234" y="22052"/>
                  </a:cubicBezTo>
                  <a:cubicBezTo>
                    <a:pt x="42224" y="22041"/>
                    <a:pt x="42218" y="22030"/>
                    <a:pt x="42213" y="22020"/>
                  </a:cubicBezTo>
                  <a:cubicBezTo>
                    <a:pt x="42086" y="21835"/>
                    <a:pt x="41880" y="21649"/>
                    <a:pt x="41668" y="21501"/>
                  </a:cubicBezTo>
                  <a:cubicBezTo>
                    <a:pt x="41456" y="21358"/>
                    <a:pt x="41255" y="21237"/>
                    <a:pt x="41112" y="21125"/>
                  </a:cubicBezTo>
                  <a:cubicBezTo>
                    <a:pt x="40969" y="21014"/>
                    <a:pt x="40890" y="20919"/>
                    <a:pt x="40890" y="20919"/>
                  </a:cubicBezTo>
                  <a:lnTo>
                    <a:pt x="40890" y="20919"/>
                  </a:lnTo>
                  <a:lnTo>
                    <a:pt x="40927" y="20998"/>
                  </a:lnTo>
                  <a:cubicBezTo>
                    <a:pt x="40953" y="21046"/>
                    <a:pt x="40985" y="21120"/>
                    <a:pt x="41038" y="21199"/>
                  </a:cubicBezTo>
                  <a:cubicBezTo>
                    <a:pt x="41139" y="21358"/>
                    <a:pt x="41303" y="21549"/>
                    <a:pt x="41451" y="21739"/>
                  </a:cubicBezTo>
                  <a:cubicBezTo>
                    <a:pt x="41536" y="21851"/>
                    <a:pt x="41610" y="21972"/>
                    <a:pt x="41663" y="22083"/>
                  </a:cubicBezTo>
                  <a:cubicBezTo>
                    <a:pt x="41456" y="22078"/>
                    <a:pt x="41260" y="22062"/>
                    <a:pt x="41054" y="22041"/>
                  </a:cubicBezTo>
                  <a:cubicBezTo>
                    <a:pt x="40408" y="21948"/>
                    <a:pt x="39782" y="21739"/>
                    <a:pt x="39132" y="21739"/>
                  </a:cubicBezTo>
                  <a:cubicBezTo>
                    <a:pt x="39116" y="21739"/>
                    <a:pt x="39101" y="21739"/>
                    <a:pt x="39085" y="21739"/>
                  </a:cubicBezTo>
                  <a:cubicBezTo>
                    <a:pt x="38206" y="21766"/>
                    <a:pt x="37365" y="22232"/>
                    <a:pt x="36872" y="22957"/>
                  </a:cubicBezTo>
                  <a:cubicBezTo>
                    <a:pt x="36512" y="23497"/>
                    <a:pt x="36354" y="24137"/>
                    <a:pt x="36073" y="24714"/>
                  </a:cubicBezTo>
                  <a:cubicBezTo>
                    <a:pt x="35925" y="25011"/>
                    <a:pt x="35745" y="25296"/>
                    <a:pt x="35538" y="25545"/>
                  </a:cubicBezTo>
                  <a:cubicBezTo>
                    <a:pt x="35168" y="25995"/>
                    <a:pt x="34718" y="26371"/>
                    <a:pt x="34205" y="26657"/>
                  </a:cubicBezTo>
                  <a:cubicBezTo>
                    <a:pt x="33845" y="26863"/>
                    <a:pt x="33474" y="26974"/>
                    <a:pt x="33088" y="27075"/>
                  </a:cubicBezTo>
                  <a:cubicBezTo>
                    <a:pt x="33035" y="27080"/>
                    <a:pt x="32987" y="27080"/>
                    <a:pt x="32934" y="27085"/>
                  </a:cubicBezTo>
                  <a:cubicBezTo>
                    <a:pt x="32712" y="27112"/>
                    <a:pt x="32495" y="27154"/>
                    <a:pt x="32283" y="27186"/>
                  </a:cubicBezTo>
                  <a:cubicBezTo>
                    <a:pt x="32087" y="27160"/>
                    <a:pt x="31892" y="27128"/>
                    <a:pt x="31675" y="27080"/>
                  </a:cubicBezTo>
                  <a:cubicBezTo>
                    <a:pt x="31320" y="26995"/>
                    <a:pt x="30960" y="26868"/>
                    <a:pt x="30600" y="26715"/>
                  </a:cubicBezTo>
                  <a:cubicBezTo>
                    <a:pt x="30251" y="26551"/>
                    <a:pt x="29907" y="26360"/>
                    <a:pt x="29600" y="26143"/>
                  </a:cubicBezTo>
                  <a:cubicBezTo>
                    <a:pt x="29303" y="25921"/>
                    <a:pt x="29033" y="25699"/>
                    <a:pt x="28827" y="25482"/>
                  </a:cubicBezTo>
                  <a:lnTo>
                    <a:pt x="28673" y="25328"/>
                  </a:lnTo>
                  <a:cubicBezTo>
                    <a:pt x="28631" y="25275"/>
                    <a:pt x="28589" y="25228"/>
                    <a:pt x="28546" y="25180"/>
                  </a:cubicBezTo>
                  <a:cubicBezTo>
                    <a:pt x="28509" y="25138"/>
                    <a:pt x="28467" y="25090"/>
                    <a:pt x="28435" y="25048"/>
                  </a:cubicBezTo>
                  <a:cubicBezTo>
                    <a:pt x="28403" y="25011"/>
                    <a:pt x="28377" y="24968"/>
                    <a:pt x="28350" y="24931"/>
                  </a:cubicBezTo>
                  <a:cubicBezTo>
                    <a:pt x="28245" y="24783"/>
                    <a:pt x="28186" y="24704"/>
                    <a:pt x="28186" y="24704"/>
                  </a:cubicBezTo>
                  <a:lnTo>
                    <a:pt x="28186" y="24704"/>
                  </a:lnTo>
                  <a:lnTo>
                    <a:pt x="28313" y="24958"/>
                  </a:lnTo>
                  <a:cubicBezTo>
                    <a:pt x="28329" y="24995"/>
                    <a:pt x="28350" y="25042"/>
                    <a:pt x="28377" y="25090"/>
                  </a:cubicBezTo>
                  <a:cubicBezTo>
                    <a:pt x="28403" y="25138"/>
                    <a:pt x="28435" y="25180"/>
                    <a:pt x="28472" y="25243"/>
                  </a:cubicBezTo>
                  <a:cubicBezTo>
                    <a:pt x="28504" y="25296"/>
                    <a:pt x="28536" y="25355"/>
                    <a:pt x="28578" y="25413"/>
                  </a:cubicBezTo>
                  <a:cubicBezTo>
                    <a:pt x="28615" y="25471"/>
                    <a:pt x="28657" y="25535"/>
                    <a:pt x="28700" y="25593"/>
                  </a:cubicBezTo>
                  <a:cubicBezTo>
                    <a:pt x="28874" y="25852"/>
                    <a:pt x="29113" y="26122"/>
                    <a:pt x="29383" y="26397"/>
                  </a:cubicBezTo>
                  <a:cubicBezTo>
                    <a:pt x="29663" y="26673"/>
                    <a:pt x="29986" y="26943"/>
                    <a:pt x="30335" y="27181"/>
                  </a:cubicBezTo>
                  <a:cubicBezTo>
                    <a:pt x="30685" y="27414"/>
                    <a:pt x="31066" y="27615"/>
                    <a:pt x="31436" y="27774"/>
                  </a:cubicBezTo>
                  <a:cubicBezTo>
                    <a:pt x="31558" y="27826"/>
                    <a:pt x="31690" y="27874"/>
                    <a:pt x="31812" y="27922"/>
                  </a:cubicBezTo>
                  <a:cubicBezTo>
                    <a:pt x="31770" y="27924"/>
                    <a:pt x="31723" y="27926"/>
                    <a:pt x="31675" y="27926"/>
                  </a:cubicBezTo>
                  <a:cubicBezTo>
                    <a:pt x="31627" y="27926"/>
                    <a:pt x="31577" y="27924"/>
                    <a:pt x="31526" y="27922"/>
                  </a:cubicBezTo>
                  <a:cubicBezTo>
                    <a:pt x="31368" y="27916"/>
                    <a:pt x="31214" y="27890"/>
                    <a:pt x="31098" y="27853"/>
                  </a:cubicBezTo>
                  <a:cubicBezTo>
                    <a:pt x="30976" y="27826"/>
                    <a:pt x="30907" y="27800"/>
                    <a:pt x="30907" y="27800"/>
                  </a:cubicBezTo>
                  <a:lnTo>
                    <a:pt x="30907" y="27800"/>
                  </a:lnTo>
                  <a:cubicBezTo>
                    <a:pt x="30907" y="27800"/>
                    <a:pt x="30971" y="27848"/>
                    <a:pt x="31076" y="27901"/>
                  </a:cubicBezTo>
                  <a:cubicBezTo>
                    <a:pt x="31182" y="27959"/>
                    <a:pt x="31336" y="28028"/>
                    <a:pt x="31495" y="28081"/>
                  </a:cubicBezTo>
                  <a:cubicBezTo>
                    <a:pt x="31600" y="28112"/>
                    <a:pt x="31712" y="28139"/>
                    <a:pt x="31812" y="28160"/>
                  </a:cubicBezTo>
                  <a:cubicBezTo>
                    <a:pt x="31526" y="28467"/>
                    <a:pt x="31214" y="28758"/>
                    <a:pt x="30891" y="29033"/>
                  </a:cubicBezTo>
                  <a:cubicBezTo>
                    <a:pt x="30785" y="29123"/>
                    <a:pt x="30674" y="29208"/>
                    <a:pt x="30568" y="29287"/>
                  </a:cubicBezTo>
                  <a:cubicBezTo>
                    <a:pt x="28917" y="25752"/>
                    <a:pt x="26688" y="23724"/>
                    <a:pt x="25079" y="22644"/>
                  </a:cubicBezTo>
                  <a:cubicBezTo>
                    <a:pt x="23888" y="21845"/>
                    <a:pt x="22872" y="21438"/>
                    <a:pt x="22295" y="21242"/>
                  </a:cubicBezTo>
                  <a:cubicBezTo>
                    <a:pt x="22327" y="21099"/>
                    <a:pt x="22364" y="20961"/>
                    <a:pt x="22396" y="20813"/>
                  </a:cubicBezTo>
                  <a:cubicBezTo>
                    <a:pt x="22480" y="20570"/>
                    <a:pt x="22565" y="20326"/>
                    <a:pt x="22639" y="20077"/>
                  </a:cubicBezTo>
                  <a:cubicBezTo>
                    <a:pt x="22830" y="19426"/>
                    <a:pt x="23041" y="18606"/>
                    <a:pt x="23094" y="17732"/>
                  </a:cubicBezTo>
                  <a:cubicBezTo>
                    <a:pt x="24905" y="15763"/>
                    <a:pt x="27133" y="14191"/>
                    <a:pt x="29594" y="13159"/>
                  </a:cubicBezTo>
                  <a:cubicBezTo>
                    <a:pt x="30388" y="12826"/>
                    <a:pt x="31219" y="12545"/>
                    <a:pt x="32082" y="12492"/>
                  </a:cubicBezTo>
                  <a:cubicBezTo>
                    <a:pt x="32183" y="12482"/>
                    <a:pt x="32278" y="12476"/>
                    <a:pt x="32384" y="12476"/>
                  </a:cubicBezTo>
                  <a:close/>
                  <a:moveTo>
                    <a:pt x="16997" y="27969"/>
                  </a:moveTo>
                  <a:cubicBezTo>
                    <a:pt x="17018" y="28081"/>
                    <a:pt x="17055" y="28192"/>
                    <a:pt x="17134" y="28303"/>
                  </a:cubicBezTo>
                  <a:cubicBezTo>
                    <a:pt x="17293" y="28530"/>
                    <a:pt x="17521" y="28668"/>
                    <a:pt x="17701" y="28753"/>
                  </a:cubicBezTo>
                  <a:cubicBezTo>
                    <a:pt x="17965" y="28890"/>
                    <a:pt x="18246" y="28996"/>
                    <a:pt x="18537" y="29070"/>
                  </a:cubicBezTo>
                  <a:cubicBezTo>
                    <a:pt x="18659" y="29107"/>
                    <a:pt x="18812" y="29139"/>
                    <a:pt x="18982" y="29139"/>
                  </a:cubicBezTo>
                  <a:cubicBezTo>
                    <a:pt x="19050" y="29139"/>
                    <a:pt x="19114" y="29134"/>
                    <a:pt x="19172" y="29123"/>
                  </a:cubicBezTo>
                  <a:lnTo>
                    <a:pt x="19252" y="29107"/>
                  </a:lnTo>
                  <a:lnTo>
                    <a:pt x="19252" y="29107"/>
                  </a:lnTo>
                  <a:cubicBezTo>
                    <a:pt x="19225" y="29219"/>
                    <a:pt x="19188" y="29319"/>
                    <a:pt x="19119" y="29399"/>
                  </a:cubicBezTo>
                  <a:cubicBezTo>
                    <a:pt x="19040" y="29494"/>
                    <a:pt x="18923" y="29557"/>
                    <a:pt x="18775" y="29568"/>
                  </a:cubicBezTo>
                  <a:cubicBezTo>
                    <a:pt x="18288" y="29039"/>
                    <a:pt x="17394" y="28832"/>
                    <a:pt x="17018" y="28769"/>
                  </a:cubicBezTo>
                  <a:cubicBezTo>
                    <a:pt x="16907" y="28610"/>
                    <a:pt x="16833" y="28451"/>
                    <a:pt x="16817" y="28313"/>
                  </a:cubicBezTo>
                  <a:cubicBezTo>
                    <a:pt x="16806" y="28223"/>
                    <a:pt x="16817" y="28139"/>
                    <a:pt x="16838" y="28065"/>
                  </a:cubicBezTo>
                  <a:cubicBezTo>
                    <a:pt x="16896" y="28028"/>
                    <a:pt x="16949" y="27996"/>
                    <a:pt x="16997" y="27969"/>
                  </a:cubicBezTo>
                  <a:close/>
                  <a:moveTo>
                    <a:pt x="18151" y="23550"/>
                  </a:moveTo>
                  <a:lnTo>
                    <a:pt x="18151" y="23550"/>
                  </a:lnTo>
                  <a:cubicBezTo>
                    <a:pt x="18002" y="23592"/>
                    <a:pt x="17844" y="23640"/>
                    <a:pt x="17680" y="23687"/>
                  </a:cubicBezTo>
                  <a:cubicBezTo>
                    <a:pt x="17441" y="23745"/>
                    <a:pt x="17177" y="23804"/>
                    <a:pt x="16917" y="23851"/>
                  </a:cubicBezTo>
                  <a:cubicBezTo>
                    <a:pt x="16653" y="23894"/>
                    <a:pt x="16388" y="23920"/>
                    <a:pt x="16139" y="23931"/>
                  </a:cubicBezTo>
                  <a:cubicBezTo>
                    <a:pt x="16034" y="23933"/>
                    <a:pt x="15932" y="23934"/>
                    <a:pt x="15835" y="23934"/>
                  </a:cubicBezTo>
                  <a:cubicBezTo>
                    <a:pt x="15698" y="23934"/>
                    <a:pt x="15569" y="23932"/>
                    <a:pt x="15451" y="23925"/>
                  </a:cubicBezTo>
                  <a:cubicBezTo>
                    <a:pt x="15351" y="23920"/>
                    <a:pt x="15255" y="23910"/>
                    <a:pt x="15176" y="23904"/>
                  </a:cubicBezTo>
                  <a:cubicBezTo>
                    <a:pt x="15096" y="23899"/>
                    <a:pt x="15028" y="23894"/>
                    <a:pt x="14964" y="23878"/>
                  </a:cubicBezTo>
                  <a:cubicBezTo>
                    <a:pt x="14848" y="23857"/>
                    <a:pt x="14779" y="23851"/>
                    <a:pt x="14779" y="23851"/>
                  </a:cubicBezTo>
                  <a:lnTo>
                    <a:pt x="14779" y="23851"/>
                  </a:lnTo>
                  <a:cubicBezTo>
                    <a:pt x="14779" y="23851"/>
                    <a:pt x="14848" y="23862"/>
                    <a:pt x="14959" y="23888"/>
                  </a:cubicBezTo>
                  <a:cubicBezTo>
                    <a:pt x="15017" y="23904"/>
                    <a:pt x="15086" y="23915"/>
                    <a:pt x="15171" y="23931"/>
                  </a:cubicBezTo>
                  <a:cubicBezTo>
                    <a:pt x="15250" y="23941"/>
                    <a:pt x="15345" y="23962"/>
                    <a:pt x="15441" y="23978"/>
                  </a:cubicBezTo>
                  <a:cubicBezTo>
                    <a:pt x="15642" y="24010"/>
                    <a:pt x="15880" y="24021"/>
                    <a:pt x="16139" y="24037"/>
                  </a:cubicBezTo>
                  <a:cubicBezTo>
                    <a:pt x="16198" y="24038"/>
                    <a:pt x="16258" y="24038"/>
                    <a:pt x="16320" y="24038"/>
                  </a:cubicBezTo>
                  <a:cubicBezTo>
                    <a:pt x="16520" y="24038"/>
                    <a:pt x="16732" y="24032"/>
                    <a:pt x="16938" y="24015"/>
                  </a:cubicBezTo>
                  <a:cubicBezTo>
                    <a:pt x="17208" y="23994"/>
                    <a:pt x="17478" y="23957"/>
                    <a:pt x="17732" y="23910"/>
                  </a:cubicBezTo>
                  <a:cubicBezTo>
                    <a:pt x="17981" y="23862"/>
                    <a:pt x="18214" y="23809"/>
                    <a:pt x="18415" y="23751"/>
                  </a:cubicBezTo>
                  <a:cubicBezTo>
                    <a:pt x="18511" y="23724"/>
                    <a:pt x="18606" y="23698"/>
                    <a:pt x="18685" y="23671"/>
                  </a:cubicBezTo>
                  <a:cubicBezTo>
                    <a:pt x="18696" y="23666"/>
                    <a:pt x="18712" y="23666"/>
                    <a:pt x="18722" y="23661"/>
                  </a:cubicBezTo>
                  <a:lnTo>
                    <a:pt x="18722" y="23661"/>
                  </a:lnTo>
                  <a:cubicBezTo>
                    <a:pt x="18622" y="23931"/>
                    <a:pt x="18526" y="24201"/>
                    <a:pt x="18442" y="24465"/>
                  </a:cubicBezTo>
                  <a:cubicBezTo>
                    <a:pt x="18389" y="24624"/>
                    <a:pt x="18336" y="24783"/>
                    <a:pt x="18294" y="24942"/>
                  </a:cubicBezTo>
                  <a:cubicBezTo>
                    <a:pt x="18246" y="25095"/>
                    <a:pt x="18209" y="25259"/>
                    <a:pt x="18166" y="25408"/>
                  </a:cubicBezTo>
                  <a:cubicBezTo>
                    <a:pt x="18145" y="25492"/>
                    <a:pt x="18135" y="25529"/>
                    <a:pt x="18108" y="25593"/>
                  </a:cubicBezTo>
                  <a:cubicBezTo>
                    <a:pt x="18082" y="25651"/>
                    <a:pt x="18055" y="25704"/>
                    <a:pt x="18024" y="25762"/>
                  </a:cubicBezTo>
                  <a:cubicBezTo>
                    <a:pt x="17976" y="25842"/>
                    <a:pt x="17928" y="25916"/>
                    <a:pt x="17875" y="25990"/>
                  </a:cubicBezTo>
                  <a:cubicBezTo>
                    <a:pt x="17812" y="26027"/>
                    <a:pt x="17748" y="26059"/>
                    <a:pt x="17685" y="26101"/>
                  </a:cubicBezTo>
                  <a:cubicBezTo>
                    <a:pt x="17590" y="26022"/>
                    <a:pt x="17166" y="25646"/>
                    <a:pt x="16711" y="25328"/>
                  </a:cubicBezTo>
                  <a:cubicBezTo>
                    <a:pt x="16198" y="24958"/>
                    <a:pt x="15647" y="24651"/>
                    <a:pt x="15647" y="24651"/>
                  </a:cubicBezTo>
                  <a:lnTo>
                    <a:pt x="15647" y="24651"/>
                  </a:lnTo>
                  <a:cubicBezTo>
                    <a:pt x="15647" y="24651"/>
                    <a:pt x="16155" y="25026"/>
                    <a:pt x="16605" y="25460"/>
                  </a:cubicBezTo>
                  <a:cubicBezTo>
                    <a:pt x="16944" y="25778"/>
                    <a:pt x="17256" y="26111"/>
                    <a:pt x="17394" y="26270"/>
                  </a:cubicBezTo>
                  <a:cubicBezTo>
                    <a:pt x="17166" y="26397"/>
                    <a:pt x="16944" y="26519"/>
                    <a:pt x="16716" y="26630"/>
                  </a:cubicBezTo>
                  <a:lnTo>
                    <a:pt x="16690" y="26630"/>
                  </a:lnTo>
                  <a:cubicBezTo>
                    <a:pt x="16600" y="26636"/>
                    <a:pt x="16467" y="26657"/>
                    <a:pt x="16309" y="26683"/>
                  </a:cubicBezTo>
                  <a:cubicBezTo>
                    <a:pt x="15996" y="26731"/>
                    <a:pt x="15578" y="26821"/>
                    <a:pt x="15181" y="26948"/>
                  </a:cubicBezTo>
                  <a:cubicBezTo>
                    <a:pt x="14779" y="27075"/>
                    <a:pt x="14398" y="27239"/>
                    <a:pt x="14117" y="27377"/>
                  </a:cubicBezTo>
                  <a:cubicBezTo>
                    <a:pt x="13980" y="27445"/>
                    <a:pt x="13858" y="27509"/>
                    <a:pt x="13789" y="27557"/>
                  </a:cubicBezTo>
                  <a:cubicBezTo>
                    <a:pt x="13710" y="27604"/>
                    <a:pt x="13662" y="27631"/>
                    <a:pt x="13662" y="27631"/>
                  </a:cubicBezTo>
                  <a:cubicBezTo>
                    <a:pt x="13662" y="27631"/>
                    <a:pt x="13710" y="27609"/>
                    <a:pt x="13794" y="27567"/>
                  </a:cubicBezTo>
                  <a:cubicBezTo>
                    <a:pt x="13879" y="27535"/>
                    <a:pt x="14001" y="27482"/>
                    <a:pt x="14144" y="27429"/>
                  </a:cubicBezTo>
                  <a:cubicBezTo>
                    <a:pt x="14435" y="27318"/>
                    <a:pt x="14832" y="27197"/>
                    <a:pt x="15234" y="27112"/>
                  </a:cubicBezTo>
                  <a:cubicBezTo>
                    <a:pt x="15515" y="27054"/>
                    <a:pt x="15800" y="27011"/>
                    <a:pt x="16049" y="26995"/>
                  </a:cubicBezTo>
                  <a:lnTo>
                    <a:pt x="16049" y="26995"/>
                  </a:lnTo>
                  <a:cubicBezTo>
                    <a:pt x="15869" y="27091"/>
                    <a:pt x="15700" y="27186"/>
                    <a:pt x="15520" y="27292"/>
                  </a:cubicBezTo>
                  <a:cubicBezTo>
                    <a:pt x="15075" y="27557"/>
                    <a:pt x="14641" y="27848"/>
                    <a:pt x="14228" y="28197"/>
                  </a:cubicBezTo>
                  <a:cubicBezTo>
                    <a:pt x="14133" y="28282"/>
                    <a:pt x="14033" y="28372"/>
                    <a:pt x="13937" y="28467"/>
                  </a:cubicBezTo>
                  <a:lnTo>
                    <a:pt x="12863" y="29092"/>
                  </a:lnTo>
                  <a:lnTo>
                    <a:pt x="13514" y="28912"/>
                  </a:lnTo>
                  <a:lnTo>
                    <a:pt x="13514" y="28912"/>
                  </a:lnTo>
                  <a:cubicBezTo>
                    <a:pt x="13397" y="29039"/>
                    <a:pt x="13260" y="29192"/>
                    <a:pt x="13196" y="29335"/>
                  </a:cubicBezTo>
                  <a:cubicBezTo>
                    <a:pt x="12709" y="29393"/>
                    <a:pt x="12159" y="29526"/>
                    <a:pt x="11629" y="29859"/>
                  </a:cubicBezTo>
                  <a:cubicBezTo>
                    <a:pt x="11693" y="28239"/>
                    <a:pt x="12461" y="26810"/>
                    <a:pt x="13561" y="25614"/>
                  </a:cubicBezTo>
                  <a:cubicBezTo>
                    <a:pt x="13916" y="25233"/>
                    <a:pt x="14313" y="24878"/>
                    <a:pt x="14488" y="24391"/>
                  </a:cubicBezTo>
                  <a:cubicBezTo>
                    <a:pt x="14578" y="24148"/>
                    <a:pt x="14615" y="23910"/>
                    <a:pt x="14631" y="23661"/>
                  </a:cubicBezTo>
                  <a:cubicBezTo>
                    <a:pt x="15065" y="23825"/>
                    <a:pt x="15504" y="23883"/>
                    <a:pt x="15933" y="23883"/>
                  </a:cubicBezTo>
                  <a:cubicBezTo>
                    <a:pt x="16219" y="23883"/>
                    <a:pt x="16499" y="23857"/>
                    <a:pt x="16780" y="23825"/>
                  </a:cubicBezTo>
                  <a:cubicBezTo>
                    <a:pt x="17288" y="23767"/>
                    <a:pt x="17717" y="23666"/>
                    <a:pt x="18151" y="23550"/>
                  </a:cubicBezTo>
                  <a:close/>
                  <a:moveTo>
                    <a:pt x="22173" y="21776"/>
                  </a:moveTo>
                  <a:cubicBezTo>
                    <a:pt x="23534" y="22237"/>
                    <a:pt x="27588" y="24042"/>
                    <a:pt x="30145" y="29626"/>
                  </a:cubicBezTo>
                  <a:cubicBezTo>
                    <a:pt x="30092" y="29653"/>
                    <a:pt x="30039" y="29695"/>
                    <a:pt x="29981" y="29727"/>
                  </a:cubicBezTo>
                  <a:cubicBezTo>
                    <a:pt x="29885" y="29785"/>
                    <a:pt x="29785" y="29854"/>
                    <a:pt x="29695" y="29912"/>
                  </a:cubicBezTo>
                  <a:cubicBezTo>
                    <a:pt x="29674" y="29780"/>
                    <a:pt x="29647" y="29642"/>
                    <a:pt x="29621" y="29494"/>
                  </a:cubicBezTo>
                  <a:cubicBezTo>
                    <a:pt x="29536" y="29044"/>
                    <a:pt x="29430" y="28610"/>
                    <a:pt x="29430" y="28610"/>
                  </a:cubicBezTo>
                  <a:lnTo>
                    <a:pt x="29430" y="28610"/>
                  </a:lnTo>
                  <a:cubicBezTo>
                    <a:pt x="29430" y="28610"/>
                    <a:pt x="29462" y="29060"/>
                    <a:pt x="29462" y="29515"/>
                  </a:cubicBezTo>
                  <a:lnTo>
                    <a:pt x="29462" y="29901"/>
                  </a:lnTo>
                  <a:cubicBezTo>
                    <a:pt x="29436" y="29785"/>
                    <a:pt x="29409" y="29679"/>
                    <a:pt x="29383" y="29568"/>
                  </a:cubicBezTo>
                  <a:cubicBezTo>
                    <a:pt x="29134" y="28509"/>
                    <a:pt x="28795" y="27483"/>
                    <a:pt x="28795" y="27482"/>
                  </a:cubicBezTo>
                  <a:lnTo>
                    <a:pt x="28795" y="27482"/>
                  </a:lnTo>
                  <a:cubicBezTo>
                    <a:pt x="28795" y="27483"/>
                    <a:pt x="28859" y="28562"/>
                    <a:pt x="28848" y="29626"/>
                  </a:cubicBezTo>
                  <a:cubicBezTo>
                    <a:pt x="28843" y="30542"/>
                    <a:pt x="28779" y="31447"/>
                    <a:pt x="28763" y="31690"/>
                  </a:cubicBezTo>
                  <a:cubicBezTo>
                    <a:pt x="28372" y="32352"/>
                    <a:pt x="28091" y="33093"/>
                    <a:pt x="27752" y="33787"/>
                  </a:cubicBezTo>
                  <a:cubicBezTo>
                    <a:pt x="27525" y="34279"/>
                    <a:pt x="27255" y="34760"/>
                    <a:pt x="26958" y="35221"/>
                  </a:cubicBezTo>
                  <a:cubicBezTo>
                    <a:pt x="26927" y="35142"/>
                    <a:pt x="26890" y="35067"/>
                    <a:pt x="26858" y="34993"/>
                  </a:cubicBezTo>
                  <a:cubicBezTo>
                    <a:pt x="26752" y="34766"/>
                    <a:pt x="26646" y="34538"/>
                    <a:pt x="26530" y="34289"/>
                  </a:cubicBezTo>
                  <a:cubicBezTo>
                    <a:pt x="26180" y="33511"/>
                    <a:pt x="25810" y="32701"/>
                    <a:pt x="25355" y="32003"/>
                  </a:cubicBezTo>
                  <a:cubicBezTo>
                    <a:pt x="25074" y="31585"/>
                    <a:pt x="24762" y="31283"/>
                    <a:pt x="24481" y="31008"/>
                  </a:cubicBezTo>
                  <a:cubicBezTo>
                    <a:pt x="24418" y="30949"/>
                    <a:pt x="24359" y="30896"/>
                    <a:pt x="24312" y="30844"/>
                  </a:cubicBezTo>
                  <a:cubicBezTo>
                    <a:pt x="24312" y="30838"/>
                    <a:pt x="24306" y="30838"/>
                    <a:pt x="24306" y="30833"/>
                  </a:cubicBezTo>
                  <a:cubicBezTo>
                    <a:pt x="24111" y="30378"/>
                    <a:pt x="23962" y="29886"/>
                    <a:pt x="23814" y="29404"/>
                  </a:cubicBezTo>
                  <a:cubicBezTo>
                    <a:pt x="23618" y="27879"/>
                    <a:pt x="23195" y="26366"/>
                    <a:pt x="22507" y="24698"/>
                  </a:cubicBezTo>
                  <a:cubicBezTo>
                    <a:pt x="22258" y="24090"/>
                    <a:pt x="21993" y="23476"/>
                    <a:pt x="21729" y="22867"/>
                  </a:cubicBezTo>
                  <a:cubicBezTo>
                    <a:pt x="21734" y="22824"/>
                    <a:pt x="21750" y="22787"/>
                    <a:pt x="21761" y="22756"/>
                  </a:cubicBezTo>
                  <a:cubicBezTo>
                    <a:pt x="21925" y="22443"/>
                    <a:pt x="22057" y="22110"/>
                    <a:pt x="22173" y="21776"/>
                  </a:cubicBezTo>
                  <a:close/>
                  <a:moveTo>
                    <a:pt x="1149" y="34041"/>
                  </a:moveTo>
                  <a:cubicBezTo>
                    <a:pt x="1308" y="34051"/>
                    <a:pt x="1461" y="34125"/>
                    <a:pt x="1610" y="34194"/>
                  </a:cubicBezTo>
                  <a:cubicBezTo>
                    <a:pt x="3176" y="34930"/>
                    <a:pt x="4844" y="35502"/>
                    <a:pt x="6559" y="35740"/>
                  </a:cubicBezTo>
                  <a:cubicBezTo>
                    <a:pt x="6246" y="36100"/>
                    <a:pt x="5775" y="36449"/>
                    <a:pt x="5352" y="36767"/>
                  </a:cubicBezTo>
                  <a:cubicBezTo>
                    <a:pt x="5325" y="36788"/>
                    <a:pt x="5304" y="36798"/>
                    <a:pt x="5278" y="36820"/>
                  </a:cubicBezTo>
                  <a:cubicBezTo>
                    <a:pt x="4632" y="36544"/>
                    <a:pt x="3992" y="36269"/>
                    <a:pt x="3340" y="35999"/>
                  </a:cubicBezTo>
                  <a:cubicBezTo>
                    <a:pt x="2827" y="35782"/>
                    <a:pt x="2303" y="35554"/>
                    <a:pt x="1832" y="35247"/>
                  </a:cubicBezTo>
                  <a:cubicBezTo>
                    <a:pt x="1483" y="35015"/>
                    <a:pt x="1160" y="34729"/>
                    <a:pt x="922" y="34385"/>
                  </a:cubicBezTo>
                  <a:cubicBezTo>
                    <a:pt x="879" y="34332"/>
                    <a:pt x="842" y="34242"/>
                    <a:pt x="794" y="34152"/>
                  </a:cubicBezTo>
                  <a:cubicBezTo>
                    <a:pt x="874" y="34072"/>
                    <a:pt x="990" y="34041"/>
                    <a:pt x="1112" y="34041"/>
                  </a:cubicBezTo>
                  <a:close/>
                  <a:moveTo>
                    <a:pt x="23528" y="35946"/>
                  </a:moveTo>
                  <a:lnTo>
                    <a:pt x="23587" y="36068"/>
                  </a:lnTo>
                  <a:cubicBezTo>
                    <a:pt x="23661" y="36206"/>
                    <a:pt x="23745" y="36428"/>
                    <a:pt x="23830" y="36677"/>
                  </a:cubicBezTo>
                  <a:cubicBezTo>
                    <a:pt x="24010" y="37158"/>
                    <a:pt x="24211" y="37693"/>
                    <a:pt x="24486" y="38063"/>
                  </a:cubicBezTo>
                  <a:cubicBezTo>
                    <a:pt x="24243" y="38280"/>
                    <a:pt x="23989" y="38487"/>
                    <a:pt x="23724" y="38677"/>
                  </a:cubicBezTo>
                  <a:cubicBezTo>
                    <a:pt x="23767" y="37719"/>
                    <a:pt x="23698" y="36814"/>
                    <a:pt x="23528" y="35946"/>
                  </a:cubicBezTo>
                  <a:close/>
                  <a:moveTo>
                    <a:pt x="19479" y="29616"/>
                  </a:moveTo>
                  <a:cubicBezTo>
                    <a:pt x="19696" y="30081"/>
                    <a:pt x="19929" y="30547"/>
                    <a:pt x="20162" y="31008"/>
                  </a:cubicBezTo>
                  <a:cubicBezTo>
                    <a:pt x="20273" y="31241"/>
                    <a:pt x="20390" y="31468"/>
                    <a:pt x="20495" y="31690"/>
                  </a:cubicBezTo>
                  <a:cubicBezTo>
                    <a:pt x="20808" y="32320"/>
                    <a:pt x="21300" y="32791"/>
                    <a:pt x="21782" y="33241"/>
                  </a:cubicBezTo>
                  <a:cubicBezTo>
                    <a:pt x="21993" y="33437"/>
                    <a:pt x="22205" y="33638"/>
                    <a:pt x="22390" y="33845"/>
                  </a:cubicBezTo>
                  <a:cubicBezTo>
                    <a:pt x="23126" y="35406"/>
                    <a:pt x="23417" y="37116"/>
                    <a:pt x="23274" y="39059"/>
                  </a:cubicBezTo>
                  <a:cubicBezTo>
                    <a:pt x="23258" y="39355"/>
                    <a:pt x="23216" y="39630"/>
                    <a:pt x="23168" y="39911"/>
                  </a:cubicBezTo>
                  <a:cubicBezTo>
                    <a:pt x="23158" y="39762"/>
                    <a:pt x="23142" y="39614"/>
                    <a:pt x="23131" y="39461"/>
                  </a:cubicBezTo>
                  <a:cubicBezTo>
                    <a:pt x="23073" y="38831"/>
                    <a:pt x="22973" y="38217"/>
                    <a:pt x="22973" y="38217"/>
                  </a:cubicBezTo>
                  <a:lnTo>
                    <a:pt x="22973" y="38217"/>
                  </a:lnTo>
                  <a:cubicBezTo>
                    <a:pt x="22973" y="38217"/>
                    <a:pt x="22994" y="38847"/>
                    <a:pt x="22967" y="39466"/>
                  </a:cubicBezTo>
                  <a:cubicBezTo>
                    <a:pt x="22967" y="39540"/>
                    <a:pt x="22957" y="39604"/>
                    <a:pt x="22957" y="39678"/>
                  </a:cubicBezTo>
                  <a:cubicBezTo>
                    <a:pt x="22846" y="38963"/>
                    <a:pt x="22687" y="38270"/>
                    <a:pt x="22544" y="37751"/>
                  </a:cubicBezTo>
                  <a:cubicBezTo>
                    <a:pt x="22470" y="37481"/>
                    <a:pt x="22401" y="37259"/>
                    <a:pt x="22359" y="37100"/>
                  </a:cubicBezTo>
                  <a:cubicBezTo>
                    <a:pt x="22311" y="36941"/>
                    <a:pt x="22279" y="36851"/>
                    <a:pt x="22279" y="36851"/>
                  </a:cubicBezTo>
                  <a:lnTo>
                    <a:pt x="22279" y="36851"/>
                  </a:lnTo>
                  <a:cubicBezTo>
                    <a:pt x="22279" y="36851"/>
                    <a:pt x="22290" y="36947"/>
                    <a:pt x="22311" y="37111"/>
                  </a:cubicBezTo>
                  <a:cubicBezTo>
                    <a:pt x="22332" y="37269"/>
                    <a:pt x="22359" y="37508"/>
                    <a:pt x="22375" y="37788"/>
                  </a:cubicBezTo>
                  <a:cubicBezTo>
                    <a:pt x="22422" y="38344"/>
                    <a:pt x="22454" y="39085"/>
                    <a:pt x="22443" y="39826"/>
                  </a:cubicBezTo>
                  <a:cubicBezTo>
                    <a:pt x="22443" y="39884"/>
                    <a:pt x="22443" y="39942"/>
                    <a:pt x="22438" y="39995"/>
                  </a:cubicBezTo>
                  <a:cubicBezTo>
                    <a:pt x="22200" y="37762"/>
                    <a:pt x="21803" y="35131"/>
                    <a:pt x="21152" y="33427"/>
                  </a:cubicBezTo>
                  <a:cubicBezTo>
                    <a:pt x="20522" y="31749"/>
                    <a:pt x="19516" y="30685"/>
                    <a:pt x="18526" y="30013"/>
                  </a:cubicBezTo>
                  <a:cubicBezTo>
                    <a:pt x="18548" y="30013"/>
                    <a:pt x="18574" y="30018"/>
                    <a:pt x="18590" y="30018"/>
                  </a:cubicBezTo>
                  <a:lnTo>
                    <a:pt x="18664" y="30018"/>
                  </a:lnTo>
                  <a:cubicBezTo>
                    <a:pt x="19077" y="30018"/>
                    <a:pt x="19304" y="29838"/>
                    <a:pt x="19432" y="29679"/>
                  </a:cubicBezTo>
                  <a:cubicBezTo>
                    <a:pt x="19447" y="29658"/>
                    <a:pt x="19463" y="29642"/>
                    <a:pt x="19479" y="29616"/>
                  </a:cubicBezTo>
                  <a:close/>
                  <a:moveTo>
                    <a:pt x="20601" y="24958"/>
                  </a:moveTo>
                  <a:cubicBezTo>
                    <a:pt x="20585" y="25169"/>
                    <a:pt x="20559" y="25413"/>
                    <a:pt x="20517" y="25662"/>
                  </a:cubicBezTo>
                  <a:cubicBezTo>
                    <a:pt x="20427" y="26297"/>
                    <a:pt x="20273" y="26932"/>
                    <a:pt x="20273" y="26932"/>
                  </a:cubicBezTo>
                  <a:cubicBezTo>
                    <a:pt x="20273" y="26932"/>
                    <a:pt x="20548" y="26344"/>
                    <a:pt x="20776" y="25730"/>
                  </a:cubicBezTo>
                  <a:cubicBezTo>
                    <a:pt x="20850" y="25529"/>
                    <a:pt x="20919" y="25328"/>
                    <a:pt x="20982" y="25143"/>
                  </a:cubicBezTo>
                  <a:cubicBezTo>
                    <a:pt x="21379" y="26387"/>
                    <a:pt x="21602" y="27647"/>
                    <a:pt x="21967" y="28885"/>
                  </a:cubicBezTo>
                  <a:cubicBezTo>
                    <a:pt x="22179" y="29616"/>
                    <a:pt x="22470" y="30309"/>
                    <a:pt x="22809" y="30976"/>
                  </a:cubicBezTo>
                  <a:cubicBezTo>
                    <a:pt x="22835" y="31114"/>
                    <a:pt x="22861" y="31288"/>
                    <a:pt x="22877" y="31468"/>
                  </a:cubicBezTo>
                  <a:cubicBezTo>
                    <a:pt x="22920" y="31870"/>
                    <a:pt x="22893" y="32294"/>
                    <a:pt x="22893" y="32294"/>
                  </a:cubicBezTo>
                  <a:cubicBezTo>
                    <a:pt x="22893" y="32294"/>
                    <a:pt x="23020" y="32008"/>
                    <a:pt x="23116" y="31664"/>
                  </a:cubicBezTo>
                  <a:cubicBezTo>
                    <a:pt x="23153" y="31765"/>
                    <a:pt x="23184" y="31870"/>
                    <a:pt x="23221" y="31971"/>
                  </a:cubicBezTo>
                  <a:cubicBezTo>
                    <a:pt x="23375" y="32400"/>
                    <a:pt x="23608" y="32791"/>
                    <a:pt x="23608" y="32791"/>
                  </a:cubicBezTo>
                  <a:cubicBezTo>
                    <a:pt x="23608" y="32791"/>
                    <a:pt x="23481" y="32426"/>
                    <a:pt x="23407" y="32024"/>
                  </a:cubicBezTo>
                  <a:lnTo>
                    <a:pt x="23407" y="32024"/>
                  </a:lnTo>
                  <a:cubicBezTo>
                    <a:pt x="23804" y="32670"/>
                    <a:pt x="24248" y="33284"/>
                    <a:pt x="24719" y="33877"/>
                  </a:cubicBezTo>
                  <a:cubicBezTo>
                    <a:pt x="25085" y="34332"/>
                    <a:pt x="25413" y="34782"/>
                    <a:pt x="25693" y="35285"/>
                  </a:cubicBezTo>
                  <a:cubicBezTo>
                    <a:pt x="25513" y="35205"/>
                    <a:pt x="25323" y="35105"/>
                    <a:pt x="25127" y="34999"/>
                  </a:cubicBezTo>
                  <a:cubicBezTo>
                    <a:pt x="24836" y="34840"/>
                    <a:pt x="24561" y="34655"/>
                    <a:pt x="24359" y="34512"/>
                  </a:cubicBezTo>
                  <a:cubicBezTo>
                    <a:pt x="24158" y="34364"/>
                    <a:pt x="24031" y="34252"/>
                    <a:pt x="24031" y="34252"/>
                  </a:cubicBezTo>
                  <a:lnTo>
                    <a:pt x="24031" y="34252"/>
                  </a:lnTo>
                  <a:cubicBezTo>
                    <a:pt x="24031" y="34252"/>
                    <a:pt x="24142" y="34379"/>
                    <a:pt x="24328" y="34549"/>
                  </a:cubicBezTo>
                  <a:cubicBezTo>
                    <a:pt x="24513" y="34723"/>
                    <a:pt x="24767" y="34946"/>
                    <a:pt x="25042" y="35147"/>
                  </a:cubicBezTo>
                  <a:cubicBezTo>
                    <a:pt x="25312" y="35343"/>
                    <a:pt x="25603" y="35528"/>
                    <a:pt x="25831" y="35655"/>
                  </a:cubicBezTo>
                  <a:cubicBezTo>
                    <a:pt x="25857" y="35666"/>
                    <a:pt x="25879" y="35681"/>
                    <a:pt x="25905" y="35692"/>
                  </a:cubicBezTo>
                  <a:cubicBezTo>
                    <a:pt x="26074" y="36105"/>
                    <a:pt x="26170" y="36539"/>
                    <a:pt x="26238" y="36978"/>
                  </a:cubicBezTo>
                  <a:cubicBezTo>
                    <a:pt x="26117" y="37058"/>
                    <a:pt x="25974" y="37158"/>
                    <a:pt x="25841" y="37264"/>
                  </a:cubicBezTo>
                  <a:cubicBezTo>
                    <a:pt x="25672" y="37402"/>
                    <a:pt x="25519" y="37545"/>
                    <a:pt x="25413" y="37666"/>
                  </a:cubicBezTo>
                  <a:cubicBezTo>
                    <a:pt x="25307" y="37783"/>
                    <a:pt x="25243" y="37862"/>
                    <a:pt x="25243" y="37862"/>
                  </a:cubicBezTo>
                  <a:cubicBezTo>
                    <a:pt x="25243" y="37862"/>
                    <a:pt x="25598" y="37635"/>
                    <a:pt x="25984" y="37492"/>
                  </a:cubicBezTo>
                  <a:cubicBezTo>
                    <a:pt x="26096" y="37455"/>
                    <a:pt x="26207" y="37412"/>
                    <a:pt x="26307" y="37386"/>
                  </a:cubicBezTo>
                  <a:cubicBezTo>
                    <a:pt x="26307" y="37396"/>
                    <a:pt x="26307" y="37407"/>
                    <a:pt x="26313" y="37412"/>
                  </a:cubicBezTo>
                  <a:cubicBezTo>
                    <a:pt x="26339" y="37587"/>
                    <a:pt x="26366" y="37725"/>
                    <a:pt x="26387" y="37857"/>
                  </a:cubicBezTo>
                  <a:lnTo>
                    <a:pt x="26170" y="38016"/>
                  </a:lnTo>
                  <a:cubicBezTo>
                    <a:pt x="25995" y="38153"/>
                    <a:pt x="25841" y="38302"/>
                    <a:pt x="25736" y="38418"/>
                  </a:cubicBezTo>
                  <a:cubicBezTo>
                    <a:pt x="25630" y="38540"/>
                    <a:pt x="25566" y="38619"/>
                    <a:pt x="25566" y="38619"/>
                  </a:cubicBezTo>
                  <a:cubicBezTo>
                    <a:pt x="25566" y="38619"/>
                    <a:pt x="25921" y="38386"/>
                    <a:pt x="26307" y="38249"/>
                  </a:cubicBezTo>
                  <a:cubicBezTo>
                    <a:pt x="26355" y="38227"/>
                    <a:pt x="26408" y="38217"/>
                    <a:pt x="26450" y="38196"/>
                  </a:cubicBezTo>
                  <a:cubicBezTo>
                    <a:pt x="26477" y="38349"/>
                    <a:pt x="26503" y="38524"/>
                    <a:pt x="26530" y="38757"/>
                  </a:cubicBezTo>
                  <a:cubicBezTo>
                    <a:pt x="26577" y="39117"/>
                    <a:pt x="26699" y="39778"/>
                    <a:pt x="26657" y="40234"/>
                  </a:cubicBezTo>
                  <a:cubicBezTo>
                    <a:pt x="26752" y="40159"/>
                    <a:pt x="26831" y="40085"/>
                    <a:pt x="26895" y="40022"/>
                  </a:cubicBezTo>
                  <a:cubicBezTo>
                    <a:pt x="27006" y="39900"/>
                    <a:pt x="27080" y="39821"/>
                    <a:pt x="27080" y="39821"/>
                  </a:cubicBezTo>
                  <a:lnTo>
                    <a:pt x="27080" y="39821"/>
                  </a:lnTo>
                  <a:cubicBezTo>
                    <a:pt x="27080" y="39821"/>
                    <a:pt x="27001" y="39921"/>
                    <a:pt x="26911" y="40064"/>
                  </a:cubicBezTo>
                  <a:cubicBezTo>
                    <a:pt x="26837" y="40170"/>
                    <a:pt x="26736" y="40308"/>
                    <a:pt x="26604" y="40435"/>
                  </a:cubicBezTo>
                  <a:lnTo>
                    <a:pt x="26598" y="40440"/>
                  </a:lnTo>
                  <a:cubicBezTo>
                    <a:pt x="26567" y="40466"/>
                    <a:pt x="26540" y="40498"/>
                    <a:pt x="26503" y="40525"/>
                  </a:cubicBezTo>
                  <a:cubicBezTo>
                    <a:pt x="26328" y="40673"/>
                    <a:pt x="26096" y="40763"/>
                    <a:pt x="25905" y="40784"/>
                  </a:cubicBezTo>
                  <a:lnTo>
                    <a:pt x="25857" y="40784"/>
                  </a:lnTo>
                  <a:cubicBezTo>
                    <a:pt x="25793" y="40795"/>
                    <a:pt x="25729" y="40801"/>
                    <a:pt x="25668" y="40801"/>
                  </a:cubicBezTo>
                  <a:cubicBezTo>
                    <a:pt x="25581" y="40801"/>
                    <a:pt x="25500" y="40790"/>
                    <a:pt x="25429" y="40768"/>
                  </a:cubicBezTo>
                  <a:cubicBezTo>
                    <a:pt x="25339" y="40752"/>
                    <a:pt x="25270" y="40715"/>
                    <a:pt x="25222" y="40699"/>
                  </a:cubicBezTo>
                  <a:cubicBezTo>
                    <a:pt x="25175" y="40673"/>
                    <a:pt x="25148" y="40657"/>
                    <a:pt x="25148" y="40657"/>
                  </a:cubicBezTo>
                  <a:lnTo>
                    <a:pt x="25148" y="40657"/>
                  </a:lnTo>
                  <a:cubicBezTo>
                    <a:pt x="25148" y="40657"/>
                    <a:pt x="25169" y="40678"/>
                    <a:pt x="25217" y="40710"/>
                  </a:cubicBezTo>
                  <a:cubicBezTo>
                    <a:pt x="25259" y="40742"/>
                    <a:pt x="25328" y="40784"/>
                    <a:pt x="25413" y="40821"/>
                  </a:cubicBezTo>
                  <a:cubicBezTo>
                    <a:pt x="25540" y="40874"/>
                    <a:pt x="25707" y="40910"/>
                    <a:pt x="25888" y="40910"/>
                  </a:cubicBezTo>
                  <a:cubicBezTo>
                    <a:pt x="25962" y="40910"/>
                    <a:pt x="26039" y="40904"/>
                    <a:pt x="26117" y="40890"/>
                  </a:cubicBezTo>
                  <a:cubicBezTo>
                    <a:pt x="26196" y="40874"/>
                    <a:pt x="26276" y="40858"/>
                    <a:pt x="26344" y="40832"/>
                  </a:cubicBezTo>
                  <a:lnTo>
                    <a:pt x="26344" y="40832"/>
                  </a:lnTo>
                  <a:cubicBezTo>
                    <a:pt x="26170" y="40975"/>
                    <a:pt x="25921" y="41080"/>
                    <a:pt x="25704" y="41186"/>
                  </a:cubicBezTo>
                  <a:cubicBezTo>
                    <a:pt x="25513" y="41176"/>
                    <a:pt x="25333" y="41107"/>
                    <a:pt x="25201" y="40969"/>
                  </a:cubicBezTo>
                  <a:cubicBezTo>
                    <a:pt x="24979" y="40731"/>
                    <a:pt x="24979" y="40361"/>
                    <a:pt x="24984" y="40038"/>
                  </a:cubicBezTo>
                  <a:cubicBezTo>
                    <a:pt x="25010" y="39064"/>
                    <a:pt x="24995" y="38995"/>
                    <a:pt x="25021" y="38026"/>
                  </a:cubicBezTo>
                  <a:cubicBezTo>
                    <a:pt x="24545" y="37635"/>
                    <a:pt x="24238" y="36375"/>
                    <a:pt x="23978" y="35883"/>
                  </a:cubicBezTo>
                  <a:cubicBezTo>
                    <a:pt x="23719" y="35385"/>
                    <a:pt x="23528" y="34850"/>
                    <a:pt x="23274" y="34348"/>
                  </a:cubicBezTo>
                  <a:cubicBezTo>
                    <a:pt x="23137" y="34067"/>
                    <a:pt x="22951" y="33818"/>
                    <a:pt x="22745" y="33585"/>
                  </a:cubicBezTo>
                  <a:lnTo>
                    <a:pt x="22745" y="33585"/>
                  </a:lnTo>
                  <a:cubicBezTo>
                    <a:pt x="22920" y="33644"/>
                    <a:pt x="23089" y="33686"/>
                    <a:pt x="23221" y="33712"/>
                  </a:cubicBezTo>
                  <a:cubicBezTo>
                    <a:pt x="23375" y="33744"/>
                    <a:pt x="23475" y="33755"/>
                    <a:pt x="23475" y="33755"/>
                  </a:cubicBezTo>
                  <a:cubicBezTo>
                    <a:pt x="23475" y="33755"/>
                    <a:pt x="23380" y="33723"/>
                    <a:pt x="23237" y="33660"/>
                  </a:cubicBezTo>
                  <a:cubicBezTo>
                    <a:pt x="23100" y="33596"/>
                    <a:pt x="22914" y="33506"/>
                    <a:pt x="22745" y="33400"/>
                  </a:cubicBezTo>
                  <a:cubicBezTo>
                    <a:pt x="22581" y="33294"/>
                    <a:pt x="22417" y="33167"/>
                    <a:pt x="22295" y="33077"/>
                  </a:cubicBezTo>
                  <a:cubicBezTo>
                    <a:pt x="22179" y="32982"/>
                    <a:pt x="22094" y="32918"/>
                    <a:pt x="22094" y="32918"/>
                  </a:cubicBezTo>
                  <a:lnTo>
                    <a:pt x="22094" y="32924"/>
                  </a:lnTo>
                  <a:cubicBezTo>
                    <a:pt x="21633" y="32484"/>
                    <a:pt x="21173" y="32056"/>
                    <a:pt x="20892" y="31495"/>
                  </a:cubicBezTo>
                  <a:cubicBezTo>
                    <a:pt x="20511" y="30711"/>
                    <a:pt x="20067" y="29854"/>
                    <a:pt x="19696" y="29023"/>
                  </a:cubicBezTo>
                  <a:cubicBezTo>
                    <a:pt x="19739" y="28732"/>
                    <a:pt x="19712" y="28435"/>
                    <a:pt x="19675" y="28223"/>
                  </a:cubicBezTo>
                  <a:cubicBezTo>
                    <a:pt x="19860" y="28112"/>
                    <a:pt x="19966" y="27821"/>
                    <a:pt x="19950" y="27424"/>
                  </a:cubicBezTo>
                  <a:cubicBezTo>
                    <a:pt x="19940" y="27313"/>
                    <a:pt x="19929" y="27212"/>
                    <a:pt x="19908" y="27122"/>
                  </a:cubicBezTo>
                  <a:cubicBezTo>
                    <a:pt x="19887" y="26990"/>
                    <a:pt x="19871" y="26874"/>
                    <a:pt x="19887" y="26736"/>
                  </a:cubicBezTo>
                  <a:cubicBezTo>
                    <a:pt x="19966" y="26239"/>
                    <a:pt x="20268" y="25619"/>
                    <a:pt x="20601" y="24958"/>
                  </a:cubicBezTo>
                  <a:close/>
                  <a:moveTo>
                    <a:pt x="15347" y="29485"/>
                  </a:moveTo>
                  <a:cubicBezTo>
                    <a:pt x="15460" y="29485"/>
                    <a:pt x="15579" y="29488"/>
                    <a:pt x="15700" y="29494"/>
                  </a:cubicBezTo>
                  <a:cubicBezTo>
                    <a:pt x="15832" y="29499"/>
                    <a:pt x="15965" y="29510"/>
                    <a:pt x="16092" y="29515"/>
                  </a:cubicBezTo>
                  <a:cubicBezTo>
                    <a:pt x="17277" y="29801"/>
                    <a:pt x="19580" y="30717"/>
                    <a:pt x="20670" y="33638"/>
                  </a:cubicBezTo>
                  <a:cubicBezTo>
                    <a:pt x="21591" y="36078"/>
                    <a:pt x="21999" y="40588"/>
                    <a:pt x="22157" y="42875"/>
                  </a:cubicBezTo>
                  <a:cubicBezTo>
                    <a:pt x="21898" y="43568"/>
                    <a:pt x="21655" y="44288"/>
                    <a:pt x="21342" y="44987"/>
                  </a:cubicBezTo>
                  <a:cubicBezTo>
                    <a:pt x="20601" y="46644"/>
                    <a:pt x="19712" y="48226"/>
                    <a:pt x="18532" y="49618"/>
                  </a:cubicBezTo>
                  <a:cubicBezTo>
                    <a:pt x="16737" y="51720"/>
                    <a:pt x="15599" y="54176"/>
                    <a:pt x="14662" y="56775"/>
                  </a:cubicBezTo>
                  <a:cubicBezTo>
                    <a:pt x="14588" y="56976"/>
                    <a:pt x="14551" y="57177"/>
                    <a:pt x="14514" y="57383"/>
                  </a:cubicBezTo>
                  <a:lnTo>
                    <a:pt x="14514" y="57378"/>
                  </a:lnTo>
                  <a:cubicBezTo>
                    <a:pt x="14514" y="57378"/>
                    <a:pt x="14498" y="57389"/>
                    <a:pt x="14461" y="57410"/>
                  </a:cubicBezTo>
                  <a:cubicBezTo>
                    <a:pt x="14430" y="57431"/>
                    <a:pt x="14377" y="57463"/>
                    <a:pt x="14318" y="57489"/>
                  </a:cubicBezTo>
                  <a:cubicBezTo>
                    <a:pt x="14191" y="57547"/>
                    <a:pt x="14006" y="57616"/>
                    <a:pt x="13800" y="57632"/>
                  </a:cubicBezTo>
                  <a:cubicBezTo>
                    <a:pt x="13745" y="57638"/>
                    <a:pt x="13689" y="57641"/>
                    <a:pt x="13633" y="57641"/>
                  </a:cubicBezTo>
                  <a:cubicBezTo>
                    <a:pt x="13490" y="57641"/>
                    <a:pt x="13348" y="57623"/>
                    <a:pt x="13233" y="57600"/>
                  </a:cubicBezTo>
                  <a:cubicBezTo>
                    <a:pt x="13154" y="57579"/>
                    <a:pt x="13085" y="57563"/>
                    <a:pt x="13048" y="57547"/>
                  </a:cubicBezTo>
                  <a:cubicBezTo>
                    <a:pt x="13000" y="57526"/>
                    <a:pt x="12974" y="57521"/>
                    <a:pt x="12974" y="57521"/>
                  </a:cubicBezTo>
                  <a:lnTo>
                    <a:pt x="12974" y="57521"/>
                  </a:lnTo>
                  <a:cubicBezTo>
                    <a:pt x="12974" y="57521"/>
                    <a:pt x="12995" y="57542"/>
                    <a:pt x="13032" y="57574"/>
                  </a:cubicBezTo>
                  <a:cubicBezTo>
                    <a:pt x="13075" y="57606"/>
                    <a:pt x="13127" y="57653"/>
                    <a:pt x="13191" y="57701"/>
                  </a:cubicBezTo>
                  <a:cubicBezTo>
                    <a:pt x="13334" y="57802"/>
                    <a:pt x="13546" y="57897"/>
                    <a:pt x="13768" y="57966"/>
                  </a:cubicBezTo>
                  <a:cubicBezTo>
                    <a:pt x="13951" y="58011"/>
                    <a:pt x="14140" y="58034"/>
                    <a:pt x="14306" y="58034"/>
                  </a:cubicBezTo>
                  <a:cubicBezTo>
                    <a:pt x="14351" y="58034"/>
                    <a:pt x="14394" y="58033"/>
                    <a:pt x="14435" y="58029"/>
                  </a:cubicBezTo>
                  <a:lnTo>
                    <a:pt x="14445" y="58029"/>
                  </a:lnTo>
                  <a:cubicBezTo>
                    <a:pt x="14445" y="58066"/>
                    <a:pt x="14435" y="58098"/>
                    <a:pt x="14435" y="58130"/>
                  </a:cubicBezTo>
                  <a:cubicBezTo>
                    <a:pt x="14392" y="58580"/>
                    <a:pt x="14313" y="59045"/>
                    <a:pt x="14064" y="59427"/>
                  </a:cubicBezTo>
                  <a:cubicBezTo>
                    <a:pt x="13900" y="59681"/>
                    <a:pt x="13641" y="59882"/>
                    <a:pt x="13360" y="59961"/>
                  </a:cubicBezTo>
                  <a:cubicBezTo>
                    <a:pt x="13164" y="59882"/>
                    <a:pt x="13006" y="59760"/>
                    <a:pt x="12884" y="59580"/>
                  </a:cubicBezTo>
                  <a:lnTo>
                    <a:pt x="13270" y="58066"/>
                  </a:lnTo>
                  <a:lnTo>
                    <a:pt x="12609" y="59532"/>
                  </a:lnTo>
                  <a:cubicBezTo>
                    <a:pt x="12503" y="59554"/>
                    <a:pt x="12397" y="59564"/>
                    <a:pt x="12286" y="59564"/>
                  </a:cubicBezTo>
                  <a:cubicBezTo>
                    <a:pt x="12228" y="59564"/>
                    <a:pt x="12169" y="59559"/>
                    <a:pt x="12106" y="59554"/>
                  </a:cubicBezTo>
                  <a:cubicBezTo>
                    <a:pt x="11868" y="59511"/>
                    <a:pt x="11629" y="59352"/>
                    <a:pt x="11571" y="59125"/>
                  </a:cubicBezTo>
                  <a:cubicBezTo>
                    <a:pt x="11508" y="58860"/>
                    <a:pt x="11656" y="58601"/>
                    <a:pt x="11809" y="58373"/>
                  </a:cubicBezTo>
                  <a:cubicBezTo>
                    <a:pt x="12519" y="57315"/>
                    <a:pt x="13228" y="56266"/>
                    <a:pt x="13932" y="55208"/>
                  </a:cubicBezTo>
                  <a:cubicBezTo>
                    <a:pt x="14223" y="54769"/>
                    <a:pt x="14530" y="54313"/>
                    <a:pt x="14668" y="53816"/>
                  </a:cubicBezTo>
                  <a:lnTo>
                    <a:pt x="14827" y="54393"/>
                  </a:lnTo>
                  <a:lnTo>
                    <a:pt x="14763" y="53239"/>
                  </a:lnTo>
                  <a:cubicBezTo>
                    <a:pt x="14795" y="52588"/>
                    <a:pt x="14647" y="51910"/>
                    <a:pt x="14879" y="51302"/>
                  </a:cubicBezTo>
                  <a:cubicBezTo>
                    <a:pt x="15218" y="50433"/>
                    <a:pt x="16256" y="49999"/>
                    <a:pt x="16790" y="49237"/>
                  </a:cubicBezTo>
                  <a:lnTo>
                    <a:pt x="16854" y="49158"/>
                  </a:lnTo>
                  <a:cubicBezTo>
                    <a:pt x="16886" y="49105"/>
                    <a:pt x="16944" y="49025"/>
                    <a:pt x="17002" y="48936"/>
                  </a:cubicBezTo>
                  <a:cubicBezTo>
                    <a:pt x="17124" y="48740"/>
                    <a:pt x="17261" y="48475"/>
                    <a:pt x="17362" y="48200"/>
                  </a:cubicBezTo>
                  <a:cubicBezTo>
                    <a:pt x="17383" y="48126"/>
                    <a:pt x="17410" y="48062"/>
                    <a:pt x="17425" y="47988"/>
                  </a:cubicBezTo>
                  <a:cubicBezTo>
                    <a:pt x="17447" y="47914"/>
                    <a:pt x="17462" y="47850"/>
                    <a:pt x="17473" y="47776"/>
                  </a:cubicBezTo>
                  <a:cubicBezTo>
                    <a:pt x="17478" y="47750"/>
                    <a:pt x="17478" y="47729"/>
                    <a:pt x="17478" y="47702"/>
                  </a:cubicBezTo>
                  <a:cubicBezTo>
                    <a:pt x="17701" y="47575"/>
                    <a:pt x="17923" y="47432"/>
                    <a:pt x="18151" y="47295"/>
                  </a:cubicBezTo>
                  <a:cubicBezTo>
                    <a:pt x="18601" y="47004"/>
                    <a:pt x="19040" y="46702"/>
                    <a:pt x="19368" y="46474"/>
                  </a:cubicBezTo>
                  <a:cubicBezTo>
                    <a:pt x="19691" y="46241"/>
                    <a:pt x="19908" y="46083"/>
                    <a:pt x="19908" y="46083"/>
                  </a:cubicBezTo>
                  <a:lnTo>
                    <a:pt x="19908" y="46083"/>
                  </a:lnTo>
                  <a:cubicBezTo>
                    <a:pt x="19908" y="46083"/>
                    <a:pt x="19664" y="46183"/>
                    <a:pt x="19294" y="46321"/>
                  </a:cubicBezTo>
                  <a:cubicBezTo>
                    <a:pt x="18923" y="46458"/>
                    <a:pt x="18426" y="46638"/>
                    <a:pt x="17923" y="46802"/>
                  </a:cubicBezTo>
                  <a:cubicBezTo>
                    <a:pt x="17579" y="46914"/>
                    <a:pt x="17235" y="47019"/>
                    <a:pt x="16938" y="47099"/>
                  </a:cubicBezTo>
                  <a:cubicBezTo>
                    <a:pt x="16706" y="47152"/>
                    <a:pt x="16467" y="47205"/>
                    <a:pt x="16224" y="47247"/>
                  </a:cubicBezTo>
                  <a:cubicBezTo>
                    <a:pt x="16060" y="47273"/>
                    <a:pt x="15880" y="47300"/>
                    <a:pt x="15705" y="47321"/>
                  </a:cubicBezTo>
                  <a:cubicBezTo>
                    <a:pt x="15536" y="47337"/>
                    <a:pt x="15356" y="47348"/>
                    <a:pt x="15176" y="47348"/>
                  </a:cubicBezTo>
                  <a:cubicBezTo>
                    <a:pt x="14821" y="47337"/>
                    <a:pt x="14461" y="47295"/>
                    <a:pt x="14133" y="47173"/>
                  </a:cubicBezTo>
                  <a:cubicBezTo>
                    <a:pt x="14048" y="47146"/>
                    <a:pt x="13969" y="47115"/>
                    <a:pt x="13890" y="47072"/>
                  </a:cubicBezTo>
                  <a:cubicBezTo>
                    <a:pt x="13847" y="47056"/>
                    <a:pt x="13816" y="47035"/>
                    <a:pt x="13773" y="47014"/>
                  </a:cubicBezTo>
                  <a:cubicBezTo>
                    <a:pt x="13736" y="46993"/>
                    <a:pt x="13694" y="46966"/>
                    <a:pt x="13657" y="46951"/>
                  </a:cubicBezTo>
                  <a:cubicBezTo>
                    <a:pt x="13519" y="46861"/>
                    <a:pt x="13371" y="46744"/>
                    <a:pt x="13233" y="46633"/>
                  </a:cubicBezTo>
                  <a:cubicBezTo>
                    <a:pt x="13096" y="46517"/>
                    <a:pt x="12942" y="46400"/>
                    <a:pt x="12783" y="46294"/>
                  </a:cubicBezTo>
                  <a:cubicBezTo>
                    <a:pt x="12741" y="46268"/>
                    <a:pt x="12699" y="46241"/>
                    <a:pt x="12656" y="46220"/>
                  </a:cubicBezTo>
                  <a:lnTo>
                    <a:pt x="12598" y="46188"/>
                  </a:lnTo>
                  <a:cubicBezTo>
                    <a:pt x="12572" y="46172"/>
                    <a:pt x="12550" y="46167"/>
                    <a:pt x="12524" y="46157"/>
                  </a:cubicBezTo>
                  <a:cubicBezTo>
                    <a:pt x="12439" y="46114"/>
                    <a:pt x="12344" y="46083"/>
                    <a:pt x="12254" y="46056"/>
                  </a:cubicBezTo>
                  <a:cubicBezTo>
                    <a:pt x="12022" y="45990"/>
                    <a:pt x="11793" y="45967"/>
                    <a:pt x="11573" y="45967"/>
                  </a:cubicBezTo>
                  <a:cubicBezTo>
                    <a:pt x="11441" y="45967"/>
                    <a:pt x="11313" y="45975"/>
                    <a:pt x="11190" y="45987"/>
                  </a:cubicBezTo>
                  <a:cubicBezTo>
                    <a:pt x="11021" y="46003"/>
                    <a:pt x="10862" y="46030"/>
                    <a:pt x="10714" y="46056"/>
                  </a:cubicBezTo>
                  <a:cubicBezTo>
                    <a:pt x="10640" y="46067"/>
                    <a:pt x="10571" y="46083"/>
                    <a:pt x="10502" y="46093"/>
                  </a:cubicBezTo>
                  <a:cubicBezTo>
                    <a:pt x="10433" y="46109"/>
                    <a:pt x="10370" y="46114"/>
                    <a:pt x="10301" y="46120"/>
                  </a:cubicBezTo>
                  <a:cubicBezTo>
                    <a:pt x="10036" y="46146"/>
                    <a:pt x="9787" y="46162"/>
                    <a:pt x="9560" y="46167"/>
                  </a:cubicBezTo>
                  <a:cubicBezTo>
                    <a:pt x="9338" y="46172"/>
                    <a:pt x="9136" y="46183"/>
                    <a:pt x="8978" y="46188"/>
                  </a:cubicBezTo>
                  <a:cubicBezTo>
                    <a:pt x="8872" y="46194"/>
                    <a:pt x="8782" y="46194"/>
                    <a:pt x="8702" y="46199"/>
                  </a:cubicBezTo>
                  <a:cubicBezTo>
                    <a:pt x="7977" y="46167"/>
                    <a:pt x="7236" y="45955"/>
                    <a:pt x="6543" y="45955"/>
                  </a:cubicBezTo>
                  <a:cubicBezTo>
                    <a:pt x="6490" y="45955"/>
                    <a:pt x="6432" y="45955"/>
                    <a:pt x="6379" y="45961"/>
                  </a:cubicBezTo>
                  <a:cubicBezTo>
                    <a:pt x="6384" y="45850"/>
                    <a:pt x="6389" y="45760"/>
                    <a:pt x="6389" y="45760"/>
                  </a:cubicBezTo>
                  <a:lnTo>
                    <a:pt x="6389" y="45760"/>
                  </a:lnTo>
                  <a:lnTo>
                    <a:pt x="6141" y="45903"/>
                  </a:lnTo>
                  <a:cubicBezTo>
                    <a:pt x="6035" y="45961"/>
                    <a:pt x="5934" y="46024"/>
                    <a:pt x="5908" y="46035"/>
                  </a:cubicBezTo>
                  <a:cubicBezTo>
                    <a:pt x="5876" y="46040"/>
                    <a:pt x="5844" y="46051"/>
                    <a:pt x="5818" y="46061"/>
                  </a:cubicBezTo>
                  <a:cubicBezTo>
                    <a:pt x="5458" y="46183"/>
                    <a:pt x="5061" y="46225"/>
                    <a:pt x="4669" y="46225"/>
                  </a:cubicBezTo>
                  <a:cubicBezTo>
                    <a:pt x="4367" y="46225"/>
                    <a:pt x="4055" y="46199"/>
                    <a:pt x="3764" y="46146"/>
                  </a:cubicBezTo>
                  <a:cubicBezTo>
                    <a:pt x="3711" y="46104"/>
                    <a:pt x="3647" y="46040"/>
                    <a:pt x="3584" y="45971"/>
                  </a:cubicBezTo>
                  <a:cubicBezTo>
                    <a:pt x="3452" y="45813"/>
                    <a:pt x="3362" y="45611"/>
                    <a:pt x="3362" y="45611"/>
                  </a:cubicBezTo>
                  <a:cubicBezTo>
                    <a:pt x="3362" y="45611"/>
                    <a:pt x="3346" y="45664"/>
                    <a:pt x="3340" y="45749"/>
                  </a:cubicBezTo>
                  <a:cubicBezTo>
                    <a:pt x="3335" y="45828"/>
                    <a:pt x="3330" y="45934"/>
                    <a:pt x="3335" y="46040"/>
                  </a:cubicBezTo>
                  <a:cubicBezTo>
                    <a:pt x="3208" y="45987"/>
                    <a:pt x="3097" y="45924"/>
                    <a:pt x="3012" y="45823"/>
                  </a:cubicBezTo>
                  <a:cubicBezTo>
                    <a:pt x="2668" y="45431"/>
                    <a:pt x="2827" y="44892"/>
                    <a:pt x="2774" y="44368"/>
                  </a:cubicBezTo>
                  <a:cubicBezTo>
                    <a:pt x="2906" y="44092"/>
                    <a:pt x="2922" y="43775"/>
                    <a:pt x="2811" y="43489"/>
                  </a:cubicBezTo>
                  <a:lnTo>
                    <a:pt x="2811" y="43462"/>
                  </a:lnTo>
                  <a:cubicBezTo>
                    <a:pt x="2880" y="43330"/>
                    <a:pt x="2965" y="43203"/>
                    <a:pt x="3065" y="43076"/>
                  </a:cubicBezTo>
                  <a:cubicBezTo>
                    <a:pt x="3065" y="43076"/>
                    <a:pt x="3123" y="43034"/>
                    <a:pt x="3235" y="42954"/>
                  </a:cubicBezTo>
                  <a:cubicBezTo>
                    <a:pt x="3340" y="42864"/>
                    <a:pt x="3478" y="42743"/>
                    <a:pt x="3647" y="42573"/>
                  </a:cubicBezTo>
                  <a:cubicBezTo>
                    <a:pt x="3796" y="42404"/>
                    <a:pt x="3970" y="42192"/>
                    <a:pt x="4134" y="41954"/>
                  </a:cubicBezTo>
                  <a:cubicBezTo>
                    <a:pt x="4288" y="41710"/>
                    <a:pt x="4441" y="41435"/>
                    <a:pt x="4579" y="41165"/>
                  </a:cubicBezTo>
                  <a:cubicBezTo>
                    <a:pt x="4696" y="40890"/>
                    <a:pt x="4812" y="40604"/>
                    <a:pt x="4918" y="40345"/>
                  </a:cubicBezTo>
                  <a:cubicBezTo>
                    <a:pt x="5008" y="40080"/>
                    <a:pt x="5103" y="39837"/>
                    <a:pt x="5188" y="39630"/>
                  </a:cubicBezTo>
                  <a:cubicBezTo>
                    <a:pt x="5225" y="39524"/>
                    <a:pt x="5262" y="39424"/>
                    <a:pt x="5294" y="39344"/>
                  </a:cubicBezTo>
                  <a:cubicBezTo>
                    <a:pt x="5325" y="39260"/>
                    <a:pt x="5357" y="39186"/>
                    <a:pt x="5384" y="39127"/>
                  </a:cubicBezTo>
                  <a:cubicBezTo>
                    <a:pt x="5431" y="39000"/>
                    <a:pt x="5463" y="38932"/>
                    <a:pt x="5463" y="38931"/>
                  </a:cubicBezTo>
                  <a:lnTo>
                    <a:pt x="5463" y="38931"/>
                  </a:lnTo>
                  <a:cubicBezTo>
                    <a:pt x="5463" y="38932"/>
                    <a:pt x="5410" y="38984"/>
                    <a:pt x="5320" y="39080"/>
                  </a:cubicBezTo>
                  <a:cubicBezTo>
                    <a:pt x="5272" y="39133"/>
                    <a:pt x="5220" y="39196"/>
                    <a:pt x="5167" y="39265"/>
                  </a:cubicBezTo>
                  <a:cubicBezTo>
                    <a:pt x="5108" y="39339"/>
                    <a:pt x="5040" y="39424"/>
                    <a:pt x="4976" y="39519"/>
                  </a:cubicBezTo>
                  <a:cubicBezTo>
                    <a:pt x="4870" y="39683"/>
                    <a:pt x="4759" y="39874"/>
                    <a:pt x="4637" y="40080"/>
                  </a:cubicBezTo>
                  <a:cubicBezTo>
                    <a:pt x="4611" y="39768"/>
                    <a:pt x="4547" y="39461"/>
                    <a:pt x="4547" y="39148"/>
                  </a:cubicBezTo>
                  <a:cubicBezTo>
                    <a:pt x="4547" y="38540"/>
                    <a:pt x="4791" y="37836"/>
                    <a:pt x="5241" y="37423"/>
                  </a:cubicBezTo>
                  <a:cubicBezTo>
                    <a:pt x="5357" y="37328"/>
                    <a:pt x="5484" y="37238"/>
                    <a:pt x="5622" y="37137"/>
                  </a:cubicBezTo>
                  <a:cubicBezTo>
                    <a:pt x="6098" y="36788"/>
                    <a:pt x="6627" y="36396"/>
                    <a:pt x="6966" y="35957"/>
                  </a:cubicBezTo>
                  <a:cubicBezTo>
                    <a:pt x="7009" y="35967"/>
                    <a:pt x="7046" y="35973"/>
                    <a:pt x="7093" y="35973"/>
                  </a:cubicBezTo>
                  <a:cubicBezTo>
                    <a:pt x="7196" y="35985"/>
                    <a:pt x="7320" y="35992"/>
                    <a:pt x="7451" y="35992"/>
                  </a:cubicBezTo>
                  <a:cubicBezTo>
                    <a:pt x="7536" y="35992"/>
                    <a:pt x="7625" y="35989"/>
                    <a:pt x="7713" y="35983"/>
                  </a:cubicBezTo>
                  <a:cubicBezTo>
                    <a:pt x="7940" y="35973"/>
                    <a:pt x="8152" y="35930"/>
                    <a:pt x="8311" y="35893"/>
                  </a:cubicBezTo>
                  <a:cubicBezTo>
                    <a:pt x="8469" y="35851"/>
                    <a:pt x="8570" y="35819"/>
                    <a:pt x="8570" y="35819"/>
                  </a:cubicBezTo>
                  <a:cubicBezTo>
                    <a:pt x="8570" y="35819"/>
                    <a:pt x="8464" y="35814"/>
                    <a:pt x="8305" y="35793"/>
                  </a:cubicBezTo>
                  <a:cubicBezTo>
                    <a:pt x="8147" y="35771"/>
                    <a:pt x="7940" y="35729"/>
                    <a:pt x="7750" y="35666"/>
                  </a:cubicBezTo>
                  <a:lnTo>
                    <a:pt x="7686" y="35650"/>
                  </a:lnTo>
                  <a:cubicBezTo>
                    <a:pt x="7829" y="35639"/>
                    <a:pt x="7972" y="35634"/>
                    <a:pt x="8110" y="35623"/>
                  </a:cubicBezTo>
                  <a:cubicBezTo>
                    <a:pt x="8385" y="35602"/>
                    <a:pt x="8660" y="35554"/>
                    <a:pt x="8904" y="35449"/>
                  </a:cubicBezTo>
                  <a:cubicBezTo>
                    <a:pt x="8925" y="35443"/>
                    <a:pt x="8951" y="35438"/>
                    <a:pt x="8978" y="35422"/>
                  </a:cubicBezTo>
                  <a:cubicBezTo>
                    <a:pt x="9046" y="35401"/>
                    <a:pt x="9142" y="35369"/>
                    <a:pt x="9258" y="35332"/>
                  </a:cubicBezTo>
                  <a:cubicBezTo>
                    <a:pt x="9486" y="35258"/>
                    <a:pt x="9798" y="35163"/>
                    <a:pt x="10116" y="35073"/>
                  </a:cubicBezTo>
                  <a:cubicBezTo>
                    <a:pt x="10428" y="34988"/>
                    <a:pt x="10746" y="34898"/>
                    <a:pt x="10984" y="34845"/>
                  </a:cubicBezTo>
                  <a:cubicBezTo>
                    <a:pt x="11222" y="34792"/>
                    <a:pt x="11386" y="34766"/>
                    <a:pt x="11386" y="34766"/>
                  </a:cubicBezTo>
                  <a:lnTo>
                    <a:pt x="11386" y="34766"/>
                  </a:lnTo>
                  <a:cubicBezTo>
                    <a:pt x="11386" y="34766"/>
                    <a:pt x="11222" y="34766"/>
                    <a:pt x="10978" y="34782"/>
                  </a:cubicBezTo>
                  <a:cubicBezTo>
                    <a:pt x="10730" y="34792"/>
                    <a:pt x="10401" y="34829"/>
                    <a:pt x="10079" y="34861"/>
                  </a:cubicBezTo>
                  <a:cubicBezTo>
                    <a:pt x="10015" y="34866"/>
                    <a:pt x="9962" y="34872"/>
                    <a:pt x="9909" y="34882"/>
                  </a:cubicBezTo>
                  <a:lnTo>
                    <a:pt x="10454" y="34644"/>
                  </a:lnTo>
                  <a:lnTo>
                    <a:pt x="10454" y="34644"/>
                  </a:lnTo>
                  <a:lnTo>
                    <a:pt x="9539" y="34792"/>
                  </a:lnTo>
                  <a:cubicBezTo>
                    <a:pt x="9618" y="34623"/>
                    <a:pt x="9671" y="34438"/>
                    <a:pt x="9724" y="34258"/>
                  </a:cubicBezTo>
                  <a:cubicBezTo>
                    <a:pt x="9840" y="33892"/>
                    <a:pt x="9973" y="33532"/>
                    <a:pt x="10116" y="33178"/>
                  </a:cubicBezTo>
                  <a:cubicBezTo>
                    <a:pt x="10137" y="33162"/>
                    <a:pt x="10158" y="33141"/>
                    <a:pt x="10184" y="33120"/>
                  </a:cubicBezTo>
                  <a:cubicBezTo>
                    <a:pt x="10317" y="32987"/>
                    <a:pt x="10476" y="32834"/>
                    <a:pt x="10666" y="32712"/>
                  </a:cubicBezTo>
                  <a:cubicBezTo>
                    <a:pt x="10851" y="32580"/>
                    <a:pt x="11074" y="32479"/>
                    <a:pt x="11312" y="32447"/>
                  </a:cubicBezTo>
                  <a:cubicBezTo>
                    <a:pt x="11418" y="32426"/>
                    <a:pt x="11529" y="32416"/>
                    <a:pt x="11639" y="32416"/>
                  </a:cubicBezTo>
                  <a:cubicBezTo>
                    <a:pt x="11770" y="32416"/>
                    <a:pt x="11900" y="32430"/>
                    <a:pt x="12021" y="32453"/>
                  </a:cubicBezTo>
                  <a:cubicBezTo>
                    <a:pt x="12254" y="32484"/>
                    <a:pt x="12461" y="32553"/>
                    <a:pt x="12635" y="32611"/>
                  </a:cubicBezTo>
                  <a:cubicBezTo>
                    <a:pt x="12815" y="32670"/>
                    <a:pt x="12969" y="32723"/>
                    <a:pt x="13075" y="32765"/>
                  </a:cubicBezTo>
                  <a:cubicBezTo>
                    <a:pt x="13180" y="32797"/>
                    <a:pt x="13239" y="32823"/>
                    <a:pt x="13239" y="32823"/>
                  </a:cubicBezTo>
                  <a:cubicBezTo>
                    <a:pt x="13239" y="32823"/>
                    <a:pt x="13186" y="32791"/>
                    <a:pt x="13085" y="32728"/>
                  </a:cubicBezTo>
                  <a:cubicBezTo>
                    <a:pt x="12990" y="32675"/>
                    <a:pt x="12847" y="32590"/>
                    <a:pt x="12678" y="32506"/>
                  </a:cubicBezTo>
                  <a:cubicBezTo>
                    <a:pt x="12498" y="32426"/>
                    <a:pt x="12291" y="32342"/>
                    <a:pt x="12048" y="32273"/>
                  </a:cubicBezTo>
                  <a:cubicBezTo>
                    <a:pt x="11897" y="32239"/>
                    <a:pt x="11733" y="32218"/>
                    <a:pt x="11565" y="32218"/>
                  </a:cubicBezTo>
                  <a:cubicBezTo>
                    <a:pt x="11468" y="32218"/>
                    <a:pt x="11369" y="32225"/>
                    <a:pt x="11270" y="32241"/>
                  </a:cubicBezTo>
                  <a:cubicBezTo>
                    <a:pt x="10994" y="32294"/>
                    <a:pt x="10751" y="32410"/>
                    <a:pt x="10555" y="32564"/>
                  </a:cubicBezTo>
                  <a:cubicBezTo>
                    <a:pt x="10439" y="32659"/>
                    <a:pt x="10343" y="32754"/>
                    <a:pt x="10253" y="32850"/>
                  </a:cubicBezTo>
                  <a:cubicBezTo>
                    <a:pt x="10592" y="32077"/>
                    <a:pt x="11010" y="31336"/>
                    <a:pt x="11487" y="30632"/>
                  </a:cubicBezTo>
                  <a:cubicBezTo>
                    <a:pt x="11566" y="30521"/>
                    <a:pt x="11640" y="30415"/>
                    <a:pt x="11719" y="30304"/>
                  </a:cubicBezTo>
                  <a:cubicBezTo>
                    <a:pt x="11757" y="30288"/>
                    <a:pt x="11799" y="30277"/>
                    <a:pt x="11836" y="30251"/>
                  </a:cubicBezTo>
                  <a:cubicBezTo>
                    <a:pt x="12519" y="29817"/>
                    <a:pt x="13254" y="29774"/>
                    <a:pt x="13842" y="29732"/>
                  </a:cubicBezTo>
                  <a:cubicBezTo>
                    <a:pt x="13943" y="29727"/>
                    <a:pt x="14038" y="29721"/>
                    <a:pt x="14133" y="29711"/>
                  </a:cubicBezTo>
                  <a:cubicBezTo>
                    <a:pt x="14197" y="29706"/>
                    <a:pt x="14260" y="29700"/>
                    <a:pt x="14324" y="29684"/>
                  </a:cubicBezTo>
                  <a:cubicBezTo>
                    <a:pt x="14366" y="29684"/>
                    <a:pt x="14398" y="29684"/>
                    <a:pt x="14445" y="29695"/>
                  </a:cubicBezTo>
                  <a:cubicBezTo>
                    <a:pt x="14726" y="29706"/>
                    <a:pt x="15107" y="29753"/>
                    <a:pt x="15478" y="29838"/>
                  </a:cubicBezTo>
                  <a:cubicBezTo>
                    <a:pt x="15853" y="29923"/>
                    <a:pt x="16224" y="30039"/>
                    <a:pt x="16494" y="30129"/>
                  </a:cubicBezTo>
                  <a:cubicBezTo>
                    <a:pt x="16774" y="30224"/>
                    <a:pt x="16960" y="30282"/>
                    <a:pt x="16960" y="30282"/>
                  </a:cubicBezTo>
                  <a:cubicBezTo>
                    <a:pt x="16960" y="30282"/>
                    <a:pt x="16785" y="30198"/>
                    <a:pt x="16520" y="30071"/>
                  </a:cubicBezTo>
                  <a:cubicBezTo>
                    <a:pt x="16256" y="29944"/>
                    <a:pt x="15906" y="29780"/>
                    <a:pt x="15536" y="29642"/>
                  </a:cubicBezTo>
                  <a:cubicBezTo>
                    <a:pt x="15388" y="29589"/>
                    <a:pt x="15245" y="29536"/>
                    <a:pt x="15096" y="29494"/>
                  </a:cubicBezTo>
                  <a:cubicBezTo>
                    <a:pt x="15107" y="29494"/>
                    <a:pt x="15112" y="29489"/>
                    <a:pt x="15118" y="29489"/>
                  </a:cubicBezTo>
                  <a:cubicBezTo>
                    <a:pt x="15190" y="29486"/>
                    <a:pt x="15267" y="29485"/>
                    <a:pt x="15347" y="29485"/>
                  </a:cubicBezTo>
                  <a:close/>
                  <a:moveTo>
                    <a:pt x="9751" y="47758"/>
                  </a:moveTo>
                  <a:cubicBezTo>
                    <a:pt x="9848" y="47758"/>
                    <a:pt x="9945" y="47762"/>
                    <a:pt x="10042" y="47771"/>
                  </a:cubicBezTo>
                  <a:cubicBezTo>
                    <a:pt x="10513" y="47808"/>
                    <a:pt x="11015" y="48020"/>
                    <a:pt x="11195" y="48449"/>
                  </a:cubicBezTo>
                  <a:cubicBezTo>
                    <a:pt x="11307" y="48745"/>
                    <a:pt x="11270" y="49073"/>
                    <a:pt x="11222" y="49385"/>
                  </a:cubicBezTo>
                  <a:cubicBezTo>
                    <a:pt x="11010" y="50767"/>
                    <a:pt x="10698" y="52133"/>
                    <a:pt x="10296" y="53472"/>
                  </a:cubicBezTo>
                  <a:cubicBezTo>
                    <a:pt x="9692" y="55473"/>
                    <a:pt x="8475" y="57188"/>
                    <a:pt x="7580" y="59072"/>
                  </a:cubicBezTo>
                  <a:cubicBezTo>
                    <a:pt x="7485" y="59278"/>
                    <a:pt x="7390" y="59474"/>
                    <a:pt x="7284" y="59675"/>
                  </a:cubicBezTo>
                  <a:cubicBezTo>
                    <a:pt x="7279" y="59675"/>
                    <a:pt x="7263" y="59681"/>
                    <a:pt x="7257" y="59681"/>
                  </a:cubicBezTo>
                  <a:cubicBezTo>
                    <a:pt x="7179" y="59694"/>
                    <a:pt x="7082" y="59703"/>
                    <a:pt x="6975" y="59703"/>
                  </a:cubicBezTo>
                  <a:cubicBezTo>
                    <a:pt x="6908" y="59703"/>
                    <a:pt x="6838" y="59699"/>
                    <a:pt x="6765" y="59691"/>
                  </a:cubicBezTo>
                  <a:cubicBezTo>
                    <a:pt x="6590" y="59670"/>
                    <a:pt x="6405" y="59628"/>
                    <a:pt x="6268" y="59580"/>
                  </a:cubicBezTo>
                  <a:cubicBezTo>
                    <a:pt x="6135" y="59532"/>
                    <a:pt x="6040" y="59479"/>
                    <a:pt x="6040" y="59479"/>
                  </a:cubicBezTo>
                  <a:lnTo>
                    <a:pt x="6040" y="59479"/>
                  </a:lnTo>
                  <a:cubicBezTo>
                    <a:pt x="6040" y="59479"/>
                    <a:pt x="6098" y="59559"/>
                    <a:pt x="6209" y="59659"/>
                  </a:cubicBezTo>
                  <a:cubicBezTo>
                    <a:pt x="6315" y="59765"/>
                    <a:pt x="6485" y="59892"/>
                    <a:pt x="6670" y="59998"/>
                  </a:cubicBezTo>
                  <a:cubicBezTo>
                    <a:pt x="6781" y="60062"/>
                    <a:pt x="6897" y="60115"/>
                    <a:pt x="7019" y="60157"/>
                  </a:cubicBezTo>
                  <a:cubicBezTo>
                    <a:pt x="6934" y="60295"/>
                    <a:pt x="6845" y="60432"/>
                    <a:pt x="6749" y="60559"/>
                  </a:cubicBezTo>
                  <a:cubicBezTo>
                    <a:pt x="6463" y="60935"/>
                    <a:pt x="6114" y="61274"/>
                    <a:pt x="5696" y="61486"/>
                  </a:cubicBezTo>
                  <a:cubicBezTo>
                    <a:pt x="5664" y="61475"/>
                    <a:pt x="5622" y="61459"/>
                    <a:pt x="5590" y="61438"/>
                  </a:cubicBezTo>
                  <a:cubicBezTo>
                    <a:pt x="5437" y="61358"/>
                    <a:pt x="5288" y="61253"/>
                    <a:pt x="5172" y="61120"/>
                  </a:cubicBezTo>
                  <a:cubicBezTo>
                    <a:pt x="5167" y="61115"/>
                    <a:pt x="5161" y="61110"/>
                    <a:pt x="5161" y="61099"/>
                  </a:cubicBezTo>
                  <a:lnTo>
                    <a:pt x="5617" y="59956"/>
                  </a:lnTo>
                  <a:lnTo>
                    <a:pt x="4923" y="60983"/>
                  </a:lnTo>
                  <a:cubicBezTo>
                    <a:pt x="4849" y="60962"/>
                    <a:pt x="4775" y="60935"/>
                    <a:pt x="4706" y="60909"/>
                  </a:cubicBezTo>
                  <a:cubicBezTo>
                    <a:pt x="4653" y="60887"/>
                    <a:pt x="4600" y="60872"/>
                    <a:pt x="4558" y="60824"/>
                  </a:cubicBezTo>
                  <a:cubicBezTo>
                    <a:pt x="4510" y="60766"/>
                    <a:pt x="4510" y="60686"/>
                    <a:pt x="4521" y="60612"/>
                  </a:cubicBezTo>
                  <a:cubicBezTo>
                    <a:pt x="4547" y="60437"/>
                    <a:pt x="4643" y="60289"/>
                    <a:pt x="4722" y="60136"/>
                  </a:cubicBezTo>
                  <a:cubicBezTo>
                    <a:pt x="4844" y="59919"/>
                    <a:pt x="4928" y="59681"/>
                    <a:pt x="5066" y="59474"/>
                  </a:cubicBezTo>
                  <a:cubicBezTo>
                    <a:pt x="5108" y="59416"/>
                    <a:pt x="5145" y="59363"/>
                    <a:pt x="5193" y="59315"/>
                  </a:cubicBezTo>
                  <a:cubicBezTo>
                    <a:pt x="5500" y="58971"/>
                    <a:pt x="5908" y="58781"/>
                    <a:pt x="6278" y="58527"/>
                  </a:cubicBezTo>
                  <a:cubicBezTo>
                    <a:pt x="6638" y="58283"/>
                    <a:pt x="6945" y="57976"/>
                    <a:pt x="7220" y="57643"/>
                  </a:cubicBezTo>
                  <a:cubicBezTo>
                    <a:pt x="7760" y="56955"/>
                    <a:pt x="8120" y="56134"/>
                    <a:pt x="8385" y="55303"/>
                  </a:cubicBezTo>
                  <a:cubicBezTo>
                    <a:pt x="8941" y="53593"/>
                    <a:pt x="9158" y="51773"/>
                    <a:pt x="8994" y="49978"/>
                  </a:cubicBezTo>
                  <a:cubicBezTo>
                    <a:pt x="8925" y="49253"/>
                    <a:pt x="8798" y="48517"/>
                    <a:pt x="8888" y="47797"/>
                  </a:cubicBezTo>
                  <a:cubicBezTo>
                    <a:pt x="9172" y="47790"/>
                    <a:pt x="9463" y="47758"/>
                    <a:pt x="9751" y="47758"/>
                  </a:cubicBezTo>
                  <a:close/>
                  <a:moveTo>
                    <a:pt x="15668" y="0"/>
                  </a:moveTo>
                  <a:cubicBezTo>
                    <a:pt x="15467" y="0"/>
                    <a:pt x="15255" y="69"/>
                    <a:pt x="15118" y="212"/>
                  </a:cubicBezTo>
                  <a:cubicBezTo>
                    <a:pt x="14874" y="270"/>
                    <a:pt x="14636" y="440"/>
                    <a:pt x="14525" y="678"/>
                  </a:cubicBezTo>
                  <a:cubicBezTo>
                    <a:pt x="14239" y="911"/>
                    <a:pt x="14165" y="1191"/>
                    <a:pt x="14101" y="1435"/>
                  </a:cubicBezTo>
                  <a:cubicBezTo>
                    <a:pt x="14085" y="1483"/>
                    <a:pt x="14075" y="1525"/>
                    <a:pt x="14059" y="1578"/>
                  </a:cubicBezTo>
                  <a:cubicBezTo>
                    <a:pt x="13980" y="1869"/>
                    <a:pt x="13906" y="2181"/>
                    <a:pt x="13985" y="2515"/>
                  </a:cubicBezTo>
                  <a:cubicBezTo>
                    <a:pt x="13662" y="2864"/>
                    <a:pt x="13535" y="3335"/>
                    <a:pt x="13424" y="3759"/>
                  </a:cubicBezTo>
                  <a:cubicBezTo>
                    <a:pt x="13387" y="3917"/>
                    <a:pt x="13344" y="4060"/>
                    <a:pt x="13292" y="4198"/>
                  </a:cubicBezTo>
                  <a:cubicBezTo>
                    <a:pt x="13202" y="4463"/>
                    <a:pt x="13075" y="4764"/>
                    <a:pt x="12937" y="5071"/>
                  </a:cubicBezTo>
                  <a:cubicBezTo>
                    <a:pt x="12736" y="5537"/>
                    <a:pt x="12529" y="6013"/>
                    <a:pt x="12413" y="6442"/>
                  </a:cubicBezTo>
                  <a:cubicBezTo>
                    <a:pt x="11841" y="8565"/>
                    <a:pt x="12566" y="10465"/>
                    <a:pt x="13207" y="12138"/>
                  </a:cubicBezTo>
                  <a:cubicBezTo>
                    <a:pt x="13265" y="12307"/>
                    <a:pt x="13334" y="12466"/>
                    <a:pt x="13392" y="12625"/>
                  </a:cubicBezTo>
                  <a:cubicBezTo>
                    <a:pt x="13471" y="12836"/>
                    <a:pt x="13509" y="13022"/>
                    <a:pt x="13556" y="13191"/>
                  </a:cubicBezTo>
                  <a:cubicBezTo>
                    <a:pt x="13630" y="13487"/>
                    <a:pt x="13694" y="13800"/>
                    <a:pt x="13948" y="14202"/>
                  </a:cubicBezTo>
                  <a:cubicBezTo>
                    <a:pt x="14048" y="14371"/>
                    <a:pt x="14107" y="14879"/>
                    <a:pt x="14059" y="15245"/>
                  </a:cubicBezTo>
                  <a:cubicBezTo>
                    <a:pt x="14033" y="15446"/>
                    <a:pt x="14048" y="15758"/>
                    <a:pt x="14054" y="16097"/>
                  </a:cubicBezTo>
                  <a:cubicBezTo>
                    <a:pt x="14059" y="16388"/>
                    <a:pt x="14075" y="16727"/>
                    <a:pt x="14054" y="16870"/>
                  </a:cubicBezTo>
                  <a:cubicBezTo>
                    <a:pt x="13853" y="18399"/>
                    <a:pt x="13826" y="19299"/>
                    <a:pt x="13943" y="20575"/>
                  </a:cubicBezTo>
                  <a:cubicBezTo>
                    <a:pt x="13969" y="20871"/>
                    <a:pt x="14006" y="21173"/>
                    <a:pt x="14038" y="21464"/>
                  </a:cubicBezTo>
                  <a:cubicBezTo>
                    <a:pt x="14085" y="21819"/>
                    <a:pt x="14128" y="22189"/>
                    <a:pt x="14154" y="22555"/>
                  </a:cubicBezTo>
                  <a:cubicBezTo>
                    <a:pt x="14160" y="22629"/>
                    <a:pt x="14165" y="22697"/>
                    <a:pt x="14165" y="22766"/>
                  </a:cubicBezTo>
                  <a:cubicBezTo>
                    <a:pt x="14213" y="23354"/>
                    <a:pt x="14244" y="23820"/>
                    <a:pt x="14085" y="24248"/>
                  </a:cubicBezTo>
                  <a:cubicBezTo>
                    <a:pt x="13969" y="24566"/>
                    <a:pt x="13710" y="24836"/>
                    <a:pt x="13440" y="25122"/>
                  </a:cubicBezTo>
                  <a:cubicBezTo>
                    <a:pt x="13371" y="25185"/>
                    <a:pt x="13313" y="25254"/>
                    <a:pt x="13244" y="25318"/>
                  </a:cubicBezTo>
                  <a:cubicBezTo>
                    <a:pt x="11963" y="26710"/>
                    <a:pt x="11270" y="28229"/>
                    <a:pt x="11174" y="29833"/>
                  </a:cubicBezTo>
                  <a:cubicBezTo>
                    <a:pt x="11169" y="29907"/>
                    <a:pt x="11190" y="29975"/>
                    <a:pt x="11217" y="30044"/>
                  </a:cubicBezTo>
                  <a:lnTo>
                    <a:pt x="11037" y="30304"/>
                  </a:lnTo>
                  <a:cubicBezTo>
                    <a:pt x="10237" y="31468"/>
                    <a:pt x="9618" y="32739"/>
                    <a:pt x="9205" y="34078"/>
                  </a:cubicBezTo>
                  <a:lnTo>
                    <a:pt x="9184" y="34141"/>
                  </a:lnTo>
                  <a:cubicBezTo>
                    <a:pt x="9099" y="34411"/>
                    <a:pt x="9025" y="34660"/>
                    <a:pt x="8877" y="34808"/>
                  </a:cubicBezTo>
                  <a:cubicBezTo>
                    <a:pt x="8734" y="34962"/>
                    <a:pt x="8469" y="35041"/>
                    <a:pt x="8051" y="35073"/>
                  </a:cubicBezTo>
                  <a:cubicBezTo>
                    <a:pt x="7972" y="35078"/>
                    <a:pt x="7893" y="35078"/>
                    <a:pt x="7813" y="35083"/>
                  </a:cubicBezTo>
                  <a:cubicBezTo>
                    <a:pt x="7490" y="35105"/>
                    <a:pt x="7130" y="35120"/>
                    <a:pt x="6776" y="35237"/>
                  </a:cubicBezTo>
                  <a:cubicBezTo>
                    <a:pt x="5214" y="35041"/>
                    <a:pt x="3595" y="34543"/>
                    <a:pt x="1827" y="33718"/>
                  </a:cubicBezTo>
                  <a:lnTo>
                    <a:pt x="1811" y="33707"/>
                  </a:lnTo>
                  <a:cubicBezTo>
                    <a:pt x="1647" y="33628"/>
                    <a:pt x="1435" y="33532"/>
                    <a:pt x="1186" y="33511"/>
                  </a:cubicBezTo>
                  <a:cubicBezTo>
                    <a:pt x="1160" y="33511"/>
                    <a:pt x="1123" y="33506"/>
                    <a:pt x="1096" y="33506"/>
                  </a:cubicBezTo>
                  <a:cubicBezTo>
                    <a:pt x="742" y="33506"/>
                    <a:pt x="419" y="33681"/>
                    <a:pt x="260" y="33961"/>
                  </a:cubicBezTo>
                  <a:cubicBezTo>
                    <a:pt x="1" y="34411"/>
                    <a:pt x="186" y="34962"/>
                    <a:pt x="736" y="35390"/>
                  </a:cubicBezTo>
                  <a:cubicBezTo>
                    <a:pt x="1864" y="36274"/>
                    <a:pt x="3102" y="36989"/>
                    <a:pt x="4431" y="37518"/>
                  </a:cubicBezTo>
                  <a:cubicBezTo>
                    <a:pt x="4113" y="38042"/>
                    <a:pt x="3992" y="38651"/>
                    <a:pt x="3992" y="39122"/>
                  </a:cubicBezTo>
                  <a:cubicBezTo>
                    <a:pt x="3992" y="39355"/>
                    <a:pt x="4018" y="39567"/>
                    <a:pt x="4044" y="39778"/>
                  </a:cubicBezTo>
                  <a:cubicBezTo>
                    <a:pt x="4071" y="39980"/>
                    <a:pt x="4097" y="40175"/>
                    <a:pt x="4087" y="40345"/>
                  </a:cubicBezTo>
                  <a:cubicBezTo>
                    <a:pt x="4060" y="40922"/>
                    <a:pt x="3653" y="41483"/>
                    <a:pt x="3240" y="42007"/>
                  </a:cubicBezTo>
                  <a:cubicBezTo>
                    <a:pt x="3150" y="42118"/>
                    <a:pt x="3049" y="42229"/>
                    <a:pt x="2943" y="42351"/>
                  </a:cubicBezTo>
                  <a:cubicBezTo>
                    <a:pt x="2515" y="42827"/>
                    <a:pt x="1980" y="43420"/>
                    <a:pt x="2197" y="44262"/>
                  </a:cubicBezTo>
                  <a:cubicBezTo>
                    <a:pt x="2234" y="44415"/>
                    <a:pt x="2234" y="44606"/>
                    <a:pt x="2229" y="44807"/>
                  </a:cubicBezTo>
                  <a:cubicBezTo>
                    <a:pt x="2224" y="45214"/>
                    <a:pt x="2208" y="45723"/>
                    <a:pt x="2594" y="46157"/>
                  </a:cubicBezTo>
                  <a:cubicBezTo>
                    <a:pt x="2891" y="46490"/>
                    <a:pt x="3309" y="46596"/>
                    <a:pt x="3637" y="46659"/>
                  </a:cubicBezTo>
                  <a:cubicBezTo>
                    <a:pt x="3981" y="46718"/>
                    <a:pt x="4325" y="46749"/>
                    <a:pt x="4653" y="46749"/>
                  </a:cubicBezTo>
                  <a:cubicBezTo>
                    <a:pt x="5135" y="46749"/>
                    <a:pt x="5569" y="46686"/>
                    <a:pt x="5961" y="46559"/>
                  </a:cubicBezTo>
                  <a:cubicBezTo>
                    <a:pt x="6125" y="46506"/>
                    <a:pt x="6305" y="46479"/>
                    <a:pt x="6522" y="46479"/>
                  </a:cubicBezTo>
                  <a:cubicBezTo>
                    <a:pt x="6850" y="46479"/>
                    <a:pt x="7204" y="46538"/>
                    <a:pt x="7580" y="46596"/>
                  </a:cubicBezTo>
                  <a:cubicBezTo>
                    <a:pt x="7871" y="46644"/>
                    <a:pt x="8173" y="46691"/>
                    <a:pt x="8480" y="46718"/>
                  </a:cubicBezTo>
                  <a:cubicBezTo>
                    <a:pt x="8491" y="46903"/>
                    <a:pt x="8448" y="47125"/>
                    <a:pt x="8411" y="47374"/>
                  </a:cubicBezTo>
                  <a:cubicBezTo>
                    <a:pt x="8395" y="47438"/>
                    <a:pt x="8385" y="47506"/>
                    <a:pt x="8374" y="47570"/>
                  </a:cubicBezTo>
                  <a:cubicBezTo>
                    <a:pt x="8263" y="48253"/>
                    <a:pt x="8337" y="48920"/>
                    <a:pt x="8411" y="49571"/>
                  </a:cubicBezTo>
                  <a:cubicBezTo>
                    <a:pt x="8427" y="49729"/>
                    <a:pt x="8443" y="49888"/>
                    <a:pt x="8454" y="50047"/>
                  </a:cubicBezTo>
                  <a:cubicBezTo>
                    <a:pt x="8607" y="51730"/>
                    <a:pt x="8401" y="53498"/>
                    <a:pt x="7866" y="55160"/>
                  </a:cubicBezTo>
                  <a:cubicBezTo>
                    <a:pt x="7575" y="56065"/>
                    <a:pt x="7220" y="56780"/>
                    <a:pt x="6786" y="57330"/>
                  </a:cubicBezTo>
                  <a:cubicBezTo>
                    <a:pt x="6543" y="57643"/>
                    <a:pt x="6268" y="57907"/>
                    <a:pt x="5966" y="58103"/>
                  </a:cubicBezTo>
                  <a:cubicBezTo>
                    <a:pt x="5876" y="58172"/>
                    <a:pt x="5775" y="58230"/>
                    <a:pt x="5669" y="58294"/>
                  </a:cubicBezTo>
                  <a:cubicBezTo>
                    <a:pt x="5378" y="58474"/>
                    <a:pt x="5055" y="58675"/>
                    <a:pt x="4785" y="58982"/>
                  </a:cubicBezTo>
                  <a:cubicBezTo>
                    <a:pt x="4722" y="59051"/>
                    <a:pt x="4664" y="59125"/>
                    <a:pt x="4616" y="59194"/>
                  </a:cubicBezTo>
                  <a:cubicBezTo>
                    <a:pt x="4505" y="59363"/>
                    <a:pt x="4420" y="59538"/>
                    <a:pt x="4346" y="59691"/>
                  </a:cubicBezTo>
                  <a:cubicBezTo>
                    <a:pt x="4314" y="59765"/>
                    <a:pt x="4272" y="59839"/>
                    <a:pt x="4240" y="59903"/>
                  </a:cubicBezTo>
                  <a:cubicBezTo>
                    <a:pt x="4230" y="59929"/>
                    <a:pt x="4214" y="59951"/>
                    <a:pt x="4203" y="59977"/>
                  </a:cubicBezTo>
                  <a:cubicBezTo>
                    <a:pt x="4124" y="60120"/>
                    <a:pt x="4018" y="60305"/>
                    <a:pt x="3976" y="60543"/>
                  </a:cubicBezTo>
                  <a:cubicBezTo>
                    <a:pt x="3939" y="60782"/>
                    <a:pt x="3992" y="61009"/>
                    <a:pt x="4124" y="61173"/>
                  </a:cubicBezTo>
                  <a:cubicBezTo>
                    <a:pt x="4256" y="61337"/>
                    <a:pt x="4420" y="61401"/>
                    <a:pt x="4494" y="61427"/>
                  </a:cubicBezTo>
                  <a:lnTo>
                    <a:pt x="4791" y="61523"/>
                  </a:lnTo>
                  <a:cubicBezTo>
                    <a:pt x="4934" y="61681"/>
                    <a:pt x="5130" y="61824"/>
                    <a:pt x="5331" y="61930"/>
                  </a:cubicBezTo>
                  <a:cubicBezTo>
                    <a:pt x="5622" y="62078"/>
                    <a:pt x="5950" y="62152"/>
                    <a:pt x="6294" y="62152"/>
                  </a:cubicBezTo>
                  <a:cubicBezTo>
                    <a:pt x="6426" y="62152"/>
                    <a:pt x="6564" y="62142"/>
                    <a:pt x="6696" y="62121"/>
                  </a:cubicBezTo>
                  <a:cubicBezTo>
                    <a:pt x="7459" y="61988"/>
                    <a:pt x="8173" y="61523"/>
                    <a:pt x="8702" y="60808"/>
                  </a:cubicBezTo>
                  <a:cubicBezTo>
                    <a:pt x="9211" y="60120"/>
                    <a:pt x="9475" y="59321"/>
                    <a:pt x="9629" y="58781"/>
                  </a:cubicBezTo>
                  <a:cubicBezTo>
                    <a:pt x="9713" y="58474"/>
                    <a:pt x="9787" y="58161"/>
                    <a:pt x="9856" y="57865"/>
                  </a:cubicBezTo>
                  <a:cubicBezTo>
                    <a:pt x="9946" y="57495"/>
                    <a:pt x="10031" y="57150"/>
                    <a:pt x="10132" y="56806"/>
                  </a:cubicBezTo>
                  <a:cubicBezTo>
                    <a:pt x="10370" y="56018"/>
                    <a:pt x="10751" y="55298"/>
                    <a:pt x="11169" y="54536"/>
                  </a:cubicBezTo>
                  <a:cubicBezTo>
                    <a:pt x="11587" y="53768"/>
                    <a:pt x="12016" y="52969"/>
                    <a:pt x="12281" y="52090"/>
                  </a:cubicBezTo>
                  <a:cubicBezTo>
                    <a:pt x="12355" y="51852"/>
                    <a:pt x="12418" y="51609"/>
                    <a:pt x="12476" y="51370"/>
                  </a:cubicBezTo>
                  <a:cubicBezTo>
                    <a:pt x="12625" y="50815"/>
                    <a:pt x="12768" y="50285"/>
                    <a:pt x="13006" y="49809"/>
                  </a:cubicBezTo>
                  <a:cubicBezTo>
                    <a:pt x="13350" y="49110"/>
                    <a:pt x="13890" y="48650"/>
                    <a:pt x="14445" y="48570"/>
                  </a:cubicBezTo>
                  <a:cubicBezTo>
                    <a:pt x="14509" y="48565"/>
                    <a:pt x="14578" y="48554"/>
                    <a:pt x="14641" y="48554"/>
                  </a:cubicBezTo>
                  <a:cubicBezTo>
                    <a:pt x="15144" y="48554"/>
                    <a:pt x="15652" y="48819"/>
                    <a:pt x="16155" y="49158"/>
                  </a:cubicBezTo>
                  <a:cubicBezTo>
                    <a:pt x="15991" y="49332"/>
                    <a:pt x="15795" y="49497"/>
                    <a:pt x="15589" y="49666"/>
                  </a:cubicBezTo>
                  <a:cubicBezTo>
                    <a:pt x="15139" y="50047"/>
                    <a:pt x="14620" y="50476"/>
                    <a:pt x="14377" y="51106"/>
                  </a:cubicBezTo>
                  <a:cubicBezTo>
                    <a:pt x="14181" y="51619"/>
                    <a:pt x="14197" y="52148"/>
                    <a:pt x="14218" y="52614"/>
                  </a:cubicBezTo>
                  <a:cubicBezTo>
                    <a:pt x="14234" y="52921"/>
                    <a:pt x="14239" y="53212"/>
                    <a:pt x="14191" y="53472"/>
                  </a:cubicBezTo>
                  <a:cubicBezTo>
                    <a:pt x="14101" y="53969"/>
                    <a:pt x="13789" y="54440"/>
                    <a:pt x="13482" y="54896"/>
                  </a:cubicBezTo>
                  <a:lnTo>
                    <a:pt x="12418" y="56478"/>
                  </a:lnTo>
                  <a:lnTo>
                    <a:pt x="11354" y="58056"/>
                  </a:lnTo>
                  <a:cubicBezTo>
                    <a:pt x="11206" y="58278"/>
                    <a:pt x="10904" y="58728"/>
                    <a:pt x="11042" y="59241"/>
                  </a:cubicBezTo>
                  <a:cubicBezTo>
                    <a:pt x="11153" y="59659"/>
                    <a:pt x="11534" y="59982"/>
                    <a:pt x="12011" y="60062"/>
                  </a:cubicBezTo>
                  <a:cubicBezTo>
                    <a:pt x="12095" y="60078"/>
                    <a:pt x="12185" y="60083"/>
                    <a:pt x="12281" y="60083"/>
                  </a:cubicBezTo>
                  <a:cubicBezTo>
                    <a:pt x="12386" y="60083"/>
                    <a:pt x="12492" y="60078"/>
                    <a:pt x="12593" y="60056"/>
                  </a:cubicBezTo>
                  <a:cubicBezTo>
                    <a:pt x="12868" y="60353"/>
                    <a:pt x="13233" y="60527"/>
                    <a:pt x="13657" y="60554"/>
                  </a:cubicBezTo>
                  <a:cubicBezTo>
                    <a:pt x="13694" y="60554"/>
                    <a:pt x="13731" y="60559"/>
                    <a:pt x="13768" y="60559"/>
                  </a:cubicBezTo>
                  <a:cubicBezTo>
                    <a:pt x="14239" y="60559"/>
                    <a:pt x="14689" y="60369"/>
                    <a:pt x="15006" y="60030"/>
                  </a:cubicBezTo>
                  <a:cubicBezTo>
                    <a:pt x="15409" y="59855"/>
                    <a:pt x="15557" y="59506"/>
                    <a:pt x="15626" y="59326"/>
                  </a:cubicBezTo>
                  <a:cubicBezTo>
                    <a:pt x="15753" y="59024"/>
                    <a:pt x="15779" y="58712"/>
                    <a:pt x="15800" y="58442"/>
                  </a:cubicBezTo>
                  <a:lnTo>
                    <a:pt x="15800" y="58421"/>
                  </a:lnTo>
                  <a:cubicBezTo>
                    <a:pt x="15927" y="56881"/>
                    <a:pt x="16208" y="55690"/>
                    <a:pt x="16684" y="54668"/>
                  </a:cubicBezTo>
                  <a:cubicBezTo>
                    <a:pt x="17240" y="53493"/>
                    <a:pt x="17971" y="52413"/>
                    <a:pt x="18865" y="51476"/>
                  </a:cubicBezTo>
                  <a:cubicBezTo>
                    <a:pt x="19823" y="50455"/>
                    <a:pt x="20628" y="49454"/>
                    <a:pt x="21618" y="48173"/>
                  </a:cubicBezTo>
                  <a:cubicBezTo>
                    <a:pt x="22253" y="47348"/>
                    <a:pt x="22925" y="46368"/>
                    <a:pt x="22888" y="45214"/>
                  </a:cubicBezTo>
                  <a:cubicBezTo>
                    <a:pt x="22840" y="44023"/>
                    <a:pt x="23788" y="43039"/>
                    <a:pt x="24783" y="41991"/>
                  </a:cubicBezTo>
                  <a:cubicBezTo>
                    <a:pt x="24936" y="41832"/>
                    <a:pt x="25085" y="41673"/>
                    <a:pt x="25233" y="41515"/>
                  </a:cubicBezTo>
                  <a:cubicBezTo>
                    <a:pt x="25386" y="41583"/>
                    <a:pt x="25566" y="41620"/>
                    <a:pt x="25746" y="41620"/>
                  </a:cubicBezTo>
                  <a:cubicBezTo>
                    <a:pt x="25984" y="41620"/>
                    <a:pt x="26233" y="41562"/>
                    <a:pt x="26461" y="41451"/>
                  </a:cubicBezTo>
                  <a:cubicBezTo>
                    <a:pt x="27048" y="41160"/>
                    <a:pt x="27445" y="40477"/>
                    <a:pt x="27519" y="39625"/>
                  </a:cubicBezTo>
                  <a:cubicBezTo>
                    <a:pt x="27551" y="39249"/>
                    <a:pt x="27519" y="38857"/>
                    <a:pt x="27414" y="38434"/>
                  </a:cubicBezTo>
                  <a:cubicBezTo>
                    <a:pt x="27863" y="37613"/>
                    <a:pt x="28250" y="36761"/>
                    <a:pt x="28567" y="35872"/>
                  </a:cubicBezTo>
                  <a:cubicBezTo>
                    <a:pt x="28747" y="35374"/>
                    <a:pt x="28874" y="34861"/>
                    <a:pt x="29001" y="34358"/>
                  </a:cubicBezTo>
                  <a:cubicBezTo>
                    <a:pt x="29203" y="33532"/>
                    <a:pt x="29388" y="32749"/>
                    <a:pt x="29801" y="32093"/>
                  </a:cubicBezTo>
                  <a:cubicBezTo>
                    <a:pt x="30304" y="31293"/>
                    <a:pt x="31045" y="30632"/>
                    <a:pt x="31823" y="29975"/>
                  </a:cubicBezTo>
                  <a:cubicBezTo>
                    <a:pt x="32617" y="29309"/>
                    <a:pt x="33405" y="28668"/>
                    <a:pt x="34300" y="28223"/>
                  </a:cubicBezTo>
                  <a:cubicBezTo>
                    <a:pt x="34999" y="27879"/>
                    <a:pt x="35713" y="27694"/>
                    <a:pt x="36375" y="27694"/>
                  </a:cubicBezTo>
                  <a:cubicBezTo>
                    <a:pt x="36602" y="27694"/>
                    <a:pt x="36825" y="27715"/>
                    <a:pt x="37031" y="27763"/>
                  </a:cubicBezTo>
                  <a:cubicBezTo>
                    <a:pt x="38148" y="27985"/>
                    <a:pt x="39376" y="28096"/>
                    <a:pt x="40757" y="28096"/>
                  </a:cubicBezTo>
                  <a:cubicBezTo>
                    <a:pt x="41403" y="28096"/>
                    <a:pt x="42102" y="28070"/>
                    <a:pt x="42875" y="28028"/>
                  </a:cubicBezTo>
                  <a:cubicBezTo>
                    <a:pt x="43139" y="28006"/>
                    <a:pt x="43356" y="27795"/>
                    <a:pt x="43378" y="27530"/>
                  </a:cubicBezTo>
                  <a:cubicBezTo>
                    <a:pt x="43441" y="26598"/>
                    <a:pt x="43044" y="25789"/>
                    <a:pt x="42340" y="25418"/>
                  </a:cubicBezTo>
                  <a:cubicBezTo>
                    <a:pt x="42091" y="25291"/>
                    <a:pt x="41843" y="25212"/>
                    <a:pt x="41615" y="25148"/>
                  </a:cubicBezTo>
                  <a:cubicBezTo>
                    <a:pt x="41387" y="25079"/>
                    <a:pt x="41165" y="25016"/>
                    <a:pt x="41006" y="24910"/>
                  </a:cubicBezTo>
                  <a:cubicBezTo>
                    <a:pt x="40990" y="24894"/>
                    <a:pt x="40975" y="24883"/>
                    <a:pt x="40953" y="24868"/>
                  </a:cubicBezTo>
                  <a:cubicBezTo>
                    <a:pt x="40863" y="24804"/>
                    <a:pt x="40731" y="24704"/>
                    <a:pt x="40551" y="24656"/>
                  </a:cubicBezTo>
                  <a:cubicBezTo>
                    <a:pt x="40466" y="24629"/>
                    <a:pt x="40382" y="24624"/>
                    <a:pt x="40292" y="24624"/>
                  </a:cubicBezTo>
                  <a:cubicBezTo>
                    <a:pt x="39974" y="24624"/>
                    <a:pt x="39720" y="24783"/>
                    <a:pt x="39524" y="24894"/>
                  </a:cubicBezTo>
                  <a:cubicBezTo>
                    <a:pt x="39492" y="24915"/>
                    <a:pt x="39461" y="24936"/>
                    <a:pt x="39434" y="24947"/>
                  </a:cubicBezTo>
                  <a:cubicBezTo>
                    <a:pt x="39217" y="25074"/>
                    <a:pt x="38953" y="25132"/>
                    <a:pt x="38646" y="25132"/>
                  </a:cubicBezTo>
                  <a:cubicBezTo>
                    <a:pt x="38466" y="25132"/>
                    <a:pt x="38280" y="25116"/>
                    <a:pt x="38090" y="25069"/>
                  </a:cubicBezTo>
                  <a:cubicBezTo>
                    <a:pt x="37746" y="24989"/>
                    <a:pt x="37486" y="24883"/>
                    <a:pt x="37206" y="24751"/>
                  </a:cubicBezTo>
                  <a:lnTo>
                    <a:pt x="37222" y="24709"/>
                  </a:lnTo>
                  <a:cubicBezTo>
                    <a:pt x="37391" y="24391"/>
                    <a:pt x="37555" y="24068"/>
                    <a:pt x="37693" y="23756"/>
                  </a:cubicBezTo>
                  <a:cubicBezTo>
                    <a:pt x="37957" y="23137"/>
                    <a:pt x="38651" y="22687"/>
                    <a:pt x="39350" y="22687"/>
                  </a:cubicBezTo>
                  <a:cubicBezTo>
                    <a:pt x="39413" y="22687"/>
                    <a:pt x="39487" y="22692"/>
                    <a:pt x="39551" y="22697"/>
                  </a:cubicBezTo>
                  <a:cubicBezTo>
                    <a:pt x="39789" y="22734"/>
                    <a:pt x="40043" y="22814"/>
                    <a:pt x="40308" y="22904"/>
                  </a:cubicBezTo>
                  <a:cubicBezTo>
                    <a:pt x="40551" y="22983"/>
                    <a:pt x="40810" y="23068"/>
                    <a:pt x="41086" y="23121"/>
                  </a:cubicBezTo>
                  <a:cubicBezTo>
                    <a:pt x="41324" y="23169"/>
                    <a:pt x="41578" y="23190"/>
                    <a:pt x="41864" y="23190"/>
                  </a:cubicBezTo>
                  <a:cubicBezTo>
                    <a:pt x="42144" y="23190"/>
                    <a:pt x="42430" y="23169"/>
                    <a:pt x="42684" y="23147"/>
                  </a:cubicBezTo>
                  <a:lnTo>
                    <a:pt x="44362" y="23026"/>
                  </a:lnTo>
                  <a:cubicBezTo>
                    <a:pt x="44653" y="23004"/>
                    <a:pt x="44870" y="22750"/>
                    <a:pt x="44860" y="22454"/>
                  </a:cubicBezTo>
                  <a:cubicBezTo>
                    <a:pt x="44791" y="21443"/>
                    <a:pt x="44087" y="20506"/>
                    <a:pt x="42954" y="19940"/>
                  </a:cubicBezTo>
                  <a:cubicBezTo>
                    <a:pt x="42393" y="19664"/>
                    <a:pt x="41853" y="19516"/>
                    <a:pt x="41366" y="19516"/>
                  </a:cubicBezTo>
                  <a:cubicBezTo>
                    <a:pt x="41149" y="19516"/>
                    <a:pt x="40937" y="19543"/>
                    <a:pt x="40736" y="19606"/>
                  </a:cubicBezTo>
                  <a:cubicBezTo>
                    <a:pt x="40546" y="19659"/>
                    <a:pt x="40371" y="19728"/>
                    <a:pt x="40223" y="19797"/>
                  </a:cubicBezTo>
                  <a:cubicBezTo>
                    <a:pt x="40069" y="19860"/>
                    <a:pt x="39916" y="19929"/>
                    <a:pt x="39784" y="19956"/>
                  </a:cubicBezTo>
                  <a:cubicBezTo>
                    <a:pt x="39720" y="19966"/>
                    <a:pt x="39651" y="19977"/>
                    <a:pt x="39577" y="19977"/>
                  </a:cubicBezTo>
                  <a:cubicBezTo>
                    <a:pt x="39286" y="19977"/>
                    <a:pt x="38963" y="19876"/>
                    <a:pt x="38672" y="19781"/>
                  </a:cubicBezTo>
                  <a:cubicBezTo>
                    <a:pt x="38217" y="19638"/>
                    <a:pt x="37740" y="19490"/>
                    <a:pt x="37322" y="19278"/>
                  </a:cubicBezTo>
                  <a:cubicBezTo>
                    <a:pt x="37275" y="19262"/>
                    <a:pt x="37232" y="19236"/>
                    <a:pt x="37179" y="19209"/>
                  </a:cubicBezTo>
                  <a:cubicBezTo>
                    <a:pt x="36872" y="19050"/>
                    <a:pt x="36497" y="18849"/>
                    <a:pt x="36073" y="18849"/>
                  </a:cubicBezTo>
                  <a:cubicBezTo>
                    <a:pt x="35925" y="18849"/>
                    <a:pt x="35782" y="18876"/>
                    <a:pt x="35650" y="18923"/>
                  </a:cubicBezTo>
                  <a:cubicBezTo>
                    <a:pt x="35115" y="19114"/>
                    <a:pt x="34861" y="19606"/>
                    <a:pt x="34676" y="19961"/>
                  </a:cubicBezTo>
                  <a:cubicBezTo>
                    <a:pt x="34665" y="19993"/>
                    <a:pt x="34644" y="20019"/>
                    <a:pt x="34628" y="20056"/>
                  </a:cubicBezTo>
                  <a:cubicBezTo>
                    <a:pt x="34533" y="20241"/>
                    <a:pt x="34432" y="20326"/>
                    <a:pt x="34390" y="20353"/>
                  </a:cubicBezTo>
                  <a:cubicBezTo>
                    <a:pt x="34353" y="20331"/>
                    <a:pt x="34273" y="20268"/>
                    <a:pt x="34226" y="20231"/>
                  </a:cubicBezTo>
                  <a:cubicBezTo>
                    <a:pt x="33252" y="19463"/>
                    <a:pt x="32156" y="18601"/>
                    <a:pt x="30891" y="18024"/>
                  </a:cubicBezTo>
                  <a:cubicBezTo>
                    <a:pt x="29944" y="17595"/>
                    <a:pt x="28975" y="17362"/>
                    <a:pt x="28065" y="17362"/>
                  </a:cubicBezTo>
                  <a:cubicBezTo>
                    <a:pt x="27609" y="17362"/>
                    <a:pt x="27165" y="17420"/>
                    <a:pt x="26747" y="17531"/>
                  </a:cubicBezTo>
                  <a:cubicBezTo>
                    <a:pt x="26609" y="17574"/>
                    <a:pt x="26318" y="17653"/>
                    <a:pt x="26101" y="17653"/>
                  </a:cubicBezTo>
                  <a:lnTo>
                    <a:pt x="26043" y="17653"/>
                  </a:lnTo>
                  <a:cubicBezTo>
                    <a:pt x="26043" y="17637"/>
                    <a:pt x="26043" y="17621"/>
                    <a:pt x="26048" y="17600"/>
                  </a:cubicBezTo>
                  <a:cubicBezTo>
                    <a:pt x="26074" y="17425"/>
                    <a:pt x="26244" y="17240"/>
                    <a:pt x="26403" y="17076"/>
                  </a:cubicBezTo>
                  <a:cubicBezTo>
                    <a:pt x="27848" y="15589"/>
                    <a:pt x="29647" y="14461"/>
                    <a:pt x="31627" y="13826"/>
                  </a:cubicBezTo>
                  <a:cubicBezTo>
                    <a:pt x="31997" y="13710"/>
                    <a:pt x="32384" y="13604"/>
                    <a:pt x="32738" y="13604"/>
                  </a:cubicBezTo>
                  <a:cubicBezTo>
                    <a:pt x="32950" y="13604"/>
                    <a:pt x="33135" y="13641"/>
                    <a:pt x="33299" y="13731"/>
                  </a:cubicBezTo>
                  <a:cubicBezTo>
                    <a:pt x="33622" y="13890"/>
                    <a:pt x="33892" y="14170"/>
                    <a:pt x="34194" y="14467"/>
                  </a:cubicBezTo>
                  <a:cubicBezTo>
                    <a:pt x="34305" y="14583"/>
                    <a:pt x="34416" y="14694"/>
                    <a:pt x="34538" y="14805"/>
                  </a:cubicBezTo>
                  <a:cubicBezTo>
                    <a:pt x="34649" y="14911"/>
                    <a:pt x="34760" y="15028"/>
                    <a:pt x="34882" y="15144"/>
                  </a:cubicBezTo>
                  <a:cubicBezTo>
                    <a:pt x="35496" y="15758"/>
                    <a:pt x="36264" y="16526"/>
                    <a:pt x="37301" y="16526"/>
                  </a:cubicBezTo>
                  <a:cubicBezTo>
                    <a:pt x="37513" y="16526"/>
                    <a:pt x="37730" y="16494"/>
                    <a:pt x="37952" y="16425"/>
                  </a:cubicBezTo>
                  <a:cubicBezTo>
                    <a:pt x="38206" y="16351"/>
                    <a:pt x="38365" y="16097"/>
                    <a:pt x="38323" y="15832"/>
                  </a:cubicBezTo>
                  <a:cubicBezTo>
                    <a:pt x="38280" y="15573"/>
                    <a:pt x="38058" y="15382"/>
                    <a:pt x="37793" y="15382"/>
                  </a:cubicBezTo>
                  <a:lnTo>
                    <a:pt x="37777" y="15382"/>
                  </a:lnTo>
                  <a:cubicBezTo>
                    <a:pt x="37290" y="15382"/>
                    <a:pt x="36804" y="14901"/>
                    <a:pt x="36401" y="14424"/>
                  </a:cubicBezTo>
                  <a:cubicBezTo>
                    <a:pt x="36269" y="14265"/>
                    <a:pt x="36137" y="14107"/>
                    <a:pt x="36004" y="13927"/>
                  </a:cubicBezTo>
                  <a:cubicBezTo>
                    <a:pt x="35676" y="13503"/>
                    <a:pt x="35337" y="13064"/>
                    <a:pt x="34877" y="12715"/>
                  </a:cubicBezTo>
                  <a:cubicBezTo>
                    <a:pt x="34215" y="12217"/>
                    <a:pt x="33358" y="11952"/>
                    <a:pt x="32405" y="11952"/>
                  </a:cubicBezTo>
                  <a:cubicBezTo>
                    <a:pt x="32294" y="11952"/>
                    <a:pt x="32183" y="11963"/>
                    <a:pt x="32071" y="11968"/>
                  </a:cubicBezTo>
                  <a:cubicBezTo>
                    <a:pt x="31055" y="12032"/>
                    <a:pt x="30118" y="12386"/>
                    <a:pt x="29414" y="12678"/>
                  </a:cubicBezTo>
                  <a:cubicBezTo>
                    <a:pt x="27048" y="13667"/>
                    <a:pt x="24910" y="15128"/>
                    <a:pt x="23131" y="16954"/>
                  </a:cubicBezTo>
                  <a:cubicBezTo>
                    <a:pt x="23057" y="15763"/>
                    <a:pt x="22613" y="14721"/>
                    <a:pt x="21882" y="14006"/>
                  </a:cubicBezTo>
                  <a:cubicBezTo>
                    <a:pt x="21792" y="13921"/>
                    <a:pt x="21702" y="13842"/>
                    <a:pt x="21618" y="13768"/>
                  </a:cubicBezTo>
                  <a:cubicBezTo>
                    <a:pt x="21390" y="13567"/>
                    <a:pt x="21178" y="13382"/>
                    <a:pt x="21094" y="13164"/>
                  </a:cubicBezTo>
                  <a:cubicBezTo>
                    <a:pt x="21078" y="13133"/>
                    <a:pt x="21067" y="13090"/>
                    <a:pt x="21051" y="13048"/>
                  </a:cubicBezTo>
                  <a:cubicBezTo>
                    <a:pt x="21014" y="12926"/>
                    <a:pt x="20967" y="12789"/>
                    <a:pt x="20877" y="12651"/>
                  </a:cubicBezTo>
                  <a:cubicBezTo>
                    <a:pt x="20771" y="12498"/>
                    <a:pt x="20617" y="12392"/>
                    <a:pt x="20453" y="12339"/>
                  </a:cubicBezTo>
                  <a:cubicBezTo>
                    <a:pt x="20427" y="12307"/>
                    <a:pt x="20405" y="12270"/>
                    <a:pt x="20379" y="12243"/>
                  </a:cubicBezTo>
                  <a:cubicBezTo>
                    <a:pt x="20379" y="12228"/>
                    <a:pt x="20374" y="12206"/>
                    <a:pt x="20374" y="12191"/>
                  </a:cubicBezTo>
                  <a:lnTo>
                    <a:pt x="20374" y="12185"/>
                  </a:lnTo>
                  <a:cubicBezTo>
                    <a:pt x="20390" y="12159"/>
                    <a:pt x="20416" y="12132"/>
                    <a:pt x="20443" y="12101"/>
                  </a:cubicBezTo>
                  <a:cubicBezTo>
                    <a:pt x="20490" y="12048"/>
                    <a:pt x="20543" y="11989"/>
                    <a:pt x="20591" y="11915"/>
                  </a:cubicBezTo>
                  <a:cubicBezTo>
                    <a:pt x="20670" y="11804"/>
                    <a:pt x="20707" y="11645"/>
                    <a:pt x="20718" y="11476"/>
                  </a:cubicBezTo>
                  <a:cubicBezTo>
                    <a:pt x="21014" y="11418"/>
                    <a:pt x="21279" y="11338"/>
                    <a:pt x="21644" y="11227"/>
                  </a:cubicBezTo>
                  <a:lnTo>
                    <a:pt x="21671" y="11222"/>
                  </a:lnTo>
                  <a:cubicBezTo>
                    <a:pt x="22105" y="11090"/>
                    <a:pt x="22364" y="10798"/>
                    <a:pt x="22348" y="10454"/>
                  </a:cubicBezTo>
                  <a:cubicBezTo>
                    <a:pt x="22337" y="10089"/>
                    <a:pt x="22120" y="9835"/>
                    <a:pt x="21766" y="9777"/>
                  </a:cubicBezTo>
                  <a:lnTo>
                    <a:pt x="21750" y="9777"/>
                  </a:lnTo>
                  <a:cubicBezTo>
                    <a:pt x="21570" y="9750"/>
                    <a:pt x="21300" y="9703"/>
                    <a:pt x="20988" y="9703"/>
                  </a:cubicBezTo>
                  <a:cubicBezTo>
                    <a:pt x="20797" y="9703"/>
                    <a:pt x="20617" y="9719"/>
                    <a:pt x="20443" y="9750"/>
                  </a:cubicBezTo>
                  <a:cubicBezTo>
                    <a:pt x="20411" y="9480"/>
                    <a:pt x="20347" y="9200"/>
                    <a:pt x="20199" y="8972"/>
                  </a:cubicBezTo>
                  <a:cubicBezTo>
                    <a:pt x="19924" y="8533"/>
                    <a:pt x="19458" y="8263"/>
                    <a:pt x="19003" y="8263"/>
                  </a:cubicBezTo>
                  <a:lnTo>
                    <a:pt x="18976" y="8263"/>
                  </a:lnTo>
                  <a:cubicBezTo>
                    <a:pt x="18849" y="8263"/>
                    <a:pt x="18733" y="8290"/>
                    <a:pt x="18632" y="8311"/>
                  </a:cubicBezTo>
                  <a:cubicBezTo>
                    <a:pt x="18553" y="8321"/>
                    <a:pt x="18479" y="8337"/>
                    <a:pt x="18426" y="8337"/>
                  </a:cubicBezTo>
                  <a:cubicBezTo>
                    <a:pt x="18415" y="8337"/>
                    <a:pt x="18399" y="8337"/>
                    <a:pt x="18389" y="8327"/>
                  </a:cubicBezTo>
                  <a:cubicBezTo>
                    <a:pt x="18362" y="8321"/>
                    <a:pt x="18320" y="8300"/>
                    <a:pt x="18272" y="8274"/>
                  </a:cubicBezTo>
                  <a:cubicBezTo>
                    <a:pt x="18177" y="8221"/>
                    <a:pt x="18034" y="8157"/>
                    <a:pt x="17870" y="8141"/>
                  </a:cubicBezTo>
                  <a:cubicBezTo>
                    <a:pt x="17844" y="8141"/>
                    <a:pt x="17817" y="8136"/>
                    <a:pt x="17791" y="8136"/>
                  </a:cubicBezTo>
                  <a:cubicBezTo>
                    <a:pt x="17552" y="8136"/>
                    <a:pt x="17203" y="8242"/>
                    <a:pt x="16886" y="8739"/>
                  </a:cubicBezTo>
                  <a:cubicBezTo>
                    <a:pt x="16626" y="9142"/>
                    <a:pt x="16430" y="9724"/>
                    <a:pt x="16330" y="10285"/>
                  </a:cubicBezTo>
                  <a:cubicBezTo>
                    <a:pt x="16033" y="9936"/>
                    <a:pt x="15748" y="9528"/>
                    <a:pt x="15531" y="9089"/>
                  </a:cubicBezTo>
                  <a:cubicBezTo>
                    <a:pt x="15504" y="9041"/>
                    <a:pt x="15483" y="8999"/>
                    <a:pt x="15456" y="8956"/>
                  </a:cubicBezTo>
                  <a:cubicBezTo>
                    <a:pt x="15361" y="8787"/>
                    <a:pt x="15308" y="8686"/>
                    <a:pt x="15271" y="8512"/>
                  </a:cubicBezTo>
                  <a:cubicBezTo>
                    <a:pt x="15176" y="8141"/>
                    <a:pt x="15239" y="7665"/>
                    <a:pt x="15303" y="7257"/>
                  </a:cubicBezTo>
                  <a:lnTo>
                    <a:pt x="15329" y="7099"/>
                  </a:lnTo>
                  <a:cubicBezTo>
                    <a:pt x="15382" y="6765"/>
                    <a:pt x="15441" y="6421"/>
                    <a:pt x="15478" y="6088"/>
                  </a:cubicBezTo>
                  <a:cubicBezTo>
                    <a:pt x="15504" y="5833"/>
                    <a:pt x="15568" y="5601"/>
                    <a:pt x="15642" y="5347"/>
                  </a:cubicBezTo>
                  <a:lnTo>
                    <a:pt x="15673" y="5219"/>
                  </a:lnTo>
                  <a:cubicBezTo>
                    <a:pt x="15880" y="4510"/>
                    <a:pt x="16065" y="3759"/>
                    <a:pt x="16033" y="2996"/>
                  </a:cubicBezTo>
                  <a:cubicBezTo>
                    <a:pt x="16446" y="2552"/>
                    <a:pt x="16706" y="1948"/>
                    <a:pt x="16732" y="1334"/>
                  </a:cubicBezTo>
                  <a:cubicBezTo>
                    <a:pt x="16748" y="1086"/>
                    <a:pt x="16679" y="874"/>
                    <a:pt x="16563" y="715"/>
                  </a:cubicBezTo>
                  <a:cubicBezTo>
                    <a:pt x="16563" y="678"/>
                    <a:pt x="16552" y="646"/>
                    <a:pt x="16547" y="620"/>
                  </a:cubicBezTo>
                  <a:cubicBezTo>
                    <a:pt x="16515" y="461"/>
                    <a:pt x="16414" y="329"/>
                    <a:pt x="16282" y="255"/>
                  </a:cubicBezTo>
                  <a:cubicBezTo>
                    <a:pt x="16245" y="239"/>
                    <a:pt x="16197" y="212"/>
                    <a:pt x="16145" y="191"/>
                  </a:cubicBezTo>
                  <a:cubicBezTo>
                    <a:pt x="16007" y="53"/>
                    <a:pt x="15838" y="6"/>
                    <a:pt x="15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2660550" y="4481300"/>
              <a:ext cx="44300" cy="18025"/>
            </a:xfrm>
            <a:custGeom>
              <a:avLst/>
              <a:gdLst/>
              <a:ahLst/>
              <a:cxnLst/>
              <a:rect l="l" t="t" r="r" b="b"/>
              <a:pathLst>
                <a:path w="1772" h="721" extrusionOk="0">
                  <a:moveTo>
                    <a:pt x="1327" y="0"/>
                  </a:moveTo>
                  <a:cubicBezTo>
                    <a:pt x="1006" y="0"/>
                    <a:pt x="678" y="93"/>
                    <a:pt x="427" y="276"/>
                  </a:cubicBezTo>
                  <a:cubicBezTo>
                    <a:pt x="0" y="599"/>
                    <a:pt x="319" y="721"/>
                    <a:pt x="665" y="721"/>
                  </a:cubicBezTo>
                  <a:cubicBezTo>
                    <a:pt x="796" y="721"/>
                    <a:pt x="930" y="704"/>
                    <a:pt x="1030" y="673"/>
                  </a:cubicBezTo>
                  <a:cubicBezTo>
                    <a:pt x="1348" y="578"/>
                    <a:pt x="1618" y="350"/>
                    <a:pt x="1771" y="64"/>
                  </a:cubicBezTo>
                  <a:cubicBezTo>
                    <a:pt x="1631" y="22"/>
                    <a:pt x="1480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2603850" y="4408275"/>
              <a:ext cx="54950" cy="72400"/>
            </a:xfrm>
            <a:custGeom>
              <a:avLst/>
              <a:gdLst/>
              <a:ahLst/>
              <a:cxnLst/>
              <a:rect l="l" t="t" r="r" b="b"/>
              <a:pathLst>
                <a:path w="2198" h="2896" extrusionOk="0">
                  <a:moveTo>
                    <a:pt x="2197" y="0"/>
                  </a:moveTo>
                  <a:cubicBezTo>
                    <a:pt x="2197" y="0"/>
                    <a:pt x="2166" y="48"/>
                    <a:pt x="2107" y="132"/>
                  </a:cubicBezTo>
                  <a:cubicBezTo>
                    <a:pt x="2054" y="222"/>
                    <a:pt x="1975" y="344"/>
                    <a:pt x="1896" y="503"/>
                  </a:cubicBezTo>
                  <a:cubicBezTo>
                    <a:pt x="1816" y="662"/>
                    <a:pt x="1732" y="847"/>
                    <a:pt x="1631" y="1032"/>
                  </a:cubicBezTo>
                  <a:cubicBezTo>
                    <a:pt x="1536" y="1228"/>
                    <a:pt x="1425" y="1424"/>
                    <a:pt x="1292" y="1604"/>
                  </a:cubicBezTo>
                  <a:cubicBezTo>
                    <a:pt x="1165" y="1784"/>
                    <a:pt x="1006" y="1927"/>
                    <a:pt x="832" y="2048"/>
                  </a:cubicBezTo>
                  <a:cubicBezTo>
                    <a:pt x="657" y="2170"/>
                    <a:pt x="477" y="2287"/>
                    <a:pt x="345" y="2408"/>
                  </a:cubicBezTo>
                  <a:cubicBezTo>
                    <a:pt x="223" y="2541"/>
                    <a:pt x="144" y="2668"/>
                    <a:pt x="91" y="2752"/>
                  </a:cubicBezTo>
                  <a:cubicBezTo>
                    <a:pt x="38" y="2842"/>
                    <a:pt x="1" y="2895"/>
                    <a:pt x="1" y="2895"/>
                  </a:cubicBezTo>
                  <a:cubicBezTo>
                    <a:pt x="1" y="2895"/>
                    <a:pt x="43" y="2853"/>
                    <a:pt x="122" y="2779"/>
                  </a:cubicBezTo>
                  <a:cubicBezTo>
                    <a:pt x="197" y="2710"/>
                    <a:pt x="292" y="2604"/>
                    <a:pt x="435" y="2504"/>
                  </a:cubicBezTo>
                  <a:cubicBezTo>
                    <a:pt x="567" y="2398"/>
                    <a:pt x="742" y="2313"/>
                    <a:pt x="938" y="2207"/>
                  </a:cubicBezTo>
                  <a:cubicBezTo>
                    <a:pt x="1118" y="2086"/>
                    <a:pt x="1313" y="1921"/>
                    <a:pt x="1462" y="1731"/>
                  </a:cubicBezTo>
                  <a:cubicBezTo>
                    <a:pt x="1605" y="1530"/>
                    <a:pt x="1705" y="1313"/>
                    <a:pt x="1795" y="1117"/>
                  </a:cubicBezTo>
                  <a:cubicBezTo>
                    <a:pt x="1874" y="910"/>
                    <a:pt x="1943" y="720"/>
                    <a:pt x="2002" y="551"/>
                  </a:cubicBezTo>
                  <a:cubicBezTo>
                    <a:pt x="2054" y="386"/>
                    <a:pt x="2102" y="249"/>
                    <a:pt x="2139" y="154"/>
                  </a:cubicBezTo>
                  <a:cubicBezTo>
                    <a:pt x="2171" y="64"/>
                    <a:pt x="2197" y="0"/>
                    <a:pt x="2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2545500" y="4587825"/>
              <a:ext cx="36425" cy="25825"/>
            </a:xfrm>
            <a:custGeom>
              <a:avLst/>
              <a:gdLst/>
              <a:ahLst/>
              <a:cxnLst/>
              <a:rect l="l" t="t" r="r" b="b"/>
              <a:pathLst>
                <a:path w="1457" h="1033" extrusionOk="0">
                  <a:moveTo>
                    <a:pt x="567" y="1"/>
                  </a:moveTo>
                  <a:lnTo>
                    <a:pt x="567" y="1"/>
                  </a:lnTo>
                  <a:cubicBezTo>
                    <a:pt x="567" y="1"/>
                    <a:pt x="530" y="6"/>
                    <a:pt x="472" y="33"/>
                  </a:cubicBezTo>
                  <a:cubicBezTo>
                    <a:pt x="413" y="59"/>
                    <a:pt x="339" y="112"/>
                    <a:pt x="244" y="181"/>
                  </a:cubicBezTo>
                  <a:cubicBezTo>
                    <a:pt x="228" y="197"/>
                    <a:pt x="207" y="213"/>
                    <a:pt x="180" y="234"/>
                  </a:cubicBezTo>
                  <a:lnTo>
                    <a:pt x="106" y="303"/>
                  </a:lnTo>
                  <a:cubicBezTo>
                    <a:pt x="64" y="355"/>
                    <a:pt x="27" y="430"/>
                    <a:pt x="16" y="514"/>
                  </a:cubicBezTo>
                  <a:cubicBezTo>
                    <a:pt x="0" y="604"/>
                    <a:pt x="27" y="700"/>
                    <a:pt x="80" y="774"/>
                  </a:cubicBezTo>
                  <a:cubicBezTo>
                    <a:pt x="133" y="848"/>
                    <a:pt x="207" y="901"/>
                    <a:pt x="281" y="938"/>
                  </a:cubicBezTo>
                  <a:cubicBezTo>
                    <a:pt x="429" y="1007"/>
                    <a:pt x="583" y="1028"/>
                    <a:pt x="731" y="1033"/>
                  </a:cubicBezTo>
                  <a:cubicBezTo>
                    <a:pt x="869" y="1028"/>
                    <a:pt x="996" y="1012"/>
                    <a:pt x="1101" y="1001"/>
                  </a:cubicBezTo>
                  <a:cubicBezTo>
                    <a:pt x="1207" y="980"/>
                    <a:pt x="1292" y="964"/>
                    <a:pt x="1356" y="959"/>
                  </a:cubicBezTo>
                  <a:cubicBezTo>
                    <a:pt x="1419" y="954"/>
                    <a:pt x="1456" y="948"/>
                    <a:pt x="1456" y="948"/>
                  </a:cubicBezTo>
                  <a:cubicBezTo>
                    <a:pt x="1456" y="948"/>
                    <a:pt x="1424" y="932"/>
                    <a:pt x="1356" y="922"/>
                  </a:cubicBezTo>
                  <a:cubicBezTo>
                    <a:pt x="1292" y="906"/>
                    <a:pt x="1202" y="895"/>
                    <a:pt x="1096" y="879"/>
                  </a:cubicBezTo>
                  <a:cubicBezTo>
                    <a:pt x="1027" y="874"/>
                    <a:pt x="948" y="874"/>
                    <a:pt x="874" y="869"/>
                  </a:cubicBezTo>
                  <a:cubicBezTo>
                    <a:pt x="911" y="869"/>
                    <a:pt x="943" y="858"/>
                    <a:pt x="980" y="853"/>
                  </a:cubicBezTo>
                  <a:cubicBezTo>
                    <a:pt x="1176" y="805"/>
                    <a:pt x="1350" y="636"/>
                    <a:pt x="1334" y="435"/>
                  </a:cubicBezTo>
                  <a:cubicBezTo>
                    <a:pt x="1318" y="313"/>
                    <a:pt x="1228" y="197"/>
                    <a:pt x="1112" y="138"/>
                  </a:cubicBezTo>
                  <a:cubicBezTo>
                    <a:pt x="1027" y="94"/>
                    <a:pt x="954" y="83"/>
                    <a:pt x="864" y="83"/>
                  </a:cubicBezTo>
                  <a:cubicBezTo>
                    <a:pt x="838" y="83"/>
                    <a:pt x="809" y="84"/>
                    <a:pt x="779" y="86"/>
                  </a:cubicBezTo>
                  <a:cubicBezTo>
                    <a:pt x="752" y="86"/>
                    <a:pt x="704" y="91"/>
                    <a:pt x="683" y="101"/>
                  </a:cubicBezTo>
                  <a:cubicBezTo>
                    <a:pt x="503" y="165"/>
                    <a:pt x="382" y="303"/>
                    <a:pt x="249" y="435"/>
                  </a:cubicBezTo>
                  <a:lnTo>
                    <a:pt x="212" y="472"/>
                  </a:lnTo>
                  <a:cubicBezTo>
                    <a:pt x="223" y="445"/>
                    <a:pt x="228" y="419"/>
                    <a:pt x="239" y="398"/>
                  </a:cubicBezTo>
                  <a:cubicBezTo>
                    <a:pt x="255" y="377"/>
                    <a:pt x="265" y="355"/>
                    <a:pt x="281" y="329"/>
                  </a:cubicBezTo>
                  <a:cubicBezTo>
                    <a:pt x="302" y="313"/>
                    <a:pt x="313" y="287"/>
                    <a:pt x="334" y="265"/>
                  </a:cubicBezTo>
                  <a:cubicBezTo>
                    <a:pt x="392" y="181"/>
                    <a:pt x="450" y="112"/>
                    <a:pt x="493" y="64"/>
                  </a:cubicBezTo>
                  <a:cubicBezTo>
                    <a:pt x="530" y="22"/>
                    <a:pt x="56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2630050" y="4614350"/>
              <a:ext cx="105225" cy="16650"/>
            </a:xfrm>
            <a:custGeom>
              <a:avLst/>
              <a:gdLst/>
              <a:ahLst/>
              <a:cxnLst/>
              <a:rect l="l" t="t" r="r" b="b"/>
              <a:pathLst>
                <a:path w="4209" h="666" extrusionOk="0">
                  <a:moveTo>
                    <a:pt x="3057" y="0"/>
                  </a:moveTo>
                  <a:cubicBezTo>
                    <a:pt x="2999" y="0"/>
                    <a:pt x="2940" y="1"/>
                    <a:pt x="2880" y="4"/>
                  </a:cubicBezTo>
                  <a:cubicBezTo>
                    <a:pt x="2753" y="9"/>
                    <a:pt x="2621" y="20"/>
                    <a:pt x="2489" y="30"/>
                  </a:cubicBezTo>
                  <a:cubicBezTo>
                    <a:pt x="2356" y="46"/>
                    <a:pt x="2224" y="57"/>
                    <a:pt x="2086" y="78"/>
                  </a:cubicBezTo>
                  <a:cubicBezTo>
                    <a:pt x="1954" y="99"/>
                    <a:pt x="1816" y="115"/>
                    <a:pt x="1689" y="141"/>
                  </a:cubicBezTo>
                  <a:cubicBezTo>
                    <a:pt x="1557" y="163"/>
                    <a:pt x="1430" y="194"/>
                    <a:pt x="1303" y="221"/>
                  </a:cubicBezTo>
                  <a:cubicBezTo>
                    <a:pt x="1181" y="247"/>
                    <a:pt x="1059" y="284"/>
                    <a:pt x="948" y="316"/>
                  </a:cubicBezTo>
                  <a:cubicBezTo>
                    <a:pt x="837" y="348"/>
                    <a:pt x="731" y="380"/>
                    <a:pt x="636" y="417"/>
                  </a:cubicBezTo>
                  <a:cubicBezTo>
                    <a:pt x="244" y="538"/>
                    <a:pt x="1" y="665"/>
                    <a:pt x="1" y="665"/>
                  </a:cubicBezTo>
                  <a:cubicBezTo>
                    <a:pt x="1" y="665"/>
                    <a:pt x="271" y="644"/>
                    <a:pt x="678" y="591"/>
                  </a:cubicBezTo>
                  <a:cubicBezTo>
                    <a:pt x="774" y="581"/>
                    <a:pt x="879" y="565"/>
                    <a:pt x="1001" y="554"/>
                  </a:cubicBezTo>
                  <a:cubicBezTo>
                    <a:pt x="1112" y="538"/>
                    <a:pt x="1234" y="522"/>
                    <a:pt x="1356" y="507"/>
                  </a:cubicBezTo>
                  <a:cubicBezTo>
                    <a:pt x="1483" y="485"/>
                    <a:pt x="1610" y="475"/>
                    <a:pt x="1742" y="454"/>
                  </a:cubicBezTo>
                  <a:cubicBezTo>
                    <a:pt x="1875" y="432"/>
                    <a:pt x="2007" y="417"/>
                    <a:pt x="2139" y="401"/>
                  </a:cubicBezTo>
                  <a:cubicBezTo>
                    <a:pt x="2272" y="380"/>
                    <a:pt x="2404" y="364"/>
                    <a:pt x="2531" y="348"/>
                  </a:cubicBezTo>
                  <a:cubicBezTo>
                    <a:pt x="2663" y="337"/>
                    <a:pt x="2785" y="311"/>
                    <a:pt x="2912" y="295"/>
                  </a:cubicBezTo>
                  <a:cubicBezTo>
                    <a:pt x="3155" y="263"/>
                    <a:pt x="3383" y="242"/>
                    <a:pt x="3574" y="242"/>
                  </a:cubicBezTo>
                  <a:cubicBezTo>
                    <a:pt x="3764" y="247"/>
                    <a:pt x="3923" y="284"/>
                    <a:pt x="4039" y="316"/>
                  </a:cubicBezTo>
                  <a:cubicBezTo>
                    <a:pt x="4092" y="337"/>
                    <a:pt x="4135" y="353"/>
                    <a:pt x="4161" y="369"/>
                  </a:cubicBezTo>
                  <a:cubicBezTo>
                    <a:pt x="4188" y="380"/>
                    <a:pt x="4209" y="390"/>
                    <a:pt x="4209" y="390"/>
                  </a:cubicBezTo>
                  <a:lnTo>
                    <a:pt x="4177" y="353"/>
                  </a:lnTo>
                  <a:cubicBezTo>
                    <a:pt x="4151" y="321"/>
                    <a:pt x="4119" y="290"/>
                    <a:pt x="4066" y="258"/>
                  </a:cubicBezTo>
                  <a:cubicBezTo>
                    <a:pt x="3965" y="184"/>
                    <a:pt x="3807" y="99"/>
                    <a:pt x="3595" y="51"/>
                  </a:cubicBezTo>
                  <a:cubicBezTo>
                    <a:pt x="3436" y="15"/>
                    <a:pt x="3252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2700325" y="4320275"/>
              <a:ext cx="179325" cy="169400"/>
            </a:xfrm>
            <a:custGeom>
              <a:avLst/>
              <a:gdLst/>
              <a:ahLst/>
              <a:cxnLst/>
              <a:rect l="l" t="t" r="r" b="b"/>
              <a:pathLst>
                <a:path w="7173" h="6776" extrusionOk="0">
                  <a:moveTo>
                    <a:pt x="6193" y="540"/>
                  </a:moveTo>
                  <a:cubicBezTo>
                    <a:pt x="6262" y="540"/>
                    <a:pt x="6326" y="561"/>
                    <a:pt x="6379" y="598"/>
                  </a:cubicBezTo>
                  <a:cubicBezTo>
                    <a:pt x="6357" y="868"/>
                    <a:pt x="6267" y="1133"/>
                    <a:pt x="6114" y="1360"/>
                  </a:cubicBezTo>
                  <a:cubicBezTo>
                    <a:pt x="5908" y="1678"/>
                    <a:pt x="5627" y="1927"/>
                    <a:pt x="5325" y="2160"/>
                  </a:cubicBezTo>
                  <a:cubicBezTo>
                    <a:pt x="4791" y="2583"/>
                    <a:pt x="4198" y="2933"/>
                    <a:pt x="3600" y="3287"/>
                  </a:cubicBezTo>
                  <a:cubicBezTo>
                    <a:pt x="3346" y="3435"/>
                    <a:pt x="3086" y="3589"/>
                    <a:pt x="2816" y="3726"/>
                  </a:cubicBezTo>
                  <a:cubicBezTo>
                    <a:pt x="2351" y="3965"/>
                    <a:pt x="1858" y="4171"/>
                    <a:pt x="1340" y="4245"/>
                  </a:cubicBezTo>
                  <a:cubicBezTo>
                    <a:pt x="1265" y="4256"/>
                    <a:pt x="1160" y="4266"/>
                    <a:pt x="1080" y="4293"/>
                  </a:cubicBezTo>
                  <a:cubicBezTo>
                    <a:pt x="911" y="4097"/>
                    <a:pt x="816" y="3843"/>
                    <a:pt x="800" y="3578"/>
                  </a:cubicBezTo>
                  <a:cubicBezTo>
                    <a:pt x="789" y="3324"/>
                    <a:pt x="800" y="2843"/>
                    <a:pt x="1022" y="2668"/>
                  </a:cubicBezTo>
                  <a:cubicBezTo>
                    <a:pt x="1234" y="2509"/>
                    <a:pt x="1710" y="2483"/>
                    <a:pt x="1964" y="2414"/>
                  </a:cubicBezTo>
                  <a:cubicBezTo>
                    <a:pt x="2769" y="2186"/>
                    <a:pt x="3563" y="1948"/>
                    <a:pt x="4346" y="1689"/>
                  </a:cubicBezTo>
                  <a:cubicBezTo>
                    <a:pt x="4838" y="1530"/>
                    <a:pt x="5352" y="1345"/>
                    <a:pt x="5680" y="948"/>
                  </a:cubicBezTo>
                  <a:cubicBezTo>
                    <a:pt x="5823" y="778"/>
                    <a:pt x="5955" y="545"/>
                    <a:pt x="6183" y="540"/>
                  </a:cubicBezTo>
                  <a:close/>
                  <a:moveTo>
                    <a:pt x="6167" y="0"/>
                  </a:moveTo>
                  <a:cubicBezTo>
                    <a:pt x="5738" y="21"/>
                    <a:pt x="5489" y="339"/>
                    <a:pt x="5341" y="529"/>
                  </a:cubicBezTo>
                  <a:cubicBezTo>
                    <a:pt x="5320" y="556"/>
                    <a:pt x="5304" y="588"/>
                    <a:pt x="5283" y="604"/>
                  </a:cubicBezTo>
                  <a:cubicBezTo>
                    <a:pt x="5050" y="884"/>
                    <a:pt x="4642" y="1032"/>
                    <a:pt x="4198" y="1175"/>
                  </a:cubicBezTo>
                  <a:cubicBezTo>
                    <a:pt x="3414" y="1424"/>
                    <a:pt x="2621" y="1662"/>
                    <a:pt x="1837" y="1890"/>
                  </a:cubicBezTo>
                  <a:cubicBezTo>
                    <a:pt x="1784" y="1900"/>
                    <a:pt x="1684" y="1922"/>
                    <a:pt x="1599" y="1932"/>
                  </a:cubicBezTo>
                  <a:cubicBezTo>
                    <a:pt x="1297" y="1985"/>
                    <a:pt x="964" y="2049"/>
                    <a:pt x="710" y="2234"/>
                  </a:cubicBezTo>
                  <a:cubicBezTo>
                    <a:pt x="307" y="2541"/>
                    <a:pt x="260" y="3144"/>
                    <a:pt x="286" y="3594"/>
                  </a:cubicBezTo>
                  <a:cubicBezTo>
                    <a:pt x="318" y="4139"/>
                    <a:pt x="577" y="4616"/>
                    <a:pt x="980" y="4870"/>
                  </a:cubicBezTo>
                  <a:cubicBezTo>
                    <a:pt x="1128" y="4965"/>
                    <a:pt x="1281" y="5034"/>
                    <a:pt x="1451" y="5066"/>
                  </a:cubicBezTo>
                  <a:cubicBezTo>
                    <a:pt x="1324" y="5066"/>
                    <a:pt x="1197" y="5050"/>
                    <a:pt x="1075" y="5013"/>
                  </a:cubicBezTo>
                  <a:cubicBezTo>
                    <a:pt x="863" y="4944"/>
                    <a:pt x="662" y="4833"/>
                    <a:pt x="509" y="4679"/>
                  </a:cubicBezTo>
                  <a:cubicBezTo>
                    <a:pt x="360" y="4526"/>
                    <a:pt x="244" y="4356"/>
                    <a:pt x="165" y="4198"/>
                  </a:cubicBezTo>
                  <a:cubicBezTo>
                    <a:pt x="96" y="4039"/>
                    <a:pt x="53" y="3891"/>
                    <a:pt x="27" y="3785"/>
                  </a:cubicBezTo>
                  <a:cubicBezTo>
                    <a:pt x="6" y="3679"/>
                    <a:pt x="0" y="3621"/>
                    <a:pt x="0" y="3621"/>
                  </a:cubicBezTo>
                  <a:lnTo>
                    <a:pt x="0" y="3621"/>
                  </a:lnTo>
                  <a:cubicBezTo>
                    <a:pt x="0" y="3621"/>
                    <a:pt x="0" y="3679"/>
                    <a:pt x="6" y="3785"/>
                  </a:cubicBezTo>
                  <a:cubicBezTo>
                    <a:pt x="16" y="3891"/>
                    <a:pt x="32" y="4044"/>
                    <a:pt x="85" y="4224"/>
                  </a:cubicBezTo>
                  <a:cubicBezTo>
                    <a:pt x="138" y="4404"/>
                    <a:pt x="233" y="4600"/>
                    <a:pt x="376" y="4790"/>
                  </a:cubicBezTo>
                  <a:cubicBezTo>
                    <a:pt x="524" y="4986"/>
                    <a:pt x="731" y="5150"/>
                    <a:pt x="969" y="5261"/>
                  </a:cubicBezTo>
                  <a:cubicBezTo>
                    <a:pt x="1170" y="5355"/>
                    <a:pt x="1394" y="5404"/>
                    <a:pt x="1616" y="5404"/>
                  </a:cubicBezTo>
                  <a:cubicBezTo>
                    <a:pt x="1656" y="5404"/>
                    <a:pt x="1696" y="5402"/>
                    <a:pt x="1737" y="5399"/>
                  </a:cubicBezTo>
                  <a:cubicBezTo>
                    <a:pt x="1827" y="5394"/>
                    <a:pt x="1911" y="5373"/>
                    <a:pt x="1991" y="5357"/>
                  </a:cubicBezTo>
                  <a:lnTo>
                    <a:pt x="1991" y="5357"/>
                  </a:lnTo>
                  <a:cubicBezTo>
                    <a:pt x="1959" y="5394"/>
                    <a:pt x="1922" y="5436"/>
                    <a:pt x="1895" y="5468"/>
                  </a:cubicBezTo>
                  <a:cubicBezTo>
                    <a:pt x="1800" y="5568"/>
                    <a:pt x="1742" y="5658"/>
                    <a:pt x="1694" y="5711"/>
                  </a:cubicBezTo>
                  <a:cubicBezTo>
                    <a:pt x="1647" y="5770"/>
                    <a:pt x="1631" y="5807"/>
                    <a:pt x="1631" y="5807"/>
                  </a:cubicBezTo>
                  <a:cubicBezTo>
                    <a:pt x="1631" y="5807"/>
                    <a:pt x="1758" y="5717"/>
                    <a:pt x="1980" y="5558"/>
                  </a:cubicBezTo>
                  <a:cubicBezTo>
                    <a:pt x="2208" y="5410"/>
                    <a:pt x="2531" y="5203"/>
                    <a:pt x="2928" y="4992"/>
                  </a:cubicBezTo>
                  <a:cubicBezTo>
                    <a:pt x="3007" y="4949"/>
                    <a:pt x="3086" y="4907"/>
                    <a:pt x="3171" y="4865"/>
                  </a:cubicBezTo>
                  <a:lnTo>
                    <a:pt x="3171" y="4865"/>
                  </a:lnTo>
                  <a:cubicBezTo>
                    <a:pt x="2859" y="5277"/>
                    <a:pt x="2737" y="5685"/>
                    <a:pt x="2689" y="5928"/>
                  </a:cubicBezTo>
                  <a:cubicBezTo>
                    <a:pt x="3827" y="5531"/>
                    <a:pt x="4870" y="4891"/>
                    <a:pt x="5749" y="4071"/>
                  </a:cubicBezTo>
                  <a:lnTo>
                    <a:pt x="5749" y="4076"/>
                  </a:lnTo>
                  <a:cubicBezTo>
                    <a:pt x="5627" y="4335"/>
                    <a:pt x="5484" y="4589"/>
                    <a:pt x="5336" y="4817"/>
                  </a:cubicBezTo>
                  <a:cubicBezTo>
                    <a:pt x="5188" y="5050"/>
                    <a:pt x="5024" y="5261"/>
                    <a:pt x="4865" y="5463"/>
                  </a:cubicBezTo>
                  <a:cubicBezTo>
                    <a:pt x="4780" y="5553"/>
                    <a:pt x="4706" y="5653"/>
                    <a:pt x="4621" y="5738"/>
                  </a:cubicBezTo>
                  <a:cubicBezTo>
                    <a:pt x="4579" y="5786"/>
                    <a:pt x="4542" y="5823"/>
                    <a:pt x="4500" y="5865"/>
                  </a:cubicBezTo>
                  <a:cubicBezTo>
                    <a:pt x="4463" y="5902"/>
                    <a:pt x="4415" y="5944"/>
                    <a:pt x="4373" y="5976"/>
                  </a:cubicBezTo>
                  <a:cubicBezTo>
                    <a:pt x="4044" y="6283"/>
                    <a:pt x="3727" y="6479"/>
                    <a:pt x="3489" y="6601"/>
                  </a:cubicBezTo>
                  <a:cubicBezTo>
                    <a:pt x="3367" y="6664"/>
                    <a:pt x="3272" y="6696"/>
                    <a:pt x="3203" y="6733"/>
                  </a:cubicBezTo>
                  <a:cubicBezTo>
                    <a:pt x="3139" y="6759"/>
                    <a:pt x="3097" y="6775"/>
                    <a:pt x="3097" y="6775"/>
                  </a:cubicBezTo>
                  <a:cubicBezTo>
                    <a:pt x="3097" y="6775"/>
                    <a:pt x="3139" y="6775"/>
                    <a:pt x="3213" y="6770"/>
                  </a:cubicBezTo>
                  <a:cubicBezTo>
                    <a:pt x="3282" y="6765"/>
                    <a:pt x="3399" y="6759"/>
                    <a:pt x="3531" y="6722"/>
                  </a:cubicBezTo>
                  <a:cubicBezTo>
                    <a:pt x="3801" y="6669"/>
                    <a:pt x="4193" y="6537"/>
                    <a:pt x="4595" y="6272"/>
                  </a:cubicBezTo>
                  <a:lnTo>
                    <a:pt x="4754" y="6177"/>
                  </a:lnTo>
                  <a:cubicBezTo>
                    <a:pt x="4807" y="6135"/>
                    <a:pt x="4854" y="6098"/>
                    <a:pt x="4902" y="6055"/>
                  </a:cubicBezTo>
                  <a:cubicBezTo>
                    <a:pt x="5008" y="5976"/>
                    <a:pt x="5108" y="5886"/>
                    <a:pt x="5214" y="5791"/>
                  </a:cubicBezTo>
                  <a:cubicBezTo>
                    <a:pt x="5399" y="5616"/>
                    <a:pt x="5606" y="5404"/>
                    <a:pt x="5786" y="5156"/>
                  </a:cubicBezTo>
                  <a:cubicBezTo>
                    <a:pt x="5966" y="4912"/>
                    <a:pt x="6151" y="4653"/>
                    <a:pt x="6294" y="4372"/>
                  </a:cubicBezTo>
                  <a:lnTo>
                    <a:pt x="6326" y="4309"/>
                  </a:lnTo>
                  <a:cubicBezTo>
                    <a:pt x="6342" y="4277"/>
                    <a:pt x="6363" y="4245"/>
                    <a:pt x="6373" y="4208"/>
                  </a:cubicBezTo>
                  <a:lnTo>
                    <a:pt x="6458" y="4007"/>
                  </a:lnTo>
                  <a:cubicBezTo>
                    <a:pt x="6522" y="3875"/>
                    <a:pt x="6580" y="3737"/>
                    <a:pt x="6638" y="3594"/>
                  </a:cubicBezTo>
                  <a:lnTo>
                    <a:pt x="6723" y="3382"/>
                  </a:lnTo>
                  <a:lnTo>
                    <a:pt x="6744" y="3329"/>
                  </a:lnTo>
                  <a:lnTo>
                    <a:pt x="6760" y="3303"/>
                  </a:lnTo>
                  <a:lnTo>
                    <a:pt x="6765" y="3292"/>
                  </a:lnTo>
                  <a:lnTo>
                    <a:pt x="6765" y="3287"/>
                  </a:lnTo>
                  <a:lnTo>
                    <a:pt x="6760" y="3287"/>
                  </a:lnTo>
                  <a:lnTo>
                    <a:pt x="6643" y="3298"/>
                  </a:lnTo>
                  <a:lnTo>
                    <a:pt x="6204" y="3340"/>
                  </a:lnTo>
                  <a:cubicBezTo>
                    <a:pt x="6125" y="3345"/>
                    <a:pt x="6061" y="3356"/>
                    <a:pt x="5998" y="3367"/>
                  </a:cubicBezTo>
                  <a:lnTo>
                    <a:pt x="5796" y="3393"/>
                  </a:lnTo>
                  <a:lnTo>
                    <a:pt x="5659" y="3409"/>
                  </a:lnTo>
                  <a:cubicBezTo>
                    <a:pt x="6426" y="2837"/>
                    <a:pt x="6908" y="2186"/>
                    <a:pt x="7093" y="1466"/>
                  </a:cubicBezTo>
                  <a:cubicBezTo>
                    <a:pt x="7173" y="1154"/>
                    <a:pt x="7167" y="889"/>
                    <a:pt x="7088" y="651"/>
                  </a:cubicBezTo>
                  <a:cubicBezTo>
                    <a:pt x="6950" y="265"/>
                    <a:pt x="6601" y="0"/>
                    <a:pt x="6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2614975" y="4546425"/>
              <a:ext cx="82450" cy="73725"/>
            </a:xfrm>
            <a:custGeom>
              <a:avLst/>
              <a:gdLst/>
              <a:ahLst/>
              <a:cxnLst/>
              <a:rect l="l" t="t" r="r" b="b"/>
              <a:pathLst>
                <a:path w="3298" h="2949" extrusionOk="0">
                  <a:moveTo>
                    <a:pt x="3298" y="0"/>
                  </a:moveTo>
                  <a:cubicBezTo>
                    <a:pt x="3298" y="0"/>
                    <a:pt x="3293" y="16"/>
                    <a:pt x="3271" y="48"/>
                  </a:cubicBezTo>
                  <a:cubicBezTo>
                    <a:pt x="3250" y="74"/>
                    <a:pt x="3224" y="122"/>
                    <a:pt x="3197" y="180"/>
                  </a:cubicBezTo>
                  <a:cubicBezTo>
                    <a:pt x="3139" y="291"/>
                    <a:pt x="3065" y="466"/>
                    <a:pt x="2986" y="672"/>
                  </a:cubicBezTo>
                  <a:cubicBezTo>
                    <a:pt x="2906" y="873"/>
                    <a:pt x="2822" y="1112"/>
                    <a:pt x="2668" y="1318"/>
                  </a:cubicBezTo>
                  <a:cubicBezTo>
                    <a:pt x="2530" y="1535"/>
                    <a:pt x="2303" y="1694"/>
                    <a:pt x="2054" y="1826"/>
                  </a:cubicBezTo>
                  <a:cubicBezTo>
                    <a:pt x="1811" y="1969"/>
                    <a:pt x="1535" y="2091"/>
                    <a:pt x="1292" y="2218"/>
                  </a:cubicBezTo>
                  <a:cubicBezTo>
                    <a:pt x="1054" y="2350"/>
                    <a:pt x="821" y="2472"/>
                    <a:pt x="630" y="2578"/>
                  </a:cubicBezTo>
                  <a:cubicBezTo>
                    <a:pt x="440" y="2689"/>
                    <a:pt x="281" y="2779"/>
                    <a:pt x="175" y="2842"/>
                  </a:cubicBezTo>
                  <a:cubicBezTo>
                    <a:pt x="64" y="2906"/>
                    <a:pt x="0" y="2948"/>
                    <a:pt x="0" y="2948"/>
                  </a:cubicBezTo>
                  <a:cubicBezTo>
                    <a:pt x="0" y="2948"/>
                    <a:pt x="69" y="2922"/>
                    <a:pt x="196" y="2880"/>
                  </a:cubicBezTo>
                  <a:cubicBezTo>
                    <a:pt x="313" y="2832"/>
                    <a:pt x="487" y="2768"/>
                    <a:pt x="688" y="2684"/>
                  </a:cubicBezTo>
                  <a:cubicBezTo>
                    <a:pt x="868" y="2588"/>
                    <a:pt x="1107" y="2488"/>
                    <a:pt x="1361" y="2382"/>
                  </a:cubicBezTo>
                  <a:cubicBezTo>
                    <a:pt x="1609" y="2266"/>
                    <a:pt x="1874" y="2154"/>
                    <a:pt x="2139" y="2011"/>
                  </a:cubicBezTo>
                  <a:cubicBezTo>
                    <a:pt x="2271" y="1943"/>
                    <a:pt x="2398" y="1853"/>
                    <a:pt x="2515" y="1757"/>
                  </a:cubicBezTo>
                  <a:cubicBezTo>
                    <a:pt x="2636" y="1657"/>
                    <a:pt x="2737" y="1535"/>
                    <a:pt x="2816" y="1419"/>
                  </a:cubicBezTo>
                  <a:cubicBezTo>
                    <a:pt x="2964" y="1165"/>
                    <a:pt x="3033" y="916"/>
                    <a:pt x="3092" y="704"/>
                  </a:cubicBezTo>
                  <a:cubicBezTo>
                    <a:pt x="3144" y="492"/>
                    <a:pt x="3192" y="312"/>
                    <a:pt x="3229" y="196"/>
                  </a:cubicBezTo>
                  <a:cubicBezTo>
                    <a:pt x="3250" y="132"/>
                    <a:pt x="3266" y="90"/>
                    <a:pt x="3277" y="53"/>
                  </a:cubicBezTo>
                  <a:cubicBezTo>
                    <a:pt x="3293" y="21"/>
                    <a:pt x="3298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2542975" y="4515325"/>
              <a:ext cx="34825" cy="52025"/>
            </a:xfrm>
            <a:custGeom>
              <a:avLst/>
              <a:gdLst/>
              <a:ahLst/>
              <a:cxnLst/>
              <a:rect l="l" t="t" r="r" b="b"/>
              <a:pathLst>
                <a:path w="1393" h="2081" extrusionOk="0">
                  <a:moveTo>
                    <a:pt x="1393" y="0"/>
                  </a:moveTo>
                  <a:cubicBezTo>
                    <a:pt x="1393" y="0"/>
                    <a:pt x="1367" y="37"/>
                    <a:pt x="1329" y="90"/>
                  </a:cubicBezTo>
                  <a:lnTo>
                    <a:pt x="1171" y="328"/>
                  </a:lnTo>
                  <a:cubicBezTo>
                    <a:pt x="1107" y="424"/>
                    <a:pt x="1028" y="540"/>
                    <a:pt x="948" y="662"/>
                  </a:cubicBezTo>
                  <a:cubicBezTo>
                    <a:pt x="869" y="789"/>
                    <a:pt x="784" y="916"/>
                    <a:pt x="700" y="1043"/>
                  </a:cubicBezTo>
                  <a:cubicBezTo>
                    <a:pt x="620" y="1175"/>
                    <a:pt x="536" y="1297"/>
                    <a:pt x="446" y="1419"/>
                  </a:cubicBezTo>
                  <a:cubicBezTo>
                    <a:pt x="366" y="1546"/>
                    <a:pt x="297" y="1657"/>
                    <a:pt x="223" y="1747"/>
                  </a:cubicBezTo>
                  <a:cubicBezTo>
                    <a:pt x="165" y="1847"/>
                    <a:pt x="101" y="1932"/>
                    <a:pt x="64" y="1985"/>
                  </a:cubicBezTo>
                  <a:cubicBezTo>
                    <a:pt x="22" y="2049"/>
                    <a:pt x="1" y="2080"/>
                    <a:pt x="1" y="2080"/>
                  </a:cubicBezTo>
                  <a:cubicBezTo>
                    <a:pt x="1" y="2080"/>
                    <a:pt x="38" y="2054"/>
                    <a:pt x="91" y="2012"/>
                  </a:cubicBezTo>
                  <a:cubicBezTo>
                    <a:pt x="144" y="1969"/>
                    <a:pt x="213" y="1900"/>
                    <a:pt x="308" y="1821"/>
                  </a:cubicBezTo>
                  <a:cubicBezTo>
                    <a:pt x="387" y="1742"/>
                    <a:pt x="488" y="1636"/>
                    <a:pt x="588" y="1525"/>
                  </a:cubicBezTo>
                  <a:cubicBezTo>
                    <a:pt x="678" y="1403"/>
                    <a:pt x="779" y="1281"/>
                    <a:pt x="869" y="1154"/>
                  </a:cubicBezTo>
                  <a:cubicBezTo>
                    <a:pt x="959" y="1016"/>
                    <a:pt x="1038" y="884"/>
                    <a:pt x="1107" y="752"/>
                  </a:cubicBezTo>
                  <a:cubicBezTo>
                    <a:pt x="1176" y="619"/>
                    <a:pt x="1229" y="487"/>
                    <a:pt x="1271" y="381"/>
                  </a:cubicBezTo>
                  <a:cubicBezTo>
                    <a:pt x="1314" y="265"/>
                    <a:pt x="1345" y="175"/>
                    <a:pt x="1367" y="106"/>
                  </a:cubicBezTo>
                  <a:cubicBezTo>
                    <a:pt x="1388" y="43"/>
                    <a:pt x="1393" y="0"/>
                    <a:pt x="1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2657050" y="4468350"/>
              <a:ext cx="60775" cy="25150"/>
            </a:xfrm>
            <a:custGeom>
              <a:avLst/>
              <a:gdLst/>
              <a:ahLst/>
              <a:cxnLst/>
              <a:rect l="l" t="t" r="r" b="b"/>
              <a:pathLst>
                <a:path w="2431" h="1006" extrusionOk="0">
                  <a:moveTo>
                    <a:pt x="1059" y="0"/>
                  </a:moveTo>
                  <a:cubicBezTo>
                    <a:pt x="953" y="5"/>
                    <a:pt x="853" y="21"/>
                    <a:pt x="752" y="53"/>
                  </a:cubicBezTo>
                  <a:cubicBezTo>
                    <a:pt x="657" y="85"/>
                    <a:pt x="567" y="138"/>
                    <a:pt x="488" y="191"/>
                  </a:cubicBezTo>
                  <a:cubicBezTo>
                    <a:pt x="408" y="244"/>
                    <a:pt x="345" y="312"/>
                    <a:pt x="292" y="376"/>
                  </a:cubicBezTo>
                  <a:cubicBezTo>
                    <a:pt x="239" y="445"/>
                    <a:pt x="191" y="508"/>
                    <a:pt x="159" y="572"/>
                  </a:cubicBezTo>
                  <a:cubicBezTo>
                    <a:pt x="85" y="699"/>
                    <a:pt x="53" y="799"/>
                    <a:pt x="27" y="879"/>
                  </a:cubicBezTo>
                  <a:cubicBezTo>
                    <a:pt x="11" y="963"/>
                    <a:pt x="1" y="1006"/>
                    <a:pt x="1" y="1006"/>
                  </a:cubicBezTo>
                  <a:cubicBezTo>
                    <a:pt x="1" y="1006"/>
                    <a:pt x="32" y="974"/>
                    <a:pt x="91" y="921"/>
                  </a:cubicBezTo>
                  <a:cubicBezTo>
                    <a:pt x="154" y="863"/>
                    <a:pt x="223" y="784"/>
                    <a:pt x="323" y="699"/>
                  </a:cubicBezTo>
                  <a:cubicBezTo>
                    <a:pt x="371" y="651"/>
                    <a:pt x="424" y="609"/>
                    <a:pt x="477" y="566"/>
                  </a:cubicBezTo>
                  <a:cubicBezTo>
                    <a:pt x="530" y="524"/>
                    <a:pt x="593" y="487"/>
                    <a:pt x="657" y="450"/>
                  </a:cubicBezTo>
                  <a:cubicBezTo>
                    <a:pt x="720" y="418"/>
                    <a:pt x="789" y="392"/>
                    <a:pt x="853" y="371"/>
                  </a:cubicBezTo>
                  <a:cubicBezTo>
                    <a:pt x="922" y="355"/>
                    <a:pt x="1001" y="344"/>
                    <a:pt x="1070" y="344"/>
                  </a:cubicBezTo>
                  <a:cubicBezTo>
                    <a:pt x="1144" y="344"/>
                    <a:pt x="1223" y="355"/>
                    <a:pt x="1303" y="360"/>
                  </a:cubicBezTo>
                  <a:cubicBezTo>
                    <a:pt x="1382" y="371"/>
                    <a:pt x="1461" y="387"/>
                    <a:pt x="1536" y="402"/>
                  </a:cubicBezTo>
                  <a:cubicBezTo>
                    <a:pt x="1689" y="445"/>
                    <a:pt x="1837" y="482"/>
                    <a:pt x="1970" y="519"/>
                  </a:cubicBezTo>
                  <a:cubicBezTo>
                    <a:pt x="2102" y="551"/>
                    <a:pt x="2224" y="561"/>
                    <a:pt x="2303" y="561"/>
                  </a:cubicBezTo>
                  <a:cubicBezTo>
                    <a:pt x="2330" y="565"/>
                    <a:pt x="2352" y="566"/>
                    <a:pt x="2371" y="566"/>
                  </a:cubicBezTo>
                  <a:cubicBezTo>
                    <a:pt x="2409" y="566"/>
                    <a:pt x="2430" y="561"/>
                    <a:pt x="2430" y="561"/>
                  </a:cubicBezTo>
                  <a:cubicBezTo>
                    <a:pt x="2430" y="561"/>
                    <a:pt x="2388" y="535"/>
                    <a:pt x="2314" y="498"/>
                  </a:cubicBezTo>
                  <a:cubicBezTo>
                    <a:pt x="2250" y="455"/>
                    <a:pt x="2150" y="397"/>
                    <a:pt x="2038" y="334"/>
                  </a:cubicBezTo>
                  <a:cubicBezTo>
                    <a:pt x="1917" y="265"/>
                    <a:pt x="1784" y="185"/>
                    <a:pt x="1620" y="122"/>
                  </a:cubicBezTo>
                  <a:cubicBezTo>
                    <a:pt x="1536" y="85"/>
                    <a:pt x="1451" y="53"/>
                    <a:pt x="1356" y="32"/>
                  </a:cubicBezTo>
                  <a:cubicBezTo>
                    <a:pt x="1266" y="16"/>
                    <a:pt x="116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2738700" y="4363400"/>
              <a:ext cx="96350" cy="57050"/>
            </a:xfrm>
            <a:custGeom>
              <a:avLst/>
              <a:gdLst/>
              <a:ahLst/>
              <a:cxnLst/>
              <a:rect l="l" t="t" r="r" b="b"/>
              <a:pathLst>
                <a:path w="3854" h="2282" extrusionOk="0">
                  <a:moveTo>
                    <a:pt x="3854" y="1"/>
                  </a:moveTo>
                  <a:cubicBezTo>
                    <a:pt x="3854" y="1"/>
                    <a:pt x="3796" y="38"/>
                    <a:pt x="3695" y="112"/>
                  </a:cubicBezTo>
                  <a:cubicBezTo>
                    <a:pt x="3573" y="175"/>
                    <a:pt x="3436" y="281"/>
                    <a:pt x="3266" y="403"/>
                  </a:cubicBezTo>
                  <a:cubicBezTo>
                    <a:pt x="3097" y="530"/>
                    <a:pt x="2896" y="668"/>
                    <a:pt x="2673" y="805"/>
                  </a:cubicBezTo>
                  <a:cubicBezTo>
                    <a:pt x="2456" y="953"/>
                    <a:pt x="2218" y="1096"/>
                    <a:pt x="1980" y="1234"/>
                  </a:cubicBezTo>
                  <a:cubicBezTo>
                    <a:pt x="1742" y="1382"/>
                    <a:pt x="1498" y="1520"/>
                    <a:pt x="1265" y="1642"/>
                  </a:cubicBezTo>
                  <a:cubicBezTo>
                    <a:pt x="1033" y="1763"/>
                    <a:pt x="821" y="1880"/>
                    <a:pt x="630" y="1970"/>
                  </a:cubicBezTo>
                  <a:cubicBezTo>
                    <a:pt x="445" y="2070"/>
                    <a:pt x="286" y="2144"/>
                    <a:pt x="175" y="2197"/>
                  </a:cubicBezTo>
                  <a:cubicBezTo>
                    <a:pt x="59" y="2250"/>
                    <a:pt x="0" y="2282"/>
                    <a:pt x="0" y="2282"/>
                  </a:cubicBezTo>
                  <a:cubicBezTo>
                    <a:pt x="0" y="2282"/>
                    <a:pt x="69" y="2261"/>
                    <a:pt x="196" y="2234"/>
                  </a:cubicBezTo>
                  <a:cubicBezTo>
                    <a:pt x="313" y="2203"/>
                    <a:pt x="487" y="2150"/>
                    <a:pt x="683" y="2081"/>
                  </a:cubicBezTo>
                  <a:cubicBezTo>
                    <a:pt x="884" y="2012"/>
                    <a:pt x="1112" y="1917"/>
                    <a:pt x="1361" y="1811"/>
                  </a:cubicBezTo>
                  <a:cubicBezTo>
                    <a:pt x="1599" y="1700"/>
                    <a:pt x="1848" y="1567"/>
                    <a:pt x="2102" y="1430"/>
                  </a:cubicBezTo>
                  <a:cubicBezTo>
                    <a:pt x="2340" y="1276"/>
                    <a:pt x="2578" y="1118"/>
                    <a:pt x="2795" y="964"/>
                  </a:cubicBezTo>
                  <a:cubicBezTo>
                    <a:pt x="3007" y="800"/>
                    <a:pt x="3197" y="646"/>
                    <a:pt x="3356" y="504"/>
                  </a:cubicBezTo>
                  <a:cubicBezTo>
                    <a:pt x="3515" y="355"/>
                    <a:pt x="3637" y="228"/>
                    <a:pt x="3721" y="144"/>
                  </a:cubicBezTo>
                  <a:cubicBezTo>
                    <a:pt x="3806" y="54"/>
                    <a:pt x="3854" y="1"/>
                    <a:pt x="3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2478000" y="4359425"/>
              <a:ext cx="101925" cy="50450"/>
            </a:xfrm>
            <a:custGeom>
              <a:avLst/>
              <a:gdLst/>
              <a:ahLst/>
              <a:cxnLst/>
              <a:rect l="l" t="t" r="r" b="b"/>
              <a:pathLst>
                <a:path w="4077" h="2018" extrusionOk="0">
                  <a:moveTo>
                    <a:pt x="1" y="1"/>
                  </a:moveTo>
                  <a:cubicBezTo>
                    <a:pt x="1" y="1"/>
                    <a:pt x="54" y="54"/>
                    <a:pt x="149" y="138"/>
                  </a:cubicBezTo>
                  <a:cubicBezTo>
                    <a:pt x="197" y="176"/>
                    <a:pt x="255" y="228"/>
                    <a:pt x="319" y="281"/>
                  </a:cubicBezTo>
                  <a:cubicBezTo>
                    <a:pt x="387" y="345"/>
                    <a:pt x="467" y="403"/>
                    <a:pt x="551" y="467"/>
                  </a:cubicBezTo>
                  <a:cubicBezTo>
                    <a:pt x="726" y="594"/>
                    <a:pt x="938" y="742"/>
                    <a:pt x="1165" y="880"/>
                  </a:cubicBezTo>
                  <a:cubicBezTo>
                    <a:pt x="1398" y="1012"/>
                    <a:pt x="1658" y="1144"/>
                    <a:pt x="1917" y="1271"/>
                  </a:cubicBezTo>
                  <a:cubicBezTo>
                    <a:pt x="2182" y="1388"/>
                    <a:pt x="2446" y="1494"/>
                    <a:pt x="2695" y="1589"/>
                  </a:cubicBezTo>
                  <a:cubicBezTo>
                    <a:pt x="2949" y="1674"/>
                    <a:pt x="3187" y="1753"/>
                    <a:pt x="3389" y="1827"/>
                  </a:cubicBezTo>
                  <a:cubicBezTo>
                    <a:pt x="3595" y="1885"/>
                    <a:pt x="3770" y="1938"/>
                    <a:pt x="3886" y="1970"/>
                  </a:cubicBezTo>
                  <a:cubicBezTo>
                    <a:pt x="4008" y="2002"/>
                    <a:pt x="4077" y="2018"/>
                    <a:pt x="4077" y="2018"/>
                  </a:cubicBezTo>
                  <a:cubicBezTo>
                    <a:pt x="4077" y="2018"/>
                    <a:pt x="4013" y="1996"/>
                    <a:pt x="3907" y="1938"/>
                  </a:cubicBezTo>
                  <a:cubicBezTo>
                    <a:pt x="3796" y="1885"/>
                    <a:pt x="3637" y="1806"/>
                    <a:pt x="3436" y="1711"/>
                  </a:cubicBezTo>
                  <a:cubicBezTo>
                    <a:pt x="3240" y="1626"/>
                    <a:pt x="3013" y="1520"/>
                    <a:pt x="2769" y="1409"/>
                  </a:cubicBezTo>
                  <a:cubicBezTo>
                    <a:pt x="2526" y="1303"/>
                    <a:pt x="2266" y="1187"/>
                    <a:pt x="2007" y="1065"/>
                  </a:cubicBezTo>
                  <a:cubicBezTo>
                    <a:pt x="1748" y="954"/>
                    <a:pt x="1494" y="832"/>
                    <a:pt x="1261" y="705"/>
                  </a:cubicBezTo>
                  <a:cubicBezTo>
                    <a:pt x="1023" y="588"/>
                    <a:pt x="806" y="477"/>
                    <a:pt x="620" y="361"/>
                  </a:cubicBezTo>
                  <a:cubicBezTo>
                    <a:pt x="525" y="308"/>
                    <a:pt x="440" y="266"/>
                    <a:pt x="366" y="218"/>
                  </a:cubicBezTo>
                  <a:cubicBezTo>
                    <a:pt x="292" y="170"/>
                    <a:pt x="229" y="138"/>
                    <a:pt x="176" y="96"/>
                  </a:cubicBezTo>
                  <a:cubicBezTo>
                    <a:pt x="70" y="3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2660750" y="4502625"/>
              <a:ext cx="34175" cy="5450"/>
            </a:xfrm>
            <a:custGeom>
              <a:avLst/>
              <a:gdLst/>
              <a:ahLst/>
              <a:cxnLst/>
              <a:rect l="l" t="t" r="r" b="b"/>
              <a:pathLst>
                <a:path w="1367" h="218" extrusionOk="0">
                  <a:moveTo>
                    <a:pt x="1366" y="0"/>
                  </a:moveTo>
                  <a:cubicBezTo>
                    <a:pt x="1366" y="0"/>
                    <a:pt x="1345" y="5"/>
                    <a:pt x="1308" y="16"/>
                  </a:cubicBezTo>
                  <a:cubicBezTo>
                    <a:pt x="1266" y="27"/>
                    <a:pt x="1213" y="32"/>
                    <a:pt x="1155" y="48"/>
                  </a:cubicBezTo>
                  <a:cubicBezTo>
                    <a:pt x="1075" y="79"/>
                    <a:pt x="1001" y="85"/>
                    <a:pt x="922" y="101"/>
                  </a:cubicBezTo>
                  <a:cubicBezTo>
                    <a:pt x="842" y="111"/>
                    <a:pt x="758" y="111"/>
                    <a:pt x="678" y="111"/>
                  </a:cubicBezTo>
                  <a:cubicBezTo>
                    <a:pt x="594" y="111"/>
                    <a:pt x="509" y="111"/>
                    <a:pt x="435" y="101"/>
                  </a:cubicBezTo>
                  <a:cubicBezTo>
                    <a:pt x="355" y="85"/>
                    <a:pt x="281" y="85"/>
                    <a:pt x="218" y="69"/>
                  </a:cubicBezTo>
                  <a:cubicBezTo>
                    <a:pt x="149" y="53"/>
                    <a:pt x="96" y="48"/>
                    <a:pt x="64" y="32"/>
                  </a:cubicBezTo>
                  <a:cubicBezTo>
                    <a:pt x="22" y="27"/>
                    <a:pt x="1" y="21"/>
                    <a:pt x="1" y="21"/>
                  </a:cubicBezTo>
                  <a:lnTo>
                    <a:pt x="1" y="21"/>
                  </a:lnTo>
                  <a:cubicBezTo>
                    <a:pt x="1" y="21"/>
                    <a:pt x="22" y="32"/>
                    <a:pt x="54" y="53"/>
                  </a:cubicBezTo>
                  <a:cubicBezTo>
                    <a:pt x="91" y="74"/>
                    <a:pt x="133" y="106"/>
                    <a:pt x="202" y="127"/>
                  </a:cubicBezTo>
                  <a:cubicBezTo>
                    <a:pt x="260" y="154"/>
                    <a:pt x="340" y="180"/>
                    <a:pt x="419" y="191"/>
                  </a:cubicBezTo>
                  <a:cubicBezTo>
                    <a:pt x="504" y="206"/>
                    <a:pt x="594" y="217"/>
                    <a:pt x="684" y="217"/>
                  </a:cubicBezTo>
                  <a:cubicBezTo>
                    <a:pt x="779" y="212"/>
                    <a:pt x="864" y="206"/>
                    <a:pt x="948" y="185"/>
                  </a:cubicBezTo>
                  <a:cubicBezTo>
                    <a:pt x="1033" y="164"/>
                    <a:pt x="1107" y="138"/>
                    <a:pt x="1165" y="111"/>
                  </a:cubicBezTo>
                  <a:cubicBezTo>
                    <a:pt x="1229" y="85"/>
                    <a:pt x="1282" y="53"/>
                    <a:pt x="1313" y="32"/>
                  </a:cubicBezTo>
                  <a:cubicBezTo>
                    <a:pt x="1345" y="16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3092550" y="3975950"/>
              <a:ext cx="41825" cy="125200"/>
            </a:xfrm>
            <a:custGeom>
              <a:avLst/>
              <a:gdLst/>
              <a:ahLst/>
              <a:cxnLst/>
              <a:rect l="l" t="t" r="r" b="b"/>
              <a:pathLst>
                <a:path w="1673" h="5008" extrusionOk="0">
                  <a:moveTo>
                    <a:pt x="0" y="0"/>
                  </a:moveTo>
                  <a:lnTo>
                    <a:pt x="0" y="233"/>
                  </a:lnTo>
                  <a:cubicBezTo>
                    <a:pt x="0" y="307"/>
                    <a:pt x="5" y="397"/>
                    <a:pt x="5" y="498"/>
                  </a:cubicBezTo>
                  <a:cubicBezTo>
                    <a:pt x="16" y="598"/>
                    <a:pt x="21" y="715"/>
                    <a:pt x="27" y="842"/>
                  </a:cubicBezTo>
                  <a:cubicBezTo>
                    <a:pt x="53" y="1091"/>
                    <a:pt x="101" y="1382"/>
                    <a:pt x="154" y="1694"/>
                  </a:cubicBezTo>
                  <a:cubicBezTo>
                    <a:pt x="217" y="2006"/>
                    <a:pt x="307" y="2329"/>
                    <a:pt x="413" y="2647"/>
                  </a:cubicBezTo>
                  <a:cubicBezTo>
                    <a:pt x="524" y="2965"/>
                    <a:pt x="651" y="3277"/>
                    <a:pt x="784" y="3568"/>
                  </a:cubicBezTo>
                  <a:cubicBezTo>
                    <a:pt x="921" y="3854"/>
                    <a:pt x="1059" y="4108"/>
                    <a:pt x="1191" y="4320"/>
                  </a:cubicBezTo>
                  <a:cubicBezTo>
                    <a:pt x="1260" y="4425"/>
                    <a:pt x="1323" y="4526"/>
                    <a:pt x="1382" y="4605"/>
                  </a:cubicBezTo>
                  <a:cubicBezTo>
                    <a:pt x="1445" y="4690"/>
                    <a:pt x="1488" y="4764"/>
                    <a:pt x="1535" y="4822"/>
                  </a:cubicBezTo>
                  <a:cubicBezTo>
                    <a:pt x="1630" y="4944"/>
                    <a:pt x="1673" y="5008"/>
                    <a:pt x="1673" y="5008"/>
                  </a:cubicBezTo>
                  <a:cubicBezTo>
                    <a:pt x="1673" y="5008"/>
                    <a:pt x="1636" y="4939"/>
                    <a:pt x="1567" y="4807"/>
                  </a:cubicBezTo>
                  <a:cubicBezTo>
                    <a:pt x="1540" y="4727"/>
                    <a:pt x="1503" y="4648"/>
                    <a:pt x="1456" y="4552"/>
                  </a:cubicBezTo>
                  <a:cubicBezTo>
                    <a:pt x="1408" y="4462"/>
                    <a:pt x="1355" y="4362"/>
                    <a:pt x="1313" y="4251"/>
                  </a:cubicBezTo>
                  <a:cubicBezTo>
                    <a:pt x="1196" y="4028"/>
                    <a:pt x="1080" y="3758"/>
                    <a:pt x="958" y="3473"/>
                  </a:cubicBezTo>
                  <a:cubicBezTo>
                    <a:pt x="842" y="3192"/>
                    <a:pt x="720" y="2880"/>
                    <a:pt x="625" y="2568"/>
                  </a:cubicBezTo>
                  <a:cubicBezTo>
                    <a:pt x="519" y="2255"/>
                    <a:pt x="418" y="1938"/>
                    <a:pt x="344" y="1641"/>
                  </a:cubicBezTo>
                  <a:cubicBezTo>
                    <a:pt x="265" y="1345"/>
                    <a:pt x="201" y="1059"/>
                    <a:pt x="154" y="816"/>
                  </a:cubicBezTo>
                  <a:cubicBezTo>
                    <a:pt x="127" y="694"/>
                    <a:pt x="106" y="583"/>
                    <a:pt x="85" y="482"/>
                  </a:cubicBezTo>
                  <a:cubicBezTo>
                    <a:pt x="69" y="387"/>
                    <a:pt x="53" y="297"/>
                    <a:pt x="43" y="228"/>
                  </a:cubicBezTo>
                  <a:cubicBezTo>
                    <a:pt x="16" y="8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3129725" y="4141625"/>
              <a:ext cx="24775" cy="109850"/>
            </a:xfrm>
            <a:custGeom>
              <a:avLst/>
              <a:gdLst/>
              <a:ahLst/>
              <a:cxnLst/>
              <a:rect l="l" t="t" r="r" b="b"/>
              <a:pathLst>
                <a:path w="991" h="4394" extrusionOk="0">
                  <a:moveTo>
                    <a:pt x="1" y="0"/>
                  </a:moveTo>
                  <a:cubicBezTo>
                    <a:pt x="1" y="0"/>
                    <a:pt x="16" y="75"/>
                    <a:pt x="48" y="196"/>
                  </a:cubicBezTo>
                  <a:cubicBezTo>
                    <a:pt x="75" y="286"/>
                    <a:pt x="117" y="461"/>
                    <a:pt x="170" y="667"/>
                  </a:cubicBezTo>
                  <a:cubicBezTo>
                    <a:pt x="196" y="763"/>
                    <a:pt x="223" y="879"/>
                    <a:pt x="255" y="995"/>
                  </a:cubicBezTo>
                  <a:cubicBezTo>
                    <a:pt x="286" y="1117"/>
                    <a:pt x="313" y="1239"/>
                    <a:pt x="345" y="1366"/>
                  </a:cubicBezTo>
                  <a:cubicBezTo>
                    <a:pt x="371" y="1493"/>
                    <a:pt x="408" y="1625"/>
                    <a:pt x="440" y="1763"/>
                  </a:cubicBezTo>
                  <a:cubicBezTo>
                    <a:pt x="472" y="1895"/>
                    <a:pt x="498" y="2033"/>
                    <a:pt x="525" y="2176"/>
                  </a:cubicBezTo>
                  <a:cubicBezTo>
                    <a:pt x="551" y="2313"/>
                    <a:pt x="583" y="2446"/>
                    <a:pt x="604" y="2583"/>
                  </a:cubicBezTo>
                  <a:cubicBezTo>
                    <a:pt x="630" y="2716"/>
                    <a:pt x="652" y="2853"/>
                    <a:pt x="678" y="2980"/>
                  </a:cubicBezTo>
                  <a:cubicBezTo>
                    <a:pt x="715" y="3240"/>
                    <a:pt x="757" y="3483"/>
                    <a:pt x="789" y="3695"/>
                  </a:cubicBezTo>
                  <a:cubicBezTo>
                    <a:pt x="821" y="3907"/>
                    <a:pt x="847" y="4081"/>
                    <a:pt x="863" y="4203"/>
                  </a:cubicBezTo>
                  <a:cubicBezTo>
                    <a:pt x="885" y="4330"/>
                    <a:pt x="895" y="4394"/>
                    <a:pt x="895" y="4394"/>
                  </a:cubicBezTo>
                  <a:cubicBezTo>
                    <a:pt x="895" y="4394"/>
                    <a:pt x="911" y="4325"/>
                    <a:pt x="927" y="4203"/>
                  </a:cubicBezTo>
                  <a:cubicBezTo>
                    <a:pt x="948" y="4076"/>
                    <a:pt x="969" y="3901"/>
                    <a:pt x="974" y="3690"/>
                  </a:cubicBezTo>
                  <a:cubicBezTo>
                    <a:pt x="990" y="3467"/>
                    <a:pt x="980" y="3219"/>
                    <a:pt x="964" y="2954"/>
                  </a:cubicBezTo>
                  <a:cubicBezTo>
                    <a:pt x="948" y="2822"/>
                    <a:pt x="943" y="2684"/>
                    <a:pt x="916" y="2541"/>
                  </a:cubicBezTo>
                  <a:cubicBezTo>
                    <a:pt x="895" y="2403"/>
                    <a:pt x="869" y="2261"/>
                    <a:pt x="842" y="2118"/>
                  </a:cubicBezTo>
                  <a:lnTo>
                    <a:pt x="742" y="1705"/>
                  </a:lnTo>
                  <a:cubicBezTo>
                    <a:pt x="710" y="1562"/>
                    <a:pt x="662" y="1430"/>
                    <a:pt x="625" y="1308"/>
                  </a:cubicBezTo>
                  <a:cubicBezTo>
                    <a:pt x="583" y="1181"/>
                    <a:pt x="540" y="1054"/>
                    <a:pt x="493" y="943"/>
                  </a:cubicBezTo>
                  <a:cubicBezTo>
                    <a:pt x="445" y="831"/>
                    <a:pt x="398" y="715"/>
                    <a:pt x="355" y="625"/>
                  </a:cubicBezTo>
                  <a:cubicBezTo>
                    <a:pt x="260" y="424"/>
                    <a:pt x="175" y="276"/>
                    <a:pt x="106" y="170"/>
                  </a:cubicBezTo>
                  <a:cubicBezTo>
                    <a:pt x="43" y="6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2796925" y="4253175"/>
              <a:ext cx="115400" cy="38800"/>
            </a:xfrm>
            <a:custGeom>
              <a:avLst/>
              <a:gdLst/>
              <a:ahLst/>
              <a:cxnLst/>
              <a:rect l="l" t="t" r="r" b="b"/>
              <a:pathLst>
                <a:path w="4616" h="1552" extrusionOk="0">
                  <a:moveTo>
                    <a:pt x="212" y="0"/>
                  </a:moveTo>
                  <a:cubicBezTo>
                    <a:pt x="80" y="0"/>
                    <a:pt x="0" y="6"/>
                    <a:pt x="0" y="6"/>
                  </a:cubicBezTo>
                  <a:cubicBezTo>
                    <a:pt x="0" y="6"/>
                    <a:pt x="80" y="22"/>
                    <a:pt x="212" y="43"/>
                  </a:cubicBezTo>
                  <a:cubicBezTo>
                    <a:pt x="265" y="48"/>
                    <a:pt x="344" y="59"/>
                    <a:pt x="440" y="80"/>
                  </a:cubicBezTo>
                  <a:cubicBezTo>
                    <a:pt x="530" y="96"/>
                    <a:pt x="636" y="112"/>
                    <a:pt x="752" y="138"/>
                  </a:cubicBezTo>
                  <a:cubicBezTo>
                    <a:pt x="974" y="180"/>
                    <a:pt x="1239" y="239"/>
                    <a:pt x="1509" y="313"/>
                  </a:cubicBezTo>
                  <a:cubicBezTo>
                    <a:pt x="1789" y="376"/>
                    <a:pt x="2081" y="472"/>
                    <a:pt x="2366" y="572"/>
                  </a:cubicBezTo>
                  <a:cubicBezTo>
                    <a:pt x="2658" y="662"/>
                    <a:pt x="2938" y="768"/>
                    <a:pt x="3203" y="879"/>
                  </a:cubicBezTo>
                  <a:cubicBezTo>
                    <a:pt x="3467" y="985"/>
                    <a:pt x="3716" y="1101"/>
                    <a:pt x="3917" y="1197"/>
                  </a:cubicBezTo>
                  <a:cubicBezTo>
                    <a:pt x="4023" y="1244"/>
                    <a:pt x="4118" y="1292"/>
                    <a:pt x="4203" y="1340"/>
                  </a:cubicBezTo>
                  <a:cubicBezTo>
                    <a:pt x="4288" y="1377"/>
                    <a:pt x="4362" y="1419"/>
                    <a:pt x="4420" y="1451"/>
                  </a:cubicBezTo>
                  <a:cubicBezTo>
                    <a:pt x="4542" y="1509"/>
                    <a:pt x="4616" y="1551"/>
                    <a:pt x="4616" y="1551"/>
                  </a:cubicBezTo>
                  <a:cubicBezTo>
                    <a:pt x="4616" y="1551"/>
                    <a:pt x="4552" y="1504"/>
                    <a:pt x="4447" y="1419"/>
                  </a:cubicBezTo>
                  <a:cubicBezTo>
                    <a:pt x="4394" y="1377"/>
                    <a:pt x="4330" y="1329"/>
                    <a:pt x="4251" y="1276"/>
                  </a:cubicBezTo>
                  <a:cubicBezTo>
                    <a:pt x="4171" y="1223"/>
                    <a:pt x="4087" y="1165"/>
                    <a:pt x="3986" y="1101"/>
                  </a:cubicBezTo>
                  <a:cubicBezTo>
                    <a:pt x="3785" y="974"/>
                    <a:pt x="3547" y="847"/>
                    <a:pt x="3293" y="715"/>
                  </a:cubicBezTo>
                  <a:cubicBezTo>
                    <a:pt x="3028" y="593"/>
                    <a:pt x="2737" y="477"/>
                    <a:pt x="2446" y="371"/>
                  </a:cubicBezTo>
                  <a:cubicBezTo>
                    <a:pt x="2144" y="281"/>
                    <a:pt x="1848" y="202"/>
                    <a:pt x="1562" y="138"/>
                  </a:cubicBezTo>
                  <a:cubicBezTo>
                    <a:pt x="1281" y="85"/>
                    <a:pt x="1006" y="48"/>
                    <a:pt x="778" y="27"/>
                  </a:cubicBezTo>
                  <a:cubicBezTo>
                    <a:pt x="657" y="22"/>
                    <a:pt x="551" y="16"/>
                    <a:pt x="461" y="6"/>
                  </a:cubicBezTo>
                  <a:cubicBezTo>
                    <a:pt x="366" y="0"/>
                    <a:pt x="281" y="0"/>
                    <a:pt x="212" y="0"/>
                  </a:cubicBezTo>
                  <a:close/>
                </a:path>
              </a:pathLst>
            </a:custGeom>
            <a:solidFill>
              <a:srgbClr val="424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2973325" y="4498650"/>
              <a:ext cx="15100" cy="103775"/>
            </a:xfrm>
            <a:custGeom>
              <a:avLst/>
              <a:gdLst/>
              <a:ahLst/>
              <a:cxnLst/>
              <a:rect l="l" t="t" r="r" b="b"/>
              <a:pathLst>
                <a:path w="604" h="4151" extrusionOk="0">
                  <a:moveTo>
                    <a:pt x="397" y="0"/>
                  </a:moveTo>
                  <a:cubicBezTo>
                    <a:pt x="397" y="0"/>
                    <a:pt x="381" y="69"/>
                    <a:pt x="365" y="180"/>
                  </a:cubicBezTo>
                  <a:cubicBezTo>
                    <a:pt x="349" y="291"/>
                    <a:pt x="328" y="455"/>
                    <a:pt x="297" y="657"/>
                  </a:cubicBezTo>
                  <a:cubicBezTo>
                    <a:pt x="286" y="847"/>
                    <a:pt x="259" y="1080"/>
                    <a:pt x="222" y="1318"/>
                  </a:cubicBezTo>
                  <a:cubicBezTo>
                    <a:pt x="207" y="1556"/>
                    <a:pt x="180" y="1811"/>
                    <a:pt x="143" y="2070"/>
                  </a:cubicBezTo>
                  <a:cubicBezTo>
                    <a:pt x="132" y="2329"/>
                    <a:pt x="106" y="2589"/>
                    <a:pt x="80" y="2827"/>
                  </a:cubicBezTo>
                  <a:cubicBezTo>
                    <a:pt x="64" y="3070"/>
                    <a:pt x="48" y="3293"/>
                    <a:pt x="27" y="3488"/>
                  </a:cubicBezTo>
                  <a:cubicBezTo>
                    <a:pt x="21" y="3684"/>
                    <a:pt x="11" y="3854"/>
                    <a:pt x="0" y="3965"/>
                  </a:cubicBezTo>
                  <a:lnTo>
                    <a:pt x="0" y="4150"/>
                  </a:lnTo>
                  <a:cubicBezTo>
                    <a:pt x="0" y="4150"/>
                    <a:pt x="32" y="4087"/>
                    <a:pt x="80" y="3986"/>
                  </a:cubicBezTo>
                  <a:cubicBezTo>
                    <a:pt x="138" y="3880"/>
                    <a:pt x="207" y="3727"/>
                    <a:pt x="270" y="3541"/>
                  </a:cubicBezTo>
                  <a:cubicBezTo>
                    <a:pt x="328" y="3351"/>
                    <a:pt x="392" y="3123"/>
                    <a:pt x="455" y="2885"/>
                  </a:cubicBezTo>
                  <a:cubicBezTo>
                    <a:pt x="503" y="2642"/>
                    <a:pt x="540" y="2377"/>
                    <a:pt x="582" y="2118"/>
                  </a:cubicBezTo>
                  <a:cubicBezTo>
                    <a:pt x="593" y="1853"/>
                    <a:pt x="604" y="1588"/>
                    <a:pt x="604" y="1339"/>
                  </a:cubicBezTo>
                  <a:cubicBezTo>
                    <a:pt x="588" y="1085"/>
                    <a:pt x="566" y="852"/>
                    <a:pt x="540" y="657"/>
                  </a:cubicBezTo>
                  <a:cubicBezTo>
                    <a:pt x="508" y="455"/>
                    <a:pt x="476" y="297"/>
                    <a:pt x="450" y="180"/>
                  </a:cubicBezTo>
                  <a:cubicBezTo>
                    <a:pt x="418" y="69"/>
                    <a:pt x="397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2671475" y="4801675"/>
              <a:ext cx="22250" cy="76775"/>
            </a:xfrm>
            <a:custGeom>
              <a:avLst/>
              <a:gdLst/>
              <a:ahLst/>
              <a:cxnLst/>
              <a:rect l="l" t="t" r="r" b="b"/>
              <a:pathLst>
                <a:path w="890" h="3071" extrusionOk="0">
                  <a:moveTo>
                    <a:pt x="890" y="1"/>
                  </a:moveTo>
                  <a:lnTo>
                    <a:pt x="890" y="1"/>
                  </a:lnTo>
                  <a:cubicBezTo>
                    <a:pt x="890" y="1"/>
                    <a:pt x="869" y="48"/>
                    <a:pt x="842" y="133"/>
                  </a:cubicBezTo>
                  <a:cubicBezTo>
                    <a:pt x="821" y="212"/>
                    <a:pt x="773" y="334"/>
                    <a:pt x="731" y="472"/>
                  </a:cubicBezTo>
                  <a:cubicBezTo>
                    <a:pt x="694" y="615"/>
                    <a:pt x="636" y="784"/>
                    <a:pt x="588" y="959"/>
                  </a:cubicBezTo>
                  <a:cubicBezTo>
                    <a:pt x="535" y="1139"/>
                    <a:pt x="482" y="1329"/>
                    <a:pt x="424" y="1525"/>
                  </a:cubicBezTo>
                  <a:cubicBezTo>
                    <a:pt x="371" y="1716"/>
                    <a:pt x="318" y="1906"/>
                    <a:pt x="265" y="2086"/>
                  </a:cubicBezTo>
                  <a:cubicBezTo>
                    <a:pt x="212" y="2266"/>
                    <a:pt x="170" y="2435"/>
                    <a:pt x="122" y="2584"/>
                  </a:cubicBezTo>
                  <a:cubicBezTo>
                    <a:pt x="85" y="2727"/>
                    <a:pt x="59" y="2848"/>
                    <a:pt x="32" y="2933"/>
                  </a:cubicBezTo>
                  <a:cubicBezTo>
                    <a:pt x="11" y="3018"/>
                    <a:pt x="1" y="3071"/>
                    <a:pt x="1" y="3071"/>
                  </a:cubicBezTo>
                  <a:cubicBezTo>
                    <a:pt x="1" y="3071"/>
                    <a:pt x="27" y="3023"/>
                    <a:pt x="69" y="2954"/>
                  </a:cubicBezTo>
                  <a:cubicBezTo>
                    <a:pt x="112" y="2875"/>
                    <a:pt x="175" y="2769"/>
                    <a:pt x="233" y="2626"/>
                  </a:cubicBezTo>
                  <a:cubicBezTo>
                    <a:pt x="297" y="2488"/>
                    <a:pt x="376" y="2330"/>
                    <a:pt x="435" y="2150"/>
                  </a:cubicBezTo>
                  <a:cubicBezTo>
                    <a:pt x="498" y="1975"/>
                    <a:pt x="562" y="1779"/>
                    <a:pt x="625" y="1588"/>
                  </a:cubicBezTo>
                  <a:cubicBezTo>
                    <a:pt x="678" y="1398"/>
                    <a:pt x="726" y="1197"/>
                    <a:pt x="763" y="1012"/>
                  </a:cubicBezTo>
                  <a:cubicBezTo>
                    <a:pt x="805" y="826"/>
                    <a:pt x="832" y="657"/>
                    <a:pt x="853" y="503"/>
                  </a:cubicBezTo>
                  <a:cubicBezTo>
                    <a:pt x="879" y="350"/>
                    <a:pt x="879" y="228"/>
                    <a:pt x="884" y="138"/>
                  </a:cubicBezTo>
                  <a:cubicBezTo>
                    <a:pt x="890" y="54"/>
                    <a:pt x="890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2843625" y="4718300"/>
              <a:ext cx="56525" cy="109200"/>
            </a:xfrm>
            <a:custGeom>
              <a:avLst/>
              <a:gdLst/>
              <a:ahLst/>
              <a:cxnLst/>
              <a:rect l="l" t="t" r="r" b="b"/>
              <a:pathLst>
                <a:path w="2261" h="4368" extrusionOk="0">
                  <a:moveTo>
                    <a:pt x="2261" y="1"/>
                  </a:moveTo>
                  <a:cubicBezTo>
                    <a:pt x="2261" y="1"/>
                    <a:pt x="2213" y="59"/>
                    <a:pt x="2129" y="165"/>
                  </a:cubicBezTo>
                  <a:cubicBezTo>
                    <a:pt x="2060" y="266"/>
                    <a:pt x="1938" y="419"/>
                    <a:pt x="1806" y="615"/>
                  </a:cubicBezTo>
                  <a:cubicBezTo>
                    <a:pt x="1679" y="811"/>
                    <a:pt x="1520" y="1033"/>
                    <a:pt x="1377" y="1287"/>
                  </a:cubicBezTo>
                  <a:cubicBezTo>
                    <a:pt x="1229" y="1536"/>
                    <a:pt x="1081" y="1806"/>
                    <a:pt x="932" y="2081"/>
                  </a:cubicBezTo>
                  <a:cubicBezTo>
                    <a:pt x="795" y="2356"/>
                    <a:pt x="662" y="2637"/>
                    <a:pt x="541" y="2902"/>
                  </a:cubicBezTo>
                  <a:cubicBezTo>
                    <a:pt x="424" y="3166"/>
                    <a:pt x="329" y="3415"/>
                    <a:pt x="244" y="3632"/>
                  </a:cubicBezTo>
                  <a:cubicBezTo>
                    <a:pt x="160" y="3854"/>
                    <a:pt x="107" y="4034"/>
                    <a:pt x="59" y="4161"/>
                  </a:cubicBezTo>
                  <a:cubicBezTo>
                    <a:pt x="22" y="4294"/>
                    <a:pt x="1" y="4368"/>
                    <a:pt x="1" y="4368"/>
                  </a:cubicBezTo>
                  <a:cubicBezTo>
                    <a:pt x="1" y="4368"/>
                    <a:pt x="33" y="4299"/>
                    <a:pt x="96" y="4182"/>
                  </a:cubicBezTo>
                  <a:cubicBezTo>
                    <a:pt x="160" y="4061"/>
                    <a:pt x="250" y="3891"/>
                    <a:pt x="350" y="3685"/>
                  </a:cubicBezTo>
                  <a:cubicBezTo>
                    <a:pt x="451" y="3478"/>
                    <a:pt x="583" y="3240"/>
                    <a:pt x="710" y="2986"/>
                  </a:cubicBezTo>
                  <a:cubicBezTo>
                    <a:pt x="832" y="2727"/>
                    <a:pt x="980" y="2457"/>
                    <a:pt x="1118" y="2182"/>
                  </a:cubicBezTo>
                  <a:cubicBezTo>
                    <a:pt x="1255" y="1906"/>
                    <a:pt x="1398" y="1636"/>
                    <a:pt x="1536" y="1382"/>
                  </a:cubicBezTo>
                  <a:cubicBezTo>
                    <a:pt x="1673" y="1134"/>
                    <a:pt x="1795" y="890"/>
                    <a:pt x="1906" y="689"/>
                  </a:cubicBezTo>
                  <a:cubicBezTo>
                    <a:pt x="2012" y="483"/>
                    <a:pt x="2102" y="313"/>
                    <a:pt x="2166" y="191"/>
                  </a:cubicBezTo>
                  <a:cubicBezTo>
                    <a:pt x="2224" y="75"/>
                    <a:pt x="2261" y="1"/>
                    <a:pt x="2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3226725" y="4093725"/>
              <a:ext cx="116475" cy="66875"/>
            </a:xfrm>
            <a:custGeom>
              <a:avLst/>
              <a:gdLst/>
              <a:ahLst/>
              <a:cxnLst/>
              <a:rect l="l" t="t" r="r" b="b"/>
              <a:pathLst>
                <a:path w="4659" h="2675" extrusionOk="0">
                  <a:moveTo>
                    <a:pt x="4658" y="0"/>
                  </a:moveTo>
                  <a:cubicBezTo>
                    <a:pt x="4658" y="0"/>
                    <a:pt x="4595" y="69"/>
                    <a:pt x="4489" y="186"/>
                  </a:cubicBezTo>
                  <a:cubicBezTo>
                    <a:pt x="4399" y="291"/>
                    <a:pt x="4256" y="466"/>
                    <a:pt x="4076" y="662"/>
                  </a:cubicBezTo>
                  <a:cubicBezTo>
                    <a:pt x="3901" y="868"/>
                    <a:pt x="3690" y="1101"/>
                    <a:pt x="3452" y="1324"/>
                  </a:cubicBezTo>
                  <a:cubicBezTo>
                    <a:pt x="3224" y="1556"/>
                    <a:pt x="2949" y="1779"/>
                    <a:pt x="2658" y="1975"/>
                  </a:cubicBezTo>
                  <a:cubicBezTo>
                    <a:pt x="2515" y="2065"/>
                    <a:pt x="2361" y="2149"/>
                    <a:pt x="2208" y="2229"/>
                  </a:cubicBezTo>
                  <a:cubicBezTo>
                    <a:pt x="2059" y="2303"/>
                    <a:pt x="1901" y="2361"/>
                    <a:pt x="1742" y="2409"/>
                  </a:cubicBezTo>
                  <a:cubicBezTo>
                    <a:pt x="1430" y="2509"/>
                    <a:pt x="1123" y="2541"/>
                    <a:pt x="858" y="2541"/>
                  </a:cubicBezTo>
                  <a:cubicBezTo>
                    <a:pt x="593" y="2541"/>
                    <a:pt x="376" y="2493"/>
                    <a:pt x="233" y="2451"/>
                  </a:cubicBezTo>
                  <a:cubicBezTo>
                    <a:pt x="159" y="2430"/>
                    <a:pt x="101" y="2403"/>
                    <a:pt x="59" y="2387"/>
                  </a:cubicBezTo>
                  <a:lnTo>
                    <a:pt x="0" y="2372"/>
                  </a:lnTo>
                  <a:lnTo>
                    <a:pt x="0" y="2372"/>
                  </a:lnTo>
                  <a:cubicBezTo>
                    <a:pt x="0" y="2372"/>
                    <a:pt x="22" y="2382"/>
                    <a:pt x="53" y="2403"/>
                  </a:cubicBezTo>
                  <a:cubicBezTo>
                    <a:pt x="90" y="2425"/>
                    <a:pt x="138" y="2456"/>
                    <a:pt x="212" y="2488"/>
                  </a:cubicBezTo>
                  <a:cubicBezTo>
                    <a:pt x="355" y="2557"/>
                    <a:pt x="577" y="2626"/>
                    <a:pt x="847" y="2663"/>
                  </a:cubicBezTo>
                  <a:cubicBezTo>
                    <a:pt x="925" y="2670"/>
                    <a:pt x="1007" y="2674"/>
                    <a:pt x="1092" y="2674"/>
                  </a:cubicBezTo>
                  <a:cubicBezTo>
                    <a:pt x="1304" y="2674"/>
                    <a:pt x="1537" y="2649"/>
                    <a:pt x="1779" y="2589"/>
                  </a:cubicBezTo>
                  <a:cubicBezTo>
                    <a:pt x="1943" y="2546"/>
                    <a:pt x="2118" y="2483"/>
                    <a:pt x="2282" y="2414"/>
                  </a:cubicBezTo>
                  <a:cubicBezTo>
                    <a:pt x="2446" y="2345"/>
                    <a:pt x="2615" y="2255"/>
                    <a:pt x="2763" y="2160"/>
                  </a:cubicBezTo>
                  <a:cubicBezTo>
                    <a:pt x="3070" y="1953"/>
                    <a:pt x="3340" y="1710"/>
                    <a:pt x="3579" y="1461"/>
                  </a:cubicBezTo>
                  <a:cubicBezTo>
                    <a:pt x="3811" y="1212"/>
                    <a:pt x="4002" y="958"/>
                    <a:pt x="4161" y="747"/>
                  </a:cubicBezTo>
                  <a:cubicBezTo>
                    <a:pt x="4314" y="530"/>
                    <a:pt x="4441" y="339"/>
                    <a:pt x="4526" y="212"/>
                  </a:cubicBezTo>
                  <a:cubicBezTo>
                    <a:pt x="4605" y="80"/>
                    <a:pt x="4658" y="0"/>
                    <a:pt x="4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3191125" y="3965900"/>
              <a:ext cx="91475" cy="58100"/>
            </a:xfrm>
            <a:custGeom>
              <a:avLst/>
              <a:gdLst/>
              <a:ahLst/>
              <a:cxnLst/>
              <a:rect l="l" t="t" r="r" b="b"/>
              <a:pathLst>
                <a:path w="3659" h="2324" extrusionOk="0">
                  <a:moveTo>
                    <a:pt x="1" y="0"/>
                  </a:moveTo>
                  <a:cubicBezTo>
                    <a:pt x="1" y="0"/>
                    <a:pt x="59" y="37"/>
                    <a:pt x="165" y="90"/>
                  </a:cubicBezTo>
                  <a:cubicBezTo>
                    <a:pt x="271" y="154"/>
                    <a:pt x="419" y="238"/>
                    <a:pt x="593" y="339"/>
                  </a:cubicBezTo>
                  <a:cubicBezTo>
                    <a:pt x="683" y="392"/>
                    <a:pt x="779" y="445"/>
                    <a:pt x="879" y="498"/>
                  </a:cubicBezTo>
                  <a:cubicBezTo>
                    <a:pt x="980" y="556"/>
                    <a:pt x="1086" y="614"/>
                    <a:pt x="1197" y="683"/>
                  </a:cubicBezTo>
                  <a:cubicBezTo>
                    <a:pt x="1303" y="746"/>
                    <a:pt x="1414" y="815"/>
                    <a:pt x="1530" y="879"/>
                  </a:cubicBezTo>
                  <a:lnTo>
                    <a:pt x="1869" y="1096"/>
                  </a:lnTo>
                  <a:lnTo>
                    <a:pt x="2203" y="1318"/>
                  </a:lnTo>
                  <a:cubicBezTo>
                    <a:pt x="2319" y="1387"/>
                    <a:pt x="2425" y="1461"/>
                    <a:pt x="2531" y="1535"/>
                  </a:cubicBezTo>
                  <a:cubicBezTo>
                    <a:pt x="2732" y="1678"/>
                    <a:pt x="2933" y="1810"/>
                    <a:pt x="3097" y="1932"/>
                  </a:cubicBezTo>
                  <a:cubicBezTo>
                    <a:pt x="3261" y="2049"/>
                    <a:pt x="3399" y="2149"/>
                    <a:pt x="3499" y="2218"/>
                  </a:cubicBezTo>
                  <a:cubicBezTo>
                    <a:pt x="3600" y="2287"/>
                    <a:pt x="3658" y="2324"/>
                    <a:pt x="3658" y="2324"/>
                  </a:cubicBezTo>
                  <a:cubicBezTo>
                    <a:pt x="3658" y="2324"/>
                    <a:pt x="3621" y="2260"/>
                    <a:pt x="3547" y="2170"/>
                  </a:cubicBezTo>
                  <a:cubicBezTo>
                    <a:pt x="3473" y="2070"/>
                    <a:pt x="3362" y="1937"/>
                    <a:pt x="3224" y="1784"/>
                  </a:cubicBezTo>
                  <a:cubicBezTo>
                    <a:pt x="3086" y="1630"/>
                    <a:pt x="2906" y="1466"/>
                    <a:pt x="2705" y="1302"/>
                  </a:cubicBezTo>
                  <a:cubicBezTo>
                    <a:pt x="2605" y="1223"/>
                    <a:pt x="2504" y="1138"/>
                    <a:pt x="2388" y="1059"/>
                  </a:cubicBezTo>
                  <a:cubicBezTo>
                    <a:pt x="2277" y="979"/>
                    <a:pt x="2165" y="900"/>
                    <a:pt x="2044" y="826"/>
                  </a:cubicBezTo>
                  <a:cubicBezTo>
                    <a:pt x="1927" y="752"/>
                    <a:pt x="1806" y="683"/>
                    <a:pt x="1689" y="614"/>
                  </a:cubicBezTo>
                  <a:cubicBezTo>
                    <a:pt x="1567" y="551"/>
                    <a:pt x="1451" y="487"/>
                    <a:pt x="1329" y="429"/>
                  </a:cubicBezTo>
                  <a:cubicBezTo>
                    <a:pt x="1213" y="376"/>
                    <a:pt x="1096" y="323"/>
                    <a:pt x="985" y="286"/>
                  </a:cubicBezTo>
                  <a:cubicBezTo>
                    <a:pt x="874" y="238"/>
                    <a:pt x="768" y="196"/>
                    <a:pt x="668" y="169"/>
                  </a:cubicBezTo>
                  <a:cubicBezTo>
                    <a:pt x="472" y="106"/>
                    <a:pt x="302" y="64"/>
                    <a:pt x="186" y="37"/>
                  </a:cubicBezTo>
                  <a:cubicBezTo>
                    <a:pt x="64" y="1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3358400" y="3992500"/>
              <a:ext cx="71725" cy="26225"/>
            </a:xfrm>
            <a:custGeom>
              <a:avLst/>
              <a:gdLst/>
              <a:ahLst/>
              <a:cxnLst/>
              <a:rect l="l" t="t" r="r" b="b"/>
              <a:pathLst>
                <a:path w="2869" h="1049" extrusionOk="0">
                  <a:moveTo>
                    <a:pt x="0" y="0"/>
                  </a:moveTo>
                  <a:cubicBezTo>
                    <a:pt x="0" y="0"/>
                    <a:pt x="37" y="26"/>
                    <a:pt x="117" y="69"/>
                  </a:cubicBezTo>
                  <a:cubicBezTo>
                    <a:pt x="191" y="106"/>
                    <a:pt x="302" y="159"/>
                    <a:pt x="429" y="217"/>
                  </a:cubicBezTo>
                  <a:cubicBezTo>
                    <a:pt x="561" y="281"/>
                    <a:pt x="715" y="344"/>
                    <a:pt x="879" y="418"/>
                  </a:cubicBezTo>
                  <a:cubicBezTo>
                    <a:pt x="1043" y="482"/>
                    <a:pt x="1223" y="550"/>
                    <a:pt x="1403" y="625"/>
                  </a:cubicBezTo>
                  <a:cubicBezTo>
                    <a:pt x="1583" y="683"/>
                    <a:pt x="1768" y="741"/>
                    <a:pt x="1932" y="799"/>
                  </a:cubicBezTo>
                  <a:cubicBezTo>
                    <a:pt x="2101" y="852"/>
                    <a:pt x="2260" y="900"/>
                    <a:pt x="2403" y="942"/>
                  </a:cubicBezTo>
                  <a:cubicBezTo>
                    <a:pt x="2541" y="974"/>
                    <a:pt x="2657" y="1000"/>
                    <a:pt x="2737" y="1022"/>
                  </a:cubicBezTo>
                  <a:cubicBezTo>
                    <a:pt x="2827" y="1032"/>
                    <a:pt x="2869" y="1048"/>
                    <a:pt x="2869" y="1048"/>
                  </a:cubicBezTo>
                  <a:cubicBezTo>
                    <a:pt x="2869" y="1048"/>
                    <a:pt x="2832" y="1022"/>
                    <a:pt x="2752" y="979"/>
                  </a:cubicBezTo>
                  <a:cubicBezTo>
                    <a:pt x="2678" y="947"/>
                    <a:pt x="2573" y="895"/>
                    <a:pt x="2440" y="826"/>
                  </a:cubicBezTo>
                  <a:cubicBezTo>
                    <a:pt x="2308" y="768"/>
                    <a:pt x="2154" y="699"/>
                    <a:pt x="1990" y="630"/>
                  </a:cubicBezTo>
                  <a:cubicBezTo>
                    <a:pt x="1826" y="561"/>
                    <a:pt x="1646" y="498"/>
                    <a:pt x="1466" y="423"/>
                  </a:cubicBezTo>
                  <a:cubicBezTo>
                    <a:pt x="1292" y="365"/>
                    <a:pt x="1106" y="302"/>
                    <a:pt x="937" y="243"/>
                  </a:cubicBezTo>
                  <a:cubicBezTo>
                    <a:pt x="768" y="191"/>
                    <a:pt x="609" y="148"/>
                    <a:pt x="471" y="106"/>
                  </a:cubicBezTo>
                  <a:cubicBezTo>
                    <a:pt x="328" y="74"/>
                    <a:pt x="212" y="48"/>
                    <a:pt x="132" y="26"/>
                  </a:cubicBezTo>
                  <a:cubicBezTo>
                    <a:pt x="48" y="1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3386300" y="4148100"/>
              <a:ext cx="59325" cy="11550"/>
            </a:xfrm>
            <a:custGeom>
              <a:avLst/>
              <a:gdLst/>
              <a:ahLst/>
              <a:cxnLst/>
              <a:rect l="l" t="t" r="r" b="b"/>
              <a:pathLst>
                <a:path w="2373" h="462" extrusionOk="0">
                  <a:moveTo>
                    <a:pt x="1" y="1"/>
                  </a:moveTo>
                  <a:cubicBezTo>
                    <a:pt x="1" y="1"/>
                    <a:pt x="33" y="22"/>
                    <a:pt x="96" y="59"/>
                  </a:cubicBezTo>
                  <a:cubicBezTo>
                    <a:pt x="154" y="96"/>
                    <a:pt x="239" y="144"/>
                    <a:pt x="345" y="186"/>
                  </a:cubicBezTo>
                  <a:cubicBezTo>
                    <a:pt x="451" y="234"/>
                    <a:pt x="578" y="281"/>
                    <a:pt x="715" y="329"/>
                  </a:cubicBezTo>
                  <a:cubicBezTo>
                    <a:pt x="853" y="366"/>
                    <a:pt x="1007" y="398"/>
                    <a:pt x="1160" y="424"/>
                  </a:cubicBezTo>
                  <a:cubicBezTo>
                    <a:pt x="1314" y="445"/>
                    <a:pt x="1462" y="451"/>
                    <a:pt x="1610" y="461"/>
                  </a:cubicBezTo>
                  <a:cubicBezTo>
                    <a:pt x="1753" y="451"/>
                    <a:pt x="1885" y="445"/>
                    <a:pt x="2002" y="429"/>
                  </a:cubicBezTo>
                  <a:cubicBezTo>
                    <a:pt x="2113" y="414"/>
                    <a:pt x="2203" y="392"/>
                    <a:pt x="2272" y="377"/>
                  </a:cubicBezTo>
                  <a:cubicBezTo>
                    <a:pt x="2335" y="361"/>
                    <a:pt x="2372" y="350"/>
                    <a:pt x="2372" y="350"/>
                  </a:cubicBezTo>
                  <a:cubicBezTo>
                    <a:pt x="2372" y="350"/>
                    <a:pt x="2330" y="345"/>
                    <a:pt x="2266" y="339"/>
                  </a:cubicBezTo>
                  <a:cubicBezTo>
                    <a:pt x="2198" y="334"/>
                    <a:pt x="2108" y="329"/>
                    <a:pt x="1991" y="313"/>
                  </a:cubicBezTo>
                  <a:cubicBezTo>
                    <a:pt x="1880" y="308"/>
                    <a:pt x="1748" y="292"/>
                    <a:pt x="1615" y="271"/>
                  </a:cubicBezTo>
                  <a:cubicBezTo>
                    <a:pt x="1478" y="260"/>
                    <a:pt x="1329" y="239"/>
                    <a:pt x="1187" y="212"/>
                  </a:cubicBezTo>
                  <a:cubicBezTo>
                    <a:pt x="1038" y="191"/>
                    <a:pt x="895" y="175"/>
                    <a:pt x="758" y="149"/>
                  </a:cubicBezTo>
                  <a:cubicBezTo>
                    <a:pt x="615" y="128"/>
                    <a:pt x="493" y="101"/>
                    <a:pt x="377" y="75"/>
                  </a:cubicBezTo>
                  <a:cubicBezTo>
                    <a:pt x="266" y="54"/>
                    <a:pt x="176" y="32"/>
                    <a:pt x="107" y="22"/>
                  </a:cubicBezTo>
                  <a:cubicBezTo>
                    <a:pt x="43" y="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2822450" y="4640225"/>
              <a:ext cx="101800" cy="28525"/>
            </a:xfrm>
            <a:custGeom>
              <a:avLst/>
              <a:gdLst/>
              <a:ahLst/>
              <a:cxnLst/>
              <a:rect l="l" t="t" r="r" b="b"/>
              <a:pathLst>
                <a:path w="4072" h="1141" extrusionOk="0">
                  <a:moveTo>
                    <a:pt x="4071" y="1"/>
                  </a:moveTo>
                  <a:cubicBezTo>
                    <a:pt x="4071" y="1"/>
                    <a:pt x="4008" y="27"/>
                    <a:pt x="3902" y="80"/>
                  </a:cubicBezTo>
                  <a:cubicBezTo>
                    <a:pt x="3849" y="112"/>
                    <a:pt x="3786" y="139"/>
                    <a:pt x="3711" y="176"/>
                  </a:cubicBezTo>
                  <a:cubicBezTo>
                    <a:pt x="3637" y="207"/>
                    <a:pt x="3553" y="244"/>
                    <a:pt x="3463" y="287"/>
                  </a:cubicBezTo>
                  <a:cubicBezTo>
                    <a:pt x="3283" y="371"/>
                    <a:pt x="3066" y="456"/>
                    <a:pt x="2833" y="536"/>
                  </a:cubicBezTo>
                  <a:cubicBezTo>
                    <a:pt x="2600" y="626"/>
                    <a:pt x="2351" y="705"/>
                    <a:pt x="2092" y="763"/>
                  </a:cubicBezTo>
                  <a:cubicBezTo>
                    <a:pt x="1838" y="837"/>
                    <a:pt x="1584" y="890"/>
                    <a:pt x="1335" y="927"/>
                  </a:cubicBezTo>
                  <a:cubicBezTo>
                    <a:pt x="1091" y="975"/>
                    <a:pt x="869" y="1007"/>
                    <a:pt x="668" y="1022"/>
                  </a:cubicBezTo>
                  <a:cubicBezTo>
                    <a:pt x="567" y="1033"/>
                    <a:pt x="477" y="1038"/>
                    <a:pt x="398" y="1049"/>
                  </a:cubicBezTo>
                  <a:cubicBezTo>
                    <a:pt x="319" y="1054"/>
                    <a:pt x="244" y="1060"/>
                    <a:pt x="186" y="1060"/>
                  </a:cubicBezTo>
                  <a:cubicBezTo>
                    <a:pt x="64" y="1065"/>
                    <a:pt x="1" y="1075"/>
                    <a:pt x="1" y="1075"/>
                  </a:cubicBezTo>
                  <a:cubicBezTo>
                    <a:pt x="1" y="1075"/>
                    <a:pt x="64" y="1086"/>
                    <a:pt x="186" y="1102"/>
                  </a:cubicBezTo>
                  <a:cubicBezTo>
                    <a:pt x="244" y="1107"/>
                    <a:pt x="319" y="1112"/>
                    <a:pt x="398" y="1118"/>
                  </a:cubicBezTo>
                  <a:cubicBezTo>
                    <a:pt x="477" y="1128"/>
                    <a:pt x="567" y="1134"/>
                    <a:pt x="673" y="1139"/>
                  </a:cubicBezTo>
                  <a:cubicBezTo>
                    <a:pt x="709" y="1140"/>
                    <a:pt x="745" y="1140"/>
                    <a:pt x="782" y="1140"/>
                  </a:cubicBezTo>
                  <a:cubicBezTo>
                    <a:pt x="960" y="1140"/>
                    <a:pt x="1157" y="1130"/>
                    <a:pt x="1372" y="1112"/>
                  </a:cubicBezTo>
                  <a:cubicBezTo>
                    <a:pt x="1621" y="1081"/>
                    <a:pt x="1885" y="1033"/>
                    <a:pt x="2150" y="970"/>
                  </a:cubicBezTo>
                  <a:cubicBezTo>
                    <a:pt x="2409" y="895"/>
                    <a:pt x="2669" y="800"/>
                    <a:pt x="2907" y="710"/>
                  </a:cubicBezTo>
                  <a:cubicBezTo>
                    <a:pt x="3134" y="604"/>
                    <a:pt x="3346" y="498"/>
                    <a:pt x="3521" y="393"/>
                  </a:cubicBezTo>
                  <a:cubicBezTo>
                    <a:pt x="3606" y="340"/>
                    <a:pt x="3685" y="287"/>
                    <a:pt x="3754" y="239"/>
                  </a:cubicBezTo>
                  <a:cubicBezTo>
                    <a:pt x="3817" y="191"/>
                    <a:pt x="3876" y="154"/>
                    <a:pt x="3923" y="112"/>
                  </a:cubicBezTo>
                  <a:cubicBezTo>
                    <a:pt x="4018" y="43"/>
                    <a:pt x="4071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2764225" y="4514000"/>
              <a:ext cx="26625" cy="125475"/>
            </a:xfrm>
            <a:custGeom>
              <a:avLst/>
              <a:gdLst/>
              <a:ahLst/>
              <a:cxnLst/>
              <a:rect l="l" t="t" r="r" b="b"/>
              <a:pathLst>
                <a:path w="1065" h="5019" extrusionOk="0">
                  <a:moveTo>
                    <a:pt x="589" y="0"/>
                  </a:moveTo>
                  <a:cubicBezTo>
                    <a:pt x="589" y="0"/>
                    <a:pt x="604" y="80"/>
                    <a:pt x="631" y="228"/>
                  </a:cubicBezTo>
                  <a:cubicBezTo>
                    <a:pt x="641" y="302"/>
                    <a:pt x="657" y="387"/>
                    <a:pt x="668" y="477"/>
                  </a:cubicBezTo>
                  <a:cubicBezTo>
                    <a:pt x="673" y="524"/>
                    <a:pt x="684" y="577"/>
                    <a:pt x="694" y="630"/>
                  </a:cubicBezTo>
                  <a:cubicBezTo>
                    <a:pt x="700" y="683"/>
                    <a:pt x="710" y="741"/>
                    <a:pt x="716" y="805"/>
                  </a:cubicBezTo>
                  <a:cubicBezTo>
                    <a:pt x="721" y="863"/>
                    <a:pt x="726" y="921"/>
                    <a:pt x="737" y="990"/>
                  </a:cubicBezTo>
                  <a:cubicBezTo>
                    <a:pt x="742" y="1054"/>
                    <a:pt x="742" y="1122"/>
                    <a:pt x="747" y="1186"/>
                  </a:cubicBezTo>
                  <a:cubicBezTo>
                    <a:pt x="753" y="1255"/>
                    <a:pt x="753" y="1324"/>
                    <a:pt x="753" y="1398"/>
                  </a:cubicBezTo>
                  <a:cubicBezTo>
                    <a:pt x="753" y="1472"/>
                    <a:pt x="758" y="1546"/>
                    <a:pt x="758" y="1615"/>
                  </a:cubicBezTo>
                  <a:cubicBezTo>
                    <a:pt x="758" y="1768"/>
                    <a:pt x="758" y="1922"/>
                    <a:pt x="747" y="2080"/>
                  </a:cubicBezTo>
                  <a:cubicBezTo>
                    <a:pt x="747" y="2239"/>
                    <a:pt x="721" y="2398"/>
                    <a:pt x="710" y="2557"/>
                  </a:cubicBezTo>
                  <a:cubicBezTo>
                    <a:pt x="689" y="2716"/>
                    <a:pt x="668" y="2874"/>
                    <a:pt x="636" y="3028"/>
                  </a:cubicBezTo>
                  <a:cubicBezTo>
                    <a:pt x="610" y="3176"/>
                    <a:pt x="578" y="3330"/>
                    <a:pt x="541" y="3478"/>
                  </a:cubicBezTo>
                  <a:cubicBezTo>
                    <a:pt x="461" y="3769"/>
                    <a:pt x="393" y="4039"/>
                    <a:pt x="303" y="4261"/>
                  </a:cubicBezTo>
                  <a:cubicBezTo>
                    <a:pt x="287" y="4325"/>
                    <a:pt x="266" y="4378"/>
                    <a:pt x="244" y="4431"/>
                  </a:cubicBezTo>
                  <a:cubicBezTo>
                    <a:pt x="223" y="4484"/>
                    <a:pt x="207" y="4526"/>
                    <a:pt x="186" y="4574"/>
                  </a:cubicBezTo>
                  <a:cubicBezTo>
                    <a:pt x="149" y="4669"/>
                    <a:pt x="117" y="4748"/>
                    <a:pt x="86" y="4812"/>
                  </a:cubicBezTo>
                  <a:cubicBezTo>
                    <a:pt x="27" y="4944"/>
                    <a:pt x="1" y="5018"/>
                    <a:pt x="1" y="5018"/>
                  </a:cubicBezTo>
                  <a:cubicBezTo>
                    <a:pt x="1" y="5018"/>
                    <a:pt x="54" y="4960"/>
                    <a:pt x="144" y="4838"/>
                  </a:cubicBezTo>
                  <a:cubicBezTo>
                    <a:pt x="192" y="4785"/>
                    <a:pt x="244" y="4711"/>
                    <a:pt x="297" y="4626"/>
                  </a:cubicBezTo>
                  <a:cubicBezTo>
                    <a:pt x="324" y="4589"/>
                    <a:pt x="356" y="4542"/>
                    <a:pt x="382" y="4494"/>
                  </a:cubicBezTo>
                  <a:cubicBezTo>
                    <a:pt x="409" y="4446"/>
                    <a:pt x="446" y="4394"/>
                    <a:pt x="467" y="4335"/>
                  </a:cubicBezTo>
                  <a:cubicBezTo>
                    <a:pt x="594" y="4118"/>
                    <a:pt x="705" y="3848"/>
                    <a:pt x="811" y="3557"/>
                  </a:cubicBezTo>
                  <a:cubicBezTo>
                    <a:pt x="858" y="3404"/>
                    <a:pt x="911" y="3250"/>
                    <a:pt x="938" y="3086"/>
                  </a:cubicBezTo>
                  <a:cubicBezTo>
                    <a:pt x="980" y="2927"/>
                    <a:pt x="1001" y="2753"/>
                    <a:pt x="1023" y="2589"/>
                  </a:cubicBezTo>
                  <a:cubicBezTo>
                    <a:pt x="1038" y="2425"/>
                    <a:pt x="1060" y="2250"/>
                    <a:pt x="1060" y="2086"/>
                  </a:cubicBezTo>
                  <a:cubicBezTo>
                    <a:pt x="1065" y="1922"/>
                    <a:pt x="1054" y="1758"/>
                    <a:pt x="1044" y="1604"/>
                  </a:cubicBezTo>
                  <a:cubicBezTo>
                    <a:pt x="1044" y="1535"/>
                    <a:pt x="1033" y="1466"/>
                    <a:pt x="1017" y="1392"/>
                  </a:cubicBezTo>
                  <a:cubicBezTo>
                    <a:pt x="1012" y="1318"/>
                    <a:pt x="1001" y="1244"/>
                    <a:pt x="986" y="1175"/>
                  </a:cubicBezTo>
                  <a:cubicBezTo>
                    <a:pt x="975" y="1101"/>
                    <a:pt x="959" y="1032"/>
                    <a:pt x="948" y="969"/>
                  </a:cubicBezTo>
                  <a:cubicBezTo>
                    <a:pt x="933" y="900"/>
                    <a:pt x="911" y="842"/>
                    <a:pt x="896" y="778"/>
                  </a:cubicBezTo>
                  <a:cubicBezTo>
                    <a:pt x="874" y="715"/>
                    <a:pt x="858" y="657"/>
                    <a:pt x="843" y="604"/>
                  </a:cubicBezTo>
                  <a:cubicBezTo>
                    <a:pt x="821" y="551"/>
                    <a:pt x="800" y="498"/>
                    <a:pt x="790" y="450"/>
                  </a:cubicBezTo>
                  <a:cubicBezTo>
                    <a:pt x="753" y="360"/>
                    <a:pt x="721" y="276"/>
                    <a:pt x="689" y="207"/>
                  </a:cubicBezTo>
                  <a:cubicBezTo>
                    <a:pt x="631" y="74"/>
                    <a:pt x="589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2792950" y="4514650"/>
              <a:ext cx="10875" cy="82475"/>
            </a:xfrm>
            <a:custGeom>
              <a:avLst/>
              <a:gdLst/>
              <a:ahLst/>
              <a:cxnLst/>
              <a:rect l="l" t="t" r="r" b="b"/>
              <a:pathLst>
                <a:path w="435" h="3299" extrusionOk="0">
                  <a:moveTo>
                    <a:pt x="96" y="1"/>
                  </a:moveTo>
                  <a:cubicBezTo>
                    <a:pt x="96" y="1"/>
                    <a:pt x="101" y="54"/>
                    <a:pt x="117" y="149"/>
                  </a:cubicBezTo>
                  <a:cubicBezTo>
                    <a:pt x="122" y="197"/>
                    <a:pt x="133" y="250"/>
                    <a:pt x="144" y="313"/>
                  </a:cubicBezTo>
                  <a:cubicBezTo>
                    <a:pt x="154" y="382"/>
                    <a:pt x="159" y="445"/>
                    <a:pt x="170" y="525"/>
                  </a:cubicBezTo>
                  <a:cubicBezTo>
                    <a:pt x="196" y="678"/>
                    <a:pt x="207" y="864"/>
                    <a:pt x="212" y="1054"/>
                  </a:cubicBezTo>
                  <a:cubicBezTo>
                    <a:pt x="228" y="1245"/>
                    <a:pt x="228" y="1451"/>
                    <a:pt x="223" y="1657"/>
                  </a:cubicBezTo>
                  <a:cubicBezTo>
                    <a:pt x="223" y="1859"/>
                    <a:pt x="207" y="2065"/>
                    <a:pt x="181" y="2256"/>
                  </a:cubicBezTo>
                  <a:cubicBezTo>
                    <a:pt x="159" y="2451"/>
                    <a:pt x="133" y="2626"/>
                    <a:pt x="101" y="2780"/>
                  </a:cubicBezTo>
                  <a:cubicBezTo>
                    <a:pt x="91" y="2859"/>
                    <a:pt x="75" y="2928"/>
                    <a:pt x="64" y="2991"/>
                  </a:cubicBezTo>
                  <a:cubicBezTo>
                    <a:pt x="48" y="3050"/>
                    <a:pt x="38" y="3113"/>
                    <a:pt x="27" y="3150"/>
                  </a:cubicBezTo>
                  <a:cubicBezTo>
                    <a:pt x="11" y="3245"/>
                    <a:pt x="1" y="3298"/>
                    <a:pt x="1" y="3298"/>
                  </a:cubicBezTo>
                  <a:cubicBezTo>
                    <a:pt x="1" y="3298"/>
                    <a:pt x="27" y="3251"/>
                    <a:pt x="69" y="3171"/>
                  </a:cubicBezTo>
                  <a:cubicBezTo>
                    <a:pt x="91" y="3129"/>
                    <a:pt x="117" y="3076"/>
                    <a:pt x="133" y="3018"/>
                  </a:cubicBezTo>
                  <a:cubicBezTo>
                    <a:pt x="159" y="2960"/>
                    <a:pt x="186" y="2891"/>
                    <a:pt x="212" y="2811"/>
                  </a:cubicBezTo>
                  <a:cubicBezTo>
                    <a:pt x="265" y="2663"/>
                    <a:pt x="313" y="2483"/>
                    <a:pt x="361" y="2282"/>
                  </a:cubicBezTo>
                  <a:cubicBezTo>
                    <a:pt x="392" y="2086"/>
                    <a:pt x="419" y="1874"/>
                    <a:pt x="435" y="1663"/>
                  </a:cubicBezTo>
                  <a:cubicBezTo>
                    <a:pt x="435" y="1451"/>
                    <a:pt x="419" y="1234"/>
                    <a:pt x="392" y="1033"/>
                  </a:cubicBezTo>
                  <a:cubicBezTo>
                    <a:pt x="371" y="837"/>
                    <a:pt x="334" y="652"/>
                    <a:pt x="286" y="498"/>
                  </a:cubicBezTo>
                  <a:cubicBezTo>
                    <a:pt x="260" y="419"/>
                    <a:pt x="239" y="355"/>
                    <a:pt x="212" y="292"/>
                  </a:cubicBezTo>
                  <a:cubicBezTo>
                    <a:pt x="196" y="234"/>
                    <a:pt x="175" y="181"/>
                    <a:pt x="154" y="133"/>
                  </a:cubicBezTo>
                  <a:cubicBezTo>
                    <a:pt x="117" y="48"/>
                    <a:pt x="96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3064750" y="3850900"/>
              <a:ext cx="80475" cy="59575"/>
            </a:xfrm>
            <a:custGeom>
              <a:avLst/>
              <a:gdLst/>
              <a:ahLst/>
              <a:cxnLst/>
              <a:rect l="l" t="t" r="r" b="b"/>
              <a:pathLst>
                <a:path w="3219" h="2383" extrusionOk="0">
                  <a:moveTo>
                    <a:pt x="3219" y="0"/>
                  </a:moveTo>
                  <a:cubicBezTo>
                    <a:pt x="3219" y="0"/>
                    <a:pt x="3155" y="27"/>
                    <a:pt x="3060" y="69"/>
                  </a:cubicBezTo>
                  <a:cubicBezTo>
                    <a:pt x="2959" y="112"/>
                    <a:pt x="2811" y="180"/>
                    <a:pt x="2647" y="265"/>
                  </a:cubicBezTo>
                  <a:cubicBezTo>
                    <a:pt x="2483" y="360"/>
                    <a:pt x="2293" y="466"/>
                    <a:pt x="2086" y="588"/>
                  </a:cubicBezTo>
                  <a:cubicBezTo>
                    <a:pt x="1885" y="715"/>
                    <a:pt x="1673" y="863"/>
                    <a:pt x="1472" y="1006"/>
                  </a:cubicBezTo>
                  <a:cubicBezTo>
                    <a:pt x="1271" y="1160"/>
                    <a:pt x="1075" y="1318"/>
                    <a:pt x="895" y="1472"/>
                  </a:cubicBezTo>
                  <a:cubicBezTo>
                    <a:pt x="715" y="1631"/>
                    <a:pt x="556" y="1779"/>
                    <a:pt x="424" y="1911"/>
                  </a:cubicBezTo>
                  <a:cubicBezTo>
                    <a:pt x="292" y="2054"/>
                    <a:pt x="186" y="2165"/>
                    <a:pt x="112" y="2250"/>
                  </a:cubicBezTo>
                  <a:cubicBezTo>
                    <a:pt x="43" y="2335"/>
                    <a:pt x="1" y="2382"/>
                    <a:pt x="1" y="2382"/>
                  </a:cubicBezTo>
                  <a:cubicBezTo>
                    <a:pt x="1" y="2382"/>
                    <a:pt x="54" y="2345"/>
                    <a:pt x="138" y="2282"/>
                  </a:cubicBezTo>
                  <a:cubicBezTo>
                    <a:pt x="228" y="2202"/>
                    <a:pt x="345" y="2107"/>
                    <a:pt x="498" y="1996"/>
                  </a:cubicBezTo>
                  <a:cubicBezTo>
                    <a:pt x="641" y="1879"/>
                    <a:pt x="821" y="1747"/>
                    <a:pt x="1006" y="1609"/>
                  </a:cubicBezTo>
                  <a:cubicBezTo>
                    <a:pt x="1192" y="1461"/>
                    <a:pt x="1393" y="1318"/>
                    <a:pt x="1594" y="1170"/>
                  </a:cubicBezTo>
                  <a:cubicBezTo>
                    <a:pt x="1795" y="1017"/>
                    <a:pt x="1991" y="874"/>
                    <a:pt x="2187" y="741"/>
                  </a:cubicBezTo>
                  <a:cubicBezTo>
                    <a:pt x="2372" y="604"/>
                    <a:pt x="2547" y="477"/>
                    <a:pt x="2705" y="371"/>
                  </a:cubicBezTo>
                  <a:cubicBezTo>
                    <a:pt x="2859" y="260"/>
                    <a:pt x="2986" y="164"/>
                    <a:pt x="3076" y="106"/>
                  </a:cubicBezTo>
                  <a:cubicBezTo>
                    <a:pt x="3166" y="43"/>
                    <a:pt x="3219" y="0"/>
                    <a:pt x="3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304000" y="3832900"/>
              <a:ext cx="38125" cy="34550"/>
            </a:xfrm>
            <a:custGeom>
              <a:avLst/>
              <a:gdLst/>
              <a:ahLst/>
              <a:cxnLst/>
              <a:rect l="l" t="t" r="r" b="b"/>
              <a:pathLst>
                <a:path w="1525" h="1382" extrusionOk="0">
                  <a:moveTo>
                    <a:pt x="1" y="0"/>
                  </a:moveTo>
                  <a:cubicBezTo>
                    <a:pt x="1" y="1"/>
                    <a:pt x="16" y="27"/>
                    <a:pt x="54" y="69"/>
                  </a:cubicBezTo>
                  <a:cubicBezTo>
                    <a:pt x="85" y="112"/>
                    <a:pt x="133" y="180"/>
                    <a:pt x="196" y="260"/>
                  </a:cubicBezTo>
                  <a:cubicBezTo>
                    <a:pt x="265" y="329"/>
                    <a:pt x="334" y="419"/>
                    <a:pt x="424" y="503"/>
                  </a:cubicBezTo>
                  <a:cubicBezTo>
                    <a:pt x="509" y="588"/>
                    <a:pt x="599" y="678"/>
                    <a:pt x="694" y="768"/>
                  </a:cubicBezTo>
                  <a:cubicBezTo>
                    <a:pt x="795" y="853"/>
                    <a:pt x="890" y="932"/>
                    <a:pt x="985" y="1011"/>
                  </a:cubicBezTo>
                  <a:cubicBezTo>
                    <a:pt x="1086" y="1086"/>
                    <a:pt x="1176" y="1149"/>
                    <a:pt x="1250" y="1207"/>
                  </a:cubicBezTo>
                  <a:cubicBezTo>
                    <a:pt x="1334" y="1260"/>
                    <a:pt x="1403" y="1308"/>
                    <a:pt x="1446" y="1334"/>
                  </a:cubicBezTo>
                  <a:cubicBezTo>
                    <a:pt x="1499" y="1361"/>
                    <a:pt x="1525" y="1382"/>
                    <a:pt x="1525" y="1382"/>
                  </a:cubicBezTo>
                  <a:cubicBezTo>
                    <a:pt x="1525" y="1382"/>
                    <a:pt x="1509" y="1356"/>
                    <a:pt x="1472" y="1308"/>
                  </a:cubicBezTo>
                  <a:cubicBezTo>
                    <a:pt x="1440" y="1260"/>
                    <a:pt x="1387" y="1197"/>
                    <a:pt x="1329" y="1123"/>
                  </a:cubicBezTo>
                  <a:cubicBezTo>
                    <a:pt x="1260" y="1049"/>
                    <a:pt x="1192" y="964"/>
                    <a:pt x="1102" y="879"/>
                  </a:cubicBezTo>
                  <a:cubicBezTo>
                    <a:pt x="1017" y="794"/>
                    <a:pt x="927" y="699"/>
                    <a:pt x="832" y="614"/>
                  </a:cubicBezTo>
                  <a:cubicBezTo>
                    <a:pt x="731" y="530"/>
                    <a:pt x="636" y="450"/>
                    <a:pt x="540" y="371"/>
                  </a:cubicBezTo>
                  <a:cubicBezTo>
                    <a:pt x="440" y="297"/>
                    <a:pt x="350" y="233"/>
                    <a:pt x="276" y="170"/>
                  </a:cubicBezTo>
                  <a:cubicBezTo>
                    <a:pt x="196" y="117"/>
                    <a:pt x="122" y="69"/>
                    <a:pt x="80" y="43"/>
                  </a:cubicBezTo>
                  <a:cubicBezTo>
                    <a:pt x="27" y="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033000" y="3947900"/>
              <a:ext cx="18550" cy="72000"/>
            </a:xfrm>
            <a:custGeom>
              <a:avLst/>
              <a:gdLst/>
              <a:ahLst/>
              <a:cxnLst/>
              <a:rect l="l" t="t" r="r" b="b"/>
              <a:pathLst>
                <a:path w="742" h="2880" extrusionOk="0">
                  <a:moveTo>
                    <a:pt x="741" y="0"/>
                  </a:moveTo>
                  <a:lnTo>
                    <a:pt x="741" y="0"/>
                  </a:lnTo>
                  <a:cubicBezTo>
                    <a:pt x="741" y="0"/>
                    <a:pt x="715" y="37"/>
                    <a:pt x="667" y="111"/>
                  </a:cubicBezTo>
                  <a:cubicBezTo>
                    <a:pt x="630" y="180"/>
                    <a:pt x="572" y="281"/>
                    <a:pt x="503" y="408"/>
                  </a:cubicBezTo>
                  <a:cubicBezTo>
                    <a:pt x="445" y="535"/>
                    <a:pt x="376" y="683"/>
                    <a:pt x="313" y="852"/>
                  </a:cubicBezTo>
                  <a:cubicBezTo>
                    <a:pt x="254" y="1017"/>
                    <a:pt x="201" y="1202"/>
                    <a:pt x="149" y="1382"/>
                  </a:cubicBezTo>
                  <a:cubicBezTo>
                    <a:pt x="106" y="1567"/>
                    <a:pt x="69" y="1752"/>
                    <a:pt x="43" y="1922"/>
                  </a:cubicBezTo>
                  <a:cubicBezTo>
                    <a:pt x="21" y="2102"/>
                    <a:pt x="6" y="2266"/>
                    <a:pt x="0" y="2403"/>
                  </a:cubicBezTo>
                  <a:lnTo>
                    <a:pt x="0" y="2747"/>
                  </a:lnTo>
                  <a:cubicBezTo>
                    <a:pt x="6" y="2827"/>
                    <a:pt x="16" y="2880"/>
                    <a:pt x="16" y="2880"/>
                  </a:cubicBezTo>
                  <a:cubicBezTo>
                    <a:pt x="16" y="2880"/>
                    <a:pt x="27" y="2837"/>
                    <a:pt x="48" y="2758"/>
                  </a:cubicBezTo>
                  <a:cubicBezTo>
                    <a:pt x="59" y="2679"/>
                    <a:pt x="85" y="2562"/>
                    <a:pt x="122" y="2424"/>
                  </a:cubicBezTo>
                  <a:cubicBezTo>
                    <a:pt x="149" y="2287"/>
                    <a:pt x="180" y="2128"/>
                    <a:pt x="228" y="1964"/>
                  </a:cubicBezTo>
                  <a:cubicBezTo>
                    <a:pt x="260" y="1789"/>
                    <a:pt x="307" y="1609"/>
                    <a:pt x="360" y="1435"/>
                  </a:cubicBezTo>
                  <a:cubicBezTo>
                    <a:pt x="397" y="1255"/>
                    <a:pt x="445" y="1075"/>
                    <a:pt x="498" y="911"/>
                  </a:cubicBezTo>
                  <a:cubicBezTo>
                    <a:pt x="535" y="747"/>
                    <a:pt x="583" y="588"/>
                    <a:pt x="625" y="455"/>
                  </a:cubicBezTo>
                  <a:cubicBezTo>
                    <a:pt x="657" y="313"/>
                    <a:pt x="688" y="201"/>
                    <a:pt x="715" y="127"/>
                  </a:cubicBezTo>
                  <a:cubicBezTo>
                    <a:pt x="731" y="43"/>
                    <a:pt x="741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2814000" y="4111575"/>
              <a:ext cx="49250" cy="35900"/>
            </a:xfrm>
            <a:custGeom>
              <a:avLst/>
              <a:gdLst/>
              <a:ahLst/>
              <a:cxnLst/>
              <a:rect l="l" t="t" r="r" b="b"/>
              <a:pathLst>
                <a:path w="1970" h="1436" extrusionOk="0">
                  <a:moveTo>
                    <a:pt x="0" y="1"/>
                  </a:moveTo>
                  <a:cubicBezTo>
                    <a:pt x="0" y="1"/>
                    <a:pt x="32" y="22"/>
                    <a:pt x="90" y="48"/>
                  </a:cubicBezTo>
                  <a:cubicBezTo>
                    <a:pt x="164" y="70"/>
                    <a:pt x="254" y="112"/>
                    <a:pt x="350" y="165"/>
                  </a:cubicBezTo>
                  <a:cubicBezTo>
                    <a:pt x="455" y="218"/>
                    <a:pt x="572" y="292"/>
                    <a:pt x="688" y="366"/>
                  </a:cubicBezTo>
                  <a:cubicBezTo>
                    <a:pt x="815" y="435"/>
                    <a:pt x="937" y="525"/>
                    <a:pt x="1059" y="615"/>
                  </a:cubicBezTo>
                  <a:cubicBezTo>
                    <a:pt x="1186" y="705"/>
                    <a:pt x="1302" y="800"/>
                    <a:pt x="1408" y="895"/>
                  </a:cubicBezTo>
                  <a:cubicBezTo>
                    <a:pt x="1514" y="985"/>
                    <a:pt x="1620" y="1070"/>
                    <a:pt x="1699" y="1160"/>
                  </a:cubicBezTo>
                  <a:cubicBezTo>
                    <a:pt x="1779" y="1239"/>
                    <a:pt x="1853" y="1303"/>
                    <a:pt x="1900" y="1356"/>
                  </a:cubicBezTo>
                  <a:cubicBezTo>
                    <a:pt x="1943" y="1404"/>
                    <a:pt x="1969" y="1435"/>
                    <a:pt x="1969" y="1435"/>
                  </a:cubicBezTo>
                  <a:cubicBezTo>
                    <a:pt x="1969" y="1435"/>
                    <a:pt x="1953" y="1404"/>
                    <a:pt x="1911" y="1345"/>
                  </a:cubicBezTo>
                  <a:cubicBezTo>
                    <a:pt x="1874" y="1292"/>
                    <a:pt x="1821" y="1202"/>
                    <a:pt x="1747" y="1118"/>
                  </a:cubicBezTo>
                  <a:cubicBezTo>
                    <a:pt x="1673" y="1028"/>
                    <a:pt x="1583" y="927"/>
                    <a:pt x="1477" y="827"/>
                  </a:cubicBezTo>
                  <a:cubicBezTo>
                    <a:pt x="1371" y="726"/>
                    <a:pt x="1249" y="631"/>
                    <a:pt x="1122" y="530"/>
                  </a:cubicBezTo>
                  <a:cubicBezTo>
                    <a:pt x="1001" y="445"/>
                    <a:pt x="858" y="355"/>
                    <a:pt x="736" y="287"/>
                  </a:cubicBezTo>
                  <a:cubicBezTo>
                    <a:pt x="609" y="213"/>
                    <a:pt x="482" y="160"/>
                    <a:pt x="371" y="117"/>
                  </a:cubicBezTo>
                  <a:cubicBezTo>
                    <a:pt x="265" y="75"/>
                    <a:pt x="164" y="48"/>
                    <a:pt x="106" y="27"/>
                  </a:cubicBezTo>
                  <a:cubicBezTo>
                    <a:pt x="37" y="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2751275" y="4164375"/>
              <a:ext cx="70550" cy="40650"/>
            </a:xfrm>
            <a:custGeom>
              <a:avLst/>
              <a:gdLst/>
              <a:ahLst/>
              <a:cxnLst/>
              <a:rect l="l" t="t" r="r" b="b"/>
              <a:pathLst>
                <a:path w="2822" h="1626" extrusionOk="0">
                  <a:moveTo>
                    <a:pt x="2821" y="1"/>
                  </a:moveTo>
                  <a:cubicBezTo>
                    <a:pt x="2821" y="1"/>
                    <a:pt x="2774" y="22"/>
                    <a:pt x="2689" y="43"/>
                  </a:cubicBezTo>
                  <a:cubicBezTo>
                    <a:pt x="2604" y="80"/>
                    <a:pt x="2483" y="117"/>
                    <a:pt x="2345" y="175"/>
                  </a:cubicBezTo>
                  <a:cubicBezTo>
                    <a:pt x="2207" y="239"/>
                    <a:pt x="2038" y="308"/>
                    <a:pt x="1869" y="398"/>
                  </a:cubicBezTo>
                  <a:cubicBezTo>
                    <a:pt x="1694" y="482"/>
                    <a:pt x="1519" y="583"/>
                    <a:pt x="1339" y="684"/>
                  </a:cubicBezTo>
                  <a:cubicBezTo>
                    <a:pt x="1159" y="789"/>
                    <a:pt x="990" y="895"/>
                    <a:pt x="831" y="1001"/>
                  </a:cubicBezTo>
                  <a:cubicBezTo>
                    <a:pt x="672" y="1107"/>
                    <a:pt x="524" y="1213"/>
                    <a:pt x="397" y="1303"/>
                  </a:cubicBezTo>
                  <a:cubicBezTo>
                    <a:pt x="276" y="1398"/>
                    <a:pt x="180" y="1478"/>
                    <a:pt x="106" y="1536"/>
                  </a:cubicBezTo>
                  <a:cubicBezTo>
                    <a:pt x="43" y="1594"/>
                    <a:pt x="0" y="1626"/>
                    <a:pt x="0" y="1626"/>
                  </a:cubicBezTo>
                  <a:cubicBezTo>
                    <a:pt x="0" y="1626"/>
                    <a:pt x="48" y="1599"/>
                    <a:pt x="122" y="1557"/>
                  </a:cubicBezTo>
                  <a:cubicBezTo>
                    <a:pt x="196" y="1509"/>
                    <a:pt x="307" y="1441"/>
                    <a:pt x="434" y="1356"/>
                  </a:cubicBezTo>
                  <a:cubicBezTo>
                    <a:pt x="556" y="1271"/>
                    <a:pt x="715" y="1186"/>
                    <a:pt x="874" y="1086"/>
                  </a:cubicBezTo>
                  <a:cubicBezTo>
                    <a:pt x="1027" y="980"/>
                    <a:pt x="1202" y="874"/>
                    <a:pt x="1376" y="774"/>
                  </a:cubicBezTo>
                  <a:cubicBezTo>
                    <a:pt x="1556" y="668"/>
                    <a:pt x="1731" y="567"/>
                    <a:pt x="1900" y="482"/>
                  </a:cubicBezTo>
                  <a:cubicBezTo>
                    <a:pt x="2075" y="398"/>
                    <a:pt x="2223" y="303"/>
                    <a:pt x="2366" y="239"/>
                  </a:cubicBezTo>
                  <a:cubicBezTo>
                    <a:pt x="2499" y="165"/>
                    <a:pt x="2615" y="107"/>
                    <a:pt x="2694" y="64"/>
                  </a:cubicBezTo>
                  <a:cubicBezTo>
                    <a:pt x="2774" y="27"/>
                    <a:pt x="2821" y="1"/>
                    <a:pt x="2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033400" y="4349500"/>
              <a:ext cx="44350" cy="38550"/>
            </a:xfrm>
            <a:custGeom>
              <a:avLst/>
              <a:gdLst/>
              <a:ahLst/>
              <a:cxnLst/>
              <a:rect l="l" t="t" r="r" b="b"/>
              <a:pathLst>
                <a:path w="1774" h="1542" extrusionOk="0">
                  <a:moveTo>
                    <a:pt x="0" y="1"/>
                  </a:moveTo>
                  <a:cubicBezTo>
                    <a:pt x="0" y="1"/>
                    <a:pt x="16" y="33"/>
                    <a:pt x="58" y="80"/>
                  </a:cubicBezTo>
                  <a:cubicBezTo>
                    <a:pt x="95" y="133"/>
                    <a:pt x="148" y="202"/>
                    <a:pt x="222" y="287"/>
                  </a:cubicBezTo>
                  <a:cubicBezTo>
                    <a:pt x="297" y="377"/>
                    <a:pt x="381" y="467"/>
                    <a:pt x="482" y="567"/>
                  </a:cubicBezTo>
                  <a:cubicBezTo>
                    <a:pt x="582" y="668"/>
                    <a:pt x="688" y="763"/>
                    <a:pt x="799" y="864"/>
                  </a:cubicBezTo>
                  <a:cubicBezTo>
                    <a:pt x="911" y="959"/>
                    <a:pt x="1032" y="1049"/>
                    <a:pt x="1138" y="1134"/>
                  </a:cubicBezTo>
                  <a:cubicBezTo>
                    <a:pt x="1249" y="1224"/>
                    <a:pt x="1355" y="1287"/>
                    <a:pt x="1445" y="1356"/>
                  </a:cubicBezTo>
                  <a:cubicBezTo>
                    <a:pt x="1540" y="1414"/>
                    <a:pt x="1620" y="1462"/>
                    <a:pt x="1678" y="1494"/>
                  </a:cubicBezTo>
                  <a:cubicBezTo>
                    <a:pt x="1736" y="1525"/>
                    <a:pt x="1773" y="1541"/>
                    <a:pt x="1773" y="1541"/>
                  </a:cubicBezTo>
                  <a:cubicBezTo>
                    <a:pt x="1773" y="1541"/>
                    <a:pt x="1736" y="1520"/>
                    <a:pt x="1694" y="1483"/>
                  </a:cubicBezTo>
                  <a:cubicBezTo>
                    <a:pt x="1646" y="1441"/>
                    <a:pt x="1572" y="1382"/>
                    <a:pt x="1488" y="1308"/>
                  </a:cubicBezTo>
                  <a:cubicBezTo>
                    <a:pt x="1403" y="1245"/>
                    <a:pt x="1308" y="1150"/>
                    <a:pt x="1202" y="1065"/>
                  </a:cubicBezTo>
                  <a:cubicBezTo>
                    <a:pt x="1096" y="980"/>
                    <a:pt x="985" y="880"/>
                    <a:pt x="879" y="779"/>
                  </a:cubicBezTo>
                  <a:cubicBezTo>
                    <a:pt x="768" y="689"/>
                    <a:pt x="662" y="588"/>
                    <a:pt x="556" y="493"/>
                  </a:cubicBezTo>
                  <a:cubicBezTo>
                    <a:pt x="455" y="403"/>
                    <a:pt x="355" y="318"/>
                    <a:pt x="275" y="244"/>
                  </a:cubicBezTo>
                  <a:cubicBezTo>
                    <a:pt x="196" y="170"/>
                    <a:pt x="122" y="107"/>
                    <a:pt x="80" y="64"/>
                  </a:cubicBezTo>
                  <a:cubicBezTo>
                    <a:pt x="32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2821675" y="3886625"/>
              <a:ext cx="69625" cy="148500"/>
            </a:xfrm>
            <a:custGeom>
              <a:avLst/>
              <a:gdLst/>
              <a:ahLst/>
              <a:cxnLst/>
              <a:rect l="l" t="t" r="r" b="b"/>
              <a:pathLst>
                <a:path w="2785" h="5940" extrusionOk="0">
                  <a:moveTo>
                    <a:pt x="0" y="0"/>
                  </a:moveTo>
                  <a:cubicBezTo>
                    <a:pt x="0" y="1"/>
                    <a:pt x="16" y="101"/>
                    <a:pt x="58" y="276"/>
                  </a:cubicBezTo>
                  <a:cubicBezTo>
                    <a:pt x="80" y="366"/>
                    <a:pt x="106" y="472"/>
                    <a:pt x="138" y="599"/>
                  </a:cubicBezTo>
                  <a:cubicBezTo>
                    <a:pt x="170" y="715"/>
                    <a:pt x="201" y="853"/>
                    <a:pt x="249" y="1006"/>
                  </a:cubicBezTo>
                  <a:cubicBezTo>
                    <a:pt x="344" y="1303"/>
                    <a:pt x="455" y="1641"/>
                    <a:pt x="588" y="2012"/>
                  </a:cubicBezTo>
                  <a:cubicBezTo>
                    <a:pt x="725" y="2377"/>
                    <a:pt x="889" y="2753"/>
                    <a:pt x="1059" y="3129"/>
                  </a:cubicBezTo>
                  <a:cubicBezTo>
                    <a:pt x="1244" y="3499"/>
                    <a:pt x="1429" y="3870"/>
                    <a:pt x="1620" y="4209"/>
                  </a:cubicBezTo>
                  <a:cubicBezTo>
                    <a:pt x="1816" y="4537"/>
                    <a:pt x="2001" y="4849"/>
                    <a:pt x="2176" y="5108"/>
                  </a:cubicBezTo>
                  <a:cubicBezTo>
                    <a:pt x="2260" y="5235"/>
                    <a:pt x="2345" y="5352"/>
                    <a:pt x="2419" y="5452"/>
                  </a:cubicBezTo>
                  <a:cubicBezTo>
                    <a:pt x="2493" y="5553"/>
                    <a:pt x="2557" y="5643"/>
                    <a:pt x="2610" y="5717"/>
                  </a:cubicBezTo>
                  <a:cubicBezTo>
                    <a:pt x="2726" y="5860"/>
                    <a:pt x="2784" y="5939"/>
                    <a:pt x="2784" y="5939"/>
                  </a:cubicBezTo>
                  <a:cubicBezTo>
                    <a:pt x="2784" y="5939"/>
                    <a:pt x="2731" y="5849"/>
                    <a:pt x="2647" y="5696"/>
                  </a:cubicBezTo>
                  <a:cubicBezTo>
                    <a:pt x="2599" y="5617"/>
                    <a:pt x="2546" y="5527"/>
                    <a:pt x="2477" y="5410"/>
                  </a:cubicBezTo>
                  <a:cubicBezTo>
                    <a:pt x="2419" y="5304"/>
                    <a:pt x="2345" y="5182"/>
                    <a:pt x="2276" y="5040"/>
                  </a:cubicBezTo>
                  <a:cubicBezTo>
                    <a:pt x="2123" y="4775"/>
                    <a:pt x="1948" y="4457"/>
                    <a:pt x="1779" y="4113"/>
                  </a:cubicBezTo>
                  <a:cubicBezTo>
                    <a:pt x="1599" y="3780"/>
                    <a:pt x="1419" y="3409"/>
                    <a:pt x="1249" y="3039"/>
                  </a:cubicBezTo>
                  <a:cubicBezTo>
                    <a:pt x="1069" y="2668"/>
                    <a:pt x="905" y="2298"/>
                    <a:pt x="752" y="1938"/>
                  </a:cubicBezTo>
                  <a:cubicBezTo>
                    <a:pt x="598" y="1588"/>
                    <a:pt x="461" y="1255"/>
                    <a:pt x="355" y="964"/>
                  </a:cubicBezTo>
                  <a:cubicBezTo>
                    <a:pt x="297" y="821"/>
                    <a:pt x="244" y="694"/>
                    <a:pt x="201" y="577"/>
                  </a:cubicBezTo>
                  <a:cubicBezTo>
                    <a:pt x="164" y="450"/>
                    <a:pt x="133" y="350"/>
                    <a:pt x="95" y="265"/>
                  </a:cubicBezTo>
                  <a:cubicBezTo>
                    <a:pt x="32" y="10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2850125" y="3991425"/>
              <a:ext cx="45000" cy="66050"/>
            </a:xfrm>
            <a:custGeom>
              <a:avLst/>
              <a:gdLst/>
              <a:ahLst/>
              <a:cxnLst/>
              <a:rect l="l" t="t" r="r" b="b"/>
              <a:pathLst>
                <a:path w="1800" h="2642" extrusionOk="0">
                  <a:moveTo>
                    <a:pt x="0" y="1"/>
                  </a:moveTo>
                  <a:cubicBezTo>
                    <a:pt x="0" y="1"/>
                    <a:pt x="11" y="48"/>
                    <a:pt x="43" y="133"/>
                  </a:cubicBezTo>
                  <a:cubicBezTo>
                    <a:pt x="80" y="212"/>
                    <a:pt x="122" y="334"/>
                    <a:pt x="185" y="472"/>
                  </a:cubicBezTo>
                  <a:cubicBezTo>
                    <a:pt x="249" y="609"/>
                    <a:pt x="328" y="768"/>
                    <a:pt x="413" y="938"/>
                  </a:cubicBezTo>
                  <a:cubicBezTo>
                    <a:pt x="508" y="1102"/>
                    <a:pt x="614" y="1271"/>
                    <a:pt x="725" y="1440"/>
                  </a:cubicBezTo>
                  <a:cubicBezTo>
                    <a:pt x="847" y="1604"/>
                    <a:pt x="964" y="1763"/>
                    <a:pt x="1085" y="1917"/>
                  </a:cubicBezTo>
                  <a:cubicBezTo>
                    <a:pt x="1207" y="2060"/>
                    <a:pt x="1329" y="2192"/>
                    <a:pt x="1429" y="2298"/>
                  </a:cubicBezTo>
                  <a:cubicBezTo>
                    <a:pt x="1535" y="2404"/>
                    <a:pt x="1625" y="2488"/>
                    <a:pt x="1694" y="2552"/>
                  </a:cubicBezTo>
                  <a:cubicBezTo>
                    <a:pt x="1758" y="2610"/>
                    <a:pt x="1800" y="2642"/>
                    <a:pt x="1800" y="2642"/>
                  </a:cubicBezTo>
                  <a:cubicBezTo>
                    <a:pt x="1800" y="2642"/>
                    <a:pt x="1773" y="2605"/>
                    <a:pt x="1726" y="2525"/>
                  </a:cubicBezTo>
                  <a:cubicBezTo>
                    <a:pt x="1673" y="2451"/>
                    <a:pt x="1604" y="2351"/>
                    <a:pt x="1519" y="2224"/>
                  </a:cubicBezTo>
                  <a:cubicBezTo>
                    <a:pt x="1429" y="2107"/>
                    <a:pt x="1329" y="1964"/>
                    <a:pt x="1228" y="1800"/>
                  </a:cubicBezTo>
                  <a:cubicBezTo>
                    <a:pt x="1122" y="1652"/>
                    <a:pt x="1011" y="1483"/>
                    <a:pt x="900" y="1319"/>
                  </a:cubicBezTo>
                  <a:cubicBezTo>
                    <a:pt x="784" y="1160"/>
                    <a:pt x="672" y="996"/>
                    <a:pt x="567" y="837"/>
                  </a:cubicBezTo>
                  <a:cubicBezTo>
                    <a:pt x="461" y="683"/>
                    <a:pt x="360" y="541"/>
                    <a:pt x="281" y="414"/>
                  </a:cubicBezTo>
                  <a:cubicBezTo>
                    <a:pt x="196" y="286"/>
                    <a:pt x="122" y="186"/>
                    <a:pt x="80" y="117"/>
                  </a:cubicBezTo>
                  <a:cubicBezTo>
                    <a:pt x="27" y="4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2767150" y="3680600"/>
              <a:ext cx="17350" cy="97000"/>
            </a:xfrm>
            <a:custGeom>
              <a:avLst/>
              <a:gdLst/>
              <a:ahLst/>
              <a:cxnLst/>
              <a:rect l="l" t="t" r="r" b="b"/>
              <a:pathLst>
                <a:path w="694" h="3880" extrusionOk="0">
                  <a:moveTo>
                    <a:pt x="180" y="0"/>
                  </a:moveTo>
                  <a:cubicBezTo>
                    <a:pt x="180" y="0"/>
                    <a:pt x="159" y="58"/>
                    <a:pt x="127" y="164"/>
                  </a:cubicBezTo>
                  <a:cubicBezTo>
                    <a:pt x="101" y="270"/>
                    <a:pt x="64" y="424"/>
                    <a:pt x="37" y="604"/>
                  </a:cubicBezTo>
                  <a:cubicBezTo>
                    <a:pt x="16" y="794"/>
                    <a:pt x="0" y="1016"/>
                    <a:pt x="0" y="1249"/>
                  </a:cubicBezTo>
                  <a:cubicBezTo>
                    <a:pt x="11" y="1487"/>
                    <a:pt x="37" y="1736"/>
                    <a:pt x="75" y="1980"/>
                  </a:cubicBezTo>
                  <a:cubicBezTo>
                    <a:pt x="122" y="2228"/>
                    <a:pt x="180" y="2472"/>
                    <a:pt x="249" y="2694"/>
                  </a:cubicBezTo>
                  <a:cubicBezTo>
                    <a:pt x="318" y="2922"/>
                    <a:pt x="387" y="3128"/>
                    <a:pt x="450" y="3303"/>
                  </a:cubicBezTo>
                  <a:cubicBezTo>
                    <a:pt x="524" y="3478"/>
                    <a:pt x="577" y="3621"/>
                    <a:pt x="625" y="3721"/>
                  </a:cubicBezTo>
                  <a:cubicBezTo>
                    <a:pt x="673" y="3822"/>
                    <a:pt x="694" y="3880"/>
                    <a:pt x="694" y="3880"/>
                  </a:cubicBezTo>
                  <a:cubicBezTo>
                    <a:pt x="694" y="3880"/>
                    <a:pt x="683" y="3822"/>
                    <a:pt x="662" y="3711"/>
                  </a:cubicBezTo>
                  <a:cubicBezTo>
                    <a:pt x="636" y="3615"/>
                    <a:pt x="604" y="3467"/>
                    <a:pt x="567" y="3282"/>
                  </a:cubicBezTo>
                  <a:cubicBezTo>
                    <a:pt x="519" y="3102"/>
                    <a:pt x="472" y="2890"/>
                    <a:pt x="424" y="2663"/>
                  </a:cubicBezTo>
                  <a:cubicBezTo>
                    <a:pt x="371" y="2440"/>
                    <a:pt x="329" y="2202"/>
                    <a:pt x="286" y="1959"/>
                  </a:cubicBezTo>
                  <a:cubicBezTo>
                    <a:pt x="239" y="1720"/>
                    <a:pt x="207" y="1472"/>
                    <a:pt x="186" y="1249"/>
                  </a:cubicBezTo>
                  <a:cubicBezTo>
                    <a:pt x="159" y="1022"/>
                    <a:pt x="154" y="805"/>
                    <a:pt x="154" y="619"/>
                  </a:cubicBezTo>
                  <a:cubicBezTo>
                    <a:pt x="149" y="434"/>
                    <a:pt x="159" y="281"/>
                    <a:pt x="170" y="169"/>
                  </a:cubicBezTo>
                  <a:cubicBezTo>
                    <a:pt x="175" y="64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2817700" y="3816900"/>
              <a:ext cx="12325" cy="43425"/>
            </a:xfrm>
            <a:custGeom>
              <a:avLst/>
              <a:gdLst/>
              <a:ahLst/>
              <a:cxnLst/>
              <a:rect l="l" t="t" r="r" b="b"/>
              <a:pathLst>
                <a:path w="493" h="1737" extrusionOk="0">
                  <a:moveTo>
                    <a:pt x="493" y="0"/>
                  </a:moveTo>
                  <a:cubicBezTo>
                    <a:pt x="493" y="0"/>
                    <a:pt x="482" y="27"/>
                    <a:pt x="456" y="64"/>
                  </a:cubicBezTo>
                  <a:cubicBezTo>
                    <a:pt x="434" y="111"/>
                    <a:pt x="397" y="169"/>
                    <a:pt x="360" y="249"/>
                  </a:cubicBezTo>
                  <a:cubicBezTo>
                    <a:pt x="329" y="328"/>
                    <a:pt x="292" y="423"/>
                    <a:pt x="254" y="519"/>
                  </a:cubicBezTo>
                  <a:cubicBezTo>
                    <a:pt x="223" y="619"/>
                    <a:pt x="186" y="730"/>
                    <a:pt x="149" y="836"/>
                  </a:cubicBezTo>
                  <a:cubicBezTo>
                    <a:pt x="122" y="953"/>
                    <a:pt x="96" y="1059"/>
                    <a:pt x="69" y="1165"/>
                  </a:cubicBezTo>
                  <a:cubicBezTo>
                    <a:pt x="53" y="1270"/>
                    <a:pt x="37" y="1366"/>
                    <a:pt x="27" y="1445"/>
                  </a:cubicBezTo>
                  <a:cubicBezTo>
                    <a:pt x="11" y="1535"/>
                    <a:pt x="11" y="1604"/>
                    <a:pt x="6" y="1657"/>
                  </a:cubicBezTo>
                  <a:cubicBezTo>
                    <a:pt x="6" y="1710"/>
                    <a:pt x="0" y="1736"/>
                    <a:pt x="0" y="1736"/>
                  </a:cubicBezTo>
                  <a:cubicBezTo>
                    <a:pt x="0" y="1736"/>
                    <a:pt x="6" y="1710"/>
                    <a:pt x="27" y="1667"/>
                  </a:cubicBezTo>
                  <a:cubicBezTo>
                    <a:pt x="37" y="1620"/>
                    <a:pt x="64" y="1551"/>
                    <a:pt x="85" y="1466"/>
                  </a:cubicBezTo>
                  <a:cubicBezTo>
                    <a:pt x="106" y="1387"/>
                    <a:pt x="138" y="1286"/>
                    <a:pt x="164" y="1191"/>
                  </a:cubicBezTo>
                  <a:cubicBezTo>
                    <a:pt x="191" y="1090"/>
                    <a:pt x="223" y="979"/>
                    <a:pt x="254" y="873"/>
                  </a:cubicBezTo>
                  <a:cubicBezTo>
                    <a:pt x="281" y="768"/>
                    <a:pt x="318" y="651"/>
                    <a:pt x="344" y="551"/>
                  </a:cubicBezTo>
                  <a:cubicBezTo>
                    <a:pt x="376" y="455"/>
                    <a:pt x="397" y="355"/>
                    <a:pt x="424" y="275"/>
                  </a:cubicBezTo>
                  <a:cubicBezTo>
                    <a:pt x="450" y="196"/>
                    <a:pt x="461" y="122"/>
                    <a:pt x="477" y="79"/>
                  </a:cubicBezTo>
                  <a:cubicBezTo>
                    <a:pt x="487" y="32"/>
                    <a:pt x="493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2879100" y="3868900"/>
              <a:ext cx="21325" cy="22375"/>
            </a:xfrm>
            <a:custGeom>
              <a:avLst/>
              <a:gdLst/>
              <a:ahLst/>
              <a:cxnLst/>
              <a:rect l="l" t="t" r="r" b="b"/>
              <a:pathLst>
                <a:path w="853" h="895" extrusionOk="0">
                  <a:moveTo>
                    <a:pt x="853" y="0"/>
                  </a:moveTo>
                  <a:cubicBezTo>
                    <a:pt x="853" y="0"/>
                    <a:pt x="837" y="16"/>
                    <a:pt x="805" y="37"/>
                  </a:cubicBezTo>
                  <a:cubicBezTo>
                    <a:pt x="778" y="53"/>
                    <a:pt x="736" y="80"/>
                    <a:pt x="694" y="122"/>
                  </a:cubicBezTo>
                  <a:cubicBezTo>
                    <a:pt x="646" y="159"/>
                    <a:pt x="593" y="201"/>
                    <a:pt x="546" y="254"/>
                  </a:cubicBezTo>
                  <a:lnTo>
                    <a:pt x="387" y="413"/>
                  </a:lnTo>
                  <a:cubicBezTo>
                    <a:pt x="334" y="471"/>
                    <a:pt x="281" y="524"/>
                    <a:pt x="233" y="582"/>
                  </a:cubicBezTo>
                  <a:cubicBezTo>
                    <a:pt x="191" y="635"/>
                    <a:pt x="149" y="699"/>
                    <a:pt x="112" y="736"/>
                  </a:cubicBezTo>
                  <a:cubicBezTo>
                    <a:pt x="75" y="784"/>
                    <a:pt x="48" y="821"/>
                    <a:pt x="32" y="847"/>
                  </a:cubicBezTo>
                  <a:cubicBezTo>
                    <a:pt x="11" y="874"/>
                    <a:pt x="0" y="895"/>
                    <a:pt x="0" y="895"/>
                  </a:cubicBezTo>
                  <a:cubicBezTo>
                    <a:pt x="0" y="895"/>
                    <a:pt x="16" y="884"/>
                    <a:pt x="48" y="863"/>
                  </a:cubicBezTo>
                  <a:cubicBezTo>
                    <a:pt x="75" y="842"/>
                    <a:pt x="117" y="815"/>
                    <a:pt x="164" y="778"/>
                  </a:cubicBezTo>
                  <a:cubicBezTo>
                    <a:pt x="207" y="736"/>
                    <a:pt x="260" y="699"/>
                    <a:pt x="307" y="646"/>
                  </a:cubicBezTo>
                  <a:lnTo>
                    <a:pt x="466" y="482"/>
                  </a:lnTo>
                  <a:cubicBezTo>
                    <a:pt x="519" y="424"/>
                    <a:pt x="572" y="371"/>
                    <a:pt x="620" y="313"/>
                  </a:cubicBezTo>
                  <a:cubicBezTo>
                    <a:pt x="667" y="260"/>
                    <a:pt x="704" y="201"/>
                    <a:pt x="747" y="159"/>
                  </a:cubicBezTo>
                  <a:cubicBezTo>
                    <a:pt x="784" y="117"/>
                    <a:pt x="805" y="74"/>
                    <a:pt x="826" y="48"/>
                  </a:cubicBezTo>
                  <a:cubicBezTo>
                    <a:pt x="842" y="21"/>
                    <a:pt x="853" y="0"/>
                    <a:pt x="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2938375" y="4037225"/>
              <a:ext cx="35750" cy="82450"/>
            </a:xfrm>
            <a:custGeom>
              <a:avLst/>
              <a:gdLst/>
              <a:ahLst/>
              <a:cxnLst/>
              <a:rect l="l" t="t" r="r" b="b"/>
              <a:pathLst>
                <a:path w="1430" h="3298" extrusionOk="0">
                  <a:moveTo>
                    <a:pt x="1430" y="0"/>
                  </a:moveTo>
                  <a:lnTo>
                    <a:pt x="1430" y="0"/>
                  </a:lnTo>
                  <a:cubicBezTo>
                    <a:pt x="1430" y="0"/>
                    <a:pt x="1398" y="42"/>
                    <a:pt x="1345" y="132"/>
                  </a:cubicBezTo>
                  <a:cubicBezTo>
                    <a:pt x="1292" y="217"/>
                    <a:pt x="1218" y="334"/>
                    <a:pt x="1133" y="482"/>
                  </a:cubicBezTo>
                  <a:cubicBezTo>
                    <a:pt x="1049" y="625"/>
                    <a:pt x="953" y="799"/>
                    <a:pt x="864" y="990"/>
                  </a:cubicBezTo>
                  <a:cubicBezTo>
                    <a:pt x="768" y="1180"/>
                    <a:pt x="678" y="1382"/>
                    <a:pt x="583" y="1593"/>
                  </a:cubicBezTo>
                  <a:cubicBezTo>
                    <a:pt x="498" y="1794"/>
                    <a:pt x="414" y="2011"/>
                    <a:pt x="339" y="2207"/>
                  </a:cubicBezTo>
                  <a:cubicBezTo>
                    <a:pt x="265" y="2408"/>
                    <a:pt x="207" y="2594"/>
                    <a:pt x="154" y="2758"/>
                  </a:cubicBezTo>
                  <a:cubicBezTo>
                    <a:pt x="101" y="2917"/>
                    <a:pt x="70" y="3054"/>
                    <a:pt x="43" y="3150"/>
                  </a:cubicBezTo>
                  <a:cubicBezTo>
                    <a:pt x="11" y="3239"/>
                    <a:pt x="1" y="3298"/>
                    <a:pt x="1" y="3298"/>
                  </a:cubicBezTo>
                  <a:cubicBezTo>
                    <a:pt x="1" y="3298"/>
                    <a:pt x="22" y="3245"/>
                    <a:pt x="59" y="3155"/>
                  </a:cubicBezTo>
                  <a:cubicBezTo>
                    <a:pt x="96" y="3060"/>
                    <a:pt x="149" y="2927"/>
                    <a:pt x="207" y="2779"/>
                  </a:cubicBezTo>
                  <a:cubicBezTo>
                    <a:pt x="265" y="2620"/>
                    <a:pt x="345" y="2440"/>
                    <a:pt x="419" y="2239"/>
                  </a:cubicBezTo>
                  <a:cubicBezTo>
                    <a:pt x="498" y="2049"/>
                    <a:pt x="583" y="1837"/>
                    <a:pt x="678" y="1630"/>
                  </a:cubicBezTo>
                  <a:cubicBezTo>
                    <a:pt x="763" y="1429"/>
                    <a:pt x="853" y="1223"/>
                    <a:pt x="943" y="1032"/>
                  </a:cubicBezTo>
                  <a:cubicBezTo>
                    <a:pt x="1033" y="836"/>
                    <a:pt x="1107" y="662"/>
                    <a:pt x="1186" y="508"/>
                  </a:cubicBezTo>
                  <a:cubicBezTo>
                    <a:pt x="1260" y="355"/>
                    <a:pt x="1319" y="228"/>
                    <a:pt x="1366" y="138"/>
                  </a:cubicBezTo>
                  <a:cubicBezTo>
                    <a:pt x="1403" y="53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424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2984700" y="3917050"/>
              <a:ext cx="5175" cy="73350"/>
            </a:xfrm>
            <a:custGeom>
              <a:avLst/>
              <a:gdLst/>
              <a:ahLst/>
              <a:cxnLst/>
              <a:rect l="l" t="t" r="r" b="b"/>
              <a:pathLst>
                <a:path w="207" h="2934" extrusionOk="0">
                  <a:moveTo>
                    <a:pt x="0" y="1"/>
                  </a:moveTo>
                  <a:cubicBezTo>
                    <a:pt x="0" y="1"/>
                    <a:pt x="6" y="49"/>
                    <a:pt x="16" y="128"/>
                  </a:cubicBezTo>
                  <a:cubicBezTo>
                    <a:pt x="21" y="213"/>
                    <a:pt x="32" y="334"/>
                    <a:pt x="48" y="467"/>
                  </a:cubicBezTo>
                  <a:cubicBezTo>
                    <a:pt x="59" y="604"/>
                    <a:pt x="69" y="763"/>
                    <a:pt x="80" y="933"/>
                  </a:cubicBezTo>
                  <a:cubicBezTo>
                    <a:pt x="96" y="1107"/>
                    <a:pt x="96" y="1292"/>
                    <a:pt x="96" y="1467"/>
                  </a:cubicBezTo>
                  <a:cubicBezTo>
                    <a:pt x="96" y="1658"/>
                    <a:pt x="96" y="1832"/>
                    <a:pt x="85" y="2007"/>
                  </a:cubicBezTo>
                  <a:cubicBezTo>
                    <a:pt x="74" y="2176"/>
                    <a:pt x="74" y="2335"/>
                    <a:pt x="53" y="2473"/>
                  </a:cubicBezTo>
                  <a:cubicBezTo>
                    <a:pt x="43" y="2616"/>
                    <a:pt x="32" y="2727"/>
                    <a:pt x="21" y="2806"/>
                  </a:cubicBezTo>
                  <a:cubicBezTo>
                    <a:pt x="16" y="2886"/>
                    <a:pt x="6" y="2933"/>
                    <a:pt x="6" y="2933"/>
                  </a:cubicBezTo>
                  <a:cubicBezTo>
                    <a:pt x="6" y="2933"/>
                    <a:pt x="21" y="2886"/>
                    <a:pt x="43" y="2806"/>
                  </a:cubicBezTo>
                  <a:cubicBezTo>
                    <a:pt x="59" y="2727"/>
                    <a:pt x="85" y="2616"/>
                    <a:pt x="111" y="2473"/>
                  </a:cubicBezTo>
                  <a:cubicBezTo>
                    <a:pt x="138" y="2335"/>
                    <a:pt x="159" y="2176"/>
                    <a:pt x="180" y="2007"/>
                  </a:cubicBezTo>
                  <a:cubicBezTo>
                    <a:pt x="191" y="1832"/>
                    <a:pt x="201" y="1647"/>
                    <a:pt x="207" y="1462"/>
                  </a:cubicBezTo>
                  <a:cubicBezTo>
                    <a:pt x="201" y="1277"/>
                    <a:pt x="191" y="1091"/>
                    <a:pt x="175" y="922"/>
                  </a:cubicBezTo>
                  <a:cubicBezTo>
                    <a:pt x="154" y="747"/>
                    <a:pt x="127" y="588"/>
                    <a:pt x="106" y="451"/>
                  </a:cubicBezTo>
                  <a:cubicBezTo>
                    <a:pt x="80" y="313"/>
                    <a:pt x="53" y="202"/>
                    <a:pt x="32" y="128"/>
                  </a:cubicBezTo>
                  <a:cubicBezTo>
                    <a:pt x="16" y="4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241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2768200" y="4133275"/>
              <a:ext cx="26500" cy="32600"/>
            </a:xfrm>
            <a:custGeom>
              <a:avLst/>
              <a:gdLst/>
              <a:ahLst/>
              <a:cxnLst/>
              <a:rect l="l" t="t" r="r" b="b"/>
              <a:pathLst>
                <a:path w="1060" h="1304" extrusionOk="0">
                  <a:moveTo>
                    <a:pt x="1059" y="1"/>
                  </a:moveTo>
                  <a:lnTo>
                    <a:pt x="1001" y="38"/>
                  </a:lnTo>
                  <a:cubicBezTo>
                    <a:pt x="959" y="64"/>
                    <a:pt x="906" y="96"/>
                    <a:pt x="842" y="149"/>
                  </a:cubicBezTo>
                  <a:cubicBezTo>
                    <a:pt x="779" y="202"/>
                    <a:pt x="710" y="266"/>
                    <a:pt x="636" y="329"/>
                  </a:cubicBezTo>
                  <a:cubicBezTo>
                    <a:pt x="562" y="403"/>
                    <a:pt x="498" y="483"/>
                    <a:pt x="424" y="562"/>
                  </a:cubicBezTo>
                  <a:cubicBezTo>
                    <a:pt x="355" y="647"/>
                    <a:pt x="297" y="731"/>
                    <a:pt x="239" y="821"/>
                  </a:cubicBezTo>
                  <a:cubicBezTo>
                    <a:pt x="186" y="906"/>
                    <a:pt x="138" y="985"/>
                    <a:pt x="107" y="1060"/>
                  </a:cubicBezTo>
                  <a:cubicBezTo>
                    <a:pt x="64" y="1128"/>
                    <a:pt x="48" y="1192"/>
                    <a:pt x="27" y="1234"/>
                  </a:cubicBezTo>
                  <a:cubicBezTo>
                    <a:pt x="11" y="1282"/>
                    <a:pt x="1" y="1303"/>
                    <a:pt x="1" y="1303"/>
                  </a:cubicBezTo>
                  <a:cubicBezTo>
                    <a:pt x="1" y="1303"/>
                    <a:pt x="11" y="1282"/>
                    <a:pt x="48" y="1245"/>
                  </a:cubicBezTo>
                  <a:cubicBezTo>
                    <a:pt x="75" y="1197"/>
                    <a:pt x="112" y="1144"/>
                    <a:pt x="160" y="1086"/>
                  </a:cubicBezTo>
                  <a:cubicBezTo>
                    <a:pt x="207" y="1017"/>
                    <a:pt x="265" y="948"/>
                    <a:pt x="318" y="864"/>
                  </a:cubicBezTo>
                  <a:cubicBezTo>
                    <a:pt x="377" y="790"/>
                    <a:pt x="445" y="705"/>
                    <a:pt x="509" y="625"/>
                  </a:cubicBezTo>
                  <a:cubicBezTo>
                    <a:pt x="578" y="551"/>
                    <a:pt x="641" y="461"/>
                    <a:pt x="710" y="393"/>
                  </a:cubicBezTo>
                  <a:cubicBezTo>
                    <a:pt x="774" y="318"/>
                    <a:pt x="832" y="244"/>
                    <a:pt x="885" y="191"/>
                  </a:cubicBezTo>
                  <a:cubicBezTo>
                    <a:pt x="938" y="133"/>
                    <a:pt x="985" y="86"/>
                    <a:pt x="1012" y="54"/>
                  </a:cubicBezTo>
                  <a:cubicBezTo>
                    <a:pt x="1044" y="22"/>
                    <a:pt x="1059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2805400" y="3725050"/>
              <a:ext cx="9150" cy="26350"/>
            </a:xfrm>
            <a:custGeom>
              <a:avLst/>
              <a:gdLst/>
              <a:ahLst/>
              <a:cxnLst/>
              <a:rect l="l" t="t" r="r" b="b"/>
              <a:pathLst>
                <a:path w="366" h="1054" extrusionOk="0">
                  <a:moveTo>
                    <a:pt x="0" y="1"/>
                  </a:moveTo>
                  <a:cubicBezTo>
                    <a:pt x="0" y="1"/>
                    <a:pt x="5" y="22"/>
                    <a:pt x="5" y="48"/>
                  </a:cubicBezTo>
                  <a:cubicBezTo>
                    <a:pt x="5" y="75"/>
                    <a:pt x="16" y="117"/>
                    <a:pt x="32" y="165"/>
                  </a:cubicBezTo>
                  <a:cubicBezTo>
                    <a:pt x="48" y="218"/>
                    <a:pt x="58" y="276"/>
                    <a:pt x="85" y="339"/>
                  </a:cubicBezTo>
                  <a:cubicBezTo>
                    <a:pt x="106" y="398"/>
                    <a:pt x="127" y="461"/>
                    <a:pt x="154" y="530"/>
                  </a:cubicBezTo>
                  <a:cubicBezTo>
                    <a:pt x="180" y="593"/>
                    <a:pt x="201" y="662"/>
                    <a:pt x="222" y="720"/>
                  </a:cubicBezTo>
                  <a:cubicBezTo>
                    <a:pt x="244" y="779"/>
                    <a:pt x="270" y="842"/>
                    <a:pt x="291" y="885"/>
                  </a:cubicBezTo>
                  <a:cubicBezTo>
                    <a:pt x="312" y="932"/>
                    <a:pt x="328" y="975"/>
                    <a:pt x="344" y="1006"/>
                  </a:cubicBezTo>
                  <a:cubicBezTo>
                    <a:pt x="355" y="1033"/>
                    <a:pt x="365" y="1054"/>
                    <a:pt x="365" y="1054"/>
                  </a:cubicBezTo>
                  <a:lnTo>
                    <a:pt x="365" y="1006"/>
                  </a:lnTo>
                  <a:cubicBezTo>
                    <a:pt x="355" y="975"/>
                    <a:pt x="355" y="932"/>
                    <a:pt x="349" y="879"/>
                  </a:cubicBezTo>
                  <a:cubicBezTo>
                    <a:pt x="339" y="826"/>
                    <a:pt x="328" y="768"/>
                    <a:pt x="312" y="699"/>
                  </a:cubicBezTo>
                  <a:lnTo>
                    <a:pt x="249" y="503"/>
                  </a:lnTo>
                  <a:cubicBezTo>
                    <a:pt x="222" y="435"/>
                    <a:pt x="196" y="371"/>
                    <a:pt x="170" y="313"/>
                  </a:cubicBezTo>
                  <a:cubicBezTo>
                    <a:pt x="143" y="249"/>
                    <a:pt x="111" y="196"/>
                    <a:pt x="90" y="154"/>
                  </a:cubicBezTo>
                  <a:cubicBezTo>
                    <a:pt x="64" y="106"/>
                    <a:pt x="37" y="64"/>
                    <a:pt x="27" y="38"/>
                  </a:cubicBezTo>
                  <a:cubicBezTo>
                    <a:pt x="5" y="1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2800625" y="3605825"/>
              <a:ext cx="12200" cy="44875"/>
            </a:xfrm>
            <a:custGeom>
              <a:avLst/>
              <a:gdLst/>
              <a:ahLst/>
              <a:cxnLst/>
              <a:rect l="l" t="t" r="r" b="b"/>
              <a:pathLst>
                <a:path w="488" h="1795" extrusionOk="0">
                  <a:moveTo>
                    <a:pt x="488" y="0"/>
                  </a:moveTo>
                  <a:lnTo>
                    <a:pt x="488" y="0"/>
                  </a:lnTo>
                  <a:cubicBezTo>
                    <a:pt x="488" y="1"/>
                    <a:pt x="477" y="27"/>
                    <a:pt x="451" y="69"/>
                  </a:cubicBezTo>
                  <a:cubicBezTo>
                    <a:pt x="424" y="117"/>
                    <a:pt x="392" y="175"/>
                    <a:pt x="350" y="265"/>
                  </a:cubicBezTo>
                  <a:cubicBezTo>
                    <a:pt x="318" y="345"/>
                    <a:pt x="271" y="435"/>
                    <a:pt x="233" y="540"/>
                  </a:cubicBezTo>
                  <a:cubicBezTo>
                    <a:pt x="191" y="646"/>
                    <a:pt x="159" y="757"/>
                    <a:pt x="128" y="874"/>
                  </a:cubicBezTo>
                  <a:cubicBezTo>
                    <a:pt x="101" y="985"/>
                    <a:pt x="75" y="1101"/>
                    <a:pt x="54" y="1207"/>
                  </a:cubicBezTo>
                  <a:cubicBezTo>
                    <a:pt x="32" y="1313"/>
                    <a:pt x="27" y="1419"/>
                    <a:pt x="11" y="1509"/>
                  </a:cubicBezTo>
                  <a:cubicBezTo>
                    <a:pt x="6" y="1594"/>
                    <a:pt x="6" y="1668"/>
                    <a:pt x="1" y="1715"/>
                  </a:cubicBezTo>
                  <a:lnTo>
                    <a:pt x="1" y="1795"/>
                  </a:lnTo>
                  <a:cubicBezTo>
                    <a:pt x="1" y="1795"/>
                    <a:pt x="11" y="1763"/>
                    <a:pt x="27" y="1721"/>
                  </a:cubicBezTo>
                  <a:cubicBezTo>
                    <a:pt x="38" y="1673"/>
                    <a:pt x="54" y="1599"/>
                    <a:pt x="75" y="1514"/>
                  </a:cubicBezTo>
                  <a:cubicBezTo>
                    <a:pt x="91" y="1430"/>
                    <a:pt x="117" y="1329"/>
                    <a:pt x="144" y="1223"/>
                  </a:cubicBezTo>
                  <a:cubicBezTo>
                    <a:pt x="170" y="1117"/>
                    <a:pt x="196" y="1006"/>
                    <a:pt x="228" y="890"/>
                  </a:cubicBezTo>
                  <a:cubicBezTo>
                    <a:pt x="260" y="779"/>
                    <a:pt x="292" y="667"/>
                    <a:pt x="323" y="567"/>
                  </a:cubicBezTo>
                  <a:cubicBezTo>
                    <a:pt x="355" y="461"/>
                    <a:pt x="382" y="360"/>
                    <a:pt x="408" y="281"/>
                  </a:cubicBezTo>
                  <a:cubicBezTo>
                    <a:pt x="435" y="196"/>
                    <a:pt x="456" y="127"/>
                    <a:pt x="472" y="80"/>
                  </a:cubicBezTo>
                  <a:cubicBezTo>
                    <a:pt x="482" y="32"/>
                    <a:pt x="488" y="1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2885575" y="3925400"/>
              <a:ext cx="23975" cy="31125"/>
            </a:xfrm>
            <a:custGeom>
              <a:avLst/>
              <a:gdLst/>
              <a:ahLst/>
              <a:cxnLst/>
              <a:rect l="l" t="t" r="r" b="b"/>
              <a:pathLst>
                <a:path w="959" h="1245" extrusionOk="0">
                  <a:moveTo>
                    <a:pt x="1" y="0"/>
                  </a:moveTo>
                  <a:cubicBezTo>
                    <a:pt x="1" y="0"/>
                    <a:pt x="17" y="16"/>
                    <a:pt x="33" y="59"/>
                  </a:cubicBezTo>
                  <a:cubicBezTo>
                    <a:pt x="48" y="96"/>
                    <a:pt x="75" y="149"/>
                    <a:pt x="117" y="217"/>
                  </a:cubicBezTo>
                  <a:cubicBezTo>
                    <a:pt x="154" y="276"/>
                    <a:pt x="202" y="355"/>
                    <a:pt x="255" y="429"/>
                  </a:cubicBezTo>
                  <a:cubicBezTo>
                    <a:pt x="308" y="503"/>
                    <a:pt x="366" y="583"/>
                    <a:pt x="424" y="662"/>
                  </a:cubicBezTo>
                  <a:cubicBezTo>
                    <a:pt x="493" y="731"/>
                    <a:pt x="551" y="810"/>
                    <a:pt x="609" y="884"/>
                  </a:cubicBezTo>
                  <a:cubicBezTo>
                    <a:pt x="668" y="958"/>
                    <a:pt x="731" y="1017"/>
                    <a:pt x="784" y="1070"/>
                  </a:cubicBezTo>
                  <a:cubicBezTo>
                    <a:pt x="837" y="1123"/>
                    <a:pt x="879" y="1165"/>
                    <a:pt x="906" y="1197"/>
                  </a:cubicBezTo>
                  <a:cubicBezTo>
                    <a:pt x="943" y="1223"/>
                    <a:pt x="959" y="1244"/>
                    <a:pt x="959" y="1244"/>
                  </a:cubicBezTo>
                  <a:cubicBezTo>
                    <a:pt x="959" y="1244"/>
                    <a:pt x="948" y="1223"/>
                    <a:pt x="927" y="1181"/>
                  </a:cubicBezTo>
                  <a:cubicBezTo>
                    <a:pt x="901" y="1149"/>
                    <a:pt x="874" y="1091"/>
                    <a:pt x="826" y="1033"/>
                  </a:cubicBezTo>
                  <a:cubicBezTo>
                    <a:pt x="784" y="969"/>
                    <a:pt x="737" y="900"/>
                    <a:pt x="684" y="826"/>
                  </a:cubicBezTo>
                  <a:cubicBezTo>
                    <a:pt x="631" y="752"/>
                    <a:pt x="572" y="673"/>
                    <a:pt x="509" y="593"/>
                  </a:cubicBezTo>
                  <a:cubicBezTo>
                    <a:pt x="451" y="514"/>
                    <a:pt x="387" y="440"/>
                    <a:pt x="334" y="371"/>
                  </a:cubicBezTo>
                  <a:cubicBezTo>
                    <a:pt x="271" y="297"/>
                    <a:pt x="212" y="239"/>
                    <a:pt x="165" y="175"/>
                  </a:cubicBezTo>
                  <a:cubicBezTo>
                    <a:pt x="123" y="117"/>
                    <a:pt x="75" y="74"/>
                    <a:pt x="48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2876725" y="3825350"/>
              <a:ext cx="27925" cy="2975"/>
            </a:xfrm>
            <a:custGeom>
              <a:avLst/>
              <a:gdLst/>
              <a:ahLst/>
              <a:cxnLst/>
              <a:rect l="l" t="t" r="r" b="b"/>
              <a:pathLst>
                <a:path w="1117" h="119" extrusionOk="0">
                  <a:moveTo>
                    <a:pt x="762" y="1"/>
                  </a:moveTo>
                  <a:cubicBezTo>
                    <a:pt x="694" y="1"/>
                    <a:pt x="614" y="1"/>
                    <a:pt x="551" y="11"/>
                  </a:cubicBezTo>
                  <a:cubicBezTo>
                    <a:pt x="477" y="17"/>
                    <a:pt x="408" y="22"/>
                    <a:pt x="349" y="22"/>
                  </a:cubicBezTo>
                  <a:cubicBezTo>
                    <a:pt x="291" y="17"/>
                    <a:pt x="217" y="17"/>
                    <a:pt x="164" y="17"/>
                  </a:cubicBezTo>
                  <a:cubicBezTo>
                    <a:pt x="111" y="22"/>
                    <a:pt x="64" y="38"/>
                    <a:pt x="32" y="48"/>
                  </a:cubicBezTo>
                  <a:cubicBezTo>
                    <a:pt x="21" y="48"/>
                    <a:pt x="0" y="59"/>
                    <a:pt x="0" y="59"/>
                  </a:cubicBezTo>
                  <a:lnTo>
                    <a:pt x="48" y="59"/>
                  </a:lnTo>
                  <a:cubicBezTo>
                    <a:pt x="80" y="59"/>
                    <a:pt x="117" y="64"/>
                    <a:pt x="170" y="70"/>
                  </a:cubicBezTo>
                  <a:cubicBezTo>
                    <a:pt x="222" y="75"/>
                    <a:pt x="275" y="96"/>
                    <a:pt x="344" y="107"/>
                  </a:cubicBezTo>
                  <a:cubicBezTo>
                    <a:pt x="389" y="116"/>
                    <a:pt x="431" y="118"/>
                    <a:pt x="474" y="118"/>
                  </a:cubicBezTo>
                  <a:cubicBezTo>
                    <a:pt x="503" y="118"/>
                    <a:pt x="532" y="117"/>
                    <a:pt x="561" y="117"/>
                  </a:cubicBezTo>
                  <a:cubicBezTo>
                    <a:pt x="635" y="107"/>
                    <a:pt x="699" y="96"/>
                    <a:pt x="768" y="96"/>
                  </a:cubicBezTo>
                  <a:cubicBezTo>
                    <a:pt x="810" y="96"/>
                    <a:pt x="852" y="94"/>
                    <a:pt x="892" y="94"/>
                  </a:cubicBezTo>
                  <a:cubicBezTo>
                    <a:pt x="911" y="94"/>
                    <a:pt x="930" y="94"/>
                    <a:pt x="948" y="96"/>
                  </a:cubicBezTo>
                  <a:cubicBezTo>
                    <a:pt x="974" y="99"/>
                    <a:pt x="998" y="99"/>
                    <a:pt x="1018" y="99"/>
                  </a:cubicBezTo>
                  <a:cubicBezTo>
                    <a:pt x="1039" y="99"/>
                    <a:pt x="1056" y="99"/>
                    <a:pt x="1069" y="101"/>
                  </a:cubicBezTo>
                  <a:cubicBezTo>
                    <a:pt x="1106" y="101"/>
                    <a:pt x="1117" y="107"/>
                    <a:pt x="1117" y="107"/>
                  </a:cubicBezTo>
                  <a:cubicBezTo>
                    <a:pt x="1117" y="107"/>
                    <a:pt x="1106" y="101"/>
                    <a:pt x="1069" y="80"/>
                  </a:cubicBezTo>
                  <a:cubicBezTo>
                    <a:pt x="1043" y="70"/>
                    <a:pt x="1001" y="48"/>
                    <a:pt x="948" y="38"/>
                  </a:cubicBezTo>
                  <a:cubicBezTo>
                    <a:pt x="895" y="22"/>
                    <a:pt x="826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2883475" y="3833425"/>
              <a:ext cx="10600" cy="2950"/>
            </a:xfrm>
            <a:custGeom>
              <a:avLst/>
              <a:gdLst/>
              <a:ahLst/>
              <a:cxnLst/>
              <a:rect l="l" t="t" r="r" b="b"/>
              <a:pathLst>
                <a:path w="424" h="118" extrusionOk="0">
                  <a:moveTo>
                    <a:pt x="212" y="1"/>
                  </a:moveTo>
                  <a:cubicBezTo>
                    <a:pt x="185" y="1"/>
                    <a:pt x="159" y="1"/>
                    <a:pt x="132" y="6"/>
                  </a:cubicBezTo>
                  <a:cubicBezTo>
                    <a:pt x="106" y="6"/>
                    <a:pt x="85" y="17"/>
                    <a:pt x="69" y="17"/>
                  </a:cubicBezTo>
                  <a:cubicBezTo>
                    <a:pt x="48" y="22"/>
                    <a:pt x="27" y="32"/>
                    <a:pt x="21" y="38"/>
                  </a:cubicBezTo>
                  <a:cubicBezTo>
                    <a:pt x="5" y="43"/>
                    <a:pt x="0" y="48"/>
                    <a:pt x="0" y="48"/>
                  </a:cubicBezTo>
                  <a:cubicBezTo>
                    <a:pt x="0" y="48"/>
                    <a:pt x="5" y="59"/>
                    <a:pt x="21" y="64"/>
                  </a:cubicBezTo>
                  <a:cubicBezTo>
                    <a:pt x="32" y="69"/>
                    <a:pt x="48" y="85"/>
                    <a:pt x="69" y="85"/>
                  </a:cubicBezTo>
                  <a:cubicBezTo>
                    <a:pt x="85" y="91"/>
                    <a:pt x="106" y="107"/>
                    <a:pt x="132" y="107"/>
                  </a:cubicBezTo>
                  <a:cubicBezTo>
                    <a:pt x="159" y="112"/>
                    <a:pt x="185" y="112"/>
                    <a:pt x="212" y="117"/>
                  </a:cubicBezTo>
                  <a:cubicBezTo>
                    <a:pt x="238" y="117"/>
                    <a:pt x="265" y="117"/>
                    <a:pt x="291" y="112"/>
                  </a:cubicBezTo>
                  <a:cubicBezTo>
                    <a:pt x="318" y="112"/>
                    <a:pt x="339" y="96"/>
                    <a:pt x="360" y="96"/>
                  </a:cubicBezTo>
                  <a:cubicBezTo>
                    <a:pt x="376" y="91"/>
                    <a:pt x="397" y="85"/>
                    <a:pt x="402" y="80"/>
                  </a:cubicBezTo>
                  <a:cubicBezTo>
                    <a:pt x="418" y="69"/>
                    <a:pt x="424" y="64"/>
                    <a:pt x="424" y="64"/>
                  </a:cubicBezTo>
                  <a:cubicBezTo>
                    <a:pt x="424" y="64"/>
                    <a:pt x="418" y="59"/>
                    <a:pt x="402" y="54"/>
                  </a:cubicBezTo>
                  <a:cubicBezTo>
                    <a:pt x="392" y="43"/>
                    <a:pt x="376" y="32"/>
                    <a:pt x="360" y="32"/>
                  </a:cubicBezTo>
                  <a:cubicBezTo>
                    <a:pt x="339" y="27"/>
                    <a:pt x="318" y="11"/>
                    <a:pt x="291" y="11"/>
                  </a:cubicBezTo>
                  <a:cubicBezTo>
                    <a:pt x="265" y="6"/>
                    <a:pt x="238" y="6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2759600" y="4380875"/>
              <a:ext cx="30075" cy="17350"/>
            </a:xfrm>
            <a:custGeom>
              <a:avLst/>
              <a:gdLst/>
              <a:ahLst/>
              <a:cxnLst/>
              <a:rect l="l" t="t" r="r" b="b"/>
              <a:pathLst>
                <a:path w="1203" h="694" extrusionOk="0">
                  <a:moveTo>
                    <a:pt x="1202" y="0"/>
                  </a:moveTo>
                  <a:cubicBezTo>
                    <a:pt x="1202" y="0"/>
                    <a:pt x="1186" y="6"/>
                    <a:pt x="1149" y="27"/>
                  </a:cubicBezTo>
                  <a:cubicBezTo>
                    <a:pt x="1118" y="48"/>
                    <a:pt x="1065" y="69"/>
                    <a:pt x="1012" y="101"/>
                  </a:cubicBezTo>
                  <a:cubicBezTo>
                    <a:pt x="953" y="133"/>
                    <a:pt x="885" y="164"/>
                    <a:pt x="816" y="207"/>
                  </a:cubicBezTo>
                  <a:cubicBezTo>
                    <a:pt x="742" y="244"/>
                    <a:pt x="668" y="286"/>
                    <a:pt x="588" y="334"/>
                  </a:cubicBezTo>
                  <a:cubicBezTo>
                    <a:pt x="514" y="376"/>
                    <a:pt x="445" y="419"/>
                    <a:pt x="371" y="456"/>
                  </a:cubicBezTo>
                  <a:cubicBezTo>
                    <a:pt x="297" y="498"/>
                    <a:pt x="239" y="546"/>
                    <a:pt x="181" y="577"/>
                  </a:cubicBezTo>
                  <a:cubicBezTo>
                    <a:pt x="128" y="609"/>
                    <a:pt x="80" y="641"/>
                    <a:pt x="48" y="662"/>
                  </a:cubicBezTo>
                  <a:cubicBezTo>
                    <a:pt x="11" y="683"/>
                    <a:pt x="1" y="694"/>
                    <a:pt x="1" y="694"/>
                  </a:cubicBezTo>
                  <a:cubicBezTo>
                    <a:pt x="1" y="694"/>
                    <a:pt x="17" y="688"/>
                    <a:pt x="59" y="683"/>
                  </a:cubicBezTo>
                  <a:cubicBezTo>
                    <a:pt x="101" y="662"/>
                    <a:pt x="154" y="651"/>
                    <a:pt x="212" y="625"/>
                  </a:cubicBezTo>
                  <a:cubicBezTo>
                    <a:pt x="271" y="598"/>
                    <a:pt x="345" y="572"/>
                    <a:pt x="414" y="535"/>
                  </a:cubicBezTo>
                  <a:cubicBezTo>
                    <a:pt x="488" y="498"/>
                    <a:pt x="567" y="456"/>
                    <a:pt x="641" y="419"/>
                  </a:cubicBezTo>
                  <a:lnTo>
                    <a:pt x="858" y="281"/>
                  </a:lnTo>
                  <a:cubicBezTo>
                    <a:pt x="927" y="233"/>
                    <a:pt x="985" y="186"/>
                    <a:pt x="1038" y="149"/>
                  </a:cubicBezTo>
                  <a:cubicBezTo>
                    <a:pt x="1091" y="106"/>
                    <a:pt x="1133" y="69"/>
                    <a:pt x="1160" y="43"/>
                  </a:cubicBezTo>
                  <a:cubicBezTo>
                    <a:pt x="1186" y="16"/>
                    <a:pt x="1202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2537300" y="4381675"/>
              <a:ext cx="45675" cy="16950"/>
            </a:xfrm>
            <a:custGeom>
              <a:avLst/>
              <a:gdLst/>
              <a:ahLst/>
              <a:cxnLst/>
              <a:rect l="l" t="t" r="r" b="b"/>
              <a:pathLst>
                <a:path w="1827" h="678" extrusionOk="0">
                  <a:moveTo>
                    <a:pt x="0" y="0"/>
                  </a:moveTo>
                  <a:cubicBezTo>
                    <a:pt x="0" y="0"/>
                    <a:pt x="27" y="21"/>
                    <a:pt x="64" y="53"/>
                  </a:cubicBezTo>
                  <a:cubicBezTo>
                    <a:pt x="127" y="95"/>
                    <a:pt x="186" y="143"/>
                    <a:pt x="265" y="185"/>
                  </a:cubicBezTo>
                  <a:cubicBezTo>
                    <a:pt x="344" y="233"/>
                    <a:pt x="434" y="286"/>
                    <a:pt x="540" y="334"/>
                  </a:cubicBezTo>
                  <a:cubicBezTo>
                    <a:pt x="646" y="376"/>
                    <a:pt x="763" y="429"/>
                    <a:pt x="874" y="471"/>
                  </a:cubicBezTo>
                  <a:cubicBezTo>
                    <a:pt x="990" y="508"/>
                    <a:pt x="1107" y="551"/>
                    <a:pt x="1218" y="577"/>
                  </a:cubicBezTo>
                  <a:cubicBezTo>
                    <a:pt x="1329" y="609"/>
                    <a:pt x="1435" y="625"/>
                    <a:pt x="1519" y="641"/>
                  </a:cubicBezTo>
                  <a:cubicBezTo>
                    <a:pt x="1615" y="662"/>
                    <a:pt x="1689" y="662"/>
                    <a:pt x="1742" y="667"/>
                  </a:cubicBezTo>
                  <a:cubicBezTo>
                    <a:pt x="1795" y="678"/>
                    <a:pt x="1826" y="678"/>
                    <a:pt x="1826" y="678"/>
                  </a:cubicBezTo>
                  <a:cubicBezTo>
                    <a:pt x="1826" y="678"/>
                    <a:pt x="1800" y="667"/>
                    <a:pt x="1747" y="651"/>
                  </a:cubicBezTo>
                  <a:cubicBezTo>
                    <a:pt x="1694" y="635"/>
                    <a:pt x="1620" y="609"/>
                    <a:pt x="1535" y="582"/>
                  </a:cubicBezTo>
                  <a:cubicBezTo>
                    <a:pt x="1451" y="556"/>
                    <a:pt x="1350" y="519"/>
                    <a:pt x="1234" y="482"/>
                  </a:cubicBezTo>
                  <a:cubicBezTo>
                    <a:pt x="1133" y="450"/>
                    <a:pt x="1011" y="413"/>
                    <a:pt x="900" y="365"/>
                  </a:cubicBezTo>
                  <a:cubicBezTo>
                    <a:pt x="789" y="323"/>
                    <a:pt x="673" y="281"/>
                    <a:pt x="567" y="238"/>
                  </a:cubicBezTo>
                  <a:cubicBezTo>
                    <a:pt x="461" y="191"/>
                    <a:pt x="366" y="159"/>
                    <a:pt x="286" y="122"/>
                  </a:cubicBezTo>
                  <a:cubicBezTo>
                    <a:pt x="196" y="85"/>
                    <a:pt x="133" y="53"/>
                    <a:pt x="80" y="32"/>
                  </a:cubicBezTo>
                  <a:cubicBezTo>
                    <a:pt x="27" y="1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8" name="Google Shape;2188;p46"/>
          <p:cNvGrpSpPr/>
          <p:nvPr/>
        </p:nvGrpSpPr>
        <p:grpSpPr>
          <a:xfrm rot="1445968">
            <a:off x="7715838" y="2003193"/>
            <a:ext cx="1311480" cy="683991"/>
            <a:chOff x="987200" y="942075"/>
            <a:chExt cx="615100" cy="320800"/>
          </a:xfrm>
        </p:grpSpPr>
        <p:sp>
          <p:nvSpPr>
            <p:cNvPr id="2189" name="Google Shape;2189;p46"/>
            <p:cNvSpPr/>
            <p:nvPr/>
          </p:nvSpPr>
          <p:spPr>
            <a:xfrm>
              <a:off x="987200" y="942075"/>
              <a:ext cx="612050" cy="318950"/>
            </a:xfrm>
            <a:custGeom>
              <a:avLst/>
              <a:gdLst/>
              <a:ahLst/>
              <a:cxnLst/>
              <a:rect l="l" t="t" r="r" b="b"/>
              <a:pathLst>
                <a:path w="24482" h="12758" extrusionOk="0">
                  <a:moveTo>
                    <a:pt x="10337" y="1"/>
                  </a:moveTo>
                  <a:cubicBezTo>
                    <a:pt x="10276" y="1"/>
                    <a:pt x="10213" y="4"/>
                    <a:pt x="10148" y="15"/>
                  </a:cubicBezTo>
                  <a:cubicBezTo>
                    <a:pt x="10068" y="31"/>
                    <a:pt x="9984" y="53"/>
                    <a:pt x="9899" y="105"/>
                  </a:cubicBezTo>
                  <a:cubicBezTo>
                    <a:pt x="9835" y="137"/>
                    <a:pt x="9751" y="190"/>
                    <a:pt x="9692" y="248"/>
                  </a:cubicBezTo>
                  <a:cubicBezTo>
                    <a:pt x="9571" y="375"/>
                    <a:pt x="9507" y="529"/>
                    <a:pt x="9470" y="661"/>
                  </a:cubicBezTo>
                  <a:cubicBezTo>
                    <a:pt x="9428" y="794"/>
                    <a:pt x="9401" y="915"/>
                    <a:pt x="9370" y="1016"/>
                  </a:cubicBezTo>
                  <a:cubicBezTo>
                    <a:pt x="9348" y="1069"/>
                    <a:pt x="9338" y="1116"/>
                    <a:pt x="9317" y="1154"/>
                  </a:cubicBezTo>
                  <a:cubicBezTo>
                    <a:pt x="9295" y="1191"/>
                    <a:pt x="9258" y="1243"/>
                    <a:pt x="9227" y="1281"/>
                  </a:cubicBezTo>
                  <a:cubicBezTo>
                    <a:pt x="9153" y="1376"/>
                    <a:pt x="9078" y="1466"/>
                    <a:pt x="8999" y="1550"/>
                  </a:cubicBezTo>
                  <a:lnTo>
                    <a:pt x="8761" y="1815"/>
                  </a:lnTo>
                  <a:lnTo>
                    <a:pt x="8644" y="1958"/>
                  </a:lnTo>
                  <a:cubicBezTo>
                    <a:pt x="8607" y="1995"/>
                    <a:pt x="8565" y="2064"/>
                    <a:pt x="8544" y="2080"/>
                  </a:cubicBezTo>
                  <a:cubicBezTo>
                    <a:pt x="8380" y="2254"/>
                    <a:pt x="8226" y="2445"/>
                    <a:pt x="8099" y="2651"/>
                  </a:cubicBezTo>
                  <a:cubicBezTo>
                    <a:pt x="8036" y="2752"/>
                    <a:pt x="7983" y="2847"/>
                    <a:pt x="7930" y="2953"/>
                  </a:cubicBezTo>
                  <a:cubicBezTo>
                    <a:pt x="7877" y="3059"/>
                    <a:pt x="7835" y="3160"/>
                    <a:pt x="7798" y="3260"/>
                  </a:cubicBezTo>
                  <a:cubicBezTo>
                    <a:pt x="7718" y="3467"/>
                    <a:pt x="7639" y="3657"/>
                    <a:pt x="7570" y="3853"/>
                  </a:cubicBezTo>
                  <a:cubicBezTo>
                    <a:pt x="7565" y="3864"/>
                    <a:pt x="7565" y="3874"/>
                    <a:pt x="7559" y="3879"/>
                  </a:cubicBezTo>
                  <a:cubicBezTo>
                    <a:pt x="7533" y="3948"/>
                    <a:pt x="7496" y="4012"/>
                    <a:pt x="7469" y="4086"/>
                  </a:cubicBezTo>
                  <a:cubicBezTo>
                    <a:pt x="7390" y="4276"/>
                    <a:pt x="7332" y="4478"/>
                    <a:pt x="7295" y="4668"/>
                  </a:cubicBezTo>
                  <a:cubicBezTo>
                    <a:pt x="7247" y="4753"/>
                    <a:pt x="7205" y="4853"/>
                    <a:pt x="7189" y="4949"/>
                  </a:cubicBezTo>
                  <a:cubicBezTo>
                    <a:pt x="7141" y="5139"/>
                    <a:pt x="7141" y="5330"/>
                    <a:pt x="7162" y="5504"/>
                  </a:cubicBezTo>
                  <a:cubicBezTo>
                    <a:pt x="7168" y="5531"/>
                    <a:pt x="7168" y="5557"/>
                    <a:pt x="7168" y="5584"/>
                  </a:cubicBezTo>
                  <a:cubicBezTo>
                    <a:pt x="7094" y="5859"/>
                    <a:pt x="7067" y="6150"/>
                    <a:pt x="7056" y="6436"/>
                  </a:cubicBezTo>
                  <a:cubicBezTo>
                    <a:pt x="7041" y="6437"/>
                    <a:pt x="7025" y="6437"/>
                    <a:pt x="7009" y="6437"/>
                  </a:cubicBezTo>
                  <a:cubicBezTo>
                    <a:pt x="6971" y="6437"/>
                    <a:pt x="6935" y="6436"/>
                    <a:pt x="6900" y="6436"/>
                  </a:cubicBezTo>
                  <a:cubicBezTo>
                    <a:pt x="6817" y="6436"/>
                    <a:pt x="6742" y="6443"/>
                    <a:pt x="6675" y="6489"/>
                  </a:cubicBezTo>
                  <a:cubicBezTo>
                    <a:pt x="6649" y="6510"/>
                    <a:pt x="6628" y="6526"/>
                    <a:pt x="6601" y="6568"/>
                  </a:cubicBezTo>
                  <a:cubicBezTo>
                    <a:pt x="6532" y="6674"/>
                    <a:pt x="6532" y="6870"/>
                    <a:pt x="6506" y="7002"/>
                  </a:cubicBezTo>
                  <a:cubicBezTo>
                    <a:pt x="6490" y="7071"/>
                    <a:pt x="6495" y="7161"/>
                    <a:pt x="6506" y="7262"/>
                  </a:cubicBezTo>
                  <a:cubicBezTo>
                    <a:pt x="6485" y="7474"/>
                    <a:pt x="6495" y="7664"/>
                    <a:pt x="6517" y="7807"/>
                  </a:cubicBezTo>
                  <a:cubicBezTo>
                    <a:pt x="6511" y="7849"/>
                    <a:pt x="6501" y="7892"/>
                    <a:pt x="6485" y="7929"/>
                  </a:cubicBezTo>
                  <a:cubicBezTo>
                    <a:pt x="6427" y="7913"/>
                    <a:pt x="6368" y="7902"/>
                    <a:pt x="6305" y="7886"/>
                  </a:cubicBezTo>
                  <a:cubicBezTo>
                    <a:pt x="6257" y="7865"/>
                    <a:pt x="6215" y="7860"/>
                    <a:pt x="6167" y="7839"/>
                  </a:cubicBezTo>
                  <a:cubicBezTo>
                    <a:pt x="6162" y="7839"/>
                    <a:pt x="6151" y="7833"/>
                    <a:pt x="6141" y="7833"/>
                  </a:cubicBezTo>
                  <a:cubicBezTo>
                    <a:pt x="6061" y="7812"/>
                    <a:pt x="5982" y="7786"/>
                    <a:pt x="5897" y="7786"/>
                  </a:cubicBezTo>
                  <a:cubicBezTo>
                    <a:pt x="5789" y="7767"/>
                    <a:pt x="5689" y="7760"/>
                    <a:pt x="5600" y="7760"/>
                  </a:cubicBezTo>
                  <a:cubicBezTo>
                    <a:pt x="5537" y="7760"/>
                    <a:pt x="5479" y="7763"/>
                    <a:pt x="5426" y="7770"/>
                  </a:cubicBezTo>
                  <a:cubicBezTo>
                    <a:pt x="5373" y="7786"/>
                    <a:pt x="5326" y="7791"/>
                    <a:pt x="5278" y="7807"/>
                  </a:cubicBezTo>
                  <a:cubicBezTo>
                    <a:pt x="5267" y="7791"/>
                    <a:pt x="5262" y="7786"/>
                    <a:pt x="5252" y="7770"/>
                  </a:cubicBezTo>
                  <a:cubicBezTo>
                    <a:pt x="5246" y="7765"/>
                    <a:pt x="5241" y="7759"/>
                    <a:pt x="5236" y="7743"/>
                  </a:cubicBezTo>
                  <a:cubicBezTo>
                    <a:pt x="5103" y="7569"/>
                    <a:pt x="4955" y="7389"/>
                    <a:pt x="4812" y="7209"/>
                  </a:cubicBezTo>
                  <a:cubicBezTo>
                    <a:pt x="4341" y="6648"/>
                    <a:pt x="3807" y="6118"/>
                    <a:pt x="3235" y="5589"/>
                  </a:cubicBezTo>
                  <a:cubicBezTo>
                    <a:pt x="3002" y="5351"/>
                    <a:pt x="2758" y="5118"/>
                    <a:pt x="2510" y="4906"/>
                  </a:cubicBezTo>
                  <a:cubicBezTo>
                    <a:pt x="2330" y="4753"/>
                    <a:pt x="2150" y="4610"/>
                    <a:pt x="1965" y="4472"/>
                  </a:cubicBezTo>
                  <a:cubicBezTo>
                    <a:pt x="1875" y="4398"/>
                    <a:pt x="1779" y="4329"/>
                    <a:pt x="1689" y="4266"/>
                  </a:cubicBezTo>
                  <a:lnTo>
                    <a:pt x="1546" y="4165"/>
                  </a:lnTo>
                  <a:cubicBezTo>
                    <a:pt x="1504" y="4134"/>
                    <a:pt x="1462" y="4102"/>
                    <a:pt x="1388" y="4065"/>
                  </a:cubicBezTo>
                  <a:cubicBezTo>
                    <a:pt x="1285" y="4008"/>
                    <a:pt x="1168" y="3985"/>
                    <a:pt x="1056" y="3985"/>
                  </a:cubicBezTo>
                  <a:cubicBezTo>
                    <a:pt x="1023" y="3985"/>
                    <a:pt x="990" y="3987"/>
                    <a:pt x="959" y="3991"/>
                  </a:cubicBezTo>
                  <a:cubicBezTo>
                    <a:pt x="821" y="4012"/>
                    <a:pt x="694" y="4065"/>
                    <a:pt x="583" y="4123"/>
                  </a:cubicBezTo>
                  <a:cubicBezTo>
                    <a:pt x="472" y="4192"/>
                    <a:pt x="371" y="4276"/>
                    <a:pt x="287" y="4372"/>
                  </a:cubicBezTo>
                  <a:cubicBezTo>
                    <a:pt x="197" y="4462"/>
                    <a:pt x="128" y="4589"/>
                    <a:pt x="85" y="4711"/>
                  </a:cubicBezTo>
                  <a:cubicBezTo>
                    <a:pt x="1" y="4954"/>
                    <a:pt x="1" y="5197"/>
                    <a:pt x="38" y="5430"/>
                  </a:cubicBezTo>
                  <a:cubicBezTo>
                    <a:pt x="80" y="5663"/>
                    <a:pt x="154" y="5880"/>
                    <a:pt x="234" y="6076"/>
                  </a:cubicBezTo>
                  <a:cubicBezTo>
                    <a:pt x="403" y="6484"/>
                    <a:pt x="620" y="6860"/>
                    <a:pt x="858" y="7193"/>
                  </a:cubicBezTo>
                  <a:cubicBezTo>
                    <a:pt x="1165" y="7638"/>
                    <a:pt x="1462" y="8072"/>
                    <a:pt x="1769" y="8479"/>
                  </a:cubicBezTo>
                  <a:cubicBezTo>
                    <a:pt x="2166" y="9056"/>
                    <a:pt x="2600" y="9580"/>
                    <a:pt x="3081" y="10025"/>
                  </a:cubicBezTo>
                  <a:cubicBezTo>
                    <a:pt x="3759" y="10660"/>
                    <a:pt x="4505" y="11152"/>
                    <a:pt x="5262" y="11496"/>
                  </a:cubicBezTo>
                  <a:cubicBezTo>
                    <a:pt x="5633" y="11676"/>
                    <a:pt x="6008" y="11809"/>
                    <a:pt x="6379" y="11920"/>
                  </a:cubicBezTo>
                  <a:cubicBezTo>
                    <a:pt x="6390" y="11925"/>
                    <a:pt x="6400" y="11925"/>
                    <a:pt x="6416" y="11925"/>
                  </a:cubicBezTo>
                  <a:cubicBezTo>
                    <a:pt x="6691" y="12047"/>
                    <a:pt x="7014" y="12158"/>
                    <a:pt x="7369" y="12248"/>
                  </a:cubicBezTo>
                  <a:cubicBezTo>
                    <a:pt x="7649" y="12322"/>
                    <a:pt x="7914" y="12370"/>
                    <a:pt x="8157" y="12401"/>
                  </a:cubicBezTo>
                  <a:cubicBezTo>
                    <a:pt x="9538" y="12665"/>
                    <a:pt x="10895" y="12757"/>
                    <a:pt x="12118" y="12757"/>
                  </a:cubicBezTo>
                  <a:cubicBezTo>
                    <a:pt x="14851" y="12757"/>
                    <a:pt x="16918" y="12295"/>
                    <a:pt x="17108" y="12248"/>
                  </a:cubicBezTo>
                  <a:cubicBezTo>
                    <a:pt x="17468" y="12158"/>
                    <a:pt x="17791" y="12047"/>
                    <a:pt x="18061" y="11925"/>
                  </a:cubicBezTo>
                  <a:cubicBezTo>
                    <a:pt x="18077" y="11925"/>
                    <a:pt x="18087" y="11920"/>
                    <a:pt x="18103" y="11920"/>
                  </a:cubicBezTo>
                  <a:cubicBezTo>
                    <a:pt x="18474" y="11809"/>
                    <a:pt x="18844" y="11676"/>
                    <a:pt x="19220" y="11496"/>
                  </a:cubicBezTo>
                  <a:cubicBezTo>
                    <a:pt x="19966" y="11152"/>
                    <a:pt x="20718" y="10660"/>
                    <a:pt x="21396" y="10025"/>
                  </a:cubicBezTo>
                  <a:cubicBezTo>
                    <a:pt x="21882" y="9580"/>
                    <a:pt x="22322" y="9056"/>
                    <a:pt x="22714" y="8479"/>
                  </a:cubicBezTo>
                  <a:cubicBezTo>
                    <a:pt x="23026" y="8066"/>
                    <a:pt x="23322" y="7638"/>
                    <a:pt x="23619" y="7193"/>
                  </a:cubicBezTo>
                  <a:cubicBezTo>
                    <a:pt x="23857" y="6849"/>
                    <a:pt x="24079" y="6484"/>
                    <a:pt x="24249" y="6076"/>
                  </a:cubicBezTo>
                  <a:cubicBezTo>
                    <a:pt x="24333" y="5880"/>
                    <a:pt x="24402" y="5663"/>
                    <a:pt x="24439" y="5430"/>
                  </a:cubicBezTo>
                  <a:cubicBezTo>
                    <a:pt x="24476" y="5197"/>
                    <a:pt x="24481" y="4949"/>
                    <a:pt x="24397" y="4711"/>
                  </a:cubicBezTo>
                  <a:cubicBezTo>
                    <a:pt x="24344" y="4589"/>
                    <a:pt x="24270" y="4462"/>
                    <a:pt x="24185" y="4372"/>
                  </a:cubicBezTo>
                  <a:cubicBezTo>
                    <a:pt x="24100" y="4276"/>
                    <a:pt x="24000" y="4192"/>
                    <a:pt x="23894" y="4123"/>
                  </a:cubicBezTo>
                  <a:cubicBezTo>
                    <a:pt x="23783" y="4065"/>
                    <a:pt x="23656" y="4012"/>
                    <a:pt x="23518" y="3991"/>
                  </a:cubicBezTo>
                  <a:cubicBezTo>
                    <a:pt x="23485" y="3987"/>
                    <a:pt x="23452" y="3985"/>
                    <a:pt x="23418" y="3985"/>
                  </a:cubicBezTo>
                  <a:cubicBezTo>
                    <a:pt x="23304" y="3985"/>
                    <a:pt x="23186" y="4008"/>
                    <a:pt x="23084" y="4065"/>
                  </a:cubicBezTo>
                  <a:cubicBezTo>
                    <a:pt x="23015" y="4102"/>
                    <a:pt x="22973" y="4139"/>
                    <a:pt x="22925" y="4165"/>
                  </a:cubicBezTo>
                  <a:lnTo>
                    <a:pt x="22788" y="4266"/>
                  </a:lnTo>
                  <a:cubicBezTo>
                    <a:pt x="22698" y="4329"/>
                    <a:pt x="22602" y="4403"/>
                    <a:pt x="22507" y="4472"/>
                  </a:cubicBezTo>
                  <a:cubicBezTo>
                    <a:pt x="22327" y="4610"/>
                    <a:pt x="22147" y="4753"/>
                    <a:pt x="21967" y="4906"/>
                  </a:cubicBezTo>
                  <a:cubicBezTo>
                    <a:pt x="21713" y="5118"/>
                    <a:pt x="21475" y="5351"/>
                    <a:pt x="21237" y="5589"/>
                  </a:cubicBezTo>
                  <a:cubicBezTo>
                    <a:pt x="20670" y="6118"/>
                    <a:pt x="20125" y="6648"/>
                    <a:pt x="19665" y="7209"/>
                  </a:cubicBezTo>
                  <a:cubicBezTo>
                    <a:pt x="19511" y="7384"/>
                    <a:pt x="19374" y="7569"/>
                    <a:pt x="19241" y="7743"/>
                  </a:cubicBezTo>
                  <a:cubicBezTo>
                    <a:pt x="19236" y="7759"/>
                    <a:pt x="19225" y="7765"/>
                    <a:pt x="19220" y="7770"/>
                  </a:cubicBezTo>
                  <a:cubicBezTo>
                    <a:pt x="19215" y="7786"/>
                    <a:pt x="19209" y="7791"/>
                    <a:pt x="19194" y="7807"/>
                  </a:cubicBezTo>
                  <a:cubicBezTo>
                    <a:pt x="19157" y="7791"/>
                    <a:pt x="19109" y="7786"/>
                    <a:pt x="19051" y="7770"/>
                  </a:cubicBezTo>
                  <a:cubicBezTo>
                    <a:pt x="18998" y="7763"/>
                    <a:pt x="18940" y="7760"/>
                    <a:pt x="18877" y="7760"/>
                  </a:cubicBezTo>
                  <a:cubicBezTo>
                    <a:pt x="18788" y="7760"/>
                    <a:pt x="18688" y="7767"/>
                    <a:pt x="18580" y="7786"/>
                  </a:cubicBezTo>
                  <a:cubicBezTo>
                    <a:pt x="18495" y="7791"/>
                    <a:pt x="18416" y="7812"/>
                    <a:pt x="18336" y="7833"/>
                  </a:cubicBezTo>
                  <a:cubicBezTo>
                    <a:pt x="18326" y="7833"/>
                    <a:pt x="18320" y="7839"/>
                    <a:pt x="18315" y="7839"/>
                  </a:cubicBezTo>
                  <a:cubicBezTo>
                    <a:pt x="18267" y="7849"/>
                    <a:pt x="18225" y="7865"/>
                    <a:pt x="18177" y="7886"/>
                  </a:cubicBezTo>
                  <a:cubicBezTo>
                    <a:pt x="18124" y="7902"/>
                    <a:pt x="18061" y="7918"/>
                    <a:pt x="18003" y="7929"/>
                  </a:cubicBezTo>
                  <a:cubicBezTo>
                    <a:pt x="17987" y="7892"/>
                    <a:pt x="17976" y="7849"/>
                    <a:pt x="17971" y="7807"/>
                  </a:cubicBezTo>
                  <a:cubicBezTo>
                    <a:pt x="17992" y="7659"/>
                    <a:pt x="18008" y="7474"/>
                    <a:pt x="17987" y="7262"/>
                  </a:cubicBezTo>
                  <a:cubicBezTo>
                    <a:pt x="17992" y="7161"/>
                    <a:pt x="17992" y="7071"/>
                    <a:pt x="17987" y="7002"/>
                  </a:cubicBezTo>
                  <a:cubicBezTo>
                    <a:pt x="17966" y="6870"/>
                    <a:pt x="17966" y="6674"/>
                    <a:pt x="17886" y="6568"/>
                  </a:cubicBezTo>
                  <a:cubicBezTo>
                    <a:pt x="17860" y="6526"/>
                    <a:pt x="17839" y="6510"/>
                    <a:pt x="17812" y="6489"/>
                  </a:cubicBezTo>
                  <a:cubicBezTo>
                    <a:pt x="17746" y="6443"/>
                    <a:pt x="17671" y="6436"/>
                    <a:pt x="17589" y="6436"/>
                  </a:cubicBezTo>
                  <a:cubicBezTo>
                    <a:pt x="17555" y="6436"/>
                    <a:pt x="17519" y="6437"/>
                    <a:pt x="17482" y="6437"/>
                  </a:cubicBezTo>
                  <a:cubicBezTo>
                    <a:pt x="17467" y="6437"/>
                    <a:pt x="17452" y="6437"/>
                    <a:pt x="17436" y="6436"/>
                  </a:cubicBezTo>
                  <a:cubicBezTo>
                    <a:pt x="17420" y="6150"/>
                    <a:pt x="17399" y="5859"/>
                    <a:pt x="17320" y="5584"/>
                  </a:cubicBezTo>
                  <a:cubicBezTo>
                    <a:pt x="17320" y="5557"/>
                    <a:pt x="17330" y="5531"/>
                    <a:pt x="17330" y="5504"/>
                  </a:cubicBezTo>
                  <a:cubicBezTo>
                    <a:pt x="17346" y="5330"/>
                    <a:pt x="17346" y="5139"/>
                    <a:pt x="17304" y="4949"/>
                  </a:cubicBezTo>
                  <a:cubicBezTo>
                    <a:pt x="17283" y="4848"/>
                    <a:pt x="17240" y="4753"/>
                    <a:pt x="17198" y="4668"/>
                  </a:cubicBezTo>
                  <a:cubicBezTo>
                    <a:pt x="17150" y="4478"/>
                    <a:pt x="17092" y="4276"/>
                    <a:pt x="17013" y="4086"/>
                  </a:cubicBezTo>
                  <a:cubicBezTo>
                    <a:pt x="16986" y="4012"/>
                    <a:pt x="16949" y="3948"/>
                    <a:pt x="16928" y="3879"/>
                  </a:cubicBezTo>
                  <a:cubicBezTo>
                    <a:pt x="16928" y="3874"/>
                    <a:pt x="16918" y="3864"/>
                    <a:pt x="16912" y="3853"/>
                  </a:cubicBezTo>
                  <a:cubicBezTo>
                    <a:pt x="16854" y="3662"/>
                    <a:pt x="16775" y="3467"/>
                    <a:pt x="16685" y="3260"/>
                  </a:cubicBezTo>
                  <a:cubicBezTo>
                    <a:pt x="16648" y="3160"/>
                    <a:pt x="16605" y="3059"/>
                    <a:pt x="16552" y="2953"/>
                  </a:cubicBezTo>
                  <a:cubicBezTo>
                    <a:pt x="16510" y="2847"/>
                    <a:pt x="16446" y="2752"/>
                    <a:pt x="16383" y="2651"/>
                  </a:cubicBezTo>
                  <a:cubicBezTo>
                    <a:pt x="16267" y="2445"/>
                    <a:pt x="16102" y="2260"/>
                    <a:pt x="15938" y="2080"/>
                  </a:cubicBezTo>
                  <a:cubicBezTo>
                    <a:pt x="15917" y="2064"/>
                    <a:pt x="15875" y="1995"/>
                    <a:pt x="15838" y="1958"/>
                  </a:cubicBezTo>
                  <a:lnTo>
                    <a:pt x="15721" y="1815"/>
                  </a:lnTo>
                  <a:lnTo>
                    <a:pt x="15483" y="1550"/>
                  </a:lnTo>
                  <a:cubicBezTo>
                    <a:pt x="15404" y="1461"/>
                    <a:pt x="15330" y="1376"/>
                    <a:pt x="15256" y="1281"/>
                  </a:cubicBezTo>
                  <a:cubicBezTo>
                    <a:pt x="15229" y="1243"/>
                    <a:pt x="15187" y="1180"/>
                    <a:pt x="15171" y="1154"/>
                  </a:cubicBezTo>
                  <a:cubicBezTo>
                    <a:pt x="15155" y="1116"/>
                    <a:pt x="15134" y="1069"/>
                    <a:pt x="15113" y="1016"/>
                  </a:cubicBezTo>
                  <a:cubicBezTo>
                    <a:pt x="15081" y="915"/>
                    <a:pt x="15054" y="794"/>
                    <a:pt x="15012" y="661"/>
                  </a:cubicBezTo>
                  <a:cubicBezTo>
                    <a:pt x="14975" y="529"/>
                    <a:pt x="14906" y="375"/>
                    <a:pt x="14790" y="248"/>
                  </a:cubicBezTo>
                  <a:cubicBezTo>
                    <a:pt x="14732" y="190"/>
                    <a:pt x="14652" y="132"/>
                    <a:pt x="14583" y="105"/>
                  </a:cubicBezTo>
                  <a:cubicBezTo>
                    <a:pt x="14499" y="58"/>
                    <a:pt x="14414" y="37"/>
                    <a:pt x="14335" y="15"/>
                  </a:cubicBezTo>
                  <a:cubicBezTo>
                    <a:pt x="14255" y="8"/>
                    <a:pt x="14180" y="5"/>
                    <a:pt x="14107" y="5"/>
                  </a:cubicBezTo>
                  <a:cubicBezTo>
                    <a:pt x="14034" y="5"/>
                    <a:pt x="13964" y="8"/>
                    <a:pt x="13895" y="10"/>
                  </a:cubicBezTo>
                  <a:cubicBezTo>
                    <a:pt x="13763" y="15"/>
                    <a:pt x="13631" y="31"/>
                    <a:pt x="13514" y="37"/>
                  </a:cubicBezTo>
                  <a:cubicBezTo>
                    <a:pt x="13461" y="37"/>
                    <a:pt x="13371" y="37"/>
                    <a:pt x="13302" y="42"/>
                  </a:cubicBezTo>
                  <a:cubicBezTo>
                    <a:pt x="13228" y="58"/>
                    <a:pt x="13154" y="63"/>
                    <a:pt x="13075" y="84"/>
                  </a:cubicBezTo>
                  <a:cubicBezTo>
                    <a:pt x="12921" y="111"/>
                    <a:pt x="12339" y="275"/>
                    <a:pt x="12201" y="328"/>
                  </a:cubicBezTo>
                  <a:cubicBezTo>
                    <a:pt x="12064" y="275"/>
                    <a:pt x="11545" y="111"/>
                    <a:pt x="11392" y="84"/>
                  </a:cubicBezTo>
                  <a:cubicBezTo>
                    <a:pt x="11323" y="63"/>
                    <a:pt x="11249" y="58"/>
                    <a:pt x="11175" y="42"/>
                  </a:cubicBezTo>
                  <a:cubicBezTo>
                    <a:pt x="11106" y="37"/>
                    <a:pt x="11016" y="37"/>
                    <a:pt x="10973" y="37"/>
                  </a:cubicBezTo>
                  <a:cubicBezTo>
                    <a:pt x="10846" y="37"/>
                    <a:pt x="10714" y="15"/>
                    <a:pt x="10582" y="10"/>
                  </a:cubicBezTo>
                  <a:cubicBezTo>
                    <a:pt x="10500" y="7"/>
                    <a:pt x="10419" y="1"/>
                    <a:pt x="10337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46"/>
            <p:cNvGrpSpPr/>
            <p:nvPr/>
          </p:nvGrpSpPr>
          <p:grpSpPr>
            <a:xfrm>
              <a:off x="990250" y="943925"/>
              <a:ext cx="612050" cy="318950"/>
              <a:chOff x="341175" y="943925"/>
              <a:chExt cx="612050" cy="318950"/>
            </a:xfrm>
          </p:grpSpPr>
          <p:sp>
            <p:nvSpPr>
              <p:cNvPr id="2191" name="Google Shape;2191;p46"/>
              <p:cNvSpPr/>
              <p:nvPr/>
            </p:nvSpPr>
            <p:spPr>
              <a:xfrm>
                <a:off x="349775" y="1052175"/>
                <a:ext cx="19615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23" extrusionOk="0">
                    <a:moveTo>
                      <a:pt x="1996" y="2217"/>
                    </a:move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close/>
                    <a:moveTo>
                      <a:pt x="3163" y="2716"/>
                    </a:moveTo>
                    <a:lnTo>
                      <a:pt x="3163" y="2716"/>
                    </a:lnTo>
                    <a:cubicBezTo>
                      <a:pt x="3173" y="2731"/>
                      <a:pt x="3183" y="2745"/>
                      <a:pt x="3193" y="2757"/>
                    </a:cubicBezTo>
                    <a:cubicBezTo>
                      <a:pt x="3174" y="2731"/>
                      <a:pt x="3165" y="2719"/>
                      <a:pt x="3163" y="2716"/>
                    </a:cubicBezTo>
                    <a:close/>
                    <a:moveTo>
                      <a:pt x="2963" y="4226"/>
                    </a:moveTo>
                    <a:cubicBezTo>
                      <a:pt x="2964" y="4226"/>
                      <a:pt x="2965" y="4227"/>
                      <a:pt x="2965" y="4229"/>
                    </a:cubicBezTo>
                    <a:cubicBezTo>
                      <a:pt x="2958" y="4229"/>
                      <a:pt x="2960" y="4226"/>
                      <a:pt x="2963" y="4226"/>
                    </a:cubicBezTo>
                    <a:close/>
                    <a:moveTo>
                      <a:pt x="648" y="0"/>
                    </a:moveTo>
                    <a:cubicBezTo>
                      <a:pt x="581" y="0"/>
                      <a:pt x="517" y="13"/>
                      <a:pt x="461" y="42"/>
                    </a:cubicBezTo>
                    <a:cubicBezTo>
                      <a:pt x="281" y="111"/>
                      <a:pt x="176" y="349"/>
                      <a:pt x="133" y="582"/>
                    </a:cubicBezTo>
                    <a:cubicBezTo>
                      <a:pt x="1" y="1058"/>
                      <a:pt x="176" y="1550"/>
                      <a:pt x="408" y="1990"/>
                    </a:cubicBezTo>
                    <a:cubicBezTo>
                      <a:pt x="636" y="2434"/>
                      <a:pt x="932" y="2837"/>
                      <a:pt x="1197" y="3271"/>
                    </a:cubicBezTo>
                    <a:cubicBezTo>
                      <a:pt x="1679" y="4118"/>
                      <a:pt x="2240" y="4859"/>
                      <a:pt x="2886" y="5473"/>
                    </a:cubicBezTo>
                    <a:cubicBezTo>
                      <a:pt x="3029" y="5605"/>
                      <a:pt x="3182" y="5732"/>
                      <a:pt x="3336" y="5843"/>
                    </a:cubicBezTo>
                    <a:cubicBezTo>
                      <a:pt x="3685" y="6102"/>
                      <a:pt x="4029" y="6394"/>
                      <a:pt x="4410" y="6595"/>
                    </a:cubicBezTo>
                    <a:cubicBezTo>
                      <a:pt x="4770" y="6775"/>
                      <a:pt x="5151" y="6902"/>
                      <a:pt x="5511" y="7087"/>
                    </a:cubicBezTo>
                    <a:cubicBezTo>
                      <a:pt x="5670" y="7166"/>
                      <a:pt x="5813" y="7246"/>
                      <a:pt x="5961" y="7304"/>
                    </a:cubicBezTo>
                    <a:cubicBezTo>
                      <a:pt x="6157" y="7378"/>
                      <a:pt x="6390" y="7458"/>
                      <a:pt x="6649" y="7532"/>
                    </a:cubicBezTo>
                    <a:cubicBezTo>
                      <a:pt x="6977" y="7600"/>
                      <a:pt x="7311" y="7680"/>
                      <a:pt x="7634" y="7775"/>
                    </a:cubicBezTo>
                    <a:cubicBezTo>
                      <a:pt x="7708" y="7796"/>
                      <a:pt x="7782" y="7807"/>
                      <a:pt x="7845" y="7823"/>
                    </a:cubicBezTo>
                    <a:cubicBezTo>
                      <a:pt x="7755" y="7786"/>
                      <a:pt x="7660" y="7749"/>
                      <a:pt x="7570" y="7701"/>
                    </a:cubicBezTo>
                    <a:cubicBezTo>
                      <a:pt x="7205" y="7595"/>
                      <a:pt x="6855" y="7452"/>
                      <a:pt x="6495" y="7256"/>
                    </a:cubicBezTo>
                    <a:cubicBezTo>
                      <a:pt x="6289" y="7161"/>
                      <a:pt x="4712" y="6267"/>
                      <a:pt x="2695" y="3726"/>
                    </a:cubicBezTo>
                    <a:cubicBezTo>
                      <a:pt x="2547" y="3594"/>
                      <a:pt x="2415" y="3467"/>
                      <a:pt x="2309" y="3355"/>
                    </a:cubicBezTo>
                    <a:cubicBezTo>
                      <a:pt x="2044" y="3070"/>
                      <a:pt x="1896" y="2884"/>
                      <a:pt x="1896" y="2884"/>
                    </a:cubicBezTo>
                    <a:lnTo>
                      <a:pt x="1896" y="2884"/>
                    </a:lnTo>
                    <a:cubicBezTo>
                      <a:pt x="1896" y="2884"/>
                      <a:pt x="2102" y="2969"/>
                      <a:pt x="2425" y="3175"/>
                    </a:cubicBezTo>
                    <a:cubicBezTo>
                      <a:pt x="2584" y="3276"/>
                      <a:pt x="2769" y="3408"/>
                      <a:pt x="2976" y="3551"/>
                    </a:cubicBezTo>
                    <a:cubicBezTo>
                      <a:pt x="3293" y="3811"/>
                      <a:pt x="3373" y="3911"/>
                      <a:pt x="3452" y="3922"/>
                    </a:cubicBezTo>
                    <a:cubicBezTo>
                      <a:pt x="3489" y="3938"/>
                      <a:pt x="3510" y="4022"/>
                      <a:pt x="3558" y="4043"/>
                    </a:cubicBezTo>
                    <a:cubicBezTo>
                      <a:pt x="3553" y="4028"/>
                      <a:pt x="3304" y="3620"/>
                      <a:pt x="3298" y="3615"/>
                    </a:cubicBezTo>
                    <a:cubicBezTo>
                      <a:pt x="3113" y="3361"/>
                      <a:pt x="2933" y="3138"/>
                      <a:pt x="2769" y="2953"/>
                    </a:cubicBezTo>
                    <a:cubicBezTo>
                      <a:pt x="2351" y="2479"/>
                      <a:pt x="2016" y="2235"/>
                      <a:pt x="1997" y="2218"/>
                    </a:cubicBezTo>
                    <a:lnTo>
                      <a:pt x="1997" y="2218"/>
                    </a:lnTo>
                    <a:cubicBezTo>
                      <a:pt x="2017" y="2231"/>
                      <a:pt x="2385" y="2359"/>
                      <a:pt x="2886" y="2763"/>
                    </a:cubicBezTo>
                    <a:cubicBezTo>
                      <a:pt x="3055" y="2905"/>
                      <a:pt x="3235" y="3091"/>
                      <a:pt x="3420" y="3302"/>
                    </a:cubicBezTo>
                    <a:cubicBezTo>
                      <a:pt x="3500" y="3355"/>
                      <a:pt x="3838" y="3747"/>
                      <a:pt x="3923" y="3811"/>
                    </a:cubicBezTo>
                    <a:cubicBezTo>
                      <a:pt x="3722" y="3313"/>
                      <a:pt x="3373" y="2995"/>
                      <a:pt x="3240" y="2821"/>
                    </a:cubicBezTo>
                    <a:cubicBezTo>
                      <a:pt x="3228" y="2809"/>
                      <a:pt x="3161" y="2716"/>
                      <a:pt x="3162" y="2716"/>
                    </a:cubicBezTo>
                    <a:lnTo>
                      <a:pt x="3162" y="2716"/>
                    </a:lnTo>
                    <a:cubicBezTo>
                      <a:pt x="3162" y="2716"/>
                      <a:pt x="3162" y="2716"/>
                      <a:pt x="3163" y="2716"/>
                    </a:cubicBezTo>
                    <a:lnTo>
                      <a:pt x="3163" y="2716"/>
                    </a:lnTo>
                    <a:cubicBezTo>
                      <a:pt x="3124" y="2664"/>
                      <a:pt x="3081" y="2607"/>
                      <a:pt x="3081" y="2598"/>
                    </a:cubicBezTo>
                    <a:cubicBezTo>
                      <a:pt x="3060" y="2583"/>
                      <a:pt x="3044" y="2567"/>
                      <a:pt x="3023" y="2545"/>
                    </a:cubicBezTo>
                    <a:cubicBezTo>
                      <a:pt x="2637" y="2196"/>
                      <a:pt x="2293" y="1953"/>
                      <a:pt x="2049" y="1799"/>
                    </a:cubicBezTo>
                    <a:cubicBezTo>
                      <a:pt x="1806" y="1646"/>
                      <a:pt x="1652" y="1587"/>
                      <a:pt x="1652" y="1587"/>
                    </a:cubicBezTo>
                    <a:lnTo>
                      <a:pt x="1652" y="1587"/>
                    </a:lnTo>
                    <a:cubicBezTo>
                      <a:pt x="1652" y="1587"/>
                      <a:pt x="1795" y="1614"/>
                      <a:pt x="2055" y="1720"/>
                    </a:cubicBezTo>
                    <a:cubicBezTo>
                      <a:pt x="2314" y="1831"/>
                      <a:pt x="2684" y="2027"/>
                      <a:pt x="3103" y="2344"/>
                    </a:cubicBezTo>
                    <a:cubicBezTo>
                      <a:pt x="3500" y="2646"/>
                      <a:pt x="3955" y="3064"/>
                      <a:pt x="4384" y="3599"/>
                    </a:cubicBezTo>
                    <a:cubicBezTo>
                      <a:pt x="4399" y="3615"/>
                      <a:pt x="4405" y="3620"/>
                      <a:pt x="4426" y="3631"/>
                    </a:cubicBezTo>
                    <a:cubicBezTo>
                      <a:pt x="4823" y="4096"/>
                      <a:pt x="5336" y="4758"/>
                      <a:pt x="5670" y="5134"/>
                    </a:cubicBezTo>
                    <a:cubicBezTo>
                      <a:pt x="5559" y="4885"/>
                      <a:pt x="5294" y="4504"/>
                      <a:pt x="4987" y="4102"/>
                    </a:cubicBezTo>
                    <a:cubicBezTo>
                      <a:pt x="4844" y="3885"/>
                      <a:pt x="4685" y="3668"/>
                      <a:pt x="4500" y="3472"/>
                    </a:cubicBezTo>
                    <a:lnTo>
                      <a:pt x="4357" y="3313"/>
                    </a:lnTo>
                    <a:cubicBezTo>
                      <a:pt x="3923" y="2784"/>
                      <a:pt x="3484" y="2307"/>
                      <a:pt x="3230" y="2053"/>
                    </a:cubicBezTo>
                    <a:cubicBezTo>
                      <a:pt x="2965" y="1773"/>
                      <a:pt x="2706" y="1476"/>
                      <a:pt x="2441" y="1190"/>
                    </a:cubicBezTo>
                    <a:cubicBezTo>
                      <a:pt x="2383" y="1138"/>
                      <a:pt x="2319" y="1085"/>
                      <a:pt x="2261" y="1026"/>
                    </a:cubicBezTo>
                    <a:cubicBezTo>
                      <a:pt x="1890" y="693"/>
                      <a:pt x="1520" y="349"/>
                      <a:pt x="1091" y="132"/>
                    </a:cubicBezTo>
                    <a:cubicBezTo>
                      <a:pt x="947" y="56"/>
                      <a:pt x="789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6"/>
              <p:cNvSpPr/>
              <p:nvPr/>
            </p:nvSpPr>
            <p:spPr>
              <a:xfrm>
                <a:off x="748750" y="1052400"/>
                <a:ext cx="1960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825" extrusionOk="0">
                    <a:moveTo>
                      <a:pt x="4858" y="4217"/>
                    </a:moveTo>
                    <a:cubicBezTo>
                      <a:pt x="4859" y="4217"/>
                      <a:pt x="4858" y="4220"/>
                      <a:pt x="4854" y="4220"/>
                    </a:cubicBezTo>
                    <a:cubicBezTo>
                      <a:pt x="4856" y="4218"/>
                      <a:pt x="4857" y="4217"/>
                      <a:pt x="4858" y="4217"/>
                    </a:cubicBezTo>
                    <a:close/>
                    <a:moveTo>
                      <a:pt x="7190" y="0"/>
                    </a:moveTo>
                    <a:cubicBezTo>
                      <a:pt x="7047" y="0"/>
                      <a:pt x="6884" y="55"/>
                      <a:pt x="6739" y="128"/>
                    </a:cubicBezTo>
                    <a:cubicBezTo>
                      <a:pt x="6305" y="350"/>
                      <a:pt x="5934" y="684"/>
                      <a:pt x="5569" y="1023"/>
                    </a:cubicBezTo>
                    <a:cubicBezTo>
                      <a:pt x="5511" y="1081"/>
                      <a:pt x="5452" y="1134"/>
                      <a:pt x="5389" y="1187"/>
                    </a:cubicBezTo>
                    <a:cubicBezTo>
                      <a:pt x="5124" y="1473"/>
                      <a:pt x="4870" y="1769"/>
                      <a:pt x="4606" y="2050"/>
                    </a:cubicBezTo>
                    <a:cubicBezTo>
                      <a:pt x="4352" y="2309"/>
                      <a:pt x="3917" y="2791"/>
                      <a:pt x="3473" y="3315"/>
                    </a:cubicBezTo>
                    <a:cubicBezTo>
                      <a:pt x="3425" y="3368"/>
                      <a:pt x="3378" y="3410"/>
                      <a:pt x="3335" y="3473"/>
                    </a:cubicBezTo>
                    <a:cubicBezTo>
                      <a:pt x="3155" y="3664"/>
                      <a:pt x="2991" y="3881"/>
                      <a:pt x="2843" y="4098"/>
                    </a:cubicBezTo>
                    <a:cubicBezTo>
                      <a:pt x="2531" y="4506"/>
                      <a:pt x="2277" y="4881"/>
                      <a:pt x="2160" y="5130"/>
                    </a:cubicBezTo>
                    <a:cubicBezTo>
                      <a:pt x="2488" y="4754"/>
                      <a:pt x="3002" y="4098"/>
                      <a:pt x="3404" y="3632"/>
                    </a:cubicBezTo>
                    <a:cubicBezTo>
                      <a:pt x="3420" y="3622"/>
                      <a:pt x="3431" y="3611"/>
                      <a:pt x="3446" y="3595"/>
                    </a:cubicBezTo>
                    <a:cubicBezTo>
                      <a:pt x="3875" y="3055"/>
                      <a:pt x="4325" y="2637"/>
                      <a:pt x="4727" y="2341"/>
                    </a:cubicBezTo>
                    <a:cubicBezTo>
                      <a:pt x="5145" y="2028"/>
                      <a:pt x="5516" y="1827"/>
                      <a:pt x="5775" y="1716"/>
                    </a:cubicBezTo>
                    <a:cubicBezTo>
                      <a:pt x="6035" y="1610"/>
                      <a:pt x="6178" y="1584"/>
                      <a:pt x="6178" y="1584"/>
                    </a:cubicBezTo>
                    <a:lnTo>
                      <a:pt x="6178" y="1584"/>
                    </a:lnTo>
                    <a:cubicBezTo>
                      <a:pt x="6178" y="1584"/>
                      <a:pt x="6024" y="1647"/>
                      <a:pt x="5781" y="1795"/>
                    </a:cubicBezTo>
                    <a:cubicBezTo>
                      <a:pt x="5537" y="1944"/>
                      <a:pt x="5193" y="2187"/>
                      <a:pt x="4807" y="2547"/>
                    </a:cubicBezTo>
                    <a:cubicBezTo>
                      <a:pt x="4796" y="2563"/>
                      <a:pt x="4770" y="2579"/>
                      <a:pt x="4749" y="2600"/>
                    </a:cubicBezTo>
                    <a:cubicBezTo>
                      <a:pt x="4749" y="2605"/>
                      <a:pt x="4701" y="2664"/>
                      <a:pt x="4664" y="2716"/>
                    </a:cubicBezTo>
                    <a:cubicBezTo>
                      <a:pt x="4664" y="2716"/>
                      <a:pt x="4664" y="2716"/>
                      <a:pt x="4664" y="2716"/>
                    </a:cubicBezTo>
                    <a:lnTo>
                      <a:pt x="4664" y="2716"/>
                    </a:lnTo>
                    <a:cubicBezTo>
                      <a:pt x="4665" y="2716"/>
                      <a:pt x="4595" y="2807"/>
                      <a:pt x="4590" y="2817"/>
                    </a:cubicBezTo>
                    <a:cubicBezTo>
                      <a:pt x="4457" y="3002"/>
                      <a:pt x="4108" y="3315"/>
                      <a:pt x="3907" y="3807"/>
                    </a:cubicBezTo>
                    <a:cubicBezTo>
                      <a:pt x="3997" y="3749"/>
                      <a:pt x="4330" y="3352"/>
                      <a:pt x="4410" y="3299"/>
                    </a:cubicBezTo>
                    <a:cubicBezTo>
                      <a:pt x="4590" y="3087"/>
                      <a:pt x="4775" y="2907"/>
                      <a:pt x="4950" y="2764"/>
                    </a:cubicBezTo>
                    <a:cubicBezTo>
                      <a:pt x="5451" y="2341"/>
                      <a:pt x="5821" y="2219"/>
                      <a:pt x="5833" y="2214"/>
                    </a:cubicBezTo>
                    <a:lnTo>
                      <a:pt x="5833" y="2214"/>
                    </a:lnTo>
                    <a:cubicBezTo>
                      <a:pt x="5822" y="2222"/>
                      <a:pt x="5488" y="2471"/>
                      <a:pt x="5061" y="2949"/>
                    </a:cubicBezTo>
                    <a:cubicBezTo>
                      <a:pt x="4897" y="3135"/>
                      <a:pt x="4717" y="3352"/>
                      <a:pt x="4531" y="3611"/>
                    </a:cubicBezTo>
                    <a:cubicBezTo>
                      <a:pt x="4526" y="3616"/>
                      <a:pt x="4277" y="4024"/>
                      <a:pt x="4272" y="4040"/>
                    </a:cubicBezTo>
                    <a:cubicBezTo>
                      <a:pt x="4320" y="4019"/>
                      <a:pt x="4341" y="3934"/>
                      <a:pt x="4378" y="3923"/>
                    </a:cubicBezTo>
                    <a:cubicBezTo>
                      <a:pt x="4457" y="3902"/>
                      <a:pt x="4537" y="3807"/>
                      <a:pt x="4854" y="3553"/>
                    </a:cubicBezTo>
                    <a:cubicBezTo>
                      <a:pt x="5061" y="3405"/>
                      <a:pt x="5246" y="3272"/>
                      <a:pt x="5405" y="3172"/>
                    </a:cubicBezTo>
                    <a:cubicBezTo>
                      <a:pt x="5722" y="2965"/>
                      <a:pt x="5934" y="2881"/>
                      <a:pt x="5934" y="2881"/>
                    </a:cubicBezTo>
                    <a:lnTo>
                      <a:pt x="5934" y="2881"/>
                    </a:lnTo>
                    <a:cubicBezTo>
                      <a:pt x="5934" y="2881"/>
                      <a:pt x="5786" y="3066"/>
                      <a:pt x="5521" y="3352"/>
                    </a:cubicBezTo>
                    <a:cubicBezTo>
                      <a:pt x="5415" y="3458"/>
                      <a:pt x="5283" y="3590"/>
                      <a:pt x="5135" y="3722"/>
                    </a:cubicBezTo>
                    <a:cubicBezTo>
                      <a:pt x="3124" y="6263"/>
                      <a:pt x="1541" y="7157"/>
                      <a:pt x="1334" y="7258"/>
                    </a:cubicBezTo>
                    <a:cubicBezTo>
                      <a:pt x="980" y="7438"/>
                      <a:pt x="625" y="7591"/>
                      <a:pt x="276" y="7703"/>
                    </a:cubicBezTo>
                    <a:cubicBezTo>
                      <a:pt x="175" y="7750"/>
                      <a:pt x="91" y="7793"/>
                      <a:pt x="1" y="7824"/>
                    </a:cubicBezTo>
                    <a:cubicBezTo>
                      <a:pt x="69" y="7803"/>
                      <a:pt x="138" y="7798"/>
                      <a:pt x="212" y="7777"/>
                    </a:cubicBezTo>
                    <a:cubicBezTo>
                      <a:pt x="535" y="7687"/>
                      <a:pt x="874" y="7597"/>
                      <a:pt x="1197" y="7533"/>
                    </a:cubicBezTo>
                    <a:cubicBezTo>
                      <a:pt x="1456" y="7459"/>
                      <a:pt x="1684" y="7374"/>
                      <a:pt x="1885" y="7306"/>
                    </a:cubicBezTo>
                    <a:cubicBezTo>
                      <a:pt x="2028" y="7247"/>
                      <a:pt x="2176" y="7163"/>
                      <a:pt x="2335" y="7089"/>
                    </a:cubicBezTo>
                    <a:cubicBezTo>
                      <a:pt x="2689" y="6903"/>
                      <a:pt x="3076" y="6776"/>
                      <a:pt x="3431" y="6602"/>
                    </a:cubicBezTo>
                    <a:cubicBezTo>
                      <a:pt x="3817" y="6400"/>
                      <a:pt x="4161" y="6104"/>
                      <a:pt x="4510" y="5845"/>
                    </a:cubicBezTo>
                    <a:cubicBezTo>
                      <a:pt x="4664" y="5739"/>
                      <a:pt x="4817" y="5607"/>
                      <a:pt x="4960" y="5474"/>
                    </a:cubicBezTo>
                    <a:cubicBezTo>
                      <a:pt x="5595" y="4860"/>
                      <a:pt x="6167" y="4119"/>
                      <a:pt x="6649" y="3272"/>
                    </a:cubicBezTo>
                    <a:cubicBezTo>
                      <a:pt x="6913" y="2844"/>
                      <a:pt x="7210" y="2431"/>
                      <a:pt x="7437" y="1997"/>
                    </a:cubicBezTo>
                    <a:cubicBezTo>
                      <a:pt x="7660" y="1552"/>
                      <a:pt x="7840" y="1060"/>
                      <a:pt x="7713" y="589"/>
                    </a:cubicBezTo>
                    <a:cubicBezTo>
                      <a:pt x="7649" y="340"/>
                      <a:pt x="7543" y="107"/>
                      <a:pt x="7369" y="38"/>
                    </a:cubicBezTo>
                    <a:cubicBezTo>
                      <a:pt x="7316" y="12"/>
                      <a:pt x="7255" y="0"/>
                      <a:pt x="7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6"/>
              <p:cNvSpPr/>
              <p:nvPr/>
            </p:nvSpPr>
            <p:spPr>
              <a:xfrm>
                <a:off x="477075" y="1140950"/>
                <a:ext cx="339850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3594" h="4500" extrusionOk="0">
                    <a:moveTo>
                      <a:pt x="96" y="0"/>
                    </a:moveTo>
                    <a:cubicBezTo>
                      <a:pt x="75" y="11"/>
                      <a:pt x="54" y="16"/>
                      <a:pt x="43" y="27"/>
                    </a:cubicBezTo>
                    <a:cubicBezTo>
                      <a:pt x="22" y="37"/>
                      <a:pt x="17" y="48"/>
                      <a:pt x="1" y="53"/>
                    </a:cubicBezTo>
                    <a:cubicBezTo>
                      <a:pt x="86" y="127"/>
                      <a:pt x="181" y="223"/>
                      <a:pt x="287" y="307"/>
                    </a:cubicBezTo>
                    <a:cubicBezTo>
                      <a:pt x="763" y="715"/>
                      <a:pt x="1462" y="1233"/>
                      <a:pt x="2266" y="1773"/>
                    </a:cubicBezTo>
                    <a:cubicBezTo>
                      <a:pt x="2372" y="1847"/>
                      <a:pt x="2467" y="1916"/>
                      <a:pt x="2573" y="1985"/>
                    </a:cubicBezTo>
                    <a:cubicBezTo>
                      <a:pt x="3251" y="2446"/>
                      <a:pt x="3870" y="2843"/>
                      <a:pt x="4336" y="3134"/>
                    </a:cubicBezTo>
                    <a:cubicBezTo>
                      <a:pt x="4870" y="3467"/>
                      <a:pt x="5204" y="3674"/>
                      <a:pt x="5188" y="3705"/>
                    </a:cubicBezTo>
                    <a:cubicBezTo>
                      <a:pt x="5186" y="3710"/>
                      <a:pt x="5179" y="3712"/>
                      <a:pt x="5169" y="3712"/>
                    </a:cubicBezTo>
                    <a:cubicBezTo>
                      <a:pt x="5083" y="3712"/>
                      <a:pt x="4735" y="3562"/>
                      <a:pt x="4235" y="3298"/>
                    </a:cubicBezTo>
                    <a:cubicBezTo>
                      <a:pt x="3674" y="3001"/>
                      <a:pt x="2912" y="2551"/>
                      <a:pt x="2107" y="2006"/>
                    </a:cubicBezTo>
                    <a:cubicBezTo>
                      <a:pt x="1372" y="1503"/>
                      <a:pt x="737" y="1006"/>
                      <a:pt x="287" y="577"/>
                    </a:cubicBezTo>
                    <a:lnTo>
                      <a:pt x="287" y="577"/>
                    </a:lnTo>
                    <a:cubicBezTo>
                      <a:pt x="313" y="609"/>
                      <a:pt x="334" y="651"/>
                      <a:pt x="350" y="678"/>
                    </a:cubicBezTo>
                    <a:cubicBezTo>
                      <a:pt x="414" y="768"/>
                      <a:pt x="472" y="863"/>
                      <a:pt x="535" y="942"/>
                    </a:cubicBezTo>
                    <a:cubicBezTo>
                      <a:pt x="657" y="1080"/>
                      <a:pt x="784" y="1212"/>
                      <a:pt x="901" y="1345"/>
                    </a:cubicBezTo>
                    <a:cubicBezTo>
                      <a:pt x="1102" y="1530"/>
                      <a:pt x="1287" y="1731"/>
                      <a:pt x="1483" y="1922"/>
                    </a:cubicBezTo>
                    <a:cubicBezTo>
                      <a:pt x="1663" y="2080"/>
                      <a:pt x="1848" y="2234"/>
                      <a:pt x="2039" y="2377"/>
                    </a:cubicBezTo>
                    <a:cubicBezTo>
                      <a:pt x="2441" y="2684"/>
                      <a:pt x="2875" y="2948"/>
                      <a:pt x="3314" y="3213"/>
                    </a:cubicBezTo>
                    <a:lnTo>
                      <a:pt x="3992" y="3610"/>
                    </a:lnTo>
                    <a:cubicBezTo>
                      <a:pt x="4145" y="3690"/>
                      <a:pt x="4283" y="3779"/>
                      <a:pt x="4426" y="3864"/>
                    </a:cubicBezTo>
                    <a:lnTo>
                      <a:pt x="4421" y="3838"/>
                    </a:lnTo>
                    <a:lnTo>
                      <a:pt x="4421" y="3838"/>
                    </a:lnTo>
                    <a:cubicBezTo>
                      <a:pt x="4955" y="4102"/>
                      <a:pt x="5654" y="4494"/>
                      <a:pt x="6697" y="4499"/>
                    </a:cubicBezTo>
                    <a:cubicBezTo>
                      <a:pt x="6765" y="4499"/>
                      <a:pt x="6829" y="4499"/>
                      <a:pt x="6887" y="4494"/>
                    </a:cubicBezTo>
                    <a:lnTo>
                      <a:pt x="6924" y="4494"/>
                    </a:lnTo>
                    <a:cubicBezTo>
                      <a:pt x="6961" y="4494"/>
                      <a:pt x="7009" y="4489"/>
                      <a:pt x="7057" y="4489"/>
                    </a:cubicBezTo>
                    <a:cubicBezTo>
                      <a:pt x="7099" y="4489"/>
                      <a:pt x="7147" y="4483"/>
                      <a:pt x="7194" y="4473"/>
                    </a:cubicBezTo>
                    <a:cubicBezTo>
                      <a:pt x="8020" y="4393"/>
                      <a:pt x="8465" y="4198"/>
                      <a:pt x="8883" y="3986"/>
                    </a:cubicBezTo>
                    <a:cubicBezTo>
                      <a:pt x="8920" y="3965"/>
                      <a:pt x="8951" y="3944"/>
                      <a:pt x="8994" y="3928"/>
                    </a:cubicBezTo>
                    <a:lnTo>
                      <a:pt x="9015" y="3917"/>
                    </a:lnTo>
                    <a:lnTo>
                      <a:pt x="9163" y="3864"/>
                    </a:lnTo>
                    <a:cubicBezTo>
                      <a:pt x="9311" y="3779"/>
                      <a:pt x="9449" y="3690"/>
                      <a:pt x="9603" y="3610"/>
                    </a:cubicBezTo>
                    <a:lnTo>
                      <a:pt x="10275" y="3213"/>
                    </a:lnTo>
                    <a:cubicBezTo>
                      <a:pt x="10725" y="2948"/>
                      <a:pt x="11159" y="2684"/>
                      <a:pt x="11556" y="2377"/>
                    </a:cubicBezTo>
                    <a:cubicBezTo>
                      <a:pt x="11746" y="2234"/>
                      <a:pt x="11931" y="2080"/>
                      <a:pt x="12111" y="1922"/>
                    </a:cubicBezTo>
                    <a:cubicBezTo>
                      <a:pt x="12307" y="1731"/>
                      <a:pt x="12498" y="1530"/>
                      <a:pt x="12694" y="1345"/>
                    </a:cubicBezTo>
                    <a:cubicBezTo>
                      <a:pt x="12704" y="1334"/>
                      <a:pt x="12710" y="1318"/>
                      <a:pt x="12725" y="1308"/>
                    </a:cubicBezTo>
                    <a:lnTo>
                      <a:pt x="12747" y="1286"/>
                    </a:lnTo>
                    <a:cubicBezTo>
                      <a:pt x="12752" y="1281"/>
                      <a:pt x="12757" y="1271"/>
                      <a:pt x="12757" y="1265"/>
                    </a:cubicBezTo>
                    <a:cubicBezTo>
                      <a:pt x="12858" y="1159"/>
                      <a:pt x="12958" y="1054"/>
                      <a:pt x="13048" y="942"/>
                    </a:cubicBezTo>
                    <a:cubicBezTo>
                      <a:pt x="13107" y="858"/>
                      <a:pt x="13170" y="768"/>
                      <a:pt x="13234" y="678"/>
                    </a:cubicBezTo>
                    <a:cubicBezTo>
                      <a:pt x="13260" y="646"/>
                      <a:pt x="13281" y="604"/>
                      <a:pt x="13302" y="577"/>
                    </a:cubicBezTo>
                    <a:lnTo>
                      <a:pt x="13302" y="577"/>
                    </a:lnTo>
                    <a:cubicBezTo>
                      <a:pt x="12852" y="1006"/>
                      <a:pt x="12217" y="1509"/>
                      <a:pt x="11482" y="2006"/>
                    </a:cubicBezTo>
                    <a:cubicBezTo>
                      <a:pt x="10682" y="2557"/>
                      <a:pt x="9920" y="3007"/>
                      <a:pt x="9348" y="3298"/>
                    </a:cubicBezTo>
                    <a:cubicBezTo>
                      <a:pt x="8844" y="3564"/>
                      <a:pt x="8494" y="3711"/>
                      <a:pt x="8413" y="3711"/>
                    </a:cubicBezTo>
                    <a:cubicBezTo>
                      <a:pt x="8404" y="3711"/>
                      <a:pt x="8398" y="3709"/>
                      <a:pt x="8396" y="3705"/>
                    </a:cubicBezTo>
                    <a:cubicBezTo>
                      <a:pt x="8385" y="3674"/>
                      <a:pt x="8713" y="3467"/>
                      <a:pt x="9258" y="3134"/>
                    </a:cubicBezTo>
                    <a:cubicBezTo>
                      <a:pt x="9719" y="2843"/>
                      <a:pt x="10344" y="2446"/>
                      <a:pt x="11016" y="1985"/>
                    </a:cubicBezTo>
                    <a:cubicBezTo>
                      <a:pt x="11122" y="1922"/>
                      <a:pt x="11222" y="1847"/>
                      <a:pt x="11328" y="1773"/>
                    </a:cubicBezTo>
                    <a:cubicBezTo>
                      <a:pt x="12122" y="1233"/>
                      <a:pt x="12826" y="709"/>
                      <a:pt x="13308" y="307"/>
                    </a:cubicBezTo>
                    <a:cubicBezTo>
                      <a:pt x="13414" y="212"/>
                      <a:pt x="13514" y="127"/>
                      <a:pt x="13594" y="53"/>
                    </a:cubicBezTo>
                    <a:cubicBezTo>
                      <a:pt x="13578" y="48"/>
                      <a:pt x="13572" y="37"/>
                      <a:pt x="13551" y="27"/>
                    </a:cubicBezTo>
                    <a:cubicBezTo>
                      <a:pt x="13530" y="16"/>
                      <a:pt x="13514" y="11"/>
                      <a:pt x="13498" y="0"/>
                    </a:cubicBezTo>
                    <a:cubicBezTo>
                      <a:pt x="13308" y="11"/>
                      <a:pt x="13064" y="69"/>
                      <a:pt x="12778" y="180"/>
                    </a:cubicBezTo>
                    <a:cubicBezTo>
                      <a:pt x="12710" y="212"/>
                      <a:pt x="12641" y="238"/>
                      <a:pt x="12561" y="260"/>
                    </a:cubicBezTo>
                    <a:lnTo>
                      <a:pt x="12567" y="265"/>
                    </a:lnTo>
                    <a:cubicBezTo>
                      <a:pt x="12302" y="365"/>
                      <a:pt x="12069" y="498"/>
                      <a:pt x="11857" y="604"/>
                    </a:cubicBezTo>
                    <a:cubicBezTo>
                      <a:pt x="11651" y="725"/>
                      <a:pt x="11466" y="831"/>
                      <a:pt x="11317" y="916"/>
                    </a:cubicBezTo>
                    <a:cubicBezTo>
                      <a:pt x="11010" y="1096"/>
                      <a:pt x="10820" y="1191"/>
                      <a:pt x="10820" y="1191"/>
                    </a:cubicBezTo>
                    <a:cubicBezTo>
                      <a:pt x="10820" y="1191"/>
                      <a:pt x="10936" y="1001"/>
                      <a:pt x="11212" y="736"/>
                    </a:cubicBezTo>
                    <a:cubicBezTo>
                      <a:pt x="11344" y="604"/>
                      <a:pt x="11513" y="461"/>
                      <a:pt x="11725" y="328"/>
                    </a:cubicBezTo>
                    <a:cubicBezTo>
                      <a:pt x="11730" y="318"/>
                      <a:pt x="11741" y="312"/>
                      <a:pt x="11746" y="312"/>
                    </a:cubicBezTo>
                    <a:cubicBezTo>
                      <a:pt x="11662" y="307"/>
                      <a:pt x="11566" y="291"/>
                      <a:pt x="11487" y="281"/>
                    </a:cubicBezTo>
                    <a:cubicBezTo>
                      <a:pt x="11343" y="255"/>
                      <a:pt x="11204" y="241"/>
                      <a:pt x="11061" y="241"/>
                    </a:cubicBezTo>
                    <a:cubicBezTo>
                      <a:pt x="10968" y="241"/>
                      <a:pt x="10873" y="247"/>
                      <a:pt x="10772" y="260"/>
                    </a:cubicBezTo>
                    <a:cubicBezTo>
                      <a:pt x="10529" y="286"/>
                      <a:pt x="10285" y="365"/>
                      <a:pt x="10031" y="471"/>
                    </a:cubicBezTo>
                    <a:cubicBezTo>
                      <a:pt x="9782" y="572"/>
                      <a:pt x="9534" y="688"/>
                      <a:pt x="9290" y="784"/>
                    </a:cubicBezTo>
                    <a:cubicBezTo>
                      <a:pt x="9047" y="884"/>
                      <a:pt x="8793" y="953"/>
                      <a:pt x="8549" y="1001"/>
                    </a:cubicBezTo>
                    <a:cubicBezTo>
                      <a:pt x="8267" y="1047"/>
                      <a:pt x="7999" y="1062"/>
                      <a:pt x="7753" y="1062"/>
                    </a:cubicBezTo>
                    <a:cubicBezTo>
                      <a:pt x="7574" y="1062"/>
                      <a:pt x="7406" y="1054"/>
                      <a:pt x="7252" y="1043"/>
                    </a:cubicBezTo>
                    <a:lnTo>
                      <a:pt x="6395" y="1032"/>
                    </a:lnTo>
                    <a:cubicBezTo>
                      <a:pt x="6379" y="1032"/>
                      <a:pt x="6368" y="1032"/>
                      <a:pt x="6347" y="1043"/>
                    </a:cubicBezTo>
                    <a:cubicBezTo>
                      <a:pt x="6197" y="1056"/>
                      <a:pt x="6032" y="1065"/>
                      <a:pt x="5857" y="1065"/>
                    </a:cubicBezTo>
                    <a:cubicBezTo>
                      <a:pt x="5608" y="1065"/>
                      <a:pt x="5336" y="1047"/>
                      <a:pt x="5050" y="1001"/>
                    </a:cubicBezTo>
                    <a:cubicBezTo>
                      <a:pt x="4807" y="953"/>
                      <a:pt x="4553" y="884"/>
                      <a:pt x="4309" y="784"/>
                    </a:cubicBezTo>
                    <a:cubicBezTo>
                      <a:pt x="4066" y="683"/>
                      <a:pt x="3817" y="567"/>
                      <a:pt x="3568" y="471"/>
                    </a:cubicBezTo>
                    <a:cubicBezTo>
                      <a:pt x="3314" y="365"/>
                      <a:pt x="3071" y="291"/>
                      <a:pt x="2827" y="260"/>
                    </a:cubicBezTo>
                    <a:cubicBezTo>
                      <a:pt x="2731" y="247"/>
                      <a:pt x="2637" y="241"/>
                      <a:pt x="2543" y="241"/>
                    </a:cubicBezTo>
                    <a:cubicBezTo>
                      <a:pt x="2399" y="241"/>
                      <a:pt x="2257" y="255"/>
                      <a:pt x="2113" y="281"/>
                    </a:cubicBezTo>
                    <a:cubicBezTo>
                      <a:pt x="2028" y="291"/>
                      <a:pt x="1938" y="307"/>
                      <a:pt x="1853" y="312"/>
                    </a:cubicBezTo>
                    <a:cubicBezTo>
                      <a:pt x="1859" y="312"/>
                      <a:pt x="1869" y="318"/>
                      <a:pt x="1875" y="328"/>
                    </a:cubicBezTo>
                    <a:cubicBezTo>
                      <a:pt x="2086" y="461"/>
                      <a:pt x="2256" y="598"/>
                      <a:pt x="2388" y="736"/>
                    </a:cubicBezTo>
                    <a:cubicBezTo>
                      <a:pt x="2663" y="1001"/>
                      <a:pt x="2780" y="1191"/>
                      <a:pt x="2780" y="1191"/>
                    </a:cubicBezTo>
                    <a:cubicBezTo>
                      <a:pt x="2780" y="1191"/>
                      <a:pt x="2589" y="1096"/>
                      <a:pt x="2282" y="916"/>
                    </a:cubicBezTo>
                    <a:cubicBezTo>
                      <a:pt x="2134" y="831"/>
                      <a:pt x="1949" y="725"/>
                      <a:pt x="1742" y="604"/>
                    </a:cubicBezTo>
                    <a:cubicBezTo>
                      <a:pt x="1531" y="498"/>
                      <a:pt x="1298" y="365"/>
                      <a:pt x="1033" y="265"/>
                    </a:cubicBezTo>
                    <a:lnTo>
                      <a:pt x="1038" y="260"/>
                    </a:lnTo>
                    <a:cubicBezTo>
                      <a:pt x="959" y="233"/>
                      <a:pt x="890" y="212"/>
                      <a:pt x="816" y="180"/>
                    </a:cubicBezTo>
                    <a:cubicBezTo>
                      <a:pt x="530" y="69"/>
                      <a:pt x="287" y="16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6"/>
              <p:cNvSpPr/>
              <p:nvPr/>
            </p:nvSpPr>
            <p:spPr>
              <a:xfrm>
                <a:off x="667775" y="1106650"/>
                <a:ext cx="8312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2140" extrusionOk="0">
                    <a:moveTo>
                      <a:pt x="1900" y="1769"/>
                    </a:moveTo>
                    <a:cubicBezTo>
                      <a:pt x="1895" y="1769"/>
                      <a:pt x="1895" y="1769"/>
                      <a:pt x="1885" y="1774"/>
                    </a:cubicBezTo>
                    <a:cubicBezTo>
                      <a:pt x="1895" y="1774"/>
                      <a:pt x="1900" y="1774"/>
                      <a:pt x="1900" y="1769"/>
                    </a:cubicBezTo>
                    <a:close/>
                    <a:moveTo>
                      <a:pt x="1636" y="1"/>
                    </a:moveTo>
                    <a:cubicBezTo>
                      <a:pt x="1438" y="1"/>
                      <a:pt x="1222" y="4"/>
                      <a:pt x="995" y="22"/>
                    </a:cubicBezTo>
                    <a:cubicBezTo>
                      <a:pt x="704" y="49"/>
                      <a:pt x="387" y="102"/>
                      <a:pt x="80" y="234"/>
                    </a:cubicBezTo>
                    <a:cubicBezTo>
                      <a:pt x="122" y="329"/>
                      <a:pt x="154" y="414"/>
                      <a:pt x="180" y="504"/>
                    </a:cubicBezTo>
                    <a:cubicBezTo>
                      <a:pt x="307" y="901"/>
                      <a:pt x="334" y="1288"/>
                      <a:pt x="270" y="1600"/>
                    </a:cubicBezTo>
                    <a:cubicBezTo>
                      <a:pt x="244" y="1759"/>
                      <a:pt x="201" y="1896"/>
                      <a:pt x="122" y="2007"/>
                    </a:cubicBezTo>
                    <a:cubicBezTo>
                      <a:pt x="85" y="2060"/>
                      <a:pt x="43" y="2108"/>
                      <a:pt x="0" y="2140"/>
                    </a:cubicBezTo>
                    <a:cubicBezTo>
                      <a:pt x="138" y="2124"/>
                      <a:pt x="281" y="2108"/>
                      <a:pt x="402" y="2092"/>
                    </a:cubicBezTo>
                    <a:cubicBezTo>
                      <a:pt x="762" y="2050"/>
                      <a:pt x="1112" y="1986"/>
                      <a:pt x="1429" y="1917"/>
                    </a:cubicBezTo>
                    <a:cubicBezTo>
                      <a:pt x="1556" y="1891"/>
                      <a:pt x="1683" y="1849"/>
                      <a:pt x="1800" y="1812"/>
                    </a:cubicBezTo>
                    <a:lnTo>
                      <a:pt x="1816" y="1812"/>
                    </a:lnTo>
                    <a:cubicBezTo>
                      <a:pt x="1832" y="1796"/>
                      <a:pt x="1858" y="1785"/>
                      <a:pt x="1895" y="1764"/>
                    </a:cubicBezTo>
                    <a:lnTo>
                      <a:pt x="1900" y="1769"/>
                    </a:lnTo>
                    <a:cubicBezTo>
                      <a:pt x="1922" y="1764"/>
                      <a:pt x="1948" y="1748"/>
                      <a:pt x="1959" y="1743"/>
                    </a:cubicBezTo>
                    <a:cubicBezTo>
                      <a:pt x="1960" y="1743"/>
                      <a:pt x="1962" y="1743"/>
                      <a:pt x="1964" y="1743"/>
                    </a:cubicBezTo>
                    <a:lnTo>
                      <a:pt x="1964" y="1743"/>
                    </a:lnTo>
                    <a:cubicBezTo>
                      <a:pt x="1964" y="1743"/>
                      <a:pt x="1964" y="1743"/>
                      <a:pt x="1964" y="1743"/>
                    </a:cubicBezTo>
                    <a:cubicBezTo>
                      <a:pt x="1964" y="1743"/>
                      <a:pt x="1964" y="1743"/>
                      <a:pt x="1964" y="1743"/>
                    </a:cubicBezTo>
                    <a:lnTo>
                      <a:pt x="1964" y="1743"/>
                    </a:lnTo>
                    <a:cubicBezTo>
                      <a:pt x="1970" y="1742"/>
                      <a:pt x="1976" y="1741"/>
                      <a:pt x="1980" y="1737"/>
                    </a:cubicBezTo>
                    <a:cubicBezTo>
                      <a:pt x="1977" y="1737"/>
                      <a:pt x="1973" y="1737"/>
                      <a:pt x="1969" y="1738"/>
                    </a:cubicBezTo>
                    <a:lnTo>
                      <a:pt x="1969" y="1738"/>
                    </a:lnTo>
                    <a:cubicBezTo>
                      <a:pt x="1975" y="1731"/>
                      <a:pt x="1976" y="1722"/>
                      <a:pt x="1980" y="1722"/>
                    </a:cubicBezTo>
                    <a:cubicBezTo>
                      <a:pt x="2038" y="1695"/>
                      <a:pt x="2117" y="1658"/>
                      <a:pt x="2213" y="1626"/>
                    </a:cubicBezTo>
                    <a:cubicBezTo>
                      <a:pt x="2239" y="1616"/>
                      <a:pt x="2266" y="1605"/>
                      <a:pt x="2292" y="1600"/>
                    </a:cubicBezTo>
                    <a:cubicBezTo>
                      <a:pt x="2303" y="1584"/>
                      <a:pt x="2324" y="1579"/>
                      <a:pt x="2334" y="1573"/>
                    </a:cubicBezTo>
                    <a:lnTo>
                      <a:pt x="2334" y="1573"/>
                    </a:lnTo>
                    <a:cubicBezTo>
                      <a:pt x="2255" y="1584"/>
                      <a:pt x="2176" y="1605"/>
                      <a:pt x="2096" y="1626"/>
                    </a:cubicBezTo>
                    <a:cubicBezTo>
                      <a:pt x="1990" y="1647"/>
                      <a:pt x="1883" y="1655"/>
                      <a:pt x="1779" y="1655"/>
                    </a:cubicBezTo>
                    <a:cubicBezTo>
                      <a:pt x="1748" y="1655"/>
                      <a:pt x="1718" y="1654"/>
                      <a:pt x="1689" y="1653"/>
                    </a:cubicBezTo>
                    <a:cubicBezTo>
                      <a:pt x="2114" y="1453"/>
                      <a:pt x="2564" y="1282"/>
                      <a:pt x="3021" y="1282"/>
                    </a:cubicBezTo>
                    <a:cubicBezTo>
                      <a:pt x="3122" y="1282"/>
                      <a:pt x="3223" y="1291"/>
                      <a:pt x="3324" y="1309"/>
                    </a:cubicBezTo>
                    <a:cubicBezTo>
                      <a:pt x="3298" y="1266"/>
                      <a:pt x="3266" y="1224"/>
                      <a:pt x="3245" y="1171"/>
                    </a:cubicBezTo>
                    <a:cubicBezTo>
                      <a:pt x="3197" y="1065"/>
                      <a:pt x="3165" y="917"/>
                      <a:pt x="3160" y="758"/>
                    </a:cubicBezTo>
                    <a:cubicBezTo>
                      <a:pt x="3160" y="674"/>
                      <a:pt x="3165" y="594"/>
                      <a:pt x="3187" y="509"/>
                    </a:cubicBezTo>
                    <a:cubicBezTo>
                      <a:pt x="3192" y="462"/>
                      <a:pt x="3203" y="419"/>
                      <a:pt x="3218" y="377"/>
                    </a:cubicBezTo>
                    <a:cubicBezTo>
                      <a:pt x="3224" y="351"/>
                      <a:pt x="3229" y="335"/>
                      <a:pt x="3250" y="303"/>
                    </a:cubicBezTo>
                    <a:cubicBezTo>
                      <a:pt x="3255" y="287"/>
                      <a:pt x="3266" y="282"/>
                      <a:pt x="3266" y="271"/>
                    </a:cubicBezTo>
                    <a:cubicBezTo>
                      <a:pt x="3176" y="271"/>
                      <a:pt x="3091" y="261"/>
                      <a:pt x="3007" y="250"/>
                    </a:cubicBezTo>
                    <a:cubicBezTo>
                      <a:pt x="2768" y="208"/>
                      <a:pt x="2551" y="139"/>
                      <a:pt x="2356" y="70"/>
                    </a:cubicBezTo>
                    <a:cubicBezTo>
                      <a:pt x="2313" y="49"/>
                      <a:pt x="2266" y="38"/>
                      <a:pt x="2223" y="22"/>
                    </a:cubicBezTo>
                    <a:cubicBezTo>
                      <a:pt x="2218" y="22"/>
                      <a:pt x="2207" y="12"/>
                      <a:pt x="2197" y="12"/>
                    </a:cubicBezTo>
                    <a:cubicBezTo>
                      <a:pt x="2102" y="12"/>
                      <a:pt x="1985" y="12"/>
                      <a:pt x="1863" y="1"/>
                    </a:cubicBezTo>
                    <a:cubicBezTo>
                      <a:pt x="1791" y="1"/>
                      <a:pt x="1715" y="1"/>
                      <a:pt x="1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6"/>
              <p:cNvSpPr/>
              <p:nvPr/>
            </p:nvSpPr>
            <p:spPr>
              <a:xfrm>
                <a:off x="517450" y="1111575"/>
                <a:ext cx="2382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23" extrusionOk="0">
                    <a:moveTo>
                      <a:pt x="588" y="0"/>
                    </a:moveTo>
                    <a:cubicBezTo>
                      <a:pt x="530" y="5"/>
                      <a:pt x="477" y="5"/>
                      <a:pt x="429" y="5"/>
                    </a:cubicBezTo>
                    <a:cubicBezTo>
                      <a:pt x="371" y="5"/>
                      <a:pt x="323" y="11"/>
                      <a:pt x="281" y="27"/>
                    </a:cubicBezTo>
                    <a:cubicBezTo>
                      <a:pt x="207" y="85"/>
                      <a:pt x="154" y="159"/>
                      <a:pt x="111" y="249"/>
                    </a:cubicBezTo>
                    <a:cubicBezTo>
                      <a:pt x="111" y="254"/>
                      <a:pt x="106" y="265"/>
                      <a:pt x="106" y="270"/>
                    </a:cubicBezTo>
                    <a:cubicBezTo>
                      <a:pt x="80" y="344"/>
                      <a:pt x="58" y="413"/>
                      <a:pt x="48" y="503"/>
                    </a:cubicBezTo>
                    <a:cubicBezTo>
                      <a:pt x="0" y="826"/>
                      <a:pt x="133" y="1112"/>
                      <a:pt x="429" y="1223"/>
                    </a:cubicBezTo>
                    <a:lnTo>
                      <a:pt x="455" y="1223"/>
                    </a:lnTo>
                    <a:cubicBezTo>
                      <a:pt x="535" y="1202"/>
                      <a:pt x="630" y="1191"/>
                      <a:pt x="715" y="1186"/>
                    </a:cubicBezTo>
                    <a:cubicBezTo>
                      <a:pt x="810" y="1112"/>
                      <a:pt x="874" y="1016"/>
                      <a:pt x="921" y="926"/>
                    </a:cubicBezTo>
                    <a:lnTo>
                      <a:pt x="921" y="921"/>
                    </a:lnTo>
                    <a:cubicBezTo>
                      <a:pt x="942" y="821"/>
                      <a:pt x="953" y="699"/>
                      <a:pt x="942" y="566"/>
                    </a:cubicBezTo>
                    <a:cubicBezTo>
                      <a:pt x="932" y="503"/>
                      <a:pt x="927" y="434"/>
                      <a:pt x="905" y="371"/>
                    </a:cubicBezTo>
                    <a:cubicBezTo>
                      <a:pt x="900" y="328"/>
                      <a:pt x="889" y="302"/>
                      <a:pt x="879" y="270"/>
                    </a:cubicBezTo>
                    <a:lnTo>
                      <a:pt x="868" y="233"/>
                    </a:lnTo>
                    <a:cubicBezTo>
                      <a:pt x="863" y="222"/>
                      <a:pt x="852" y="207"/>
                      <a:pt x="842" y="191"/>
                    </a:cubicBezTo>
                    <a:cubicBezTo>
                      <a:pt x="784" y="111"/>
                      <a:pt x="688" y="42"/>
                      <a:pt x="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6"/>
              <p:cNvSpPr/>
              <p:nvPr/>
            </p:nvSpPr>
            <p:spPr>
              <a:xfrm>
                <a:off x="542975" y="1106525"/>
                <a:ext cx="8287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140" extrusionOk="0">
                    <a:moveTo>
                      <a:pt x="1414" y="1758"/>
                    </a:moveTo>
                    <a:cubicBezTo>
                      <a:pt x="1419" y="1764"/>
                      <a:pt x="1419" y="1764"/>
                      <a:pt x="1425" y="1764"/>
                    </a:cubicBezTo>
                    <a:cubicBezTo>
                      <a:pt x="1419" y="1758"/>
                      <a:pt x="1419" y="1758"/>
                      <a:pt x="1414" y="1758"/>
                    </a:cubicBezTo>
                    <a:close/>
                    <a:moveTo>
                      <a:pt x="1687" y="1"/>
                    </a:moveTo>
                    <a:cubicBezTo>
                      <a:pt x="1608" y="1"/>
                      <a:pt x="1533" y="1"/>
                      <a:pt x="1462" y="1"/>
                    </a:cubicBezTo>
                    <a:cubicBezTo>
                      <a:pt x="1340" y="1"/>
                      <a:pt x="1223" y="12"/>
                      <a:pt x="1123" y="12"/>
                    </a:cubicBezTo>
                    <a:cubicBezTo>
                      <a:pt x="1112" y="12"/>
                      <a:pt x="1102" y="22"/>
                      <a:pt x="1096" y="22"/>
                    </a:cubicBezTo>
                    <a:cubicBezTo>
                      <a:pt x="1049" y="38"/>
                      <a:pt x="1006" y="49"/>
                      <a:pt x="964" y="70"/>
                    </a:cubicBezTo>
                    <a:cubicBezTo>
                      <a:pt x="768" y="144"/>
                      <a:pt x="557" y="213"/>
                      <a:pt x="318" y="250"/>
                    </a:cubicBezTo>
                    <a:cubicBezTo>
                      <a:pt x="239" y="260"/>
                      <a:pt x="144" y="266"/>
                      <a:pt x="59" y="266"/>
                    </a:cubicBezTo>
                    <a:cubicBezTo>
                      <a:pt x="64" y="282"/>
                      <a:pt x="70" y="287"/>
                      <a:pt x="70" y="303"/>
                    </a:cubicBezTo>
                    <a:cubicBezTo>
                      <a:pt x="91" y="334"/>
                      <a:pt x="91" y="356"/>
                      <a:pt x="101" y="371"/>
                    </a:cubicBezTo>
                    <a:cubicBezTo>
                      <a:pt x="117" y="419"/>
                      <a:pt x="133" y="461"/>
                      <a:pt x="138" y="504"/>
                    </a:cubicBezTo>
                    <a:cubicBezTo>
                      <a:pt x="160" y="594"/>
                      <a:pt x="165" y="679"/>
                      <a:pt x="165" y="758"/>
                    </a:cubicBezTo>
                    <a:cubicBezTo>
                      <a:pt x="165" y="917"/>
                      <a:pt x="123" y="1060"/>
                      <a:pt x="75" y="1165"/>
                    </a:cubicBezTo>
                    <a:cubicBezTo>
                      <a:pt x="48" y="1218"/>
                      <a:pt x="22" y="1266"/>
                      <a:pt x="1" y="1308"/>
                    </a:cubicBezTo>
                    <a:cubicBezTo>
                      <a:pt x="102" y="1291"/>
                      <a:pt x="203" y="1283"/>
                      <a:pt x="304" y="1283"/>
                    </a:cubicBezTo>
                    <a:cubicBezTo>
                      <a:pt x="761" y="1283"/>
                      <a:pt x="1208" y="1446"/>
                      <a:pt x="1620" y="1637"/>
                    </a:cubicBezTo>
                    <a:cubicBezTo>
                      <a:pt x="1583" y="1641"/>
                      <a:pt x="1545" y="1643"/>
                      <a:pt x="1508" y="1643"/>
                    </a:cubicBezTo>
                    <a:cubicBezTo>
                      <a:pt x="1409" y="1643"/>
                      <a:pt x="1311" y="1629"/>
                      <a:pt x="1208" y="1610"/>
                    </a:cubicBezTo>
                    <a:cubicBezTo>
                      <a:pt x="1128" y="1589"/>
                      <a:pt x="1049" y="1578"/>
                      <a:pt x="969" y="1557"/>
                    </a:cubicBezTo>
                    <a:lnTo>
                      <a:pt x="969" y="1557"/>
                    </a:lnTo>
                    <a:cubicBezTo>
                      <a:pt x="985" y="1562"/>
                      <a:pt x="1006" y="1573"/>
                      <a:pt x="1022" y="1584"/>
                    </a:cubicBezTo>
                    <a:cubicBezTo>
                      <a:pt x="1049" y="1589"/>
                      <a:pt x="1075" y="1605"/>
                      <a:pt x="1102" y="1610"/>
                    </a:cubicBezTo>
                    <a:cubicBezTo>
                      <a:pt x="1197" y="1642"/>
                      <a:pt x="1276" y="1684"/>
                      <a:pt x="1340" y="1711"/>
                    </a:cubicBezTo>
                    <a:cubicBezTo>
                      <a:pt x="1347" y="1714"/>
                      <a:pt x="1349" y="1718"/>
                      <a:pt x="1352" y="1722"/>
                    </a:cubicBezTo>
                    <a:lnTo>
                      <a:pt x="1352" y="1722"/>
                    </a:lnTo>
                    <a:cubicBezTo>
                      <a:pt x="1349" y="1721"/>
                      <a:pt x="1345" y="1721"/>
                      <a:pt x="1340" y="1721"/>
                    </a:cubicBezTo>
                    <a:cubicBezTo>
                      <a:pt x="1340" y="1732"/>
                      <a:pt x="1351" y="1732"/>
                      <a:pt x="1356" y="1732"/>
                    </a:cubicBezTo>
                    <a:cubicBezTo>
                      <a:pt x="1354" y="1728"/>
                      <a:pt x="1353" y="1725"/>
                      <a:pt x="1352" y="1722"/>
                    </a:cubicBezTo>
                    <a:lnTo>
                      <a:pt x="1352" y="1722"/>
                    </a:lnTo>
                    <a:cubicBezTo>
                      <a:pt x="1354" y="1724"/>
                      <a:pt x="1356" y="1726"/>
                      <a:pt x="1356" y="1732"/>
                    </a:cubicBezTo>
                    <a:cubicBezTo>
                      <a:pt x="1377" y="1737"/>
                      <a:pt x="1393" y="1748"/>
                      <a:pt x="1414" y="1758"/>
                    </a:cubicBezTo>
                    <a:lnTo>
                      <a:pt x="1419" y="1748"/>
                    </a:lnTo>
                    <a:cubicBezTo>
                      <a:pt x="1456" y="1785"/>
                      <a:pt x="1483" y="1795"/>
                      <a:pt x="1499" y="1811"/>
                    </a:cubicBezTo>
                    <a:lnTo>
                      <a:pt x="1515" y="1811"/>
                    </a:lnTo>
                    <a:cubicBezTo>
                      <a:pt x="1631" y="1848"/>
                      <a:pt x="1758" y="1891"/>
                      <a:pt x="1885" y="1917"/>
                    </a:cubicBezTo>
                    <a:cubicBezTo>
                      <a:pt x="2203" y="1981"/>
                      <a:pt x="2552" y="2049"/>
                      <a:pt x="2912" y="2092"/>
                    </a:cubicBezTo>
                    <a:cubicBezTo>
                      <a:pt x="3044" y="2108"/>
                      <a:pt x="3177" y="2118"/>
                      <a:pt x="3314" y="2139"/>
                    </a:cubicBezTo>
                    <a:cubicBezTo>
                      <a:pt x="3272" y="2102"/>
                      <a:pt x="3230" y="2060"/>
                      <a:pt x="3193" y="2007"/>
                    </a:cubicBezTo>
                    <a:cubicBezTo>
                      <a:pt x="3124" y="1896"/>
                      <a:pt x="3076" y="1758"/>
                      <a:pt x="3044" y="1600"/>
                    </a:cubicBezTo>
                    <a:cubicBezTo>
                      <a:pt x="2991" y="1287"/>
                      <a:pt x="3018" y="901"/>
                      <a:pt x="3134" y="504"/>
                    </a:cubicBezTo>
                    <a:cubicBezTo>
                      <a:pt x="3161" y="414"/>
                      <a:pt x="3193" y="329"/>
                      <a:pt x="3240" y="234"/>
                    </a:cubicBezTo>
                    <a:cubicBezTo>
                      <a:pt x="2938" y="102"/>
                      <a:pt x="2621" y="49"/>
                      <a:pt x="2330" y="22"/>
                    </a:cubicBezTo>
                    <a:cubicBezTo>
                      <a:pt x="2103" y="3"/>
                      <a:pt x="1884" y="1"/>
                      <a:pt x="1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6"/>
              <p:cNvSpPr/>
              <p:nvPr/>
            </p:nvSpPr>
            <p:spPr>
              <a:xfrm>
                <a:off x="623700" y="1101900"/>
                <a:ext cx="466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314" extrusionOk="0">
                    <a:moveTo>
                      <a:pt x="964" y="1"/>
                    </a:moveTo>
                    <a:lnTo>
                      <a:pt x="519" y="133"/>
                    </a:lnTo>
                    <a:cubicBezTo>
                      <a:pt x="482" y="170"/>
                      <a:pt x="440" y="207"/>
                      <a:pt x="408" y="255"/>
                    </a:cubicBezTo>
                    <a:cubicBezTo>
                      <a:pt x="292" y="403"/>
                      <a:pt x="202" y="594"/>
                      <a:pt x="144" y="763"/>
                    </a:cubicBezTo>
                    <a:cubicBezTo>
                      <a:pt x="54" y="1033"/>
                      <a:pt x="6" y="1287"/>
                      <a:pt x="1" y="1525"/>
                    </a:cubicBezTo>
                    <a:cubicBezTo>
                      <a:pt x="6" y="1546"/>
                      <a:pt x="6" y="1573"/>
                      <a:pt x="11" y="1589"/>
                    </a:cubicBezTo>
                    <a:cubicBezTo>
                      <a:pt x="38" y="1785"/>
                      <a:pt x="117" y="1980"/>
                      <a:pt x="249" y="2134"/>
                    </a:cubicBezTo>
                    <a:cubicBezTo>
                      <a:pt x="313" y="2208"/>
                      <a:pt x="398" y="2266"/>
                      <a:pt x="482" y="2293"/>
                    </a:cubicBezTo>
                    <a:cubicBezTo>
                      <a:pt x="488" y="2293"/>
                      <a:pt x="509" y="2303"/>
                      <a:pt x="546" y="2314"/>
                    </a:cubicBezTo>
                    <a:cubicBezTo>
                      <a:pt x="837" y="2303"/>
                      <a:pt x="1366" y="2298"/>
                      <a:pt x="1382" y="2293"/>
                    </a:cubicBezTo>
                    <a:cubicBezTo>
                      <a:pt x="1467" y="2266"/>
                      <a:pt x="1551" y="2208"/>
                      <a:pt x="1615" y="2134"/>
                    </a:cubicBezTo>
                    <a:cubicBezTo>
                      <a:pt x="1737" y="1975"/>
                      <a:pt x="1827" y="1785"/>
                      <a:pt x="1853" y="1589"/>
                    </a:cubicBezTo>
                    <a:cubicBezTo>
                      <a:pt x="1858" y="1573"/>
                      <a:pt x="1858" y="1552"/>
                      <a:pt x="1864" y="1525"/>
                    </a:cubicBezTo>
                    <a:cubicBezTo>
                      <a:pt x="1853" y="1292"/>
                      <a:pt x="1806" y="1033"/>
                      <a:pt x="1721" y="763"/>
                    </a:cubicBezTo>
                    <a:cubicBezTo>
                      <a:pt x="1657" y="583"/>
                      <a:pt x="1573" y="398"/>
                      <a:pt x="1456" y="255"/>
                    </a:cubicBezTo>
                    <a:cubicBezTo>
                      <a:pt x="1419" y="207"/>
                      <a:pt x="1377" y="170"/>
                      <a:pt x="1334" y="133"/>
                    </a:cubicBez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6"/>
              <p:cNvSpPr/>
              <p:nvPr/>
            </p:nvSpPr>
            <p:spPr>
              <a:xfrm>
                <a:off x="531325" y="953350"/>
                <a:ext cx="2316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6076" extrusionOk="0">
                    <a:moveTo>
                      <a:pt x="6347" y="353"/>
                    </a:moveTo>
                    <a:cubicBezTo>
                      <a:pt x="6348" y="353"/>
                      <a:pt x="6348" y="353"/>
                      <a:pt x="6347" y="354"/>
                    </a:cubicBezTo>
                    <a:lnTo>
                      <a:pt x="6347" y="354"/>
                    </a:lnTo>
                    <a:cubicBezTo>
                      <a:pt x="6347" y="354"/>
                      <a:pt x="6347" y="353"/>
                      <a:pt x="6347" y="353"/>
                    </a:cubicBezTo>
                    <a:close/>
                    <a:moveTo>
                      <a:pt x="6550" y="1"/>
                    </a:moveTo>
                    <a:cubicBezTo>
                      <a:pt x="6482" y="1"/>
                      <a:pt x="6409" y="6"/>
                      <a:pt x="6332" y="9"/>
                    </a:cubicBezTo>
                    <a:cubicBezTo>
                      <a:pt x="6205" y="20"/>
                      <a:pt x="6083" y="36"/>
                      <a:pt x="5935" y="36"/>
                    </a:cubicBezTo>
                    <a:cubicBezTo>
                      <a:pt x="5850" y="41"/>
                      <a:pt x="5802" y="41"/>
                      <a:pt x="5744" y="46"/>
                    </a:cubicBezTo>
                    <a:cubicBezTo>
                      <a:pt x="5686" y="57"/>
                      <a:pt x="5622" y="62"/>
                      <a:pt x="5569" y="73"/>
                    </a:cubicBezTo>
                    <a:cubicBezTo>
                      <a:pt x="5400" y="110"/>
                      <a:pt x="4791" y="216"/>
                      <a:pt x="4617" y="284"/>
                    </a:cubicBezTo>
                    <a:cubicBezTo>
                      <a:pt x="4442" y="216"/>
                      <a:pt x="3902" y="110"/>
                      <a:pt x="3733" y="73"/>
                    </a:cubicBezTo>
                    <a:cubicBezTo>
                      <a:pt x="3674" y="62"/>
                      <a:pt x="3611" y="57"/>
                      <a:pt x="3558" y="46"/>
                    </a:cubicBezTo>
                    <a:cubicBezTo>
                      <a:pt x="3500" y="41"/>
                      <a:pt x="3452" y="41"/>
                      <a:pt x="3367" y="36"/>
                    </a:cubicBezTo>
                    <a:cubicBezTo>
                      <a:pt x="3225" y="30"/>
                      <a:pt x="3097" y="20"/>
                      <a:pt x="2970" y="9"/>
                    </a:cubicBezTo>
                    <a:cubicBezTo>
                      <a:pt x="2907" y="6"/>
                      <a:pt x="2846" y="5"/>
                      <a:pt x="2788" y="5"/>
                    </a:cubicBezTo>
                    <a:cubicBezTo>
                      <a:pt x="2731" y="5"/>
                      <a:pt x="2677" y="6"/>
                      <a:pt x="2626" y="9"/>
                    </a:cubicBezTo>
                    <a:cubicBezTo>
                      <a:pt x="2573" y="20"/>
                      <a:pt x="2536" y="30"/>
                      <a:pt x="2510" y="41"/>
                    </a:cubicBezTo>
                    <a:cubicBezTo>
                      <a:pt x="2457" y="67"/>
                      <a:pt x="2431" y="83"/>
                      <a:pt x="2404" y="115"/>
                    </a:cubicBezTo>
                    <a:cubicBezTo>
                      <a:pt x="2298" y="205"/>
                      <a:pt x="2251" y="401"/>
                      <a:pt x="2192" y="618"/>
                    </a:cubicBezTo>
                    <a:cubicBezTo>
                      <a:pt x="2150" y="665"/>
                      <a:pt x="2118" y="718"/>
                      <a:pt x="2086" y="745"/>
                    </a:cubicBezTo>
                    <a:cubicBezTo>
                      <a:pt x="1991" y="851"/>
                      <a:pt x="1891" y="962"/>
                      <a:pt x="1795" y="1073"/>
                    </a:cubicBezTo>
                    <a:cubicBezTo>
                      <a:pt x="1742" y="1147"/>
                      <a:pt x="1679" y="1227"/>
                      <a:pt x="1615" y="1311"/>
                    </a:cubicBezTo>
                    <a:cubicBezTo>
                      <a:pt x="1398" y="1608"/>
                      <a:pt x="1123" y="1962"/>
                      <a:pt x="869" y="2370"/>
                    </a:cubicBezTo>
                    <a:cubicBezTo>
                      <a:pt x="620" y="2756"/>
                      <a:pt x="377" y="3196"/>
                      <a:pt x="186" y="3672"/>
                    </a:cubicBezTo>
                    <a:cubicBezTo>
                      <a:pt x="239" y="3587"/>
                      <a:pt x="287" y="3508"/>
                      <a:pt x="345" y="3423"/>
                    </a:cubicBezTo>
                    <a:cubicBezTo>
                      <a:pt x="472" y="3233"/>
                      <a:pt x="610" y="3042"/>
                      <a:pt x="768" y="2846"/>
                    </a:cubicBezTo>
                    <a:cubicBezTo>
                      <a:pt x="933" y="2656"/>
                      <a:pt x="1123" y="2460"/>
                      <a:pt x="1404" y="2343"/>
                    </a:cubicBezTo>
                    <a:cubicBezTo>
                      <a:pt x="1538" y="2294"/>
                      <a:pt x="1674" y="2274"/>
                      <a:pt x="1806" y="2274"/>
                    </a:cubicBezTo>
                    <a:cubicBezTo>
                      <a:pt x="1955" y="2274"/>
                      <a:pt x="2098" y="2299"/>
                      <a:pt x="2224" y="2333"/>
                    </a:cubicBezTo>
                    <a:cubicBezTo>
                      <a:pt x="2288" y="2343"/>
                      <a:pt x="2356" y="2359"/>
                      <a:pt x="2415" y="2365"/>
                    </a:cubicBezTo>
                    <a:cubicBezTo>
                      <a:pt x="2441" y="2359"/>
                      <a:pt x="2473" y="2343"/>
                      <a:pt x="2515" y="2343"/>
                    </a:cubicBezTo>
                    <a:cubicBezTo>
                      <a:pt x="2817" y="2195"/>
                      <a:pt x="2833" y="1798"/>
                      <a:pt x="2801" y="1539"/>
                    </a:cubicBezTo>
                    <a:cubicBezTo>
                      <a:pt x="2766" y="1267"/>
                      <a:pt x="2678" y="1096"/>
                      <a:pt x="2669" y="1080"/>
                    </a:cubicBezTo>
                    <a:lnTo>
                      <a:pt x="2669" y="1080"/>
                    </a:lnTo>
                    <a:cubicBezTo>
                      <a:pt x="2685" y="1091"/>
                      <a:pt x="2855" y="1180"/>
                      <a:pt x="2997" y="1459"/>
                    </a:cubicBezTo>
                    <a:cubicBezTo>
                      <a:pt x="3023" y="1512"/>
                      <a:pt x="3050" y="1576"/>
                      <a:pt x="3066" y="1645"/>
                    </a:cubicBezTo>
                    <a:cubicBezTo>
                      <a:pt x="3076" y="1597"/>
                      <a:pt x="3076" y="1555"/>
                      <a:pt x="3076" y="1523"/>
                    </a:cubicBezTo>
                    <a:cubicBezTo>
                      <a:pt x="3092" y="1359"/>
                      <a:pt x="3076" y="1211"/>
                      <a:pt x="3039" y="1089"/>
                    </a:cubicBezTo>
                    <a:cubicBezTo>
                      <a:pt x="2965" y="840"/>
                      <a:pt x="2833" y="692"/>
                      <a:pt x="2838" y="692"/>
                    </a:cubicBezTo>
                    <a:lnTo>
                      <a:pt x="2838" y="692"/>
                    </a:lnTo>
                    <a:cubicBezTo>
                      <a:pt x="2838" y="692"/>
                      <a:pt x="2880" y="703"/>
                      <a:pt x="2949" y="745"/>
                    </a:cubicBezTo>
                    <a:cubicBezTo>
                      <a:pt x="3023" y="777"/>
                      <a:pt x="3124" y="851"/>
                      <a:pt x="3214" y="983"/>
                    </a:cubicBezTo>
                    <a:cubicBezTo>
                      <a:pt x="3262" y="1041"/>
                      <a:pt x="3309" y="1131"/>
                      <a:pt x="3341" y="1232"/>
                    </a:cubicBezTo>
                    <a:cubicBezTo>
                      <a:pt x="3314" y="1020"/>
                      <a:pt x="3288" y="840"/>
                      <a:pt x="3214" y="703"/>
                    </a:cubicBezTo>
                    <a:cubicBezTo>
                      <a:pt x="3119" y="470"/>
                      <a:pt x="2949" y="353"/>
                      <a:pt x="2960" y="353"/>
                    </a:cubicBezTo>
                    <a:lnTo>
                      <a:pt x="2960" y="353"/>
                    </a:lnTo>
                    <a:cubicBezTo>
                      <a:pt x="2960" y="353"/>
                      <a:pt x="2997" y="353"/>
                      <a:pt x="3076" y="380"/>
                    </a:cubicBezTo>
                    <a:cubicBezTo>
                      <a:pt x="3150" y="406"/>
                      <a:pt x="3267" y="454"/>
                      <a:pt x="3373" y="570"/>
                    </a:cubicBezTo>
                    <a:cubicBezTo>
                      <a:pt x="3399" y="597"/>
                      <a:pt x="3420" y="628"/>
                      <a:pt x="3447" y="655"/>
                    </a:cubicBezTo>
                    <a:cubicBezTo>
                      <a:pt x="3442" y="602"/>
                      <a:pt x="3436" y="560"/>
                      <a:pt x="3415" y="512"/>
                    </a:cubicBezTo>
                    <a:lnTo>
                      <a:pt x="3415" y="512"/>
                    </a:lnTo>
                    <a:cubicBezTo>
                      <a:pt x="3479" y="591"/>
                      <a:pt x="3547" y="703"/>
                      <a:pt x="3579" y="798"/>
                    </a:cubicBezTo>
                    <a:cubicBezTo>
                      <a:pt x="3611" y="533"/>
                      <a:pt x="3505" y="353"/>
                      <a:pt x="3373" y="147"/>
                    </a:cubicBezTo>
                    <a:cubicBezTo>
                      <a:pt x="3373" y="141"/>
                      <a:pt x="3367" y="141"/>
                      <a:pt x="3367" y="136"/>
                    </a:cubicBezTo>
                    <a:cubicBezTo>
                      <a:pt x="3373" y="136"/>
                      <a:pt x="3373" y="136"/>
                      <a:pt x="3383" y="147"/>
                    </a:cubicBezTo>
                    <a:cubicBezTo>
                      <a:pt x="3569" y="216"/>
                      <a:pt x="3727" y="311"/>
                      <a:pt x="3844" y="438"/>
                    </a:cubicBezTo>
                    <a:cubicBezTo>
                      <a:pt x="3844" y="417"/>
                      <a:pt x="3844" y="411"/>
                      <a:pt x="3849" y="406"/>
                    </a:cubicBezTo>
                    <a:lnTo>
                      <a:pt x="3870" y="406"/>
                    </a:lnTo>
                    <a:cubicBezTo>
                      <a:pt x="3918" y="427"/>
                      <a:pt x="4024" y="544"/>
                      <a:pt x="4130" y="777"/>
                    </a:cubicBezTo>
                    <a:cubicBezTo>
                      <a:pt x="4177" y="877"/>
                      <a:pt x="4214" y="999"/>
                      <a:pt x="4241" y="1147"/>
                    </a:cubicBezTo>
                    <a:lnTo>
                      <a:pt x="4241" y="1676"/>
                    </a:lnTo>
                    <a:cubicBezTo>
                      <a:pt x="4230" y="1751"/>
                      <a:pt x="4204" y="1830"/>
                      <a:pt x="4167" y="1899"/>
                    </a:cubicBezTo>
                    <a:cubicBezTo>
                      <a:pt x="4050" y="2126"/>
                      <a:pt x="3860" y="2243"/>
                      <a:pt x="3690" y="2338"/>
                    </a:cubicBezTo>
                    <a:cubicBezTo>
                      <a:pt x="3526" y="2423"/>
                      <a:pt x="3373" y="2476"/>
                      <a:pt x="3251" y="2529"/>
                    </a:cubicBezTo>
                    <a:cubicBezTo>
                      <a:pt x="3240" y="2529"/>
                      <a:pt x="3235" y="2529"/>
                      <a:pt x="3230" y="2534"/>
                    </a:cubicBezTo>
                    <a:cubicBezTo>
                      <a:pt x="3203" y="2555"/>
                      <a:pt x="3177" y="2576"/>
                      <a:pt x="3150" y="2587"/>
                    </a:cubicBezTo>
                    <a:cubicBezTo>
                      <a:pt x="3103" y="2624"/>
                      <a:pt x="3055" y="2650"/>
                      <a:pt x="3002" y="2677"/>
                    </a:cubicBezTo>
                    <a:lnTo>
                      <a:pt x="2933" y="2709"/>
                    </a:lnTo>
                    <a:cubicBezTo>
                      <a:pt x="2907" y="2730"/>
                      <a:pt x="2880" y="2740"/>
                      <a:pt x="2843" y="2756"/>
                    </a:cubicBezTo>
                    <a:cubicBezTo>
                      <a:pt x="2757" y="2788"/>
                      <a:pt x="2661" y="2805"/>
                      <a:pt x="2566" y="2805"/>
                    </a:cubicBezTo>
                    <a:cubicBezTo>
                      <a:pt x="2533" y="2805"/>
                      <a:pt x="2500" y="2803"/>
                      <a:pt x="2468" y="2799"/>
                    </a:cubicBezTo>
                    <a:cubicBezTo>
                      <a:pt x="2341" y="2788"/>
                      <a:pt x="2224" y="2756"/>
                      <a:pt x="2113" y="2714"/>
                    </a:cubicBezTo>
                    <a:cubicBezTo>
                      <a:pt x="1991" y="2677"/>
                      <a:pt x="1891" y="2635"/>
                      <a:pt x="1779" y="2608"/>
                    </a:cubicBezTo>
                    <a:cubicBezTo>
                      <a:pt x="1748" y="2597"/>
                      <a:pt x="1716" y="2587"/>
                      <a:pt x="1679" y="2587"/>
                    </a:cubicBezTo>
                    <a:cubicBezTo>
                      <a:pt x="1626" y="2597"/>
                      <a:pt x="1568" y="2608"/>
                      <a:pt x="1515" y="2624"/>
                    </a:cubicBezTo>
                    <a:cubicBezTo>
                      <a:pt x="1467" y="2661"/>
                      <a:pt x="1319" y="2730"/>
                      <a:pt x="1139" y="2899"/>
                    </a:cubicBezTo>
                    <a:cubicBezTo>
                      <a:pt x="922" y="3106"/>
                      <a:pt x="663" y="3444"/>
                      <a:pt x="430" y="3841"/>
                    </a:cubicBezTo>
                    <a:cubicBezTo>
                      <a:pt x="409" y="3873"/>
                      <a:pt x="398" y="3900"/>
                      <a:pt x="382" y="3926"/>
                    </a:cubicBezTo>
                    <a:cubicBezTo>
                      <a:pt x="398" y="3926"/>
                      <a:pt x="398" y="3931"/>
                      <a:pt x="398" y="3931"/>
                    </a:cubicBezTo>
                    <a:lnTo>
                      <a:pt x="382" y="3931"/>
                    </a:lnTo>
                    <a:cubicBezTo>
                      <a:pt x="266" y="4143"/>
                      <a:pt x="165" y="4355"/>
                      <a:pt x="80" y="4535"/>
                    </a:cubicBezTo>
                    <a:cubicBezTo>
                      <a:pt x="97" y="4546"/>
                      <a:pt x="104" y="4551"/>
                      <a:pt x="101" y="4551"/>
                    </a:cubicBezTo>
                    <a:cubicBezTo>
                      <a:pt x="99" y="4551"/>
                      <a:pt x="90" y="4547"/>
                      <a:pt x="75" y="4540"/>
                    </a:cubicBezTo>
                    <a:lnTo>
                      <a:pt x="33" y="4641"/>
                    </a:lnTo>
                    <a:cubicBezTo>
                      <a:pt x="17" y="4815"/>
                      <a:pt x="1" y="5080"/>
                      <a:pt x="43" y="5376"/>
                    </a:cubicBezTo>
                    <a:cubicBezTo>
                      <a:pt x="70" y="5620"/>
                      <a:pt x="139" y="5821"/>
                      <a:pt x="229" y="5943"/>
                    </a:cubicBezTo>
                    <a:cubicBezTo>
                      <a:pt x="266" y="6006"/>
                      <a:pt x="313" y="6049"/>
                      <a:pt x="345" y="6075"/>
                    </a:cubicBezTo>
                    <a:cubicBezTo>
                      <a:pt x="477" y="6070"/>
                      <a:pt x="631" y="6043"/>
                      <a:pt x="800" y="5996"/>
                    </a:cubicBezTo>
                    <a:cubicBezTo>
                      <a:pt x="816" y="5996"/>
                      <a:pt x="821" y="5990"/>
                      <a:pt x="827" y="5990"/>
                    </a:cubicBezTo>
                    <a:cubicBezTo>
                      <a:pt x="843" y="5990"/>
                      <a:pt x="853" y="5985"/>
                      <a:pt x="864" y="5974"/>
                    </a:cubicBezTo>
                    <a:cubicBezTo>
                      <a:pt x="874" y="5974"/>
                      <a:pt x="896" y="5969"/>
                      <a:pt x="906" y="5964"/>
                    </a:cubicBezTo>
                    <a:cubicBezTo>
                      <a:pt x="1075" y="5916"/>
                      <a:pt x="1245" y="5869"/>
                      <a:pt x="1446" y="5826"/>
                    </a:cubicBezTo>
                    <a:cubicBezTo>
                      <a:pt x="1515" y="5805"/>
                      <a:pt x="1589" y="5800"/>
                      <a:pt x="1663" y="5784"/>
                    </a:cubicBezTo>
                    <a:cubicBezTo>
                      <a:pt x="1822" y="5736"/>
                      <a:pt x="1986" y="5710"/>
                      <a:pt x="2139" y="5705"/>
                    </a:cubicBezTo>
                    <a:cubicBezTo>
                      <a:pt x="2203" y="5699"/>
                      <a:pt x="2277" y="5699"/>
                      <a:pt x="2346" y="5699"/>
                    </a:cubicBezTo>
                    <a:cubicBezTo>
                      <a:pt x="2388" y="5694"/>
                      <a:pt x="2436" y="5694"/>
                      <a:pt x="2489" y="5683"/>
                    </a:cubicBezTo>
                    <a:lnTo>
                      <a:pt x="2637" y="5683"/>
                    </a:lnTo>
                    <a:cubicBezTo>
                      <a:pt x="2622" y="5683"/>
                      <a:pt x="2617" y="5679"/>
                      <a:pt x="2612" y="5678"/>
                    </a:cubicBezTo>
                    <a:lnTo>
                      <a:pt x="2612" y="5678"/>
                    </a:lnTo>
                    <a:cubicBezTo>
                      <a:pt x="2685" y="5679"/>
                      <a:pt x="2758" y="5683"/>
                      <a:pt x="2822" y="5683"/>
                    </a:cubicBezTo>
                    <a:lnTo>
                      <a:pt x="2875" y="5683"/>
                    </a:lnTo>
                    <a:cubicBezTo>
                      <a:pt x="2944" y="5683"/>
                      <a:pt x="3013" y="5694"/>
                      <a:pt x="3087" y="5694"/>
                    </a:cubicBezTo>
                    <a:cubicBezTo>
                      <a:pt x="3140" y="5699"/>
                      <a:pt x="3193" y="5705"/>
                      <a:pt x="3235" y="5710"/>
                    </a:cubicBezTo>
                    <a:cubicBezTo>
                      <a:pt x="3235" y="5710"/>
                      <a:pt x="3230" y="5705"/>
                      <a:pt x="3225" y="5705"/>
                    </a:cubicBezTo>
                    <a:cubicBezTo>
                      <a:pt x="3209" y="5705"/>
                      <a:pt x="3203" y="5694"/>
                      <a:pt x="3193" y="5694"/>
                    </a:cubicBezTo>
                    <a:lnTo>
                      <a:pt x="3256" y="5694"/>
                    </a:lnTo>
                    <a:lnTo>
                      <a:pt x="3251" y="5705"/>
                    </a:lnTo>
                    <a:lnTo>
                      <a:pt x="3251" y="5710"/>
                    </a:lnTo>
                    <a:cubicBezTo>
                      <a:pt x="3256" y="5710"/>
                      <a:pt x="5744" y="5705"/>
                      <a:pt x="6035" y="5705"/>
                    </a:cubicBezTo>
                    <a:lnTo>
                      <a:pt x="6062" y="5705"/>
                    </a:lnTo>
                    <a:cubicBezTo>
                      <a:pt x="6056" y="5705"/>
                      <a:pt x="6051" y="5705"/>
                      <a:pt x="6051" y="5710"/>
                    </a:cubicBezTo>
                    <a:cubicBezTo>
                      <a:pt x="6104" y="5705"/>
                      <a:pt x="6157" y="5705"/>
                      <a:pt x="6199" y="5694"/>
                    </a:cubicBezTo>
                    <a:cubicBezTo>
                      <a:pt x="6273" y="5683"/>
                      <a:pt x="6342" y="5683"/>
                      <a:pt x="6411" y="5683"/>
                    </a:cubicBezTo>
                    <a:lnTo>
                      <a:pt x="6464" y="5683"/>
                    </a:lnTo>
                    <a:cubicBezTo>
                      <a:pt x="6525" y="5683"/>
                      <a:pt x="6594" y="5683"/>
                      <a:pt x="6664" y="5680"/>
                    </a:cubicBezTo>
                    <a:lnTo>
                      <a:pt x="6664" y="5680"/>
                    </a:lnTo>
                    <a:cubicBezTo>
                      <a:pt x="6660" y="5681"/>
                      <a:pt x="6654" y="5683"/>
                      <a:pt x="6644" y="5683"/>
                    </a:cubicBezTo>
                    <a:lnTo>
                      <a:pt x="6792" y="5683"/>
                    </a:lnTo>
                    <a:cubicBezTo>
                      <a:pt x="6845" y="5683"/>
                      <a:pt x="6887" y="5694"/>
                      <a:pt x="6935" y="5699"/>
                    </a:cubicBezTo>
                    <a:cubicBezTo>
                      <a:pt x="7004" y="5699"/>
                      <a:pt x="7067" y="5699"/>
                      <a:pt x="7141" y="5705"/>
                    </a:cubicBezTo>
                    <a:cubicBezTo>
                      <a:pt x="7295" y="5710"/>
                      <a:pt x="7459" y="5736"/>
                      <a:pt x="7618" y="5784"/>
                    </a:cubicBezTo>
                    <a:lnTo>
                      <a:pt x="7835" y="5826"/>
                    </a:lnTo>
                    <a:cubicBezTo>
                      <a:pt x="8036" y="5869"/>
                      <a:pt x="8205" y="5922"/>
                      <a:pt x="8369" y="5964"/>
                    </a:cubicBezTo>
                    <a:cubicBezTo>
                      <a:pt x="8385" y="5969"/>
                      <a:pt x="8406" y="5969"/>
                      <a:pt x="8417" y="5974"/>
                    </a:cubicBezTo>
                    <a:cubicBezTo>
                      <a:pt x="8433" y="5985"/>
                      <a:pt x="8438" y="5990"/>
                      <a:pt x="8449" y="5990"/>
                    </a:cubicBezTo>
                    <a:cubicBezTo>
                      <a:pt x="8459" y="5990"/>
                      <a:pt x="8470" y="5996"/>
                      <a:pt x="8475" y="5996"/>
                    </a:cubicBezTo>
                    <a:cubicBezTo>
                      <a:pt x="8650" y="6043"/>
                      <a:pt x="8803" y="6064"/>
                      <a:pt x="8925" y="6075"/>
                    </a:cubicBezTo>
                    <a:cubicBezTo>
                      <a:pt x="8962" y="6043"/>
                      <a:pt x="9005" y="5996"/>
                      <a:pt x="9047" y="5943"/>
                    </a:cubicBezTo>
                    <a:cubicBezTo>
                      <a:pt x="9132" y="5810"/>
                      <a:pt x="9200" y="5615"/>
                      <a:pt x="9232" y="5376"/>
                    </a:cubicBezTo>
                    <a:cubicBezTo>
                      <a:pt x="9264" y="5080"/>
                      <a:pt x="9259" y="4815"/>
                      <a:pt x="9259" y="4641"/>
                    </a:cubicBezTo>
                    <a:cubicBezTo>
                      <a:pt x="9237" y="4609"/>
                      <a:pt x="9232" y="4577"/>
                      <a:pt x="9216" y="4540"/>
                    </a:cubicBezTo>
                    <a:lnTo>
                      <a:pt x="9216" y="4535"/>
                    </a:lnTo>
                    <a:cubicBezTo>
                      <a:pt x="9132" y="4349"/>
                      <a:pt x="9031" y="4143"/>
                      <a:pt x="8915" y="3931"/>
                    </a:cubicBezTo>
                    <a:lnTo>
                      <a:pt x="8899" y="3931"/>
                    </a:lnTo>
                    <a:cubicBezTo>
                      <a:pt x="8899" y="3931"/>
                      <a:pt x="8909" y="3931"/>
                      <a:pt x="8915" y="3926"/>
                    </a:cubicBezTo>
                    <a:cubicBezTo>
                      <a:pt x="8899" y="3900"/>
                      <a:pt x="8888" y="3873"/>
                      <a:pt x="8867" y="3841"/>
                    </a:cubicBezTo>
                    <a:cubicBezTo>
                      <a:pt x="8634" y="3444"/>
                      <a:pt x="8380" y="3106"/>
                      <a:pt x="8158" y="2899"/>
                    </a:cubicBezTo>
                    <a:cubicBezTo>
                      <a:pt x="7983" y="2730"/>
                      <a:pt x="7824" y="2661"/>
                      <a:pt x="7782" y="2624"/>
                    </a:cubicBezTo>
                    <a:cubicBezTo>
                      <a:pt x="7729" y="2608"/>
                      <a:pt x="7676" y="2597"/>
                      <a:pt x="7618" y="2587"/>
                    </a:cubicBezTo>
                    <a:lnTo>
                      <a:pt x="7517" y="2608"/>
                    </a:lnTo>
                    <a:cubicBezTo>
                      <a:pt x="7401" y="2635"/>
                      <a:pt x="7305" y="2677"/>
                      <a:pt x="7189" y="2714"/>
                    </a:cubicBezTo>
                    <a:cubicBezTo>
                      <a:pt x="7067" y="2756"/>
                      <a:pt x="6951" y="2788"/>
                      <a:pt x="6829" y="2799"/>
                    </a:cubicBezTo>
                    <a:cubicBezTo>
                      <a:pt x="6797" y="2803"/>
                      <a:pt x="6764" y="2805"/>
                      <a:pt x="6731" y="2805"/>
                    </a:cubicBezTo>
                    <a:cubicBezTo>
                      <a:pt x="6636" y="2805"/>
                      <a:pt x="6540" y="2788"/>
                      <a:pt x="6453" y="2756"/>
                    </a:cubicBezTo>
                    <a:cubicBezTo>
                      <a:pt x="6427" y="2746"/>
                      <a:pt x="6395" y="2730"/>
                      <a:pt x="6369" y="2709"/>
                    </a:cubicBezTo>
                    <a:lnTo>
                      <a:pt x="6295" y="2677"/>
                    </a:lnTo>
                    <a:cubicBezTo>
                      <a:pt x="6242" y="2650"/>
                      <a:pt x="6194" y="2624"/>
                      <a:pt x="6146" y="2587"/>
                    </a:cubicBezTo>
                    <a:cubicBezTo>
                      <a:pt x="6120" y="2576"/>
                      <a:pt x="6093" y="2555"/>
                      <a:pt x="6067" y="2534"/>
                    </a:cubicBezTo>
                    <a:cubicBezTo>
                      <a:pt x="6062" y="2534"/>
                      <a:pt x="6056" y="2529"/>
                      <a:pt x="6051" y="2529"/>
                    </a:cubicBezTo>
                    <a:cubicBezTo>
                      <a:pt x="5929" y="2476"/>
                      <a:pt x="5776" y="2423"/>
                      <a:pt x="5606" y="2338"/>
                    </a:cubicBezTo>
                    <a:cubicBezTo>
                      <a:pt x="5442" y="2243"/>
                      <a:pt x="5246" y="2126"/>
                      <a:pt x="5130" y="1899"/>
                    </a:cubicBezTo>
                    <a:cubicBezTo>
                      <a:pt x="5098" y="1830"/>
                      <a:pt x="5072" y="1751"/>
                      <a:pt x="5056" y="1676"/>
                    </a:cubicBezTo>
                    <a:lnTo>
                      <a:pt x="5056" y="1147"/>
                    </a:lnTo>
                    <a:cubicBezTo>
                      <a:pt x="5082" y="999"/>
                      <a:pt x="5130" y="882"/>
                      <a:pt x="5167" y="777"/>
                    </a:cubicBezTo>
                    <a:cubicBezTo>
                      <a:pt x="5268" y="549"/>
                      <a:pt x="5379" y="427"/>
                      <a:pt x="5426" y="406"/>
                    </a:cubicBezTo>
                    <a:lnTo>
                      <a:pt x="5448" y="406"/>
                    </a:lnTo>
                    <a:cubicBezTo>
                      <a:pt x="5453" y="411"/>
                      <a:pt x="5453" y="427"/>
                      <a:pt x="5453" y="438"/>
                    </a:cubicBezTo>
                    <a:cubicBezTo>
                      <a:pt x="5580" y="311"/>
                      <a:pt x="5739" y="216"/>
                      <a:pt x="5919" y="147"/>
                    </a:cubicBezTo>
                    <a:lnTo>
                      <a:pt x="5925" y="141"/>
                    </a:lnTo>
                    <a:lnTo>
                      <a:pt x="5925" y="141"/>
                    </a:lnTo>
                    <a:cubicBezTo>
                      <a:pt x="5924" y="142"/>
                      <a:pt x="5924" y="144"/>
                      <a:pt x="5924" y="147"/>
                    </a:cubicBezTo>
                    <a:cubicBezTo>
                      <a:pt x="5792" y="353"/>
                      <a:pt x="5686" y="533"/>
                      <a:pt x="5718" y="798"/>
                    </a:cubicBezTo>
                    <a:cubicBezTo>
                      <a:pt x="5760" y="708"/>
                      <a:pt x="5818" y="591"/>
                      <a:pt x="5882" y="512"/>
                    </a:cubicBezTo>
                    <a:lnTo>
                      <a:pt x="5882" y="512"/>
                    </a:lnTo>
                    <a:cubicBezTo>
                      <a:pt x="5860" y="549"/>
                      <a:pt x="5855" y="602"/>
                      <a:pt x="5850" y="655"/>
                    </a:cubicBezTo>
                    <a:cubicBezTo>
                      <a:pt x="5876" y="623"/>
                      <a:pt x="5898" y="591"/>
                      <a:pt x="5924" y="570"/>
                    </a:cubicBezTo>
                    <a:cubicBezTo>
                      <a:pt x="6035" y="459"/>
                      <a:pt x="6146" y="406"/>
                      <a:pt x="6226" y="380"/>
                    </a:cubicBezTo>
                    <a:cubicBezTo>
                      <a:pt x="6300" y="360"/>
                      <a:pt x="6342" y="359"/>
                      <a:pt x="6347" y="354"/>
                    </a:cubicBezTo>
                    <a:lnTo>
                      <a:pt x="6347" y="354"/>
                    </a:lnTo>
                    <a:cubicBezTo>
                      <a:pt x="6336" y="366"/>
                      <a:pt x="6188" y="477"/>
                      <a:pt x="6088" y="703"/>
                    </a:cubicBezTo>
                    <a:cubicBezTo>
                      <a:pt x="6025" y="840"/>
                      <a:pt x="5988" y="1020"/>
                      <a:pt x="5972" y="1232"/>
                    </a:cubicBezTo>
                    <a:cubicBezTo>
                      <a:pt x="6003" y="1131"/>
                      <a:pt x="6051" y="1047"/>
                      <a:pt x="6093" y="983"/>
                    </a:cubicBezTo>
                    <a:cubicBezTo>
                      <a:pt x="6194" y="851"/>
                      <a:pt x="6295" y="782"/>
                      <a:pt x="6358" y="745"/>
                    </a:cubicBezTo>
                    <a:cubicBezTo>
                      <a:pt x="6432" y="703"/>
                      <a:pt x="6474" y="692"/>
                      <a:pt x="6474" y="692"/>
                    </a:cubicBezTo>
                    <a:lnTo>
                      <a:pt x="6474" y="692"/>
                    </a:lnTo>
                    <a:cubicBezTo>
                      <a:pt x="6480" y="692"/>
                      <a:pt x="6347" y="840"/>
                      <a:pt x="6273" y="1089"/>
                    </a:cubicBezTo>
                    <a:cubicBezTo>
                      <a:pt x="6236" y="1211"/>
                      <a:pt x="6220" y="1359"/>
                      <a:pt x="6236" y="1523"/>
                    </a:cubicBezTo>
                    <a:cubicBezTo>
                      <a:pt x="6236" y="1555"/>
                      <a:pt x="6242" y="1602"/>
                      <a:pt x="6247" y="1645"/>
                    </a:cubicBezTo>
                    <a:cubicBezTo>
                      <a:pt x="6257" y="1576"/>
                      <a:pt x="6289" y="1512"/>
                      <a:pt x="6316" y="1459"/>
                    </a:cubicBezTo>
                    <a:cubicBezTo>
                      <a:pt x="6459" y="1152"/>
                      <a:pt x="6644" y="1078"/>
                      <a:pt x="6644" y="1078"/>
                    </a:cubicBezTo>
                    <a:lnTo>
                      <a:pt x="6644" y="1078"/>
                    </a:lnTo>
                    <a:cubicBezTo>
                      <a:pt x="6644" y="1078"/>
                      <a:pt x="6543" y="1253"/>
                      <a:pt x="6512" y="1539"/>
                    </a:cubicBezTo>
                    <a:cubicBezTo>
                      <a:pt x="6480" y="1793"/>
                      <a:pt x="6490" y="2190"/>
                      <a:pt x="6797" y="2343"/>
                    </a:cubicBezTo>
                    <a:lnTo>
                      <a:pt x="6898" y="2365"/>
                    </a:lnTo>
                    <a:cubicBezTo>
                      <a:pt x="6961" y="2359"/>
                      <a:pt x="7020" y="2343"/>
                      <a:pt x="7088" y="2333"/>
                    </a:cubicBezTo>
                    <a:cubicBezTo>
                      <a:pt x="7215" y="2299"/>
                      <a:pt x="7358" y="2274"/>
                      <a:pt x="7507" y="2274"/>
                    </a:cubicBezTo>
                    <a:cubicBezTo>
                      <a:pt x="7638" y="2274"/>
                      <a:pt x="7775" y="2294"/>
                      <a:pt x="7909" y="2343"/>
                    </a:cubicBezTo>
                    <a:cubicBezTo>
                      <a:pt x="8184" y="2460"/>
                      <a:pt x="8380" y="2656"/>
                      <a:pt x="8544" y="2846"/>
                    </a:cubicBezTo>
                    <a:cubicBezTo>
                      <a:pt x="8708" y="3037"/>
                      <a:pt x="8840" y="3233"/>
                      <a:pt x="8968" y="3423"/>
                    </a:cubicBezTo>
                    <a:cubicBezTo>
                      <a:pt x="9020" y="3508"/>
                      <a:pt x="9073" y="3587"/>
                      <a:pt x="9126" y="3672"/>
                    </a:cubicBezTo>
                    <a:cubicBezTo>
                      <a:pt x="8930" y="3190"/>
                      <a:pt x="8682" y="2756"/>
                      <a:pt x="8444" y="2370"/>
                    </a:cubicBezTo>
                    <a:cubicBezTo>
                      <a:pt x="8184" y="1962"/>
                      <a:pt x="7914" y="1608"/>
                      <a:pt x="7697" y="1311"/>
                    </a:cubicBezTo>
                    <a:cubicBezTo>
                      <a:pt x="7628" y="1227"/>
                      <a:pt x="7575" y="1147"/>
                      <a:pt x="7517" y="1073"/>
                    </a:cubicBezTo>
                    <a:cubicBezTo>
                      <a:pt x="7417" y="962"/>
                      <a:pt x="7327" y="851"/>
                      <a:pt x="7226" y="745"/>
                    </a:cubicBezTo>
                    <a:cubicBezTo>
                      <a:pt x="7200" y="718"/>
                      <a:pt x="7157" y="665"/>
                      <a:pt x="7120" y="618"/>
                    </a:cubicBezTo>
                    <a:cubicBezTo>
                      <a:pt x="7051" y="401"/>
                      <a:pt x="7014" y="216"/>
                      <a:pt x="6903" y="115"/>
                    </a:cubicBezTo>
                    <a:cubicBezTo>
                      <a:pt x="6877" y="83"/>
                      <a:pt x="6840" y="67"/>
                      <a:pt x="6797" y="41"/>
                    </a:cubicBezTo>
                    <a:cubicBezTo>
                      <a:pt x="6771" y="20"/>
                      <a:pt x="6729" y="14"/>
                      <a:pt x="6676" y="9"/>
                    </a:cubicBezTo>
                    <a:cubicBezTo>
                      <a:pt x="6636" y="3"/>
                      <a:pt x="6594" y="1"/>
                      <a:pt x="6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6"/>
              <p:cNvSpPr/>
              <p:nvPr/>
            </p:nvSpPr>
            <p:spPr>
              <a:xfrm>
                <a:off x="752450" y="1111175"/>
                <a:ext cx="238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34" extrusionOk="0">
                    <a:moveTo>
                      <a:pt x="366" y="0"/>
                    </a:moveTo>
                    <a:cubicBezTo>
                      <a:pt x="281" y="53"/>
                      <a:pt x="186" y="122"/>
                      <a:pt x="123" y="201"/>
                    </a:cubicBezTo>
                    <a:cubicBezTo>
                      <a:pt x="117" y="212"/>
                      <a:pt x="101" y="233"/>
                      <a:pt x="96" y="238"/>
                    </a:cubicBezTo>
                    <a:cubicBezTo>
                      <a:pt x="96" y="238"/>
                      <a:pt x="91" y="265"/>
                      <a:pt x="75" y="281"/>
                    </a:cubicBezTo>
                    <a:cubicBezTo>
                      <a:pt x="64" y="307"/>
                      <a:pt x="48" y="339"/>
                      <a:pt x="48" y="381"/>
                    </a:cubicBezTo>
                    <a:cubicBezTo>
                      <a:pt x="27" y="445"/>
                      <a:pt x="17" y="514"/>
                      <a:pt x="17" y="577"/>
                    </a:cubicBezTo>
                    <a:cubicBezTo>
                      <a:pt x="1" y="710"/>
                      <a:pt x="17" y="831"/>
                      <a:pt x="38" y="927"/>
                    </a:cubicBezTo>
                    <a:lnTo>
                      <a:pt x="38" y="937"/>
                    </a:lnTo>
                    <a:cubicBezTo>
                      <a:pt x="80" y="1032"/>
                      <a:pt x="154" y="1128"/>
                      <a:pt x="239" y="1191"/>
                    </a:cubicBezTo>
                    <a:cubicBezTo>
                      <a:pt x="334" y="1202"/>
                      <a:pt x="419" y="1212"/>
                      <a:pt x="498" y="1234"/>
                    </a:cubicBezTo>
                    <a:lnTo>
                      <a:pt x="525" y="1234"/>
                    </a:lnTo>
                    <a:cubicBezTo>
                      <a:pt x="816" y="1122"/>
                      <a:pt x="954" y="837"/>
                      <a:pt x="911" y="503"/>
                    </a:cubicBezTo>
                    <a:cubicBezTo>
                      <a:pt x="895" y="418"/>
                      <a:pt x="874" y="344"/>
                      <a:pt x="848" y="275"/>
                    </a:cubicBezTo>
                    <a:cubicBezTo>
                      <a:pt x="842" y="260"/>
                      <a:pt x="842" y="254"/>
                      <a:pt x="842" y="254"/>
                    </a:cubicBezTo>
                    <a:cubicBezTo>
                      <a:pt x="805" y="159"/>
                      <a:pt x="752" y="90"/>
                      <a:pt x="678" y="27"/>
                    </a:cubicBezTo>
                    <a:cubicBezTo>
                      <a:pt x="631" y="16"/>
                      <a:pt x="578" y="11"/>
                      <a:pt x="525" y="11"/>
                    </a:cubicBezTo>
                    <a:cubicBezTo>
                      <a:pt x="472" y="11"/>
                      <a:pt x="424" y="11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6"/>
              <p:cNvSpPr/>
              <p:nvPr/>
            </p:nvSpPr>
            <p:spPr>
              <a:xfrm>
                <a:off x="423700" y="1157825"/>
                <a:ext cx="2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6" y="0"/>
                    </a:moveTo>
                    <a:cubicBezTo>
                      <a:pt x="3" y="0"/>
                      <a:pt x="1" y="3"/>
                      <a:pt x="8" y="3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6"/>
              <p:cNvSpPr/>
              <p:nvPr/>
            </p:nvSpPr>
            <p:spPr>
              <a:xfrm>
                <a:off x="341175" y="943925"/>
                <a:ext cx="612050" cy="318950"/>
              </a:xfrm>
              <a:custGeom>
                <a:avLst/>
                <a:gdLst/>
                <a:ahLst/>
                <a:cxnLst/>
                <a:rect l="l" t="t" r="r" b="b"/>
                <a:pathLst>
                  <a:path w="24482" h="12758" extrusionOk="0">
                    <a:moveTo>
                      <a:pt x="10952" y="513"/>
                    </a:move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0" y="513"/>
                      <a:pt x="10952" y="513"/>
                      <a:pt x="10952" y="513"/>
                    </a:cubicBezTo>
                    <a:close/>
                    <a:moveTo>
                      <a:pt x="10545" y="730"/>
                    </a:moveTo>
                    <a:lnTo>
                      <a:pt x="10545" y="730"/>
                    </a:lnTo>
                    <a:cubicBezTo>
                      <a:pt x="10544" y="730"/>
                      <a:pt x="10545" y="730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0"/>
                      <a:pt x="10545" y="730"/>
                    </a:cubicBezTo>
                    <a:close/>
                    <a:moveTo>
                      <a:pt x="10545" y="731"/>
                    </a:move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close/>
                    <a:moveTo>
                      <a:pt x="14229" y="1455"/>
                    </a:moveTo>
                    <a:cubicBezTo>
                      <a:pt x="14229" y="1455"/>
                      <a:pt x="14228" y="1456"/>
                      <a:pt x="14228" y="1457"/>
                    </a:cubicBezTo>
                    <a:lnTo>
                      <a:pt x="14228" y="1457"/>
                    </a:lnTo>
                    <a:cubicBezTo>
                      <a:pt x="14229" y="1456"/>
                      <a:pt x="14229" y="1455"/>
                      <a:pt x="14229" y="1455"/>
                    </a:cubicBezTo>
                    <a:close/>
                    <a:moveTo>
                      <a:pt x="14255" y="6055"/>
                    </a:moveTo>
                    <a:cubicBezTo>
                      <a:pt x="14255" y="6055"/>
                      <a:pt x="14254" y="6055"/>
                      <a:pt x="14254" y="6055"/>
                    </a:cubicBezTo>
                    <a:lnTo>
                      <a:pt x="14254" y="6055"/>
                    </a:lnTo>
                    <a:cubicBezTo>
                      <a:pt x="14261" y="6055"/>
                      <a:pt x="14269" y="6055"/>
                      <a:pt x="14276" y="6055"/>
                    </a:cubicBezTo>
                    <a:close/>
                    <a:moveTo>
                      <a:pt x="10179" y="6055"/>
                    </a:moveTo>
                    <a:cubicBezTo>
                      <a:pt x="10187" y="6056"/>
                      <a:pt x="10194" y="6056"/>
                      <a:pt x="10201" y="6056"/>
                    </a:cubicBezTo>
                    <a:lnTo>
                      <a:pt x="10201" y="6056"/>
                    </a:lnTo>
                    <a:cubicBezTo>
                      <a:pt x="10199" y="6056"/>
                      <a:pt x="10197" y="6055"/>
                      <a:pt x="10195" y="6055"/>
                    </a:cubicBezTo>
                    <a:close/>
                    <a:moveTo>
                      <a:pt x="10340" y="378"/>
                    </a:moveTo>
                    <a:cubicBezTo>
                      <a:pt x="10408" y="378"/>
                      <a:pt x="10483" y="383"/>
                      <a:pt x="10561" y="386"/>
                    </a:cubicBezTo>
                    <a:cubicBezTo>
                      <a:pt x="10682" y="397"/>
                      <a:pt x="10809" y="413"/>
                      <a:pt x="10958" y="413"/>
                    </a:cubicBezTo>
                    <a:cubicBezTo>
                      <a:pt x="11042" y="418"/>
                      <a:pt x="11090" y="418"/>
                      <a:pt x="11148" y="423"/>
                    </a:cubicBezTo>
                    <a:cubicBezTo>
                      <a:pt x="11206" y="434"/>
                      <a:pt x="11265" y="439"/>
                      <a:pt x="11317" y="450"/>
                    </a:cubicBezTo>
                    <a:cubicBezTo>
                      <a:pt x="11492" y="487"/>
                      <a:pt x="12027" y="593"/>
                      <a:pt x="12207" y="661"/>
                    </a:cubicBezTo>
                    <a:cubicBezTo>
                      <a:pt x="12387" y="593"/>
                      <a:pt x="12995" y="487"/>
                      <a:pt x="13159" y="450"/>
                    </a:cubicBezTo>
                    <a:cubicBezTo>
                      <a:pt x="13218" y="439"/>
                      <a:pt x="13276" y="434"/>
                      <a:pt x="13329" y="423"/>
                    </a:cubicBezTo>
                    <a:cubicBezTo>
                      <a:pt x="13392" y="418"/>
                      <a:pt x="13435" y="418"/>
                      <a:pt x="13525" y="413"/>
                    </a:cubicBezTo>
                    <a:cubicBezTo>
                      <a:pt x="13668" y="407"/>
                      <a:pt x="13795" y="397"/>
                      <a:pt x="13922" y="386"/>
                    </a:cubicBezTo>
                    <a:cubicBezTo>
                      <a:pt x="13983" y="383"/>
                      <a:pt x="14043" y="382"/>
                      <a:pt x="14101" y="382"/>
                    </a:cubicBezTo>
                    <a:cubicBezTo>
                      <a:pt x="14159" y="382"/>
                      <a:pt x="14213" y="383"/>
                      <a:pt x="14260" y="386"/>
                    </a:cubicBezTo>
                    <a:cubicBezTo>
                      <a:pt x="14319" y="397"/>
                      <a:pt x="14356" y="407"/>
                      <a:pt x="14382" y="418"/>
                    </a:cubicBezTo>
                    <a:cubicBezTo>
                      <a:pt x="14435" y="444"/>
                      <a:pt x="14462" y="460"/>
                      <a:pt x="14488" y="492"/>
                    </a:cubicBezTo>
                    <a:cubicBezTo>
                      <a:pt x="14594" y="582"/>
                      <a:pt x="14642" y="778"/>
                      <a:pt x="14705" y="995"/>
                    </a:cubicBezTo>
                    <a:cubicBezTo>
                      <a:pt x="14747" y="1042"/>
                      <a:pt x="14779" y="1095"/>
                      <a:pt x="14811" y="1122"/>
                    </a:cubicBezTo>
                    <a:cubicBezTo>
                      <a:pt x="14906" y="1228"/>
                      <a:pt x="15007" y="1339"/>
                      <a:pt x="15102" y="1450"/>
                    </a:cubicBezTo>
                    <a:cubicBezTo>
                      <a:pt x="15155" y="1524"/>
                      <a:pt x="15218" y="1604"/>
                      <a:pt x="15282" y="1688"/>
                    </a:cubicBezTo>
                    <a:cubicBezTo>
                      <a:pt x="15499" y="1985"/>
                      <a:pt x="15774" y="2339"/>
                      <a:pt x="16028" y="2747"/>
                    </a:cubicBezTo>
                    <a:cubicBezTo>
                      <a:pt x="16277" y="3133"/>
                      <a:pt x="16521" y="3573"/>
                      <a:pt x="16711" y="4049"/>
                    </a:cubicBezTo>
                    <a:cubicBezTo>
                      <a:pt x="16658" y="3964"/>
                      <a:pt x="16611" y="3885"/>
                      <a:pt x="16552" y="3800"/>
                    </a:cubicBezTo>
                    <a:cubicBezTo>
                      <a:pt x="16425" y="3610"/>
                      <a:pt x="16288" y="3419"/>
                      <a:pt x="16129" y="3223"/>
                    </a:cubicBezTo>
                    <a:cubicBezTo>
                      <a:pt x="15965" y="3033"/>
                      <a:pt x="15774" y="2837"/>
                      <a:pt x="15494" y="2720"/>
                    </a:cubicBezTo>
                    <a:cubicBezTo>
                      <a:pt x="15360" y="2671"/>
                      <a:pt x="15223" y="2651"/>
                      <a:pt x="15091" y="2651"/>
                    </a:cubicBezTo>
                    <a:cubicBezTo>
                      <a:pt x="14942" y="2651"/>
                      <a:pt x="14800" y="2676"/>
                      <a:pt x="14673" y="2710"/>
                    </a:cubicBezTo>
                    <a:cubicBezTo>
                      <a:pt x="14610" y="2720"/>
                      <a:pt x="14546" y="2736"/>
                      <a:pt x="14483" y="2742"/>
                    </a:cubicBezTo>
                    <a:cubicBezTo>
                      <a:pt x="14456" y="2736"/>
                      <a:pt x="14425" y="2720"/>
                      <a:pt x="14382" y="2720"/>
                    </a:cubicBezTo>
                    <a:cubicBezTo>
                      <a:pt x="14080" y="2572"/>
                      <a:pt x="14065" y="2175"/>
                      <a:pt x="14096" y="1916"/>
                    </a:cubicBezTo>
                    <a:cubicBezTo>
                      <a:pt x="14132" y="1644"/>
                      <a:pt x="14219" y="1473"/>
                      <a:pt x="14228" y="1457"/>
                    </a:cubicBezTo>
                    <a:lnTo>
                      <a:pt x="14228" y="1457"/>
                    </a:lnTo>
                    <a:cubicBezTo>
                      <a:pt x="14213" y="1468"/>
                      <a:pt x="14043" y="1557"/>
                      <a:pt x="13901" y="1836"/>
                    </a:cubicBezTo>
                    <a:cubicBezTo>
                      <a:pt x="13874" y="1889"/>
                      <a:pt x="13848" y="1953"/>
                      <a:pt x="13832" y="2022"/>
                    </a:cubicBezTo>
                    <a:cubicBezTo>
                      <a:pt x="13826" y="1974"/>
                      <a:pt x="13821" y="1932"/>
                      <a:pt x="13821" y="1900"/>
                    </a:cubicBezTo>
                    <a:cubicBezTo>
                      <a:pt x="13805" y="1736"/>
                      <a:pt x="13821" y="1588"/>
                      <a:pt x="13858" y="1466"/>
                    </a:cubicBezTo>
                    <a:cubicBezTo>
                      <a:pt x="13932" y="1217"/>
                      <a:pt x="14065" y="1069"/>
                      <a:pt x="14059" y="1069"/>
                    </a:cubicBezTo>
                    <a:lnTo>
                      <a:pt x="14059" y="1069"/>
                    </a:lnTo>
                    <a:cubicBezTo>
                      <a:pt x="14059" y="1069"/>
                      <a:pt x="14017" y="1080"/>
                      <a:pt x="13948" y="1122"/>
                    </a:cubicBezTo>
                    <a:cubicBezTo>
                      <a:pt x="13874" y="1154"/>
                      <a:pt x="13773" y="1228"/>
                      <a:pt x="13683" y="1360"/>
                    </a:cubicBezTo>
                    <a:cubicBezTo>
                      <a:pt x="13636" y="1418"/>
                      <a:pt x="13588" y="1508"/>
                      <a:pt x="13556" y="1609"/>
                    </a:cubicBezTo>
                    <a:cubicBezTo>
                      <a:pt x="13578" y="1397"/>
                      <a:pt x="13609" y="1217"/>
                      <a:pt x="13673" y="1080"/>
                    </a:cubicBezTo>
                    <a:cubicBezTo>
                      <a:pt x="13773" y="847"/>
                      <a:pt x="13938" y="730"/>
                      <a:pt x="13932" y="730"/>
                    </a:cubicBezTo>
                    <a:lnTo>
                      <a:pt x="13932" y="730"/>
                    </a:lnTo>
                    <a:cubicBezTo>
                      <a:pt x="13932" y="730"/>
                      <a:pt x="13895" y="730"/>
                      <a:pt x="13816" y="757"/>
                    </a:cubicBezTo>
                    <a:cubicBezTo>
                      <a:pt x="13742" y="783"/>
                      <a:pt x="13620" y="831"/>
                      <a:pt x="13509" y="947"/>
                    </a:cubicBezTo>
                    <a:cubicBezTo>
                      <a:pt x="13488" y="974"/>
                      <a:pt x="13461" y="1005"/>
                      <a:pt x="13435" y="1032"/>
                    </a:cubicBezTo>
                    <a:cubicBezTo>
                      <a:pt x="13445" y="979"/>
                      <a:pt x="13451" y="937"/>
                      <a:pt x="13472" y="889"/>
                    </a:cubicBezTo>
                    <a:lnTo>
                      <a:pt x="13472" y="889"/>
                    </a:lnTo>
                    <a:cubicBezTo>
                      <a:pt x="13403" y="968"/>
                      <a:pt x="13339" y="1080"/>
                      <a:pt x="13302" y="1175"/>
                    </a:cubicBezTo>
                    <a:cubicBezTo>
                      <a:pt x="13271" y="910"/>
                      <a:pt x="13376" y="730"/>
                      <a:pt x="13509" y="524"/>
                    </a:cubicBezTo>
                    <a:cubicBezTo>
                      <a:pt x="13509" y="518"/>
                      <a:pt x="13514" y="518"/>
                      <a:pt x="13514" y="513"/>
                    </a:cubicBezTo>
                    <a:cubicBezTo>
                      <a:pt x="13509" y="513"/>
                      <a:pt x="13509" y="513"/>
                      <a:pt x="13504" y="524"/>
                    </a:cubicBezTo>
                    <a:cubicBezTo>
                      <a:pt x="13318" y="593"/>
                      <a:pt x="13159" y="688"/>
                      <a:pt x="13038" y="815"/>
                    </a:cubicBezTo>
                    <a:cubicBezTo>
                      <a:pt x="13038" y="794"/>
                      <a:pt x="13038" y="788"/>
                      <a:pt x="13032" y="783"/>
                    </a:cubicBezTo>
                    <a:lnTo>
                      <a:pt x="13011" y="783"/>
                    </a:lnTo>
                    <a:cubicBezTo>
                      <a:pt x="12969" y="804"/>
                      <a:pt x="12852" y="921"/>
                      <a:pt x="12757" y="1154"/>
                    </a:cubicBezTo>
                    <a:cubicBezTo>
                      <a:pt x="12710" y="1254"/>
                      <a:pt x="12667" y="1376"/>
                      <a:pt x="12641" y="1524"/>
                    </a:cubicBezTo>
                    <a:lnTo>
                      <a:pt x="12641" y="2053"/>
                    </a:lnTo>
                    <a:cubicBezTo>
                      <a:pt x="12657" y="2128"/>
                      <a:pt x="12683" y="2207"/>
                      <a:pt x="12715" y="2276"/>
                    </a:cubicBezTo>
                    <a:cubicBezTo>
                      <a:pt x="12837" y="2503"/>
                      <a:pt x="13027" y="2620"/>
                      <a:pt x="13191" y="2715"/>
                    </a:cubicBezTo>
                    <a:cubicBezTo>
                      <a:pt x="13355" y="2800"/>
                      <a:pt x="13509" y="2853"/>
                      <a:pt x="13636" y="2906"/>
                    </a:cubicBezTo>
                    <a:cubicBezTo>
                      <a:pt x="13641" y="2906"/>
                      <a:pt x="13646" y="2906"/>
                      <a:pt x="13657" y="2911"/>
                    </a:cubicBezTo>
                    <a:cubicBezTo>
                      <a:pt x="13683" y="2932"/>
                      <a:pt x="13710" y="2953"/>
                      <a:pt x="13736" y="2964"/>
                    </a:cubicBezTo>
                    <a:cubicBezTo>
                      <a:pt x="13779" y="3001"/>
                      <a:pt x="13826" y="3027"/>
                      <a:pt x="13879" y="3054"/>
                    </a:cubicBezTo>
                    <a:lnTo>
                      <a:pt x="13953" y="3086"/>
                    </a:lnTo>
                    <a:cubicBezTo>
                      <a:pt x="13980" y="3107"/>
                      <a:pt x="14006" y="3117"/>
                      <a:pt x="14038" y="3133"/>
                    </a:cubicBezTo>
                    <a:cubicBezTo>
                      <a:pt x="14129" y="3165"/>
                      <a:pt x="14225" y="3182"/>
                      <a:pt x="14319" y="3182"/>
                    </a:cubicBezTo>
                    <a:cubicBezTo>
                      <a:pt x="14351" y="3182"/>
                      <a:pt x="14383" y="3180"/>
                      <a:pt x="14414" y="3176"/>
                    </a:cubicBezTo>
                    <a:cubicBezTo>
                      <a:pt x="14541" y="3165"/>
                      <a:pt x="14663" y="3133"/>
                      <a:pt x="14774" y="3091"/>
                    </a:cubicBezTo>
                    <a:cubicBezTo>
                      <a:pt x="14890" y="3054"/>
                      <a:pt x="14991" y="3012"/>
                      <a:pt x="15102" y="2985"/>
                    </a:cubicBezTo>
                    <a:cubicBezTo>
                      <a:pt x="15139" y="2974"/>
                      <a:pt x="15171" y="2964"/>
                      <a:pt x="15203" y="2964"/>
                    </a:cubicBezTo>
                    <a:cubicBezTo>
                      <a:pt x="15261" y="2974"/>
                      <a:pt x="15314" y="2985"/>
                      <a:pt x="15367" y="3001"/>
                    </a:cubicBezTo>
                    <a:cubicBezTo>
                      <a:pt x="15414" y="3038"/>
                      <a:pt x="15568" y="3107"/>
                      <a:pt x="15748" y="3276"/>
                    </a:cubicBezTo>
                    <a:cubicBezTo>
                      <a:pt x="15965" y="3483"/>
                      <a:pt x="16224" y="3821"/>
                      <a:pt x="16452" y="4218"/>
                    </a:cubicBezTo>
                    <a:cubicBezTo>
                      <a:pt x="16473" y="4250"/>
                      <a:pt x="16489" y="4277"/>
                      <a:pt x="16499" y="4303"/>
                    </a:cubicBezTo>
                    <a:cubicBezTo>
                      <a:pt x="16494" y="4303"/>
                      <a:pt x="16489" y="4308"/>
                      <a:pt x="16489" y="4308"/>
                    </a:cubicBezTo>
                    <a:lnTo>
                      <a:pt x="16499" y="4308"/>
                    </a:lnTo>
                    <a:cubicBezTo>
                      <a:pt x="16621" y="4520"/>
                      <a:pt x="16727" y="4732"/>
                      <a:pt x="16806" y="4912"/>
                    </a:cubicBezTo>
                    <a:lnTo>
                      <a:pt x="16806" y="4917"/>
                    </a:lnTo>
                    <a:lnTo>
                      <a:pt x="16843" y="5018"/>
                    </a:lnTo>
                    <a:cubicBezTo>
                      <a:pt x="16843" y="5192"/>
                      <a:pt x="16849" y="5457"/>
                      <a:pt x="16817" y="5753"/>
                    </a:cubicBezTo>
                    <a:cubicBezTo>
                      <a:pt x="16791" y="5997"/>
                      <a:pt x="16716" y="6198"/>
                      <a:pt x="16632" y="6320"/>
                    </a:cubicBezTo>
                    <a:cubicBezTo>
                      <a:pt x="16595" y="6383"/>
                      <a:pt x="16547" y="6426"/>
                      <a:pt x="16515" y="6452"/>
                    </a:cubicBezTo>
                    <a:cubicBezTo>
                      <a:pt x="16383" y="6447"/>
                      <a:pt x="16229" y="6420"/>
                      <a:pt x="16065" y="6373"/>
                    </a:cubicBezTo>
                    <a:cubicBezTo>
                      <a:pt x="16055" y="6373"/>
                      <a:pt x="16044" y="6367"/>
                      <a:pt x="16039" y="6367"/>
                    </a:cubicBezTo>
                    <a:cubicBezTo>
                      <a:pt x="16023" y="6367"/>
                      <a:pt x="16012" y="6362"/>
                      <a:pt x="16002" y="6351"/>
                    </a:cubicBezTo>
                    <a:cubicBezTo>
                      <a:pt x="15991" y="6351"/>
                      <a:pt x="15970" y="6346"/>
                      <a:pt x="15960" y="6341"/>
                    </a:cubicBezTo>
                    <a:cubicBezTo>
                      <a:pt x="15790" y="6293"/>
                      <a:pt x="15621" y="6246"/>
                      <a:pt x="15420" y="6203"/>
                    </a:cubicBezTo>
                    <a:cubicBezTo>
                      <a:pt x="15351" y="6182"/>
                      <a:pt x="15277" y="6177"/>
                      <a:pt x="15203" y="6161"/>
                    </a:cubicBezTo>
                    <a:cubicBezTo>
                      <a:pt x="15044" y="6113"/>
                      <a:pt x="14880" y="6087"/>
                      <a:pt x="14726" y="6082"/>
                    </a:cubicBezTo>
                    <a:cubicBezTo>
                      <a:pt x="14663" y="6076"/>
                      <a:pt x="14589" y="6076"/>
                      <a:pt x="14520" y="6076"/>
                    </a:cubicBezTo>
                    <a:cubicBezTo>
                      <a:pt x="14477" y="6071"/>
                      <a:pt x="14425" y="6071"/>
                      <a:pt x="14377" y="6060"/>
                    </a:cubicBezTo>
                    <a:lnTo>
                      <a:pt x="14229" y="6060"/>
                    </a:lnTo>
                    <a:cubicBezTo>
                      <a:pt x="14243" y="6060"/>
                      <a:pt x="14249" y="6056"/>
                      <a:pt x="14254" y="6055"/>
                    </a:cubicBezTo>
                    <a:lnTo>
                      <a:pt x="14254" y="6055"/>
                    </a:lnTo>
                    <a:cubicBezTo>
                      <a:pt x="14182" y="6056"/>
                      <a:pt x="14111" y="6060"/>
                      <a:pt x="14054" y="6060"/>
                    </a:cubicBezTo>
                    <a:lnTo>
                      <a:pt x="14001" y="6060"/>
                    </a:lnTo>
                    <a:cubicBezTo>
                      <a:pt x="13927" y="6060"/>
                      <a:pt x="13858" y="6071"/>
                      <a:pt x="13789" y="6071"/>
                    </a:cubicBezTo>
                    <a:cubicBezTo>
                      <a:pt x="13736" y="6076"/>
                      <a:pt x="13683" y="6082"/>
                      <a:pt x="13636" y="6087"/>
                    </a:cubicBezTo>
                    <a:cubicBezTo>
                      <a:pt x="13636" y="6087"/>
                      <a:pt x="13641" y="6082"/>
                      <a:pt x="13646" y="6082"/>
                    </a:cubicBezTo>
                    <a:lnTo>
                      <a:pt x="13620" y="6082"/>
                    </a:lnTo>
                    <a:cubicBezTo>
                      <a:pt x="13329" y="6082"/>
                      <a:pt x="10841" y="6087"/>
                      <a:pt x="10836" y="6087"/>
                    </a:cubicBezTo>
                    <a:lnTo>
                      <a:pt x="10836" y="6082"/>
                    </a:lnTo>
                    <a:lnTo>
                      <a:pt x="10841" y="6071"/>
                    </a:lnTo>
                    <a:lnTo>
                      <a:pt x="10778" y="6071"/>
                    </a:lnTo>
                    <a:cubicBezTo>
                      <a:pt x="10788" y="6071"/>
                      <a:pt x="10799" y="6082"/>
                      <a:pt x="10809" y="6082"/>
                    </a:cubicBezTo>
                    <a:cubicBezTo>
                      <a:pt x="10815" y="6082"/>
                      <a:pt x="10825" y="6082"/>
                      <a:pt x="10825" y="6087"/>
                    </a:cubicBezTo>
                    <a:cubicBezTo>
                      <a:pt x="10772" y="6082"/>
                      <a:pt x="10719" y="6082"/>
                      <a:pt x="10672" y="6071"/>
                    </a:cubicBezTo>
                    <a:cubicBezTo>
                      <a:pt x="10598" y="6060"/>
                      <a:pt x="10534" y="6060"/>
                      <a:pt x="10460" y="6060"/>
                    </a:cubicBezTo>
                    <a:lnTo>
                      <a:pt x="10407" y="6060"/>
                    </a:lnTo>
                    <a:cubicBezTo>
                      <a:pt x="10344" y="6060"/>
                      <a:pt x="10273" y="6060"/>
                      <a:pt x="10201" y="6056"/>
                    </a:cubicBezTo>
                    <a:lnTo>
                      <a:pt x="10201" y="6056"/>
                    </a:lnTo>
                    <a:cubicBezTo>
                      <a:pt x="10205" y="6058"/>
                      <a:pt x="10211" y="6060"/>
                      <a:pt x="10222" y="6060"/>
                    </a:cubicBezTo>
                    <a:lnTo>
                      <a:pt x="10074" y="6060"/>
                    </a:lnTo>
                    <a:cubicBezTo>
                      <a:pt x="10021" y="6060"/>
                      <a:pt x="9978" y="6071"/>
                      <a:pt x="9931" y="6076"/>
                    </a:cubicBezTo>
                    <a:cubicBezTo>
                      <a:pt x="9862" y="6076"/>
                      <a:pt x="9798" y="6076"/>
                      <a:pt x="9724" y="6082"/>
                    </a:cubicBezTo>
                    <a:cubicBezTo>
                      <a:pt x="9571" y="6087"/>
                      <a:pt x="9407" y="6113"/>
                      <a:pt x="9248" y="6161"/>
                    </a:cubicBezTo>
                    <a:lnTo>
                      <a:pt x="9031" y="6203"/>
                    </a:lnTo>
                    <a:cubicBezTo>
                      <a:pt x="8830" y="6246"/>
                      <a:pt x="8660" y="6299"/>
                      <a:pt x="8496" y="6341"/>
                    </a:cubicBezTo>
                    <a:cubicBezTo>
                      <a:pt x="8480" y="6346"/>
                      <a:pt x="8459" y="6346"/>
                      <a:pt x="8449" y="6351"/>
                    </a:cubicBezTo>
                    <a:cubicBezTo>
                      <a:pt x="8433" y="6362"/>
                      <a:pt x="8427" y="6367"/>
                      <a:pt x="8417" y="6367"/>
                    </a:cubicBezTo>
                    <a:cubicBezTo>
                      <a:pt x="8406" y="6367"/>
                      <a:pt x="8396" y="6373"/>
                      <a:pt x="8390" y="6373"/>
                    </a:cubicBezTo>
                    <a:cubicBezTo>
                      <a:pt x="8221" y="6420"/>
                      <a:pt x="8062" y="6441"/>
                      <a:pt x="7930" y="6452"/>
                    </a:cubicBezTo>
                    <a:cubicBezTo>
                      <a:pt x="7898" y="6420"/>
                      <a:pt x="7850" y="6373"/>
                      <a:pt x="7813" y="6320"/>
                    </a:cubicBezTo>
                    <a:cubicBezTo>
                      <a:pt x="7729" y="6187"/>
                      <a:pt x="7660" y="5992"/>
                      <a:pt x="7628" y="5753"/>
                    </a:cubicBezTo>
                    <a:cubicBezTo>
                      <a:pt x="7596" y="5457"/>
                      <a:pt x="7602" y="5192"/>
                      <a:pt x="7602" y="5018"/>
                    </a:cubicBezTo>
                    <a:cubicBezTo>
                      <a:pt x="7633" y="4986"/>
                      <a:pt x="7649" y="4954"/>
                      <a:pt x="7660" y="4917"/>
                    </a:cubicBezTo>
                    <a:cubicBezTo>
                      <a:pt x="7672" y="4924"/>
                      <a:pt x="7680" y="4928"/>
                      <a:pt x="7682" y="4928"/>
                    </a:cubicBezTo>
                    <a:cubicBezTo>
                      <a:pt x="7684" y="4928"/>
                      <a:pt x="7679" y="4923"/>
                      <a:pt x="7665" y="4912"/>
                    </a:cubicBezTo>
                    <a:cubicBezTo>
                      <a:pt x="7745" y="4726"/>
                      <a:pt x="7850" y="4520"/>
                      <a:pt x="7972" y="4308"/>
                    </a:cubicBezTo>
                    <a:lnTo>
                      <a:pt x="7983" y="4308"/>
                    </a:lnTo>
                    <a:cubicBezTo>
                      <a:pt x="7983" y="4308"/>
                      <a:pt x="7978" y="4308"/>
                      <a:pt x="7972" y="4303"/>
                    </a:cubicBezTo>
                    <a:cubicBezTo>
                      <a:pt x="7993" y="4277"/>
                      <a:pt x="7999" y="4250"/>
                      <a:pt x="8015" y="4218"/>
                    </a:cubicBezTo>
                    <a:cubicBezTo>
                      <a:pt x="8247" y="3821"/>
                      <a:pt x="8507" y="3483"/>
                      <a:pt x="8724" y="3276"/>
                    </a:cubicBezTo>
                    <a:cubicBezTo>
                      <a:pt x="8904" y="3107"/>
                      <a:pt x="9063" y="3038"/>
                      <a:pt x="9100" y="3001"/>
                    </a:cubicBezTo>
                    <a:cubicBezTo>
                      <a:pt x="9153" y="2985"/>
                      <a:pt x="9216" y="2974"/>
                      <a:pt x="9269" y="2964"/>
                    </a:cubicBezTo>
                    <a:lnTo>
                      <a:pt x="9364" y="2985"/>
                    </a:lnTo>
                    <a:cubicBezTo>
                      <a:pt x="9486" y="3012"/>
                      <a:pt x="9576" y="3054"/>
                      <a:pt x="9698" y="3091"/>
                    </a:cubicBezTo>
                    <a:cubicBezTo>
                      <a:pt x="9814" y="3133"/>
                      <a:pt x="9936" y="3165"/>
                      <a:pt x="10052" y="3176"/>
                    </a:cubicBezTo>
                    <a:cubicBezTo>
                      <a:pt x="10085" y="3180"/>
                      <a:pt x="10118" y="3182"/>
                      <a:pt x="10151" y="3182"/>
                    </a:cubicBezTo>
                    <a:cubicBezTo>
                      <a:pt x="10246" y="3182"/>
                      <a:pt x="10343" y="3165"/>
                      <a:pt x="10434" y="3133"/>
                    </a:cubicBezTo>
                    <a:cubicBezTo>
                      <a:pt x="10460" y="3123"/>
                      <a:pt x="10492" y="3107"/>
                      <a:pt x="10518" y="3086"/>
                    </a:cubicBezTo>
                    <a:lnTo>
                      <a:pt x="10592" y="3054"/>
                    </a:lnTo>
                    <a:cubicBezTo>
                      <a:pt x="10645" y="3027"/>
                      <a:pt x="10688" y="3001"/>
                      <a:pt x="10735" y="2964"/>
                    </a:cubicBezTo>
                    <a:cubicBezTo>
                      <a:pt x="10762" y="2953"/>
                      <a:pt x="10788" y="2932"/>
                      <a:pt x="10815" y="2911"/>
                    </a:cubicBezTo>
                    <a:cubicBezTo>
                      <a:pt x="10820" y="2911"/>
                      <a:pt x="10831" y="2906"/>
                      <a:pt x="10836" y="2906"/>
                    </a:cubicBezTo>
                    <a:cubicBezTo>
                      <a:pt x="10963" y="2853"/>
                      <a:pt x="11106" y="2800"/>
                      <a:pt x="11280" y="2715"/>
                    </a:cubicBezTo>
                    <a:cubicBezTo>
                      <a:pt x="11445" y="2620"/>
                      <a:pt x="11635" y="2503"/>
                      <a:pt x="11757" y="2276"/>
                    </a:cubicBezTo>
                    <a:cubicBezTo>
                      <a:pt x="11789" y="2207"/>
                      <a:pt x="11815" y="2128"/>
                      <a:pt x="11826" y="2053"/>
                    </a:cubicBezTo>
                    <a:lnTo>
                      <a:pt x="11826" y="1524"/>
                    </a:lnTo>
                    <a:cubicBezTo>
                      <a:pt x="11804" y="1376"/>
                      <a:pt x="11757" y="1259"/>
                      <a:pt x="11714" y="1154"/>
                    </a:cubicBezTo>
                    <a:cubicBezTo>
                      <a:pt x="11614" y="926"/>
                      <a:pt x="11503" y="804"/>
                      <a:pt x="11460" y="783"/>
                    </a:cubicBezTo>
                    <a:lnTo>
                      <a:pt x="11439" y="783"/>
                    </a:lnTo>
                    <a:cubicBezTo>
                      <a:pt x="11429" y="788"/>
                      <a:pt x="11429" y="804"/>
                      <a:pt x="11429" y="815"/>
                    </a:cubicBezTo>
                    <a:cubicBezTo>
                      <a:pt x="11312" y="688"/>
                      <a:pt x="11148" y="593"/>
                      <a:pt x="10968" y="524"/>
                    </a:cubicBez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3" y="521"/>
                      <a:pt x="10963" y="522"/>
                      <a:pt x="10963" y="524"/>
                    </a:cubicBezTo>
                    <a:cubicBezTo>
                      <a:pt x="11095" y="730"/>
                      <a:pt x="11201" y="910"/>
                      <a:pt x="11169" y="1175"/>
                    </a:cubicBezTo>
                    <a:cubicBezTo>
                      <a:pt x="11127" y="1085"/>
                      <a:pt x="11069" y="968"/>
                      <a:pt x="11000" y="889"/>
                    </a:cubicBezTo>
                    <a:lnTo>
                      <a:pt x="11000" y="889"/>
                    </a:lnTo>
                    <a:cubicBezTo>
                      <a:pt x="11021" y="926"/>
                      <a:pt x="11026" y="979"/>
                      <a:pt x="11037" y="1032"/>
                    </a:cubicBezTo>
                    <a:cubicBezTo>
                      <a:pt x="11010" y="1000"/>
                      <a:pt x="10989" y="968"/>
                      <a:pt x="10963" y="947"/>
                    </a:cubicBezTo>
                    <a:cubicBezTo>
                      <a:pt x="10852" y="836"/>
                      <a:pt x="10735" y="783"/>
                      <a:pt x="10666" y="757"/>
                    </a:cubicBezTo>
                    <a:cubicBezTo>
                      <a:pt x="10592" y="737"/>
                      <a:pt x="10551" y="736"/>
                      <a:pt x="10545" y="731"/>
                    </a:cubicBezTo>
                    <a:lnTo>
                      <a:pt x="10545" y="731"/>
                    </a:lnTo>
                    <a:cubicBezTo>
                      <a:pt x="10557" y="743"/>
                      <a:pt x="10704" y="854"/>
                      <a:pt x="10804" y="1080"/>
                    </a:cubicBezTo>
                    <a:cubicBezTo>
                      <a:pt x="10868" y="1217"/>
                      <a:pt x="10899" y="1397"/>
                      <a:pt x="10926" y="1609"/>
                    </a:cubicBezTo>
                    <a:cubicBezTo>
                      <a:pt x="10894" y="1508"/>
                      <a:pt x="10846" y="1424"/>
                      <a:pt x="10804" y="1360"/>
                    </a:cubicBezTo>
                    <a:cubicBezTo>
                      <a:pt x="10703" y="1228"/>
                      <a:pt x="10603" y="1159"/>
                      <a:pt x="10539" y="1122"/>
                    </a:cubicBezTo>
                    <a:cubicBezTo>
                      <a:pt x="10465" y="1080"/>
                      <a:pt x="10423" y="1069"/>
                      <a:pt x="10423" y="1069"/>
                    </a:cubicBezTo>
                    <a:lnTo>
                      <a:pt x="10423" y="1069"/>
                    </a:lnTo>
                    <a:cubicBezTo>
                      <a:pt x="10418" y="1069"/>
                      <a:pt x="10550" y="1217"/>
                      <a:pt x="10624" y="1466"/>
                    </a:cubicBezTo>
                    <a:cubicBezTo>
                      <a:pt x="10666" y="1588"/>
                      <a:pt x="10677" y="1736"/>
                      <a:pt x="10666" y="1900"/>
                    </a:cubicBezTo>
                    <a:cubicBezTo>
                      <a:pt x="10666" y="1932"/>
                      <a:pt x="10656" y="1979"/>
                      <a:pt x="10651" y="2022"/>
                    </a:cubicBezTo>
                    <a:cubicBezTo>
                      <a:pt x="10640" y="1953"/>
                      <a:pt x="10613" y="1889"/>
                      <a:pt x="10587" y="1836"/>
                    </a:cubicBezTo>
                    <a:cubicBezTo>
                      <a:pt x="10439" y="1529"/>
                      <a:pt x="10254" y="1455"/>
                      <a:pt x="10254" y="1455"/>
                    </a:cubicBezTo>
                    <a:lnTo>
                      <a:pt x="10254" y="1455"/>
                    </a:lnTo>
                    <a:cubicBezTo>
                      <a:pt x="10254" y="1455"/>
                      <a:pt x="10354" y="1630"/>
                      <a:pt x="10386" y="1916"/>
                    </a:cubicBezTo>
                    <a:cubicBezTo>
                      <a:pt x="10418" y="2170"/>
                      <a:pt x="10407" y="2567"/>
                      <a:pt x="10100" y="2720"/>
                    </a:cubicBezTo>
                    <a:lnTo>
                      <a:pt x="10005" y="2742"/>
                    </a:lnTo>
                    <a:cubicBezTo>
                      <a:pt x="9941" y="2736"/>
                      <a:pt x="9878" y="2720"/>
                      <a:pt x="9809" y="2710"/>
                    </a:cubicBezTo>
                    <a:cubicBezTo>
                      <a:pt x="9683" y="2676"/>
                      <a:pt x="9540" y="2651"/>
                      <a:pt x="9391" y="2651"/>
                    </a:cubicBezTo>
                    <a:cubicBezTo>
                      <a:pt x="9259" y="2651"/>
                      <a:pt x="9123" y="2671"/>
                      <a:pt x="8988" y="2720"/>
                    </a:cubicBezTo>
                    <a:cubicBezTo>
                      <a:pt x="8713" y="2837"/>
                      <a:pt x="8523" y="3033"/>
                      <a:pt x="8353" y="3223"/>
                    </a:cubicBezTo>
                    <a:cubicBezTo>
                      <a:pt x="8189" y="3414"/>
                      <a:pt x="8052" y="3610"/>
                      <a:pt x="7930" y="3800"/>
                    </a:cubicBezTo>
                    <a:cubicBezTo>
                      <a:pt x="7877" y="3885"/>
                      <a:pt x="7824" y="3964"/>
                      <a:pt x="7771" y="4049"/>
                    </a:cubicBezTo>
                    <a:cubicBezTo>
                      <a:pt x="7967" y="3567"/>
                      <a:pt x="8216" y="3133"/>
                      <a:pt x="8454" y="2747"/>
                    </a:cubicBezTo>
                    <a:cubicBezTo>
                      <a:pt x="8713" y="2339"/>
                      <a:pt x="8983" y="1985"/>
                      <a:pt x="9200" y="1688"/>
                    </a:cubicBezTo>
                    <a:cubicBezTo>
                      <a:pt x="9269" y="1604"/>
                      <a:pt x="9327" y="1524"/>
                      <a:pt x="9380" y="1450"/>
                    </a:cubicBezTo>
                    <a:cubicBezTo>
                      <a:pt x="9481" y="1339"/>
                      <a:pt x="9571" y="1228"/>
                      <a:pt x="9671" y="1122"/>
                    </a:cubicBezTo>
                    <a:cubicBezTo>
                      <a:pt x="9703" y="1095"/>
                      <a:pt x="9740" y="1042"/>
                      <a:pt x="9777" y="995"/>
                    </a:cubicBezTo>
                    <a:cubicBezTo>
                      <a:pt x="9846" y="778"/>
                      <a:pt x="9883" y="593"/>
                      <a:pt x="9989" y="492"/>
                    </a:cubicBezTo>
                    <a:cubicBezTo>
                      <a:pt x="10015" y="460"/>
                      <a:pt x="10047" y="444"/>
                      <a:pt x="10095" y="418"/>
                    </a:cubicBezTo>
                    <a:cubicBezTo>
                      <a:pt x="10121" y="397"/>
                      <a:pt x="10164" y="391"/>
                      <a:pt x="10217" y="386"/>
                    </a:cubicBezTo>
                    <a:cubicBezTo>
                      <a:pt x="10254" y="380"/>
                      <a:pt x="10295" y="378"/>
                      <a:pt x="10340" y="378"/>
                    </a:cubicBezTo>
                    <a:close/>
                    <a:moveTo>
                      <a:pt x="22121" y="6547"/>
                    </a:moveTo>
                    <a:cubicBezTo>
                      <a:pt x="22121" y="6547"/>
                      <a:pt x="22119" y="6549"/>
                      <a:pt x="22116" y="6551"/>
                    </a:cubicBezTo>
                    <a:lnTo>
                      <a:pt x="22116" y="6551"/>
                    </a:lnTo>
                    <a:cubicBezTo>
                      <a:pt x="22120" y="6549"/>
                      <a:pt x="22122" y="6548"/>
                      <a:pt x="22121" y="6547"/>
                    </a:cubicBezTo>
                    <a:close/>
                    <a:moveTo>
                      <a:pt x="2319" y="6558"/>
                    </a:moveTo>
                    <a:cubicBezTo>
                      <a:pt x="2319" y="6558"/>
                      <a:pt x="2319" y="6558"/>
                      <a:pt x="2319" y="6558"/>
                    </a:cubicBezTo>
                    <a:lnTo>
                      <a:pt x="2319" y="6558"/>
                    </a:lnTo>
                    <a:cubicBezTo>
                      <a:pt x="2319" y="6558"/>
                      <a:pt x="2319" y="6558"/>
                      <a:pt x="2319" y="6558"/>
                    </a:cubicBezTo>
                    <a:close/>
                    <a:moveTo>
                      <a:pt x="7639" y="6701"/>
                    </a:moveTo>
                    <a:cubicBezTo>
                      <a:pt x="7734" y="6743"/>
                      <a:pt x="7824" y="6812"/>
                      <a:pt x="7893" y="6891"/>
                    </a:cubicBezTo>
                    <a:cubicBezTo>
                      <a:pt x="7898" y="6902"/>
                      <a:pt x="7914" y="6923"/>
                      <a:pt x="7919" y="6928"/>
                    </a:cubicBezTo>
                    <a:cubicBezTo>
                      <a:pt x="7919" y="6928"/>
                      <a:pt x="7925" y="6955"/>
                      <a:pt x="7930" y="6971"/>
                    </a:cubicBezTo>
                    <a:cubicBezTo>
                      <a:pt x="7946" y="6997"/>
                      <a:pt x="7956" y="7029"/>
                      <a:pt x="7956" y="7071"/>
                    </a:cubicBezTo>
                    <a:cubicBezTo>
                      <a:pt x="7978" y="7135"/>
                      <a:pt x="7993" y="7204"/>
                      <a:pt x="7993" y="7267"/>
                    </a:cubicBezTo>
                    <a:cubicBezTo>
                      <a:pt x="8004" y="7400"/>
                      <a:pt x="7993" y="7521"/>
                      <a:pt x="7972" y="7617"/>
                    </a:cubicBezTo>
                    <a:lnTo>
                      <a:pt x="7972" y="7627"/>
                    </a:lnTo>
                    <a:cubicBezTo>
                      <a:pt x="7925" y="7722"/>
                      <a:pt x="7850" y="7818"/>
                      <a:pt x="7766" y="7881"/>
                    </a:cubicBezTo>
                    <a:cubicBezTo>
                      <a:pt x="7676" y="7892"/>
                      <a:pt x="7586" y="7902"/>
                      <a:pt x="7506" y="7924"/>
                    </a:cubicBezTo>
                    <a:lnTo>
                      <a:pt x="7480" y="7924"/>
                    </a:lnTo>
                    <a:cubicBezTo>
                      <a:pt x="7184" y="7818"/>
                      <a:pt x="7051" y="7532"/>
                      <a:pt x="7099" y="7204"/>
                    </a:cubicBezTo>
                    <a:cubicBezTo>
                      <a:pt x="7109" y="7114"/>
                      <a:pt x="7131" y="7045"/>
                      <a:pt x="7157" y="6971"/>
                    </a:cubicBezTo>
                    <a:cubicBezTo>
                      <a:pt x="7162" y="6955"/>
                      <a:pt x="7162" y="6950"/>
                      <a:pt x="7162" y="6950"/>
                    </a:cubicBezTo>
                    <a:cubicBezTo>
                      <a:pt x="7205" y="6860"/>
                      <a:pt x="7258" y="6786"/>
                      <a:pt x="7332" y="6727"/>
                    </a:cubicBezTo>
                    <a:cubicBezTo>
                      <a:pt x="7374" y="6711"/>
                      <a:pt x="7427" y="6706"/>
                      <a:pt x="7480" y="6706"/>
                    </a:cubicBezTo>
                    <a:cubicBezTo>
                      <a:pt x="7533" y="6706"/>
                      <a:pt x="7586" y="6706"/>
                      <a:pt x="7639" y="6701"/>
                    </a:cubicBezTo>
                    <a:close/>
                    <a:moveTo>
                      <a:pt x="16981" y="6711"/>
                    </a:moveTo>
                    <a:cubicBezTo>
                      <a:pt x="17045" y="6711"/>
                      <a:pt x="17087" y="6717"/>
                      <a:pt x="17135" y="6733"/>
                    </a:cubicBezTo>
                    <a:cubicBezTo>
                      <a:pt x="17209" y="6791"/>
                      <a:pt x="17262" y="6865"/>
                      <a:pt x="17299" y="6955"/>
                    </a:cubicBezTo>
                    <a:cubicBezTo>
                      <a:pt x="17299" y="6960"/>
                      <a:pt x="17309" y="6971"/>
                      <a:pt x="17309" y="6976"/>
                    </a:cubicBezTo>
                    <a:cubicBezTo>
                      <a:pt x="17336" y="7050"/>
                      <a:pt x="17352" y="7119"/>
                      <a:pt x="17367" y="7209"/>
                    </a:cubicBezTo>
                    <a:cubicBezTo>
                      <a:pt x="17405" y="7537"/>
                      <a:pt x="17272" y="7823"/>
                      <a:pt x="16981" y="7934"/>
                    </a:cubicBezTo>
                    <a:lnTo>
                      <a:pt x="16955" y="7934"/>
                    </a:lnTo>
                    <a:cubicBezTo>
                      <a:pt x="16875" y="7918"/>
                      <a:pt x="16785" y="7902"/>
                      <a:pt x="16701" y="7897"/>
                    </a:cubicBezTo>
                    <a:cubicBezTo>
                      <a:pt x="16611" y="7823"/>
                      <a:pt x="16542" y="7728"/>
                      <a:pt x="16494" y="7638"/>
                    </a:cubicBezTo>
                    <a:lnTo>
                      <a:pt x="16494" y="7632"/>
                    </a:lnTo>
                    <a:cubicBezTo>
                      <a:pt x="16473" y="7532"/>
                      <a:pt x="16462" y="7410"/>
                      <a:pt x="16473" y="7278"/>
                    </a:cubicBezTo>
                    <a:cubicBezTo>
                      <a:pt x="16473" y="7214"/>
                      <a:pt x="16489" y="7145"/>
                      <a:pt x="16505" y="7082"/>
                    </a:cubicBezTo>
                    <a:cubicBezTo>
                      <a:pt x="16515" y="7040"/>
                      <a:pt x="16521" y="7013"/>
                      <a:pt x="16531" y="6981"/>
                    </a:cubicBezTo>
                    <a:cubicBezTo>
                      <a:pt x="16542" y="6960"/>
                      <a:pt x="16547" y="6944"/>
                      <a:pt x="16552" y="6944"/>
                    </a:cubicBezTo>
                    <a:cubicBezTo>
                      <a:pt x="16558" y="6934"/>
                      <a:pt x="16568" y="6918"/>
                      <a:pt x="16579" y="6902"/>
                    </a:cubicBezTo>
                    <a:cubicBezTo>
                      <a:pt x="16637" y="6823"/>
                      <a:pt x="16732" y="6759"/>
                      <a:pt x="16833" y="6711"/>
                    </a:cubicBezTo>
                    <a:close/>
                    <a:moveTo>
                      <a:pt x="9425" y="8242"/>
                    </a:moveTo>
                    <a:cubicBezTo>
                      <a:pt x="9426" y="8244"/>
                      <a:pt x="9427" y="8245"/>
                      <a:pt x="9428" y="8246"/>
                    </a:cubicBezTo>
                    <a:cubicBezTo>
                      <a:pt x="9428" y="8244"/>
                      <a:pt x="9427" y="8243"/>
                      <a:pt x="9425" y="8242"/>
                    </a:cubicBezTo>
                    <a:close/>
                    <a:moveTo>
                      <a:pt x="12265" y="6320"/>
                    </a:moveTo>
                    <a:lnTo>
                      <a:pt x="12635" y="6452"/>
                    </a:lnTo>
                    <a:cubicBezTo>
                      <a:pt x="12678" y="6489"/>
                      <a:pt x="12715" y="6526"/>
                      <a:pt x="12757" y="6574"/>
                    </a:cubicBezTo>
                    <a:cubicBezTo>
                      <a:pt x="12868" y="6722"/>
                      <a:pt x="12953" y="6913"/>
                      <a:pt x="13022" y="7082"/>
                    </a:cubicBezTo>
                    <a:cubicBezTo>
                      <a:pt x="13112" y="7352"/>
                      <a:pt x="13159" y="7606"/>
                      <a:pt x="13165" y="7844"/>
                    </a:cubicBezTo>
                    <a:cubicBezTo>
                      <a:pt x="13159" y="7865"/>
                      <a:pt x="13159" y="7892"/>
                      <a:pt x="13154" y="7908"/>
                    </a:cubicBezTo>
                    <a:cubicBezTo>
                      <a:pt x="13128" y="8104"/>
                      <a:pt x="13048" y="8299"/>
                      <a:pt x="12916" y="8453"/>
                    </a:cubicBezTo>
                    <a:cubicBezTo>
                      <a:pt x="12847" y="8527"/>
                      <a:pt x="12768" y="8585"/>
                      <a:pt x="12683" y="8612"/>
                    </a:cubicBezTo>
                    <a:cubicBezTo>
                      <a:pt x="12667" y="8617"/>
                      <a:pt x="12138" y="8633"/>
                      <a:pt x="11847" y="8633"/>
                    </a:cubicBezTo>
                    <a:cubicBezTo>
                      <a:pt x="11815" y="8622"/>
                      <a:pt x="11789" y="8612"/>
                      <a:pt x="11783" y="8612"/>
                    </a:cubicBezTo>
                    <a:cubicBezTo>
                      <a:pt x="11693" y="8585"/>
                      <a:pt x="11609" y="8527"/>
                      <a:pt x="11550" y="8453"/>
                    </a:cubicBezTo>
                    <a:cubicBezTo>
                      <a:pt x="11418" y="8294"/>
                      <a:pt x="11339" y="8093"/>
                      <a:pt x="11312" y="7908"/>
                    </a:cubicBezTo>
                    <a:cubicBezTo>
                      <a:pt x="11307" y="7892"/>
                      <a:pt x="11307" y="7871"/>
                      <a:pt x="11302" y="7844"/>
                    </a:cubicBezTo>
                    <a:cubicBezTo>
                      <a:pt x="11312" y="7611"/>
                      <a:pt x="11360" y="7352"/>
                      <a:pt x="11445" y="7082"/>
                    </a:cubicBezTo>
                    <a:cubicBezTo>
                      <a:pt x="11503" y="6902"/>
                      <a:pt x="11593" y="6717"/>
                      <a:pt x="11709" y="6574"/>
                    </a:cubicBezTo>
                    <a:cubicBezTo>
                      <a:pt x="11741" y="6526"/>
                      <a:pt x="11783" y="6489"/>
                      <a:pt x="11820" y="6452"/>
                    </a:cubicBezTo>
                    <a:lnTo>
                      <a:pt x="12265" y="6320"/>
                    </a:lnTo>
                    <a:close/>
                    <a:moveTo>
                      <a:pt x="14713" y="6499"/>
                    </a:moveTo>
                    <a:cubicBezTo>
                      <a:pt x="14791" y="6499"/>
                      <a:pt x="14867" y="6500"/>
                      <a:pt x="14938" y="6500"/>
                    </a:cubicBezTo>
                    <a:cubicBezTo>
                      <a:pt x="15065" y="6500"/>
                      <a:pt x="15176" y="6505"/>
                      <a:pt x="15277" y="6505"/>
                    </a:cubicBezTo>
                    <a:cubicBezTo>
                      <a:pt x="15287" y="6505"/>
                      <a:pt x="15298" y="6521"/>
                      <a:pt x="15303" y="6521"/>
                    </a:cubicBezTo>
                    <a:cubicBezTo>
                      <a:pt x="15351" y="6531"/>
                      <a:pt x="15393" y="6547"/>
                      <a:pt x="15436" y="6568"/>
                    </a:cubicBezTo>
                    <a:cubicBezTo>
                      <a:pt x="15631" y="6637"/>
                      <a:pt x="15843" y="6711"/>
                      <a:pt x="16081" y="6743"/>
                    </a:cubicBezTo>
                    <a:cubicBezTo>
                      <a:pt x="16161" y="6759"/>
                      <a:pt x="16256" y="6764"/>
                      <a:pt x="16341" y="6764"/>
                    </a:cubicBezTo>
                    <a:cubicBezTo>
                      <a:pt x="16335" y="6780"/>
                      <a:pt x="16330" y="6786"/>
                      <a:pt x="16330" y="6796"/>
                    </a:cubicBezTo>
                    <a:cubicBezTo>
                      <a:pt x="16309" y="6833"/>
                      <a:pt x="16309" y="6849"/>
                      <a:pt x="16293" y="6870"/>
                    </a:cubicBezTo>
                    <a:cubicBezTo>
                      <a:pt x="16282" y="6918"/>
                      <a:pt x="16267" y="6955"/>
                      <a:pt x="16261" y="7003"/>
                    </a:cubicBezTo>
                    <a:cubicBezTo>
                      <a:pt x="16240" y="7087"/>
                      <a:pt x="16235" y="7177"/>
                      <a:pt x="16235" y="7257"/>
                    </a:cubicBezTo>
                    <a:cubicBezTo>
                      <a:pt x="16235" y="7415"/>
                      <a:pt x="16277" y="7558"/>
                      <a:pt x="16319" y="7664"/>
                    </a:cubicBezTo>
                    <a:cubicBezTo>
                      <a:pt x="16346" y="7717"/>
                      <a:pt x="16372" y="7765"/>
                      <a:pt x="16399" y="7802"/>
                    </a:cubicBezTo>
                    <a:cubicBezTo>
                      <a:pt x="16302" y="7786"/>
                      <a:pt x="16205" y="7779"/>
                      <a:pt x="16108" y="7779"/>
                    </a:cubicBezTo>
                    <a:cubicBezTo>
                      <a:pt x="15647" y="7779"/>
                      <a:pt x="15196" y="7943"/>
                      <a:pt x="14784" y="8135"/>
                    </a:cubicBezTo>
                    <a:cubicBezTo>
                      <a:pt x="14829" y="8143"/>
                      <a:pt x="14875" y="8147"/>
                      <a:pt x="14923" y="8147"/>
                    </a:cubicBezTo>
                    <a:cubicBezTo>
                      <a:pt x="15004" y="8147"/>
                      <a:pt x="15089" y="8136"/>
                      <a:pt x="15176" y="8119"/>
                    </a:cubicBezTo>
                    <a:cubicBezTo>
                      <a:pt x="15256" y="8104"/>
                      <a:pt x="15335" y="8088"/>
                      <a:pt x="15414" y="8066"/>
                    </a:cubicBezTo>
                    <a:lnTo>
                      <a:pt x="15414" y="8066"/>
                    </a:lnTo>
                    <a:cubicBezTo>
                      <a:pt x="15404" y="8077"/>
                      <a:pt x="15383" y="8082"/>
                      <a:pt x="15367" y="8093"/>
                    </a:cubicBezTo>
                    <a:cubicBezTo>
                      <a:pt x="15340" y="8104"/>
                      <a:pt x="15314" y="8114"/>
                      <a:pt x="15287" y="8119"/>
                    </a:cubicBezTo>
                    <a:cubicBezTo>
                      <a:pt x="15197" y="8156"/>
                      <a:pt x="15118" y="8193"/>
                      <a:pt x="15060" y="8220"/>
                    </a:cubicBezTo>
                    <a:cubicBezTo>
                      <a:pt x="15054" y="8223"/>
                      <a:pt x="15050" y="8228"/>
                      <a:pt x="15047" y="8232"/>
                    </a:cubicBezTo>
                    <a:lnTo>
                      <a:pt x="15047" y="8232"/>
                    </a:lnTo>
                    <a:cubicBezTo>
                      <a:pt x="15044" y="8233"/>
                      <a:pt x="15041" y="8236"/>
                      <a:pt x="15039" y="8241"/>
                    </a:cubicBezTo>
                    <a:cubicBezTo>
                      <a:pt x="15017" y="8246"/>
                      <a:pt x="14996" y="8257"/>
                      <a:pt x="14980" y="8268"/>
                    </a:cubicBezTo>
                    <a:lnTo>
                      <a:pt x="14970" y="8257"/>
                    </a:lnTo>
                    <a:cubicBezTo>
                      <a:pt x="14938" y="8278"/>
                      <a:pt x="14911" y="8283"/>
                      <a:pt x="14890" y="8305"/>
                    </a:cubicBezTo>
                    <a:lnTo>
                      <a:pt x="14880" y="8305"/>
                    </a:lnTo>
                    <a:cubicBezTo>
                      <a:pt x="14758" y="8347"/>
                      <a:pt x="14636" y="8384"/>
                      <a:pt x="14509" y="8411"/>
                    </a:cubicBezTo>
                    <a:cubicBezTo>
                      <a:pt x="14192" y="8479"/>
                      <a:pt x="13842" y="8543"/>
                      <a:pt x="13482" y="8590"/>
                    </a:cubicBezTo>
                    <a:cubicBezTo>
                      <a:pt x="13350" y="8606"/>
                      <a:pt x="13218" y="8617"/>
                      <a:pt x="13080" y="8638"/>
                    </a:cubicBezTo>
                    <a:cubicBezTo>
                      <a:pt x="13117" y="8596"/>
                      <a:pt x="13165" y="8559"/>
                      <a:pt x="13197" y="8506"/>
                    </a:cubicBezTo>
                    <a:cubicBezTo>
                      <a:pt x="13271" y="8395"/>
                      <a:pt x="13318" y="8252"/>
                      <a:pt x="13350" y="8093"/>
                    </a:cubicBezTo>
                    <a:cubicBezTo>
                      <a:pt x="13403" y="7786"/>
                      <a:pt x="13376" y="7400"/>
                      <a:pt x="13260" y="7003"/>
                    </a:cubicBezTo>
                    <a:cubicBezTo>
                      <a:pt x="13234" y="6913"/>
                      <a:pt x="13197" y="6823"/>
                      <a:pt x="13159" y="6733"/>
                    </a:cubicBezTo>
                    <a:cubicBezTo>
                      <a:pt x="13461" y="6600"/>
                      <a:pt x="13779" y="6547"/>
                      <a:pt x="14070" y="6521"/>
                    </a:cubicBezTo>
                    <a:cubicBezTo>
                      <a:pt x="14297" y="6502"/>
                      <a:pt x="14515" y="6499"/>
                      <a:pt x="14713" y="6499"/>
                    </a:cubicBezTo>
                    <a:close/>
                    <a:moveTo>
                      <a:pt x="9894" y="6519"/>
                    </a:moveTo>
                    <a:cubicBezTo>
                      <a:pt x="10054" y="6519"/>
                      <a:pt x="10225" y="6522"/>
                      <a:pt x="10402" y="6537"/>
                    </a:cubicBezTo>
                    <a:cubicBezTo>
                      <a:pt x="10693" y="6563"/>
                      <a:pt x="11010" y="6616"/>
                      <a:pt x="11312" y="6748"/>
                    </a:cubicBezTo>
                    <a:cubicBezTo>
                      <a:pt x="11275" y="6844"/>
                      <a:pt x="11238" y="6928"/>
                      <a:pt x="11206" y="7024"/>
                    </a:cubicBezTo>
                    <a:cubicBezTo>
                      <a:pt x="11079" y="7421"/>
                      <a:pt x="11063" y="7802"/>
                      <a:pt x="11116" y="8114"/>
                    </a:cubicBezTo>
                    <a:cubicBezTo>
                      <a:pt x="11143" y="8273"/>
                      <a:pt x="11196" y="8411"/>
                      <a:pt x="11265" y="8527"/>
                    </a:cubicBezTo>
                    <a:cubicBezTo>
                      <a:pt x="11302" y="8580"/>
                      <a:pt x="11344" y="8622"/>
                      <a:pt x="11386" y="8659"/>
                    </a:cubicBezTo>
                    <a:cubicBezTo>
                      <a:pt x="11249" y="8638"/>
                      <a:pt x="11106" y="8622"/>
                      <a:pt x="10984" y="8612"/>
                    </a:cubicBezTo>
                    <a:cubicBezTo>
                      <a:pt x="10624" y="8564"/>
                      <a:pt x="10275" y="8506"/>
                      <a:pt x="9957" y="8432"/>
                    </a:cubicBezTo>
                    <a:cubicBezTo>
                      <a:pt x="9830" y="8405"/>
                      <a:pt x="9703" y="8363"/>
                      <a:pt x="9587" y="8326"/>
                    </a:cubicBezTo>
                    <a:lnTo>
                      <a:pt x="9571" y="8326"/>
                    </a:lnTo>
                    <a:cubicBezTo>
                      <a:pt x="9555" y="8310"/>
                      <a:pt x="9528" y="8299"/>
                      <a:pt x="9491" y="8278"/>
                    </a:cubicBezTo>
                    <a:lnTo>
                      <a:pt x="9486" y="8283"/>
                    </a:lnTo>
                    <a:cubicBezTo>
                      <a:pt x="9487" y="8281"/>
                      <a:pt x="9489" y="8279"/>
                      <a:pt x="9491" y="8278"/>
                    </a:cubicBezTo>
                    <a:lnTo>
                      <a:pt x="9491" y="8278"/>
                    </a:lnTo>
                    <a:cubicBezTo>
                      <a:pt x="9493" y="8278"/>
                      <a:pt x="9497" y="8278"/>
                      <a:pt x="9502" y="8278"/>
                    </a:cubicBezTo>
                    <a:cubicBezTo>
                      <a:pt x="9502" y="8276"/>
                      <a:pt x="9500" y="8275"/>
                      <a:pt x="9498" y="8275"/>
                    </a:cubicBezTo>
                    <a:cubicBezTo>
                      <a:pt x="9496" y="8275"/>
                      <a:pt x="9493" y="8276"/>
                      <a:pt x="9491" y="8278"/>
                    </a:cubicBezTo>
                    <a:lnTo>
                      <a:pt x="9491" y="8278"/>
                    </a:lnTo>
                    <a:cubicBezTo>
                      <a:pt x="9488" y="8277"/>
                      <a:pt x="9486" y="8276"/>
                      <a:pt x="9486" y="8273"/>
                    </a:cubicBezTo>
                    <a:cubicBezTo>
                      <a:pt x="9465" y="8268"/>
                      <a:pt x="9438" y="8252"/>
                      <a:pt x="9428" y="8246"/>
                    </a:cubicBezTo>
                    <a:cubicBezTo>
                      <a:pt x="9423" y="8246"/>
                      <a:pt x="9412" y="8246"/>
                      <a:pt x="9412" y="8241"/>
                    </a:cubicBezTo>
                    <a:cubicBezTo>
                      <a:pt x="9418" y="8241"/>
                      <a:pt x="9423" y="8241"/>
                      <a:pt x="9425" y="8242"/>
                    </a:cubicBezTo>
                    <a:lnTo>
                      <a:pt x="9425" y="8242"/>
                    </a:lnTo>
                    <a:cubicBezTo>
                      <a:pt x="9422" y="8235"/>
                      <a:pt x="9420" y="8225"/>
                      <a:pt x="9412" y="8225"/>
                    </a:cubicBezTo>
                    <a:cubicBezTo>
                      <a:pt x="9348" y="8199"/>
                      <a:pt x="9274" y="8162"/>
                      <a:pt x="9174" y="8130"/>
                    </a:cubicBezTo>
                    <a:cubicBezTo>
                      <a:pt x="9147" y="8119"/>
                      <a:pt x="9121" y="8109"/>
                      <a:pt x="9094" y="8104"/>
                    </a:cubicBezTo>
                    <a:cubicBezTo>
                      <a:pt x="9084" y="8088"/>
                      <a:pt x="9063" y="8082"/>
                      <a:pt x="9041" y="8077"/>
                    </a:cubicBezTo>
                    <a:lnTo>
                      <a:pt x="9041" y="8077"/>
                    </a:lnTo>
                    <a:cubicBezTo>
                      <a:pt x="9121" y="8088"/>
                      <a:pt x="9200" y="8109"/>
                      <a:pt x="9280" y="8130"/>
                    </a:cubicBezTo>
                    <a:cubicBezTo>
                      <a:pt x="9390" y="8150"/>
                      <a:pt x="9498" y="8158"/>
                      <a:pt x="9602" y="8158"/>
                    </a:cubicBezTo>
                    <a:cubicBezTo>
                      <a:pt x="9633" y="8158"/>
                      <a:pt x="9663" y="8158"/>
                      <a:pt x="9692" y="8156"/>
                    </a:cubicBezTo>
                    <a:cubicBezTo>
                      <a:pt x="9281" y="7964"/>
                      <a:pt x="8826" y="7800"/>
                      <a:pt x="8364" y="7800"/>
                    </a:cubicBezTo>
                    <a:cubicBezTo>
                      <a:pt x="8267" y="7800"/>
                      <a:pt x="8170" y="7807"/>
                      <a:pt x="8073" y="7823"/>
                    </a:cubicBezTo>
                    <a:cubicBezTo>
                      <a:pt x="8099" y="7786"/>
                      <a:pt x="8131" y="7738"/>
                      <a:pt x="8152" y="7685"/>
                    </a:cubicBezTo>
                    <a:cubicBezTo>
                      <a:pt x="8195" y="7579"/>
                      <a:pt x="8237" y="7431"/>
                      <a:pt x="8237" y="7272"/>
                    </a:cubicBezTo>
                    <a:cubicBezTo>
                      <a:pt x="8237" y="7188"/>
                      <a:pt x="8232" y="7108"/>
                      <a:pt x="8210" y="7024"/>
                    </a:cubicBezTo>
                    <a:cubicBezTo>
                      <a:pt x="8205" y="6976"/>
                      <a:pt x="8189" y="6939"/>
                      <a:pt x="8179" y="6891"/>
                    </a:cubicBezTo>
                    <a:cubicBezTo>
                      <a:pt x="8168" y="6865"/>
                      <a:pt x="8163" y="6849"/>
                      <a:pt x="8142" y="6817"/>
                    </a:cubicBezTo>
                    <a:cubicBezTo>
                      <a:pt x="8136" y="6807"/>
                      <a:pt x="8131" y="6796"/>
                      <a:pt x="8131" y="6786"/>
                    </a:cubicBezTo>
                    <a:cubicBezTo>
                      <a:pt x="8216" y="6786"/>
                      <a:pt x="8300" y="6780"/>
                      <a:pt x="8390" y="6764"/>
                    </a:cubicBezTo>
                    <a:cubicBezTo>
                      <a:pt x="8629" y="6727"/>
                      <a:pt x="8846" y="6653"/>
                      <a:pt x="9036" y="6584"/>
                    </a:cubicBezTo>
                    <a:cubicBezTo>
                      <a:pt x="9084" y="6568"/>
                      <a:pt x="9121" y="6553"/>
                      <a:pt x="9168" y="6542"/>
                    </a:cubicBezTo>
                    <a:cubicBezTo>
                      <a:pt x="9174" y="6542"/>
                      <a:pt x="9190" y="6526"/>
                      <a:pt x="9195" y="6526"/>
                    </a:cubicBezTo>
                    <a:cubicBezTo>
                      <a:pt x="9295" y="6526"/>
                      <a:pt x="9407" y="6526"/>
                      <a:pt x="9534" y="6521"/>
                    </a:cubicBezTo>
                    <a:cubicBezTo>
                      <a:pt x="9644" y="6521"/>
                      <a:pt x="9765" y="6519"/>
                      <a:pt x="9894" y="6519"/>
                    </a:cubicBezTo>
                    <a:close/>
                    <a:moveTo>
                      <a:pt x="959" y="4346"/>
                    </a:moveTo>
                    <a:cubicBezTo>
                      <a:pt x="1104" y="4346"/>
                      <a:pt x="1267" y="4404"/>
                      <a:pt x="1414" y="4478"/>
                    </a:cubicBezTo>
                    <a:cubicBezTo>
                      <a:pt x="1848" y="4695"/>
                      <a:pt x="2219" y="5033"/>
                      <a:pt x="2584" y="5367"/>
                    </a:cubicBezTo>
                    <a:cubicBezTo>
                      <a:pt x="2642" y="5430"/>
                      <a:pt x="2706" y="5483"/>
                      <a:pt x="2764" y="5536"/>
                    </a:cubicBezTo>
                    <a:cubicBezTo>
                      <a:pt x="3028" y="5817"/>
                      <a:pt x="3288" y="6119"/>
                      <a:pt x="3552" y="6394"/>
                    </a:cubicBezTo>
                    <a:cubicBezTo>
                      <a:pt x="3801" y="6653"/>
                      <a:pt x="4241" y="7135"/>
                      <a:pt x="4680" y="7659"/>
                    </a:cubicBezTo>
                    <a:cubicBezTo>
                      <a:pt x="4728" y="7712"/>
                      <a:pt x="4775" y="7759"/>
                      <a:pt x="4823" y="7818"/>
                    </a:cubicBezTo>
                    <a:cubicBezTo>
                      <a:pt x="4997" y="8008"/>
                      <a:pt x="5167" y="8225"/>
                      <a:pt x="5310" y="8448"/>
                    </a:cubicBezTo>
                    <a:cubicBezTo>
                      <a:pt x="5622" y="8850"/>
                      <a:pt x="5881" y="9226"/>
                      <a:pt x="5993" y="9480"/>
                    </a:cubicBezTo>
                    <a:cubicBezTo>
                      <a:pt x="5670" y="9099"/>
                      <a:pt x="5151" y="8448"/>
                      <a:pt x="4749" y="7976"/>
                    </a:cubicBezTo>
                    <a:cubicBezTo>
                      <a:pt x="4733" y="7971"/>
                      <a:pt x="4722" y="7955"/>
                      <a:pt x="4706" y="7945"/>
                    </a:cubicBezTo>
                    <a:cubicBezTo>
                      <a:pt x="4278" y="7400"/>
                      <a:pt x="3828" y="6981"/>
                      <a:pt x="3425" y="6685"/>
                    </a:cubicBezTo>
                    <a:cubicBezTo>
                      <a:pt x="3007" y="6373"/>
                      <a:pt x="2642" y="6177"/>
                      <a:pt x="2377" y="6066"/>
                    </a:cubicBezTo>
                    <a:cubicBezTo>
                      <a:pt x="2123" y="5960"/>
                      <a:pt x="1975" y="5933"/>
                      <a:pt x="1975" y="5933"/>
                    </a:cubicBezTo>
                    <a:lnTo>
                      <a:pt x="1975" y="5933"/>
                    </a:lnTo>
                    <a:cubicBezTo>
                      <a:pt x="1975" y="5933"/>
                      <a:pt x="2129" y="5992"/>
                      <a:pt x="2372" y="6145"/>
                    </a:cubicBezTo>
                    <a:cubicBezTo>
                      <a:pt x="2616" y="6288"/>
                      <a:pt x="2960" y="6531"/>
                      <a:pt x="3346" y="6891"/>
                    </a:cubicBezTo>
                    <a:cubicBezTo>
                      <a:pt x="3367" y="6913"/>
                      <a:pt x="3383" y="6923"/>
                      <a:pt x="3404" y="6944"/>
                    </a:cubicBezTo>
                    <a:cubicBezTo>
                      <a:pt x="3409" y="6949"/>
                      <a:pt x="3470" y="7034"/>
                      <a:pt x="3509" y="7092"/>
                    </a:cubicBezTo>
                    <a:lnTo>
                      <a:pt x="3509" y="7092"/>
                    </a:lnTo>
                    <a:cubicBezTo>
                      <a:pt x="3496" y="7077"/>
                      <a:pt x="3487" y="7065"/>
                      <a:pt x="3486" y="7065"/>
                    </a:cubicBezTo>
                    <a:lnTo>
                      <a:pt x="3486" y="7065"/>
                    </a:lnTo>
                    <a:cubicBezTo>
                      <a:pt x="3486" y="7065"/>
                      <a:pt x="3494" y="7075"/>
                      <a:pt x="3515" y="7103"/>
                    </a:cubicBezTo>
                    <a:cubicBezTo>
                      <a:pt x="3513" y="7100"/>
                      <a:pt x="3511" y="7096"/>
                      <a:pt x="3509" y="7092"/>
                    </a:cubicBezTo>
                    <a:lnTo>
                      <a:pt x="3509" y="7092"/>
                    </a:lnTo>
                    <a:cubicBezTo>
                      <a:pt x="3530" y="7120"/>
                      <a:pt x="3561" y="7159"/>
                      <a:pt x="3563" y="7161"/>
                    </a:cubicBezTo>
                    <a:cubicBezTo>
                      <a:pt x="3695" y="7347"/>
                      <a:pt x="4045" y="7659"/>
                      <a:pt x="4246" y="8156"/>
                    </a:cubicBezTo>
                    <a:cubicBezTo>
                      <a:pt x="4161" y="8093"/>
                      <a:pt x="3828" y="7696"/>
                      <a:pt x="3743" y="7643"/>
                    </a:cubicBezTo>
                    <a:cubicBezTo>
                      <a:pt x="3563" y="7431"/>
                      <a:pt x="3378" y="7257"/>
                      <a:pt x="3208" y="7108"/>
                    </a:cubicBezTo>
                    <a:cubicBezTo>
                      <a:pt x="2702" y="6690"/>
                      <a:pt x="2332" y="6564"/>
                      <a:pt x="2319" y="6558"/>
                    </a:cubicBezTo>
                    <a:lnTo>
                      <a:pt x="2319" y="6558"/>
                    </a:lnTo>
                    <a:cubicBezTo>
                      <a:pt x="2331" y="6567"/>
                      <a:pt x="2665" y="6820"/>
                      <a:pt x="3092" y="7294"/>
                    </a:cubicBezTo>
                    <a:cubicBezTo>
                      <a:pt x="3261" y="7479"/>
                      <a:pt x="3431" y="7696"/>
                      <a:pt x="3621" y="7955"/>
                    </a:cubicBezTo>
                    <a:cubicBezTo>
                      <a:pt x="3632" y="7961"/>
                      <a:pt x="3875" y="8373"/>
                      <a:pt x="3881" y="8384"/>
                    </a:cubicBezTo>
                    <a:cubicBezTo>
                      <a:pt x="3833" y="8368"/>
                      <a:pt x="3817" y="8278"/>
                      <a:pt x="3775" y="8268"/>
                    </a:cubicBezTo>
                    <a:cubicBezTo>
                      <a:pt x="3695" y="8246"/>
                      <a:pt x="3616" y="8156"/>
                      <a:pt x="3298" y="7897"/>
                    </a:cubicBezTo>
                    <a:cubicBezTo>
                      <a:pt x="3103" y="7749"/>
                      <a:pt x="2907" y="7617"/>
                      <a:pt x="2748" y="7521"/>
                    </a:cubicBezTo>
                    <a:cubicBezTo>
                      <a:pt x="2430" y="7315"/>
                      <a:pt x="2219" y="7230"/>
                      <a:pt x="2219" y="7230"/>
                    </a:cubicBezTo>
                    <a:lnTo>
                      <a:pt x="2219" y="7230"/>
                    </a:lnTo>
                    <a:cubicBezTo>
                      <a:pt x="2219" y="7230"/>
                      <a:pt x="2367" y="7415"/>
                      <a:pt x="2631" y="7696"/>
                    </a:cubicBezTo>
                    <a:cubicBezTo>
                      <a:pt x="2737" y="7802"/>
                      <a:pt x="2864" y="7934"/>
                      <a:pt x="3023" y="8066"/>
                    </a:cubicBezTo>
                    <a:cubicBezTo>
                      <a:pt x="5035" y="10607"/>
                      <a:pt x="6612" y="11502"/>
                      <a:pt x="6818" y="11602"/>
                    </a:cubicBezTo>
                    <a:cubicBezTo>
                      <a:pt x="7178" y="11788"/>
                      <a:pt x="7528" y="11941"/>
                      <a:pt x="7877" y="12052"/>
                    </a:cubicBezTo>
                    <a:cubicBezTo>
                      <a:pt x="7948" y="12088"/>
                      <a:pt x="8016" y="12117"/>
                      <a:pt x="8085" y="12143"/>
                    </a:cubicBezTo>
                    <a:lnTo>
                      <a:pt x="8085" y="12143"/>
                    </a:lnTo>
                    <a:cubicBezTo>
                      <a:pt x="8045" y="12133"/>
                      <a:pt x="8001" y="12125"/>
                      <a:pt x="7956" y="12116"/>
                    </a:cubicBezTo>
                    <a:cubicBezTo>
                      <a:pt x="7633" y="12026"/>
                      <a:pt x="7295" y="11941"/>
                      <a:pt x="6972" y="11872"/>
                    </a:cubicBezTo>
                    <a:cubicBezTo>
                      <a:pt x="6712" y="11798"/>
                      <a:pt x="6485" y="11713"/>
                      <a:pt x="6284" y="11650"/>
                    </a:cubicBezTo>
                    <a:cubicBezTo>
                      <a:pt x="6141" y="11586"/>
                      <a:pt x="5993" y="11502"/>
                      <a:pt x="5834" y="11428"/>
                    </a:cubicBezTo>
                    <a:cubicBezTo>
                      <a:pt x="5474" y="11242"/>
                      <a:pt x="5093" y="11121"/>
                      <a:pt x="4733" y="10941"/>
                    </a:cubicBezTo>
                    <a:cubicBezTo>
                      <a:pt x="4352" y="10739"/>
                      <a:pt x="4008" y="10443"/>
                      <a:pt x="3658" y="10184"/>
                    </a:cubicBezTo>
                    <a:cubicBezTo>
                      <a:pt x="3505" y="10078"/>
                      <a:pt x="3351" y="9946"/>
                      <a:pt x="3208" y="9813"/>
                    </a:cubicBezTo>
                    <a:cubicBezTo>
                      <a:pt x="2573" y="9199"/>
                      <a:pt x="2002" y="8458"/>
                      <a:pt x="1520" y="7611"/>
                    </a:cubicBezTo>
                    <a:cubicBezTo>
                      <a:pt x="1255" y="7183"/>
                      <a:pt x="959" y="6770"/>
                      <a:pt x="731" y="6336"/>
                    </a:cubicBezTo>
                    <a:cubicBezTo>
                      <a:pt x="509" y="5891"/>
                      <a:pt x="329" y="5404"/>
                      <a:pt x="456" y="4928"/>
                    </a:cubicBezTo>
                    <a:cubicBezTo>
                      <a:pt x="509" y="4689"/>
                      <a:pt x="615" y="4457"/>
                      <a:pt x="784" y="4382"/>
                    </a:cubicBezTo>
                    <a:cubicBezTo>
                      <a:pt x="837" y="4357"/>
                      <a:pt x="897" y="4346"/>
                      <a:pt x="959" y="4346"/>
                    </a:cubicBezTo>
                    <a:close/>
                    <a:moveTo>
                      <a:pt x="23473" y="4330"/>
                    </a:moveTo>
                    <a:cubicBezTo>
                      <a:pt x="23539" y="4330"/>
                      <a:pt x="23601" y="4343"/>
                      <a:pt x="23656" y="4372"/>
                    </a:cubicBezTo>
                    <a:cubicBezTo>
                      <a:pt x="23836" y="4441"/>
                      <a:pt x="23942" y="4679"/>
                      <a:pt x="23989" y="4912"/>
                    </a:cubicBezTo>
                    <a:cubicBezTo>
                      <a:pt x="24137" y="5393"/>
                      <a:pt x="23957" y="5886"/>
                      <a:pt x="23725" y="6330"/>
                    </a:cubicBezTo>
                    <a:cubicBezTo>
                      <a:pt x="23492" y="6770"/>
                      <a:pt x="23201" y="7177"/>
                      <a:pt x="22936" y="7606"/>
                    </a:cubicBezTo>
                    <a:cubicBezTo>
                      <a:pt x="22454" y="8453"/>
                      <a:pt x="21893" y="9194"/>
                      <a:pt x="21253" y="9808"/>
                    </a:cubicBezTo>
                    <a:cubicBezTo>
                      <a:pt x="21104" y="9940"/>
                      <a:pt x="20951" y="10067"/>
                      <a:pt x="20803" y="10178"/>
                    </a:cubicBezTo>
                    <a:cubicBezTo>
                      <a:pt x="20448" y="10438"/>
                      <a:pt x="20104" y="10729"/>
                      <a:pt x="19723" y="10935"/>
                    </a:cubicBezTo>
                    <a:cubicBezTo>
                      <a:pt x="19363" y="11110"/>
                      <a:pt x="18982" y="11237"/>
                      <a:pt x="18622" y="11422"/>
                    </a:cubicBezTo>
                    <a:cubicBezTo>
                      <a:pt x="18463" y="11502"/>
                      <a:pt x="18320" y="11581"/>
                      <a:pt x="18172" y="11639"/>
                    </a:cubicBezTo>
                    <a:cubicBezTo>
                      <a:pt x="17976" y="11713"/>
                      <a:pt x="17743" y="11793"/>
                      <a:pt x="17484" y="11867"/>
                    </a:cubicBezTo>
                    <a:cubicBezTo>
                      <a:pt x="17156" y="11936"/>
                      <a:pt x="16822" y="12015"/>
                      <a:pt x="16499" y="12110"/>
                    </a:cubicBezTo>
                    <a:cubicBezTo>
                      <a:pt x="16425" y="12132"/>
                      <a:pt x="16357" y="12142"/>
                      <a:pt x="16288" y="12158"/>
                    </a:cubicBezTo>
                    <a:cubicBezTo>
                      <a:pt x="16383" y="12126"/>
                      <a:pt x="16473" y="12084"/>
                      <a:pt x="16568" y="12036"/>
                    </a:cubicBezTo>
                    <a:cubicBezTo>
                      <a:pt x="16912" y="11925"/>
                      <a:pt x="17267" y="11772"/>
                      <a:pt x="17627" y="11586"/>
                    </a:cubicBezTo>
                    <a:cubicBezTo>
                      <a:pt x="17828" y="11491"/>
                      <a:pt x="19411" y="10597"/>
                      <a:pt x="21422" y="8056"/>
                    </a:cubicBezTo>
                    <a:cubicBezTo>
                      <a:pt x="21576" y="7924"/>
                      <a:pt x="21708" y="7797"/>
                      <a:pt x="21814" y="7685"/>
                    </a:cubicBezTo>
                    <a:cubicBezTo>
                      <a:pt x="22078" y="7400"/>
                      <a:pt x="22221" y="7214"/>
                      <a:pt x="22221" y="7214"/>
                    </a:cubicBezTo>
                    <a:lnTo>
                      <a:pt x="22221" y="7214"/>
                    </a:lnTo>
                    <a:cubicBezTo>
                      <a:pt x="22221" y="7214"/>
                      <a:pt x="22015" y="7299"/>
                      <a:pt x="21692" y="7505"/>
                    </a:cubicBezTo>
                    <a:cubicBezTo>
                      <a:pt x="21533" y="7606"/>
                      <a:pt x="21348" y="7738"/>
                      <a:pt x="21141" y="7881"/>
                    </a:cubicBezTo>
                    <a:cubicBezTo>
                      <a:pt x="20824" y="8141"/>
                      <a:pt x="20745" y="8241"/>
                      <a:pt x="20665" y="8252"/>
                    </a:cubicBezTo>
                    <a:cubicBezTo>
                      <a:pt x="20628" y="8268"/>
                      <a:pt x="20607" y="8352"/>
                      <a:pt x="20559" y="8373"/>
                    </a:cubicBezTo>
                    <a:cubicBezTo>
                      <a:pt x="20570" y="8358"/>
                      <a:pt x="20813" y="7950"/>
                      <a:pt x="20819" y="7945"/>
                    </a:cubicBezTo>
                    <a:cubicBezTo>
                      <a:pt x="21004" y="7691"/>
                      <a:pt x="21184" y="7468"/>
                      <a:pt x="21348" y="7283"/>
                    </a:cubicBezTo>
                    <a:cubicBezTo>
                      <a:pt x="21756" y="6825"/>
                      <a:pt x="22073" y="6583"/>
                      <a:pt x="22116" y="6551"/>
                    </a:cubicBezTo>
                    <a:lnTo>
                      <a:pt x="22116" y="6551"/>
                    </a:lnTo>
                    <a:cubicBezTo>
                      <a:pt x="22069" y="6574"/>
                      <a:pt x="21709" y="6708"/>
                      <a:pt x="21237" y="7093"/>
                    </a:cubicBezTo>
                    <a:cubicBezTo>
                      <a:pt x="21062" y="7235"/>
                      <a:pt x="20887" y="7421"/>
                      <a:pt x="20702" y="7632"/>
                    </a:cubicBezTo>
                    <a:cubicBezTo>
                      <a:pt x="20623" y="7685"/>
                      <a:pt x="20284" y="8077"/>
                      <a:pt x="20199" y="8141"/>
                    </a:cubicBezTo>
                    <a:cubicBezTo>
                      <a:pt x="20395" y="7643"/>
                      <a:pt x="20745" y="7325"/>
                      <a:pt x="20877" y="7151"/>
                    </a:cubicBezTo>
                    <a:cubicBezTo>
                      <a:pt x="20887" y="7136"/>
                      <a:pt x="20956" y="7048"/>
                      <a:pt x="20953" y="7048"/>
                    </a:cubicBezTo>
                    <a:lnTo>
                      <a:pt x="20953" y="7048"/>
                    </a:lnTo>
                    <a:cubicBezTo>
                      <a:pt x="20953" y="7048"/>
                      <a:pt x="20952" y="7049"/>
                      <a:pt x="20951" y="7050"/>
                    </a:cubicBezTo>
                    <a:cubicBezTo>
                      <a:pt x="20993" y="6997"/>
                      <a:pt x="21036" y="6939"/>
                      <a:pt x="21036" y="6928"/>
                    </a:cubicBezTo>
                    <a:cubicBezTo>
                      <a:pt x="21057" y="6913"/>
                      <a:pt x="21078" y="6897"/>
                      <a:pt x="21099" y="6875"/>
                    </a:cubicBezTo>
                    <a:cubicBezTo>
                      <a:pt x="21480" y="6526"/>
                      <a:pt x="21824" y="6283"/>
                      <a:pt x="22068" y="6129"/>
                    </a:cubicBezTo>
                    <a:cubicBezTo>
                      <a:pt x="22317" y="5976"/>
                      <a:pt x="22465" y="5917"/>
                      <a:pt x="22465" y="5917"/>
                    </a:cubicBezTo>
                    <a:lnTo>
                      <a:pt x="22465" y="5917"/>
                    </a:lnTo>
                    <a:cubicBezTo>
                      <a:pt x="22465" y="5917"/>
                      <a:pt x="22322" y="5944"/>
                      <a:pt x="22062" y="6050"/>
                    </a:cubicBezTo>
                    <a:cubicBezTo>
                      <a:pt x="21803" y="6161"/>
                      <a:pt x="21433" y="6357"/>
                      <a:pt x="21020" y="6674"/>
                    </a:cubicBezTo>
                    <a:cubicBezTo>
                      <a:pt x="20623" y="6976"/>
                      <a:pt x="20162" y="7394"/>
                      <a:pt x="19734" y="7929"/>
                    </a:cubicBezTo>
                    <a:cubicBezTo>
                      <a:pt x="19723" y="7945"/>
                      <a:pt x="19712" y="7950"/>
                      <a:pt x="19696" y="7961"/>
                    </a:cubicBezTo>
                    <a:cubicBezTo>
                      <a:pt x="19299" y="8426"/>
                      <a:pt x="18781" y="9088"/>
                      <a:pt x="18453" y="9464"/>
                    </a:cubicBezTo>
                    <a:cubicBezTo>
                      <a:pt x="18564" y="9215"/>
                      <a:pt x="18828" y="8834"/>
                      <a:pt x="19130" y="8432"/>
                    </a:cubicBezTo>
                    <a:cubicBezTo>
                      <a:pt x="19278" y="8215"/>
                      <a:pt x="19437" y="7998"/>
                      <a:pt x="19622" y="7802"/>
                    </a:cubicBezTo>
                    <a:lnTo>
                      <a:pt x="19760" y="7643"/>
                    </a:lnTo>
                    <a:cubicBezTo>
                      <a:pt x="20199" y="7114"/>
                      <a:pt x="20633" y="6637"/>
                      <a:pt x="20893" y="6383"/>
                    </a:cubicBezTo>
                    <a:cubicBezTo>
                      <a:pt x="21157" y="6103"/>
                      <a:pt x="21417" y="5806"/>
                      <a:pt x="21681" y="5520"/>
                    </a:cubicBezTo>
                    <a:cubicBezTo>
                      <a:pt x="21740" y="5468"/>
                      <a:pt x="21798" y="5415"/>
                      <a:pt x="21856" y="5356"/>
                    </a:cubicBezTo>
                    <a:cubicBezTo>
                      <a:pt x="22221" y="5023"/>
                      <a:pt x="22597" y="4679"/>
                      <a:pt x="23031" y="4462"/>
                    </a:cubicBezTo>
                    <a:cubicBezTo>
                      <a:pt x="23175" y="4386"/>
                      <a:pt x="23333" y="4330"/>
                      <a:pt x="23473" y="4330"/>
                    </a:cubicBezTo>
                    <a:close/>
                    <a:moveTo>
                      <a:pt x="18934" y="7881"/>
                    </a:moveTo>
                    <a:cubicBezTo>
                      <a:pt x="18955" y="7892"/>
                      <a:pt x="18971" y="7897"/>
                      <a:pt x="18987" y="7908"/>
                    </a:cubicBezTo>
                    <a:cubicBezTo>
                      <a:pt x="18998" y="7918"/>
                      <a:pt x="19014" y="7929"/>
                      <a:pt x="19024" y="7934"/>
                    </a:cubicBezTo>
                    <a:cubicBezTo>
                      <a:pt x="18940" y="8008"/>
                      <a:pt x="18850" y="8104"/>
                      <a:pt x="18744" y="8188"/>
                    </a:cubicBezTo>
                    <a:cubicBezTo>
                      <a:pt x="18267" y="8596"/>
                      <a:pt x="17563" y="9114"/>
                      <a:pt x="16764" y="9654"/>
                    </a:cubicBezTo>
                    <a:cubicBezTo>
                      <a:pt x="16658" y="9728"/>
                      <a:pt x="16558" y="9797"/>
                      <a:pt x="16452" y="9866"/>
                    </a:cubicBezTo>
                    <a:cubicBezTo>
                      <a:pt x="15780" y="10327"/>
                      <a:pt x="15155" y="10724"/>
                      <a:pt x="14694" y="11015"/>
                    </a:cubicBezTo>
                    <a:cubicBezTo>
                      <a:pt x="14155" y="11348"/>
                      <a:pt x="13821" y="11555"/>
                      <a:pt x="13832" y="11586"/>
                    </a:cubicBezTo>
                    <a:cubicBezTo>
                      <a:pt x="13834" y="11591"/>
                      <a:pt x="13841" y="11593"/>
                      <a:pt x="13851" y="11593"/>
                    </a:cubicBezTo>
                    <a:cubicBezTo>
                      <a:pt x="13936" y="11593"/>
                      <a:pt x="14285" y="11443"/>
                      <a:pt x="14784" y="11179"/>
                    </a:cubicBezTo>
                    <a:cubicBezTo>
                      <a:pt x="15346" y="10882"/>
                      <a:pt x="16108" y="10432"/>
                      <a:pt x="16918" y="9887"/>
                    </a:cubicBezTo>
                    <a:cubicBezTo>
                      <a:pt x="17648" y="9384"/>
                      <a:pt x="18283" y="8887"/>
                      <a:pt x="18733" y="8458"/>
                    </a:cubicBezTo>
                    <a:lnTo>
                      <a:pt x="18733" y="8458"/>
                    </a:lnTo>
                    <a:cubicBezTo>
                      <a:pt x="18707" y="8490"/>
                      <a:pt x="18691" y="8532"/>
                      <a:pt x="18670" y="8559"/>
                    </a:cubicBezTo>
                    <a:cubicBezTo>
                      <a:pt x="18611" y="8649"/>
                      <a:pt x="18548" y="8744"/>
                      <a:pt x="18484" y="8823"/>
                    </a:cubicBezTo>
                    <a:cubicBezTo>
                      <a:pt x="18384" y="8935"/>
                      <a:pt x="18294" y="9040"/>
                      <a:pt x="18193" y="9146"/>
                    </a:cubicBezTo>
                    <a:cubicBezTo>
                      <a:pt x="18188" y="9152"/>
                      <a:pt x="18177" y="9162"/>
                      <a:pt x="18177" y="9167"/>
                    </a:cubicBezTo>
                    <a:lnTo>
                      <a:pt x="18161" y="9183"/>
                    </a:lnTo>
                    <a:cubicBezTo>
                      <a:pt x="18146" y="9199"/>
                      <a:pt x="18140" y="9210"/>
                      <a:pt x="18124" y="9226"/>
                    </a:cubicBezTo>
                    <a:cubicBezTo>
                      <a:pt x="17929" y="9411"/>
                      <a:pt x="17738" y="9607"/>
                      <a:pt x="17542" y="9803"/>
                    </a:cubicBezTo>
                    <a:cubicBezTo>
                      <a:pt x="17367" y="9961"/>
                      <a:pt x="17182" y="10115"/>
                      <a:pt x="16986" y="10258"/>
                    </a:cubicBezTo>
                    <a:cubicBezTo>
                      <a:pt x="16584" y="10565"/>
                      <a:pt x="16155" y="10829"/>
                      <a:pt x="15711" y="11094"/>
                    </a:cubicBezTo>
                    <a:lnTo>
                      <a:pt x="15039" y="11491"/>
                    </a:lnTo>
                    <a:cubicBezTo>
                      <a:pt x="14890" y="11571"/>
                      <a:pt x="14747" y="11660"/>
                      <a:pt x="14599" y="11745"/>
                    </a:cubicBezTo>
                    <a:lnTo>
                      <a:pt x="14451" y="11798"/>
                    </a:lnTo>
                    <a:lnTo>
                      <a:pt x="14430" y="11809"/>
                    </a:lnTo>
                    <a:cubicBezTo>
                      <a:pt x="14387" y="11825"/>
                      <a:pt x="14356" y="11846"/>
                      <a:pt x="14319" y="11867"/>
                    </a:cubicBezTo>
                    <a:cubicBezTo>
                      <a:pt x="13901" y="12079"/>
                      <a:pt x="13456" y="12274"/>
                      <a:pt x="12630" y="12354"/>
                    </a:cubicBezTo>
                    <a:cubicBezTo>
                      <a:pt x="12583" y="12370"/>
                      <a:pt x="12540" y="12370"/>
                      <a:pt x="12487" y="12370"/>
                    </a:cubicBezTo>
                    <a:cubicBezTo>
                      <a:pt x="12445" y="12370"/>
                      <a:pt x="12403" y="12375"/>
                      <a:pt x="12355" y="12375"/>
                    </a:cubicBezTo>
                    <a:lnTo>
                      <a:pt x="12323" y="12375"/>
                    </a:lnTo>
                    <a:cubicBezTo>
                      <a:pt x="12265" y="12375"/>
                      <a:pt x="12201" y="12380"/>
                      <a:pt x="12133" y="12380"/>
                    </a:cubicBezTo>
                    <a:cubicBezTo>
                      <a:pt x="11085" y="12375"/>
                      <a:pt x="10391" y="11983"/>
                      <a:pt x="9857" y="11719"/>
                    </a:cubicBezTo>
                    <a:lnTo>
                      <a:pt x="9857" y="11719"/>
                    </a:lnTo>
                    <a:lnTo>
                      <a:pt x="9862" y="11745"/>
                    </a:lnTo>
                    <a:cubicBezTo>
                      <a:pt x="9719" y="11660"/>
                      <a:pt x="9576" y="11571"/>
                      <a:pt x="9428" y="11491"/>
                    </a:cubicBezTo>
                    <a:lnTo>
                      <a:pt x="8750" y="11094"/>
                    </a:lnTo>
                    <a:cubicBezTo>
                      <a:pt x="8300" y="10829"/>
                      <a:pt x="7872" y="10565"/>
                      <a:pt x="7475" y="10258"/>
                    </a:cubicBezTo>
                    <a:cubicBezTo>
                      <a:pt x="7284" y="10115"/>
                      <a:pt x="7099" y="9961"/>
                      <a:pt x="6919" y="9803"/>
                    </a:cubicBezTo>
                    <a:cubicBezTo>
                      <a:pt x="6718" y="9612"/>
                      <a:pt x="6532" y="9411"/>
                      <a:pt x="6337" y="9226"/>
                    </a:cubicBezTo>
                    <a:cubicBezTo>
                      <a:pt x="6210" y="9099"/>
                      <a:pt x="6093" y="8961"/>
                      <a:pt x="5971" y="8823"/>
                    </a:cubicBezTo>
                    <a:cubicBezTo>
                      <a:pt x="5908" y="8739"/>
                      <a:pt x="5844" y="8649"/>
                      <a:pt x="5786" y="8559"/>
                    </a:cubicBezTo>
                    <a:cubicBezTo>
                      <a:pt x="5760" y="8527"/>
                      <a:pt x="5739" y="8485"/>
                      <a:pt x="5723" y="8458"/>
                    </a:cubicBezTo>
                    <a:lnTo>
                      <a:pt x="5723" y="8458"/>
                    </a:lnTo>
                    <a:cubicBezTo>
                      <a:pt x="6173" y="8887"/>
                      <a:pt x="6808" y="9390"/>
                      <a:pt x="7538" y="9887"/>
                    </a:cubicBezTo>
                    <a:cubicBezTo>
                      <a:pt x="8343" y="10438"/>
                      <a:pt x="9110" y="10888"/>
                      <a:pt x="9671" y="11179"/>
                    </a:cubicBezTo>
                    <a:cubicBezTo>
                      <a:pt x="10176" y="11445"/>
                      <a:pt x="10526" y="11592"/>
                      <a:pt x="10607" y="11592"/>
                    </a:cubicBezTo>
                    <a:cubicBezTo>
                      <a:pt x="10616" y="11592"/>
                      <a:pt x="10622" y="11590"/>
                      <a:pt x="10624" y="11586"/>
                    </a:cubicBezTo>
                    <a:cubicBezTo>
                      <a:pt x="10635" y="11555"/>
                      <a:pt x="10306" y="11348"/>
                      <a:pt x="9772" y="11015"/>
                    </a:cubicBezTo>
                    <a:cubicBezTo>
                      <a:pt x="9301" y="10724"/>
                      <a:pt x="8687" y="10327"/>
                      <a:pt x="8009" y="9866"/>
                    </a:cubicBezTo>
                    <a:cubicBezTo>
                      <a:pt x="7903" y="9803"/>
                      <a:pt x="7803" y="9728"/>
                      <a:pt x="7697" y="9654"/>
                    </a:cubicBezTo>
                    <a:cubicBezTo>
                      <a:pt x="6903" y="9114"/>
                      <a:pt x="6204" y="8590"/>
                      <a:pt x="5723" y="8188"/>
                    </a:cubicBezTo>
                    <a:cubicBezTo>
                      <a:pt x="5617" y="8093"/>
                      <a:pt x="5516" y="8008"/>
                      <a:pt x="5437" y="7934"/>
                    </a:cubicBezTo>
                    <a:cubicBezTo>
                      <a:pt x="5447" y="7929"/>
                      <a:pt x="5458" y="7918"/>
                      <a:pt x="5474" y="7908"/>
                    </a:cubicBezTo>
                    <a:cubicBezTo>
                      <a:pt x="5495" y="7897"/>
                      <a:pt x="5516" y="7892"/>
                      <a:pt x="5527" y="7881"/>
                    </a:cubicBezTo>
                    <a:cubicBezTo>
                      <a:pt x="5723" y="7892"/>
                      <a:pt x="5966" y="7950"/>
                      <a:pt x="6252" y="8061"/>
                    </a:cubicBezTo>
                    <a:cubicBezTo>
                      <a:pt x="6315" y="8093"/>
                      <a:pt x="6390" y="8119"/>
                      <a:pt x="6474" y="8141"/>
                    </a:cubicBezTo>
                    <a:lnTo>
                      <a:pt x="6469" y="8146"/>
                    </a:lnTo>
                    <a:cubicBezTo>
                      <a:pt x="6734" y="8246"/>
                      <a:pt x="6967" y="8379"/>
                      <a:pt x="7178" y="8485"/>
                    </a:cubicBezTo>
                    <a:cubicBezTo>
                      <a:pt x="7379" y="8606"/>
                      <a:pt x="7565" y="8712"/>
                      <a:pt x="7718" y="8797"/>
                    </a:cubicBezTo>
                    <a:cubicBezTo>
                      <a:pt x="8025" y="8977"/>
                      <a:pt x="8216" y="9072"/>
                      <a:pt x="8216" y="9072"/>
                    </a:cubicBezTo>
                    <a:cubicBezTo>
                      <a:pt x="8216" y="9072"/>
                      <a:pt x="8094" y="8882"/>
                      <a:pt x="7824" y="8617"/>
                    </a:cubicBezTo>
                    <a:cubicBezTo>
                      <a:pt x="7692" y="8485"/>
                      <a:pt x="7522" y="8342"/>
                      <a:pt x="7311" y="8209"/>
                    </a:cubicBezTo>
                    <a:cubicBezTo>
                      <a:pt x="7300" y="8199"/>
                      <a:pt x="7295" y="8193"/>
                      <a:pt x="7289" y="8193"/>
                    </a:cubicBezTo>
                    <a:cubicBezTo>
                      <a:pt x="7374" y="8188"/>
                      <a:pt x="7459" y="8172"/>
                      <a:pt x="7549" y="8162"/>
                    </a:cubicBezTo>
                    <a:cubicBezTo>
                      <a:pt x="7693" y="8136"/>
                      <a:pt x="7831" y="8122"/>
                      <a:pt x="7975" y="8122"/>
                    </a:cubicBezTo>
                    <a:cubicBezTo>
                      <a:pt x="8068" y="8122"/>
                      <a:pt x="8163" y="8128"/>
                      <a:pt x="8263" y="8141"/>
                    </a:cubicBezTo>
                    <a:cubicBezTo>
                      <a:pt x="8507" y="8167"/>
                      <a:pt x="8750" y="8246"/>
                      <a:pt x="9004" y="8352"/>
                    </a:cubicBezTo>
                    <a:cubicBezTo>
                      <a:pt x="9253" y="8453"/>
                      <a:pt x="9497" y="8569"/>
                      <a:pt x="9745" y="8665"/>
                    </a:cubicBezTo>
                    <a:cubicBezTo>
                      <a:pt x="9989" y="8765"/>
                      <a:pt x="10238" y="8834"/>
                      <a:pt x="10486" y="8882"/>
                    </a:cubicBezTo>
                    <a:cubicBezTo>
                      <a:pt x="10769" y="8928"/>
                      <a:pt x="11037" y="8943"/>
                      <a:pt x="11283" y="8943"/>
                    </a:cubicBezTo>
                    <a:cubicBezTo>
                      <a:pt x="11462" y="8943"/>
                      <a:pt x="11630" y="8935"/>
                      <a:pt x="11783" y="8924"/>
                    </a:cubicBezTo>
                    <a:cubicBezTo>
                      <a:pt x="11799" y="8913"/>
                      <a:pt x="11815" y="8913"/>
                      <a:pt x="11826" y="8913"/>
                    </a:cubicBezTo>
                    <a:lnTo>
                      <a:pt x="12688" y="8924"/>
                    </a:lnTo>
                    <a:cubicBezTo>
                      <a:pt x="12839" y="8937"/>
                      <a:pt x="13002" y="8946"/>
                      <a:pt x="13177" y="8946"/>
                    </a:cubicBezTo>
                    <a:cubicBezTo>
                      <a:pt x="13425" y="8946"/>
                      <a:pt x="13696" y="8928"/>
                      <a:pt x="13985" y="8882"/>
                    </a:cubicBezTo>
                    <a:cubicBezTo>
                      <a:pt x="14229" y="8834"/>
                      <a:pt x="14483" y="8765"/>
                      <a:pt x="14726" y="8665"/>
                    </a:cubicBezTo>
                    <a:cubicBezTo>
                      <a:pt x="14970" y="8564"/>
                      <a:pt x="15213" y="8448"/>
                      <a:pt x="15467" y="8352"/>
                    </a:cubicBezTo>
                    <a:cubicBezTo>
                      <a:pt x="15716" y="8246"/>
                      <a:pt x="15970" y="8172"/>
                      <a:pt x="16208" y="8141"/>
                    </a:cubicBezTo>
                    <a:cubicBezTo>
                      <a:pt x="16306" y="8128"/>
                      <a:pt x="16401" y="8122"/>
                      <a:pt x="16495" y="8122"/>
                    </a:cubicBezTo>
                    <a:cubicBezTo>
                      <a:pt x="16638" y="8122"/>
                      <a:pt x="16779" y="8136"/>
                      <a:pt x="16923" y="8162"/>
                    </a:cubicBezTo>
                    <a:cubicBezTo>
                      <a:pt x="17008" y="8172"/>
                      <a:pt x="17092" y="8188"/>
                      <a:pt x="17182" y="8193"/>
                    </a:cubicBezTo>
                    <a:cubicBezTo>
                      <a:pt x="17172" y="8193"/>
                      <a:pt x="17166" y="8199"/>
                      <a:pt x="17161" y="8209"/>
                    </a:cubicBezTo>
                    <a:cubicBezTo>
                      <a:pt x="16949" y="8342"/>
                      <a:pt x="16775" y="8479"/>
                      <a:pt x="16642" y="8617"/>
                    </a:cubicBezTo>
                    <a:cubicBezTo>
                      <a:pt x="16372" y="8882"/>
                      <a:pt x="16256" y="9072"/>
                      <a:pt x="16256" y="9072"/>
                    </a:cubicBezTo>
                    <a:cubicBezTo>
                      <a:pt x="16256" y="9072"/>
                      <a:pt x="16446" y="8977"/>
                      <a:pt x="16748" y="8797"/>
                    </a:cubicBezTo>
                    <a:cubicBezTo>
                      <a:pt x="16907" y="8712"/>
                      <a:pt x="17087" y="8606"/>
                      <a:pt x="17293" y="8485"/>
                    </a:cubicBezTo>
                    <a:cubicBezTo>
                      <a:pt x="17505" y="8379"/>
                      <a:pt x="17738" y="8246"/>
                      <a:pt x="18003" y="8146"/>
                    </a:cubicBezTo>
                    <a:lnTo>
                      <a:pt x="17992" y="8141"/>
                    </a:lnTo>
                    <a:cubicBezTo>
                      <a:pt x="18071" y="8114"/>
                      <a:pt x="18146" y="8093"/>
                      <a:pt x="18214" y="8061"/>
                    </a:cubicBezTo>
                    <a:cubicBezTo>
                      <a:pt x="18495" y="7950"/>
                      <a:pt x="18744" y="7897"/>
                      <a:pt x="18934" y="7881"/>
                    </a:cubicBezTo>
                    <a:close/>
                    <a:moveTo>
                      <a:pt x="10336" y="1"/>
                    </a:moveTo>
                    <a:cubicBezTo>
                      <a:pt x="10276" y="1"/>
                      <a:pt x="10213" y="4"/>
                      <a:pt x="10148" y="16"/>
                    </a:cubicBezTo>
                    <a:cubicBezTo>
                      <a:pt x="10068" y="31"/>
                      <a:pt x="9984" y="47"/>
                      <a:pt x="9899" y="100"/>
                    </a:cubicBezTo>
                    <a:cubicBezTo>
                      <a:pt x="9830" y="137"/>
                      <a:pt x="9751" y="190"/>
                      <a:pt x="9692" y="248"/>
                    </a:cubicBezTo>
                    <a:cubicBezTo>
                      <a:pt x="9565" y="376"/>
                      <a:pt x="9507" y="524"/>
                      <a:pt x="9465" y="656"/>
                    </a:cubicBezTo>
                    <a:cubicBezTo>
                      <a:pt x="9428" y="788"/>
                      <a:pt x="9401" y="915"/>
                      <a:pt x="9370" y="1016"/>
                    </a:cubicBezTo>
                    <a:cubicBezTo>
                      <a:pt x="9348" y="1069"/>
                      <a:pt x="9333" y="1117"/>
                      <a:pt x="9317" y="1154"/>
                    </a:cubicBezTo>
                    <a:cubicBezTo>
                      <a:pt x="9295" y="1185"/>
                      <a:pt x="9253" y="1238"/>
                      <a:pt x="9221" y="1281"/>
                    </a:cubicBezTo>
                    <a:cubicBezTo>
                      <a:pt x="9147" y="1371"/>
                      <a:pt x="9078" y="1466"/>
                      <a:pt x="8999" y="1551"/>
                    </a:cubicBezTo>
                    <a:lnTo>
                      <a:pt x="8761" y="1815"/>
                    </a:lnTo>
                    <a:lnTo>
                      <a:pt x="8639" y="1953"/>
                    </a:lnTo>
                    <a:cubicBezTo>
                      <a:pt x="8607" y="1995"/>
                      <a:pt x="8560" y="2059"/>
                      <a:pt x="8539" y="2080"/>
                    </a:cubicBezTo>
                    <a:cubicBezTo>
                      <a:pt x="8374" y="2255"/>
                      <a:pt x="8221" y="2445"/>
                      <a:pt x="8099" y="2652"/>
                    </a:cubicBezTo>
                    <a:cubicBezTo>
                      <a:pt x="8030" y="2747"/>
                      <a:pt x="7978" y="2847"/>
                      <a:pt x="7925" y="2953"/>
                    </a:cubicBezTo>
                    <a:cubicBezTo>
                      <a:pt x="7872" y="3059"/>
                      <a:pt x="7835" y="3160"/>
                      <a:pt x="7792" y="3260"/>
                    </a:cubicBezTo>
                    <a:cubicBezTo>
                      <a:pt x="7713" y="3461"/>
                      <a:pt x="7633" y="3657"/>
                      <a:pt x="7570" y="3853"/>
                    </a:cubicBezTo>
                    <a:cubicBezTo>
                      <a:pt x="7559" y="3858"/>
                      <a:pt x="7559" y="3874"/>
                      <a:pt x="7554" y="3880"/>
                    </a:cubicBezTo>
                    <a:cubicBezTo>
                      <a:pt x="7528" y="3948"/>
                      <a:pt x="7496" y="4012"/>
                      <a:pt x="7469" y="4086"/>
                    </a:cubicBezTo>
                    <a:cubicBezTo>
                      <a:pt x="7390" y="4277"/>
                      <a:pt x="7332" y="4478"/>
                      <a:pt x="7289" y="4668"/>
                    </a:cubicBezTo>
                    <a:cubicBezTo>
                      <a:pt x="7242" y="4753"/>
                      <a:pt x="7205" y="4854"/>
                      <a:pt x="7184" y="4944"/>
                    </a:cubicBezTo>
                    <a:cubicBezTo>
                      <a:pt x="7136" y="5139"/>
                      <a:pt x="7136" y="5330"/>
                      <a:pt x="7157" y="5499"/>
                    </a:cubicBezTo>
                    <a:cubicBezTo>
                      <a:pt x="7162" y="5526"/>
                      <a:pt x="7162" y="5552"/>
                      <a:pt x="7162" y="5579"/>
                    </a:cubicBezTo>
                    <a:cubicBezTo>
                      <a:pt x="7094" y="5859"/>
                      <a:pt x="7067" y="6150"/>
                      <a:pt x="7051" y="6436"/>
                    </a:cubicBezTo>
                    <a:cubicBezTo>
                      <a:pt x="7036" y="6437"/>
                      <a:pt x="7021" y="6437"/>
                      <a:pt x="7006" y="6437"/>
                    </a:cubicBezTo>
                    <a:cubicBezTo>
                      <a:pt x="6969" y="6437"/>
                      <a:pt x="6933" y="6436"/>
                      <a:pt x="6898" y="6436"/>
                    </a:cubicBezTo>
                    <a:cubicBezTo>
                      <a:pt x="6817" y="6436"/>
                      <a:pt x="6742" y="6443"/>
                      <a:pt x="6675" y="6489"/>
                    </a:cubicBezTo>
                    <a:cubicBezTo>
                      <a:pt x="6649" y="6505"/>
                      <a:pt x="6628" y="6526"/>
                      <a:pt x="6601" y="6568"/>
                    </a:cubicBezTo>
                    <a:cubicBezTo>
                      <a:pt x="6527" y="6674"/>
                      <a:pt x="6527" y="6870"/>
                      <a:pt x="6501" y="7003"/>
                    </a:cubicBezTo>
                    <a:cubicBezTo>
                      <a:pt x="6490" y="7071"/>
                      <a:pt x="6495" y="7161"/>
                      <a:pt x="6501" y="7262"/>
                    </a:cubicBezTo>
                    <a:cubicBezTo>
                      <a:pt x="6485" y="7474"/>
                      <a:pt x="6495" y="7664"/>
                      <a:pt x="6517" y="7802"/>
                    </a:cubicBezTo>
                    <a:cubicBezTo>
                      <a:pt x="6511" y="7849"/>
                      <a:pt x="6495" y="7892"/>
                      <a:pt x="6485" y="7929"/>
                    </a:cubicBezTo>
                    <a:cubicBezTo>
                      <a:pt x="6421" y="7908"/>
                      <a:pt x="6363" y="7902"/>
                      <a:pt x="6305" y="7881"/>
                    </a:cubicBezTo>
                    <a:cubicBezTo>
                      <a:pt x="6257" y="7865"/>
                      <a:pt x="6210" y="7855"/>
                      <a:pt x="6167" y="7839"/>
                    </a:cubicBezTo>
                    <a:cubicBezTo>
                      <a:pt x="6157" y="7839"/>
                      <a:pt x="6151" y="7828"/>
                      <a:pt x="6141" y="7828"/>
                    </a:cubicBezTo>
                    <a:cubicBezTo>
                      <a:pt x="6061" y="7812"/>
                      <a:pt x="5982" y="7786"/>
                      <a:pt x="5892" y="7786"/>
                    </a:cubicBezTo>
                    <a:cubicBezTo>
                      <a:pt x="5787" y="7765"/>
                      <a:pt x="5690" y="7756"/>
                      <a:pt x="5603" y="7756"/>
                    </a:cubicBezTo>
                    <a:cubicBezTo>
                      <a:pt x="5538" y="7756"/>
                      <a:pt x="5479" y="7761"/>
                      <a:pt x="5426" y="7770"/>
                    </a:cubicBezTo>
                    <a:cubicBezTo>
                      <a:pt x="5373" y="7786"/>
                      <a:pt x="5326" y="7791"/>
                      <a:pt x="5278" y="7802"/>
                    </a:cubicBezTo>
                    <a:cubicBezTo>
                      <a:pt x="5267" y="7791"/>
                      <a:pt x="5257" y="7786"/>
                      <a:pt x="5252" y="7770"/>
                    </a:cubicBezTo>
                    <a:cubicBezTo>
                      <a:pt x="5246" y="7765"/>
                      <a:pt x="5241" y="7759"/>
                      <a:pt x="5230" y="7744"/>
                    </a:cubicBezTo>
                    <a:cubicBezTo>
                      <a:pt x="5098" y="7564"/>
                      <a:pt x="4955" y="7389"/>
                      <a:pt x="4807" y="7209"/>
                    </a:cubicBezTo>
                    <a:cubicBezTo>
                      <a:pt x="4341" y="6648"/>
                      <a:pt x="3801" y="6119"/>
                      <a:pt x="3235" y="5589"/>
                    </a:cubicBezTo>
                    <a:cubicBezTo>
                      <a:pt x="3002" y="5351"/>
                      <a:pt x="2759" y="5118"/>
                      <a:pt x="2504" y="4906"/>
                    </a:cubicBezTo>
                    <a:cubicBezTo>
                      <a:pt x="2330" y="4753"/>
                      <a:pt x="2150" y="4610"/>
                      <a:pt x="1965" y="4467"/>
                    </a:cubicBezTo>
                    <a:cubicBezTo>
                      <a:pt x="1869" y="4398"/>
                      <a:pt x="1779" y="4329"/>
                      <a:pt x="1684" y="4266"/>
                    </a:cubicBezTo>
                    <a:lnTo>
                      <a:pt x="1546" y="4165"/>
                    </a:lnTo>
                    <a:cubicBezTo>
                      <a:pt x="1499" y="4134"/>
                      <a:pt x="1462" y="4097"/>
                      <a:pt x="1388" y="4065"/>
                    </a:cubicBezTo>
                    <a:cubicBezTo>
                      <a:pt x="1285" y="4008"/>
                      <a:pt x="1168" y="3985"/>
                      <a:pt x="1056" y="3985"/>
                    </a:cubicBezTo>
                    <a:cubicBezTo>
                      <a:pt x="1023" y="3985"/>
                      <a:pt x="990" y="3987"/>
                      <a:pt x="959" y="3991"/>
                    </a:cubicBezTo>
                    <a:cubicBezTo>
                      <a:pt x="821" y="4012"/>
                      <a:pt x="694" y="4065"/>
                      <a:pt x="583" y="4123"/>
                    </a:cubicBezTo>
                    <a:cubicBezTo>
                      <a:pt x="467" y="4192"/>
                      <a:pt x="371" y="4277"/>
                      <a:pt x="281" y="4372"/>
                    </a:cubicBezTo>
                    <a:cubicBezTo>
                      <a:pt x="197" y="4462"/>
                      <a:pt x="123" y="4589"/>
                      <a:pt x="85" y="4705"/>
                    </a:cubicBezTo>
                    <a:cubicBezTo>
                      <a:pt x="1" y="4954"/>
                      <a:pt x="1" y="5198"/>
                      <a:pt x="38" y="5430"/>
                    </a:cubicBezTo>
                    <a:cubicBezTo>
                      <a:pt x="80" y="5658"/>
                      <a:pt x="149" y="5880"/>
                      <a:pt x="228" y="6076"/>
                    </a:cubicBezTo>
                    <a:cubicBezTo>
                      <a:pt x="403" y="6479"/>
                      <a:pt x="620" y="6854"/>
                      <a:pt x="858" y="7193"/>
                    </a:cubicBezTo>
                    <a:cubicBezTo>
                      <a:pt x="1165" y="7638"/>
                      <a:pt x="1462" y="8066"/>
                      <a:pt x="1763" y="8479"/>
                    </a:cubicBezTo>
                    <a:cubicBezTo>
                      <a:pt x="2160" y="9056"/>
                      <a:pt x="2600" y="9575"/>
                      <a:pt x="3081" y="10025"/>
                    </a:cubicBezTo>
                    <a:cubicBezTo>
                      <a:pt x="3759" y="10660"/>
                      <a:pt x="4505" y="11152"/>
                      <a:pt x="5257" y="11496"/>
                    </a:cubicBezTo>
                    <a:cubicBezTo>
                      <a:pt x="5627" y="11676"/>
                      <a:pt x="6008" y="11809"/>
                      <a:pt x="6379" y="11920"/>
                    </a:cubicBezTo>
                    <a:cubicBezTo>
                      <a:pt x="6390" y="11925"/>
                      <a:pt x="6395" y="11925"/>
                      <a:pt x="6416" y="11925"/>
                    </a:cubicBezTo>
                    <a:cubicBezTo>
                      <a:pt x="6686" y="12042"/>
                      <a:pt x="7014" y="12158"/>
                      <a:pt x="7369" y="12248"/>
                    </a:cubicBezTo>
                    <a:cubicBezTo>
                      <a:pt x="7649" y="12322"/>
                      <a:pt x="7914" y="12370"/>
                      <a:pt x="8157" y="12402"/>
                    </a:cubicBezTo>
                    <a:cubicBezTo>
                      <a:pt x="9538" y="12665"/>
                      <a:pt x="10895" y="12757"/>
                      <a:pt x="12118" y="12757"/>
                    </a:cubicBezTo>
                    <a:cubicBezTo>
                      <a:pt x="14851" y="12757"/>
                      <a:pt x="16918" y="12296"/>
                      <a:pt x="17108" y="12248"/>
                    </a:cubicBezTo>
                    <a:cubicBezTo>
                      <a:pt x="17468" y="12158"/>
                      <a:pt x="17791" y="12042"/>
                      <a:pt x="18061" y="11925"/>
                    </a:cubicBezTo>
                    <a:cubicBezTo>
                      <a:pt x="18077" y="11925"/>
                      <a:pt x="18087" y="11920"/>
                      <a:pt x="18103" y="11920"/>
                    </a:cubicBezTo>
                    <a:cubicBezTo>
                      <a:pt x="18474" y="11803"/>
                      <a:pt x="18844" y="11671"/>
                      <a:pt x="19220" y="11496"/>
                    </a:cubicBezTo>
                    <a:cubicBezTo>
                      <a:pt x="19966" y="11152"/>
                      <a:pt x="20713" y="10660"/>
                      <a:pt x="21396" y="10025"/>
                    </a:cubicBezTo>
                    <a:cubicBezTo>
                      <a:pt x="21877" y="9575"/>
                      <a:pt x="22322" y="9051"/>
                      <a:pt x="22714" y="8479"/>
                    </a:cubicBezTo>
                    <a:cubicBezTo>
                      <a:pt x="23026" y="8066"/>
                      <a:pt x="23322" y="7638"/>
                      <a:pt x="23619" y="7193"/>
                    </a:cubicBezTo>
                    <a:cubicBezTo>
                      <a:pt x="23857" y="6849"/>
                      <a:pt x="24074" y="6479"/>
                      <a:pt x="24249" y="6076"/>
                    </a:cubicBezTo>
                    <a:cubicBezTo>
                      <a:pt x="24333" y="5880"/>
                      <a:pt x="24402" y="5658"/>
                      <a:pt x="24439" y="5430"/>
                    </a:cubicBezTo>
                    <a:cubicBezTo>
                      <a:pt x="24471" y="5198"/>
                      <a:pt x="24481" y="4944"/>
                      <a:pt x="24391" y="4705"/>
                    </a:cubicBezTo>
                    <a:cubicBezTo>
                      <a:pt x="24339" y="4589"/>
                      <a:pt x="24270" y="4462"/>
                      <a:pt x="24180" y="4372"/>
                    </a:cubicBezTo>
                    <a:cubicBezTo>
                      <a:pt x="24095" y="4277"/>
                      <a:pt x="23994" y="4192"/>
                      <a:pt x="23889" y="4123"/>
                    </a:cubicBezTo>
                    <a:cubicBezTo>
                      <a:pt x="23777" y="4065"/>
                      <a:pt x="23650" y="4012"/>
                      <a:pt x="23513" y="3991"/>
                    </a:cubicBezTo>
                    <a:cubicBezTo>
                      <a:pt x="23481" y="3987"/>
                      <a:pt x="23449" y="3985"/>
                      <a:pt x="23416" y="3985"/>
                    </a:cubicBezTo>
                    <a:cubicBezTo>
                      <a:pt x="23304" y="3985"/>
                      <a:pt x="23186" y="4008"/>
                      <a:pt x="23084" y="4065"/>
                    </a:cubicBezTo>
                    <a:cubicBezTo>
                      <a:pt x="23010" y="4097"/>
                      <a:pt x="22973" y="4139"/>
                      <a:pt x="22925" y="4165"/>
                    </a:cubicBezTo>
                    <a:lnTo>
                      <a:pt x="22788" y="4266"/>
                    </a:lnTo>
                    <a:cubicBezTo>
                      <a:pt x="22692" y="4329"/>
                      <a:pt x="22602" y="4404"/>
                      <a:pt x="22507" y="4467"/>
                    </a:cubicBezTo>
                    <a:cubicBezTo>
                      <a:pt x="22322" y="4610"/>
                      <a:pt x="22142" y="4753"/>
                      <a:pt x="21967" y="4906"/>
                    </a:cubicBezTo>
                    <a:cubicBezTo>
                      <a:pt x="21713" y="5118"/>
                      <a:pt x="21475" y="5351"/>
                      <a:pt x="21237" y="5589"/>
                    </a:cubicBezTo>
                    <a:cubicBezTo>
                      <a:pt x="20670" y="6119"/>
                      <a:pt x="20125" y="6648"/>
                      <a:pt x="19665" y="7209"/>
                    </a:cubicBezTo>
                    <a:cubicBezTo>
                      <a:pt x="19511" y="7378"/>
                      <a:pt x="19374" y="7564"/>
                      <a:pt x="19241" y="7744"/>
                    </a:cubicBezTo>
                    <a:cubicBezTo>
                      <a:pt x="19231" y="7759"/>
                      <a:pt x="19225" y="7765"/>
                      <a:pt x="19220" y="7770"/>
                    </a:cubicBezTo>
                    <a:cubicBezTo>
                      <a:pt x="19215" y="7786"/>
                      <a:pt x="19204" y="7791"/>
                      <a:pt x="19194" y="7802"/>
                    </a:cubicBezTo>
                    <a:cubicBezTo>
                      <a:pt x="19151" y="7791"/>
                      <a:pt x="19109" y="7786"/>
                      <a:pt x="19045" y="7770"/>
                    </a:cubicBezTo>
                    <a:cubicBezTo>
                      <a:pt x="18993" y="7761"/>
                      <a:pt x="18934" y="7756"/>
                      <a:pt x="18868" y="7756"/>
                    </a:cubicBezTo>
                    <a:cubicBezTo>
                      <a:pt x="18782" y="7756"/>
                      <a:pt x="18685" y="7765"/>
                      <a:pt x="18580" y="7786"/>
                    </a:cubicBezTo>
                    <a:cubicBezTo>
                      <a:pt x="18490" y="7791"/>
                      <a:pt x="18410" y="7812"/>
                      <a:pt x="18331" y="7828"/>
                    </a:cubicBezTo>
                    <a:cubicBezTo>
                      <a:pt x="18326" y="7828"/>
                      <a:pt x="18320" y="7839"/>
                      <a:pt x="18315" y="7839"/>
                    </a:cubicBezTo>
                    <a:cubicBezTo>
                      <a:pt x="18267" y="7849"/>
                      <a:pt x="18220" y="7865"/>
                      <a:pt x="18172" y="7881"/>
                    </a:cubicBezTo>
                    <a:cubicBezTo>
                      <a:pt x="18119" y="7902"/>
                      <a:pt x="18061" y="7918"/>
                      <a:pt x="18003" y="7929"/>
                    </a:cubicBezTo>
                    <a:cubicBezTo>
                      <a:pt x="17981" y="7892"/>
                      <a:pt x="17976" y="7849"/>
                      <a:pt x="17971" y="7802"/>
                    </a:cubicBezTo>
                    <a:cubicBezTo>
                      <a:pt x="17987" y="7659"/>
                      <a:pt x="18008" y="7474"/>
                      <a:pt x="17981" y="7262"/>
                    </a:cubicBezTo>
                    <a:cubicBezTo>
                      <a:pt x="17987" y="7161"/>
                      <a:pt x="17987" y="7071"/>
                      <a:pt x="17981" y="7003"/>
                    </a:cubicBezTo>
                    <a:cubicBezTo>
                      <a:pt x="17960" y="6870"/>
                      <a:pt x="17960" y="6674"/>
                      <a:pt x="17881" y="6568"/>
                    </a:cubicBezTo>
                    <a:cubicBezTo>
                      <a:pt x="17854" y="6526"/>
                      <a:pt x="17839" y="6505"/>
                      <a:pt x="17812" y="6489"/>
                    </a:cubicBezTo>
                    <a:cubicBezTo>
                      <a:pt x="17746" y="6443"/>
                      <a:pt x="17671" y="6436"/>
                      <a:pt x="17588" y="6436"/>
                    </a:cubicBezTo>
                    <a:cubicBezTo>
                      <a:pt x="17553" y="6436"/>
                      <a:pt x="17516" y="6437"/>
                      <a:pt x="17478" y="6437"/>
                    </a:cubicBezTo>
                    <a:cubicBezTo>
                      <a:pt x="17463" y="6437"/>
                      <a:pt x="17447" y="6437"/>
                      <a:pt x="17431" y="6436"/>
                    </a:cubicBezTo>
                    <a:cubicBezTo>
                      <a:pt x="17420" y="6150"/>
                      <a:pt x="17399" y="5859"/>
                      <a:pt x="17320" y="5579"/>
                    </a:cubicBezTo>
                    <a:cubicBezTo>
                      <a:pt x="17320" y="5552"/>
                      <a:pt x="17325" y="5526"/>
                      <a:pt x="17325" y="5499"/>
                    </a:cubicBezTo>
                    <a:cubicBezTo>
                      <a:pt x="17346" y="5330"/>
                      <a:pt x="17346" y="5139"/>
                      <a:pt x="17299" y="4944"/>
                    </a:cubicBezTo>
                    <a:cubicBezTo>
                      <a:pt x="17283" y="4848"/>
                      <a:pt x="17240" y="4753"/>
                      <a:pt x="17193" y="4668"/>
                    </a:cubicBezTo>
                    <a:cubicBezTo>
                      <a:pt x="17150" y="4478"/>
                      <a:pt x="17087" y="4277"/>
                      <a:pt x="17008" y="4086"/>
                    </a:cubicBezTo>
                    <a:cubicBezTo>
                      <a:pt x="16981" y="4012"/>
                      <a:pt x="16949" y="3948"/>
                      <a:pt x="16923" y="3880"/>
                    </a:cubicBezTo>
                    <a:cubicBezTo>
                      <a:pt x="16923" y="3874"/>
                      <a:pt x="16918" y="3858"/>
                      <a:pt x="16912" y="3853"/>
                    </a:cubicBezTo>
                    <a:cubicBezTo>
                      <a:pt x="16849" y="3663"/>
                      <a:pt x="16769" y="3461"/>
                      <a:pt x="16685" y="3260"/>
                    </a:cubicBezTo>
                    <a:cubicBezTo>
                      <a:pt x="16648" y="3160"/>
                      <a:pt x="16605" y="3059"/>
                      <a:pt x="16552" y="2953"/>
                    </a:cubicBezTo>
                    <a:cubicBezTo>
                      <a:pt x="16505" y="2847"/>
                      <a:pt x="16446" y="2747"/>
                      <a:pt x="16383" y="2652"/>
                    </a:cubicBezTo>
                    <a:cubicBezTo>
                      <a:pt x="16261" y="2445"/>
                      <a:pt x="16102" y="2260"/>
                      <a:pt x="15938" y="2080"/>
                    </a:cubicBezTo>
                    <a:cubicBezTo>
                      <a:pt x="15917" y="2059"/>
                      <a:pt x="15870" y="1995"/>
                      <a:pt x="15838" y="1953"/>
                    </a:cubicBezTo>
                    <a:lnTo>
                      <a:pt x="15721" y="1815"/>
                    </a:lnTo>
                    <a:lnTo>
                      <a:pt x="15483" y="1551"/>
                    </a:lnTo>
                    <a:cubicBezTo>
                      <a:pt x="15404" y="1461"/>
                      <a:pt x="15330" y="1371"/>
                      <a:pt x="15256" y="1281"/>
                    </a:cubicBezTo>
                    <a:cubicBezTo>
                      <a:pt x="15229" y="1238"/>
                      <a:pt x="15181" y="1180"/>
                      <a:pt x="15171" y="1154"/>
                    </a:cubicBezTo>
                    <a:cubicBezTo>
                      <a:pt x="15150" y="1117"/>
                      <a:pt x="15129" y="1069"/>
                      <a:pt x="15113" y="1016"/>
                    </a:cubicBezTo>
                    <a:cubicBezTo>
                      <a:pt x="15076" y="915"/>
                      <a:pt x="15049" y="788"/>
                      <a:pt x="15012" y="656"/>
                    </a:cubicBezTo>
                    <a:cubicBezTo>
                      <a:pt x="14970" y="524"/>
                      <a:pt x="14906" y="376"/>
                      <a:pt x="14784" y="248"/>
                    </a:cubicBezTo>
                    <a:cubicBezTo>
                      <a:pt x="14726" y="190"/>
                      <a:pt x="14647" y="127"/>
                      <a:pt x="14583" y="100"/>
                    </a:cubicBezTo>
                    <a:cubicBezTo>
                      <a:pt x="14493" y="58"/>
                      <a:pt x="14409" y="37"/>
                      <a:pt x="14329" y="16"/>
                    </a:cubicBezTo>
                    <a:cubicBezTo>
                      <a:pt x="14257" y="6"/>
                      <a:pt x="14190" y="3"/>
                      <a:pt x="14124" y="3"/>
                    </a:cubicBezTo>
                    <a:cubicBezTo>
                      <a:pt x="14046" y="3"/>
                      <a:pt x="13970" y="7"/>
                      <a:pt x="13895" y="10"/>
                    </a:cubicBezTo>
                    <a:cubicBezTo>
                      <a:pt x="13763" y="16"/>
                      <a:pt x="13631" y="31"/>
                      <a:pt x="13509" y="37"/>
                    </a:cubicBezTo>
                    <a:cubicBezTo>
                      <a:pt x="13456" y="37"/>
                      <a:pt x="13371" y="37"/>
                      <a:pt x="13297" y="42"/>
                    </a:cubicBezTo>
                    <a:cubicBezTo>
                      <a:pt x="13223" y="58"/>
                      <a:pt x="13154" y="63"/>
                      <a:pt x="13075" y="84"/>
                    </a:cubicBezTo>
                    <a:cubicBezTo>
                      <a:pt x="12921" y="111"/>
                      <a:pt x="12339" y="275"/>
                      <a:pt x="12201" y="328"/>
                    </a:cubicBezTo>
                    <a:cubicBezTo>
                      <a:pt x="12059" y="275"/>
                      <a:pt x="11545" y="111"/>
                      <a:pt x="11392" y="84"/>
                    </a:cubicBezTo>
                    <a:cubicBezTo>
                      <a:pt x="11317" y="63"/>
                      <a:pt x="11249" y="58"/>
                      <a:pt x="11175" y="42"/>
                    </a:cubicBezTo>
                    <a:cubicBezTo>
                      <a:pt x="11100" y="37"/>
                      <a:pt x="11016" y="37"/>
                      <a:pt x="10968" y="37"/>
                    </a:cubicBezTo>
                    <a:cubicBezTo>
                      <a:pt x="10841" y="37"/>
                      <a:pt x="10709" y="16"/>
                      <a:pt x="10576" y="10"/>
                    </a:cubicBezTo>
                    <a:cubicBezTo>
                      <a:pt x="10497" y="7"/>
                      <a:pt x="10418" y="1"/>
                      <a:pt x="10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6"/>
              <p:cNvSpPr/>
              <p:nvPr/>
            </p:nvSpPr>
            <p:spPr>
              <a:xfrm>
                <a:off x="870100" y="1157825"/>
                <a:ext cx="1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4" y="3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3" name="Google Shape;2203;p46"/>
          <p:cNvGrpSpPr/>
          <p:nvPr/>
        </p:nvGrpSpPr>
        <p:grpSpPr>
          <a:xfrm rot="1905479">
            <a:off x="8095443" y="317778"/>
            <a:ext cx="552273" cy="611878"/>
            <a:chOff x="973300" y="229325"/>
            <a:chExt cx="446375" cy="494550"/>
          </a:xfrm>
        </p:grpSpPr>
        <p:sp>
          <p:nvSpPr>
            <p:cNvPr id="2204" name="Google Shape;2204;p46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5" name="Google Shape;2205;p46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2206" name="Google Shape;2206;p46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6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6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6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6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6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6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6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6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6"/>
          <p:cNvGrpSpPr/>
          <p:nvPr/>
        </p:nvGrpSpPr>
        <p:grpSpPr>
          <a:xfrm rot="-3799411">
            <a:off x="-616996" y="1338868"/>
            <a:ext cx="3086752" cy="644911"/>
            <a:chOff x="507485" y="2449183"/>
            <a:chExt cx="7896321" cy="1649768"/>
          </a:xfrm>
        </p:grpSpPr>
        <p:sp>
          <p:nvSpPr>
            <p:cNvPr id="2234" name="Google Shape;2234;p46"/>
            <p:cNvSpPr/>
            <p:nvPr/>
          </p:nvSpPr>
          <p:spPr>
            <a:xfrm>
              <a:off x="507485" y="2449183"/>
              <a:ext cx="7893286" cy="1646655"/>
            </a:xfrm>
            <a:custGeom>
              <a:avLst/>
              <a:gdLst/>
              <a:ahLst/>
              <a:cxnLst/>
              <a:rect l="l" t="t" r="r" b="b"/>
              <a:pathLst>
                <a:path w="45620" h="9517" extrusionOk="0">
                  <a:moveTo>
                    <a:pt x="16339" y="1"/>
                  </a:moveTo>
                  <a:cubicBezTo>
                    <a:pt x="16270" y="1"/>
                    <a:pt x="16228" y="52"/>
                    <a:pt x="16307" y="142"/>
                  </a:cubicBezTo>
                  <a:cubicBezTo>
                    <a:pt x="16417" y="271"/>
                    <a:pt x="16468" y="439"/>
                    <a:pt x="16354" y="750"/>
                  </a:cubicBezTo>
                  <a:cubicBezTo>
                    <a:pt x="16274" y="842"/>
                    <a:pt x="16197" y="930"/>
                    <a:pt x="16116" y="1022"/>
                  </a:cubicBezTo>
                  <a:cubicBezTo>
                    <a:pt x="15347" y="1186"/>
                    <a:pt x="15076" y="1516"/>
                    <a:pt x="14926" y="1893"/>
                  </a:cubicBezTo>
                  <a:lnTo>
                    <a:pt x="14900" y="1904"/>
                  </a:lnTo>
                  <a:cubicBezTo>
                    <a:pt x="14626" y="2040"/>
                    <a:pt x="14347" y="2172"/>
                    <a:pt x="14065" y="2303"/>
                  </a:cubicBezTo>
                  <a:lnTo>
                    <a:pt x="14087" y="2351"/>
                  </a:lnTo>
                  <a:lnTo>
                    <a:pt x="14029" y="2369"/>
                  </a:lnTo>
                  <a:lnTo>
                    <a:pt x="14010" y="2325"/>
                  </a:lnTo>
                  <a:cubicBezTo>
                    <a:pt x="13336" y="2648"/>
                    <a:pt x="12648" y="2966"/>
                    <a:pt x="11922" y="3296"/>
                  </a:cubicBezTo>
                  <a:cubicBezTo>
                    <a:pt x="11654" y="3416"/>
                    <a:pt x="11422" y="3502"/>
                    <a:pt x="11182" y="3502"/>
                  </a:cubicBezTo>
                  <a:cubicBezTo>
                    <a:pt x="11072" y="3502"/>
                    <a:pt x="10960" y="3484"/>
                    <a:pt x="10842" y="3443"/>
                  </a:cubicBezTo>
                  <a:cubicBezTo>
                    <a:pt x="10461" y="3311"/>
                    <a:pt x="10359" y="3208"/>
                    <a:pt x="10249" y="3087"/>
                  </a:cubicBezTo>
                  <a:cubicBezTo>
                    <a:pt x="10180" y="3010"/>
                    <a:pt x="10075" y="2979"/>
                    <a:pt x="9932" y="2979"/>
                  </a:cubicBezTo>
                  <a:cubicBezTo>
                    <a:pt x="9824" y="2979"/>
                    <a:pt x="9694" y="2997"/>
                    <a:pt x="9542" y="3025"/>
                  </a:cubicBezTo>
                  <a:cubicBezTo>
                    <a:pt x="6483" y="3629"/>
                    <a:pt x="3418" y="4193"/>
                    <a:pt x="352" y="4758"/>
                  </a:cubicBezTo>
                  <a:cubicBezTo>
                    <a:pt x="55" y="4812"/>
                    <a:pt x="0" y="4904"/>
                    <a:pt x="158" y="5095"/>
                  </a:cubicBezTo>
                  <a:cubicBezTo>
                    <a:pt x="898" y="5981"/>
                    <a:pt x="1297" y="7069"/>
                    <a:pt x="1132" y="8691"/>
                  </a:cubicBezTo>
                  <a:cubicBezTo>
                    <a:pt x="1068" y="9299"/>
                    <a:pt x="1258" y="9516"/>
                    <a:pt x="1542" y="9516"/>
                  </a:cubicBezTo>
                  <a:cubicBezTo>
                    <a:pt x="1616" y="9516"/>
                    <a:pt x="1696" y="9502"/>
                    <a:pt x="1780" y="9475"/>
                  </a:cubicBezTo>
                  <a:cubicBezTo>
                    <a:pt x="5674" y="8252"/>
                    <a:pt x="8890" y="6878"/>
                    <a:pt x="11999" y="5464"/>
                  </a:cubicBezTo>
                  <a:lnTo>
                    <a:pt x="12043" y="5567"/>
                  </a:lnTo>
                  <a:lnTo>
                    <a:pt x="11970" y="5600"/>
                  </a:lnTo>
                  <a:lnTo>
                    <a:pt x="12168" y="5959"/>
                  </a:lnTo>
                  <a:lnTo>
                    <a:pt x="12377" y="5871"/>
                  </a:lnTo>
                  <a:lnTo>
                    <a:pt x="12245" y="5483"/>
                  </a:lnTo>
                  <a:lnTo>
                    <a:pt x="12175" y="5512"/>
                  </a:lnTo>
                  <a:lnTo>
                    <a:pt x="12128" y="5406"/>
                  </a:lnTo>
                  <a:cubicBezTo>
                    <a:pt x="13051" y="4988"/>
                    <a:pt x="13966" y="4560"/>
                    <a:pt x="14889" y="4135"/>
                  </a:cubicBezTo>
                  <a:lnTo>
                    <a:pt x="14871" y="4098"/>
                  </a:lnTo>
                  <a:lnTo>
                    <a:pt x="14930" y="4069"/>
                  </a:lnTo>
                  <a:lnTo>
                    <a:pt x="14948" y="4113"/>
                  </a:lnTo>
                  <a:cubicBezTo>
                    <a:pt x="15105" y="4040"/>
                    <a:pt x="15259" y="3966"/>
                    <a:pt x="15417" y="3897"/>
                  </a:cubicBezTo>
                  <a:lnTo>
                    <a:pt x="15417" y="3897"/>
                  </a:lnTo>
                  <a:cubicBezTo>
                    <a:pt x="15428" y="3985"/>
                    <a:pt x="15428" y="4073"/>
                    <a:pt x="15318" y="4172"/>
                  </a:cubicBezTo>
                  <a:lnTo>
                    <a:pt x="13120" y="5131"/>
                  </a:lnTo>
                  <a:cubicBezTo>
                    <a:pt x="13017" y="5164"/>
                    <a:pt x="12939" y="5178"/>
                    <a:pt x="12880" y="5178"/>
                  </a:cubicBezTo>
                  <a:cubicBezTo>
                    <a:pt x="12813" y="5178"/>
                    <a:pt x="12769" y="5160"/>
                    <a:pt x="12736" y="5131"/>
                  </a:cubicBezTo>
                  <a:cubicBezTo>
                    <a:pt x="12571" y="5212"/>
                    <a:pt x="12406" y="5285"/>
                    <a:pt x="12241" y="5358"/>
                  </a:cubicBezTo>
                  <a:lnTo>
                    <a:pt x="12278" y="5406"/>
                  </a:lnTo>
                  <a:cubicBezTo>
                    <a:pt x="12371" y="5383"/>
                    <a:pt x="12466" y="5355"/>
                    <a:pt x="12555" y="5355"/>
                  </a:cubicBezTo>
                  <a:cubicBezTo>
                    <a:pt x="12690" y="5355"/>
                    <a:pt x="12812" y="5418"/>
                    <a:pt x="12900" y="5651"/>
                  </a:cubicBezTo>
                  <a:cubicBezTo>
                    <a:pt x="12966" y="5798"/>
                    <a:pt x="13036" y="5944"/>
                    <a:pt x="13098" y="6091"/>
                  </a:cubicBezTo>
                  <a:cubicBezTo>
                    <a:pt x="13234" y="6297"/>
                    <a:pt x="13418" y="6399"/>
                    <a:pt x="13647" y="6399"/>
                  </a:cubicBezTo>
                  <a:cubicBezTo>
                    <a:pt x="13728" y="6399"/>
                    <a:pt x="13813" y="6386"/>
                    <a:pt x="13904" y="6362"/>
                  </a:cubicBezTo>
                  <a:cubicBezTo>
                    <a:pt x="14541" y="6091"/>
                    <a:pt x="15201" y="5871"/>
                    <a:pt x="15820" y="5556"/>
                  </a:cubicBezTo>
                  <a:cubicBezTo>
                    <a:pt x="16017" y="5453"/>
                    <a:pt x="16029" y="5288"/>
                    <a:pt x="16429" y="5288"/>
                  </a:cubicBezTo>
                  <a:cubicBezTo>
                    <a:pt x="16497" y="5288"/>
                    <a:pt x="16576" y="5293"/>
                    <a:pt x="16669" y="5303"/>
                  </a:cubicBezTo>
                  <a:cubicBezTo>
                    <a:pt x="16764" y="5314"/>
                    <a:pt x="16862" y="5319"/>
                    <a:pt x="16963" y="5319"/>
                  </a:cubicBezTo>
                  <a:cubicBezTo>
                    <a:pt x="17541" y="5319"/>
                    <a:pt x="18188" y="5130"/>
                    <a:pt x="18515" y="4530"/>
                  </a:cubicBezTo>
                  <a:cubicBezTo>
                    <a:pt x="18721" y="4153"/>
                    <a:pt x="18812" y="3728"/>
                    <a:pt x="18962" y="3325"/>
                  </a:cubicBezTo>
                  <a:cubicBezTo>
                    <a:pt x="19266" y="2974"/>
                    <a:pt x="19596" y="2805"/>
                    <a:pt x="20164" y="2805"/>
                  </a:cubicBezTo>
                  <a:cubicBezTo>
                    <a:pt x="20475" y="2804"/>
                    <a:pt x="20786" y="2804"/>
                    <a:pt x="21097" y="2804"/>
                  </a:cubicBezTo>
                  <a:cubicBezTo>
                    <a:pt x="21718" y="2804"/>
                    <a:pt x="22339" y="2805"/>
                    <a:pt x="22962" y="2805"/>
                  </a:cubicBezTo>
                  <a:cubicBezTo>
                    <a:pt x="23101" y="2575"/>
                    <a:pt x="23464" y="2556"/>
                    <a:pt x="23878" y="2542"/>
                  </a:cubicBezTo>
                  <a:lnTo>
                    <a:pt x="28299" y="2538"/>
                  </a:lnTo>
                  <a:lnTo>
                    <a:pt x="31852" y="2391"/>
                  </a:lnTo>
                  <a:lnTo>
                    <a:pt x="31925" y="2391"/>
                  </a:lnTo>
                  <a:cubicBezTo>
                    <a:pt x="31976" y="2428"/>
                    <a:pt x="32086" y="2446"/>
                    <a:pt x="32196" y="2446"/>
                  </a:cubicBezTo>
                  <a:cubicBezTo>
                    <a:pt x="32327" y="2446"/>
                    <a:pt x="32459" y="2420"/>
                    <a:pt x="32489" y="2366"/>
                  </a:cubicBezTo>
                  <a:lnTo>
                    <a:pt x="32566" y="2362"/>
                  </a:lnTo>
                  <a:lnTo>
                    <a:pt x="32569" y="2362"/>
                  </a:lnTo>
                  <a:lnTo>
                    <a:pt x="34320" y="2289"/>
                  </a:lnTo>
                  <a:cubicBezTo>
                    <a:pt x="34485" y="2285"/>
                    <a:pt x="34540" y="2249"/>
                    <a:pt x="34558" y="2153"/>
                  </a:cubicBezTo>
                  <a:lnTo>
                    <a:pt x="34558" y="2150"/>
                  </a:lnTo>
                  <a:lnTo>
                    <a:pt x="34676" y="2153"/>
                  </a:lnTo>
                  <a:lnTo>
                    <a:pt x="35042" y="2153"/>
                  </a:lnTo>
                  <a:lnTo>
                    <a:pt x="44455" y="2150"/>
                  </a:lnTo>
                  <a:lnTo>
                    <a:pt x="44455" y="2201"/>
                  </a:lnTo>
                  <a:cubicBezTo>
                    <a:pt x="44455" y="2263"/>
                    <a:pt x="44613" y="2293"/>
                    <a:pt x="44766" y="2293"/>
                  </a:cubicBezTo>
                  <a:lnTo>
                    <a:pt x="44770" y="2293"/>
                  </a:lnTo>
                  <a:cubicBezTo>
                    <a:pt x="44928" y="2293"/>
                    <a:pt x="45081" y="2263"/>
                    <a:pt x="45081" y="2201"/>
                  </a:cubicBezTo>
                  <a:lnTo>
                    <a:pt x="45081" y="2150"/>
                  </a:lnTo>
                  <a:lnTo>
                    <a:pt x="45620" y="2150"/>
                  </a:lnTo>
                  <a:lnTo>
                    <a:pt x="45620" y="1457"/>
                  </a:lnTo>
                  <a:lnTo>
                    <a:pt x="45609" y="1457"/>
                  </a:lnTo>
                  <a:lnTo>
                    <a:pt x="45609" y="1282"/>
                  </a:lnTo>
                  <a:lnTo>
                    <a:pt x="45620" y="1282"/>
                  </a:lnTo>
                  <a:lnTo>
                    <a:pt x="45620" y="582"/>
                  </a:lnTo>
                  <a:lnTo>
                    <a:pt x="45125" y="578"/>
                  </a:lnTo>
                  <a:lnTo>
                    <a:pt x="45125" y="586"/>
                  </a:lnTo>
                  <a:lnTo>
                    <a:pt x="45078" y="582"/>
                  </a:lnTo>
                  <a:cubicBezTo>
                    <a:pt x="45078" y="582"/>
                    <a:pt x="45078" y="578"/>
                    <a:pt x="45074" y="578"/>
                  </a:cubicBezTo>
                  <a:cubicBezTo>
                    <a:pt x="45074" y="575"/>
                    <a:pt x="45070" y="567"/>
                    <a:pt x="45067" y="564"/>
                  </a:cubicBezTo>
                  <a:lnTo>
                    <a:pt x="45056" y="556"/>
                  </a:lnTo>
                  <a:lnTo>
                    <a:pt x="45056" y="490"/>
                  </a:lnTo>
                  <a:cubicBezTo>
                    <a:pt x="45059" y="490"/>
                    <a:pt x="45059" y="490"/>
                    <a:pt x="45067" y="494"/>
                  </a:cubicBezTo>
                  <a:cubicBezTo>
                    <a:pt x="45070" y="494"/>
                    <a:pt x="45074" y="501"/>
                    <a:pt x="45078" y="501"/>
                  </a:cubicBezTo>
                  <a:cubicBezTo>
                    <a:pt x="45085" y="505"/>
                    <a:pt x="45089" y="505"/>
                    <a:pt x="45092" y="509"/>
                  </a:cubicBezTo>
                  <a:lnTo>
                    <a:pt x="45092" y="333"/>
                  </a:lnTo>
                  <a:cubicBezTo>
                    <a:pt x="45092" y="201"/>
                    <a:pt x="44982" y="91"/>
                    <a:pt x="44851" y="91"/>
                  </a:cubicBezTo>
                  <a:lnTo>
                    <a:pt x="44700" y="91"/>
                  </a:lnTo>
                  <a:cubicBezTo>
                    <a:pt x="44565" y="91"/>
                    <a:pt x="44455" y="201"/>
                    <a:pt x="44455" y="333"/>
                  </a:cubicBezTo>
                  <a:lnTo>
                    <a:pt x="44455" y="534"/>
                  </a:lnTo>
                  <a:cubicBezTo>
                    <a:pt x="44459" y="534"/>
                    <a:pt x="44466" y="531"/>
                    <a:pt x="44466" y="531"/>
                  </a:cubicBezTo>
                  <a:lnTo>
                    <a:pt x="44466" y="567"/>
                  </a:lnTo>
                  <a:lnTo>
                    <a:pt x="44459" y="575"/>
                  </a:lnTo>
                  <a:cubicBezTo>
                    <a:pt x="44459" y="578"/>
                    <a:pt x="44455" y="578"/>
                    <a:pt x="44455" y="582"/>
                  </a:cubicBezTo>
                  <a:lnTo>
                    <a:pt x="44415" y="578"/>
                  </a:lnTo>
                  <a:lnTo>
                    <a:pt x="44400" y="578"/>
                  </a:lnTo>
                  <a:lnTo>
                    <a:pt x="32551" y="490"/>
                  </a:lnTo>
                  <a:lnTo>
                    <a:pt x="32551" y="531"/>
                  </a:lnTo>
                  <a:lnTo>
                    <a:pt x="32489" y="531"/>
                  </a:lnTo>
                  <a:lnTo>
                    <a:pt x="32489" y="501"/>
                  </a:lnTo>
                  <a:lnTo>
                    <a:pt x="32489" y="494"/>
                  </a:lnTo>
                  <a:cubicBezTo>
                    <a:pt x="32480" y="430"/>
                    <a:pt x="32336" y="397"/>
                    <a:pt x="32191" y="397"/>
                  </a:cubicBezTo>
                  <a:cubicBezTo>
                    <a:pt x="32049" y="397"/>
                    <a:pt x="31906" y="429"/>
                    <a:pt x="31892" y="490"/>
                  </a:cubicBezTo>
                  <a:cubicBezTo>
                    <a:pt x="31892" y="494"/>
                    <a:pt x="31888" y="494"/>
                    <a:pt x="31888" y="501"/>
                  </a:cubicBezTo>
                  <a:lnTo>
                    <a:pt x="31888" y="531"/>
                  </a:lnTo>
                  <a:lnTo>
                    <a:pt x="31855" y="531"/>
                  </a:lnTo>
                  <a:lnTo>
                    <a:pt x="31855" y="490"/>
                  </a:lnTo>
                  <a:lnTo>
                    <a:pt x="23665" y="432"/>
                  </a:lnTo>
                  <a:lnTo>
                    <a:pt x="23665" y="351"/>
                  </a:lnTo>
                  <a:cubicBezTo>
                    <a:pt x="23665" y="275"/>
                    <a:pt x="23586" y="241"/>
                    <a:pt x="23430" y="241"/>
                  </a:cubicBezTo>
                  <a:cubicBezTo>
                    <a:pt x="23422" y="241"/>
                    <a:pt x="23414" y="241"/>
                    <a:pt x="23405" y="241"/>
                  </a:cubicBezTo>
                  <a:lnTo>
                    <a:pt x="22848" y="252"/>
                  </a:lnTo>
                  <a:cubicBezTo>
                    <a:pt x="22757" y="454"/>
                    <a:pt x="22479" y="472"/>
                    <a:pt x="22299" y="476"/>
                  </a:cubicBezTo>
                  <a:cubicBezTo>
                    <a:pt x="21656" y="488"/>
                    <a:pt x="21064" y="492"/>
                    <a:pt x="20481" y="492"/>
                  </a:cubicBezTo>
                  <a:cubicBezTo>
                    <a:pt x="19608" y="492"/>
                    <a:pt x="18756" y="482"/>
                    <a:pt x="17787" y="476"/>
                  </a:cubicBezTo>
                  <a:cubicBezTo>
                    <a:pt x="17479" y="476"/>
                    <a:pt x="17215" y="604"/>
                    <a:pt x="17032" y="765"/>
                  </a:cubicBezTo>
                  <a:lnTo>
                    <a:pt x="16776" y="765"/>
                  </a:lnTo>
                  <a:cubicBezTo>
                    <a:pt x="16746" y="487"/>
                    <a:pt x="16688" y="117"/>
                    <a:pt x="16395" y="11"/>
                  </a:cubicBezTo>
                  <a:cubicBezTo>
                    <a:pt x="16376" y="4"/>
                    <a:pt x="16357" y="1"/>
                    <a:pt x="16339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2935832" y="2505415"/>
              <a:ext cx="5466127" cy="658005"/>
            </a:xfrm>
            <a:custGeom>
              <a:avLst/>
              <a:gdLst/>
              <a:ahLst/>
              <a:cxnLst/>
              <a:rect l="l" t="t" r="r" b="b"/>
              <a:pathLst>
                <a:path w="31592" h="3803" extrusionOk="0">
                  <a:moveTo>
                    <a:pt x="8930" y="0"/>
                  </a:moveTo>
                  <a:lnTo>
                    <a:pt x="8791" y="92"/>
                  </a:lnTo>
                  <a:lnTo>
                    <a:pt x="8655" y="183"/>
                  </a:lnTo>
                  <a:lnTo>
                    <a:pt x="3802" y="183"/>
                  </a:lnTo>
                  <a:lnTo>
                    <a:pt x="3436" y="275"/>
                  </a:lnTo>
                  <a:lnTo>
                    <a:pt x="3069" y="506"/>
                  </a:lnTo>
                  <a:lnTo>
                    <a:pt x="2930" y="506"/>
                  </a:lnTo>
                  <a:lnTo>
                    <a:pt x="2472" y="597"/>
                  </a:lnTo>
                  <a:lnTo>
                    <a:pt x="2337" y="780"/>
                  </a:lnTo>
                  <a:lnTo>
                    <a:pt x="139" y="2015"/>
                  </a:lnTo>
                  <a:lnTo>
                    <a:pt x="0" y="2062"/>
                  </a:lnTo>
                  <a:lnTo>
                    <a:pt x="824" y="3802"/>
                  </a:lnTo>
                  <a:lnTo>
                    <a:pt x="1007" y="3711"/>
                  </a:lnTo>
                  <a:lnTo>
                    <a:pt x="2839" y="2887"/>
                  </a:lnTo>
                  <a:lnTo>
                    <a:pt x="3663" y="3022"/>
                  </a:lnTo>
                  <a:lnTo>
                    <a:pt x="4578" y="3253"/>
                  </a:lnTo>
                  <a:lnTo>
                    <a:pt x="5311" y="2612"/>
                  </a:lnTo>
                  <a:lnTo>
                    <a:pt x="5952" y="2381"/>
                  </a:lnTo>
                  <a:lnTo>
                    <a:pt x="6501" y="2381"/>
                  </a:lnTo>
                  <a:lnTo>
                    <a:pt x="8930" y="2337"/>
                  </a:lnTo>
                  <a:lnTo>
                    <a:pt x="9296" y="2198"/>
                  </a:lnTo>
                  <a:lnTo>
                    <a:pt x="9846" y="2106"/>
                  </a:lnTo>
                  <a:lnTo>
                    <a:pt x="17830" y="2073"/>
                  </a:lnTo>
                  <a:lnTo>
                    <a:pt x="18039" y="2073"/>
                  </a:lnTo>
                  <a:lnTo>
                    <a:pt x="18545" y="2048"/>
                  </a:lnTo>
                  <a:lnTo>
                    <a:pt x="20511" y="1832"/>
                  </a:lnTo>
                  <a:lnTo>
                    <a:pt x="20706" y="1835"/>
                  </a:lnTo>
                  <a:lnTo>
                    <a:pt x="31437" y="1832"/>
                  </a:lnTo>
                  <a:lnTo>
                    <a:pt x="31591" y="1465"/>
                  </a:lnTo>
                  <a:lnTo>
                    <a:pt x="31591" y="323"/>
                  </a:lnTo>
                  <a:lnTo>
                    <a:pt x="31042" y="275"/>
                  </a:lnTo>
                  <a:lnTo>
                    <a:pt x="31042" y="0"/>
                  </a:lnTo>
                  <a:lnTo>
                    <a:pt x="30449" y="0"/>
                  </a:lnTo>
                  <a:lnTo>
                    <a:pt x="30449" y="275"/>
                  </a:lnTo>
                  <a:lnTo>
                    <a:pt x="30386" y="268"/>
                  </a:lnTo>
                  <a:lnTo>
                    <a:pt x="9615" y="183"/>
                  </a:lnTo>
                  <a:lnTo>
                    <a:pt x="9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3820487" y="2742456"/>
              <a:ext cx="259880" cy="52080"/>
            </a:xfrm>
            <a:custGeom>
              <a:avLst/>
              <a:gdLst/>
              <a:ahLst/>
              <a:cxnLst/>
              <a:rect l="l" t="t" r="r" b="b"/>
              <a:pathLst>
                <a:path w="1502" h="301" extrusionOk="0">
                  <a:moveTo>
                    <a:pt x="0" y="0"/>
                  </a:moveTo>
                  <a:lnTo>
                    <a:pt x="0" y="29"/>
                  </a:lnTo>
                  <a:cubicBezTo>
                    <a:pt x="0" y="183"/>
                    <a:pt x="121" y="301"/>
                    <a:pt x="271" y="301"/>
                  </a:cubicBezTo>
                  <a:lnTo>
                    <a:pt x="1502" y="301"/>
                  </a:lnTo>
                  <a:lnTo>
                    <a:pt x="1502" y="172"/>
                  </a:lnTo>
                  <a:lnTo>
                    <a:pt x="271" y="172"/>
                  </a:lnTo>
                  <a:cubicBezTo>
                    <a:pt x="154" y="172"/>
                    <a:pt x="52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1701848" y="3163764"/>
              <a:ext cx="90837" cy="144128"/>
            </a:xfrm>
            <a:custGeom>
              <a:avLst/>
              <a:gdLst/>
              <a:ahLst/>
              <a:cxnLst/>
              <a:rect l="l" t="t" r="r" b="b"/>
              <a:pathLst>
                <a:path w="525" h="833" extrusionOk="0">
                  <a:moveTo>
                    <a:pt x="169" y="1"/>
                  </a:moveTo>
                  <a:cubicBezTo>
                    <a:pt x="114" y="16"/>
                    <a:pt x="56" y="34"/>
                    <a:pt x="1" y="45"/>
                  </a:cubicBezTo>
                  <a:cubicBezTo>
                    <a:pt x="184" y="283"/>
                    <a:pt x="349" y="554"/>
                    <a:pt x="524" y="832"/>
                  </a:cubicBezTo>
                  <a:cubicBezTo>
                    <a:pt x="411" y="624"/>
                    <a:pt x="279" y="144"/>
                    <a:pt x="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2135957" y="3088500"/>
              <a:ext cx="76822" cy="85646"/>
            </a:xfrm>
            <a:custGeom>
              <a:avLst/>
              <a:gdLst/>
              <a:ahLst/>
              <a:cxnLst/>
              <a:rect l="l" t="t" r="r" b="b"/>
              <a:pathLst>
                <a:path w="444" h="495" extrusionOk="0">
                  <a:moveTo>
                    <a:pt x="81" y="0"/>
                  </a:moveTo>
                  <a:cubicBezTo>
                    <a:pt x="56" y="15"/>
                    <a:pt x="26" y="22"/>
                    <a:pt x="1" y="37"/>
                  </a:cubicBezTo>
                  <a:cubicBezTo>
                    <a:pt x="158" y="158"/>
                    <a:pt x="297" y="322"/>
                    <a:pt x="444" y="495"/>
                  </a:cubicBezTo>
                  <a:cubicBezTo>
                    <a:pt x="360" y="344"/>
                    <a:pt x="184" y="88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2035778" y="3106148"/>
              <a:ext cx="80109" cy="98969"/>
            </a:xfrm>
            <a:custGeom>
              <a:avLst/>
              <a:gdLst/>
              <a:ahLst/>
              <a:cxnLst/>
              <a:rect l="l" t="t" r="r" b="b"/>
              <a:pathLst>
                <a:path w="463" h="572" extrusionOk="0">
                  <a:moveTo>
                    <a:pt x="100" y="1"/>
                  </a:moveTo>
                  <a:cubicBezTo>
                    <a:pt x="71" y="12"/>
                    <a:pt x="34" y="26"/>
                    <a:pt x="1" y="41"/>
                  </a:cubicBezTo>
                  <a:cubicBezTo>
                    <a:pt x="166" y="187"/>
                    <a:pt x="309" y="374"/>
                    <a:pt x="462" y="572"/>
                  </a:cubicBezTo>
                  <a:cubicBezTo>
                    <a:pt x="371" y="407"/>
                    <a:pt x="202" y="96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2103083" y="3094036"/>
              <a:ext cx="78725" cy="89626"/>
            </a:xfrm>
            <a:custGeom>
              <a:avLst/>
              <a:gdLst/>
              <a:ahLst/>
              <a:cxnLst/>
              <a:rect l="l" t="t" r="r" b="b"/>
              <a:pathLst>
                <a:path w="455" h="518" extrusionOk="0">
                  <a:moveTo>
                    <a:pt x="88" y="1"/>
                  </a:moveTo>
                  <a:cubicBezTo>
                    <a:pt x="62" y="16"/>
                    <a:pt x="29" y="27"/>
                    <a:pt x="0" y="38"/>
                  </a:cubicBezTo>
                  <a:cubicBezTo>
                    <a:pt x="161" y="166"/>
                    <a:pt x="304" y="338"/>
                    <a:pt x="454" y="517"/>
                  </a:cubicBezTo>
                  <a:cubicBezTo>
                    <a:pt x="363" y="367"/>
                    <a:pt x="183" y="93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1902206" y="3129679"/>
              <a:ext cx="84954" cy="117309"/>
            </a:xfrm>
            <a:custGeom>
              <a:avLst/>
              <a:gdLst/>
              <a:ahLst/>
              <a:cxnLst/>
              <a:rect l="l" t="t" r="r" b="b"/>
              <a:pathLst>
                <a:path w="491" h="678" extrusionOk="0">
                  <a:moveTo>
                    <a:pt x="132" y="0"/>
                  </a:moveTo>
                  <a:cubicBezTo>
                    <a:pt x="88" y="11"/>
                    <a:pt x="44" y="22"/>
                    <a:pt x="0" y="40"/>
                  </a:cubicBezTo>
                  <a:cubicBezTo>
                    <a:pt x="172" y="224"/>
                    <a:pt x="322" y="443"/>
                    <a:pt x="491" y="678"/>
                  </a:cubicBezTo>
                  <a:cubicBezTo>
                    <a:pt x="388" y="495"/>
                    <a:pt x="235" y="114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1935080" y="3123277"/>
              <a:ext cx="83916" cy="112984"/>
            </a:xfrm>
            <a:custGeom>
              <a:avLst/>
              <a:gdLst/>
              <a:ahLst/>
              <a:cxnLst/>
              <a:rect l="l" t="t" r="r" b="b"/>
              <a:pathLst>
                <a:path w="485" h="653" extrusionOk="0">
                  <a:moveTo>
                    <a:pt x="121" y="0"/>
                  </a:moveTo>
                  <a:cubicBezTo>
                    <a:pt x="85" y="15"/>
                    <a:pt x="41" y="30"/>
                    <a:pt x="1" y="41"/>
                  </a:cubicBezTo>
                  <a:cubicBezTo>
                    <a:pt x="173" y="217"/>
                    <a:pt x="323" y="433"/>
                    <a:pt x="484" y="652"/>
                  </a:cubicBezTo>
                  <a:cubicBezTo>
                    <a:pt x="385" y="473"/>
                    <a:pt x="228" y="110"/>
                    <a:pt x="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1969338" y="3117567"/>
              <a:ext cx="82532" cy="109177"/>
            </a:xfrm>
            <a:custGeom>
              <a:avLst/>
              <a:gdLst/>
              <a:ahLst/>
              <a:cxnLst/>
              <a:rect l="l" t="t" r="r" b="b"/>
              <a:pathLst>
                <a:path w="477" h="631" extrusionOk="0">
                  <a:moveTo>
                    <a:pt x="114" y="1"/>
                  </a:moveTo>
                  <a:cubicBezTo>
                    <a:pt x="74" y="15"/>
                    <a:pt x="37" y="30"/>
                    <a:pt x="0" y="44"/>
                  </a:cubicBezTo>
                  <a:cubicBezTo>
                    <a:pt x="169" y="209"/>
                    <a:pt x="315" y="414"/>
                    <a:pt x="477" y="631"/>
                  </a:cubicBezTo>
                  <a:cubicBezTo>
                    <a:pt x="381" y="455"/>
                    <a:pt x="220" y="110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2002904" y="3111165"/>
              <a:ext cx="81321" cy="104160"/>
            </a:xfrm>
            <a:custGeom>
              <a:avLst/>
              <a:gdLst/>
              <a:ahLst/>
              <a:cxnLst/>
              <a:rect l="l" t="t" r="r" b="b"/>
              <a:pathLst>
                <a:path w="470" h="602" extrusionOk="0">
                  <a:moveTo>
                    <a:pt x="107" y="1"/>
                  </a:moveTo>
                  <a:lnTo>
                    <a:pt x="0" y="45"/>
                  </a:lnTo>
                  <a:cubicBezTo>
                    <a:pt x="165" y="199"/>
                    <a:pt x="312" y="396"/>
                    <a:pt x="469" y="602"/>
                  </a:cubicBezTo>
                  <a:cubicBezTo>
                    <a:pt x="378" y="433"/>
                    <a:pt x="209" y="107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667703" y="3168263"/>
              <a:ext cx="1093329" cy="458337"/>
            </a:xfrm>
            <a:custGeom>
              <a:avLst/>
              <a:gdLst/>
              <a:ahLst/>
              <a:cxnLst/>
              <a:rect l="l" t="t" r="r" b="b"/>
              <a:pathLst>
                <a:path w="6319" h="2649" extrusionOk="0">
                  <a:moveTo>
                    <a:pt x="3511" y="1752"/>
                  </a:moveTo>
                  <a:cubicBezTo>
                    <a:pt x="3512" y="1753"/>
                    <a:pt x="3512" y="1754"/>
                    <a:pt x="3513" y="1755"/>
                  </a:cubicBezTo>
                  <a:cubicBezTo>
                    <a:pt x="3512" y="1754"/>
                    <a:pt x="3512" y="1753"/>
                    <a:pt x="3511" y="1752"/>
                  </a:cubicBezTo>
                  <a:close/>
                  <a:moveTo>
                    <a:pt x="3141" y="1877"/>
                  </a:moveTo>
                  <a:cubicBezTo>
                    <a:pt x="3142" y="1878"/>
                    <a:pt x="3142" y="1879"/>
                    <a:pt x="3143" y="1880"/>
                  </a:cubicBezTo>
                  <a:cubicBezTo>
                    <a:pt x="3142" y="1879"/>
                    <a:pt x="3142" y="1878"/>
                    <a:pt x="3141" y="1877"/>
                  </a:cubicBezTo>
                  <a:close/>
                  <a:moveTo>
                    <a:pt x="2951" y="1936"/>
                  </a:moveTo>
                  <a:lnTo>
                    <a:pt x="2951" y="1936"/>
                  </a:lnTo>
                  <a:cubicBezTo>
                    <a:pt x="2951" y="1936"/>
                    <a:pt x="2952" y="1937"/>
                    <a:pt x="2952" y="1938"/>
                  </a:cubicBezTo>
                  <a:cubicBezTo>
                    <a:pt x="2952" y="1937"/>
                    <a:pt x="2951" y="1936"/>
                    <a:pt x="2951" y="1936"/>
                  </a:cubicBezTo>
                  <a:close/>
                  <a:moveTo>
                    <a:pt x="2761" y="1988"/>
                  </a:moveTo>
                  <a:lnTo>
                    <a:pt x="2761" y="1988"/>
                  </a:lnTo>
                  <a:cubicBezTo>
                    <a:pt x="2763" y="1991"/>
                    <a:pt x="2764" y="1994"/>
                    <a:pt x="2765" y="1997"/>
                  </a:cubicBezTo>
                  <a:cubicBezTo>
                    <a:pt x="2764" y="1994"/>
                    <a:pt x="2763" y="1991"/>
                    <a:pt x="2761" y="1988"/>
                  </a:cubicBezTo>
                  <a:close/>
                  <a:moveTo>
                    <a:pt x="2566" y="2033"/>
                  </a:moveTo>
                  <a:lnTo>
                    <a:pt x="2566" y="2033"/>
                  </a:lnTo>
                  <a:cubicBezTo>
                    <a:pt x="2570" y="2042"/>
                    <a:pt x="2574" y="2051"/>
                    <a:pt x="2579" y="2059"/>
                  </a:cubicBezTo>
                  <a:cubicBezTo>
                    <a:pt x="2575" y="2050"/>
                    <a:pt x="2570" y="2042"/>
                    <a:pt x="2566" y="2033"/>
                  </a:cubicBezTo>
                  <a:close/>
                  <a:moveTo>
                    <a:pt x="2385" y="2103"/>
                  </a:moveTo>
                  <a:cubicBezTo>
                    <a:pt x="2387" y="2108"/>
                    <a:pt x="2389" y="2113"/>
                    <a:pt x="2392" y="2118"/>
                  </a:cubicBezTo>
                  <a:cubicBezTo>
                    <a:pt x="2390" y="2113"/>
                    <a:pt x="2387" y="2108"/>
                    <a:pt x="2385" y="2103"/>
                  </a:cubicBezTo>
                  <a:close/>
                  <a:moveTo>
                    <a:pt x="2192" y="2149"/>
                  </a:moveTo>
                  <a:cubicBezTo>
                    <a:pt x="2196" y="2159"/>
                    <a:pt x="2201" y="2168"/>
                    <a:pt x="2205" y="2176"/>
                  </a:cubicBezTo>
                  <a:cubicBezTo>
                    <a:pt x="2201" y="2167"/>
                    <a:pt x="2196" y="2158"/>
                    <a:pt x="2192" y="2149"/>
                  </a:cubicBezTo>
                  <a:close/>
                  <a:moveTo>
                    <a:pt x="2004" y="2212"/>
                  </a:moveTo>
                  <a:lnTo>
                    <a:pt x="2004" y="2212"/>
                  </a:lnTo>
                  <a:cubicBezTo>
                    <a:pt x="2007" y="2220"/>
                    <a:pt x="2011" y="2228"/>
                    <a:pt x="2015" y="2235"/>
                  </a:cubicBezTo>
                  <a:lnTo>
                    <a:pt x="2004" y="2212"/>
                  </a:lnTo>
                  <a:close/>
                  <a:moveTo>
                    <a:pt x="1813" y="2261"/>
                  </a:moveTo>
                  <a:cubicBezTo>
                    <a:pt x="1818" y="2273"/>
                    <a:pt x="1823" y="2283"/>
                    <a:pt x="1828" y="2293"/>
                  </a:cubicBezTo>
                  <a:cubicBezTo>
                    <a:pt x="1823" y="2283"/>
                    <a:pt x="1818" y="2272"/>
                    <a:pt x="1813" y="2261"/>
                  </a:cubicBezTo>
                  <a:close/>
                  <a:moveTo>
                    <a:pt x="1636" y="2338"/>
                  </a:moveTo>
                  <a:cubicBezTo>
                    <a:pt x="1639" y="2344"/>
                    <a:pt x="1642" y="2350"/>
                    <a:pt x="1645" y="2356"/>
                  </a:cubicBezTo>
                  <a:cubicBezTo>
                    <a:pt x="1642" y="2350"/>
                    <a:pt x="1639" y="2344"/>
                    <a:pt x="1636" y="2338"/>
                  </a:cubicBezTo>
                  <a:close/>
                  <a:moveTo>
                    <a:pt x="1443" y="2383"/>
                  </a:moveTo>
                  <a:cubicBezTo>
                    <a:pt x="1448" y="2394"/>
                    <a:pt x="1453" y="2404"/>
                    <a:pt x="1458" y="2414"/>
                  </a:cubicBezTo>
                  <a:cubicBezTo>
                    <a:pt x="1453" y="2404"/>
                    <a:pt x="1448" y="2393"/>
                    <a:pt x="1443" y="2383"/>
                  </a:cubicBezTo>
                  <a:close/>
                  <a:moveTo>
                    <a:pt x="1254" y="2436"/>
                  </a:moveTo>
                  <a:lnTo>
                    <a:pt x="1254" y="2436"/>
                  </a:lnTo>
                  <a:cubicBezTo>
                    <a:pt x="1260" y="2449"/>
                    <a:pt x="1265" y="2461"/>
                    <a:pt x="1271" y="2473"/>
                  </a:cubicBezTo>
                  <a:cubicBezTo>
                    <a:pt x="1265" y="2461"/>
                    <a:pt x="1260" y="2448"/>
                    <a:pt x="1254" y="2436"/>
                  </a:cubicBezTo>
                  <a:close/>
                  <a:moveTo>
                    <a:pt x="1063" y="2494"/>
                  </a:moveTo>
                  <a:cubicBezTo>
                    <a:pt x="1069" y="2507"/>
                    <a:pt x="1075" y="2520"/>
                    <a:pt x="1081" y="2532"/>
                  </a:cubicBezTo>
                  <a:cubicBezTo>
                    <a:pt x="1075" y="2519"/>
                    <a:pt x="1069" y="2507"/>
                    <a:pt x="1063" y="2494"/>
                  </a:cubicBezTo>
                  <a:close/>
                  <a:moveTo>
                    <a:pt x="5963" y="1"/>
                  </a:moveTo>
                  <a:cubicBezTo>
                    <a:pt x="5904" y="19"/>
                    <a:pt x="5842" y="34"/>
                    <a:pt x="5787" y="52"/>
                  </a:cubicBezTo>
                  <a:cubicBezTo>
                    <a:pt x="5784" y="48"/>
                    <a:pt x="5784" y="44"/>
                    <a:pt x="5780" y="37"/>
                  </a:cubicBezTo>
                  <a:cubicBezTo>
                    <a:pt x="5721" y="55"/>
                    <a:pt x="5659" y="70"/>
                    <a:pt x="5600" y="88"/>
                  </a:cubicBezTo>
                  <a:cubicBezTo>
                    <a:pt x="5597" y="85"/>
                    <a:pt x="5597" y="81"/>
                    <a:pt x="5593" y="74"/>
                  </a:cubicBezTo>
                  <a:cubicBezTo>
                    <a:pt x="5531" y="88"/>
                    <a:pt x="5472" y="107"/>
                    <a:pt x="5414" y="121"/>
                  </a:cubicBezTo>
                  <a:cubicBezTo>
                    <a:pt x="5410" y="118"/>
                    <a:pt x="5410" y="110"/>
                    <a:pt x="5403" y="107"/>
                  </a:cubicBezTo>
                  <a:cubicBezTo>
                    <a:pt x="5344" y="121"/>
                    <a:pt x="5285" y="140"/>
                    <a:pt x="5227" y="154"/>
                  </a:cubicBezTo>
                  <a:cubicBezTo>
                    <a:pt x="5219" y="147"/>
                    <a:pt x="5219" y="143"/>
                    <a:pt x="5216" y="140"/>
                  </a:cubicBezTo>
                  <a:cubicBezTo>
                    <a:pt x="5157" y="154"/>
                    <a:pt x="5099" y="173"/>
                    <a:pt x="5036" y="184"/>
                  </a:cubicBezTo>
                  <a:cubicBezTo>
                    <a:pt x="5033" y="180"/>
                    <a:pt x="5033" y="176"/>
                    <a:pt x="5029" y="173"/>
                  </a:cubicBezTo>
                  <a:cubicBezTo>
                    <a:pt x="4967" y="184"/>
                    <a:pt x="4908" y="202"/>
                    <a:pt x="4850" y="217"/>
                  </a:cubicBezTo>
                  <a:cubicBezTo>
                    <a:pt x="4846" y="213"/>
                    <a:pt x="4846" y="209"/>
                    <a:pt x="4839" y="202"/>
                  </a:cubicBezTo>
                  <a:cubicBezTo>
                    <a:pt x="4780" y="217"/>
                    <a:pt x="4721" y="235"/>
                    <a:pt x="4663" y="250"/>
                  </a:cubicBezTo>
                  <a:cubicBezTo>
                    <a:pt x="4663" y="246"/>
                    <a:pt x="4655" y="239"/>
                    <a:pt x="4655" y="235"/>
                  </a:cubicBezTo>
                  <a:cubicBezTo>
                    <a:pt x="4597" y="250"/>
                    <a:pt x="4538" y="264"/>
                    <a:pt x="4480" y="283"/>
                  </a:cubicBezTo>
                  <a:cubicBezTo>
                    <a:pt x="4480" y="275"/>
                    <a:pt x="4472" y="272"/>
                    <a:pt x="4472" y="272"/>
                  </a:cubicBezTo>
                  <a:cubicBezTo>
                    <a:pt x="4414" y="286"/>
                    <a:pt x="4355" y="301"/>
                    <a:pt x="4296" y="319"/>
                  </a:cubicBezTo>
                  <a:cubicBezTo>
                    <a:pt x="4296" y="312"/>
                    <a:pt x="4289" y="308"/>
                    <a:pt x="4289" y="308"/>
                  </a:cubicBezTo>
                  <a:cubicBezTo>
                    <a:pt x="4231" y="323"/>
                    <a:pt x="4172" y="338"/>
                    <a:pt x="4106" y="349"/>
                  </a:cubicBezTo>
                  <a:cubicBezTo>
                    <a:pt x="4106" y="345"/>
                    <a:pt x="4102" y="341"/>
                    <a:pt x="4102" y="341"/>
                  </a:cubicBezTo>
                  <a:cubicBezTo>
                    <a:pt x="4044" y="356"/>
                    <a:pt x="3985" y="367"/>
                    <a:pt x="3919" y="381"/>
                  </a:cubicBezTo>
                  <a:cubicBezTo>
                    <a:pt x="3919" y="378"/>
                    <a:pt x="3916" y="378"/>
                    <a:pt x="3916" y="374"/>
                  </a:cubicBezTo>
                  <a:cubicBezTo>
                    <a:pt x="3857" y="385"/>
                    <a:pt x="3795" y="400"/>
                    <a:pt x="3732" y="414"/>
                  </a:cubicBezTo>
                  <a:cubicBezTo>
                    <a:pt x="3732" y="411"/>
                    <a:pt x="3729" y="411"/>
                    <a:pt x="3729" y="403"/>
                  </a:cubicBezTo>
                  <a:cubicBezTo>
                    <a:pt x="3670" y="418"/>
                    <a:pt x="3604" y="433"/>
                    <a:pt x="3546" y="447"/>
                  </a:cubicBezTo>
                  <a:cubicBezTo>
                    <a:pt x="3546" y="440"/>
                    <a:pt x="3542" y="440"/>
                    <a:pt x="3542" y="436"/>
                  </a:cubicBezTo>
                  <a:cubicBezTo>
                    <a:pt x="3480" y="451"/>
                    <a:pt x="3417" y="466"/>
                    <a:pt x="3359" y="477"/>
                  </a:cubicBezTo>
                  <a:cubicBezTo>
                    <a:pt x="3359" y="473"/>
                    <a:pt x="3351" y="473"/>
                    <a:pt x="3351" y="469"/>
                  </a:cubicBezTo>
                  <a:cubicBezTo>
                    <a:pt x="3293" y="484"/>
                    <a:pt x="3231" y="495"/>
                    <a:pt x="3168" y="510"/>
                  </a:cubicBezTo>
                  <a:cubicBezTo>
                    <a:pt x="3168" y="506"/>
                    <a:pt x="3165" y="506"/>
                    <a:pt x="3165" y="502"/>
                  </a:cubicBezTo>
                  <a:cubicBezTo>
                    <a:pt x="3106" y="513"/>
                    <a:pt x="3040" y="528"/>
                    <a:pt x="2982" y="543"/>
                  </a:cubicBezTo>
                  <a:cubicBezTo>
                    <a:pt x="2982" y="543"/>
                    <a:pt x="2978" y="539"/>
                    <a:pt x="2978" y="532"/>
                  </a:cubicBezTo>
                  <a:cubicBezTo>
                    <a:pt x="2919" y="546"/>
                    <a:pt x="2853" y="561"/>
                    <a:pt x="2795" y="576"/>
                  </a:cubicBezTo>
                  <a:cubicBezTo>
                    <a:pt x="2795" y="576"/>
                    <a:pt x="2795" y="568"/>
                    <a:pt x="2791" y="565"/>
                  </a:cubicBezTo>
                  <a:cubicBezTo>
                    <a:pt x="2729" y="579"/>
                    <a:pt x="2667" y="594"/>
                    <a:pt x="2608" y="605"/>
                  </a:cubicBezTo>
                  <a:cubicBezTo>
                    <a:pt x="2608" y="605"/>
                    <a:pt x="2608" y="601"/>
                    <a:pt x="2601" y="601"/>
                  </a:cubicBezTo>
                  <a:cubicBezTo>
                    <a:pt x="2542" y="616"/>
                    <a:pt x="2480" y="631"/>
                    <a:pt x="2417" y="642"/>
                  </a:cubicBezTo>
                  <a:cubicBezTo>
                    <a:pt x="2417" y="642"/>
                    <a:pt x="2417" y="638"/>
                    <a:pt x="2414" y="638"/>
                  </a:cubicBezTo>
                  <a:cubicBezTo>
                    <a:pt x="2355" y="653"/>
                    <a:pt x="2289" y="667"/>
                    <a:pt x="2231" y="678"/>
                  </a:cubicBezTo>
                  <a:cubicBezTo>
                    <a:pt x="2231" y="678"/>
                    <a:pt x="2231" y="674"/>
                    <a:pt x="2227" y="674"/>
                  </a:cubicBezTo>
                  <a:cubicBezTo>
                    <a:pt x="2168" y="689"/>
                    <a:pt x="2102" y="704"/>
                    <a:pt x="2044" y="715"/>
                  </a:cubicBezTo>
                  <a:cubicBezTo>
                    <a:pt x="2044" y="715"/>
                    <a:pt x="2044" y="711"/>
                    <a:pt x="2040" y="711"/>
                  </a:cubicBezTo>
                  <a:cubicBezTo>
                    <a:pt x="1978" y="726"/>
                    <a:pt x="1916" y="740"/>
                    <a:pt x="1857" y="748"/>
                  </a:cubicBezTo>
                  <a:cubicBezTo>
                    <a:pt x="1857" y="748"/>
                    <a:pt x="1857" y="744"/>
                    <a:pt x="1850" y="744"/>
                  </a:cubicBezTo>
                  <a:cubicBezTo>
                    <a:pt x="1791" y="759"/>
                    <a:pt x="1729" y="770"/>
                    <a:pt x="1667" y="781"/>
                  </a:cubicBezTo>
                  <a:lnTo>
                    <a:pt x="1667" y="777"/>
                  </a:lnTo>
                  <a:cubicBezTo>
                    <a:pt x="1608" y="788"/>
                    <a:pt x="1546" y="803"/>
                    <a:pt x="1483" y="814"/>
                  </a:cubicBezTo>
                  <a:lnTo>
                    <a:pt x="1483" y="806"/>
                  </a:lnTo>
                  <a:cubicBezTo>
                    <a:pt x="1425" y="821"/>
                    <a:pt x="1363" y="836"/>
                    <a:pt x="1300" y="843"/>
                  </a:cubicBezTo>
                  <a:lnTo>
                    <a:pt x="1300" y="839"/>
                  </a:lnTo>
                  <a:cubicBezTo>
                    <a:pt x="1242" y="854"/>
                    <a:pt x="1179" y="861"/>
                    <a:pt x="1117" y="876"/>
                  </a:cubicBezTo>
                  <a:lnTo>
                    <a:pt x="1117" y="872"/>
                  </a:lnTo>
                  <a:cubicBezTo>
                    <a:pt x="1059" y="887"/>
                    <a:pt x="996" y="894"/>
                    <a:pt x="934" y="909"/>
                  </a:cubicBezTo>
                  <a:lnTo>
                    <a:pt x="934" y="905"/>
                  </a:lnTo>
                  <a:cubicBezTo>
                    <a:pt x="875" y="916"/>
                    <a:pt x="813" y="927"/>
                    <a:pt x="751" y="942"/>
                  </a:cubicBezTo>
                  <a:lnTo>
                    <a:pt x="751" y="935"/>
                  </a:lnTo>
                  <a:cubicBezTo>
                    <a:pt x="692" y="949"/>
                    <a:pt x="630" y="960"/>
                    <a:pt x="568" y="971"/>
                  </a:cubicBezTo>
                  <a:lnTo>
                    <a:pt x="568" y="968"/>
                  </a:lnTo>
                  <a:cubicBezTo>
                    <a:pt x="509" y="982"/>
                    <a:pt x="447" y="989"/>
                    <a:pt x="385" y="1004"/>
                  </a:cubicBezTo>
                  <a:lnTo>
                    <a:pt x="385" y="1000"/>
                  </a:lnTo>
                  <a:lnTo>
                    <a:pt x="0" y="1077"/>
                  </a:lnTo>
                  <a:lnTo>
                    <a:pt x="664" y="2523"/>
                  </a:lnTo>
                  <a:lnTo>
                    <a:pt x="664" y="2523"/>
                  </a:lnTo>
                  <a:cubicBezTo>
                    <a:pt x="595" y="2332"/>
                    <a:pt x="555" y="2053"/>
                    <a:pt x="520" y="1784"/>
                  </a:cubicBezTo>
                  <a:lnTo>
                    <a:pt x="520" y="1784"/>
                  </a:lnTo>
                  <a:cubicBezTo>
                    <a:pt x="637" y="2044"/>
                    <a:pt x="758" y="2306"/>
                    <a:pt x="882" y="2569"/>
                  </a:cubicBezTo>
                  <a:lnTo>
                    <a:pt x="882" y="2569"/>
                  </a:lnTo>
                  <a:cubicBezTo>
                    <a:pt x="798" y="2381"/>
                    <a:pt x="749" y="2048"/>
                    <a:pt x="707" y="1726"/>
                  </a:cubicBezTo>
                  <a:lnTo>
                    <a:pt x="707" y="1726"/>
                  </a:lnTo>
                  <a:cubicBezTo>
                    <a:pt x="826" y="1984"/>
                    <a:pt x="948" y="2242"/>
                    <a:pt x="1063" y="2494"/>
                  </a:cubicBezTo>
                  <a:lnTo>
                    <a:pt x="1063" y="2494"/>
                  </a:lnTo>
                  <a:cubicBezTo>
                    <a:pt x="983" y="2304"/>
                    <a:pt x="938" y="1979"/>
                    <a:pt x="894" y="1667"/>
                  </a:cubicBezTo>
                  <a:lnTo>
                    <a:pt x="894" y="1667"/>
                  </a:lnTo>
                  <a:cubicBezTo>
                    <a:pt x="1013" y="1926"/>
                    <a:pt x="1135" y="2178"/>
                    <a:pt x="1254" y="2436"/>
                  </a:cubicBezTo>
                  <a:lnTo>
                    <a:pt x="1254" y="2436"/>
                  </a:lnTo>
                  <a:cubicBezTo>
                    <a:pt x="1173" y="2246"/>
                    <a:pt x="1125" y="1921"/>
                    <a:pt x="1077" y="1612"/>
                  </a:cubicBezTo>
                  <a:lnTo>
                    <a:pt x="1077" y="1612"/>
                  </a:lnTo>
                  <a:cubicBezTo>
                    <a:pt x="1197" y="1869"/>
                    <a:pt x="1320" y="2123"/>
                    <a:pt x="1443" y="2383"/>
                  </a:cubicBezTo>
                  <a:lnTo>
                    <a:pt x="1443" y="2383"/>
                  </a:lnTo>
                  <a:cubicBezTo>
                    <a:pt x="1361" y="2196"/>
                    <a:pt x="1312" y="1865"/>
                    <a:pt x="1264" y="1557"/>
                  </a:cubicBezTo>
                  <a:lnTo>
                    <a:pt x="1264" y="1557"/>
                  </a:lnTo>
                  <a:cubicBezTo>
                    <a:pt x="1389" y="1819"/>
                    <a:pt x="1511" y="2076"/>
                    <a:pt x="1636" y="2338"/>
                  </a:cubicBezTo>
                  <a:lnTo>
                    <a:pt x="1636" y="2338"/>
                  </a:lnTo>
                  <a:cubicBezTo>
                    <a:pt x="1550" y="2150"/>
                    <a:pt x="1500" y="1814"/>
                    <a:pt x="1447" y="1495"/>
                  </a:cubicBezTo>
                  <a:lnTo>
                    <a:pt x="1447" y="1495"/>
                  </a:lnTo>
                  <a:cubicBezTo>
                    <a:pt x="1570" y="1748"/>
                    <a:pt x="1693" y="2005"/>
                    <a:pt x="1813" y="2261"/>
                  </a:cubicBezTo>
                  <a:lnTo>
                    <a:pt x="1813" y="2261"/>
                  </a:lnTo>
                  <a:cubicBezTo>
                    <a:pt x="1730" y="2072"/>
                    <a:pt x="1678" y="1744"/>
                    <a:pt x="1630" y="1440"/>
                  </a:cubicBezTo>
                  <a:lnTo>
                    <a:pt x="1630" y="1440"/>
                  </a:lnTo>
                  <a:lnTo>
                    <a:pt x="2004" y="2212"/>
                  </a:lnTo>
                  <a:lnTo>
                    <a:pt x="2004" y="2212"/>
                  </a:lnTo>
                  <a:cubicBezTo>
                    <a:pt x="1919" y="2027"/>
                    <a:pt x="1866" y="1691"/>
                    <a:pt x="1820" y="1385"/>
                  </a:cubicBezTo>
                  <a:lnTo>
                    <a:pt x="1820" y="1385"/>
                  </a:lnTo>
                  <a:cubicBezTo>
                    <a:pt x="1944" y="1640"/>
                    <a:pt x="2068" y="1891"/>
                    <a:pt x="2192" y="2149"/>
                  </a:cubicBezTo>
                  <a:lnTo>
                    <a:pt x="2192" y="2149"/>
                  </a:lnTo>
                  <a:cubicBezTo>
                    <a:pt x="2108" y="1963"/>
                    <a:pt x="2052" y="1630"/>
                    <a:pt x="2004" y="1326"/>
                  </a:cubicBezTo>
                  <a:lnTo>
                    <a:pt x="2004" y="1326"/>
                  </a:lnTo>
                  <a:cubicBezTo>
                    <a:pt x="2130" y="1582"/>
                    <a:pt x="2255" y="1841"/>
                    <a:pt x="2385" y="2103"/>
                  </a:cubicBezTo>
                  <a:lnTo>
                    <a:pt x="2385" y="2103"/>
                  </a:lnTo>
                  <a:cubicBezTo>
                    <a:pt x="2297" y="1920"/>
                    <a:pt x="2244" y="1578"/>
                    <a:pt x="2190" y="1272"/>
                  </a:cubicBezTo>
                  <a:lnTo>
                    <a:pt x="2190" y="1272"/>
                  </a:lnTo>
                  <a:cubicBezTo>
                    <a:pt x="2314" y="1523"/>
                    <a:pt x="2442" y="1775"/>
                    <a:pt x="2566" y="2033"/>
                  </a:cubicBezTo>
                  <a:lnTo>
                    <a:pt x="2566" y="2033"/>
                  </a:lnTo>
                  <a:cubicBezTo>
                    <a:pt x="2482" y="1847"/>
                    <a:pt x="2429" y="1513"/>
                    <a:pt x="2374" y="1209"/>
                  </a:cubicBezTo>
                  <a:lnTo>
                    <a:pt x="2374" y="1209"/>
                  </a:lnTo>
                  <a:cubicBezTo>
                    <a:pt x="2504" y="1470"/>
                    <a:pt x="2631" y="1727"/>
                    <a:pt x="2761" y="1988"/>
                  </a:cubicBezTo>
                  <a:lnTo>
                    <a:pt x="2761" y="1988"/>
                  </a:lnTo>
                  <a:cubicBezTo>
                    <a:pt x="2672" y="1806"/>
                    <a:pt x="2614" y="1461"/>
                    <a:pt x="2560" y="1154"/>
                  </a:cubicBezTo>
                  <a:lnTo>
                    <a:pt x="2560" y="1154"/>
                  </a:lnTo>
                  <a:cubicBezTo>
                    <a:pt x="2692" y="1414"/>
                    <a:pt x="2820" y="1676"/>
                    <a:pt x="2951" y="1936"/>
                  </a:cubicBezTo>
                  <a:lnTo>
                    <a:pt x="2951" y="1936"/>
                  </a:lnTo>
                  <a:cubicBezTo>
                    <a:pt x="2860" y="1755"/>
                    <a:pt x="2802" y="1402"/>
                    <a:pt x="2743" y="1096"/>
                  </a:cubicBezTo>
                  <a:lnTo>
                    <a:pt x="2743" y="1096"/>
                  </a:lnTo>
                  <a:cubicBezTo>
                    <a:pt x="2875" y="1351"/>
                    <a:pt x="3006" y="1610"/>
                    <a:pt x="3141" y="1877"/>
                  </a:cubicBezTo>
                  <a:lnTo>
                    <a:pt x="3141" y="1877"/>
                  </a:lnTo>
                  <a:cubicBezTo>
                    <a:pt x="3051" y="1697"/>
                    <a:pt x="2992" y="1340"/>
                    <a:pt x="2927" y="1041"/>
                  </a:cubicBezTo>
                  <a:lnTo>
                    <a:pt x="2927" y="1041"/>
                  </a:lnTo>
                  <a:cubicBezTo>
                    <a:pt x="3058" y="1297"/>
                    <a:pt x="3190" y="1557"/>
                    <a:pt x="3326" y="1817"/>
                  </a:cubicBezTo>
                  <a:cubicBezTo>
                    <a:pt x="3234" y="1641"/>
                    <a:pt x="3168" y="1283"/>
                    <a:pt x="3110" y="982"/>
                  </a:cubicBezTo>
                  <a:lnTo>
                    <a:pt x="3110" y="982"/>
                  </a:lnTo>
                  <a:cubicBezTo>
                    <a:pt x="3241" y="1238"/>
                    <a:pt x="3380" y="1493"/>
                    <a:pt x="3511" y="1752"/>
                  </a:cubicBezTo>
                  <a:lnTo>
                    <a:pt x="3511" y="1752"/>
                  </a:lnTo>
                  <a:cubicBezTo>
                    <a:pt x="3420" y="1572"/>
                    <a:pt x="3355" y="1219"/>
                    <a:pt x="3293" y="920"/>
                  </a:cubicBezTo>
                  <a:lnTo>
                    <a:pt x="3293" y="920"/>
                  </a:lnTo>
                  <a:cubicBezTo>
                    <a:pt x="3428" y="1176"/>
                    <a:pt x="3564" y="1433"/>
                    <a:pt x="3699" y="1696"/>
                  </a:cubicBezTo>
                  <a:cubicBezTo>
                    <a:pt x="3608" y="1517"/>
                    <a:pt x="3546" y="1158"/>
                    <a:pt x="3476" y="865"/>
                  </a:cubicBezTo>
                  <a:lnTo>
                    <a:pt x="3476" y="865"/>
                  </a:lnTo>
                  <a:cubicBezTo>
                    <a:pt x="3612" y="1118"/>
                    <a:pt x="3751" y="1374"/>
                    <a:pt x="3886" y="1634"/>
                  </a:cubicBezTo>
                  <a:cubicBezTo>
                    <a:pt x="3795" y="1458"/>
                    <a:pt x="3729" y="1096"/>
                    <a:pt x="3659" y="806"/>
                  </a:cubicBezTo>
                  <a:lnTo>
                    <a:pt x="3659" y="806"/>
                  </a:lnTo>
                  <a:cubicBezTo>
                    <a:pt x="3795" y="1059"/>
                    <a:pt x="3934" y="1315"/>
                    <a:pt x="4077" y="1576"/>
                  </a:cubicBezTo>
                  <a:cubicBezTo>
                    <a:pt x="3985" y="1400"/>
                    <a:pt x="3916" y="1037"/>
                    <a:pt x="3842" y="748"/>
                  </a:cubicBezTo>
                  <a:lnTo>
                    <a:pt x="3842" y="748"/>
                  </a:lnTo>
                  <a:cubicBezTo>
                    <a:pt x="3985" y="1000"/>
                    <a:pt x="4121" y="1257"/>
                    <a:pt x="4260" y="1517"/>
                  </a:cubicBezTo>
                  <a:cubicBezTo>
                    <a:pt x="4168" y="1337"/>
                    <a:pt x="4095" y="971"/>
                    <a:pt x="4022" y="693"/>
                  </a:cubicBezTo>
                  <a:lnTo>
                    <a:pt x="4022" y="693"/>
                  </a:lnTo>
                  <a:cubicBezTo>
                    <a:pt x="4161" y="946"/>
                    <a:pt x="4300" y="1198"/>
                    <a:pt x="4443" y="1458"/>
                  </a:cubicBezTo>
                  <a:cubicBezTo>
                    <a:pt x="4351" y="1275"/>
                    <a:pt x="4271" y="905"/>
                    <a:pt x="4198" y="623"/>
                  </a:cubicBezTo>
                  <a:lnTo>
                    <a:pt x="4198" y="623"/>
                  </a:lnTo>
                  <a:cubicBezTo>
                    <a:pt x="4344" y="876"/>
                    <a:pt x="4483" y="1136"/>
                    <a:pt x="4630" y="1400"/>
                  </a:cubicBezTo>
                  <a:cubicBezTo>
                    <a:pt x="4535" y="1217"/>
                    <a:pt x="4461" y="836"/>
                    <a:pt x="4381" y="565"/>
                  </a:cubicBezTo>
                  <a:lnTo>
                    <a:pt x="4381" y="565"/>
                  </a:lnTo>
                  <a:cubicBezTo>
                    <a:pt x="4527" y="817"/>
                    <a:pt x="4670" y="1077"/>
                    <a:pt x="4817" y="1337"/>
                  </a:cubicBezTo>
                  <a:cubicBezTo>
                    <a:pt x="4721" y="1154"/>
                    <a:pt x="4644" y="770"/>
                    <a:pt x="4560" y="506"/>
                  </a:cubicBezTo>
                  <a:lnTo>
                    <a:pt x="4560" y="506"/>
                  </a:lnTo>
                  <a:cubicBezTo>
                    <a:pt x="4710" y="751"/>
                    <a:pt x="4853" y="1015"/>
                    <a:pt x="5007" y="1279"/>
                  </a:cubicBezTo>
                  <a:cubicBezTo>
                    <a:pt x="4908" y="1092"/>
                    <a:pt x="4828" y="707"/>
                    <a:pt x="4743" y="447"/>
                  </a:cubicBezTo>
                  <a:lnTo>
                    <a:pt x="4743" y="447"/>
                  </a:lnTo>
                  <a:cubicBezTo>
                    <a:pt x="4893" y="693"/>
                    <a:pt x="5044" y="953"/>
                    <a:pt x="5194" y="1220"/>
                  </a:cubicBezTo>
                  <a:cubicBezTo>
                    <a:pt x="5099" y="1033"/>
                    <a:pt x="5011" y="642"/>
                    <a:pt x="4923" y="392"/>
                  </a:cubicBezTo>
                  <a:lnTo>
                    <a:pt x="4923" y="392"/>
                  </a:lnTo>
                  <a:cubicBezTo>
                    <a:pt x="5077" y="638"/>
                    <a:pt x="5223" y="898"/>
                    <a:pt x="5381" y="1162"/>
                  </a:cubicBezTo>
                  <a:cubicBezTo>
                    <a:pt x="5285" y="971"/>
                    <a:pt x="5194" y="576"/>
                    <a:pt x="5102" y="327"/>
                  </a:cubicBezTo>
                  <a:lnTo>
                    <a:pt x="5102" y="327"/>
                  </a:lnTo>
                  <a:cubicBezTo>
                    <a:pt x="5260" y="576"/>
                    <a:pt x="5410" y="836"/>
                    <a:pt x="5567" y="1099"/>
                  </a:cubicBezTo>
                  <a:cubicBezTo>
                    <a:pt x="5469" y="909"/>
                    <a:pt x="5373" y="506"/>
                    <a:pt x="5282" y="268"/>
                  </a:cubicBezTo>
                  <a:lnTo>
                    <a:pt x="5282" y="268"/>
                  </a:lnTo>
                  <a:cubicBezTo>
                    <a:pt x="5439" y="510"/>
                    <a:pt x="5597" y="770"/>
                    <a:pt x="5758" y="1041"/>
                  </a:cubicBezTo>
                  <a:cubicBezTo>
                    <a:pt x="5655" y="843"/>
                    <a:pt x="5556" y="429"/>
                    <a:pt x="5458" y="202"/>
                  </a:cubicBezTo>
                  <a:lnTo>
                    <a:pt x="5458" y="202"/>
                  </a:lnTo>
                  <a:cubicBezTo>
                    <a:pt x="5622" y="447"/>
                    <a:pt x="5784" y="711"/>
                    <a:pt x="5945" y="982"/>
                  </a:cubicBezTo>
                  <a:cubicBezTo>
                    <a:pt x="5838" y="784"/>
                    <a:pt x="5732" y="349"/>
                    <a:pt x="5633" y="140"/>
                  </a:cubicBezTo>
                  <a:lnTo>
                    <a:pt x="5633" y="140"/>
                  </a:lnTo>
                  <a:cubicBezTo>
                    <a:pt x="5806" y="381"/>
                    <a:pt x="5963" y="649"/>
                    <a:pt x="6132" y="924"/>
                  </a:cubicBezTo>
                  <a:cubicBezTo>
                    <a:pt x="6022" y="715"/>
                    <a:pt x="5904" y="250"/>
                    <a:pt x="5798" y="66"/>
                  </a:cubicBezTo>
                  <a:lnTo>
                    <a:pt x="5798" y="66"/>
                  </a:lnTo>
                  <a:cubicBezTo>
                    <a:pt x="5978" y="308"/>
                    <a:pt x="6146" y="583"/>
                    <a:pt x="6318" y="861"/>
                  </a:cubicBezTo>
                  <a:cubicBezTo>
                    <a:pt x="6205" y="649"/>
                    <a:pt x="6073" y="147"/>
                    <a:pt x="5963" y="1"/>
                  </a:cubicBezTo>
                  <a:close/>
                  <a:moveTo>
                    <a:pt x="882" y="2569"/>
                  </a:moveTo>
                  <a:cubicBezTo>
                    <a:pt x="886" y="2578"/>
                    <a:pt x="890" y="2586"/>
                    <a:pt x="894" y="2594"/>
                  </a:cubicBezTo>
                  <a:cubicBezTo>
                    <a:pt x="890" y="2586"/>
                    <a:pt x="886" y="2577"/>
                    <a:pt x="882" y="2569"/>
                  </a:cubicBezTo>
                  <a:close/>
                  <a:moveTo>
                    <a:pt x="664" y="2523"/>
                  </a:moveTo>
                  <a:lnTo>
                    <a:pt x="664" y="2523"/>
                  </a:lnTo>
                  <a:cubicBezTo>
                    <a:pt x="681" y="2571"/>
                    <a:pt x="700" y="2613"/>
                    <a:pt x="722" y="2649"/>
                  </a:cubicBezTo>
                  <a:lnTo>
                    <a:pt x="664" y="2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2169523" y="3082790"/>
              <a:ext cx="76303" cy="81148"/>
            </a:xfrm>
            <a:custGeom>
              <a:avLst/>
              <a:gdLst/>
              <a:ahLst/>
              <a:cxnLst/>
              <a:rect l="l" t="t" r="r" b="b"/>
              <a:pathLst>
                <a:path w="441" h="469" extrusionOk="0">
                  <a:moveTo>
                    <a:pt x="74" y="0"/>
                  </a:moveTo>
                  <a:cubicBezTo>
                    <a:pt x="52" y="15"/>
                    <a:pt x="26" y="26"/>
                    <a:pt x="1" y="37"/>
                  </a:cubicBezTo>
                  <a:cubicBezTo>
                    <a:pt x="162" y="147"/>
                    <a:pt x="294" y="304"/>
                    <a:pt x="440" y="469"/>
                  </a:cubicBezTo>
                  <a:cubicBezTo>
                    <a:pt x="356" y="322"/>
                    <a:pt x="173" y="84"/>
                    <a:pt x="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2068825" y="3099746"/>
              <a:ext cx="79417" cy="95335"/>
            </a:xfrm>
            <a:custGeom>
              <a:avLst/>
              <a:gdLst/>
              <a:ahLst/>
              <a:cxnLst/>
              <a:rect l="l" t="t" r="r" b="b"/>
              <a:pathLst>
                <a:path w="459" h="551" extrusionOk="0">
                  <a:moveTo>
                    <a:pt x="99" y="1"/>
                  </a:moveTo>
                  <a:lnTo>
                    <a:pt x="0" y="41"/>
                  </a:lnTo>
                  <a:cubicBezTo>
                    <a:pt x="165" y="177"/>
                    <a:pt x="304" y="356"/>
                    <a:pt x="458" y="550"/>
                  </a:cubicBezTo>
                  <a:cubicBezTo>
                    <a:pt x="374" y="389"/>
                    <a:pt x="198" y="96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571676" y="2898867"/>
              <a:ext cx="2377502" cy="430134"/>
            </a:xfrm>
            <a:custGeom>
              <a:avLst/>
              <a:gdLst/>
              <a:ahLst/>
              <a:cxnLst/>
              <a:rect l="l" t="t" r="r" b="b"/>
              <a:pathLst>
                <a:path w="13741" h="2486" extrusionOk="0">
                  <a:moveTo>
                    <a:pt x="13664" y="1"/>
                  </a:moveTo>
                  <a:cubicBezTo>
                    <a:pt x="12990" y="323"/>
                    <a:pt x="12305" y="642"/>
                    <a:pt x="11576" y="971"/>
                  </a:cubicBezTo>
                  <a:cubicBezTo>
                    <a:pt x="11309" y="1093"/>
                    <a:pt x="11082" y="1163"/>
                    <a:pt x="10839" y="1163"/>
                  </a:cubicBezTo>
                  <a:cubicBezTo>
                    <a:pt x="10729" y="1163"/>
                    <a:pt x="10617" y="1149"/>
                    <a:pt x="10496" y="1118"/>
                  </a:cubicBezTo>
                  <a:cubicBezTo>
                    <a:pt x="10250" y="1059"/>
                    <a:pt x="10016" y="884"/>
                    <a:pt x="9906" y="763"/>
                  </a:cubicBezTo>
                  <a:cubicBezTo>
                    <a:pt x="9835" y="685"/>
                    <a:pt x="9731" y="655"/>
                    <a:pt x="9588" y="655"/>
                  </a:cubicBezTo>
                  <a:cubicBezTo>
                    <a:pt x="9480" y="655"/>
                    <a:pt x="9350" y="672"/>
                    <a:pt x="9195" y="700"/>
                  </a:cubicBezTo>
                  <a:cubicBezTo>
                    <a:pt x="6137" y="1305"/>
                    <a:pt x="3467" y="1792"/>
                    <a:pt x="401" y="2356"/>
                  </a:cubicBezTo>
                  <a:cubicBezTo>
                    <a:pt x="0" y="2432"/>
                    <a:pt x="120" y="2485"/>
                    <a:pt x="360" y="2485"/>
                  </a:cubicBezTo>
                  <a:cubicBezTo>
                    <a:pt x="466" y="2485"/>
                    <a:pt x="597" y="2475"/>
                    <a:pt x="716" y="2451"/>
                  </a:cubicBezTo>
                  <a:cubicBezTo>
                    <a:pt x="3852" y="1840"/>
                    <a:pt x="5789" y="1605"/>
                    <a:pt x="8921" y="986"/>
                  </a:cubicBezTo>
                  <a:cubicBezTo>
                    <a:pt x="9037" y="964"/>
                    <a:pt x="9139" y="954"/>
                    <a:pt x="9230" y="954"/>
                  </a:cubicBezTo>
                  <a:cubicBezTo>
                    <a:pt x="9687" y="954"/>
                    <a:pt x="9884" y="1203"/>
                    <a:pt x="10379" y="1374"/>
                  </a:cubicBezTo>
                  <a:cubicBezTo>
                    <a:pt x="10473" y="1408"/>
                    <a:pt x="10571" y="1422"/>
                    <a:pt x="10671" y="1422"/>
                  </a:cubicBezTo>
                  <a:cubicBezTo>
                    <a:pt x="10981" y="1422"/>
                    <a:pt x="11311" y="1286"/>
                    <a:pt x="11613" y="1147"/>
                  </a:cubicBezTo>
                  <a:cubicBezTo>
                    <a:pt x="12345" y="810"/>
                    <a:pt x="13060" y="484"/>
                    <a:pt x="13741" y="162"/>
                  </a:cubicBezTo>
                  <a:lnTo>
                    <a:pt x="13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1802027" y="3146116"/>
              <a:ext cx="88241" cy="131324"/>
            </a:xfrm>
            <a:custGeom>
              <a:avLst/>
              <a:gdLst/>
              <a:ahLst/>
              <a:cxnLst/>
              <a:rect l="l" t="t" r="r" b="b"/>
              <a:pathLst>
                <a:path w="510" h="759" extrusionOk="0">
                  <a:moveTo>
                    <a:pt x="154" y="0"/>
                  </a:moveTo>
                  <a:cubicBezTo>
                    <a:pt x="99" y="15"/>
                    <a:pt x="48" y="33"/>
                    <a:pt x="0" y="48"/>
                  </a:cubicBezTo>
                  <a:cubicBezTo>
                    <a:pt x="180" y="257"/>
                    <a:pt x="341" y="506"/>
                    <a:pt x="510" y="759"/>
                  </a:cubicBezTo>
                  <a:cubicBezTo>
                    <a:pt x="403" y="561"/>
                    <a:pt x="257" y="129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1835593" y="3141098"/>
              <a:ext cx="86338" cy="126825"/>
            </a:xfrm>
            <a:custGeom>
              <a:avLst/>
              <a:gdLst/>
              <a:ahLst/>
              <a:cxnLst/>
              <a:rect l="l" t="t" r="r" b="b"/>
              <a:pathLst>
                <a:path w="499" h="733" extrusionOk="0">
                  <a:moveTo>
                    <a:pt x="143" y="0"/>
                  </a:moveTo>
                  <a:cubicBezTo>
                    <a:pt x="96" y="11"/>
                    <a:pt x="44" y="26"/>
                    <a:pt x="1" y="44"/>
                  </a:cubicBezTo>
                  <a:cubicBezTo>
                    <a:pt x="173" y="245"/>
                    <a:pt x="334" y="484"/>
                    <a:pt x="499" y="733"/>
                  </a:cubicBezTo>
                  <a:cubicBezTo>
                    <a:pt x="392" y="538"/>
                    <a:pt x="246" y="128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1767769" y="3152345"/>
              <a:ext cx="89626" cy="135823"/>
            </a:xfrm>
            <a:custGeom>
              <a:avLst/>
              <a:gdLst/>
              <a:ahLst/>
              <a:cxnLst/>
              <a:rect l="l" t="t" r="r" b="b"/>
              <a:pathLst>
                <a:path w="518" h="785" extrusionOk="0">
                  <a:moveTo>
                    <a:pt x="158" y="1"/>
                  </a:moveTo>
                  <a:cubicBezTo>
                    <a:pt x="107" y="16"/>
                    <a:pt x="59" y="30"/>
                    <a:pt x="1" y="49"/>
                  </a:cubicBezTo>
                  <a:cubicBezTo>
                    <a:pt x="180" y="268"/>
                    <a:pt x="345" y="525"/>
                    <a:pt x="517" y="785"/>
                  </a:cubicBezTo>
                  <a:cubicBezTo>
                    <a:pt x="404" y="583"/>
                    <a:pt x="264" y="136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1734895" y="3157535"/>
              <a:ext cx="90664" cy="140148"/>
            </a:xfrm>
            <a:custGeom>
              <a:avLst/>
              <a:gdLst/>
              <a:ahLst/>
              <a:cxnLst/>
              <a:rect l="l" t="t" r="r" b="b"/>
              <a:pathLst>
                <a:path w="524" h="810" extrusionOk="0">
                  <a:moveTo>
                    <a:pt x="165" y="0"/>
                  </a:moveTo>
                  <a:cubicBezTo>
                    <a:pt x="110" y="19"/>
                    <a:pt x="55" y="33"/>
                    <a:pt x="0" y="52"/>
                  </a:cubicBezTo>
                  <a:cubicBezTo>
                    <a:pt x="183" y="279"/>
                    <a:pt x="348" y="539"/>
                    <a:pt x="524" y="810"/>
                  </a:cubicBezTo>
                  <a:cubicBezTo>
                    <a:pt x="414" y="605"/>
                    <a:pt x="275" y="136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758193" y="3132101"/>
              <a:ext cx="2291164" cy="923940"/>
            </a:xfrm>
            <a:custGeom>
              <a:avLst/>
              <a:gdLst/>
              <a:ahLst/>
              <a:cxnLst/>
              <a:rect l="l" t="t" r="r" b="b"/>
              <a:pathLst>
                <a:path w="13242" h="5340" extrusionOk="0">
                  <a:moveTo>
                    <a:pt x="13198" y="1"/>
                  </a:moveTo>
                  <a:cubicBezTo>
                    <a:pt x="9066" y="1913"/>
                    <a:pt x="5330" y="3579"/>
                    <a:pt x="133" y="5217"/>
                  </a:cubicBezTo>
                  <a:cubicBezTo>
                    <a:pt x="89" y="5235"/>
                    <a:pt x="41" y="5242"/>
                    <a:pt x="1" y="5246"/>
                  </a:cubicBezTo>
                  <a:cubicBezTo>
                    <a:pt x="37" y="5310"/>
                    <a:pt x="88" y="5340"/>
                    <a:pt x="165" y="5340"/>
                  </a:cubicBezTo>
                  <a:cubicBezTo>
                    <a:pt x="211" y="5340"/>
                    <a:pt x="267" y="5329"/>
                    <a:pt x="334" y="5308"/>
                  </a:cubicBezTo>
                  <a:cubicBezTo>
                    <a:pt x="5436" y="3704"/>
                    <a:pt x="9180" y="1960"/>
                    <a:pt x="13242" y="78"/>
                  </a:cubicBezTo>
                  <a:lnTo>
                    <a:pt x="13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1868467" y="3134696"/>
              <a:ext cx="85819" cy="121808"/>
            </a:xfrm>
            <a:custGeom>
              <a:avLst/>
              <a:gdLst/>
              <a:ahLst/>
              <a:cxnLst/>
              <a:rect l="l" t="t" r="r" b="b"/>
              <a:pathLst>
                <a:path w="496" h="704" extrusionOk="0">
                  <a:moveTo>
                    <a:pt x="140" y="0"/>
                  </a:moveTo>
                  <a:cubicBezTo>
                    <a:pt x="93" y="19"/>
                    <a:pt x="49" y="30"/>
                    <a:pt x="1" y="44"/>
                  </a:cubicBezTo>
                  <a:cubicBezTo>
                    <a:pt x="177" y="238"/>
                    <a:pt x="331" y="466"/>
                    <a:pt x="495" y="704"/>
                  </a:cubicBezTo>
                  <a:cubicBezTo>
                    <a:pt x="397" y="517"/>
                    <a:pt x="243" y="121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8218501" y="2725845"/>
              <a:ext cx="85819" cy="19205"/>
            </a:xfrm>
            <a:custGeom>
              <a:avLst/>
              <a:gdLst/>
              <a:ahLst/>
              <a:cxnLst/>
              <a:rect l="l" t="t" r="r" b="b"/>
              <a:pathLst>
                <a:path w="496" h="111" extrusionOk="0">
                  <a:moveTo>
                    <a:pt x="1" y="1"/>
                  </a:moveTo>
                  <a:lnTo>
                    <a:pt x="1" y="111"/>
                  </a:lnTo>
                  <a:lnTo>
                    <a:pt x="495" y="11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8218501" y="2577046"/>
              <a:ext cx="85819" cy="31836"/>
            </a:xfrm>
            <a:custGeom>
              <a:avLst/>
              <a:gdLst/>
              <a:ahLst/>
              <a:cxnLst/>
              <a:rect l="l" t="t" r="r" b="b"/>
              <a:pathLst>
                <a:path w="496" h="184" extrusionOk="0">
                  <a:moveTo>
                    <a:pt x="1" y="0"/>
                  </a:moveTo>
                  <a:lnTo>
                    <a:pt x="1" y="183"/>
                  </a:lnTo>
                  <a:lnTo>
                    <a:pt x="495" y="183"/>
                  </a:lnTo>
                  <a:lnTo>
                    <a:pt x="495" y="176"/>
                  </a:lnTo>
                  <a:lnTo>
                    <a:pt x="495" y="15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2725265" y="3208750"/>
              <a:ext cx="589315" cy="325455"/>
            </a:xfrm>
            <a:custGeom>
              <a:avLst/>
              <a:gdLst/>
              <a:ahLst/>
              <a:cxnLst/>
              <a:rect l="l" t="t" r="r" b="b"/>
              <a:pathLst>
                <a:path w="3406" h="1881" extrusionOk="0">
                  <a:moveTo>
                    <a:pt x="2547" y="0"/>
                  </a:moveTo>
                  <a:cubicBezTo>
                    <a:pt x="2477" y="0"/>
                    <a:pt x="2403" y="15"/>
                    <a:pt x="2327" y="49"/>
                  </a:cubicBezTo>
                  <a:lnTo>
                    <a:pt x="715" y="730"/>
                  </a:lnTo>
                  <a:cubicBezTo>
                    <a:pt x="0" y="1032"/>
                    <a:pt x="419" y="1880"/>
                    <a:pt x="938" y="1880"/>
                  </a:cubicBezTo>
                  <a:cubicBezTo>
                    <a:pt x="999" y="1880"/>
                    <a:pt x="1060" y="1869"/>
                    <a:pt x="1122" y="1843"/>
                  </a:cubicBezTo>
                  <a:lnTo>
                    <a:pt x="2884" y="1122"/>
                  </a:lnTo>
                  <a:cubicBezTo>
                    <a:pt x="3406" y="904"/>
                    <a:pt x="3089" y="0"/>
                    <a:pt x="2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3236196" y="3036766"/>
              <a:ext cx="462143" cy="285487"/>
            </a:xfrm>
            <a:custGeom>
              <a:avLst/>
              <a:gdLst/>
              <a:ahLst/>
              <a:cxnLst/>
              <a:rect l="l" t="t" r="r" b="b"/>
              <a:pathLst>
                <a:path w="2671" h="1650" extrusionOk="0">
                  <a:moveTo>
                    <a:pt x="2297" y="207"/>
                  </a:moveTo>
                  <a:lnTo>
                    <a:pt x="2300" y="208"/>
                  </a:lnTo>
                  <a:lnTo>
                    <a:pt x="2300" y="208"/>
                  </a:lnTo>
                  <a:cubicBezTo>
                    <a:pt x="2299" y="208"/>
                    <a:pt x="2298" y="207"/>
                    <a:pt x="2297" y="207"/>
                  </a:cubicBezTo>
                  <a:close/>
                  <a:moveTo>
                    <a:pt x="1302" y="1"/>
                  </a:moveTo>
                  <a:cubicBezTo>
                    <a:pt x="1158" y="1"/>
                    <a:pt x="1044" y="31"/>
                    <a:pt x="956" y="101"/>
                  </a:cubicBezTo>
                  <a:cubicBezTo>
                    <a:pt x="627" y="369"/>
                    <a:pt x="443" y="695"/>
                    <a:pt x="663" y="1046"/>
                  </a:cubicBezTo>
                  <a:cubicBezTo>
                    <a:pt x="787" y="1245"/>
                    <a:pt x="779" y="1330"/>
                    <a:pt x="718" y="1330"/>
                  </a:cubicBezTo>
                  <a:cubicBezTo>
                    <a:pt x="671" y="1330"/>
                    <a:pt x="593" y="1280"/>
                    <a:pt x="520" y="1193"/>
                  </a:cubicBezTo>
                  <a:cubicBezTo>
                    <a:pt x="385" y="1032"/>
                    <a:pt x="304" y="702"/>
                    <a:pt x="473" y="251"/>
                  </a:cubicBezTo>
                  <a:lnTo>
                    <a:pt x="473" y="251"/>
                  </a:lnTo>
                  <a:lnTo>
                    <a:pt x="147" y="398"/>
                  </a:lnTo>
                  <a:cubicBezTo>
                    <a:pt x="0" y="1248"/>
                    <a:pt x="297" y="1423"/>
                    <a:pt x="638" y="1526"/>
                  </a:cubicBezTo>
                  <a:cubicBezTo>
                    <a:pt x="932" y="1612"/>
                    <a:pt x="1180" y="1649"/>
                    <a:pt x="1389" y="1649"/>
                  </a:cubicBezTo>
                  <a:cubicBezTo>
                    <a:pt x="1987" y="1649"/>
                    <a:pt x="2272" y="1349"/>
                    <a:pt x="2432" y="1054"/>
                  </a:cubicBezTo>
                  <a:cubicBezTo>
                    <a:pt x="2670" y="592"/>
                    <a:pt x="2476" y="259"/>
                    <a:pt x="2341" y="222"/>
                  </a:cubicBezTo>
                  <a:lnTo>
                    <a:pt x="2300" y="208"/>
                  </a:lnTo>
                  <a:lnTo>
                    <a:pt x="2300" y="208"/>
                  </a:lnTo>
                  <a:cubicBezTo>
                    <a:pt x="2300" y="209"/>
                    <a:pt x="2300" y="209"/>
                    <a:pt x="2300" y="209"/>
                  </a:cubicBezTo>
                  <a:lnTo>
                    <a:pt x="2300" y="209"/>
                  </a:lnTo>
                  <a:cubicBezTo>
                    <a:pt x="1867" y="84"/>
                    <a:pt x="1542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512150" y="2853882"/>
              <a:ext cx="2575094" cy="1245070"/>
            </a:xfrm>
            <a:custGeom>
              <a:avLst/>
              <a:gdLst/>
              <a:ahLst/>
              <a:cxnLst/>
              <a:rect l="l" t="t" r="r" b="b"/>
              <a:pathLst>
                <a:path w="14883" h="7196" extrusionOk="0">
                  <a:moveTo>
                    <a:pt x="9843" y="1286"/>
                  </a:moveTo>
                  <a:cubicBezTo>
                    <a:pt x="9938" y="1367"/>
                    <a:pt x="10125" y="1590"/>
                    <a:pt x="10209" y="1733"/>
                  </a:cubicBezTo>
                  <a:cubicBezTo>
                    <a:pt x="10062" y="1572"/>
                    <a:pt x="9927" y="1426"/>
                    <a:pt x="9773" y="1323"/>
                  </a:cubicBezTo>
                  <a:lnTo>
                    <a:pt x="9843" y="1286"/>
                  </a:lnTo>
                  <a:close/>
                  <a:moveTo>
                    <a:pt x="9652" y="1323"/>
                  </a:moveTo>
                  <a:cubicBezTo>
                    <a:pt x="9751" y="1407"/>
                    <a:pt x="9934" y="1645"/>
                    <a:pt x="10018" y="1792"/>
                  </a:cubicBezTo>
                  <a:cubicBezTo>
                    <a:pt x="9872" y="1627"/>
                    <a:pt x="9740" y="1466"/>
                    <a:pt x="9579" y="1360"/>
                  </a:cubicBezTo>
                  <a:cubicBezTo>
                    <a:pt x="9604" y="1345"/>
                    <a:pt x="9630" y="1338"/>
                    <a:pt x="9652" y="1323"/>
                  </a:cubicBezTo>
                  <a:close/>
                  <a:moveTo>
                    <a:pt x="9469" y="1356"/>
                  </a:moveTo>
                  <a:cubicBezTo>
                    <a:pt x="9568" y="1444"/>
                    <a:pt x="9744" y="1700"/>
                    <a:pt x="9832" y="1851"/>
                  </a:cubicBezTo>
                  <a:cubicBezTo>
                    <a:pt x="9681" y="1678"/>
                    <a:pt x="9546" y="1514"/>
                    <a:pt x="9388" y="1393"/>
                  </a:cubicBezTo>
                  <a:cubicBezTo>
                    <a:pt x="9414" y="1378"/>
                    <a:pt x="9443" y="1371"/>
                    <a:pt x="9469" y="1356"/>
                  </a:cubicBezTo>
                  <a:close/>
                  <a:moveTo>
                    <a:pt x="9278" y="1393"/>
                  </a:moveTo>
                  <a:cubicBezTo>
                    <a:pt x="9377" y="1481"/>
                    <a:pt x="9557" y="1755"/>
                    <a:pt x="9645" y="1909"/>
                  </a:cubicBezTo>
                  <a:cubicBezTo>
                    <a:pt x="9495" y="1726"/>
                    <a:pt x="9355" y="1554"/>
                    <a:pt x="9191" y="1429"/>
                  </a:cubicBezTo>
                  <a:cubicBezTo>
                    <a:pt x="9216" y="1415"/>
                    <a:pt x="9249" y="1404"/>
                    <a:pt x="9278" y="1393"/>
                  </a:cubicBezTo>
                  <a:close/>
                  <a:moveTo>
                    <a:pt x="9095" y="1422"/>
                  </a:moveTo>
                  <a:cubicBezTo>
                    <a:pt x="9194" y="1517"/>
                    <a:pt x="9370" y="1810"/>
                    <a:pt x="9454" y="1971"/>
                  </a:cubicBezTo>
                  <a:cubicBezTo>
                    <a:pt x="9304" y="1777"/>
                    <a:pt x="9161" y="1598"/>
                    <a:pt x="8996" y="1462"/>
                  </a:cubicBezTo>
                  <a:lnTo>
                    <a:pt x="9095" y="1422"/>
                  </a:lnTo>
                  <a:close/>
                  <a:moveTo>
                    <a:pt x="8909" y="1459"/>
                  </a:moveTo>
                  <a:cubicBezTo>
                    <a:pt x="9007" y="1557"/>
                    <a:pt x="9176" y="1865"/>
                    <a:pt x="9267" y="2030"/>
                  </a:cubicBezTo>
                  <a:cubicBezTo>
                    <a:pt x="9114" y="1832"/>
                    <a:pt x="8971" y="1642"/>
                    <a:pt x="8806" y="1499"/>
                  </a:cubicBezTo>
                  <a:cubicBezTo>
                    <a:pt x="8839" y="1484"/>
                    <a:pt x="8876" y="1470"/>
                    <a:pt x="8909" y="1459"/>
                  </a:cubicBezTo>
                  <a:close/>
                  <a:moveTo>
                    <a:pt x="8718" y="1488"/>
                  </a:moveTo>
                  <a:cubicBezTo>
                    <a:pt x="8824" y="1594"/>
                    <a:pt x="8989" y="1920"/>
                    <a:pt x="9081" y="2089"/>
                  </a:cubicBezTo>
                  <a:cubicBezTo>
                    <a:pt x="8927" y="1883"/>
                    <a:pt x="8780" y="1686"/>
                    <a:pt x="8608" y="1532"/>
                  </a:cubicBezTo>
                  <a:lnTo>
                    <a:pt x="8718" y="1488"/>
                  </a:lnTo>
                  <a:close/>
                  <a:moveTo>
                    <a:pt x="8535" y="1521"/>
                  </a:moveTo>
                  <a:cubicBezTo>
                    <a:pt x="8637" y="1631"/>
                    <a:pt x="8802" y="1975"/>
                    <a:pt x="8898" y="2147"/>
                  </a:cubicBezTo>
                  <a:cubicBezTo>
                    <a:pt x="8736" y="1935"/>
                    <a:pt x="8590" y="1726"/>
                    <a:pt x="8421" y="1561"/>
                  </a:cubicBezTo>
                  <a:cubicBezTo>
                    <a:pt x="8458" y="1550"/>
                    <a:pt x="8498" y="1536"/>
                    <a:pt x="8535" y="1521"/>
                  </a:cubicBezTo>
                  <a:close/>
                  <a:moveTo>
                    <a:pt x="8352" y="1557"/>
                  </a:moveTo>
                  <a:cubicBezTo>
                    <a:pt x="8454" y="1667"/>
                    <a:pt x="8608" y="2030"/>
                    <a:pt x="8711" y="2209"/>
                  </a:cubicBezTo>
                  <a:cubicBezTo>
                    <a:pt x="8550" y="1986"/>
                    <a:pt x="8399" y="1774"/>
                    <a:pt x="8231" y="1598"/>
                  </a:cubicBezTo>
                  <a:lnTo>
                    <a:pt x="8352" y="1557"/>
                  </a:lnTo>
                  <a:close/>
                  <a:moveTo>
                    <a:pt x="8161" y="1587"/>
                  </a:moveTo>
                  <a:cubicBezTo>
                    <a:pt x="8264" y="1708"/>
                    <a:pt x="8421" y="2085"/>
                    <a:pt x="8524" y="2268"/>
                  </a:cubicBezTo>
                  <a:cubicBezTo>
                    <a:pt x="8359" y="2037"/>
                    <a:pt x="8205" y="1814"/>
                    <a:pt x="8033" y="1631"/>
                  </a:cubicBezTo>
                  <a:cubicBezTo>
                    <a:pt x="8073" y="1616"/>
                    <a:pt x="8121" y="1605"/>
                    <a:pt x="8161" y="1587"/>
                  </a:cubicBezTo>
                  <a:close/>
                  <a:moveTo>
                    <a:pt x="7978" y="1623"/>
                  </a:moveTo>
                  <a:cubicBezTo>
                    <a:pt x="8081" y="1744"/>
                    <a:pt x="8235" y="2140"/>
                    <a:pt x="8333" y="2327"/>
                  </a:cubicBezTo>
                  <a:cubicBezTo>
                    <a:pt x="8169" y="2089"/>
                    <a:pt x="8015" y="1861"/>
                    <a:pt x="7839" y="1667"/>
                  </a:cubicBezTo>
                  <a:cubicBezTo>
                    <a:pt x="7887" y="1653"/>
                    <a:pt x="7931" y="1642"/>
                    <a:pt x="7978" y="1623"/>
                  </a:cubicBezTo>
                  <a:close/>
                  <a:moveTo>
                    <a:pt x="7788" y="1653"/>
                  </a:moveTo>
                  <a:cubicBezTo>
                    <a:pt x="7894" y="1781"/>
                    <a:pt x="8040" y="2195"/>
                    <a:pt x="8147" y="2385"/>
                  </a:cubicBezTo>
                  <a:cubicBezTo>
                    <a:pt x="7978" y="2140"/>
                    <a:pt x="7821" y="1902"/>
                    <a:pt x="7649" y="1700"/>
                  </a:cubicBezTo>
                  <a:cubicBezTo>
                    <a:pt x="7692" y="1686"/>
                    <a:pt x="7744" y="1667"/>
                    <a:pt x="7788" y="1653"/>
                  </a:cubicBezTo>
                  <a:close/>
                  <a:moveTo>
                    <a:pt x="7601" y="1689"/>
                  </a:moveTo>
                  <a:cubicBezTo>
                    <a:pt x="7707" y="1818"/>
                    <a:pt x="7854" y="2250"/>
                    <a:pt x="7960" y="2448"/>
                  </a:cubicBezTo>
                  <a:cubicBezTo>
                    <a:pt x="7791" y="2195"/>
                    <a:pt x="7630" y="1946"/>
                    <a:pt x="7451" y="1737"/>
                  </a:cubicBezTo>
                  <a:cubicBezTo>
                    <a:pt x="7502" y="1722"/>
                    <a:pt x="7553" y="1704"/>
                    <a:pt x="7601" y="1689"/>
                  </a:cubicBezTo>
                  <a:close/>
                  <a:moveTo>
                    <a:pt x="7418" y="1722"/>
                  </a:moveTo>
                  <a:cubicBezTo>
                    <a:pt x="7524" y="1861"/>
                    <a:pt x="7667" y="2305"/>
                    <a:pt x="7777" y="2506"/>
                  </a:cubicBezTo>
                  <a:cubicBezTo>
                    <a:pt x="7601" y="2246"/>
                    <a:pt x="7443" y="1986"/>
                    <a:pt x="7264" y="1770"/>
                  </a:cubicBezTo>
                  <a:cubicBezTo>
                    <a:pt x="7315" y="1755"/>
                    <a:pt x="7370" y="1737"/>
                    <a:pt x="7418" y="1722"/>
                  </a:cubicBezTo>
                  <a:close/>
                  <a:moveTo>
                    <a:pt x="7231" y="1759"/>
                  </a:moveTo>
                  <a:cubicBezTo>
                    <a:pt x="7337" y="1898"/>
                    <a:pt x="7480" y="2360"/>
                    <a:pt x="7590" y="2565"/>
                  </a:cubicBezTo>
                  <a:cubicBezTo>
                    <a:pt x="7414" y="2294"/>
                    <a:pt x="7249" y="2034"/>
                    <a:pt x="7066" y="1807"/>
                  </a:cubicBezTo>
                  <a:cubicBezTo>
                    <a:pt x="7121" y="1792"/>
                    <a:pt x="7176" y="1774"/>
                    <a:pt x="7231" y="1759"/>
                  </a:cubicBezTo>
                  <a:close/>
                  <a:moveTo>
                    <a:pt x="7044" y="1788"/>
                  </a:moveTo>
                  <a:cubicBezTo>
                    <a:pt x="7154" y="1935"/>
                    <a:pt x="7286" y="2415"/>
                    <a:pt x="7399" y="2623"/>
                  </a:cubicBezTo>
                  <a:cubicBezTo>
                    <a:pt x="7227" y="2345"/>
                    <a:pt x="7059" y="2074"/>
                    <a:pt x="6876" y="1836"/>
                  </a:cubicBezTo>
                  <a:cubicBezTo>
                    <a:pt x="6931" y="1818"/>
                    <a:pt x="6989" y="1807"/>
                    <a:pt x="7044" y="1788"/>
                  </a:cubicBezTo>
                  <a:close/>
                  <a:moveTo>
                    <a:pt x="14011" y="268"/>
                  </a:moveTo>
                  <a:lnTo>
                    <a:pt x="14091" y="426"/>
                  </a:lnTo>
                  <a:cubicBezTo>
                    <a:pt x="13406" y="752"/>
                    <a:pt x="12692" y="1081"/>
                    <a:pt x="11960" y="1411"/>
                  </a:cubicBezTo>
                  <a:cubicBezTo>
                    <a:pt x="11655" y="1548"/>
                    <a:pt x="11321" y="1687"/>
                    <a:pt x="11009" y="1687"/>
                  </a:cubicBezTo>
                  <a:cubicBezTo>
                    <a:pt x="10912" y="1687"/>
                    <a:pt x="10817" y="1673"/>
                    <a:pt x="10725" y="1642"/>
                  </a:cubicBezTo>
                  <a:cubicBezTo>
                    <a:pt x="10228" y="1468"/>
                    <a:pt x="10035" y="1217"/>
                    <a:pt x="9578" y="1217"/>
                  </a:cubicBezTo>
                  <a:cubicBezTo>
                    <a:pt x="9486" y="1217"/>
                    <a:pt x="9384" y="1227"/>
                    <a:pt x="9267" y="1250"/>
                  </a:cubicBezTo>
                  <a:cubicBezTo>
                    <a:pt x="6132" y="1869"/>
                    <a:pt x="4202" y="2103"/>
                    <a:pt x="1063" y="2715"/>
                  </a:cubicBezTo>
                  <a:cubicBezTo>
                    <a:pt x="945" y="2737"/>
                    <a:pt x="817" y="2747"/>
                    <a:pt x="711" y="2747"/>
                  </a:cubicBezTo>
                  <a:cubicBezTo>
                    <a:pt x="465" y="2747"/>
                    <a:pt x="341" y="2694"/>
                    <a:pt x="748" y="2620"/>
                  </a:cubicBezTo>
                  <a:cubicBezTo>
                    <a:pt x="3817" y="2056"/>
                    <a:pt x="6484" y="1568"/>
                    <a:pt x="9542" y="968"/>
                  </a:cubicBezTo>
                  <a:cubicBezTo>
                    <a:pt x="9697" y="938"/>
                    <a:pt x="9827" y="920"/>
                    <a:pt x="9934" y="920"/>
                  </a:cubicBezTo>
                  <a:cubicBezTo>
                    <a:pt x="10077" y="920"/>
                    <a:pt x="10182" y="951"/>
                    <a:pt x="10253" y="1026"/>
                  </a:cubicBezTo>
                  <a:cubicBezTo>
                    <a:pt x="10366" y="1147"/>
                    <a:pt x="10601" y="1323"/>
                    <a:pt x="10842" y="1385"/>
                  </a:cubicBezTo>
                  <a:cubicBezTo>
                    <a:pt x="10962" y="1413"/>
                    <a:pt x="11074" y="1427"/>
                    <a:pt x="11182" y="1427"/>
                  </a:cubicBezTo>
                  <a:cubicBezTo>
                    <a:pt x="11426" y="1427"/>
                    <a:pt x="11653" y="1358"/>
                    <a:pt x="11923" y="1239"/>
                  </a:cubicBezTo>
                  <a:cubicBezTo>
                    <a:pt x="12648" y="909"/>
                    <a:pt x="13333" y="587"/>
                    <a:pt x="14011" y="268"/>
                  </a:cubicBezTo>
                  <a:close/>
                  <a:moveTo>
                    <a:pt x="6846" y="1821"/>
                  </a:moveTo>
                  <a:cubicBezTo>
                    <a:pt x="6956" y="1968"/>
                    <a:pt x="7088" y="2470"/>
                    <a:pt x="7202" y="2682"/>
                  </a:cubicBezTo>
                  <a:cubicBezTo>
                    <a:pt x="7030" y="2404"/>
                    <a:pt x="6865" y="2129"/>
                    <a:pt x="6682" y="1887"/>
                  </a:cubicBezTo>
                  <a:lnTo>
                    <a:pt x="6682" y="1887"/>
                  </a:lnTo>
                  <a:cubicBezTo>
                    <a:pt x="6788" y="2070"/>
                    <a:pt x="6905" y="2532"/>
                    <a:pt x="7015" y="2744"/>
                  </a:cubicBezTo>
                  <a:cubicBezTo>
                    <a:pt x="6850" y="2470"/>
                    <a:pt x="6689" y="2202"/>
                    <a:pt x="6517" y="1960"/>
                  </a:cubicBezTo>
                  <a:lnTo>
                    <a:pt x="6517" y="1960"/>
                  </a:lnTo>
                  <a:cubicBezTo>
                    <a:pt x="6616" y="2169"/>
                    <a:pt x="6722" y="2601"/>
                    <a:pt x="6828" y="2803"/>
                  </a:cubicBezTo>
                  <a:cubicBezTo>
                    <a:pt x="6663" y="2532"/>
                    <a:pt x="6506" y="2272"/>
                    <a:pt x="6341" y="2023"/>
                  </a:cubicBezTo>
                  <a:lnTo>
                    <a:pt x="6341" y="2023"/>
                  </a:lnTo>
                  <a:cubicBezTo>
                    <a:pt x="6440" y="2250"/>
                    <a:pt x="6539" y="2664"/>
                    <a:pt x="6641" y="2861"/>
                  </a:cubicBezTo>
                  <a:cubicBezTo>
                    <a:pt x="6480" y="2598"/>
                    <a:pt x="6330" y="2330"/>
                    <a:pt x="6165" y="2089"/>
                  </a:cubicBezTo>
                  <a:lnTo>
                    <a:pt x="6165" y="2089"/>
                  </a:lnTo>
                  <a:cubicBezTo>
                    <a:pt x="6257" y="2323"/>
                    <a:pt x="6352" y="2730"/>
                    <a:pt x="6451" y="2920"/>
                  </a:cubicBezTo>
                  <a:cubicBezTo>
                    <a:pt x="6297" y="2656"/>
                    <a:pt x="6147" y="2396"/>
                    <a:pt x="5986" y="2147"/>
                  </a:cubicBezTo>
                  <a:lnTo>
                    <a:pt x="5986" y="2147"/>
                  </a:lnTo>
                  <a:cubicBezTo>
                    <a:pt x="6074" y="2396"/>
                    <a:pt x="6165" y="2788"/>
                    <a:pt x="6264" y="2982"/>
                  </a:cubicBezTo>
                  <a:cubicBezTo>
                    <a:pt x="6114" y="2715"/>
                    <a:pt x="5964" y="2455"/>
                    <a:pt x="5806" y="2213"/>
                  </a:cubicBezTo>
                  <a:lnTo>
                    <a:pt x="5806" y="2213"/>
                  </a:lnTo>
                  <a:cubicBezTo>
                    <a:pt x="5894" y="2462"/>
                    <a:pt x="5982" y="2858"/>
                    <a:pt x="6077" y="3041"/>
                  </a:cubicBezTo>
                  <a:cubicBezTo>
                    <a:pt x="5927" y="2774"/>
                    <a:pt x="5781" y="2513"/>
                    <a:pt x="5627" y="2268"/>
                  </a:cubicBezTo>
                  <a:lnTo>
                    <a:pt x="5627" y="2268"/>
                  </a:lnTo>
                  <a:cubicBezTo>
                    <a:pt x="5711" y="2528"/>
                    <a:pt x="5791" y="2913"/>
                    <a:pt x="5890" y="3100"/>
                  </a:cubicBezTo>
                  <a:cubicBezTo>
                    <a:pt x="5744" y="2836"/>
                    <a:pt x="5597" y="2579"/>
                    <a:pt x="5444" y="2327"/>
                  </a:cubicBezTo>
                  <a:lnTo>
                    <a:pt x="5444" y="2327"/>
                  </a:lnTo>
                  <a:cubicBezTo>
                    <a:pt x="5528" y="2590"/>
                    <a:pt x="5605" y="2971"/>
                    <a:pt x="5700" y="3158"/>
                  </a:cubicBezTo>
                  <a:cubicBezTo>
                    <a:pt x="5553" y="2898"/>
                    <a:pt x="5414" y="2638"/>
                    <a:pt x="5268" y="2385"/>
                  </a:cubicBezTo>
                  <a:lnTo>
                    <a:pt x="5268" y="2385"/>
                  </a:lnTo>
                  <a:cubicBezTo>
                    <a:pt x="5345" y="2656"/>
                    <a:pt x="5422" y="3037"/>
                    <a:pt x="5513" y="3220"/>
                  </a:cubicBezTo>
                  <a:cubicBezTo>
                    <a:pt x="5367" y="2957"/>
                    <a:pt x="5231" y="2697"/>
                    <a:pt x="5085" y="2444"/>
                  </a:cubicBezTo>
                  <a:lnTo>
                    <a:pt x="5085" y="2444"/>
                  </a:lnTo>
                  <a:cubicBezTo>
                    <a:pt x="5162" y="2726"/>
                    <a:pt x="5235" y="3096"/>
                    <a:pt x="5326" y="3279"/>
                  </a:cubicBezTo>
                  <a:cubicBezTo>
                    <a:pt x="5183" y="3019"/>
                    <a:pt x="5048" y="2763"/>
                    <a:pt x="4905" y="2513"/>
                  </a:cubicBezTo>
                  <a:lnTo>
                    <a:pt x="4905" y="2513"/>
                  </a:lnTo>
                  <a:cubicBezTo>
                    <a:pt x="4978" y="2792"/>
                    <a:pt x="5048" y="3158"/>
                    <a:pt x="5143" y="3338"/>
                  </a:cubicBezTo>
                  <a:cubicBezTo>
                    <a:pt x="5000" y="3078"/>
                    <a:pt x="4865" y="2821"/>
                    <a:pt x="4726" y="2568"/>
                  </a:cubicBezTo>
                  <a:lnTo>
                    <a:pt x="4726" y="2568"/>
                  </a:lnTo>
                  <a:cubicBezTo>
                    <a:pt x="4795" y="2854"/>
                    <a:pt x="4868" y="3213"/>
                    <a:pt x="4960" y="3396"/>
                  </a:cubicBezTo>
                  <a:cubicBezTo>
                    <a:pt x="4821" y="3136"/>
                    <a:pt x="4685" y="2880"/>
                    <a:pt x="4543" y="2627"/>
                  </a:cubicBezTo>
                  <a:lnTo>
                    <a:pt x="4543" y="2627"/>
                  </a:lnTo>
                  <a:cubicBezTo>
                    <a:pt x="4612" y="2916"/>
                    <a:pt x="4682" y="3279"/>
                    <a:pt x="4773" y="3458"/>
                  </a:cubicBezTo>
                  <a:cubicBezTo>
                    <a:pt x="4634" y="3195"/>
                    <a:pt x="4499" y="2938"/>
                    <a:pt x="4359" y="2689"/>
                  </a:cubicBezTo>
                  <a:lnTo>
                    <a:pt x="4359" y="2689"/>
                  </a:lnTo>
                  <a:cubicBezTo>
                    <a:pt x="4429" y="2982"/>
                    <a:pt x="4491" y="3338"/>
                    <a:pt x="4583" y="3517"/>
                  </a:cubicBezTo>
                  <a:cubicBezTo>
                    <a:pt x="4447" y="3257"/>
                    <a:pt x="4315" y="3001"/>
                    <a:pt x="4176" y="2744"/>
                  </a:cubicBezTo>
                  <a:lnTo>
                    <a:pt x="4176" y="2744"/>
                  </a:lnTo>
                  <a:cubicBezTo>
                    <a:pt x="4242" y="3040"/>
                    <a:pt x="4304" y="3393"/>
                    <a:pt x="4395" y="3573"/>
                  </a:cubicBezTo>
                  <a:lnTo>
                    <a:pt x="4395" y="3573"/>
                  </a:lnTo>
                  <a:cubicBezTo>
                    <a:pt x="4263" y="3314"/>
                    <a:pt x="4125" y="3055"/>
                    <a:pt x="3993" y="2803"/>
                  </a:cubicBezTo>
                  <a:lnTo>
                    <a:pt x="3993" y="2803"/>
                  </a:lnTo>
                  <a:cubicBezTo>
                    <a:pt x="4059" y="3103"/>
                    <a:pt x="4121" y="3458"/>
                    <a:pt x="4209" y="3642"/>
                  </a:cubicBezTo>
                  <a:cubicBezTo>
                    <a:pt x="4077" y="3378"/>
                    <a:pt x="3942" y="3118"/>
                    <a:pt x="3810" y="2861"/>
                  </a:cubicBezTo>
                  <a:lnTo>
                    <a:pt x="3810" y="2861"/>
                  </a:lnTo>
                  <a:cubicBezTo>
                    <a:pt x="3868" y="3165"/>
                    <a:pt x="3934" y="3520"/>
                    <a:pt x="4026" y="3699"/>
                  </a:cubicBezTo>
                  <a:lnTo>
                    <a:pt x="4026" y="3699"/>
                  </a:lnTo>
                  <a:lnTo>
                    <a:pt x="3627" y="2916"/>
                  </a:lnTo>
                  <a:lnTo>
                    <a:pt x="3627" y="2916"/>
                  </a:lnTo>
                  <a:cubicBezTo>
                    <a:pt x="3685" y="3224"/>
                    <a:pt x="3748" y="3576"/>
                    <a:pt x="3839" y="3759"/>
                  </a:cubicBezTo>
                  <a:cubicBezTo>
                    <a:pt x="3704" y="3495"/>
                    <a:pt x="3576" y="3231"/>
                    <a:pt x="3444" y="2975"/>
                  </a:cubicBezTo>
                  <a:lnTo>
                    <a:pt x="3444" y="2975"/>
                  </a:lnTo>
                  <a:cubicBezTo>
                    <a:pt x="3502" y="3286"/>
                    <a:pt x="3565" y="3642"/>
                    <a:pt x="3649" y="3817"/>
                  </a:cubicBezTo>
                  <a:cubicBezTo>
                    <a:pt x="3517" y="3554"/>
                    <a:pt x="3389" y="3294"/>
                    <a:pt x="3257" y="3030"/>
                  </a:cubicBezTo>
                  <a:lnTo>
                    <a:pt x="3257" y="3030"/>
                  </a:lnTo>
                  <a:cubicBezTo>
                    <a:pt x="3310" y="3331"/>
                    <a:pt x="3367" y="3674"/>
                    <a:pt x="3453" y="3862"/>
                  </a:cubicBezTo>
                  <a:lnTo>
                    <a:pt x="3453" y="3862"/>
                  </a:lnTo>
                  <a:cubicBezTo>
                    <a:pt x="3328" y="3601"/>
                    <a:pt x="3199" y="3346"/>
                    <a:pt x="3074" y="3092"/>
                  </a:cubicBezTo>
                  <a:lnTo>
                    <a:pt x="3074" y="3092"/>
                  </a:lnTo>
                  <a:cubicBezTo>
                    <a:pt x="3128" y="3402"/>
                    <a:pt x="3185" y="3747"/>
                    <a:pt x="3271" y="3929"/>
                  </a:cubicBezTo>
                  <a:lnTo>
                    <a:pt x="3271" y="3929"/>
                  </a:lnTo>
                  <a:cubicBezTo>
                    <a:pt x="3144" y="3665"/>
                    <a:pt x="3017" y="3408"/>
                    <a:pt x="2887" y="3147"/>
                  </a:cubicBezTo>
                  <a:lnTo>
                    <a:pt x="2887" y="3147"/>
                  </a:lnTo>
                  <a:cubicBezTo>
                    <a:pt x="2941" y="3455"/>
                    <a:pt x="2994" y="3798"/>
                    <a:pt x="3082" y="3985"/>
                  </a:cubicBezTo>
                  <a:lnTo>
                    <a:pt x="3082" y="3985"/>
                  </a:lnTo>
                  <a:cubicBezTo>
                    <a:pt x="2956" y="3725"/>
                    <a:pt x="2830" y="3462"/>
                    <a:pt x="2704" y="3206"/>
                  </a:cubicBezTo>
                  <a:lnTo>
                    <a:pt x="2704" y="3206"/>
                  </a:lnTo>
                  <a:cubicBezTo>
                    <a:pt x="2759" y="3524"/>
                    <a:pt x="2814" y="3880"/>
                    <a:pt x="2898" y="4055"/>
                  </a:cubicBezTo>
                  <a:lnTo>
                    <a:pt x="2513" y="3261"/>
                  </a:lnTo>
                  <a:lnTo>
                    <a:pt x="2513" y="3261"/>
                  </a:lnTo>
                  <a:cubicBezTo>
                    <a:pt x="2563" y="3576"/>
                    <a:pt x="2616" y="3912"/>
                    <a:pt x="2702" y="4099"/>
                  </a:cubicBezTo>
                  <a:lnTo>
                    <a:pt x="2702" y="4099"/>
                  </a:lnTo>
                  <a:cubicBezTo>
                    <a:pt x="2577" y="3838"/>
                    <a:pt x="2452" y="3573"/>
                    <a:pt x="2330" y="3316"/>
                  </a:cubicBezTo>
                  <a:lnTo>
                    <a:pt x="2330" y="3316"/>
                  </a:lnTo>
                  <a:cubicBezTo>
                    <a:pt x="2380" y="3631"/>
                    <a:pt x="2433" y="3970"/>
                    <a:pt x="2519" y="4158"/>
                  </a:cubicBezTo>
                  <a:lnTo>
                    <a:pt x="2519" y="4158"/>
                  </a:lnTo>
                  <a:cubicBezTo>
                    <a:pt x="2394" y="3897"/>
                    <a:pt x="2272" y="3639"/>
                    <a:pt x="2147" y="3378"/>
                  </a:cubicBezTo>
                  <a:lnTo>
                    <a:pt x="2147" y="3378"/>
                  </a:lnTo>
                  <a:cubicBezTo>
                    <a:pt x="2195" y="3686"/>
                    <a:pt x="2244" y="4016"/>
                    <a:pt x="2326" y="4203"/>
                  </a:cubicBezTo>
                  <a:lnTo>
                    <a:pt x="2326" y="4203"/>
                  </a:lnTo>
                  <a:cubicBezTo>
                    <a:pt x="2203" y="3943"/>
                    <a:pt x="2083" y="3690"/>
                    <a:pt x="1960" y="3433"/>
                  </a:cubicBezTo>
                  <a:lnTo>
                    <a:pt x="1960" y="3433"/>
                  </a:lnTo>
                  <a:cubicBezTo>
                    <a:pt x="2009" y="3745"/>
                    <a:pt x="2057" y="4073"/>
                    <a:pt x="2140" y="4263"/>
                  </a:cubicBezTo>
                  <a:lnTo>
                    <a:pt x="2140" y="4263"/>
                  </a:lnTo>
                  <a:cubicBezTo>
                    <a:pt x="2020" y="4006"/>
                    <a:pt x="1897" y="3748"/>
                    <a:pt x="1777" y="3488"/>
                  </a:cubicBezTo>
                  <a:lnTo>
                    <a:pt x="1777" y="3488"/>
                  </a:lnTo>
                  <a:cubicBezTo>
                    <a:pt x="1824" y="3817"/>
                    <a:pt x="1877" y="4156"/>
                    <a:pt x="1958" y="4342"/>
                  </a:cubicBezTo>
                  <a:lnTo>
                    <a:pt x="1958" y="4342"/>
                  </a:lnTo>
                  <a:cubicBezTo>
                    <a:pt x="1839" y="4076"/>
                    <a:pt x="1713" y="3809"/>
                    <a:pt x="1590" y="3550"/>
                  </a:cubicBezTo>
                  <a:lnTo>
                    <a:pt x="1590" y="3550"/>
                  </a:lnTo>
                  <a:cubicBezTo>
                    <a:pt x="1631" y="3857"/>
                    <a:pt x="1677" y="4179"/>
                    <a:pt x="1756" y="4368"/>
                  </a:cubicBezTo>
                  <a:lnTo>
                    <a:pt x="1756" y="4368"/>
                  </a:lnTo>
                  <a:cubicBezTo>
                    <a:pt x="1639" y="4113"/>
                    <a:pt x="1524" y="3857"/>
                    <a:pt x="1404" y="3605"/>
                  </a:cubicBezTo>
                  <a:lnTo>
                    <a:pt x="1404" y="3605"/>
                  </a:lnTo>
                  <a:cubicBezTo>
                    <a:pt x="1444" y="3912"/>
                    <a:pt x="1490" y="4228"/>
                    <a:pt x="1567" y="4421"/>
                  </a:cubicBezTo>
                  <a:lnTo>
                    <a:pt x="1567" y="4421"/>
                  </a:lnTo>
                  <a:lnTo>
                    <a:pt x="887" y="2898"/>
                  </a:lnTo>
                  <a:lnTo>
                    <a:pt x="1272" y="2821"/>
                  </a:lnTo>
                  <a:lnTo>
                    <a:pt x="1272" y="2825"/>
                  </a:lnTo>
                  <a:cubicBezTo>
                    <a:pt x="1330" y="2814"/>
                    <a:pt x="1393" y="2803"/>
                    <a:pt x="1455" y="2788"/>
                  </a:cubicBezTo>
                  <a:lnTo>
                    <a:pt x="1455" y="2795"/>
                  </a:lnTo>
                  <a:cubicBezTo>
                    <a:pt x="1513" y="2781"/>
                    <a:pt x="1576" y="2770"/>
                    <a:pt x="1638" y="2759"/>
                  </a:cubicBezTo>
                  <a:lnTo>
                    <a:pt x="1638" y="2763"/>
                  </a:lnTo>
                  <a:cubicBezTo>
                    <a:pt x="1697" y="2748"/>
                    <a:pt x="1759" y="2741"/>
                    <a:pt x="1821" y="2726"/>
                  </a:cubicBezTo>
                  <a:lnTo>
                    <a:pt x="1821" y="2730"/>
                  </a:lnTo>
                  <a:cubicBezTo>
                    <a:pt x="1880" y="2715"/>
                    <a:pt x="1942" y="2708"/>
                    <a:pt x="2004" y="2693"/>
                  </a:cubicBezTo>
                  <a:lnTo>
                    <a:pt x="2004" y="2697"/>
                  </a:lnTo>
                  <a:cubicBezTo>
                    <a:pt x="2063" y="2682"/>
                    <a:pt x="2125" y="2675"/>
                    <a:pt x="2187" y="2660"/>
                  </a:cubicBezTo>
                  <a:lnTo>
                    <a:pt x="2187" y="2664"/>
                  </a:lnTo>
                  <a:cubicBezTo>
                    <a:pt x="2246" y="2653"/>
                    <a:pt x="2308" y="2638"/>
                    <a:pt x="2370" y="2627"/>
                  </a:cubicBezTo>
                  <a:lnTo>
                    <a:pt x="2370" y="2634"/>
                  </a:lnTo>
                  <a:cubicBezTo>
                    <a:pt x="2429" y="2620"/>
                    <a:pt x="2491" y="2605"/>
                    <a:pt x="2554" y="2598"/>
                  </a:cubicBezTo>
                  <a:lnTo>
                    <a:pt x="2554" y="2601"/>
                  </a:lnTo>
                  <a:cubicBezTo>
                    <a:pt x="2612" y="2587"/>
                    <a:pt x="2674" y="2572"/>
                    <a:pt x="2737" y="2565"/>
                  </a:cubicBezTo>
                  <a:cubicBezTo>
                    <a:pt x="2737" y="2565"/>
                    <a:pt x="2737" y="2568"/>
                    <a:pt x="2740" y="2568"/>
                  </a:cubicBezTo>
                  <a:cubicBezTo>
                    <a:pt x="2799" y="2554"/>
                    <a:pt x="2865" y="2543"/>
                    <a:pt x="2924" y="2532"/>
                  </a:cubicBezTo>
                  <a:cubicBezTo>
                    <a:pt x="2924" y="2532"/>
                    <a:pt x="2924" y="2535"/>
                    <a:pt x="2927" y="2535"/>
                  </a:cubicBezTo>
                  <a:cubicBezTo>
                    <a:pt x="2986" y="2524"/>
                    <a:pt x="3052" y="2510"/>
                    <a:pt x="3110" y="2495"/>
                  </a:cubicBezTo>
                  <a:cubicBezTo>
                    <a:pt x="3110" y="2495"/>
                    <a:pt x="3110" y="2499"/>
                    <a:pt x="3114" y="2499"/>
                  </a:cubicBezTo>
                  <a:cubicBezTo>
                    <a:pt x="3173" y="2488"/>
                    <a:pt x="3239" y="2473"/>
                    <a:pt x="3297" y="2459"/>
                  </a:cubicBezTo>
                  <a:cubicBezTo>
                    <a:pt x="3297" y="2459"/>
                    <a:pt x="3297" y="2462"/>
                    <a:pt x="3301" y="2462"/>
                  </a:cubicBezTo>
                  <a:cubicBezTo>
                    <a:pt x="3363" y="2451"/>
                    <a:pt x="3425" y="2437"/>
                    <a:pt x="3484" y="2422"/>
                  </a:cubicBezTo>
                  <a:cubicBezTo>
                    <a:pt x="3484" y="2422"/>
                    <a:pt x="3484" y="2426"/>
                    <a:pt x="3491" y="2426"/>
                  </a:cubicBezTo>
                  <a:cubicBezTo>
                    <a:pt x="3550" y="2415"/>
                    <a:pt x="3612" y="2400"/>
                    <a:pt x="3674" y="2385"/>
                  </a:cubicBezTo>
                  <a:cubicBezTo>
                    <a:pt x="3674" y="2385"/>
                    <a:pt x="3674" y="2389"/>
                    <a:pt x="3678" y="2396"/>
                  </a:cubicBezTo>
                  <a:cubicBezTo>
                    <a:pt x="3737" y="2382"/>
                    <a:pt x="3803" y="2367"/>
                    <a:pt x="3861" y="2352"/>
                  </a:cubicBezTo>
                  <a:cubicBezTo>
                    <a:pt x="3861" y="2352"/>
                    <a:pt x="3865" y="2360"/>
                    <a:pt x="3865" y="2363"/>
                  </a:cubicBezTo>
                  <a:cubicBezTo>
                    <a:pt x="3923" y="2349"/>
                    <a:pt x="3989" y="2334"/>
                    <a:pt x="4048" y="2323"/>
                  </a:cubicBezTo>
                  <a:cubicBezTo>
                    <a:pt x="4048" y="2323"/>
                    <a:pt x="4052" y="2327"/>
                    <a:pt x="4052" y="2330"/>
                  </a:cubicBezTo>
                  <a:cubicBezTo>
                    <a:pt x="4114" y="2316"/>
                    <a:pt x="4176" y="2305"/>
                    <a:pt x="4235" y="2290"/>
                  </a:cubicBezTo>
                  <a:cubicBezTo>
                    <a:pt x="4235" y="2294"/>
                    <a:pt x="4242" y="2294"/>
                    <a:pt x="4242" y="2297"/>
                  </a:cubicBezTo>
                  <a:cubicBezTo>
                    <a:pt x="4301" y="2286"/>
                    <a:pt x="4363" y="2272"/>
                    <a:pt x="4425" y="2257"/>
                  </a:cubicBezTo>
                  <a:cubicBezTo>
                    <a:pt x="4425" y="2261"/>
                    <a:pt x="4429" y="2261"/>
                    <a:pt x="4429" y="2268"/>
                  </a:cubicBezTo>
                  <a:cubicBezTo>
                    <a:pt x="4488" y="2253"/>
                    <a:pt x="4553" y="2239"/>
                    <a:pt x="4612" y="2224"/>
                  </a:cubicBezTo>
                  <a:cubicBezTo>
                    <a:pt x="4612" y="2231"/>
                    <a:pt x="4616" y="2231"/>
                    <a:pt x="4616" y="2235"/>
                  </a:cubicBezTo>
                  <a:cubicBezTo>
                    <a:pt x="4674" y="2220"/>
                    <a:pt x="4737" y="2206"/>
                    <a:pt x="4799" y="2195"/>
                  </a:cubicBezTo>
                  <a:cubicBezTo>
                    <a:pt x="4799" y="2198"/>
                    <a:pt x="4803" y="2198"/>
                    <a:pt x="4803" y="2202"/>
                  </a:cubicBezTo>
                  <a:cubicBezTo>
                    <a:pt x="4865" y="2187"/>
                    <a:pt x="4923" y="2176"/>
                    <a:pt x="4986" y="2162"/>
                  </a:cubicBezTo>
                  <a:cubicBezTo>
                    <a:pt x="4986" y="2166"/>
                    <a:pt x="4993" y="2169"/>
                    <a:pt x="4993" y="2169"/>
                  </a:cubicBezTo>
                  <a:cubicBezTo>
                    <a:pt x="5052" y="2158"/>
                    <a:pt x="5110" y="2144"/>
                    <a:pt x="5176" y="2129"/>
                  </a:cubicBezTo>
                  <a:cubicBezTo>
                    <a:pt x="5176" y="2133"/>
                    <a:pt x="5180" y="2140"/>
                    <a:pt x="5180" y="2140"/>
                  </a:cubicBezTo>
                  <a:cubicBezTo>
                    <a:pt x="5238" y="2125"/>
                    <a:pt x="5297" y="2111"/>
                    <a:pt x="5359" y="2092"/>
                  </a:cubicBezTo>
                  <a:cubicBezTo>
                    <a:pt x="5359" y="2096"/>
                    <a:pt x="5363" y="2103"/>
                    <a:pt x="5363" y="2103"/>
                  </a:cubicBezTo>
                  <a:cubicBezTo>
                    <a:pt x="5422" y="2089"/>
                    <a:pt x="5480" y="2074"/>
                    <a:pt x="5542" y="2056"/>
                  </a:cubicBezTo>
                  <a:cubicBezTo>
                    <a:pt x="5542" y="2059"/>
                    <a:pt x="5546" y="2067"/>
                    <a:pt x="5546" y="2070"/>
                  </a:cubicBezTo>
                  <a:cubicBezTo>
                    <a:pt x="5605" y="2056"/>
                    <a:pt x="5663" y="2037"/>
                    <a:pt x="5726" y="2023"/>
                  </a:cubicBezTo>
                  <a:cubicBezTo>
                    <a:pt x="5729" y="2030"/>
                    <a:pt x="5729" y="2034"/>
                    <a:pt x="5733" y="2037"/>
                  </a:cubicBezTo>
                  <a:cubicBezTo>
                    <a:pt x="5791" y="2023"/>
                    <a:pt x="5854" y="2004"/>
                    <a:pt x="5912" y="1993"/>
                  </a:cubicBezTo>
                  <a:cubicBezTo>
                    <a:pt x="5916" y="1997"/>
                    <a:pt x="5916" y="2001"/>
                    <a:pt x="5920" y="2004"/>
                  </a:cubicBezTo>
                  <a:cubicBezTo>
                    <a:pt x="5982" y="1993"/>
                    <a:pt x="6041" y="1975"/>
                    <a:pt x="6099" y="1960"/>
                  </a:cubicBezTo>
                  <a:cubicBezTo>
                    <a:pt x="6103" y="1964"/>
                    <a:pt x="6103" y="1968"/>
                    <a:pt x="6110" y="1975"/>
                  </a:cubicBezTo>
                  <a:cubicBezTo>
                    <a:pt x="6169" y="1960"/>
                    <a:pt x="6227" y="1942"/>
                    <a:pt x="6286" y="1927"/>
                  </a:cubicBezTo>
                  <a:cubicBezTo>
                    <a:pt x="6293" y="1931"/>
                    <a:pt x="6293" y="1938"/>
                    <a:pt x="6297" y="1942"/>
                  </a:cubicBezTo>
                  <a:cubicBezTo>
                    <a:pt x="6356" y="1927"/>
                    <a:pt x="6414" y="1909"/>
                    <a:pt x="6476" y="1894"/>
                  </a:cubicBezTo>
                  <a:cubicBezTo>
                    <a:pt x="6480" y="1902"/>
                    <a:pt x="6480" y="1905"/>
                    <a:pt x="6484" y="1909"/>
                  </a:cubicBezTo>
                  <a:cubicBezTo>
                    <a:pt x="6542" y="1891"/>
                    <a:pt x="6605" y="1876"/>
                    <a:pt x="6663" y="1858"/>
                  </a:cubicBezTo>
                  <a:cubicBezTo>
                    <a:pt x="6667" y="1865"/>
                    <a:pt x="6667" y="1869"/>
                    <a:pt x="6671" y="1872"/>
                  </a:cubicBezTo>
                  <a:cubicBezTo>
                    <a:pt x="6733" y="1854"/>
                    <a:pt x="6791" y="1840"/>
                    <a:pt x="6846" y="1821"/>
                  </a:cubicBezTo>
                  <a:close/>
                  <a:moveTo>
                    <a:pt x="14615" y="1612"/>
                  </a:moveTo>
                  <a:lnTo>
                    <a:pt x="14663" y="1689"/>
                  </a:lnTo>
                  <a:cubicBezTo>
                    <a:pt x="10604" y="3572"/>
                    <a:pt x="6857" y="5312"/>
                    <a:pt x="1755" y="6920"/>
                  </a:cubicBezTo>
                  <a:cubicBezTo>
                    <a:pt x="1686" y="6941"/>
                    <a:pt x="1629" y="6952"/>
                    <a:pt x="1582" y="6952"/>
                  </a:cubicBezTo>
                  <a:cubicBezTo>
                    <a:pt x="1507" y="6952"/>
                    <a:pt x="1458" y="6924"/>
                    <a:pt x="1422" y="6861"/>
                  </a:cubicBezTo>
                  <a:cubicBezTo>
                    <a:pt x="1462" y="6850"/>
                    <a:pt x="1510" y="6839"/>
                    <a:pt x="1550" y="6828"/>
                  </a:cubicBezTo>
                  <a:cubicBezTo>
                    <a:pt x="6747" y="5195"/>
                    <a:pt x="10483" y="3532"/>
                    <a:pt x="14615" y="1612"/>
                  </a:cubicBezTo>
                  <a:close/>
                  <a:moveTo>
                    <a:pt x="14011" y="1"/>
                  </a:moveTo>
                  <a:cubicBezTo>
                    <a:pt x="13340" y="319"/>
                    <a:pt x="12652" y="642"/>
                    <a:pt x="11923" y="971"/>
                  </a:cubicBezTo>
                  <a:cubicBezTo>
                    <a:pt x="11656" y="1090"/>
                    <a:pt x="11423" y="1177"/>
                    <a:pt x="11182" y="1177"/>
                  </a:cubicBezTo>
                  <a:cubicBezTo>
                    <a:pt x="11072" y="1177"/>
                    <a:pt x="10960" y="1159"/>
                    <a:pt x="10842" y="1118"/>
                  </a:cubicBezTo>
                  <a:cubicBezTo>
                    <a:pt x="10465" y="986"/>
                    <a:pt x="10363" y="884"/>
                    <a:pt x="10253" y="759"/>
                  </a:cubicBezTo>
                  <a:cubicBezTo>
                    <a:pt x="10182" y="684"/>
                    <a:pt x="10077" y="653"/>
                    <a:pt x="9934" y="653"/>
                  </a:cubicBezTo>
                  <a:cubicBezTo>
                    <a:pt x="9827" y="653"/>
                    <a:pt x="9697" y="670"/>
                    <a:pt x="9542" y="700"/>
                  </a:cubicBezTo>
                  <a:cubicBezTo>
                    <a:pt x="6484" y="1305"/>
                    <a:pt x="3422" y="1869"/>
                    <a:pt x="356" y="2433"/>
                  </a:cubicBezTo>
                  <a:cubicBezTo>
                    <a:pt x="56" y="2488"/>
                    <a:pt x="1" y="2579"/>
                    <a:pt x="162" y="2770"/>
                  </a:cubicBezTo>
                  <a:cubicBezTo>
                    <a:pt x="891" y="3660"/>
                    <a:pt x="1290" y="4748"/>
                    <a:pt x="1125" y="6370"/>
                  </a:cubicBezTo>
                  <a:cubicBezTo>
                    <a:pt x="1061" y="6978"/>
                    <a:pt x="1251" y="7195"/>
                    <a:pt x="1535" y="7195"/>
                  </a:cubicBezTo>
                  <a:cubicBezTo>
                    <a:pt x="1609" y="7195"/>
                    <a:pt x="1689" y="7181"/>
                    <a:pt x="1773" y="7154"/>
                  </a:cubicBezTo>
                  <a:cubicBezTo>
                    <a:pt x="5667" y="5931"/>
                    <a:pt x="8883" y="4557"/>
                    <a:pt x="11993" y="3143"/>
                  </a:cubicBezTo>
                  <a:lnTo>
                    <a:pt x="12040" y="3246"/>
                  </a:lnTo>
                  <a:lnTo>
                    <a:pt x="11967" y="3279"/>
                  </a:lnTo>
                  <a:lnTo>
                    <a:pt x="12161" y="3638"/>
                  </a:lnTo>
                  <a:lnTo>
                    <a:pt x="12370" y="3550"/>
                  </a:lnTo>
                  <a:lnTo>
                    <a:pt x="12242" y="3162"/>
                  </a:lnTo>
                  <a:lnTo>
                    <a:pt x="12168" y="3191"/>
                  </a:lnTo>
                  <a:lnTo>
                    <a:pt x="12121" y="3085"/>
                  </a:lnTo>
                  <a:cubicBezTo>
                    <a:pt x="13047" y="2667"/>
                    <a:pt x="13963" y="2239"/>
                    <a:pt x="14882" y="1814"/>
                  </a:cubicBezTo>
                  <a:lnTo>
                    <a:pt x="14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6471337" y="2608709"/>
              <a:ext cx="1723304" cy="64710"/>
            </a:xfrm>
            <a:custGeom>
              <a:avLst/>
              <a:gdLst/>
              <a:ahLst/>
              <a:cxnLst/>
              <a:rect l="l" t="t" r="r" b="b"/>
              <a:pathLst>
                <a:path w="9960" h="374" extrusionOk="0">
                  <a:moveTo>
                    <a:pt x="1" y="0"/>
                  </a:moveTo>
                  <a:cubicBezTo>
                    <a:pt x="136" y="0"/>
                    <a:pt x="235" y="136"/>
                    <a:pt x="257" y="374"/>
                  </a:cubicBezTo>
                  <a:lnTo>
                    <a:pt x="9960" y="370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8317988" y="2552304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0"/>
                  </a:moveTo>
                  <a:lnTo>
                    <a:pt x="1" y="136"/>
                  </a:lnTo>
                  <a:lnTo>
                    <a:pt x="440" y="136"/>
                  </a:lnTo>
                  <a:lnTo>
                    <a:pt x="440" y="326"/>
                  </a:lnTo>
                  <a:lnTo>
                    <a:pt x="1" y="326"/>
                  </a:lnTo>
                  <a:lnTo>
                    <a:pt x="1" y="696"/>
                  </a:lnTo>
                  <a:lnTo>
                    <a:pt x="495" y="696"/>
                  </a:lnTo>
                  <a:lnTo>
                    <a:pt x="49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6143117" y="2536386"/>
              <a:ext cx="2052739" cy="39449"/>
            </a:xfrm>
            <a:custGeom>
              <a:avLst/>
              <a:gdLst/>
              <a:ahLst/>
              <a:cxnLst/>
              <a:rect l="l" t="t" r="r" b="b"/>
              <a:pathLst>
                <a:path w="11864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1860" y="228"/>
                  </a:lnTo>
                  <a:lnTo>
                    <a:pt x="11860" y="111"/>
                  </a:lnTo>
                  <a:lnTo>
                    <a:pt x="11857" y="111"/>
                  </a:lnTo>
                  <a:cubicBezTo>
                    <a:pt x="11857" y="100"/>
                    <a:pt x="11860" y="96"/>
                    <a:pt x="11864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8317988" y="2701795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1"/>
                  </a:moveTo>
                  <a:lnTo>
                    <a:pt x="1" y="140"/>
                  </a:lnTo>
                  <a:lnTo>
                    <a:pt x="440" y="140"/>
                  </a:lnTo>
                  <a:lnTo>
                    <a:pt x="440" y="250"/>
                  </a:lnTo>
                  <a:lnTo>
                    <a:pt x="1" y="250"/>
                  </a:lnTo>
                  <a:lnTo>
                    <a:pt x="1" y="697"/>
                  </a:lnTo>
                  <a:lnTo>
                    <a:pt x="495" y="697"/>
                  </a:lnTo>
                  <a:lnTo>
                    <a:pt x="495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6518226" y="2687954"/>
              <a:ext cx="1676415" cy="36854"/>
            </a:xfrm>
            <a:custGeom>
              <a:avLst/>
              <a:gdLst/>
              <a:ahLst/>
              <a:cxnLst/>
              <a:rect l="l" t="t" r="r" b="b"/>
              <a:pathLst>
                <a:path w="9689" h="213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66"/>
                    <a:pt x="4" y="139"/>
                    <a:pt x="4" y="213"/>
                  </a:cubicBezTo>
                  <a:lnTo>
                    <a:pt x="9689" y="213"/>
                  </a:lnTo>
                  <a:lnTo>
                    <a:pt x="9689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6509921" y="2744878"/>
              <a:ext cx="1685412" cy="78206"/>
            </a:xfrm>
            <a:custGeom>
              <a:avLst/>
              <a:gdLst/>
              <a:ahLst/>
              <a:cxnLst/>
              <a:rect l="l" t="t" r="r" b="b"/>
              <a:pathLst>
                <a:path w="9741" h="452" extrusionOk="0">
                  <a:moveTo>
                    <a:pt x="52" y="1"/>
                  </a:moveTo>
                  <a:cubicBezTo>
                    <a:pt x="41" y="177"/>
                    <a:pt x="19" y="349"/>
                    <a:pt x="1" y="451"/>
                  </a:cubicBezTo>
                  <a:lnTo>
                    <a:pt x="9740" y="448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2630969" y="2450740"/>
              <a:ext cx="3395047" cy="1106998"/>
            </a:xfrm>
            <a:custGeom>
              <a:avLst/>
              <a:gdLst/>
              <a:ahLst/>
              <a:cxnLst/>
              <a:rect l="l" t="t" r="r" b="b"/>
              <a:pathLst>
                <a:path w="19622" h="6398" extrusionOk="0">
                  <a:moveTo>
                    <a:pt x="16344" y="1031"/>
                  </a:moveTo>
                  <a:cubicBezTo>
                    <a:pt x="16344" y="1031"/>
                    <a:pt x="16344" y="1031"/>
                    <a:pt x="16343" y="1031"/>
                  </a:cubicBezTo>
                  <a:cubicBezTo>
                    <a:pt x="16344" y="1034"/>
                    <a:pt x="16344" y="1037"/>
                    <a:pt x="16344" y="1040"/>
                  </a:cubicBezTo>
                  <a:lnTo>
                    <a:pt x="16344" y="1040"/>
                  </a:lnTo>
                  <a:cubicBezTo>
                    <a:pt x="16344" y="1037"/>
                    <a:pt x="16344" y="1034"/>
                    <a:pt x="16344" y="1031"/>
                  </a:cubicBezTo>
                  <a:close/>
                  <a:moveTo>
                    <a:pt x="19596" y="1027"/>
                  </a:moveTo>
                  <a:cubicBezTo>
                    <a:pt x="19614" y="1137"/>
                    <a:pt x="19581" y="1375"/>
                    <a:pt x="19545" y="1595"/>
                  </a:cubicBezTo>
                  <a:cubicBezTo>
                    <a:pt x="19541" y="1631"/>
                    <a:pt x="19530" y="1668"/>
                    <a:pt x="19526" y="1704"/>
                  </a:cubicBezTo>
                  <a:cubicBezTo>
                    <a:pt x="19512" y="1778"/>
                    <a:pt x="19504" y="1840"/>
                    <a:pt x="19493" y="1895"/>
                  </a:cubicBezTo>
                  <a:lnTo>
                    <a:pt x="19493" y="1704"/>
                  </a:lnTo>
                  <a:lnTo>
                    <a:pt x="19493" y="1595"/>
                  </a:lnTo>
                  <a:cubicBezTo>
                    <a:pt x="19490" y="1393"/>
                    <a:pt x="19482" y="1206"/>
                    <a:pt x="19438" y="1031"/>
                  </a:cubicBezTo>
                  <a:cubicBezTo>
                    <a:pt x="19486" y="1027"/>
                    <a:pt x="19541" y="1027"/>
                    <a:pt x="19596" y="1027"/>
                  </a:cubicBezTo>
                  <a:close/>
                  <a:moveTo>
                    <a:pt x="19376" y="1027"/>
                  </a:moveTo>
                  <a:cubicBezTo>
                    <a:pt x="19395" y="1137"/>
                    <a:pt x="19358" y="1375"/>
                    <a:pt x="19321" y="1595"/>
                  </a:cubicBezTo>
                  <a:cubicBezTo>
                    <a:pt x="19318" y="1631"/>
                    <a:pt x="19307" y="1668"/>
                    <a:pt x="19303" y="1704"/>
                  </a:cubicBezTo>
                  <a:cubicBezTo>
                    <a:pt x="19288" y="1778"/>
                    <a:pt x="19274" y="1847"/>
                    <a:pt x="19266" y="1902"/>
                  </a:cubicBezTo>
                  <a:lnTo>
                    <a:pt x="19266" y="1704"/>
                  </a:lnTo>
                  <a:lnTo>
                    <a:pt x="19266" y="1595"/>
                  </a:lnTo>
                  <a:cubicBezTo>
                    <a:pt x="19263" y="1393"/>
                    <a:pt x="19252" y="1206"/>
                    <a:pt x="19211" y="1031"/>
                  </a:cubicBezTo>
                  <a:cubicBezTo>
                    <a:pt x="19266" y="1027"/>
                    <a:pt x="19321" y="1027"/>
                    <a:pt x="19376" y="1027"/>
                  </a:cubicBezTo>
                  <a:close/>
                  <a:moveTo>
                    <a:pt x="19160" y="1027"/>
                  </a:moveTo>
                  <a:cubicBezTo>
                    <a:pt x="19175" y="1137"/>
                    <a:pt x="19142" y="1375"/>
                    <a:pt x="19102" y="1595"/>
                  </a:cubicBezTo>
                  <a:cubicBezTo>
                    <a:pt x="19098" y="1631"/>
                    <a:pt x="19087" y="1668"/>
                    <a:pt x="19083" y="1704"/>
                  </a:cubicBezTo>
                  <a:cubicBezTo>
                    <a:pt x="19069" y="1781"/>
                    <a:pt x="19054" y="1851"/>
                    <a:pt x="19047" y="1910"/>
                  </a:cubicBezTo>
                  <a:lnTo>
                    <a:pt x="19047" y="1704"/>
                  </a:lnTo>
                  <a:lnTo>
                    <a:pt x="19047" y="1595"/>
                  </a:lnTo>
                  <a:cubicBezTo>
                    <a:pt x="19043" y="1393"/>
                    <a:pt x="19032" y="1206"/>
                    <a:pt x="18995" y="1031"/>
                  </a:cubicBezTo>
                  <a:cubicBezTo>
                    <a:pt x="19047" y="1027"/>
                    <a:pt x="19105" y="1027"/>
                    <a:pt x="19160" y="1027"/>
                  </a:cubicBezTo>
                  <a:close/>
                  <a:moveTo>
                    <a:pt x="18944" y="1027"/>
                  </a:moveTo>
                  <a:cubicBezTo>
                    <a:pt x="18959" y="1137"/>
                    <a:pt x="18922" y="1375"/>
                    <a:pt x="18882" y="1595"/>
                  </a:cubicBezTo>
                  <a:cubicBezTo>
                    <a:pt x="18878" y="1631"/>
                    <a:pt x="18867" y="1668"/>
                    <a:pt x="18863" y="1704"/>
                  </a:cubicBezTo>
                  <a:cubicBezTo>
                    <a:pt x="18849" y="1781"/>
                    <a:pt x="18834" y="1855"/>
                    <a:pt x="18827" y="1913"/>
                  </a:cubicBezTo>
                  <a:lnTo>
                    <a:pt x="18827" y="1704"/>
                  </a:lnTo>
                  <a:lnTo>
                    <a:pt x="18827" y="1595"/>
                  </a:lnTo>
                  <a:cubicBezTo>
                    <a:pt x="18823" y="1397"/>
                    <a:pt x="18812" y="1206"/>
                    <a:pt x="18776" y="1031"/>
                  </a:cubicBezTo>
                  <a:cubicBezTo>
                    <a:pt x="18830" y="1027"/>
                    <a:pt x="18885" y="1027"/>
                    <a:pt x="18944" y="1027"/>
                  </a:cubicBezTo>
                  <a:close/>
                  <a:moveTo>
                    <a:pt x="18724" y="1027"/>
                  </a:moveTo>
                  <a:cubicBezTo>
                    <a:pt x="18739" y="1137"/>
                    <a:pt x="18699" y="1375"/>
                    <a:pt x="18658" y="1595"/>
                  </a:cubicBezTo>
                  <a:cubicBezTo>
                    <a:pt x="18647" y="1631"/>
                    <a:pt x="18644" y="1668"/>
                    <a:pt x="18633" y="1704"/>
                  </a:cubicBezTo>
                  <a:cubicBezTo>
                    <a:pt x="18622" y="1785"/>
                    <a:pt x="18607" y="1858"/>
                    <a:pt x="18596" y="1921"/>
                  </a:cubicBezTo>
                  <a:lnTo>
                    <a:pt x="18596" y="1704"/>
                  </a:lnTo>
                  <a:lnTo>
                    <a:pt x="18596" y="1595"/>
                  </a:lnTo>
                  <a:cubicBezTo>
                    <a:pt x="18592" y="1397"/>
                    <a:pt x="18585" y="1206"/>
                    <a:pt x="18552" y="1031"/>
                  </a:cubicBezTo>
                  <a:cubicBezTo>
                    <a:pt x="18611" y="1027"/>
                    <a:pt x="18669" y="1027"/>
                    <a:pt x="18724" y="1027"/>
                  </a:cubicBezTo>
                  <a:close/>
                  <a:moveTo>
                    <a:pt x="18512" y="1027"/>
                  </a:moveTo>
                  <a:cubicBezTo>
                    <a:pt x="18523" y="1137"/>
                    <a:pt x="18483" y="1375"/>
                    <a:pt x="18442" y="1595"/>
                  </a:cubicBezTo>
                  <a:cubicBezTo>
                    <a:pt x="18431" y="1631"/>
                    <a:pt x="18428" y="1668"/>
                    <a:pt x="18420" y="1704"/>
                  </a:cubicBezTo>
                  <a:cubicBezTo>
                    <a:pt x="18402" y="1785"/>
                    <a:pt x="18387" y="1866"/>
                    <a:pt x="18376" y="1928"/>
                  </a:cubicBezTo>
                  <a:lnTo>
                    <a:pt x="18376" y="1704"/>
                  </a:lnTo>
                  <a:lnTo>
                    <a:pt x="18376" y="1595"/>
                  </a:lnTo>
                  <a:cubicBezTo>
                    <a:pt x="18373" y="1397"/>
                    <a:pt x="18365" y="1206"/>
                    <a:pt x="18332" y="1031"/>
                  </a:cubicBezTo>
                  <a:cubicBezTo>
                    <a:pt x="18391" y="1027"/>
                    <a:pt x="18450" y="1027"/>
                    <a:pt x="18512" y="1027"/>
                  </a:cubicBezTo>
                  <a:close/>
                  <a:moveTo>
                    <a:pt x="18296" y="1027"/>
                  </a:moveTo>
                  <a:cubicBezTo>
                    <a:pt x="18310" y="1137"/>
                    <a:pt x="18263" y="1375"/>
                    <a:pt x="18222" y="1595"/>
                  </a:cubicBezTo>
                  <a:cubicBezTo>
                    <a:pt x="18211" y="1631"/>
                    <a:pt x="18208" y="1668"/>
                    <a:pt x="18200" y="1704"/>
                  </a:cubicBezTo>
                  <a:cubicBezTo>
                    <a:pt x="18182" y="1792"/>
                    <a:pt x="18168" y="1873"/>
                    <a:pt x="18157" y="1932"/>
                  </a:cubicBezTo>
                  <a:lnTo>
                    <a:pt x="18157" y="1704"/>
                  </a:lnTo>
                  <a:lnTo>
                    <a:pt x="18157" y="1595"/>
                  </a:lnTo>
                  <a:cubicBezTo>
                    <a:pt x="18153" y="1397"/>
                    <a:pt x="18146" y="1206"/>
                    <a:pt x="18116" y="1031"/>
                  </a:cubicBezTo>
                  <a:cubicBezTo>
                    <a:pt x="18171" y="1027"/>
                    <a:pt x="18230" y="1027"/>
                    <a:pt x="18296" y="1027"/>
                  </a:cubicBezTo>
                  <a:close/>
                  <a:moveTo>
                    <a:pt x="18076" y="1027"/>
                  </a:moveTo>
                  <a:cubicBezTo>
                    <a:pt x="18091" y="1137"/>
                    <a:pt x="18043" y="1375"/>
                    <a:pt x="17999" y="1595"/>
                  </a:cubicBezTo>
                  <a:cubicBezTo>
                    <a:pt x="17988" y="1631"/>
                    <a:pt x="17984" y="1668"/>
                    <a:pt x="17973" y="1704"/>
                  </a:cubicBezTo>
                  <a:cubicBezTo>
                    <a:pt x="17955" y="1796"/>
                    <a:pt x="17944" y="1877"/>
                    <a:pt x="17933" y="1943"/>
                  </a:cubicBezTo>
                  <a:lnTo>
                    <a:pt x="17933" y="1704"/>
                  </a:lnTo>
                  <a:lnTo>
                    <a:pt x="17933" y="1595"/>
                  </a:lnTo>
                  <a:cubicBezTo>
                    <a:pt x="17929" y="1397"/>
                    <a:pt x="17922" y="1206"/>
                    <a:pt x="17893" y="1031"/>
                  </a:cubicBezTo>
                  <a:cubicBezTo>
                    <a:pt x="17951" y="1027"/>
                    <a:pt x="18017" y="1027"/>
                    <a:pt x="18076" y="1027"/>
                  </a:cubicBezTo>
                  <a:close/>
                  <a:moveTo>
                    <a:pt x="17860" y="1027"/>
                  </a:moveTo>
                  <a:cubicBezTo>
                    <a:pt x="17874" y="1137"/>
                    <a:pt x="17823" y="1371"/>
                    <a:pt x="17779" y="1595"/>
                  </a:cubicBezTo>
                  <a:cubicBezTo>
                    <a:pt x="17768" y="1631"/>
                    <a:pt x="17765" y="1668"/>
                    <a:pt x="17754" y="1704"/>
                  </a:cubicBezTo>
                  <a:cubicBezTo>
                    <a:pt x="17735" y="1796"/>
                    <a:pt x="17717" y="1884"/>
                    <a:pt x="17710" y="1946"/>
                  </a:cubicBezTo>
                  <a:lnTo>
                    <a:pt x="17710" y="1704"/>
                  </a:lnTo>
                  <a:lnTo>
                    <a:pt x="17710" y="1595"/>
                  </a:lnTo>
                  <a:cubicBezTo>
                    <a:pt x="17706" y="1397"/>
                    <a:pt x="17699" y="1210"/>
                    <a:pt x="17669" y="1031"/>
                  </a:cubicBezTo>
                  <a:cubicBezTo>
                    <a:pt x="17732" y="1027"/>
                    <a:pt x="17798" y="1027"/>
                    <a:pt x="17860" y="1027"/>
                  </a:cubicBezTo>
                  <a:close/>
                  <a:moveTo>
                    <a:pt x="17644" y="1027"/>
                  </a:moveTo>
                  <a:cubicBezTo>
                    <a:pt x="17658" y="1137"/>
                    <a:pt x="17607" y="1371"/>
                    <a:pt x="17560" y="1595"/>
                  </a:cubicBezTo>
                  <a:cubicBezTo>
                    <a:pt x="17549" y="1631"/>
                    <a:pt x="17545" y="1668"/>
                    <a:pt x="17534" y="1704"/>
                  </a:cubicBezTo>
                  <a:cubicBezTo>
                    <a:pt x="17516" y="1800"/>
                    <a:pt x="17497" y="1888"/>
                    <a:pt x="17490" y="1950"/>
                  </a:cubicBezTo>
                  <a:lnTo>
                    <a:pt x="17490" y="1704"/>
                  </a:lnTo>
                  <a:lnTo>
                    <a:pt x="17490" y="1595"/>
                  </a:lnTo>
                  <a:cubicBezTo>
                    <a:pt x="17490" y="1397"/>
                    <a:pt x="17479" y="1210"/>
                    <a:pt x="17453" y="1031"/>
                  </a:cubicBezTo>
                  <a:cubicBezTo>
                    <a:pt x="17516" y="1027"/>
                    <a:pt x="17581" y="1027"/>
                    <a:pt x="17644" y="1027"/>
                  </a:cubicBezTo>
                  <a:close/>
                  <a:moveTo>
                    <a:pt x="17424" y="1027"/>
                  </a:moveTo>
                  <a:cubicBezTo>
                    <a:pt x="17435" y="1137"/>
                    <a:pt x="17384" y="1371"/>
                    <a:pt x="17332" y="1595"/>
                  </a:cubicBezTo>
                  <a:cubicBezTo>
                    <a:pt x="17325" y="1631"/>
                    <a:pt x="17314" y="1668"/>
                    <a:pt x="17310" y="1704"/>
                  </a:cubicBezTo>
                  <a:cubicBezTo>
                    <a:pt x="17288" y="1800"/>
                    <a:pt x="17270" y="1891"/>
                    <a:pt x="17266" y="1961"/>
                  </a:cubicBezTo>
                  <a:lnTo>
                    <a:pt x="17266" y="1704"/>
                  </a:lnTo>
                  <a:lnTo>
                    <a:pt x="17266" y="1595"/>
                  </a:lnTo>
                  <a:cubicBezTo>
                    <a:pt x="17266" y="1397"/>
                    <a:pt x="17255" y="1210"/>
                    <a:pt x="17230" y="1031"/>
                  </a:cubicBezTo>
                  <a:cubicBezTo>
                    <a:pt x="17296" y="1027"/>
                    <a:pt x="17362" y="1027"/>
                    <a:pt x="17424" y="1027"/>
                  </a:cubicBezTo>
                  <a:close/>
                  <a:moveTo>
                    <a:pt x="17212" y="1027"/>
                  </a:moveTo>
                  <a:cubicBezTo>
                    <a:pt x="17219" y="1137"/>
                    <a:pt x="17168" y="1371"/>
                    <a:pt x="17120" y="1595"/>
                  </a:cubicBezTo>
                  <a:cubicBezTo>
                    <a:pt x="17109" y="1631"/>
                    <a:pt x="17102" y="1668"/>
                    <a:pt x="17094" y="1704"/>
                  </a:cubicBezTo>
                  <a:cubicBezTo>
                    <a:pt x="17072" y="1803"/>
                    <a:pt x="17054" y="1895"/>
                    <a:pt x="17047" y="1965"/>
                  </a:cubicBezTo>
                  <a:lnTo>
                    <a:pt x="17047" y="1704"/>
                  </a:lnTo>
                  <a:lnTo>
                    <a:pt x="17047" y="1595"/>
                  </a:lnTo>
                  <a:cubicBezTo>
                    <a:pt x="17047" y="1397"/>
                    <a:pt x="17036" y="1210"/>
                    <a:pt x="17014" y="1031"/>
                  </a:cubicBezTo>
                  <a:cubicBezTo>
                    <a:pt x="17076" y="1027"/>
                    <a:pt x="17146" y="1027"/>
                    <a:pt x="17212" y="1027"/>
                  </a:cubicBezTo>
                  <a:close/>
                  <a:moveTo>
                    <a:pt x="16995" y="1027"/>
                  </a:moveTo>
                  <a:cubicBezTo>
                    <a:pt x="17003" y="1133"/>
                    <a:pt x="16948" y="1371"/>
                    <a:pt x="16900" y="1595"/>
                  </a:cubicBezTo>
                  <a:cubicBezTo>
                    <a:pt x="16889" y="1631"/>
                    <a:pt x="16882" y="1668"/>
                    <a:pt x="16875" y="1704"/>
                  </a:cubicBezTo>
                  <a:cubicBezTo>
                    <a:pt x="16853" y="1811"/>
                    <a:pt x="16834" y="1902"/>
                    <a:pt x="16827" y="1976"/>
                  </a:cubicBezTo>
                  <a:lnTo>
                    <a:pt x="16827" y="1704"/>
                  </a:lnTo>
                  <a:lnTo>
                    <a:pt x="16827" y="1595"/>
                  </a:lnTo>
                  <a:cubicBezTo>
                    <a:pt x="16827" y="1397"/>
                    <a:pt x="16816" y="1210"/>
                    <a:pt x="16794" y="1031"/>
                  </a:cubicBezTo>
                  <a:cubicBezTo>
                    <a:pt x="16856" y="1027"/>
                    <a:pt x="16926" y="1027"/>
                    <a:pt x="16995" y="1027"/>
                  </a:cubicBezTo>
                  <a:close/>
                  <a:moveTo>
                    <a:pt x="16776" y="1027"/>
                  </a:moveTo>
                  <a:cubicBezTo>
                    <a:pt x="16783" y="1133"/>
                    <a:pt x="16728" y="1371"/>
                    <a:pt x="16673" y="1595"/>
                  </a:cubicBezTo>
                  <a:lnTo>
                    <a:pt x="16647" y="1704"/>
                  </a:lnTo>
                  <a:cubicBezTo>
                    <a:pt x="16625" y="1811"/>
                    <a:pt x="16600" y="1906"/>
                    <a:pt x="16596" y="1979"/>
                  </a:cubicBezTo>
                  <a:lnTo>
                    <a:pt x="16596" y="1704"/>
                  </a:lnTo>
                  <a:lnTo>
                    <a:pt x="16596" y="1595"/>
                  </a:lnTo>
                  <a:cubicBezTo>
                    <a:pt x="16596" y="1400"/>
                    <a:pt x="16589" y="1210"/>
                    <a:pt x="16571" y="1031"/>
                  </a:cubicBezTo>
                  <a:cubicBezTo>
                    <a:pt x="16636" y="1027"/>
                    <a:pt x="16706" y="1027"/>
                    <a:pt x="16776" y="1027"/>
                  </a:cubicBezTo>
                  <a:close/>
                  <a:moveTo>
                    <a:pt x="16560" y="1027"/>
                  </a:moveTo>
                  <a:cubicBezTo>
                    <a:pt x="16571" y="1133"/>
                    <a:pt x="16508" y="1371"/>
                    <a:pt x="16453" y="1595"/>
                  </a:cubicBezTo>
                  <a:lnTo>
                    <a:pt x="16428" y="1704"/>
                  </a:lnTo>
                  <a:cubicBezTo>
                    <a:pt x="16398" y="1814"/>
                    <a:pt x="16380" y="1910"/>
                    <a:pt x="16373" y="1983"/>
                  </a:cubicBezTo>
                  <a:lnTo>
                    <a:pt x="16373" y="1704"/>
                  </a:lnTo>
                  <a:lnTo>
                    <a:pt x="16373" y="1595"/>
                  </a:lnTo>
                  <a:cubicBezTo>
                    <a:pt x="16373" y="1404"/>
                    <a:pt x="16362" y="1217"/>
                    <a:pt x="16344" y="1040"/>
                  </a:cubicBezTo>
                  <a:lnTo>
                    <a:pt x="16344" y="1040"/>
                  </a:lnTo>
                  <a:cubicBezTo>
                    <a:pt x="16350" y="1152"/>
                    <a:pt x="16293" y="1380"/>
                    <a:pt x="16234" y="1595"/>
                  </a:cubicBezTo>
                  <a:lnTo>
                    <a:pt x="16208" y="1704"/>
                  </a:lnTo>
                  <a:cubicBezTo>
                    <a:pt x="16179" y="1814"/>
                    <a:pt x="16157" y="1921"/>
                    <a:pt x="16153" y="1994"/>
                  </a:cubicBezTo>
                  <a:lnTo>
                    <a:pt x="16153" y="1704"/>
                  </a:lnTo>
                  <a:lnTo>
                    <a:pt x="16153" y="1595"/>
                  </a:lnTo>
                  <a:cubicBezTo>
                    <a:pt x="16153" y="1400"/>
                    <a:pt x="16149" y="1210"/>
                    <a:pt x="16124" y="1031"/>
                  </a:cubicBezTo>
                  <a:cubicBezTo>
                    <a:pt x="16204" y="1027"/>
                    <a:pt x="16270" y="1027"/>
                    <a:pt x="16343" y="1027"/>
                  </a:cubicBezTo>
                  <a:cubicBezTo>
                    <a:pt x="16344" y="1028"/>
                    <a:pt x="16344" y="1029"/>
                    <a:pt x="16344" y="1031"/>
                  </a:cubicBezTo>
                  <a:lnTo>
                    <a:pt x="16344" y="1031"/>
                  </a:lnTo>
                  <a:cubicBezTo>
                    <a:pt x="16417" y="1027"/>
                    <a:pt x="16490" y="1027"/>
                    <a:pt x="16560" y="1027"/>
                  </a:cubicBezTo>
                  <a:close/>
                  <a:moveTo>
                    <a:pt x="16098" y="1027"/>
                  </a:moveTo>
                  <a:cubicBezTo>
                    <a:pt x="16105" y="1133"/>
                    <a:pt x="16043" y="1371"/>
                    <a:pt x="15988" y="1595"/>
                  </a:cubicBezTo>
                  <a:lnTo>
                    <a:pt x="15959" y="1704"/>
                  </a:lnTo>
                  <a:cubicBezTo>
                    <a:pt x="15933" y="1818"/>
                    <a:pt x="15911" y="1924"/>
                    <a:pt x="15904" y="1998"/>
                  </a:cubicBezTo>
                  <a:lnTo>
                    <a:pt x="15904" y="1704"/>
                  </a:lnTo>
                  <a:lnTo>
                    <a:pt x="15904" y="1595"/>
                  </a:lnTo>
                  <a:cubicBezTo>
                    <a:pt x="15904" y="1408"/>
                    <a:pt x="15900" y="1225"/>
                    <a:pt x="15882" y="1049"/>
                  </a:cubicBezTo>
                  <a:cubicBezTo>
                    <a:pt x="15882" y="1162"/>
                    <a:pt x="15823" y="1382"/>
                    <a:pt x="15768" y="1595"/>
                  </a:cubicBezTo>
                  <a:lnTo>
                    <a:pt x="15739" y="1704"/>
                  </a:lnTo>
                  <a:cubicBezTo>
                    <a:pt x="15713" y="1818"/>
                    <a:pt x="15691" y="1928"/>
                    <a:pt x="15681" y="2005"/>
                  </a:cubicBezTo>
                  <a:lnTo>
                    <a:pt x="15681" y="1704"/>
                  </a:lnTo>
                  <a:lnTo>
                    <a:pt x="15681" y="1595"/>
                  </a:lnTo>
                  <a:cubicBezTo>
                    <a:pt x="15681" y="1419"/>
                    <a:pt x="15677" y="1247"/>
                    <a:pt x="15662" y="1082"/>
                  </a:cubicBezTo>
                  <a:cubicBezTo>
                    <a:pt x="15655" y="1199"/>
                    <a:pt x="15600" y="1400"/>
                    <a:pt x="15549" y="1595"/>
                  </a:cubicBezTo>
                  <a:lnTo>
                    <a:pt x="15519" y="1704"/>
                  </a:lnTo>
                  <a:cubicBezTo>
                    <a:pt x="15490" y="1822"/>
                    <a:pt x="15464" y="1932"/>
                    <a:pt x="15461" y="2012"/>
                  </a:cubicBezTo>
                  <a:lnTo>
                    <a:pt x="15461" y="1704"/>
                  </a:lnTo>
                  <a:lnTo>
                    <a:pt x="15461" y="1595"/>
                  </a:lnTo>
                  <a:cubicBezTo>
                    <a:pt x="15461" y="1426"/>
                    <a:pt x="15457" y="1261"/>
                    <a:pt x="15446" y="1100"/>
                  </a:cubicBezTo>
                  <a:cubicBezTo>
                    <a:pt x="15435" y="1225"/>
                    <a:pt x="15380" y="1411"/>
                    <a:pt x="15329" y="1595"/>
                  </a:cubicBezTo>
                  <a:lnTo>
                    <a:pt x="15300" y="1704"/>
                  </a:lnTo>
                  <a:cubicBezTo>
                    <a:pt x="15270" y="1829"/>
                    <a:pt x="15245" y="1939"/>
                    <a:pt x="15237" y="2016"/>
                  </a:cubicBezTo>
                  <a:cubicBezTo>
                    <a:pt x="15237" y="1910"/>
                    <a:pt x="15237" y="1803"/>
                    <a:pt x="15241" y="1704"/>
                  </a:cubicBezTo>
                  <a:lnTo>
                    <a:pt x="15241" y="1595"/>
                  </a:lnTo>
                  <a:cubicBezTo>
                    <a:pt x="15241" y="1433"/>
                    <a:pt x="15237" y="1272"/>
                    <a:pt x="15226" y="1118"/>
                  </a:cubicBezTo>
                  <a:cubicBezTo>
                    <a:pt x="15208" y="1243"/>
                    <a:pt x="15160" y="1419"/>
                    <a:pt x="15109" y="1595"/>
                  </a:cubicBezTo>
                  <a:lnTo>
                    <a:pt x="15080" y="1704"/>
                  </a:lnTo>
                  <a:cubicBezTo>
                    <a:pt x="15051" y="1829"/>
                    <a:pt x="15021" y="1943"/>
                    <a:pt x="15018" y="2023"/>
                  </a:cubicBezTo>
                  <a:cubicBezTo>
                    <a:pt x="15018" y="1921"/>
                    <a:pt x="15018" y="1811"/>
                    <a:pt x="15021" y="1704"/>
                  </a:cubicBezTo>
                  <a:lnTo>
                    <a:pt x="15021" y="1595"/>
                  </a:lnTo>
                  <a:cubicBezTo>
                    <a:pt x="15021" y="1437"/>
                    <a:pt x="15018" y="1287"/>
                    <a:pt x="15014" y="1137"/>
                  </a:cubicBezTo>
                  <a:cubicBezTo>
                    <a:pt x="14988" y="1254"/>
                    <a:pt x="14944" y="1430"/>
                    <a:pt x="14893" y="1595"/>
                  </a:cubicBezTo>
                  <a:cubicBezTo>
                    <a:pt x="14886" y="1631"/>
                    <a:pt x="14875" y="1668"/>
                    <a:pt x="14860" y="1704"/>
                  </a:cubicBezTo>
                  <a:cubicBezTo>
                    <a:pt x="14831" y="1833"/>
                    <a:pt x="14801" y="1946"/>
                    <a:pt x="14798" y="2030"/>
                  </a:cubicBezTo>
                  <a:cubicBezTo>
                    <a:pt x="14798" y="1921"/>
                    <a:pt x="14798" y="1811"/>
                    <a:pt x="14801" y="1704"/>
                  </a:cubicBezTo>
                  <a:lnTo>
                    <a:pt x="14801" y="1595"/>
                  </a:lnTo>
                  <a:cubicBezTo>
                    <a:pt x="14801" y="1444"/>
                    <a:pt x="14798" y="1298"/>
                    <a:pt x="14794" y="1151"/>
                  </a:cubicBezTo>
                  <a:cubicBezTo>
                    <a:pt x="14768" y="1269"/>
                    <a:pt x="14721" y="1433"/>
                    <a:pt x="14673" y="1595"/>
                  </a:cubicBezTo>
                  <a:cubicBezTo>
                    <a:pt x="14666" y="1631"/>
                    <a:pt x="14651" y="1668"/>
                    <a:pt x="14640" y="1704"/>
                  </a:cubicBezTo>
                  <a:cubicBezTo>
                    <a:pt x="14604" y="1833"/>
                    <a:pt x="14578" y="1957"/>
                    <a:pt x="14574" y="2038"/>
                  </a:cubicBezTo>
                  <a:cubicBezTo>
                    <a:pt x="14574" y="1928"/>
                    <a:pt x="14578" y="1814"/>
                    <a:pt x="14578" y="1704"/>
                  </a:cubicBezTo>
                  <a:lnTo>
                    <a:pt x="14578" y="1595"/>
                  </a:lnTo>
                  <a:cubicBezTo>
                    <a:pt x="14578" y="1448"/>
                    <a:pt x="14578" y="1305"/>
                    <a:pt x="14567" y="1170"/>
                  </a:cubicBezTo>
                  <a:cubicBezTo>
                    <a:pt x="14545" y="1287"/>
                    <a:pt x="14494" y="1444"/>
                    <a:pt x="14450" y="1595"/>
                  </a:cubicBezTo>
                  <a:cubicBezTo>
                    <a:pt x="14439" y="1631"/>
                    <a:pt x="14428" y="1668"/>
                    <a:pt x="14417" y="1704"/>
                  </a:cubicBezTo>
                  <a:cubicBezTo>
                    <a:pt x="14380" y="1836"/>
                    <a:pt x="14347" y="1961"/>
                    <a:pt x="14347" y="2041"/>
                  </a:cubicBezTo>
                  <a:cubicBezTo>
                    <a:pt x="14347" y="1928"/>
                    <a:pt x="14355" y="1818"/>
                    <a:pt x="14355" y="1704"/>
                  </a:cubicBezTo>
                  <a:lnTo>
                    <a:pt x="14355" y="1595"/>
                  </a:lnTo>
                  <a:cubicBezTo>
                    <a:pt x="14355" y="1452"/>
                    <a:pt x="14355" y="1316"/>
                    <a:pt x="14347" y="1177"/>
                  </a:cubicBezTo>
                  <a:cubicBezTo>
                    <a:pt x="14322" y="1291"/>
                    <a:pt x="14274" y="1444"/>
                    <a:pt x="14234" y="1595"/>
                  </a:cubicBezTo>
                  <a:cubicBezTo>
                    <a:pt x="14226" y="1631"/>
                    <a:pt x="14212" y="1668"/>
                    <a:pt x="14201" y="1704"/>
                  </a:cubicBezTo>
                  <a:cubicBezTo>
                    <a:pt x="14164" y="1840"/>
                    <a:pt x="14135" y="1965"/>
                    <a:pt x="14128" y="2049"/>
                  </a:cubicBezTo>
                  <a:cubicBezTo>
                    <a:pt x="14128" y="1932"/>
                    <a:pt x="14135" y="1818"/>
                    <a:pt x="14135" y="1704"/>
                  </a:cubicBezTo>
                  <a:lnTo>
                    <a:pt x="14135" y="1595"/>
                  </a:lnTo>
                  <a:cubicBezTo>
                    <a:pt x="14135" y="1463"/>
                    <a:pt x="14135" y="1327"/>
                    <a:pt x="14128" y="1199"/>
                  </a:cubicBezTo>
                  <a:cubicBezTo>
                    <a:pt x="14102" y="1316"/>
                    <a:pt x="14054" y="1455"/>
                    <a:pt x="14014" y="1595"/>
                  </a:cubicBezTo>
                  <a:cubicBezTo>
                    <a:pt x="14007" y="1631"/>
                    <a:pt x="13992" y="1668"/>
                    <a:pt x="13981" y="1704"/>
                  </a:cubicBezTo>
                  <a:cubicBezTo>
                    <a:pt x="13941" y="1840"/>
                    <a:pt x="13908" y="1968"/>
                    <a:pt x="13908" y="2056"/>
                  </a:cubicBezTo>
                  <a:cubicBezTo>
                    <a:pt x="13908" y="1939"/>
                    <a:pt x="13915" y="1822"/>
                    <a:pt x="13915" y="1704"/>
                  </a:cubicBezTo>
                  <a:lnTo>
                    <a:pt x="13915" y="1595"/>
                  </a:lnTo>
                  <a:cubicBezTo>
                    <a:pt x="13915" y="1466"/>
                    <a:pt x="13915" y="1338"/>
                    <a:pt x="13908" y="1214"/>
                  </a:cubicBezTo>
                  <a:cubicBezTo>
                    <a:pt x="13882" y="1324"/>
                    <a:pt x="13834" y="1463"/>
                    <a:pt x="13794" y="1595"/>
                  </a:cubicBezTo>
                  <a:cubicBezTo>
                    <a:pt x="13787" y="1631"/>
                    <a:pt x="13772" y="1668"/>
                    <a:pt x="13761" y="1704"/>
                  </a:cubicBezTo>
                  <a:cubicBezTo>
                    <a:pt x="13721" y="1847"/>
                    <a:pt x="13688" y="1976"/>
                    <a:pt x="13684" y="2060"/>
                  </a:cubicBezTo>
                  <a:cubicBezTo>
                    <a:pt x="13684" y="1943"/>
                    <a:pt x="13688" y="1822"/>
                    <a:pt x="13688" y="1704"/>
                  </a:cubicBezTo>
                  <a:lnTo>
                    <a:pt x="13688" y="1595"/>
                  </a:lnTo>
                  <a:cubicBezTo>
                    <a:pt x="13688" y="1470"/>
                    <a:pt x="13688" y="1346"/>
                    <a:pt x="13684" y="1225"/>
                  </a:cubicBezTo>
                  <a:cubicBezTo>
                    <a:pt x="13659" y="1335"/>
                    <a:pt x="13611" y="1463"/>
                    <a:pt x="13574" y="1595"/>
                  </a:cubicBezTo>
                  <a:cubicBezTo>
                    <a:pt x="13560" y="1631"/>
                    <a:pt x="13552" y="1668"/>
                    <a:pt x="13541" y="1704"/>
                  </a:cubicBezTo>
                  <a:cubicBezTo>
                    <a:pt x="13501" y="1847"/>
                    <a:pt x="13465" y="1979"/>
                    <a:pt x="13465" y="2071"/>
                  </a:cubicBezTo>
                  <a:cubicBezTo>
                    <a:pt x="13465" y="1946"/>
                    <a:pt x="13468" y="1829"/>
                    <a:pt x="13468" y="1704"/>
                  </a:cubicBezTo>
                  <a:lnTo>
                    <a:pt x="13468" y="1595"/>
                  </a:lnTo>
                  <a:lnTo>
                    <a:pt x="13468" y="1236"/>
                  </a:lnTo>
                  <a:cubicBezTo>
                    <a:pt x="13443" y="1342"/>
                    <a:pt x="13395" y="1470"/>
                    <a:pt x="13358" y="1595"/>
                  </a:cubicBezTo>
                  <a:cubicBezTo>
                    <a:pt x="13347" y="1631"/>
                    <a:pt x="13336" y="1668"/>
                    <a:pt x="13329" y="1704"/>
                  </a:cubicBezTo>
                  <a:cubicBezTo>
                    <a:pt x="13281" y="1851"/>
                    <a:pt x="13248" y="1987"/>
                    <a:pt x="13245" y="2074"/>
                  </a:cubicBezTo>
                  <a:cubicBezTo>
                    <a:pt x="13245" y="1950"/>
                    <a:pt x="13248" y="1829"/>
                    <a:pt x="13248" y="1704"/>
                  </a:cubicBezTo>
                  <a:lnTo>
                    <a:pt x="13248" y="1595"/>
                  </a:lnTo>
                  <a:lnTo>
                    <a:pt x="13248" y="1247"/>
                  </a:lnTo>
                  <a:cubicBezTo>
                    <a:pt x="13223" y="1353"/>
                    <a:pt x="13183" y="1470"/>
                    <a:pt x="13139" y="1595"/>
                  </a:cubicBezTo>
                  <a:cubicBezTo>
                    <a:pt x="13128" y="1631"/>
                    <a:pt x="13117" y="1668"/>
                    <a:pt x="13102" y="1704"/>
                  </a:cubicBezTo>
                  <a:cubicBezTo>
                    <a:pt x="13058" y="1851"/>
                    <a:pt x="13021" y="1994"/>
                    <a:pt x="13021" y="2078"/>
                  </a:cubicBezTo>
                  <a:cubicBezTo>
                    <a:pt x="13021" y="1950"/>
                    <a:pt x="13025" y="1829"/>
                    <a:pt x="13025" y="1704"/>
                  </a:cubicBezTo>
                  <a:lnTo>
                    <a:pt x="13025" y="1595"/>
                  </a:lnTo>
                  <a:lnTo>
                    <a:pt x="13025" y="1254"/>
                  </a:lnTo>
                  <a:cubicBezTo>
                    <a:pt x="12992" y="1357"/>
                    <a:pt x="12955" y="1474"/>
                    <a:pt x="12915" y="1595"/>
                  </a:cubicBezTo>
                  <a:cubicBezTo>
                    <a:pt x="12900" y="1631"/>
                    <a:pt x="12893" y="1668"/>
                    <a:pt x="12879" y="1704"/>
                  </a:cubicBezTo>
                  <a:cubicBezTo>
                    <a:pt x="12835" y="1855"/>
                    <a:pt x="12791" y="1998"/>
                    <a:pt x="12791" y="2089"/>
                  </a:cubicBezTo>
                  <a:cubicBezTo>
                    <a:pt x="12791" y="1961"/>
                    <a:pt x="12798" y="1833"/>
                    <a:pt x="12798" y="1704"/>
                  </a:cubicBezTo>
                  <a:lnTo>
                    <a:pt x="12798" y="1595"/>
                  </a:lnTo>
                  <a:lnTo>
                    <a:pt x="12798" y="1269"/>
                  </a:lnTo>
                  <a:cubicBezTo>
                    <a:pt x="12765" y="1371"/>
                    <a:pt x="12728" y="1481"/>
                    <a:pt x="12692" y="1595"/>
                  </a:cubicBezTo>
                  <a:cubicBezTo>
                    <a:pt x="12677" y="1631"/>
                    <a:pt x="12670" y="1668"/>
                    <a:pt x="12655" y="1704"/>
                  </a:cubicBezTo>
                  <a:cubicBezTo>
                    <a:pt x="12604" y="1858"/>
                    <a:pt x="12567" y="2001"/>
                    <a:pt x="12567" y="2093"/>
                  </a:cubicBezTo>
                  <a:cubicBezTo>
                    <a:pt x="12567" y="1965"/>
                    <a:pt x="12571" y="1833"/>
                    <a:pt x="12571" y="1704"/>
                  </a:cubicBezTo>
                  <a:lnTo>
                    <a:pt x="12571" y="1595"/>
                  </a:lnTo>
                  <a:lnTo>
                    <a:pt x="12571" y="1280"/>
                  </a:lnTo>
                  <a:lnTo>
                    <a:pt x="12468" y="1595"/>
                  </a:lnTo>
                  <a:cubicBezTo>
                    <a:pt x="12454" y="1631"/>
                    <a:pt x="12443" y="1668"/>
                    <a:pt x="12432" y="1704"/>
                  </a:cubicBezTo>
                  <a:cubicBezTo>
                    <a:pt x="12380" y="1858"/>
                    <a:pt x="12340" y="2005"/>
                    <a:pt x="12340" y="2104"/>
                  </a:cubicBezTo>
                  <a:cubicBezTo>
                    <a:pt x="12340" y="1968"/>
                    <a:pt x="12344" y="1836"/>
                    <a:pt x="12344" y="1704"/>
                  </a:cubicBezTo>
                  <a:lnTo>
                    <a:pt x="12344" y="1595"/>
                  </a:lnTo>
                  <a:cubicBezTo>
                    <a:pt x="12344" y="1492"/>
                    <a:pt x="12344" y="1389"/>
                    <a:pt x="12347" y="1287"/>
                  </a:cubicBezTo>
                  <a:lnTo>
                    <a:pt x="12347" y="1287"/>
                  </a:lnTo>
                  <a:cubicBezTo>
                    <a:pt x="12314" y="1382"/>
                    <a:pt x="12278" y="1488"/>
                    <a:pt x="12241" y="1595"/>
                  </a:cubicBezTo>
                  <a:cubicBezTo>
                    <a:pt x="12230" y="1631"/>
                    <a:pt x="12219" y="1668"/>
                    <a:pt x="12205" y="1704"/>
                  </a:cubicBezTo>
                  <a:cubicBezTo>
                    <a:pt x="12163" y="1845"/>
                    <a:pt x="12121" y="1975"/>
                    <a:pt x="12114" y="2069"/>
                  </a:cubicBezTo>
                  <a:lnTo>
                    <a:pt x="12114" y="2069"/>
                  </a:lnTo>
                  <a:cubicBezTo>
                    <a:pt x="12117" y="1949"/>
                    <a:pt x="12117" y="1824"/>
                    <a:pt x="12117" y="1704"/>
                  </a:cubicBezTo>
                  <a:lnTo>
                    <a:pt x="12117" y="1595"/>
                  </a:lnTo>
                  <a:cubicBezTo>
                    <a:pt x="12117" y="1499"/>
                    <a:pt x="12124" y="1397"/>
                    <a:pt x="12124" y="1302"/>
                  </a:cubicBezTo>
                  <a:lnTo>
                    <a:pt x="12124" y="1302"/>
                  </a:lnTo>
                  <a:cubicBezTo>
                    <a:pt x="12095" y="1393"/>
                    <a:pt x="12058" y="1492"/>
                    <a:pt x="12021" y="1595"/>
                  </a:cubicBezTo>
                  <a:cubicBezTo>
                    <a:pt x="12007" y="1631"/>
                    <a:pt x="11996" y="1668"/>
                    <a:pt x="11985" y="1704"/>
                  </a:cubicBezTo>
                  <a:cubicBezTo>
                    <a:pt x="11933" y="1856"/>
                    <a:pt x="11895" y="2000"/>
                    <a:pt x="11890" y="2093"/>
                  </a:cubicBezTo>
                  <a:lnTo>
                    <a:pt x="11890" y="2093"/>
                  </a:lnTo>
                  <a:cubicBezTo>
                    <a:pt x="11893" y="1963"/>
                    <a:pt x="11894" y="1831"/>
                    <a:pt x="11901" y="1704"/>
                  </a:cubicBezTo>
                  <a:lnTo>
                    <a:pt x="11901" y="1595"/>
                  </a:lnTo>
                  <a:cubicBezTo>
                    <a:pt x="11901" y="1499"/>
                    <a:pt x="11904" y="1408"/>
                    <a:pt x="11904" y="1309"/>
                  </a:cubicBezTo>
                  <a:lnTo>
                    <a:pt x="11904" y="1309"/>
                  </a:lnTo>
                  <a:cubicBezTo>
                    <a:pt x="11819" y="1561"/>
                    <a:pt x="11687" y="1894"/>
                    <a:pt x="11668" y="2082"/>
                  </a:cubicBezTo>
                  <a:lnTo>
                    <a:pt x="11668" y="2082"/>
                  </a:lnTo>
                  <a:lnTo>
                    <a:pt x="11725" y="1027"/>
                  </a:lnTo>
                  <a:close/>
                  <a:moveTo>
                    <a:pt x="5792" y="3590"/>
                  </a:moveTo>
                  <a:cubicBezTo>
                    <a:pt x="5793" y="3591"/>
                    <a:pt x="5794" y="3591"/>
                    <a:pt x="5795" y="3591"/>
                  </a:cubicBezTo>
                  <a:cubicBezTo>
                    <a:pt x="5794" y="3591"/>
                    <a:pt x="5793" y="3590"/>
                    <a:pt x="5792" y="3590"/>
                  </a:cubicBezTo>
                  <a:close/>
                  <a:moveTo>
                    <a:pt x="4789" y="3380"/>
                  </a:moveTo>
                  <a:cubicBezTo>
                    <a:pt x="5030" y="3380"/>
                    <a:pt x="5356" y="3465"/>
                    <a:pt x="5792" y="3590"/>
                  </a:cubicBezTo>
                  <a:lnTo>
                    <a:pt x="5792" y="3590"/>
                  </a:lnTo>
                  <a:cubicBezTo>
                    <a:pt x="5791" y="3589"/>
                    <a:pt x="5791" y="3588"/>
                    <a:pt x="5790" y="3588"/>
                  </a:cubicBezTo>
                  <a:lnTo>
                    <a:pt x="5790" y="3588"/>
                  </a:lnTo>
                  <a:lnTo>
                    <a:pt x="5828" y="3598"/>
                  </a:lnTo>
                  <a:cubicBezTo>
                    <a:pt x="5974" y="3646"/>
                    <a:pt x="6168" y="3979"/>
                    <a:pt x="5919" y="4433"/>
                  </a:cubicBezTo>
                  <a:cubicBezTo>
                    <a:pt x="5759" y="4731"/>
                    <a:pt x="5473" y="5029"/>
                    <a:pt x="4877" y="5029"/>
                  </a:cubicBezTo>
                  <a:cubicBezTo>
                    <a:pt x="4667" y="5029"/>
                    <a:pt x="4419" y="4992"/>
                    <a:pt x="4125" y="4906"/>
                  </a:cubicBezTo>
                  <a:cubicBezTo>
                    <a:pt x="3791" y="4803"/>
                    <a:pt x="3487" y="4624"/>
                    <a:pt x="3634" y="3778"/>
                  </a:cubicBezTo>
                  <a:lnTo>
                    <a:pt x="3960" y="3631"/>
                  </a:lnTo>
                  <a:lnTo>
                    <a:pt x="3960" y="3631"/>
                  </a:lnTo>
                  <a:cubicBezTo>
                    <a:pt x="3799" y="4082"/>
                    <a:pt x="3875" y="4404"/>
                    <a:pt x="4011" y="4569"/>
                  </a:cubicBezTo>
                  <a:cubicBezTo>
                    <a:pt x="4084" y="4659"/>
                    <a:pt x="4161" y="4711"/>
                    <a:pt x="4207" y="4711"/>
                  </a:cubicBezTo>
                  <a:cubicBezTo>
                    <a:pt x="4268" y="4711"/>
                    <a:pt x="4275" y="4623"/>
                    <a:pt x="4150" y="4422"/>
                  </a:cubicBezTo>
                  <a:cubicBezTo>
                    <a:pt x="3930" y="4071"/>
                    <a:pt x="4121" y="3745"/>
                    <a:pt x="4443" y="3481"/>
                  </a:cubicBezTo>
                  <a:cubicBezTo>
                    <a:pt x="4531" y="3411"/>
                    <a:pt x="4645" y="3380"/>
                    <a:pt x="4789" y="3380"/>
                  </a:cubicBezTo>
                  <a:close/>
                  <a:moveTo>
                    <a:pt x="3090" y="4376"/>
                  </a:moveTo>
                  <a:cubicBezTo>
                    <a:pt x="3632" y="4376"/>
                    <a:pt x="3953" y="5284"/>
                    <a:pt x="3432" y="5499"/>
                  </a:cubicBezTo>
                  <a:lnTo>
                    <a:pt x="1670" y="6217"/>
                  </a:lnTo>
                  <a:cubicBezTo>
                    <a:pt x="1608" y="6243"/>
                    <a:pt x="1546" y="6255"/>
                    <a:pt x="1484" y="6255"/>
                  </a:cubicBezTo>
                  <a:cubicBezTo>
                    <a:pt x="967" y="6255"/>
                    <a:pt x="550" y="5408"/>
                    <a:pt x="1264" y="5104"/>
                  </a:cubicBezTo>
                  <a:lnTo>
                    <a:pt x="2876" y="4422"/>
                  </a:lnTo>
                  <a:cubicBezTo>
                    <a:pt x="2950" y="4390"/>
                    <a:pt x="3021" y="4376"/>
                    <a:pt x="3090" y="4376"/>
                  </a:cubicBezTo>
                  <a:close/>
                  <a:moveTo>
                    <a:pt x="4108" y="0"/>
                  </a:moveTo>
                  <a:cubicBezTo>
                    <a:pt x="4038" y="0"/>
                    <a:pt x="3993" y="49"/>
                    <a:pt x="4073" y="144"/>
                  </a:cubicBezTo>
                  <a:cubicBezTo>
                    <a:pt x="4183" y="272"/>
                    <a:pt x="4234" y="441"/>
                    <a:pt x="4121" y="752"/>
                  </a:cubicBezTo>
                  <a:cubicBezTo>
                    <a:pt x="4040" y="844"/>
                    <a:pt x="3963" y="932"/>
                    <a:pt x="3883" y="1023"/>
                  </a:cubicBezTo>
                  <a:cubicBezTo>
                    <a:pt x="3114" y="1188"/>
                    <a:pt x="2843" y="1521"/>
                    <a:pt x="2692" y="1895"/>
                  </a:cubicBezTo>
                  <a:cubicBezTo>
                    <a:pt x="2407" y="2030"/>
                    <a:pt x="2125" y="2166"/>
                    <a:pt x="1832" y="2305"/>
                  </a:cubicBezTo>
                  <a:lnTo>
                    <a:pt x="1872" y="2386"/>
                  </a:lnTo>
                  <a:cubicBezTo>
                    <a:pt x="2795" y="1943"/>
                    <a:pt x="3795" y="1463"/>
                    <a:pt x="4740" y="1016"/>
                  </a:cubicBezTo>
                  <a:cubicBezTo>
                    <a:pt x="4914" y="812"/>
                    <a:pt x="5194" y="554"/>
                    <a:pt x="5725" y="554"/>
                  </a:cubicBezTo>
                  <a:cubicBezTo>
                    <a:pt x="5729" y="554"/>
                    <a:pt x="5732" y="554"/>
                    <a:pt x="5736" y="554"/>
                  </a:cubicBezTo>
                  <a:cubicBezTo>
                    <a:pt x="6703" y="561"/>
                    <a:pt x="7529" y="570"/>
                    <a:pt x="8383" y="570"/>
                  </a:cubicBezTo>
                  <a:cubicBezTo>
                    <a:pt x="8952" y="570"/>
                    <a:pt x="9534" y="566"/>
                    <a:pt x="10179" y="554"/>
                  </a:cubicBezTo>
                  <a:cubicBezTo>
                    <a:pt x="10355" y="551"/>
                    <a:pt x="10630" y="573"/>
                    <a:pt x="10728" y="371"/>
                  </a:cubicBezTo>
                  <a:lnTo>
                    <a:pt x="11007" y="364"/>
                  </a:lnTo>
                  <a:cubicBezTo>
                    <a:pt x="11021" y="363"/>
                    <a:pt x="11034" y="363"/>
                    <a:pt x="11047" y="363"/>
                  </a:cubicBezTo>
                  <a:cubicBezTo>
                    <a:pt x="11190" y="363"/>
                    <a:pt x="11267" y="400"/>
                    <a:pt x="11267" y="474"/>
                  </a:cubicBezTo>
                  <a:lnTo>
                    <a:pt x="11260" y="1023"/>
                  </a:lnTo>
                  <a:lnTo>
                    <a:pt x="11446" y="1023"/>
                  </a:lnTo>
                  <a:lnTo>
                    <a:pt x="11446" y="1298"/>
                  </a:lnTo>
                  <a:cubicBezTo>
                    <a:pt x="11443" y="1613"/>
                    <a:pt x="11428" y="1814"/>
                    <a:pt x="11428" y="2162"/>
                  </a:cubicBezTo>
                  <a:lnTo>
                    <a:pt x="11428" y="2323"/>
                  </a:lnTo>
                  <a:cubicBezTo>
                    <a:pt x="11018" y="2334"/>
                    <a:pt x="10879" y="2353"/>
                    <a:pt x="10736" y="2587"/>
                  </a:cubicBezTo>
                  <a:cubicBezTo>
                    <a:pt x="10113" y="2587"/>
                    <a:pt x="9492" y="2586"/>
                    <a:pt x="8871" y="2586"/>
                  </a:cubicBezTo>
                  <a:cubicBezTo>
                    <a:pt x="8560" y="2586"/>
                    <a:pt x="8249" y="2586"/>
                    <a:pt x="7937" y="2587"/>
                  </a:cubicBezTo>
                  <a:cubicBezTo>
                    <a:pt x="7370" y="2587"/>
                    <a:pt x="7051" y="2803"/>
                    <a:pt x="6740" y="3118"/>
                  </a:cubicBezTo>
                  <a:cubicBezTo>
                    <a:pt x="6596" y="3264"/>
                    <a:pt x="6359" y="3338"/>
                    <a:pt x="6106" y="3338"/>
                  </a:cubicBezTo>
                  <a:cubicBezTo>
                    <a:pt x="5880" y="3338"/>
                    <a:pt x="5641" y="3279"/>
                    <a:pt x="5443" y="3159"/>
                  </a:cubicBezTo>
                  <a:cubicBezTo>
                    <a:pt x="5273" y="3056"/>
                    <a:pt x="5098" y="3011"/>
                    <a:pt x="4913" y="3011"/>
                  </a:cubicBezTo>
                  <a:cubicBezTo>
                    <a:pt x="4604" y="3011"/>
                    <a:pt x="4266" y="3135"/>
                    <a:pt x="3872" y="3316"/>
                  </a:cubicBezTo>
                  <a:cubicBezTo>
                    <a:pt x="3465" y="3503"/>
                    <a:pt x="3011" y="3719"/>
                    <a:pt x="2604" y="3906"/>
                  </a:cubicBezTo>
                  <a:lnTo>
                    <a:pt x="2707" y="4111"/>
                  </a:lnTo>
                  <a:cubicBezTo>
                    <a:pt x="2861" y="4038"/>
                    <a:pt x="3018" y="3964"/>
                    <a:pt x="3172" y="3898"/>
                  </a:cubicBezTo>
                  <a:lnTo>
                    <a:pt x="3172" y="3898"/>
                  </a:lnTo>
                  <a:cubicBezTo>
                    <a:pt x="3187" y="3983"/>
                    <a:pt x="3187" y="4071"/>
                    <a:pt x="3077" y="4173"/>
                  </a:cubicBezTo>
                  <a:lnTo>
                    <a:pt x="879" y="5133"/>
                  </a:lnTo>
                  <a:cubicBezTo>
                    <a:pt x="776" y="5166"/>
                    <a:pt x="698" y="5180"/>
                    <a:pt x="638" y="5180"/>
                  </a:cubicBezTo>
                  <a:cubicBezTo>
                    <a:pt x="570" y="5180"/>
                    <a:pt x="526" y="5162"/>
                    <a:pt x="495" y="5133"/>
                  </a:cubicBezTo>
                  <a:cubicBezTo>
                    <a:pt x="330" y="5210"/>
                    <a:pt x="165" y="5283"/>
                    <a:pt x="0" y="5356"/>
                  </a:cubicBezTo>
                  <a:lnTo>
                    <a:pt x="37" y="5408"/>
                  </a:lnTo>
                  <a:cubicBezTo>
                    <a:pt x="131" y="5384"/>
                    <a:pt x="227" y="5355"/>
                    <a:pt x="317" y="5355"/>
                  </a:cubicBezTo>
                  <a:cubicBezTo>
                    <a:pt x="451" y="5355"/>
                    <a:pt x="572" y="5418"/>
                    <a:pt x="660" y="5649"/>
                  </a:cubicBezTo>
                  <a:cubicBezTo>
                    <a:pt x="722" y="5796"/>
                    <a:pt x="791" y="5942"/>
                    <a:pt x="857" y="6089"/>
                  </a:cubicBezTo>
                  <a:cubicBezTo>
                    <a:pt x="993" y="6297"/>
                    <a:pt x="1174" y="6397"/>
                    <a:pt x="1402" y="6397"/>
                  </a:cubicBezTo>
                  <a:cubicBezTo>
                    <a:pt x="1483" y="6397"/>
                    <a:pt x="1570" y="6385"/>
                    <a:pt x="1663" y="6360"/>
                  </a:cubicBezTo>
                  <a:cubicBezTo>
                    <a:pt x="2297" y="6089"/>
                    <a:pt x="2956" y="5869"/>
                    <a:pt x="3575" y="5554"/>
                  </a:cubicBezTo>
                  <a:cubicBezTo>
                    <a:pt x="3776" y="5454"/>
                    <a:pt x="3786" y="5286"/>
                    <a:pt x="4187" y="5286"/>
                  </a:cubicBezTo>
                  <a:cubicBezTo>
                    <a:pt x="4255" y="5286"/>
                    <a:pt x="4333" y="5291"/>
                    <a:pt x="4425" y="5301"/>
                  </a:cubicBezTo>
                  <a:cubicBezTo>
                    <a:pt x="4520" y="5312"/>
                    <a:pt x="4620" y="5318"/>
                    <a:pt x="4721" y="5318"/>
                  </a:cubicBezTo>
                  <a:cubicBezTo>
                    <a:pt x="5299" y="5318"/>
                    <a:pt x="5944" y="5130"/>
                    <a:pt x="6271" y="4528"/>
                  </a:cubicBezTo>
                  <a:cubicBezTo>
                    <a:pt x="6476" y="4155"/>
                    <a:pt x="6568" y="3726"/>
                    <a:pt x="6721" y="3323"/>
                  </a:cubicBezTo>
                  <a:cubicBezTo>
                    <a:pt x="7022" y="2972"/>
                    <a:pt x="7351" y="2807"/>
                    <a:pt x="7919" y="2807"/>
                  </a:cubicBezTo>
                  <a:cubicBezTo>
                    <a:pt x="8230" y="2806"/>
                    <a:pt x="8541" y="2805"/>
                    <a:pt x="8852" y="2805"/>
                  </a:cubicBezTo>
                  <a:cubicBezTo>
                    <a:pt x="9474" y="2805"/>
                    <a:pt x="10095" y="2807"/>
                    <a:pt x="10717" y="2807"/>
                  </a:cubicBezTo>
                  <a:cubicBezTo>
                    <a:pt x="10860" y="2573"/>
                    <a:pt x="11219" y="2554"/>
                    <a:pt x="11633" y="2543"/>
                  </a:cubicBezTo>
                  <a:lnTo>
                    <a:pt x="16054" y="2536"/>
                  </a:lnTo>
                  <a:lnTo>
                    <a:pt x="19618" y="2389"/>
                  </a:lnTo>
                  <a:lnTo>
                    <a:pt x="19618" y="1701"/>
                  </a:lnTo>
                  <a:lnTo>
                    <a:pt x="19618" y="1591"/>
                  </a:lnTo>
                  <a:lnTo>
                    <a:pt x="19618" y="935"/>
                  </a:lnTo>
                  <a:lnTo>
                    <a:pt x="19618" y="917"/>
                  </a:lnTo>
                  <a:lnTo>
                    <a:pt x="19618" y="906"/>
                  </a:lnTo>
                  <a:lnTo>
                    <a:pt x="11710" y="906"/>
                  </a:lnTo>
                  <a:lnTo>
                    <a:pt x="11714" y="723"/>
                  </a:lnTo>
                  <a:lnTo>
                    <a:pt x="19622" y="723"/>
                  </a:lnTo>
                  <a:lnTo>
                    <a:pt x="19622" y="492"/>
                  </a:lnTo>
                  <a:lnTo>
                    <a:pt x="11432" y="430"/>
                  </a:lnTo>
                  <a:lnTo>
                    <a:pt x="11432" y="353"/>
                  </a:lnTo>
                  <a:cubicBezTo>
                    <a:pt x="11432" y="276"/>
                    <a:pt x="11352" y="243"/>
                    <a:pt x="11197" y="243"/>
                  </a:cubicBezTo>
                  <a:cubicBezTo>
                    <a:pt x="11189" y="243"/>
                    <a:pt x="11180" y="243"/>
                    <a:pt x="11172" y="243"/>
                  </a:cubicBezTo>
                  <a:lnTo>
                    <a:pt x="10615" y="254"/>
                  </a:lnTo>
                  <a:cubicBezTo>
                    <a:pt x="10523" y="455"/>
                    <a:pt x="10245" y="474"/>
                    <a:pt x="10066" y="477"/>
                  </a:cubicBezTo>
                  <a:cubicBezTo>
                    <a:pt x="9447" y="487"/>
                    <a:pt x="8877" y="491"/>
                    <a:pt x="8317" y="491"/>
                  </a:cubicBezTo>
                  <a:cubicBezTo>
                    <a:pt x="7419" y="491"/>
                    <a:pt x="6549" y="482"/>
                    <a:pt x="5553" y="477"/>
                  </a:cubicBezTo>
                  <a:cubicBezTo>
                    <a:pt x="5245" y="477"/>
                    <a:pt x="4982" y="606"/>
                    <a:pt x="4798" y="767"/>
                  </a:cubicBezTo>
                  <a:lnTo>
                    <a:pt x="4542" y="767"/>
                  </a:lnTo>
                  <a:cubicBezTo>
                    <a:pt x="4513" y="485"/>
                    <a:pt x="4454" y="115"/>
                    <a:pt x="4161" y="9"/>
                  </a:cubicBezTo>
                  <a:cubicBezTo>
                    <a:pt x="4143" y="3"/>
                    <a:pt x="4125" y="0"/>
                    <a:pt x="4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3796437" y="2697470"/>
              <a:ext cx="301059" cy="119213"/>
            </a:xfrm>
            <a:custGeom>
              <a:avLst/>
              <a:gdLst/>
              <a:ahLst/>
              <a:cxnLst/>
              <a:rect l="l" t="t" r="r" b="b"/>
              <a:pathLst>
                <a:path w="1740" h="689" extrusionOk="0">
                  <a:moveTo>
                    <a:pt x="139" y="260"/>
                  </a:moveTo>
                  <a:cubicBezTo>
                    <a:pt x="187" y="359"/>
                    <a:pt x="293" y="432"/>
                    <a:pt x="410" y="432"/>
                  </a:cubicBezTo>
                  <a:lnTo>
                    <a:pt x="1641" y="432"/>
                  </a:lnTo>
                  <a:lnTo>
                    <a:pt x="1641" y="561"/>
                  </a:lnTo>
                  <a:lnTo>
                    <a:pt x="410" y="561"/>
                  </a:lnTo>
                  <a:cubicBezTo>
                    <a:pt x="264" y="561"/>
                    <a:pt x="139" y="440"/>
                    <a:pt x="139" y="293"/>
                  </a:cubicBezTo>
                  <a:lnTo>
                    <a:pt x="139" y="260"/>
                  </a:lnTo>
                  <a:close/>
                  <a:moveTo>
                    <a:pt x="311" y="0"/>
                  </a:moveTo>
                  <a:cubicBezTo>
                    <a:pt x="136" y="0"/>
                    <a:pt x="0" y="139"/>
                    <a:pt x="0" y="311"/>
                  </a:cubicBezTo>
                  <a:lnTo>
                    <a:pt x="0" y="377"/>
                  </a:lnTo>
                  <a:cubicBezTo>
                    <a:pt x="0" y="553"/>
                    <a:pt x="139" y="689"/>
                    <a:pt x="311" y="689"/>
                  </a:cubicBezTo>
                  <a:lnTo>
                    <a:pt x="1740" y="68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3087225" y="2571856"/>
              <a:ext cx="1471037" cy="528065"/>
            </a:xfrm>
            <a:custGeom>
              <a:avLst/>
              <a:gdLst/>
              <a:ahLst/>
              <a:cxnLst/>
              <a:rect l="l" t="t" r="r" b="b"/>
              <a:pathLst>
                <a:path w="8502" h="3052" extrusionOk="0">
                  <a:moveTo>
                    <a:pt x="6396" y="1"/>
                  </a:moveTo>
                  <a:lnTo>
                    <a:pt x="6385" y="81"/>
                  </a:lnTo>
                  <a:lnTo>
                    <a:pt x="8026" y="81"/>
                  </a:lnTo>
                  <a:cubicBezTo>
                    <a:pt x="8187" y="81"/>
                    <a:pt x="8319" y="217"/>
                    <a:pt x="8319" y="374"/>
                  </a:cubicBezTo>
                  <a:lnTo>
                    <a:pt x="8319" y="1426"/>
                  </a:lnTo>
                  <a:cubicBezTo>
                    <a:pt x="8194" y="1473"/>
                    <a:pt x="8077" y="1561"/>
                    <a:pt x="7985" y="1715"/>
                  </a:cubicBezTo>
                  <a:cubicBezTo>
                    <a:pt x="7345" y="1715"/>
                    <a:pt x="6707" y="1712"/>
                    <a:pt x="6070" y="1712"/>
                  </a:cubicBezTo>
                  <a:cubicBezTo>
                    <a:pt x="5751" y="1712"/>
                    <a:pt x="5432" y="1713"/>
                    <a:pt x="5114" y="1715"/>
                  </a:cubicBezTo>
                  <a:cubicBezTo>
                    <a:pt x="4531" y="1715"/>
                    <a:pt x="4279" y="1906"/>
                    <a:pt x="3876" y="2184"/>
                  </a:cubicBezTo>
                  <a:cubicBezTo>
                    <a:pt x="3707" y="2302"/>
                    <a:pt x="3558" y="2364"/>
                    <a:pt x="3397" y="2364"/>
                  </a:cubicBezTo>
                  <a:cubicBezTo>
                    <a:pt x="3237" y="2364"/>
                    <a:pt x="3065" y="2302"/>
                    <a:pt x="2850" y="2173"/>
                  </a:cubicBezTo>
                  <a:cubicBezTo>
                    <a:pt x="2712" y="2091"/>
                    <a:pt x="2557" y="2057"/>
                    <a:pt x="2391" y="2057"/>
                  </a:cubicBezTo>
                  <a:cubicBezTo>
                    <a:pt x="1997" y="2057"/>
                    <a:pt x="1538" y="2249"/>
                    <a:pt x="1085" y="2455"/>
                  </a:cubicBezTo>
                  <a:cubicBezTo>
                    <a:pt x="685" y="2638"/>
                    <a:pt x="392" y="2777"/>
                    <a:pt x="0" y="2960"/>
                  </a:cubicBezTo>
                  <a:lnTo>
                    <a:pt x="48" y="3052"/>
                  </a:lnTo>
                  <a:cubicBezTo>
                    <a:pt x="462" y="2858"/>
                    <a:pt x="759" y="2722"/>
                    <a:pt x="1176" y="2528"/>
                  </a:cubicBezTo>
                  <a:cubicBezTo>
                    <a:pt x="1588" y="2337"/>
                    <a:pt x="1990" y="2187"/>
                    <a:pt x="2346" y="2187"/>
                  </a:cubicBezTo>
                  <a:cubicBezTo>
                    <a:pt x="2528" y="2187"/>
                    <a:pt x="2697" y="2226"/>
                    <a:pt x="2850" y="2319"/>
                  </a:cubicBezTo>
                  <a:cubicBezTo>
                    <a:pt x="3065" y="2450"/>
                    <a:pt x="3287" y="2519"/>
                    <a:pt x="3488" y="2519"/>
                  </a:cubicBezTo>
                  <a:cubicBezTo>
                    <a:pt x="3681" y="2519"/>
                    <a:pt x="3855" y="2456"/>
                    <a:pt x="3986" y="2323"/>
                  </a:cubicBezTo>
                  <a:cubicBezTo>
                    <a:pt x="4297" y="2008"/>
                    <a:pt x="4619" y="1807"/>
                    <a:pt x="5187" y="1807"/>
                  </a:cubicBezTo>
                  <a:cubicBezTo>
                    <a:pt x="5498" y="1804"/>
                    <a:pt x="5809" y="1803"/>
                    <a:pt x="6120" y="1803"/>
                  </a:cubicBezTo>
                  <a:cubicBezTo>
                    <a:pt x="6742" y="1803"/>
                    <a:pt x="7363" y="1807"/>
                    <a:pt x="7985" y="1807"/>
                  </a:cubicBezTo>
                  <a:cubicBezTo>
                    <a:pt x="8124" y="1572"/>
                    <a:pt x="8278" y="1554"/>
                    <a:pt x="8502" y="1539"/>
                  </a:cubicBezTo>
                  <a:lnTo>
                    <a:pt x="8502" y="1389"/>
                  </a:lnTo>
                  <a:lnTo>
                    <a:pt x="8502" y="382"/>
                  </a:lnTo>
                  <a:cubicBezTo>
                    <a:pt x="8502" y="206"/>
                    <a:pt x="8443" y="1"/>
                    <a:pt x="8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2983931" y="2578258"/>
              <a:ext cx="587584" cy="310748"/>
            </a:xfrm>
            <a:custGeom>
              <a:avLst/>
              <a:gdLst/>
              <a:ahLst/>
              <a:cxnLst/>
              <a:rect l="l" t="t" r="r" b="b"/>
              <a:pathLst>
                <a:path w="3396" h="1796" extrusionOk="0">
                  <a:moveTo>
                    <a:pt x="3396" y="1"/>
                  </a:moveTo>
                  <a:cubicBezTo>
                    <a:pt x="3205" y="52"/>
                    <a:pt x="3073" y="132"/>
                    <a:pt x="2890" y="345"/>
                  </a:cubicBezTo>
                  <a:lnTo>
                    <a:pt x="0" y="1671"/>
                  </a:lnTo>
                  <a:lnTo>
                    <a:pt x="63" y="1795"/>
                  </a:lnTo>
                  <a:lnTo>
                    <a:pt x="3103" y="396"/>
                  </a:lnTo>
                  <a:cubicBezTo>
                    <a:pt x="3205" y="143"/>
                    <a:pt x="3253" y="55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674111" y="2936932"/>
              <a:ext cx="30452" cy="306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88" y="1"/>
                  </a:moveTo>
                  <a:cubicBezTo>
                    <a:pt x="40" y="1"/>
                    <a:pt x="0" y="45"/>
                    <a:pt x="0" y="89"/>
                  </a:cubicBezTo>
                  <a:cubicBezTo>
                    <a:pt x="0" y="136"/>
                    <a:pt x="37" y="176"/>
                    <a:pt x="88" y="176"/>
                  </a:cubicBezTo>
                  <a:cubicBezTo>
                    <a:pt x="132" y="176"/>
                    <a:pt x="176" y="140"/>
                    <a:pt x="176" y="89"/>
                  </a:cubicBezTo>
                  <a:cubicBezTo>
                    <a:pt x="176" y="45"/>
                    <a:pt x="139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3490190" y="2811491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9" y="0"/>
                  </a:moveTo>
                  <a:cubicBezTo>
                    <a:pt x="41" y="0"/>
                    <a:pt x="1" y="37"/>
                    <a:pt x="1" y="85"/>
                  </a:cubicBezTo>
                  <a:cubicBezTo>
                    <a:pt x="1" y="132"/>
                    <a:pt x="38" y="173"/>
                    <a:pt x="89" y="173"/>
                  </a:cubicBezTo>
                  <a:cubicBezTo>
                    <a:pt x="133" y="173"/>
                    <a:pt x="177" y="132"/>
                    <a:pt x="177" y="85"/>
                  </a:cubicBezTo>
                  <a:cubicBezTo>
                    <a:pt x="177" y="41"/>
                    <a:pt x="14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3446589" y="2779828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8" y="0"/>
                  </a:moveTo>
                  <a:cubicBezTo>
                    <a:pt x="44" y="0"/>
                    <a:pt x="0" y="37"/>
                    <a:pt x="0" y="85"/>
                  </a:cubicBezTo>
                  <a:cubicBezTo>
                    <a:pt x="0" y="132"/>
                    <a:pt x="37" y="172"/>
                    <a:pt x="88" y="172"/>
                  </a:cubicBezTo>
                  <a:cubicBezTo>
                    <a:pt x="139" y="172"/>
                    <a:pt x="176" y="132"/>
                    <a:pt x="176" y="85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3326166" y="2860284"/>
              <a:ext cx="30625" cy="306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8" y="0"/>
                  </a:moveTo>
                  <a:cubicBezTo>
                    <a:pt x="37" y="0"/>
                    <a:pt x="0" y="37"/>
                    <a:pt x="0" y="88"/>
                  </a:cubicBezTo>
                  <a:cubicBezTo>
                    <a:pt x="0" y="132"/>
                    <a:pt x="37" y="176"/>
                    <a:pt x="88" y="176"/>
                  </a:cubicBezTo>
                  <a:cubicBezTo>
                    <a:pt x="136" y="176"/>
                    <a:pt x="176" y="140"/>
                    <a:pt x="176" y="88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8202756" y="2468043"/>
              <a:ext cx="110388" cy="76822"/>
            </a:xfrm>
            <a:custGeom>
              <a:avLst/>
              <a:gdLst/>
              <a:ahLst/>
              <a:cxnLst/>
              <a:rect l="l" t="t" r="r" b="b"/>
              <a:pathLst>
                <a:path w="638" h="444" extrusionOk="0">
                  <a:moveTo>
                    <a:pt x="246" y="0"/>
                  </a:moveTo>
                  <a:cubicBezTo>
                    <a:pt x="110" y="0"/>
                    <a:pt x="0" y="110"/>
                    <a:pt x="0" y="242"/>
                  </a:cubicBezTo>
                  <a:lnTo>
                    <a:pt x="0" y="443"/>
                  </a:lnTo>
                  <a:cubicBezTo>
                    <a:pt x="8" y="440"/>
                    <a:pt x="11" y="440"/>
                    <a:pt x="15" y="436"/>
                  </a:cubicBezTo>
                  <a:cubicBezTo>
                    <a:pt x="11" y="436"/>
                    <a:pt x="15" y="436"/>
                    <a:pt x="18" y="432"/>
                  </a:cubicBezTo>
                  <a:cubicBezTo>
                    <a:pt x="102" y="392"/>
                    <a:pt x="248" y="370"/>
                    <a:pt x="380" y="370"/>
                  </a:cubicBezTo>
                  <a:cubicBezTo>
                    <a:pt x="473" y="370"/>
                    <a:pt x="559" y="380"/>
                    <a:pt x="612" y="403"/>
                  </a:cubicBezTo>
                  <a:cubicBezTo>
                    <a:pt x="616" y="403"/>
                    <a:pt x="619" y="410"/>
                    <a:pt x="623" y="410"/>
                  </a:cubicBezTo>
                  <a:cubicBezTo>
                    <a:pt x="630" y="414"/>
                    <a:pt x="634" y="414"/>
                    <a:pt x="638" y="418"/>
                  </a:cubicBezTo>
                  <a:lnTo>
                    <a:pt x="638" y="242"/>
                  </a:lnTo>
                  <a:cubicBezTo>
                    <a:pt x="638" y="110"/>
                    <a:pt x="528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8202680" y="2537943"/>
              <a:ext cx="108485" cy="309883"/>
            </a:xfrm>
            <a:custGeom>
              <a:avLst/>
              <a:gdLst/>
              <a:ahLst/>
              <a:cxnLst/>
              <a:rect l="l" t="t" r="r" b="b"/>
              <a:pathLst>
                <a:path w="627" h="1791" extrusionOk="0">
                  <a:moveTo>
                    <a:pt x="590" y="226"/>
                  </a:moveTo>
                  <a:lnTo>
                    <a:pt x="590" y="380"/>
                  </a:lnTo>
                  <a:lnTo>
                    <a:pt x="590" y="409"/>
                  </a:lnTo>
                  <a:lnTo>
                    <a:pt x="103" y="409"/>
                  </a:lnTo>
                  <a:lnTo>
                    <a:pt x="103" y="226"/>
                  </a:lnTo>
                  <a:close/>
                  <a:moveTo>
                    <a:pt x="590" y="739"/>
                  </a:moveTo>
                  <a:lnTo>
                    <a:pt x="590" y="779"/>
                  </a:lnTo>
                  <a:lnTo>
                    <a:pt x="590" y="783"/>
                  </a:lnTo>
                  <a:lnTo>
                    <a:pt x="96" y="783"/>
                  </a:lnTo>
                  <a:lnTo>
                    <a:pt x="96" y="779"/>
                  </a:lnTo>
                  <a:lnTo>
                    <a:pt x="96" y="739"/>
                  </a:lnTo>
                  <a:close/>
                  <a:moveTo>
                    <a:pt x="590" y="1087"/>
                  </a:moveTo>
                  <a:lnTo>
                    <a:pt x="590" y="1197"/>
                  </a:lnTo>
                  <a:lnTo>
                    <a:pt x="96" y="1197"/>
                  </a:lnTo>
                  <a:lnTo>
                    <a:pt x="96" y="1087"/>
                  </a:lnTo>
                  <a:close/>
                  <a:moveTo>
                    <a:pt x="318" y="0"/>
                  </a:moveTo>
                  <a:cubicBezTo>
                    <a:pt x="197" y="0"/>
                    <a:pt x="74" y="19"/>
                    <a:pt x="22" y="54"/>
                  </a:cubicBezTo>
                  <a:lnTo>
                    <a:pt x="12" y="69"/>
                  </a:lnTo>
                  <a:cubicBezTo>
                    <a:pt x="12" y="72"/>
                    <a:pt x="4" y="72"/>
                    <a:pt x="4" y="80"/>
                  </a:cubicBezTo>
                  <a:cubicBezTo>
                    <a:pt x="1" y="83"/>
                    <a:pt x="1" y="91"/>
                    <a:pt x="1" y="98"/>
                  </a:cubicBezTo>
                  <a:lnTo>
                    <a:pt x="1" y="219"/>
                  </a:lnTo>
                  <a:lnTo>
                    <a:pt x="1" y="288"/>
                  </a:lnTo>
                  <a:lnTo>
                    <a:pt x="1" y="402"/>
                  </a:lnTo>
                  <a:lnTo>
                    <a:pt x="1" y="776"/>
                  </a:lnTo>
                  <a:lnTo>
                    <a:pt x="1" y="940"/>
                  </a:lnTo>
                  <a:lnTo>
                    <a:pt x="1" y="1087"/>
                  </a:lnTo>
                  <a:lnTo>
                    <a:pt x="1" y="1197"/>
                  </a:lnTo>
                  <a:lnTo>
                    <a:pt x="1" y="1644"/>
                  </a:lnTo>
                  <a:lnTo>
                    <a:pt x="1" y="1699"/>
                  </a:lnTo>
                  <a:cubicBezTo>
                    <a:pt x="1" y="1757"/>
                    <a:pt x="158" y="1790"/>
                    <a:pt x="312" y="1790"/>
                  </a:cubicBezTo>
                  <a:cubicBezTo>
                    <a:pt x="312" y="1787"/>
                    <a:pt x="316" y="1787"/>
                    <a:pt x="316" y="1787"/>
                  </a:cubicBezTo>
                  <a:cubicBezTo>
                    <a:pt x="473" y="1787"/>
                    <a:pt x="627" y="1754"/>
                    <a:pt x="627" y="1695"/>
                  </a:cubicBezTo>
                  <a:lnTo>
                    <a:pt x="627" y="1640"/>
                  </a:lnTo>
                  <a:lnTo>
                    <a:pt x="627" y="1189"/>
                  </a:lnTo>
                  <a:lnTo>
                    <a:pt x="627" y="1080"/>
                  </a:lnTo>
                  <a:lnTo>
                    <a:pt x="627" y="940"/>
                  </a:lnTo>
                  <a:lnTo>
                    <a:pt x="627" y="768"/>
                  </a:lnTo>
                  <a:lnTo>
                    <a:pt x="627" y="398"/>
                  </a:lnTo>
                  <a:lnTo>
                    <a:pt x="627" y="347"/>
                  </a:lnTo>
                  <a:lnTo>
                    <a:pt x="627" y="274"/>
                  </a:lnTo>
                  <a:lnTo>
                    <a:pt x="627" y="215"/>
                  </a:lnTo>
                  <a:lnTo>
                    <a:pt x="627" y="91"/>
                  </a:lnTo>
                  <a:cubicBezTo>
                    <a:pt x="627" y="87"/>
                    <a:pt x="623" y="83"/>
                    <a:pt x="623" y="80"/>
                  </a:cubicBezTo>
                  <a:cubicBezTo>
                    <a:pt x="623" y="72"/>
                    <a:pt x="620" y="69"/>
                    <a:pt x="616" y="65"/>
                  </a:cubicBezTo>
                  <a:cubicBezTo>
                    <a:pt x="578" y="21"/>
                    <a:pt x="4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6142425" y="2607485"/>
              <a:ext cx="351928" cy="252267"/>
            </a:xfrm>
            <a:custGeom>
              <a:avLst/>
              <a:gdLst/>
              <a:ahLst/>
              <a:cxnLst/>
              <a:rect l="l" t="t" r="r" b="b"/>
              <a:pathLst>
                <a:path w="2034" h="1458" extrusionOk="0">
                  <a:moveTo>
                    <a:pt x="1689" y="117"/>
                  </a:moveTo>
                  <a:cubicBezTo>
                    <a:pt x="1704" y="234"/>
                    <a:pt x="1704" y="472"/>
                    <a:pt x="1682" y="685"/>
                  </a:cubicBezTo>
                  <a:lnTo>
                    <a:pt x="1667" y="795"/>
                  </a:lnTo>
                  <a:cubicBezTo>
                    <a:pt x="1660" y="835"/>
                    <a:pt x="1652" y="879"/>
                    <a:pt x="1645" y="916"/>
                  </a:cubicBezTo>
                  <a:lnTo>
                    <a:pt x="1645" y="795"/>
                  </a:lnTo>
                  <a:lnTo>
                    <a:pt x="1645" y="685"/>
                  </a:lnTo>
                  <a:cubicBezTo>
                    <a:pt x="1641" y="476"/>
                    <a:pt x="1627" y="286"/>
                    <a:pt x="1568" y="117"/>
                  </a:cubicBezTo>
                  <a:close/>
                  <a:moveTo>
                    <a:pt x="1469" y="117"/>
                  </a:moveTo>
                  <a:cubicBezTo>
                    <a:pt x="1488" y="234"/>
                    <a:pt x="1484" y="472"/>
                    <a:pt x="1458" y="685"/>
                  </a:cubicBezTo>
                  <a:lnTo>
                    <a:pt x="1444" y="795"/>
                  </a:lnTo>
                  <a:cubicBezTo>
                    <a:pt x="1433" y="839"/>
                    <a:pt x="1429" y="886"/>
                    <a:pt x="1422" y="923"/>
                  </a:cubicBezTo>
                  <a:lnTo>
                    <a:pt x="1422" y="795"/>
                  </a:lnTo>
                  <a:lnTo>
                    <a:pt x="1422" y="685"/>
                  </a:lnTo>
                  <a:cubicBezTo>
                    <a:pt x="1414" y="476"/>
                    <a:pt x="1403" y="286"/>
                    <a:pt x="1341" y="117"/>
                  </a:cubicBezTo>
                  <a:close/>
                  <a:moveTo>
                    <a:pt x="1257" y="117"/>
                  </a:moveTo>
                  <a:cubicBezTo>
                    <a:pt x="1268" y="234"/>
                    <a:pt x="1261" y="472"/>
                    <a:pt x="1239" y="685"/>
                  </a:cubicBezTo>
                  <a:lnTo>
                    <a:pt x="1224" y="795"/>
                  </a:lnTo>
                  <a:cubicBezTo>
                    <a:pt x="1213" y="842"/>
                    <a:pt x="1209" y="890"/>
                    <a:pt x="1202" y="927"/>
                  </a:cubicBezTo>
                  <a:lnTo>
                    <a:pt x="1202" y="795"/>
                  </a:lnTo>
                  <a:lnTo>
                    <a:pt x="1202" y="685"/>
                  </a:lnTo>
                  <a:cubicBezTo>
                    <a:pt x="1195" y="476"/>
                    <a:pt x="1184" y="286"/>
                    <a:pt x="1129" y="117"/>
                  </a:cubicBezTo>
                  <a:close/>
                  <a:moveTo>
                    <a:pt x="1037" y="117"/>
                  </a:moveTo>
                  <a:cubicBezTo>
                    <a:pt x="1055" y="231"/>
                    <a:pt x="1041" y="472"/>
                    <a:pt x="1019" y="685"/>
                  </a:cubicBezTo>
                  <a:lnTo>
                    <a:pt x="1004" y="795"/>
                  </a:lnTo>
                  <a:cubicBezTo>
                    <a:pt x="993" y="842"/>
                    <a:pt x="986" y="894"/>
                    <a:pt x="975" y="934"/>
                  </a:cubicBezTo>
                  <a:lnTo>
                    <a:pt x="975" y="795"/>
                  </a:lnTo>
                  <a:lnTo>
                    <a:pt x="975" y="685"/>
                  </a:lnTo>
                  <a:cubicBezTo>
                    <a:pt x="971" y="476"/>
                    <a:pt x="957" y="286"/>
                    <a:pt x="902" y="117"/>
                  </a:cubicBezTo>
                  <a:close/>
                  <a:moveTo>
                    <a:pt x="821" y="117"/>
                  </a:moveTo>
                  <a:cubicBezTo>
                    <a:pt x="836" y="231"/>
                    <a:pt x="821" y="472"/>
                    <a:pt x="792" y="685"/>
                  </a:cubicBezTo>
                  <a:lnTo>
                    <a:pt x="781" y="795"/>
                  </a:lnTo>
                  <a:cubicBezTo>
                    <a:pt x="770" y="850"/>
                    <a:pt x="762" y="897"/>
                    <a:pt x="751" y="941"/>
                  </a:cubicBezTo>
                  <a:lnTo>
                    <a:pt x="751" y="795"/>
                  </a:lnTo>
                  <a:lnTo>
                    <a:pt x="751" y="685"/>
                  </a:lnTo>
                  <a:cubicBezTo>
                    <a:pt x="748" y="476"/>
                    <a:pt x="733" y="289"/>
                    <a:pt x="682" y="117"/>
                  </a:cubicBezTo>
                  <a:close/>
                  <a:moveTo>
                    <a:pt x="601" y="117"/>
                  </a:moveTo>
                  <a:cubicBezTo>
                    <a:pt x="620" y="231"/>
                    <a:pt x="601" y="472"/>
                    <a:pt x="572" y="685"/>
                  </a:cubicBezTo>
                  <a:cubicBezTo>
                    <a:pt x="568" y="722"/>
                    <a:pt x="565" y="758"/>
                    <a:pt x="554" y="795"/>
                  </a:cubicBezTo>
                  <a:cubicBezTo>
                    <a:pt x="546" y="850"/>
                    <a:pt x="535" y="905"/>
                    <a:pt x="528" y="949"/>
                  </a:cubicBezTo>
                  <a:lnTo>
                    <a:pt x="528" y="795"/>
                  </a:lnTo>
                  <a:lnTo>
                    <a:pt x="528" y="685"/>
                  </a:lnTo>
                  <a:cubicBezTo>
                    <a:pt x="524" y="483"/>
                    <a:pt x="510" y="289"/>
                    <a:pt x="458" y="117"/>
                  </a:cubicBezTo>
                  <a:close/>
                  <a:moveTo>
                    <a:pt x="385" y="117"/>
                  </a:moveTo>
                  <a:cubicBezTo>
                    <a:pt x="400" y="231"/>
                    <a:pt x="382" y="469"/>
                    <a:pt x="352" y="685"/>
                  </a:cubicBezTo>
                  <a:cubicBezTo>
                    <a:pt x="349" y="722"/>
                    <a:pt x="345" y="758"/>
                    <a:pt x="334" y="795"/>
                  </a:cubicBezTo>
                  <a:cubicBezTo>
                    <a:pt x="327" y="853"/>
                    <a:pt x="316" y="908"/>
                    <a:pt x="308" y="952"/>
                  </a:cubicBezTo>
                  <a:lnTo>
                    <a:pt x="308" y="795"/>
                  </a:lnTo>
                  <a:lnTo>
                    <a:pt x="308" y="685"/>
                  </a:lnTo>
                  <a:cubicBezTo>
                    <a:pt x="305" y="483"/>
                    <a:pt x="290" y="289"/>
                    <a:pt x="242" y="117"/>
                  </a:cubicBezTo>
                  <a:close/>
                  <a:moveTo>
                    <a:pt x="165" y="117"/>
                  </a:moveTo>
                  <a:cubicBezTo>
                    <a:pt x="184" y="231"/>
                    <a:pt x="162" y="469"/>
                    <a:pt x="129" y="685"/>
                  </a:cubicBezTo>
                  <a:cubicBezTo>
                    <a:pt x="125" y="722"/>
                    <a:pt x="121" y="758"/>
                    <a:pt x="110" y="795"/>
                  </a:cubicBezTo>
                  <a:cubicBezTo>
                    <a:pt x="99" y="853"/>
                    <a:pt x="92" y="912"/>
                    <a:pt x="85" y="960"/>
                  </a:cubicBezTo>
                  <a:lnTo>
                    <a:pt x="85" y="795"/>
                  </a:lnTo>
                  <a:lnTo>
                    <a:pt x="85" y="685"/>
                  </a:lnTo>
                  <a:cubicBezTo>
                    <a:pt x="77" y="483"/>
                    <a:pt x="63" y="289"/>
                    <a:pt x="19" y="117"/>
                  </a:cubicBezTo>
                  <a:close/>
                  <a:moveTo>
                    <a:pt x="1" y="0"/>
                  </a:moveTo>
                  <a:lnTo>
                    <a:pt x="1" y="11"/>
                  </a:lnTo>
                  <a:lnTo>
                    <a:pt x="1" y="18"/>
                  </a:lnTo>
                  <a:lnTo>
                    <a:pt x="1" y="685"/>
                  </a:lnTo>
                  <a:lnTo>
                    <a:pt x="1" y="795"/>
                  </a:lnTo>
                  <a:lnTo>
                    <a:pt x="1" y="1458"/>
                  </a:lnTo>
                  <a:lnTo>
                    <a:pt x="1762" y="1385"/>
                  </a:lnTo>
                  <a:cubicBezTo>
                    <a:pt x="1927" y="1374"/>
                    <a:pt x="1989" y="1344"/>
                    <a:pt x="2000" y="1245"/>
                  </a:cubicBezTo>
                  <a:cubicBezTo>
                    <a:pt x="2026" y="1117"/>
                    <a:pt x="2033" y="960"/>
                    <a:pt x="2030" y="795"/>
                  </a:cubicBezTo>
                  <a:cubicBezTo>
                    <a:pt x="2030" y="755"/>
                    <a:pt x="2026" y="722"/>
                    <a:pt x="2019" y="685"/>
                  </a:cubicBezTo>
                  <a:cubicBezTo>
                    <a:pt x="1986" y="337"/>
                    <a:pt x="1869" y="11"/>
                    <a:pt x="1609" y="11"/>
                  </a:cubicBezTo>
                  <a:lnTo>
                    <a:pt x="990" y="1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6032128" y="2520295"/>
              <a:ext cx="104160" cy="354177"/>
            </a:xfrm>
            <a:custGeom>
              <a:avLst/>
              <a:gdLst/>
              <a:ahLst/>
              <a:cxnLst/>
              <a:rect l="l" t="t" r="r" b="b"/>
              <a:pathLst>
                <a:path w="602" h="2047" extrusionOk="0">
                  <a:moveTo>
                    <a:pt x="307" y="180"/>
                  </a:moveTo>
                  <a:cubicBezTo>
                    <a:pt x="394" y="180"/>
                    <a:pt x="479" y="201"/>
                    <a:pt x="557" y="240"/>
                  </a:cubicBezTo>
                  <a:lnTo>
                    <a:pt x="557" y="321"/>
                  </a:lnTo>
                  <a:lnTo>
                    <a:pt x="557" y="423"/>
                  </a:lnTo>
                  <a:cubicBezTo>
                    <a:pt x="476" y="402"/>
                    <a:pt x="393" y="389"/>
                    <a:pt x="311" y="389"/>
                  </a:cubicBezTo>
                  <a:cubicBezTo>
                    <a:pt x="238" y="389"/>
                    <a:pt x="165" y="399"/>
                    <a:pt x="92" y="423"/>
                  </a:cubicBezTo>
                  <a:lnTo>
                    <a:pt x="89" y="321"/>
                  </a:lnTo>
                  <a:lnTo>
                    <a:pt x="81" y="229"/>
                  </a:lnTo>
                  <a:cubicBezTo>
                    <a:pt x="156" y="195"/>
                    <a:pt x="232" y="180"/>
                    <a:pt x="307" y="180"/>
                  </a:cubicBezTo>
                  <a:close/>
                  <a:moveTo>
                    <a:pt x="313" y="448"/>
                  </a:moveTo>
                  <a:cubicBezTo>
                    <a:pt x="398" y="448"/>
                    <a:pt x="481" y="469"/>
                    <a:pt x="557" y="511"/>
                  </a:cubicBezTo>
                  <a:lnTo>
                    <a:pt x="557" y="519"/>
                  </a:lnTo>
                  <a:lnTo>
                    <a:pt x="557" y="526"/>
                  </a:lnTo>
                  <a:cubicBezTo>
                    <a:pt x="539" y="522"/>
                    <a:pt x="528" y="522"/>
                    <a:pt x="510" y="519"/>
                  </a:cubicBezTo>
                  <a:cubicBezTo>
                    <a:pt x="495" y="515"/>
                    <a:pt x="480" y="511"/>
                    <a:pt x="462" y="511"/>
                  </a:cubicBezTo>
                  <a:cubicBezTo>
                    <a:pt x="415" y="502"/>
                    <a:pt x="368" y="498"/>
                    <a:pt x="321" y="498"/>
                  </a:cubicBezTo>
                  <a:cubicBezTo>
                    <a:pt x="274" y="498"/>
                    <a:pt x="228" y="502"/>
                    <a:pt x="180" y="511"/>
                  </a:cubicBezTo>
                  <a:cubicBezTo>
                    <a:pt x="165" y="515"/>
                    <a:pt x="151" y="515"/>
                    <a:pt x="136" y="519"/>
                  </a:cubicBezTo>
                  <a:cubicBezTo>
                    <a:pt x="125" y="522"/>
                    <a:pt x="107" y="522"/>
                    <a:pt x="92" y="526"/>
                  </a:cubicBezTo>
                  <a:lnTo>
                    <a:pt x="89" y="519"/>
                  </a:lnTo>
                  <a:lnTo>
                    <a:pt x="81" y="511"/>
                  </a:lnTo>
                  <a:lnTo>
                    <a:pt x="78" y="500"/>
                  </a:lnTo>
                  <a:cubicBezTo>
                    <a:pt x="156" y="465"/>
                    <a:pt x="235" y="448"/>
                    <a:pt x="313" y="448"/>
                  </a:cubicBezTo>
                  <a:close/>
                  <a:moveTo>
                    <a:pt x="557" y="1856"/>
                  </a:moveTo>
                  <a:lnTo>
                    <a:pt x="557" y="1878"/>
                  </a:lnTo>
                  <a:cubicBezTo>
                    <a:pt x="482" y="1919"/>
                    <a:pt x="400" y="1940"/>
                    <a:pt x="316" y="1940"/>
                  </a:cubicBezTo>
                  <a:cubicBezTo>
                    <a:pt x="237" y="1940"/>
                    <a:pt x="157" y="1922"/>
                    <a:pt x="78" y="1885"/>
                  </a:cubicBezTo>
                  <a:lnTo>
                    <a:pt x="92" y="1856"/>
                  </a:lnTo>
                  <a:cubicBezTo>
                    <a:pt x="165" y="1880"/>
                    <a:pt x="238" y="1890"/>
                    <a:pt x="311" y="1890"/>
                  </a:cubicBezTo>
                  <a:cubicBezTo>
                    <a:pt x="393" y="1890"/>
                    <a:pt x="476" y="1877"/>
                    <a:pt x="557" y="1856"/>
                  </a:cubicBezTo>
                  <a:close/>
                  <a:moveTo>
                    <a:pt x="304" y="1"/>
                  </a:moveTo>
                  <a:cubicBezTo>
                    <a:pt x="162" y="1"/>
                    <a:pt x="19" y="32"/>
                    <a:pt x="4" y="94"/>
                  </a:cubicBezTo>
                  <a:cubicBezTo>
                    <a:pt x="4" y="97"/>
                    <a:pt x="1" y="97"/>
                    <a:pt x="1" y="101"/>
                  </a:cubicBezTo>
                  <a:lnTo>
                    <a:pt x="1" y="328"/>
                  </a:lnTo>
                  <a:lnTo>
                    <a:pt x="1" y="511"/>
                  </a:lnTo>
                  <a:lnTo>
                    <a:pt x="1" y="519"/>
                  </a:lnTo>
                  <a:lnTo>
                    <a:pt x="1" y="533"/>
                  </a:lnTo>
                  <a:lnTo>
                    <a:pt x="1" y="1189"/>
                  </a:lnTo>
                  <a:lnTo>
                    <a:pt x="1" y="1299"/>
                  </a:lnTo>
                  <a:lnTo>
                    <a:pt x="1" y="1940"/>
                  </a:lnTo>
                  <a:cubicBezTo>
                    <a:pt x="1" y="1962"/>
                    <a:pt x="8" y="1976"/>
                    <a:pt x="26" y="1987"/>
                  </a:cubicBezTo>
                  <a:cubicBezTo>
                    <a:pt x="77" y="2027"/>
                    <a:pt x="194" y="2047"/>
                    <a:pt x="308" y="2047"/>
                  </a:cubicBezTo>
                  <a:cubicBezTo>
                    <a:pt x="440" y="2047"/>
                    <a:pt x="569" y="2020"/>
                    <a:pt x="594" y="1965"/>
                  </a:cubicBezTo>
                  <a:cubicBezTo>
                    <a:pt x="601" y="1958"/>
                    <a:pt x="601" y="1951"/>
                    <a:pt x="601" y="1943"/>
                  </a:cubicBezTo>
                  <a:lnTo>
                    <a:pt x="601" y="1302"/>
                  </a:lnTo>
                  <a:lnTo>
                    <a:pt x="601" y="1193"/>
                  </a:lnTo>
                  <a:lnTo>
                    <a:pt x="601" y="958"/>
                  </a:lnTo>
                  <a:lnTo>
                    <a:pt x="601" y="625"/>
                  </a:lnTo>
                  <a:lnTo>
                    <a:pt x="601" y="530"/>
                  </a:lnTo>
                  <a:lnTo>
                    <a:pt x="601" y="519"/>
                  </a:lnTo>
                  <a:lnTo>
                    <a:pt x="601" y="511"/>
                  </a:lnTo>
                  <a:lnTo>
                    <a:pt x="601" y="328"/>
                  </a:lnTo>
                  <a:lnTo>
                    <a:pt x="601" y="101"/>
                  </a:lnTo>
                  <a:lnTo>
                    <a:pt x="601" y="97"/>
                  </a:lnTo>
                  <a:cubicBezTo>
                    <a:pt x="592" y="33"/>
                    <a:pt x="448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4193000" y="2706294"/>
              <a:ext cx="286006" cy="140840"/>
            </a:xfrm>
            <a:custGeom>
              <a:avLst/>
              <a:gdLst/>
              <a:ahLst/>
              <a:cxnLst/>
              <a:rect l="l" t="t" r="r" b="b"/>
              <a:pathLst>
                <a:path w="1653" h="814" extrusionOk="0">
                  <a:moveTo>
                    <a:pt x="5" y="0"/>
                  </a:moveTo>
                  <a:lnTo>
                    <a:pt x="5" y="129"/>
                  </a:lnTo>
                  <a:lnTo>
                    <a:pt x="5" y="257"/>
                  </a:lnTo>
                  <a:lnTo>
                    <a:pt x="5" y="268"/>
                  </a:lnTo>
                  <a:lnTo>
                    <a:pt x="5" y="385"/>
                  </a:lnTo>
                  <a:lnTo>
                    <a:pt x="5" y="403"/>
                  </a:lnTo>
                  <a:lnTo>
                    <a:pt x="5" y="513"/>
                  </a:lnTo>
                  <a:lnTo>
                    <a:pt x="5" y="539"/>
                  </a:lnTo>
                  <a:lnTo>
                    <a:pt x="5" y="641"/>
                  </a:lnTo>
                  <a:lnTo>
                    <a:pt x="5" y="813"/>
                  </a:lnTo>
                  <a:lnTo>
                    <a:pt x="5" y="813"/>
                  </a:lnTo>
                  <a:lnTo>
                    <a:pt x="1653" y="729"/>
                  </a:lnTo>
                  <a:lnTo>
                    <a:pt x="320" y="663"/>
                  </a:lnTo>
                  <a:cubicBezTo>
                    <a:pt x="755" y="638"/>
                    <a:pt x="1188" y="619"/>
                    <a:pt x="1620" y="597"/>
                  </a:cubicBezTo>
                  <a:cubicBezTo>
                    <a:pt x="1162" y="575"/>
                    <a:pt x="712" y="550"/>
                    <a:pt x="254" y="528"/>
                  </a:cubicBezTo>
                  <a:cubicBezTo>
                    <a:pt x="697" y="506"/>
                    <a:pt x="1144" y="488"/>
                    <a:pt x="1591" y="466"/>
                  </a:cubicBezTo>
                  <a:cubicBezTo>
                    <a:pt x="1118" y="440"/>
                    <a:pt x="649" y="418"/>
                    <a:pt x="180" y="396"/>
                  </a:cubicBezTo>
                  <a:cubicBezTo>
                    <a:pt x="638" y="374"/>
                    <a:pt x="1100" y="356"/>
                    <a:pt x="1558" y="330"/>
                  </a:cubicBezTo>
                  <a:lnTo>
                    <a:pt x="100" y="264"/>
                  </a:lnTo>
                  <a:cubicBezTo>
                    <a:pt x="576" y="238"/>
                    <a:pt x="1048" y="220"/>
                    <a:pt x="1525" y="198"/>
                  </a:cubicBezTo>
                  <a:cubicBezTo>
                    <a:pt x="1023" y="176"/>
                    <a:pt x="521" y="154"/>
                    <a:pt x="19" y="129"/>
                  </a:cubicBezTo>
                  <a:cubicBezTo>
                    <a:pt x="510" y="107"/>
                    <a:pt x="1005" y="88"/>
                    <a:pt x="1492" y="66"/>
                  </a:cubicBezTo>
                  <a:cubicBezTo>
                    <a:pt x="997" y="44"/>
                    <a:pt x="499" y="26"/>
                    <a:pt x="5" y="0"/>
                  </a:cubicBezTo>
                  <a:close/>
                  <a:moveTo>
                    <a:pt x="5" y="813"/>
                  </a:moveTo>
                  <a:lnTo>
                    <a:pt x="1" y="814"/>
                  </a:lnTo>
                  <a:lnTo>
                    <a:pt x="5" y="814"/>
                  </a:lnTo>
                  <a:lnTo>
                    <a:pt x="5" y="8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4193000" y="2686050"/>
              <a:ext cx="251921" cy="21109"/>
            </a:xfrm>
            <a:custGeom>
              <a:avLst/>
              <a:gdLst/>
              <a:ahLst/>
              <a:cxnLst/>
              <a:rect l="l" t="t" r="r" b="b"/>
              <a:pathLst>
                <a:path w="1456" h="122" extrusionOk="0">
                  <a:moveTo>
                    <a:pt x="1" y="0"/>
                  </a:moveTo>
                  <a:lnTo>
                    <a:pt x="1" y="121"/>
                  </a:lnTo>
                  <a:cubicBezTo>
                    <a:pt x="484" y="103"/>
                    <a:pt x="972" y="77"/>
                    <a:pt x="1455" y="59"/>
                  </a:cubicBezTo>
                  <a:cubicBezTo>
                    <a:pt x="972" y="40"/>
                    <a:pt x="484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4193000" y="2664423"/>
              <a:ext cx="246730" cy="19205"/>
            </a:xfrm>
            <a:custGeom>
              <a:avLst/>
              <a:gdLst/>
              <a:ahLst/>
              <a:cxnLst/>
              <a:rect l="l" t="t" r="r" b="b"/>
              <a:pathLst>
                <a:path w="1426" h="111" extrusionOk="0">
                  <a:moveTo>
                    <a:pt x="1" y="1"/>
                  </a:moveTo>
                  <a:lnTo>
                    <a:pt x="1" y="111"/>
                  </a:lnTo>
                  <a:cubicBezTo>
                    <a:pt x="477" y="92"/>
                    <a:pt x="950" y="74"/>
                    <a:pt x="1426" y="56"/>
                  </a:cubicBezTo>
                  <a:cubicBezTo>
                    <a:pt x="950" y="37"/>
                    <a:pt x="477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4193000" y="2641065"/>
              <a:ext cx="241020" cy="19032"/>
            </a:xfrm>
            <a:custGeom>
              <a:avLst/>
              <a:gdLst/>
              <a:ahLst/>
              <a:cxnLst/>
              <a:rect l="l" t="t" r="r" b="b"/>
              <a:pathLst>
                <a:path w="1393" h="110" extrusionOk="0">
                  <a:moveTo>
                    <a:pt x="1" y="0"/>
                  </a:moveTo>
                  <a:lnTo>
                    <a:pt x="1" y="110"/>
                  </a:lnTo>
                  <a:cubicBezTo>
                    <a:pt x="462" y="92"/>
                    <a:pt x="924" y="73"/>
                    <a:pt x="1393" y="55"/>
                  </a:cubicBezTo>
                  <a:cubicBezTo>
                    <a:pt x="931" y="37"/>
                    <a:pt x="466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4193000" y="2619437"/>
              <a:ext cx="234792" cy="17994"/>
            </a:xfrm>
            <a:custGeom>
              <a:avLst/>
              <a:gdLst/>
              <a:ahLst/>
              <a:cxnLst/>
              <a:rect l="l" t="t" r="r" b="b"/>
              <a:pathLst>
                <a:path w="1357" h="104" extrusionOk="0">
                  <a:moveTo>
                    <a:pt x="1" y="1"/>
                  </a:moveTo>
                  <a:lnTo>
                    <a:pt x="1" y="103"/>
                  </a:lnTo>
                  <a:cubicBezTo>
                    <a:pt x="455" y="85"/>
                    <a:pt x="906" y="70"/>
                    <a:pt x="1356" y="52"/>
                  </a:cubicBezTo>
                  <a:cubicBezTo>
                    <a:pt x="902" y="34"/>
                    <a:pt x="448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4193000" y="2597982"/>
              <a:ext cx="229601" cy="15918"/>
            </a:xfrm>
            <a:custGeom>
              <a:avLst/>
              <a:gdLst/>
              <a:ahLst/>
              <a:cxnLst/>
              <a:rect l="l" t="t" r="r" b="b"/>
              <a:pathLst>
                <a:path w="1327" h="92" extrusionOk="0">
                  <a:moveTo>
                    <a:pt x="1" y="0"/>
                  </a:moveTo>
                  <a:lnTo>
                    <a:pt x="1" y="92"/>
                  </a:lnTo>
                  <a:lnTo>
                    <a:pt x="1327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3053659" y="2898348"/>
              <a:ext cx="306942" cy="183231"/>
            </a:xfrm>
            <a:custGeom>
              <a:avLst/>
              <a:gdLst/>
              <a:ahLst/>
              <a:cxnLst/>
              <a:rect l="l" t="t" r="r" b="b"/>
              <a:pathLst>
                <a:path w="1774" h="1059" extrusionOk="0">
                  <a:moveTo>
                    <a:pt x="1495" y="0"/>
                  </a:moveTo>
                  <a:lnTo>
                    <a:pt x="1495" y="0"/>
                  </a:lnTo>
                  <a:cubicBezTo>
                    <a:pt x="993" y="213"/>
                    <a:pt x="502" y="421"/>
                    <a:pt x="0" y="634"/>
                  </a:cubicBezTo>
                  <a:cubicBezTo>
                    <a:pt x="15" y="674"/>
                    <a:pt x="30" y="711"/>
                    <a:pt x="48" y="744"/>
                  </a:cubicBezTo>
                  <a:cubicBezTo>
                    <a:pt x="66" y="780"/>
                    <a:pt x="81" y="817"/>
                    <a:pt x="99" y="846"/>
                  </a:cubicBezTo>
                  <a:cubicBezTo>
                    <a:pt x="118" y="883"/>
                    <a:pt x="129" y="920"/>
                    <a:pt x="147" y="953"/>
                  </a:cubicBezTo>
                  <a:lnTo>
                    <a:pt x="198" y="1059"/>
                  </a:lnTo>
                  <a:lnTo>
                    <a:pt x="1773" y="253"/>
                  </a:lnTo>
                  <a:lnTo>
                    <a:pt x="260" y="894"/>
                  </a:lnTo>
                  <a:cubicBezTo>
                    <a:pt x="733" y="652"/>
                    <a:pt x="1205" y="414"/>
                    <a:pt x="1678" y="169"/>
                  </a:cubicBezTo>
                  <a:lnTo>
                    <a:pt x="1678" y="169"/>
                  </a:lnTo>
                  <a:cubicBezTo>
                    <a:pt x="1172" y="385"/>
                    <a:pt x="667" y="601"/>
                    <a:pt x="161" y="817"/>
                  </a:cubicBezTo>
                  <a:cubicBezTo>
                    <a:pt x="638" y="572"/>
                    <a:pt x="1110" y="330"/>
                    <a:pt x="1586" y="88"/>
                  </a:cubicBezTo>
                  <a:lnTo>
                    <a:pt x="1586" y="88"/>
                  </a:lnTo>
                  <a:lnTo>
                    <a:pt x="63" y="733"/>
                  </a:lnTo>
                  <a:cubicBezTo>
                    <a:pt x="539" y="491"/>
                    <a:pt x="1015" y="249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3044143" y="2885026"/>
              <a:ext cx="250537" cy="123711"/>
            </a:xfrm>
            <a:custGeom>
              <a:avLst/>
              <a:gdLst/>
              <a:ahLst/>
              <a:cxnLst/>
              <a:rect l="l" t="t" r="r" b="b"/>
              <a:pathLst>
                <a:path w="1448" h="715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967" y="205"/>
                    <a:pt x="488" y="407"/>
                    <a:pt x="0" y="612"/>
                  </a:cubicBezTo>
                  <a:cubicBezTo>
                    <a:pt x="15" y="645"/>
                    <a:pt x="33" y="682"/>
                    <a:pt x="48" y="715"/>
                  </a:cubicBezTo>
                  <a:cubicBezTo>
                    <a:pt x="520" y="476"/>
                    <a:pt x="986" y="238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3036530" y="2870492"/>
              <a:ext cx="242231" cy="119905"/>
            </a:xfrm>
            <a:custGeom>
              <a:avLst/>
              <a:gdLst/>
              <a:ahLst/>
              <a:cxnLst/>
              <a:rect l="l" t="t" r="r" b="b"/>
              <a:pathLst>
                <a:path w="1400" h="693" extrusionOk="0">
                  <a:moveTo>
                    <a:pt x="1400" y="0"/>
                  </a:moveTo>
                  <a:lnTo>
                    <a:pt x="1400" y="0"/>
                  </a:lnTo>
                  <a:cubicBezTo>
                    <a:pt x="934" y="198"/>
                    <a:pt x="466" y="399"/>
                    <a:pt x="0" y="597"/>
                  </a:cubicBezTo>
                  <a:cubicBezTo>
                    <a:pt x="15" y="630"/>
                    <a:pt x="33" y="659"/>
                    <a:pt x="44" y="692"/>
                  </a:cubicBezTo>
                  <a:cubicBezTo>
                    <a:pt x="499" y="458"/>
                    <a:pt x="949" y="231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3027706" y="2855785"/>
              <a:ext cx="234619" cy="115579"/>
            </a:xfrm>
            <a:custGeom>
              <a:avLst/>
              <a:gdLst/>
              <a:ahLst/>
              <a:cxnLst/>
              <a:rect l="l" t="t" r="r" b="b"/>
              <a:pathLst>
                <a:path w="1356" h="668" extrusionOk="0">
                  <a:moveTo>
                    <a:pt x="1355" y="1"/>
                  </a:moveTo>
                  <a:cubicBezTo>
                    <a:pt x="901" y="191"/>
                    <a:pt x="454" y="385"/>
                    <a:pt x="0" y="576"/>
                  </a:cubicBezTo>
                  <a:cubicBezTo>
                    <a:pt x="15" y="609"/>
                    <a:pt x="29" y="642"/>
                    <a:pt x="40" y="667"/>
                  </a:cubicBezTo>
                  <a:cubicBezTo>
                    <a:pt x="480" y="448"/>
                    <a:pt x="920" y="224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3020093" y="2841251"/>
              <a:ext cx="226313" cy="111773"/>
            </a:xfrm>
            <a:custGeom>
              <a:avLst/>
              <a:gdLst/>
              <a:ahLst/>
              <a:cxnLst/>
              <a:rect l="l" t="t" r="r" b="b"/>
              <a:pathLst>
                <a:path w="1308" h="646" extrusionOk="0">
                  <a:moveTo>
                    <a:pt x="1308" y="1"/>
                  </a:moveTo>
                  <a:cubicBezTo>
                    <a:pt x="872" y="187"/>
                    <a:pt x="432" y="370"/>
                    <a:pt x="0" y="561"/>
                  </a:cubicBezTo>
                  <a:cubicBezTo>
                    <a:pt x="11" y="587"/>
                    <a:pt x="26" y="620"/>
                    <a:pt x="40" y="645"/>
                  </a:cubicBezTo>
                  <a:cubicBezTo>
                    <a:pt x="462" y="433"/>
                    <a:pt x="887" y="217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3011096" y="2826025"/>
              <a:ext cx="218873" cy="109177"/>
            </a:xfrm>
            <a:custGeom>
              <a:avLst/>
              <a:gdLst/>
              <a:ahLst/>
              <a:cxnLst/>
              <a:rect l="l" t="t" r="r" b="b"/>
              <a:pathLst>
                <a:path w="1265" h="631" extrusionOk="0">
                  <a:moveTo>
                    <a:pt x="1265" y="1"/>
                  </a:moveTo>
                  <a:cubicBezTo>
                    <a:pt x="843" y="180"/>
                    <a:pt x="422" y="360"/>
                    <a:pt x="1" y="543"/>
                  </a:cubicBezTo>
                  <a:cubicBezTo>
                    <a:pt x="16" y="568"/>
                    <a:pt x="27" y="598"/>
                    <a:pt x="41" y="631"/>
                  </a:cubicBezTo>
                  <a:cubicBezTo>
                    <a:pt x="448" y="418"/>
                    <a:pt x="858" y="213"/>
                    <a:pt x="1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3002964" y="2812183"/>
              <a:ext cx="211087" cy="103987"/>
            </a:xfrm>
            <a:custGeom>
              <a:avLst/>
              <a:gdLst/>
              <a:ahLst/>
              <a:cxnLst/>
              <a:rect l="l" t="t" r="r" b="b"/>
              <a:pathLst>
                <a:path w="1220" h="601" extrusionOk="0">
                  <a:moveTo>
                    <a:pt x="1220" y="0"/>
                  </a:moveTo>
                  <a:lnTo>
                    <a:pt x="0" y="517"/>
                  </a:lnTo>
                  <a:lnTo>
                    <a:pt x="37" y="601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3580334" y="2578258"/>
              <a:ext cx="53983" cy="100872"/>
            </a:xfrm>
            <a:custGeom>
              <a:avLst/>
              <a:gdLst/>
              <a:ahLst/>
              <a:cxnLst/>
              <a:rect l="l" t="t" r="r" b="b"/>
              <a:pathLst>
                <a:path w="312" h="583" extrusionOk="0">
                  <a:moveTo>
                    <a:pt x="0" y="1"/>
                  </a:moveTo>
                  <a:lnTo>
                    <a:pt x="59" y="583"/>
                  </a:lnTo>
                  <a:lnTo>
                    <a:pt x="161" y="12"/>
                  </a:lnTo>
                  <a:cubicBezTo>
                    <a:pt x="176" y="198"/>
                    <a:pt x="194" y="381"/>
                    <a:pt x="209" y="568"/>
                  </a:cubicBezTo>
                  <a:cubicBezTo>
                    <a:pt x="245" y="381"/>
                    <a:pt x="278" y="187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3635354" y="2578258"/>
              <a:ext cx="26126" cy="95854"/>
            </a:xfrm>
            <a:custGeom>
              <a:avLst/>
              <a:gdLst/>
              <a:ahLst/>
              <a:cxnLst/>
              <a:rect l="l" t="t" r="r" b="b"/>
              <a:pathLst>
                <a:path w="151" h="554" extrusionOk="0">
                  <a:moveTo>
                    <a:pt x="1" y="1"/>
                  </a:moveTo>
                  <a:cubicBezTo>
                    <a:pt x="15" y="184"/>
                    <a:pt x="34" y="370"/>
                    <a:pt x="45" y="554"/>
                  </a:cubicBezTo>
                  <a:cubicBezTo>
                    <a:pt x="81" y="370"/>
                    <a:pt x="114" y="184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3662000" y="2578258"/>
              <a:ext cx="25607" cy="93951"/>
            </a:xfrm>
            <a:custGeom>
              <a:avLst/>
              <a:gdLst/>
              <a:ahLst/>
              <a:cxnLst/>
              <a:rect l="l" t="t" r="r" b="b"/>
              <a:pathLst>
                <a:path w="148" h="543" extrusionOk="0">
                  <a:moveTo>
                    <a:pt x="1" y="1"/>
                  </a:moveTo>
                  <a:cubicBezTo>
                    <a:pt x="19" y="180"/>
                    <a:pt x="34" y="363"/>
                    <a:pt x="48" y="543"/>
                  </a:cubicBezTo>
                  <a:cubicBezTo>
                    <a:pt x="81" y="363"/>
                    <a:pt x="118" y="180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3689337" y="2578258"/>
              <a:ext cx="25434" cy="91356"/>
            </a:xfrm>
            <a:custGeom>
              <a:avLst/>
              <a:gdLst/>
              <a:ahLst/>
              <a:cxnLst/>
              <a:rect l="l" t="t" r="r" b="b"/>
              <a:pathLst>
                <a:path w="147" h="528" extrusionOk="0">
                  <a:moveTo>
                    <a:pt x="0" y="1"/>
                  </a:moveTo>
                  <a:cubicBezTo>
                    <a:pt x="15" y="176"/>
                    <a:pt x="33" y="352"/>
                    <a:pt x="44" y="528"/>
                  </a:cubicBezTo>
                  <a:cubicBezTo>
                    <a:pt x="77" y="352"/>
                    <a:pt x="110" y="176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3715809" y="2578258"/>
              <a:ext cx="24915" cy="88934"/>
            </a:xfrm>
            <a:custGeom>
              <a:avLst/>
              <a:gdLst/>
              <a:ahLst/>
              <a:cxnLst/>
              <a:rect l="l" t="t" r="r" b="b"/>
              <a:pathLst>
                <a:path w="144" h="514" extrusionOk="0">
                  <a:moveTo>
                    <a:pt x="1" y="1"/>
                  </a:moveTo>
                  <a:cubicBezTo>
                    <a:pt x="16" y="169"/>
                    <a:pt x="30" y="345"/>
                    <a:pt x="49" y="513"/>
                  </a:cubicBezTo>
                  <a:cubicBezTo>
                    <a:pt x="81" y="345"/>
                    <a:pt x="111" y="169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3743146" y="2578258"/>
              <a:ext cx="23531" cy="86338"/>
            </a:xfrm>
            <a:custGeom>
              <a:avLst/>
              <a:gdLst/>
              <a:ahLst/>
              <a:cxnLst/>
              <a:rect l="l" t="t" r="r" b="b"/>
              <a:pathLst>
                <a:path w="136" h="499" extrusionOk="0">
                  <a:moveTo>
                    <a:pt x="0" y="1"/>
                  </a:moveTo>
                  <a:cubicBezTo>
                    <a:pt x="15" y="165"/>
                    <a:pt x="26" y="334"/>
                    <a:pt x="41" y="499"/>
                  </a:cubicBezTo>
                  <a:cubicBezTo>
                    <a:pt x="74" y="334"/>
                    <a:pt x="107" y="165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3769792" y="2578258"/>
              <a:ext cx="23531" cy="84435"/>
            </a:xfrm>
            <a:custGeom>
              <a:avLst/>
              <a:gdLst/>
              <a:ahLst/>
              <a:cxnLst/>
              <a:rect l="l" t="t" r="r" b="b"/>
              <a:pathLst>
                <a:path w="136" h="488" extrusionOk="0">
                  <a:moveTo>
                    <a:pt x="0" y="1"/>
                  </a:moveTo>
                  <a:cubicBezTo>
                    <a:pt x="15" y="162"/>
                    <a:pt x="30" y="326"/>
                    <a:pt x="44" y="488"/>
                  </a:cubicBezTo>
                  <a:cubicBezTo>
                    <a:pt x="73" y="326"/>
                    <a:pt x="103" y="162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3796437" y="2578258"/>
              <a:ext cx="22839" cy="81840"/>
            </a:xfrm>
            <a:custGeom>
              <a:avLst/>
              <a:gdLst/>
              <a:ahLst/>
              <a:cxnLst/>
              <a:rect l="l" t="t" r="r" b="b"/>
              <a:pathLst>
                <a:path w="132" h="473" extrusionOk="0">
                  <a:moveTo>
                    <a:pt x="0" y="1"/>
                  </a:moveTo>
                  <a:cubicBezTo>
                    <a:pt x="11" y="158"/>
                    <a:pt x="26" y="316"/>
                    <a:pt x="40" y="473"/>
                  </a:cubicBezTo>
                  <a:cubicBezTo>
                    <a:pt x="73" y="316"/>
                    <a:pt x="99" y="158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3822909" y="2578258"/>
              <a:ext cx="22493" cy="79417"/>
            </a:xfrm>
            <a:custGeom>
              <a:avLst/>
              <a:gdLst/>
              <a:ahLst/>
              <a:cxnLst/>
              <a:rect l="l" t="t" r="r" b="b"/>
              <a:pathLst>
                <a:path w="130" h="459" extrusionOk="0">
                  <a:moveTo>
                    <a:pt x="1" y="1"/>
                  </a:moveTo>
                  <a:cubicBezTo>
                    <a:pt x="16" y="151"/>
                    <a:pt x="30" y="308"/>
                    <a:pt x="41" y="458"/>
                  </a:cubicBezTo>
                  <a:cubicBezTo>
                    <a:pt x="70" y="308"/>
                    <a:pt x="103" y="15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3850246" y="2578258"/>
              <a:ext cx="21109" cy="76822"/>
            </a:xfrm>
            <a:custGeom>
              <a:avLst/>
              <a:gdLst/>
              <a:ahLst/>
              <a:cxnLst/>
              <a:rect l="l" t="t" r="r" b="b"/>
              <a:pathLst>
                <a:path w="122" h="444" extrusionOk="0">
                  <a:moveTo>
                    <a:pt x="0" y="1"/>
                  </a:moveTo>
                  <a:cubicBezTo>
                    <a:pt x="11" y="147"/>
                    <a:pt x="26" y="297"/>
                    <a:pt x="41" y="444"/>
                  </a:cubicBezTo>
                  <a:cubicBezTo>
                    <a:pt x="66" y="297"/>
                    <a:pt x="96" y="147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3876891" y="2578258"/>
              <a:ext cx="21109" cy="74919"/>
            </a:xfrm>
            <a:custGeom>
              <a:avLst/>
              <a:gdLst/>
              <a:ahLst/>
              <a:cxnLst/>
              <a:rect l="l" t="t" r="r" b="b"/>
              <a:pathLst>
                <a:path w="122" h="433" extrusionOk="0">
                  <a:moveTo>
                    <a:pt x="0" y="1"/>
                  </a:moveTo>
                  <a:cubicBezTo>
                    <a:pt x="15" y="143"/>
                    <a:pt x="30" y="290"/>
                    <a:pt x="37" y="433"/>
                  </a:cubicBezTo>
                  <a:cubicBezTo>
                    <a:pt x="63" y="290"/>
                    <a:pt x="92" y="143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3904056" y="2578258"/>
              <a:ext cx="20417" cy="72496"/>
            </a:xfrm>
            <a:custGeom>
              <a:avLst/>
              <a:gdLst/>
              <a:ahLst/>
              <a:cxnLst/>
              <a:rect l="l" t="t" r="r" b="b"/>
              <a:pathLst>
                <a:path w="118" h="419" extrusionOk="0">
                  <a:moveTo>
                    <a:pt x="1" y="1"/>
                  </a:moveTo>
                  <a:cubicBezTo>
                    <a:pt x="12" y="140"/>
                    <a:pt x="23" y="279"/>
                    <a:pt x="37" y="418"/>
                  </a:cubicBezTo>
                  <a:cubicBezTo>
                    <a:pt x="63" y="279"/>
                    <a:pt x="92" y="140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930701" y="2578258"/>
              <a:ext cx="19898" cy="69901"/>
            </a:xfrm>
            <a:custGeom>
              <a:avLst/>
              <a:gdLst/>
              <a:ahLst/>
              <a:cxnLst/>
              <a:rect l="l" t="t" r="r" b="b"/>
              <a:pathLst>
                <a:path w="115" h="404" extrusionOk="0">
                  <a:moveTo>
                    <a:pt x="1" y="1"/>
                  </a:moveTo>
                  <a:cubicBezTo>
                    <a:pt x="15" y="132"/>
                    <a:pt x="23" y="272"/>
                    <a:pt x="37" y="403"/>
                  </a:cubicBezTo>
                  <a:cubicBezTo>
                    <a:pt x="63" y="272"/>
                    <a:pt x="88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958038" y="2578258"/>
              <a:ext cx="19725" cy="67306"/>
            </a:xfrm>
            <a:custGeom>
              <a:avLst/>
              <a:gdLst/>
              <a:ahLst/>
              <a:cxnLst/>
              <a:rect l="l" t="t" r="r" b="b"/>
              <a:pathLst>
                <a:path w="114" h="389" extrusionOk="0">
                  <a:moveTo>
                    <a:pt x="0" y="1"/>
                  </a:moveTo>
                  <a:cubicBezTo>
                    <a:pt x="11" y="129"/>
                    <a:pt x="22" y="261"/>
                    <a:pt x="37" y="389"/>
                  </a:cubicBezTo>
                  <a:cubicBezTo>
                    <a:pt x="62" y="261"/>
                    <a:pt x="84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3984510" y="2578258"/>
              <a:ext cx="18686" cy="64883"/>
            </a:xfrm>
            <a:custGeom>
              <a:avLst/>
              <a:gdLst/>
              <a:ahLst/>
              <a:cxnLst/>
              <a:rect l="l" t="t" r="r" b="b"/>
              <a:pathLst>
                <a:path w="108" h="375" extrusionOk="0">
                  <a:moveTo>
                    <a:pt x="1" y="1"/>
                  </a:moveTo>
                  <a:cubicBezTo>
                    <a:pt x="12" y="125"/>
                    <a:pt x="23" y="253"/>
                    <a:pt x="34" y="374"/>
                  </a:cubicBezTo>
                  <a:cubicBezTo>
                    <a:pt x="56" y="253"/>
                    <a:pt x="85" y="129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4010636" y="2578258"/>
              <a:ext cx="18513" cy="62980"/>
            </a:xfrm>
            <a:custGeom>
              <a:avLst/>
              <a:gdLst/>
              <a:ahLst/>
              <a:cxnLst/>
              <a:rect l="l" t="t" r="r" b="b"/>
              <a:pathLst>
                <a:path w="107" h="364" extrusionOk="0">
                  <a:moveTo>
                    <a:pt x="0" y="1"/>
                  </a:moveTo>
                  <a:cubicBezTo>
                    <a:pt x="11" y="121"/>
                    <a:pt x="26" y="242"/>
                    <a:pt x="33" y="363"/>
                  </a:cubicBezTo>
                  <a:cubicBezTo>
                    <a:pt x="55" y="242"/>
                    <a:pt x="81" y="125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4037801" y="2578258"/>
              <a:ext cx="17302" cy="60385"/>
            </a:xfrm>
            <a:custGeom>
              <a:avLst/>
              <a:gdLst/>
              <a:ahLst/>
              <a:cxnLst/>
              <a:rect l="l" t="t" r="r" b="b"/>
              <a:pathLst>
                <a:path w="100" h="349" extrusionOk="0">
                  <a:moveTo>
                    <a:pt x="1" y="1"/>
                  </a:moveTo>
                  <a:cubicBezTo>
                    <a:pt x="8" y="114"/>
                    <a:pt x="23" y="235"/>
                    <a:pt x="34" y="348"/>
                  </a:cubicBezTo>
                  <a:cubicBezTo>
                    <a:pt x="56" y="235"/>
                    <a:pt x="77" y="12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4064446" y="2578258"/>
              <a:ext cx="17821" cy="57790"/>
            </a:xfrm>
            <a:custGeom>
              <a:avLst/>
              <a:gdLst/>
              <a:ahLst/>
              <a:cxnLst/>
              <a:rect l="l" t="t" r="r" b="b"/>
              <a:pathLst>
                <a:path w="103" h="334" extrusionOk="0">
                  <a:moveTo>
                    <a:pt x="0" y="1"/>
                  </a:moveTo>
                  <a:cubicBezTo>
                    <a:pt x="11" y="110"/>
                    <a:pt x="19" y="220"/>
                    <a:pt x="33" y="334"/>
                  </a:cubicBezTo>
                  <a:cubicBezTo>
                    <a:pt x="55" y="224"/>
                    <a:pt x="81" y="114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4091610" y="2578258"/>
              <a:ext cx="16091" cy="55886"/>
            </a:xfrm>
            <a:custGeom>
              <a:avLst/>
              <a:gdLst/>
              <a:ahLst/>
              <a:cxnLst/>
              <a:rect l="l" t="t" r="r" b="b"/>
              <a:pathLst>
                <a:path w="93" h="323" extrusionOk="0">
                  <a:moveTo>
                    <a:pt x="1" y="1"/>
                  </a:moveTo>
                  <a:cubicBezTo>
                    <a:pt x="8" y="107"/>
                    <a:pt x="19" y="213"/>
                    <a:pt x="27" y="323"/>
                  </a:cubicBezTo>
                  <a:cubicBezTo>
                    <a:pt x="52" y="217"/>
                    <a:pt x="71" y="110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4118255" y="2578258"/>
              <a:ext cx="16091" cy="53464"/>
            </a:xfrm>
            <a:custGeom>
              <a:avLst/>
              <a:gdLst/>
              <a:ahLst/>
              <a:cxnLst/>
              <a:rect l="l" t="t" r="r" b="b"/>
              <a:pathLst>
                <a:path w="93" h="309" extrusionOk="0">
                  <a:moveTo>
                    <a:pt x="1" y="1"/>
                  </a:moveTo>
                  <a:cubicBezTo>
                    <a:pt x="12" y="99"/>
                    <a:pt x="19" y="202"/>
                    <a:pt x="30" y="308"/>
                  </a:cubicBezTo>
                  <a:cubicBezTo>
                    <a:pt x="52" y="206"/>
                    <a:pt x="70" y="107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4145593" y="2578258"/>
              <a:ext cx="15399" cy="50869"/>
            </a:xfrm>
            <a:custGeom>
              <a:avLst/>
              <a:gdLst/>
              <a:ahLst/>
              <a:cxnLst/>
              <a:rect l="l" t="t" r="r" b="b"/>
              <a:pathLst>
                <a:path w="89" h="294" extrusionOk="0">
                  <a:moveTo>
                    <a:pt x="0" y="1"/>
                  </a:moveTo>
                  <a:lnTo>
                    <a:pt x="26" y="29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776020" y="2762699"/>
              <a:ext cx="393107" cy="84435"/>
            </a:xfrm>
            <a:custGeom>
              <a:avLst/>
              <a:gdLst/>
              <a:ahLst/>
              <a:cxnLst/>
              <a:rect l="l" t="t" r="r" b="b"/>
              <a:pathLst>
                <a:path w="2272" h="488" extrusionOk="0">
                  <a:moveTo>
                    <a:pt x="19" y="0"/>
                  </a:moveTo>
                  <a:cubicBezTo>
                    <a:pt x="8" y="33"/>
                    <a:pt x="1" y="70"/>
                    <a:pt x="1" y="107"/>
                  </a:cubicBezTo>
                  <a:lnTo>
                    <a:pt x="1" y="176"/>
                  </a:lnTo>
                  <a:cubicBezTo>
                    <a:pt x="1" y="348"/>
                    <a:pt x="144" y="488"/>
                    <a:pt x="312" y="488"/>
                  </a:cubicBezTo>
                  <a:lnTo>
                    <a:pt x="2272" y="488"/>
                  </a:lnTo>
                  <a:lnTo>
                    <a:pt x="2272" y="411"/>
                  </a:lnTo>
                  <a:lnTo>
                    <a:pt x="352" y="411"/>
                  </a:lnTo>
                  <a:cubicBezTo>
                    <a:pt x="169" y="411"/>
                    <a:pt x="19" y="257"/>
                    <a:pt x="19" y="74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82C4503-1EF3-5AF8-823D-3E3E1FA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blue circle with a number of percentages&#10;&#10;Description automatically generated">
            <a:extLst>
              <a:ext uri="{FF2B5EF4-FFF2-40B4-BE49-F238E27FC236}">
                <a16:creationId xmlns:a16="http://schemas.microsoft.com/office/drawing/2014/main" id="{2CD50633-D6F0-8554-AB18-B357851F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2" y="131111"/>
            <a:ext cx="2347515" cy="2417940"/>
          </a:xfrm>
          <a:prstGeom prst="rect">
            <a:avLst/>
          </a:prstGeom>
        </p:spPr>
      </p:pic>
      <p:pic>
        <p:nvPicPr>
          <p:cNvPr id="6" name="Picture 5" descr="A blue and orange pie chart&#10;&#10;Description automatically generated">
            <a:extLst>
              <a:ext uri="{FF2B5EF4-FFF2-40B4-BE49-F238E27FC236}">
                <a16:creationId xmlns:a16="http://schemas.microsoft.com/office/drawing/2014/main" id="{7D3DFD75-9A6B-27AD-C603-28C1D2D9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952" y="127388"/>
            <a:ext cx="2361335" cy="2432174"/>
          </a:xfrm>
          <a:prstGeom prst="rect">
            <a:avLst/>
          </a:prstGeom>
        </p:spPr>
      </p:pic>
      <p:pic>
        <p:nvPicPr>
          <p:cNvPr id="8" name="Picture 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0EE6F091-0B40-5EE1-E35B-EF8B466E6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998" y="120677"/>
            <a:ext cx="2369901" cy="2440999"/>
          </a:xfrm>
          <a:prstGeom prst="rect">
            <a:avLst/>
          </a:prstGeom>
        </p:spPr>
      </p:pic>
      <p:pic>
        <p:nvPicPr>
          <p:cNvPr id="10" name="Picture 9" descr="A blue circle with a orange triangle&#10;&#10;Description automatically generated">
            <a:extLst>
              <a:ext uri="{FF2B5EF4-FFF2-40B4-BE49-F238E27FC236}">
                <a16:creationId xmlns:a16="http://schemas.microsoft.com/office/drawing/2014/main" id="{235793F6-530F-78AA-819C-2E51E86DA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21" y="2569415"/>
            <a:ext cx="2349788" cy="2406854"/>
          </a:xfrm>
          <a:prstGeom prst="rect">
            <a:avLst/>
          </a:prstGeom>
        </p:spPr>
      </p:pic>
      <p:pic>
        <p:nvPicPr>
          <p:cNvPr id="12" name="Picture 11" descr="A blue and orange pie chart&#10;&#10;Description automatically generated">
            <a:extLst>
              <a:ext uri="{FF2B5EF4-FFF2-40B4-BE49-F238E27FC236}">
                <a16:creationId xmlns:a16="http://schemas.microsoft.com/office/drawing/2014/main" id="{6BDD2F7D-8F4F-BC79-778E-F2C7FA2D4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790" y="2573160"/>
            <a:ext cx="2361335" cy="2418682"/>
          </a:xfrm>
          <a:prstGeom prst="rect">
            <a:avLst/>
          </a:prstGeom>
        </p:spPr>
      </p:pic>
      <p:pic>
        <p:nvPicPr>
          <p:cNvPr id="14" name="Picture 13" descr="A blue and orange pie chart&#10;&#10;Description automatically generated">
            <a:extLst>
              <a:ext uri="{FF2B5EF4-FFF2-40B4-BE49-F238E27FC236}">
                <a16:creationId xmlns:a16="http://schemas.microsoft.com/office/drawing/2014/main" id="{F5C30FF5-B7D2-CBD4-54E4-6669CD97D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9992" y="2591652"/>
            <a:ext cx="2346270" cy="24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8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8" name="Google Shape;2188;p46"/>
          <p:cNvGrpSpPr/>
          <p:nvPr/>
        </p:nvGrpSpPr>
        <p:grpSpPr>
          <a:xfrm rot="1445968">
            <a:off x="7715838" y="2003193"/>
            <a:ext cx="1311480" cy="683991"/>
            <a:chOff x="987200" y="942075"/>
            <a:chExt cx="615100" cy="320800"/>
          </a:xfrm>
        </p:grpSpPr>
        <p:sp>
          <p:nvSpPr>
            <p:cNvPr id="2189" name="Google Shape;2189;p46"/>
            <p:cNvSpPr/>
            <p:nvPr/>
          </p:nvSpPr>
          <p:spPr>
            <a:xfrm>
              <a:off x="987200" y="942075"/>
              <a:ext cx="612050" cy="318950"/>
            </a:xfrm>
            <a:custGeom>
              <a:avLst/>
              <a:gdLst/>
              <a:ahLst/>
              <a:cxnLst/>
              <a:rect l="l" t="t" r="r" b="b"/>
              <a:pathLst>
                <a:path w="24482" h="12758" extrusionOk="0">
                  <a:moveTo>
                    <a:pt x="10337" y="1"/>
                  </a:moveTo>
                  <a:cubicBezTo>
                    <a:pt x="10276" y="1"/>
                    <a:pt x="10213" y="4"/>
                    <a:pt x="10148" y="15"/>
                  </a:cubicBezTo>
                  <a:cubicBezTo>
                    <a:pt x="10068" y="31"/>
                    <a:pt x="9984" y="53"/>
                    <a:pt x="9899" y="105"/>
                  </a:cubicBezTo>
                  <a:cubicBezTo>
                    <a:pt x="9835" y="137"/>
                    <a:pt x="9751" y="190"/>
                    <a:pt x="9692" y="248"/>
                  </a:cubicBezTo>
                  <a:cubicBezTo>
                    <a:pt x="9571" y="375"/>
                    <a:pt x="9507" y="529"/>
                    <a:pt x="9470" y="661"/>
                  </a:cubicBezTo>
                  <a:cubicBezTo>
                    <a:pt x="9428" y="794"/>
                    <a:pt x="9401" y="915"/>
                    <a:pt x="9370" y="1016"/>
                  </a:cubicBezTo>
                  <a:cubicBezTo>
                    <a:pt x="9348" y="1069"/>
                    <a:pt x="9338" y="1116"/>
                    <a:pt x="9317" y="1154"/>
                  </a:cubicBezTo>
                  <a:cubicBezTo>
                    <a:pt x="9295" y="1191"/>
                    <a:pt x="9258" y="1243"/>
                    <a:pt x="9227" y="1281"/>
                  </a:cubicBezTo>
                  <a:cubicBezTo>
                    <a:pt x="9153" y="1376"/>
                    <a:pt x="9078" y="1466"/>
                    <a:pt x="8999" y="1550"/>
                  </a:cubicBezTo>
                  <a:lnTo>
                    <a:pt x="8761" y="1815"/>
                  </a:lnTo>
                  <a:lnTo>
                    <a:pt x="8644" y="1958"/>
                  </a:lnTo>
                  <a:cubicBezTo>
                    <a:pt x="8607" y="1995"/>
                    <a:pt x="8565" y="2064"/>
                    <a:pt x="8544" y="2080"/>
                  </a:cubicBezTo>
                  <a:cubicBezTo>
                    <a:pt x="8380" y="2254"/>
                    <a:pt x="8226" y="2445"/>
                    <a:pt x="8099" y="2651"/>
                  </a:cubicBezTo>
                  <a:cubicBezTo>
                    <a:pt x="8036" y="2752"/>
                    <a:pt x="7983" y="2847"/>
                    <a:pt x="7930" y="2953"/>
                  </a:cubicBezTo>
                  <a:cubicBezTo>
                    <a:pt x="7877" y="3059"/>
                    <a:pt x="7835" y="3160"/>
                    <a:pt x="7798" y="3260"/>
                  </a:cubicBezTo>
                  <a:cubicBezTo>
                    <a:pt x="7718" y="3467"/>
                    <a:pt x="7639" y="3657"/>
                    <a:pt x="7570" y="3853"/>
                  </a:cubicBezTo>
                  <a:cubicBezTo>
                    <a:pt x="7565" y="3864"/>
                    <a:pt x="7565" y="3874"/>
                    <a:pt x="7559" y="3879"/>
                  </a:cubicBezTo>
                  <a:cubicBezTo>
                    <a:pt x="7533" y="3948"/>
                    <a:pt x="7496" y="4012"/>
                    <a:pt x="7469" y="4086"/>
                  </a:cubicBezTo>
                  <a:cubicBezTo>
                    <a:pt x="7390" y="4276"/>
                    <a:pt x="7332" y="4478"/>
                    <a:pt x="7295" y="4668"/>
                  </a:cubicBezTo>
                  <a:cubicBezTo>
                    <a:pt x="7247" y="4753"/>
                    <a:pt x="7205" y="4853"/>
                    <a:pt x="7189" y="4949"/>
                  </a:cubicBezTo>
                  <a:cubicBezTo>
                    <a:pt x="7141" y="5139"/>
                    <a:pt x="7141" y="5330"/>
                    <a:pt x="7162" y="5504"/>
                  </a:cubicBezTo>
                  <a:cubicBezTo>
                    <a:pt x="7168" y="5531"/>
                    <a:pt x="7168" y="5557"/>
                    <a:pt x="7168" y="5584"/>
                  </a:cubicBezTo>
                  <a:cubicBezTo>
                    <a:pt x="7094" y="5859"/>
                    <a:pt x="7067" y="6150"/>
                    <a:pt x="7056" y="6436"/>
                  </a:cubicBezTo>
                  <a:cubicBezTo>
                    <a:pt x="7041" y="6437"/>
                    <a:pt x="7025" y="6437"/>
                    <a:pt x="7009" y="6437"/>
                  </a:cubicBezTo>
                  <a:cubicBezTo>
                    <a:pt x="6971" y="6437"/>
                    <a:pt x="6935" y="6436"/>
                    <a:pt x="6900" y="6436"/>
                  </a:cubicBezTo>
                  <a:cubicBezTo>
                    <a:pt x="6817" y="6436"/>
                    <a:pt x="6742" y="6443"/>
                    <a:pt x="6675" y="6489"/>
                  </a:cubicBezTo>
                  <a:cubicBezTo>
                    <a:pt x="6649" y="6510"/>
                    <a:pt x="6628" y="6526"/>
                    <a:pt x="6601" y="6568"/>
                  </a:cubicBezTo>
                  <a:cubicBezTo>
                    <a:pt x="6532" y="6674"/>
                    <a:pt x="6532" y="6870"/>
                    <a:pt x="6506" y="7002"/>
                  </a:cubicBezTo>
                  <a:cubicBezTo>
                    <a:pt x="6490" y="7071"/>
                    <a:pt x="6495" y="7161"/>
                    <a:pt x="6506" y="7262"/>
                  </a:cubicBezTo>
                  <a:cubicBezTo>
                    <a:pt x="6485" y="7474"/>
                    <a:pt x="6495" y="7664"/>
                    <a:pt x="6517" y="7807"/>
                  </a:cubicBezTo>
                  <a:cubicBezTo>
                    <a:pt x="6511" y="7849"/>
                    <a:pt x="6501" y="7892"/>
                    <a:pt x="6485" y="7929"/>
                  </a:cubicBezTo>
                  <a:cubicBezTo>
                    <a:pt x="6427" y="7913"/>
                    <a:pt x="6368" y="7902"/>
                    <a:pt x="6305" y="7886"/>
                  </a:cubicBezTo>
                  <a:cubicBezTo>
                    <a:pt x="6257" y="7865"/>
                    <a:pt x="6215" y="7860"/>
                    <a:pt x="6167" y="7839"/>
                  </a:cubicBezTo>
                  <a:cubicBezTo>
                    <a:pt x="6162" y="7839"/>
                    <a:pt x="6151" y="7833"/>
                    <a:pt x="6141" y="7833"/>
                  </a:cubicBezTo>
                  <a:cubicBezTo>
                    <a:pt x="6061" y="7812"/>
                    <a:pt x="5982" y="7786"/>
                    <a:pt x="5897" y="7786"/>
                  </a:cubicBezTo>
                  <a:cubicBezTo>
                    <a:pt x="5789" y="7767"/>
                    <a:pt x="5689" y="7760"/>
                    <a:pt x="5600" y="7760"/>
                  </a:cubicBezTo>
                  <a:cubicBezTo>
                    <a:pt x="5537" y="7760"/>
                    <a:pt x="5479" y="7763"/>
                    <a:pt x="5426" y="7770"/>
                  </a:cubicBezTo>
                  <a:cubicBezTo>
                    <a:pt x="5373" y="7786"/>
                    <a:pt x="5326" y="7791"/>
                    <a:pt x="5278" y="7807"/>
                  </a:cubicBezTo>
                  <a:cubicBezTo>
                    <a:pt x="5267" y="7791"/>
                    <a:pt x="5262" y="7786"/>
                    <a:pt x="5252" y="7770"/>
                  </a:cubicBezTo>
                  <a:cubicBezTo>
                    <a:pt x="5246" y="7765"/>
                    <a:pt x="5241" y="7759"/>
                    <a:pt x="5236" y="7743"/>
                  </a:cubicBezTo>
                  <a:cubicBezTo>
                    <a:pt x="5103" y="7569"/>
                    <a:pt x="4955" y="7389"/>
                    <a:pt x="4812" y="7209"/>
                  </a:cubicBezTo>
                  <a:cubicBezTo>
                    <a:pt x="4341" y="6648"/>
                    <a:pt x="3807" y="6118"/>
                    <a:pt x="3235" y="5589"/>
                  </a:cubicBezTo>
                  <a:cubicBezTo>
                    <a:pt x="3002" y="5351"/>
                    <a:pt x="2758" y="5118"/>
                    <a:pt x="2510" y="4906"/>
                  </a:cubicBezTo>
                  <a:cubicBezTo>
                    <a:pt x="2330" y="4753"/>
                    <a:pt x="2150" y="4610"/>
                    <a:pt x="1965" y="4472"/>
                  </a:cubicBezTo>
                  <a:cubicBezTo>
                    <a:pt x="1875" y="4398"/>
                    <a:pt x="1779" y="4329"/>
                    <a:pt x="1689" y="4266"/>
                  </a:cubicBezTo>
                  <a:lnTo>
                    <a:pt x="1546" y="4165"/>
                  </a:lnTo>
                  <a:cubicBezTo>
                    <a:pt x="1504" y="4134"/>
                    <a:pt x="1462" y="4102"/>
                    <a:pt x="1388" y="4065"/>
                  </a:cubicBezTo>
                  <a:cubicBezTo>
                    <a:pt x="1285" y="4008"/>
                    <a:pt x="1168" y="3985"/>
                    <a:pt x="1056" y="3985"/>
                  </a:cubicBezTo>
                  <a:cubicBezTo>
                    <a:pt x="1023" y="3985"/>
                    <a:pt x="990" y="3987"/>
                    <a:pt x="959" y="3991"/>
                  </a:cubicBezTo>
                  <a:cubicBezTo>
                    <a:pt x="821" y="4012"/>
                    <a:pt x="694" y="4065"/>
                    <a:pt x="583" y="4123"/>
                  </a:cubicBezTo>
                  <a:cubicBezTo>
                    <a:pt x="472" y="4192"/>
                    <a:pt x="371" y="4276"/>
                    <a:pt x="287" y="4372"/>
                  </a:cubicBezTo>
                  <a:cubicBezTo>
                    <a:pt x="197" y="4462"/>
                    <a:pt x="128" y="4589"/>
                    <a:pt x="85" y="4711"/>
                  </a:cubicBezTo>
                  <a:cubicBezTo>
                    <a:pt x="1" y="4954"/>
                    <a:pt x="1" y="5197"/>
                    <a:pt x="38" y="5430"/>
                  </a:cubicBezTo>
                  <a:cubicBezTo>
                    <a:pt x="80" y="5663"/>
                    <a:pt x="154" y="5880"/>
                    <a:pt x="234" y="6076"/>
                  </a:cubicBezTo>
                  <a:cubicBezTo>
                    <a:pt x="403" y="6484"/>
                    <a:pt x="620" y="6860"/>
                    <a:pt x="858" y="7193"/>
                  </a:cubicBezTo>
                  <a:cubicBezTo>
                    <a:pt x="1165" y="7638"/>
                    <a:pt x="1462" y="8072"/>
                    <a:pt x="1769" y="8479"/>
                  </a:cubicBezTo>
                  <a:cubicBezTo>
                    <a:pt x="2166" y="9056"/>
                    <a:pt x="2600" y="9580"/>
                    <a:pt x="3081" y="10025"/>
                  </a:cubicBezTo>
                  <a:cubicBezTo>
                    <a:pt x="3759" y="10660"/>
                    <a:pt x="4505" y="11152"/>
                    <a:pt x="5262" y="11496"/>
                  </a:cubicBezTo>
                  <a:cubicBezTo>
                    <a:pt x="5633" y="11676"/>
                    <a:pt x="6008" y="11809"/>
                    <a:pt x="6379" y="11920"/>
                  </a:cubicBezTo>
                  <a:cubicBezTo>
                    <a:pt x="6390" y="11925"/>
                    <a:pt x="6400" y="11925"/>
                    <a:pt x="6416" y="11925"/>
                  </a:cubicBezTo>
                  <a:cubicBezTo>
                    <a:pt x="6691" y="12047"/>
                    <a:pt x="7014" y="12158"/>
                    <a:pt x="7369" y="12248"/>
                  </a:cubicBezTo>
                  <a:cubicBezTo>
                    <a:pt x="7649" y="12322"/>
                    <a:pt x="7914" y="12370"/>
                    <a:pt x="8157" y="12401"/>
                  </a:cubicBezTo>
                  <a:cubicBezTo>
                    <a:pt x="9538" y="12665"/>
                    <a:pt x="10895" y="12757"/>
                    <a:pt x="12118" y="12757"/>
                  </a:cubicBezTo>
                  <a:cubicBezTo>
                    <a:pt x="14851" y="12757"/>
                    <a:pt x="16918" y="12295"/>
                    <a:pt x="17108" y="12248"/>
                  </a:cubicBezTo>
                  <a:cubicBezTo>
                    <a:pt x="17468" y="12158"/>
                    <a:pt x="17791" y="12047"/>
                    <a:pt x="18061" y="11925"/>
                  </a:cubicBezTo>
                  <a:cubicBezTo>
                    <a:pt x="18077" y="11925"/>
                    <a:pt x="18087" y="11920"/>
                    <a:pt x="18103" y="11920"/>
                  </a:cubicBezTo>
                  <a:cubicBezTo>
                    <a:pt x="18474" y="11809"/>
                    <a:pt x="18844" y="11676"/>
                    <a:pt x="19220" y="11496"/>
                  </a:cubicBezTo>
                  <a:cubicBezTo>
                    <a:pt x="19966" y="11152"/>
                    <a:pt x="20718" y="10660"/>
                    <a:pt x="21396" y="10025"/>
                  </a:cubicBezTo>
                  <a:cubicBezTo>
                    <a:pt x="21882" y="9580"/>
                    <a:pt x="22322" y="9056"/>
                    <a:pt x="22714" y="8479"/>
                  </a:cubicBezTo>
                  <a:cubicBezTo>
                    <a:pt x="23026" y="8066"/>
                    <a:pt x="23322" y="7638"/>
                    <a:pt x="23619" y="7193"/>
                  </a:cubicBezTo>
                  <a:cubicBezTo>
                    <a:pt x="23857" y="6849"/>
                    <a:pt x="24079" y="6484"/>
                    <a:pt x="24249" y="6076"/>
                  </a:cubicBezTo>
                  <a:cubicBezTo>
                    <a:pt x="24333" y="5880"/>
                    <a:pt x="24402" y="5663"/>
                    <a:pt x="24439" y="5430"/>
                  </a:cubicBezTo>
                  <a:cubicBezTo>
                    <a:pt x="24476" y="5197"/>
                    <a:pt x="24481" y="4949"/>
                    <a:pt x="24397" y="4711"/>
                  </a:cubicBezTo>
                  <a:cubicBezTo>
                    <a:pt x="24344" y="4589"/>
                    <a:pt x="24270" y="4462"/>
                    <a:pt x="24185" y="4372"/>
                  </a:cubicBezTo>
                  <a:cubicBezTo>
                    <a:pt x="24100" y="4276"/>
                    <a:pt x="24000" y="4192"/>
                    <a:pt x="23894" y="4123"/>
                  </a:cubicBezTo>
                  <a:cubicBezTo>
                    <a:pt x="23783" y="4065"/>
                    <a:pt x="23656" y="4012"/>
                    <a:pt x="23518" y="3991"/>
                  </a:cubicBezTo>
                  <a:cubicBezTo>
                    <a:pt x="23485" y="3987"/>
                    <a:pt x="23452" y="3985"/>
                    <a:pt x="23418" y="3985"/>
                  </a:cubicBezTo>
                  <a:cubicBezTo>
                    <a:pt x="23304" y="3985"/>
                    <a:pt x="23186" y="4008"/>
                    <a:pt x="23084" y="4065"/>
                  </a:cubicBezTo>
                  <a:cubicBezTo>
                    <a:pt x="23015" y="4102"/>
                    <a:pt x="22973" y="4139"/>
                    <a:pt x="22925" y="4165"/>
                  </a:cubicBezTo>
                  <a:lnTo>
                    <a:pt x="22788" y="4266"/>
                  </a:lnTo>
                  <a:cubicBezTo>
                    <a:pt x="22698" y="4329"/>
                    <a:pt x="22602" y="4403"/>
                    <a:pt x="22507" y="4472"/>
                  </a:cubicBezTo>
                  <a:cubicBezTo>
                    <a:pt x="22327" y="4610"/>
                    <a:pt x="22147" y="4753"/>
                    <a:pt x="21967" y="4906"/>
                  </a:cubicBezTo>
                  <a:cubicBezTo>
                    <a:pt x="21713" y="5118"/>
                    <a:pt x="21475" y="5351"/>
                    <a:pt x="21237" y="5589"/>
                  </a:cubicBezTo>
                  <a:cubicBezTo>
                    <a:pt x="20670" y="6118"/>
                    <a:pt x="20125" y="6648"/>
                    <a:pt x="19665" y="7209"/>
                  </a:cubicBezTo>
                  <a:cubicBezTo>
                    <a:pt x="19511" y="7384"/>
                    <a:pt x="19374" y="7569"/>
                    <a:pt x="19241" y="7743"/>
                  </a:cubicBezTo>
                  <a:cubicBezTo>
                    <a:pt x="19236" y="7759"/>
                    <a:pt x="19225" y="7765"/>
                    <a:pt x="19220" y="7770"/>
                  </a:cubicBezTo>
                  <a:cubicBezTo>
                    <a:pt x="19215" y="7786"/>
                    <a:pt x="19209" y="7791"/>
                    <a:pt x="19194" y="7807"/>
                  </a:cubicBezTo>
                  <a:cubicBezTo>
                    <a:pt x="19157" y="7791"/>
                    <a:pt x="19109" y="7786"/>
                    <a:pt x="19051" y="7770"/>
                  </a:cubicBezTo>
                  <a:cubicBezTo>
                    <a:pt x="18998" y="7763"/>
                    <a:pt x="18940" y="7760"/>
                    <a:pt x="18877" y="7760"/>
                  </a:cubicBezTo>
                  <a:cubicBezTo>
                    <a:pt x="18788" y="7760"/>
                    <a:pt x="18688" y="7767"/>
                    <a:pt x="18580" y="7786"/>
                  </a:cubicBezTo>
                  <a:cubicBezTo>
                    <a:pt x="18495" y="7791"/>
                    <a:pt x="18416" y="7812"/>
                    <a:pt x="18336" y="7833"/>
                  </a:cubicBezTo>
                  <a:cubicBezTo>
                    <a:pt x="18326" y="7833"/>
                    <a:pt x="18320" y="7839"/>
                    <a:pt x="18315" y="7839"/>
                  </a:cubicBezTo>
                  <a:cubicBezTo>
                    <a:pt x="18267" y="7849"/>
                    <a:pt x="18225" y="7865"/>
                    <a:pt x="18177" y="7886"/>
                  </a:cubicBezTo>
                  <a:cubicBezTo>
                    <a:pt x="18124" y="7902"/>
                    <a:pt x="18061" y="7918"/>
                    <a:pt x="18003" y="7929"/>
                  </a:cubicBezTo>
                  <a:cubicBezTo>
                    <a:pt x="17987" y="7892"/>
                    <a:pt x="17976" y="7849"/>
                    <a:pt x="17971" y="7807"/>
                  </a:cubicBezTo>
                  <a:cubicBezTo>
                    <a:pt x="17992" y="7659"/>
                    <a:pt x="18008" y="7474"/>
                    <a:pt x="17987" y="7262"/>
                  </a:cubicBezTo>
                  <a:cubicBezTo>
                    <a:pt x="17992" y="7161"/>
                    <a:pt x="17992" y="7071"/>
                    <a:pt x="17987" y="7002"/>
                  </a:cubicBezTo>
                  <a:cubicBezTo>
                    <a:pt x="17966" y="6870"/>
                    <a:pt x="17966" y="6674"/>
                    <a:pt x="17886" y="6568"/>
                  </a:cubicBezTo>
                  <a:cubicBezTo>
                    <a:pt x="17860" y="6526"/>
                    <a:pt x="17839" y="6510"/>
                    <a:pt x="17812" y="6489"/>
                  </a:cubicBezTo>
                  <a:cubicBezTo>
                    <a:pt x="17746" y="6443"/>
                    <a:pt x="17671" y="6436"/>
                    <a:pt x="17589" y="6436"/>
                  </a:cubicBezTo>
                  <a:cubicBezTo>
                    <a:pt x="17555" y="6436"/>
                    <a:pt x="17519" y="6437"/>
                    <a:pt x="17482" y="6437"/>
                  </a:cubicBezTo>
                  <a:cubicBezTo>
                    <a:pt x="17467" y="6437"/>
                    <a:pt x="17452" y="6437"/>
                    <a:pt x="17436" y="6436"/>
                  </a:cubicBezTo>
                  <a:cubicBezTo>
                    <a:pt x="17420" y="6150"/>
                    <a:pt x="17399" y="5859"/>
                    <a:pt x="17320" y="5584"/>
                  </a:cubicBezTo>
                  <a:cubicBezTo>
                    <a:pt x="17320" y="5557"/>
                    <a:pt x="17330" y="5531"/>
                    <a:pt x="17330" y="5504"/>
                  </a:cubicBezTo>
                  <a:cubicBezTo>
                    <a:pt x="17346" y="5330"/>
                    <a:pt x="17346" y="5139"/>
                    <a:pt x="17304" y="4949"/>
                  </a:cubicBezTo>
                  <a:cubicBezTo>
                    <a:pt x="17283" y="4848"/>
                    <a:pt x="17240" y="4753"/>
                    <a:pt x="17198" y="4668"/>
                  </a:cubicBezTo>
                  <a:cubicBezTo>
                    <a:pt x="17150" y="4478"/>
                    <a:pt x="17092" y="4276"/>
                    <a:pt x="17013" y="4086"/>
                  </a:cubicBezTo>
                  <a:cubicBezTo>
                    <a:pt x="16986" y="4012"/>
                    <a:pt x="16949" y="3948"/>
                    <a:pt x="16928" y="3879"/>
                  </a:cubicBezTo>
                  <a:cubicBezTo>
                    <a:pt x="16928" y="3874"/>
                    <a:pt x="16918" y="3864"/>
                    <a:pt x="16912" y="3853"/>
                  </a:cubicBezTo>
                  <a:cubicBezTo>
                    <a:pt x="16854" y="3662"/>
                    <a:pt x="16775" y="3467"/>
                    <a:pt x="16685" y="3260"/>
                  </a:cubicBezTo>
                  <a:cubicBezTo>
                    <a:pt x="16648" y="3160"/>
                    <a:pt x="16605" y="3059"/>
                    <a:pt x="16552" y="2953"/>
                  </a:cubicBezTo>
                  <a:cubicBezTo>
                    <a:pt x="16510" y="2847"/>
                    <a:pt x="16446" y="2752"/>
                    <a:pt x="16383" y="2651"/>
                  </a:cubicBezTo>
                  <a:cubicBezTo>
                    <a:pt x="16267" y="2445"/>
                    <a:pt x="16102" y="2260"/>
                    <a:pt x="15938" y="2080"/>
                  </a:cubicBezTo>
                  <a:cubicBezTo>
                    <a:pt x="15917" y="2064"/>
                    <a:pt x="15875" y="1995"/>
                    <a:pt x="15838" y="1958"/>
                  </a:cubicBezTo>
                  <a:lnTo>
                    <a:pt x="15721" y="1815"/>
                  </a:lnTo>
                  <a:lnTo>
                    <a:pt x="15483" y="1550"/>
                  </a:lnTo>
                  <a:cubicBezTo>
                    <a:pt x="15404" y="1461"/>
                    <a:pt x="15330" y="1376"/>
                    <a:pt x="15256" y="1281"/>
                  </a:cubicBezTo>
                  <a:cubicBezTo>
                    <a:pt x="15229" y="1243"/>
                    <a:pt x="15187" y="1180"/>
                    <a:pt x="15171" y="1154"/>
                  </a:cubicBezTo>
                  <a:cubicBezTo>
                    <a:pt x="15155" y="1116"/>
                    <a:pt x="15134" y="1069"/>
                    <a:pt x="15113" y="1016"/>
                  </a:cubicBezTo>
                  <a:cubicBezTo>
                    <a:pt x="15081" y="915"/>
                    <a:pt x="15054" y="794"/>
                    <a:pt x="15012" y="661"/>
                  </a:cubicBezTo>
                  <a:cubicBezTo>
                    <a:pt x="14975" y="529"/>
                    <a:pt x="14906" y="375"/>
                    <a:pt x="14790" y="248"/>
                  </a:cubicBezTo>
                  <a:cubicBezTo>
                    <a:pt x="14732" y="190"/>
                    <a:pt x="14652" y="132"/>
                    <a:pt x="14583" y="105"/>
                  </a:cubicBezTo>
                  <a:cubicBezTo>
                    <a:pt x="14499" y="58"/>
                    <a:pt x="14414" y="37"/>
                    <a:pt x="14335" y="15"/>
                  </a:cubicBezTo>
                  <a:cubicBezTo>
                    <a:pt x="14255" y="8"/>
                    <a:pt x="14180" y="5"/>
                    <a:pt x="14107" y="5"/>
                  </a:cubicBezTo>
                  <a:cubicBezTo>
                    <a:pt x="14034" y="5"/>
                    <a:pt x="13964" y="8"/>
                    <a:pt x="13895" y="10"/>
                  </a:cubicBezTo>
                  <a:cubicBezTo>
                    <a:pt x="13763" y="15"/>
                    <a:pt x="13631" y="31"/>
                    <a:pt x="13514" y="37"/>
                  </a:cubicBezTo>
                  <a:cubicBezTo>
                    <a:pt x="13461" y="37"/>
                    <a:pt x="13371" y="37"/>
                    <a:pt x="13302" y="42"/>
                  </a:cubicBezTo>
                  <a:cubicBezTo>
                    <a:pt x="13228" y="58"/>
                    <a:pt x="13154" y="63"/>
                    <a:pt x="13075" y="84"/>
                  </a:cubicBezTo>
                  <a:cubicBezTo>
                    <a:pt x="12921" y="111"/>
                    <a:pt x="12339" y="275"/>
                    <a:pt x="12201" y="328"/>
                  </a:cubicBezTo>
                  <a:cubicBezTo>
                    <a:pt x="12064" y="275"/>
                    <a:pt x="11545" y="111"/>
                    <a:pt x="11392" y="84"/>
                  </a:cubicBezTo>
                  <a:cubicBezTo>
                    <a:pt x="11323" y="63"/>
                    <a:pt x="11249" y="58"/>
                    <a:pt x="11175" y="42"/>
                  </a:cubicBezTo>
                  <a:cubicBezTo>
                    <a:pt x="11106" y="37"/>
                    <a:pt x="11016" y="37"/>
                    <a:pt x="10973" y="37"/>
                  </a:cubicBezTo>
                  <a:cubicBezTo>
                    <a:pt x="10846" y="37"/>
                    <a:pt x="10714" y="15"/>
                    <a:pt x="10582" y="10"/>
                  </a:cubicBezTo>
                  <a:cubicBezTo>
                    <a:pt x="10500" y="7"/>
                    <a:pt x="10419" y="1"/>
                    <a:pt x="10337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46"/>
            <p:cNvGrpSpPr/>
            <p:nvPr/>
          </p:nvGrpSpPr>
          <p:grpSpPr>
            <a:xfrm>
              <a:off x="990250" y="943925"/>
              <a:ext cx="612050" cy="318950"/>
              <a:chOff x="341175" y="943925"/>
              <a:chExt cx="612050" cy="318950"/>
            </a:xfrm>
          </p:grpSpPr>
          <p:sp>
            <p:nvSpPr>
              <p:cNvPr id="2191" name="Google Shape;2191;p46"/>
              <p:cNvSpPr/>
              <p:nvPr/>
            </p:nvSpPr>
            <p:spPr>
              <a:xfrm>
                <a:off x="349775" y="1052175"/>
                <a:ext cx="19615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23" extrusionOk="0">
                    <a:moveTo>
                      <a:pt x="1996" y="2217"/>
                    </a:move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close/>
                    <a:moveTo>
                      <a:pt x="3163" y="2716"/>
                    </a:moveTo>
                    <a:lnTo>
                      <a:pt x="3163" y="2716"/>
                    </a:lnTo>
                    <a:cubicBezTo>
                      <a:pt x="3173" y="2731"/>
                      <a:pt x="3183" y="2745"/>
                      <a:pt x="3193" y="2757"/>
                    </a:cubicBezTo>
                    <a:cubicBezTo>
                      <a:pt x="3174" y="2731"/>
                      <a:pt x="3165" y="2719"/>
                      <a:pt x="3163" y="2716"/>
                    </a:cubicBezTo>
                    <a:close/>
                    <a:moveTo>
                      <a:pt x="2963" y="4226"/>
                    </a:moveTo>
                    <a:cubicBezTo>
                      <a:pt x="2964" y="4226"/>
                      <a:pt x="2965" y="4227"/>
                      <a:pt x="2965" y="4229"/>
                    </a:cubicBezTo>
                    <a:cubicBezTo>
                      <a:pt x="2958" y="4229"/>
                      <a:pt x="2960" y="4226"/>
                      <a:pt x="2963" y="4226"/>
                    </a:cubicBezTo>
                    <a:close/>
                    <a:moveTo>
                      <a:pt x="648" y="0"/>
                    </a:moveTo>
                    <a:cubicBezTo>
                      <a:pt x="581" y="0"/>
                      <a:pt x="517" y="13"/>
                      <a:pt x="461" y="42"/>
                    </a:cubicBezTo>
                    <a:cubicBezTo>
                      <a:pt x="281" y="111"/>
                      <a:pt x="176" y="349"/>
                      <a:pt x="133" y="582"/>
                    </a:cubicBezTo>
                    <a:cubicBezTo>
                      <a:pt x="1" y="1058"/>
                      <a:pt x="176" y="1550"/>
                      <a:pt x="408" y="1990"/>
                    </a:cubicBezTo>
                    <a:cubicBezTo>
                      <a:pt x="636" y="2434"/>
                      <a:pt x="932" y="2837"/>
                      <a:pt x="1197" y="3271"/>
                    </a:cubicBezTo>
                    <a:cubicBezTo>
                      <a:pt x="1679" y="4118"/>
                      <a:pt x="2240" y="4859"/>
                      <a:pt x="2886" y="5473"/>
                    </a:cubicBezTo>
                    <a:cubicBezTo>
                      <a:pt x="3029" y="5605"/>
                      <a:pt x="3182" y="5732"/>
                      <a:pt x="3336" y="5843"/>
                    </a:cubicBezTo>
                    <a:cubicBezTo>
                      <a:pt x="3685" y="6102"/>
                      <a:pt x="4029" y="6394"/>
                      <a:pt x="4410" y="6595"/>
                    </a:cubicBezTo>
                    <a:cubicBezTo>
                      <a:pt x="4770" y="6775"/>
                      <a:pt x="5151" y="6902"/>
                      <a:pt x="5511" y="7087"/>
                    </a:cubicBezTo>
                    <a:cubicBezTo>
                      <a:pt x="5670" y="7166"/>
                      <a:pt x="5813" y="7246"/>
                      <a:pt x="5961" y="7304"/>
                    </a:cubicBezTo>
                    <a:cubicBezTo>
                      <a:pt x="6157" y="7378"/>
                      <a:pt x="6390" y="7458"/>
                      <a:pt x="6649" y="7532"/>
                    </a:cubicBezTo>
                    <a:cubicBezTo>
                      <a:pt x="6977" y="7600"/>
                      <a:pt x="7311" y="7680"/>
                      <a:pt x="7634" y="7775"/>
                    </a:cubicBezTo>
                    <a:cubicBezTo>
                      <a:pt x="7708" y="7796"/>
                      <a:pt x="7782" y="7807"/>
                      <a:pt x="7845" y="7823"/>
                    </a:cubicBezTo>
                    <a:cubicBezTo>
                      <a:pt x="7755" y="7786"/>
                      <a:pt x="7660" y="7749"/>
                      <a:pt x="7570" y="7701"/>
                    </a:cubicBezTo>
                    <a:cubicBezTo>
                      <a:pt x="7205" y="7595"/>
                      <a:pt x="6855" y="7452"/>
                      <a:pt x="6495" y="7256"/>
                    </a:cubicBezTo>
                    <a:cubicBezTo>
                      <a:pt x="6289" y="7161"/>
                      <a:pt x="4712" y="6267"/>
                      <a:pt x="2695" y="3726"/>
                    </a:cubicBezTo>
                    <a:cubicBezTo>
                      <a:pt x="2547" y="3594"/>
                      <a:pt x="2415" y="3467"/>
                      <a:pt x="2309" y="3355"/>
                    </a:cubicBezTo>
                    <a:cubicBezTo>
                      <a:pt x="2044" y="3070"/>
                      <a:pt x="1896" y="2884"/>
                      <a:pt x="1896" y="2884"/>
                    </a:cubicBezTo>
                    <a:lnTo>
                      <a:pt x="1896" y="2884"/>
                    </a:lnTo>
                    <a:cubicBezTo>
                      <a:pt x="1896" y="2884"/>
                      <a:pt x="2102" y="2969"/>
                      <a:pt x="2425" y="3175"/>
                    </a:cubicBezTo>
                    <a:cubicBezTo>
                      <a:pt x="2584" y="3276"/>
                      <a:pt x="2769" y="3408"/>
                      <a:pt x="2976" y="3551"/>
                    </a:cubicBezTo>
                    <a:cubicBezTo>
                      <a:pt x="3293" y="3811"/>
                      <a:pt x="3373" y="3911"/>
                      <a:pt x="3452" y="3922"/>
                    </a:cubicBezTo>
                    <a:cubicBezTo>
                      <a:pt x="3489" y="3938"/>
                      <a:pt x="3510" y="4022"/>
                      <a:pt x="3558" y="4043"/>
                    </a:cubicBezTo>
                    <a:cubicBezTo>
                      <a:pt x="3553" y="4028"/>
                      <a:pt x="3304" y="3620"/>
                      <a:pt x="3298" y="3615"/>
                    </a:cubicBezTo>
                    <a:cubicBezTo>
                      <a:pt x="3113" y="3361"/>
                      <a:pt x="2933" y="3138"/>
                      <a:pt x="2769" y="2953"/>
                    </a:cubicBezTo>
                    <a:cubicBezTo>
                      <a:pt x="2351" y="2479"/>
                      <a:pt x="2016" y="2235"/>
                      <a:pt x="1997" y="2218"/>
                    </a:cubicBezTo>
                    <a:lnTo>
                      <a:pt x="1997" y="2218"/>
                    </a:lnTo>
                    <a:cubicBezTo>
                      <a:pt x="2017" y="2231"/>
                      <a:pt x="2385" y="2359"/>
                      <a:pt x="2886" y="2763"/>
                    </a:cubicBezTo>
                    <a:cubicBezTo>
                      <a:pt x="3055" y="2905"/>
                      <a:pt x="3235" y="3091"/>
                      <a:pt x="3420" y="3302"/>
                    </a:cubicBezTo>
                    <a:cubicBezTo>
                      <a:pt x="3500" y="3355"/>
                      <a:pt x="3838" y="3747"/>
                      <a:pt x="3923" y="3811"/>
                    </a:cubicBezTo>
                    <a:cubicBezTo>
                      <a:pt x="3722" y="3313"/>
                      <a:pt x="3373" y="2995"/>
                      <a:pt x="3240" y="2821"/>
                    </a:cubicBezTo>
                    <a:cubicBezTo>
                      <a:pt x="3228" y="2809"/>
                      <a:pt x="3161" y="2716"/>
                      <a:pt x="3162" y="2716"/>
                    </a:cubicBezTo>
                    <a:lnTo>
                      <a:pt x="3162" y="2716"/>
                    </a:lnTo>
                    <a:cubicBezTo>
                      <a:pt x="3162" y="2716"/>
                      <a:pt x="3162" y="2716"/>
                      <a:pt x="3163" y="2716"/>
                    </a:cubicBezTo>
                    <a:lnTo>
                      <a:pt x="3163" y="2716"/>
                    </a:lnTo>
                    <a:cubicBezTo>
                      <a:pt x="3124" y="2664"/>
                      <a:pt x="3081" y="2607"/>
                      <a:pt x="3081" y="2598"/>
                    </a:cubicBezTo>
                    <a:cubicBezTo>
                      <a:pt x="3060" y="2583"/>
                      <a:pt x="3044" y="2567"/>
                      <a:pt x="3023" y="2545"/>
                    </a:cubicBezTo>
                    <a:cubicBezTo>
                      <a:pt x="2637" y="2196"/>
                      <a:pt x="2293" y="1953"/>
                      <a:pt x="2049" y="1799"/>
                    </a:cubicBezTo>
                    <a:cubicBezTo>
                      <a:pt x="1806" y="1646"/>
                      <a:pt x="1652" y="1587"/>
                      <a:pt x="1652" y="1587"/>
                    </a:cubicBezTo>
                    <a:lnTo>
                      <a:pt x="1652" y="1587"/>
                    </a:lnTo>
                    <a:cubicBezTo>
                      <a:pt x="1652" y="1587"/>
                      <a:pt x="1795" y="1614"/>
                      <a:pt x="2055" y="1720"/>
                    </a:cubicBezTo>
                    <a:cubicBezTo>
                      <a:pt x="2314" y="1831"/>
                      <a:pt x="2684" y="2027"/>
                      <a:pt x="3103" y="2344"/>
                    </a:cubicBezTo>
                    <a:cubicBezTo>
                      <a:pt x="3500" y="2646"/>
                      <a:pt x="3955" y="3064"/>
                      <a:pt x="4384" y="3599"/>
                    </a:cubicBezTo>
                    <a:cubicBezTo>
                      <a:pt x="4399" y="3615"/>
                      <a:pt x="4405" y="3620"/>
                      <a:pt x="4426" y="3631"/>
                    </a:cubicBezTo>
                    <a:cubicBezTo>
                      <a:pt x="4823" y="4096"/>
                      <a:pt x="5336" y="4758"/>
                      <a:pt x="5670" y="5134"/>
                    </a:cubicBezTo>
                    <a:cubicBezTo>
                      <a:pt x="5559" y="4885"/>
                      <a:pt x="5294" y="4504"/>
                      <a:pt x="4987" y="4102"/>
                    </a:cubicBezTo>
                    <a:cubicBezTo>
                      <a:pt x="4844" y="3885"/>
                      <a:pt x="4685" y="3668"/>
                      <a:pt x="4500" y="3472"/>
                    </a:cubicBezTo>
                    <a:lnTo>
                      <a:pt x="4357" y="3313"/>
                    </a:lnTo>
                    <a:cubicBezTo>
                      <a:pt x="3923" y="2784"/>
                      <a:pt x="3484" y="2307"/>
                      <a:pt x="3230" y="2053"/>
                    </a:cubicBezTo>
                    <a:cubicBezTo>
                      <a:pt x="2965" y="1773"/>
                      <a:pt x="2706" y="1476"/>
                      <a:pt x="2441" y="1190"/>
                    </a:cubicBezTo>
                    <a:cubicBezTo>
                      <a:pt x="2383" y="1138"/>
                      <a:pt x="2319" y="1085"/>
                      <a:pt x="2261" y="1026"/>
                    </a:cubicBezTo>
                    <a:cubicBezTo>
                      <a:pt x="1890" y="693"/>
                      <a:pt x="1520" y="349"/>
                      <a:pt x="1091" y="132"/>
                    </a:cubicBezTo>
                    <a:cubicBezTo>
                      <a:pt x="947" y="56"/>
                      <a:pt x="789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6"/>
              <p:cNvSpPr/>
              <p:nvPr/>
            </p:nvSpPr>
            <p:spPr>
              <a:xfrm>
                <a:off x="748750" y="1052400"/>
                <a:ext cx="1960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825" extrusionOk="0">
                    <a:moveTo>
                      <a:pt x="4858" y="4217"/>
                    </a:moveTo>
                    <a:cubicBezTo>
                      <a:pt x="4859" y="4217"/>
                      <a:pt x="4858" y="4220"/>
                      <a:pt x="4854" y="4220"/>
                    </a:cubicBezTo>
                    <a:cubicBezTo>
                      <a:pt x="4856" y="4218"/>
                      <a:pt x="4857" y="4217"/>
                      <a:pt x="4858" y="4217"/>
                    </a:cubicBezTo>
                    <a:close/>
                    <a:moveTo>
                      <a:pt x="7190" y="0"/>
                    </a:moveTo>
                    <a:cubicBezTo>
                      <a:pt x="7047" y="0"/>
                      <a:pt x="6884" y="55"/>
                      <a:pt x="6739" y="128"/>
                    </a:cubicBezTo>
                    <a:cubicBezTo>
                      <a:pt x="6305" y="350"/>
                      <a:pt x="5934" y="684"/>
                      <a:pt x="5569" y="1023"/>
                    </a:cubicBezTo>
                    <a:cubicBezTo>
                      <a:pt x="5511" y="1081"/>
                      <a:pt x="5452" y="1134"/>
                      <a:pt x="5389" y="1187"/>
                    </a:cubicBezTo>
                    <a:cubicBezTo>
                      <a:pt x="5124" y="1473"/>
                      <a:pt x="4870" y="1769"/>
                      <a:pt x="4606" y="2050"/>
                    </a:cubicBezTo>
                    <a:cubicBezTo>
                      <a:pt x="4352" y="2309"/>
                      <a:pt x="3917" y="2791"/>
                      <a:pt x="3473" y="3315"/>
                    </a:cubicBezTo>
                    <a:cubicBezTo>
                      <a:pt x="3425" y="3368"/>
                      <a:pt x="3378" y="3410"/>
                      <a:pt x="3335" y="3473"/>
                    </a:cubicBezTo>
                    <a:cubicBezTo>
                      <a:pt x="3155" y="3664"/>
                      <a:pt x="2991" y="3881"/>
                      <a:pt x="2843" y="4098"/>
                    </a:cubicBezTo>
                    <a:cubicBezTo>
                      <a:pt x="2531" y="4506"/>
                      <a:pt x="2277" y="4881"/>
                      <a:pt x="2160" y="5130"/>
                    </a:cubicBezTo>
                    <a:cubicBezTo>
                      <a:pt x="2488" y="4754"/>
                      <a:pt x="3002" y="4098"/>
                      <a:pt x="3404" y="3632"/>
                    </a:cubicBezTo>
                    <a:cubicBezTo>
                      <a:pt x="3420" y="3622"/>
                      <a:pt x="3431" y="3611"/>
                      <a:pt x="3446" y="3595"/>
                    </a:cubicBezTo>
                    <a:cubicBezTo>
                      <a:pt x="3875" y="3055"/>
                      <a:pt x="4325" y="2637"/>
                      <a:pt x="4727" y="2341"/>
                    </a:cubicBezTo>
                    <a:cubicBezTo>
                      <a:pt x="5145" y="2028"/>
                      <a:pt x="5516" y="1827"/>
                      <a:pt x="5775" y="1716"/>
                    </a:cubicBezTo>
                    <a:cubicBezTo>
                      <a:pt x="6035" y="1610"/>
                      <a:pt x="6178" y="1584"/>
                      <a:pt x="6178" y="1584"/>
                    </a:cubicBezTo>
                    <a:lnTo>
                      <a:pt x="6178" y="1584"/>
                    </a:lnTo>
                    <a:cubicBezTo>
                      <a:pt x="6178" y="1584"/>
                      <a:pt x="6024" y="1647"/>
                      <a:pt x="5781" y="1795"/>
                    </a:cubicBezTo>
                    <a:cubicBezTo>
                      <a:pt x="5537" y="1944"/>
                      <a:pt x="5193" y="2187"/>
                      <a:pt x="4807" y="2547"/>
                    </a:cubicBezTo>
                    <a:cubicBezTo>
                      <a:pt x="4796" y="2563"/>
                      <a:pt x="4770" y="2579"/>
                      <a:pt x="4749" y="2600"/>
                    </a:cubicBezTo>
                    <a:cubicBezTo>
                      <a:pt x="4749" y="2605"/>
                      <a:pt x="4701" y="2664"/>
                      <a:pt x="4664" y="2716"/>
                    </a:cubicBezTo>
                    <a:cubicBezTo>
                      <a:pt x="4664" y="2716"/>
                      <a:pt x="4664" y="2716"/>
                      <a:pt x="4664" y="2716"/>
                    </a:cubicBezTo>
                    <a:lnTo>
                      <a:pt x="4664" y="2716"/>
                    </a:lnTo>
                    <a:cubicBezTo>
                      <a:pt x="4665" y="2716"/>
                      <a:pt x="4595" y="2807"/>
                      <a:pt x="4590" y="2817"/>
                    </a:cubicBezTo>
                    <a:cubicBezTo>
                      <a:pt x="4457" y="3002"/>
                      <a:pt x="4108" y="3315"/>
                      <a:pt x="3907" y="3807"/>
                    </a:cubicBezTo>
                    <a:cubicBezTo>
                      <a:pt x="3997" y="3749"/>
                      <a:pt x="4330" y="3352"/>
                      <a:pt x="4410" y="3299"/>
                    </a:cubicBezTo>
                    <a:cubicBezTo>
                      <a:pt x="4590" y="3087"/>
                      <a:pt x="4775" y="2907"/>
                      <a:pt x="4950" y="2764"/>
                    </a:cubicBezTo>
                    <a:cubicBezTo>
                      <a:pt x="5451" y="2341"/>
                      <a:pt x="5821" y="2219"/>
                      <a:pt x="5833" y="2214"/>
                    </a:cubicBezTo>
                    <a:lnTo>
                      <a:pt x="5833" y="2214"/>
                    </a:lnTo>
                    <a:cubicBezTo>
                      <a:pt x="5822" y="2222"/>
                      <a:pt x="5488" y="2471"/>
                      <a:pt x="5061" y="2949"/>
                    </a:cubicBezTo>
                    <a:cubicBezTo>
                      <a:pt x="4897" y="3135"/>
                      <a:pt x="4717" y="3352"/>
                      <a:pt x="4531" y="3611"/>
                    </a:cubicBezTo>
                    <a:cubicBezTo>
                      <a:pt x="4526" y="3616"/>
                      <a:pt x="4277" y="4024"/>
                      <a:pt x="4272" y="4040"/>
                    </a:cubicBezTo>
                    <a:cubicBezTo>
                      <a:pt x="4320" y="4019"/>
                      <a:pt x="4341" y="3934"/>
                      <a:pt x="4378" y="3923"/>
                    </a:cubicBezTo>
                    <a:cubicBezTo>
                      <a:pt x="4457" y="3902"/>
                      <a:pt x="4537" y="3807"/>
                      <a:pt x="4854" y="3553"/>
                    </a:cubicBezTo>
                    <a:cubicBezTo>
                      <a:pt x="5061" y="3405"/>
                      <a:pt x="5246" y="3272"/>
                      <a:pt x="5405" y="3172"/>
                    </a:cubicBezTo>
                    <a:cubicBezTo>
                      <a:pt x="5722" y="2965"/>
                      <a:pt x="5934" y="2881"/>
                      <a:pt x="5934" y="2881"/>
                    </a:cubicBezTo>
                    <a:lnTo>
                      <a:pt x="5934" y="2881"/>
                    </a:lnTo>
                    <a:cubicBezTo>
                      <a:pt x="5934" y="2881"/>
                      <a:pt x="5786" y="3066"/>
                      <a:pt x="5521" y="3352"/>
                    </a:cubicBezTo>
                    <a:cubicBezTo>
                      <a:pt x="5415" y="3458"/>
                      <a:pt x="5283" y="3590"/>
                      <a:pt x="5135" y="3722"/>
                    </a:cubicBezTo>
                    <a:cubicBezTo>
                      <a:pt x="3124" y="6263"/>
                      <a:pt x="1541" y="7157"/>
                      <a:pt x="1334" y="7258"/>
                    </a:cubicBezTo>
                    <a:cubicBezTo>
                      <a:pt x="980" y="7438"/>
                      <a:pt x="625" y="7591"/>
                      <a:pt x="276" y="7703"/>
                    </a:cubicBezTo>
                    <a:cubicBezTo>
                      <a:pt x="175" y="7750"/>
                      <a:pt x="91" y="7793"/>
                      <a:pt x="1" y="7824"/>
                    </a:cubicBezTo>
                    <a:cubicBezTo>
                      <a:pt x="69" y="7803"/>
                      <a:pt x="138" y="7798"/>
                      <a:pt x="212" y="7777"/>
                    </a:cubicBezTo>
                    <a:cubicBezTo>
                      <a:pt x="535" y="7687"/>
                      <a:pt x="874" y="7597"/>
                      <a:pt x="1197" y="7533"/>
                    </a:cubicBezTo>
                    <a:cubicBezTo>
                      <a:pt x="1456" y="7459"/>
                      <a:pt x="1684" y="7374"/>
                      <a:pt x="1885" y="7306"/>
                    </a:cubicBezTo>
                    <a:cubicBezTo>
                      <a:pt x="2028" y="7247"/>
                      <a:pt x="2176" y="7163"/>
                      <a:pt x="2335" y="7089"/>
                    </a:cubicBezTo>
                    <a:cubicBezTo>
                      <a:pt x="2689" y="6903"/>
                      <a:pt x="3076" y="6776"/>
                      <a:pt x="3431" y="6602"/>
                    </a:cubicBezTo>
                    <a:cubicBezTo>
                      <a:pt x="3817" y="6400"/>
                      <a:pt x="4161" y="6104"/>
                      <a:pt x="4510" y="5845"/>
                    </a:cubicBezTo>
                    <a:cubicBezTo>
                      <a:pt x="4664" y="5739"/>
                      <a:pt x="4817" y="5607"/>
                      <a:pt x="4960" y="5474"/>
                    </a:cubicBezTo>
                    <a:cubicBezTo>
                      <a:pt x="5595" y="4860"/>
                      <a:pt x="6167" y="4119"/>
                      <a:pt x="6649" y="3272"/>
                    </a:cubicBezTo>
                    <a:cubicBezTo>
                      <a:pt x="6913" y="2844"/>
                      <a:pt x="7210" y="2431"/>
                      <a:pt x="7437" y="1997"/>
                    </a:cubicBezTo>
                    <a:cubicBezTo>
                      <a:pt x="7660" y="1552"/>
                      <a:pt x="7840" y="1060"/>
                      <a:pt x="7713" y="589"/>
                    </a:cubicBezTo>
                    <a:cubicBezTo>
                      <a:pt x="7649" y="340"/>
                      <a:pt x="7543" y="107"/>
                      <a:pt x="7369" y="38"/>
                    </a:cubicBezTo>
                    <a:cubicBezTo>
                      <a:pt x="7316" y="12"/>
                      <a:pt x="7255" y="0"/>
                      <a:pt x="7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6"/>
              <p:cNvSpPr/>
              <p:nvPr/>
            </p:nvSpPr>
            <p:spPr>
              <a:xfrm>
                <a:off x="477075" y="1140950"/>
                <a:ext cx="339850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3594" h="4500" extrusionOk="0">
                    <a:moveTo>
                      <a:pt x="96" y="0"/>
                    </a:moveTo>
                    <a:cubicBezTo>
                      <a:pt x="75" y="11"/>
                      <a:pt x="54" y="16"/>
                      <a:pt x="43" y="27"/>
                    </a:cubicBezTo>
                    <a:cubicBezTo>
                      <a:pt x="22" y="37"/>
                      <a:pt x="17" y="48"/>
                      <a:pt x="1" y="53"/>
                    </a:cubicBezTo>
                    <a:cubicBezTo>
                      <a:pt x="86" y="127"/>
                      <a:pt x="181" y="223"/>
                      <a:pt x="287" y="307"/>
                    </a:cubicBezTo>
                    <a:cubicBezTo>
                      <a:pt x="763" y="715"/>
                      <a:pt x="1462" y="1233"/>
                      <a:pt x="2266" y="1773"/>
                    </a:cubicBezTo>
                    <a:cubicBezTo>
                      <a:pt x="2372" y="1847"/>
                      <a:pt x="2467" y="1916"/>
                      <a:pt x="2573" y="1985"/>
                    </a:cubicBezTo>
                    <a:cubicBezTo>
                      <a:pt x="3251" y="2446"/>
                      <a:pt x="3870" y="2843"/>
                      <a:pt x="4336" y="3134"/>
                    </a:cubicBezTo>
                    <a:cubicBezTo>
                      <a:pt x="4870" y="3467"/>
                      <a:pt x="5204" y="3674"/>
                      <a:pt x="5188" y="3705"/>
                    </a:cubicBezTo>
                    <a:cubicBezTo>
                      <a:pt x="5186" y="3710"/>
                      <a:pt x="5179" y="3712"/>
                      <a:pt x="5169" y="3712"/>
                    </a:cubicBezTo>
                    <a:cubicBezTo>
                      <a:pt x="5083" y="3712"/>
                      <a:pt x="4735" y="3562"/>
                      <a:pt x="4235" y="3298"/>
                    </a:cubicBezTo>
                    <a:cubicBezTo>
                      <a:pt x="3674" y="3001"/>
                      <a:pt x="2912" y="2551"/>
                      <a:pt x="2107" y="2006"/>
                    </a:cubicBezTo>
                    <a:cubicBezTo>
                      <a:pt x="1372" y="1503"/>
                      <a:pt x="737" y="1006"/>
                      <a:pt x="287" y="577"/>
                    </a:cubicBezTo>
                    <a:lnTo>
                      <a:pt x="287" y="577"/>
                    </a:lnTo>
                    <a:cubicBezTo>
                      <a:pt x="313" y="609"/>
                      <a:pt x="334" y="651"/>
                      <a:pt x="350" y="678"/>
                    </a:cubicBezTo>
                    <a:cubicBezTo>
                      <a:pt x="414" y="768"/>
                      <a:pt x="472" y="863"/>
                      <a:pt x="535" y="942"/>
                    </a:cubicBezTo>
                    <a:cubicBezTo>
                      <a:pt x="657" y="1080"/>
                      <a:pt x="784" y="1212"/>
                      <a:pt x="901" y="1345"/>
                    </a:cubicBezTo>
                    <a:cubicBezTo>
                      <a:pt x="1102" y="1530"/>
                      <a:pt x="1287" y="1731"/>
                      <a:pt x="1483" y="1922"/>
                    </a:cubicBezTo>
                    <a:cubicBezTo>
                      <a:pt x="1663" y="2080"/>
                      <a:pt x="1848" y="2234"/>
                      <a:pt x="2039" y="2377"/>
                    </a:cubicBezTo>
                    <a:cubicBezTo>
                      <a:pt x="2441" y="2684"/>
                      <a:pt x="2875" y="2948"/>
                      <a:pt x="3314" y="3213"/>
                    </a:cubicBezTo>
                    <a:lnTo>
                      <a:pt x="3992" y="3610"/>
                    </a:lnTo>
                    <a:cubicBezTo>
                      <a:pt x="4145" y="3690"/>
                      <a:pt x="4283" y="3779"/>
                      <a:pt x="4426" y="3864"/>
                    </a:cubicBezTo>
                    <a:lnTo>
                      <a:pt x="4421" y="3838"/>
                    </a:lnTo>
                    <a:lnTo>
                      <a:pt x="4421" y="3838"/>
                    </a:lnTo>
                    <a:cubicBezTo>
                      <a:pt x="4955" y="4102"/>
                      <a:pt x="5654" y="4494"/>
                      <a:pt x="6697" y="4499"/>
                    </a:cubicBezTo>
                    <a:cubicBezTo>
                      <a:pt x="6765" y="4499"/>
                      <a:pt x="6829" y="4499"/>
                      <a:pt x="6887" y="4494"/>
                    </a:cubicBezTo>
                    <a:lnTo>
                      <a:pt x="6924" y="4494"/>
                    </a:lnTo>
                    <a:cubicBezTo>
                      <a:pt x="6961" y="4494"/>
                      <a:pt x="7009" y="4489"/>
                      <a:pt x="7057" y="4489"/>
                    </a:cubicBezTo>
                    <a:cubicBezTo>
                      <a:pt x="7099" y="4489"/>
                      <a:pt x="7147" y="4483"/>
                      <a:pt x="7194" y="4473"/>
                    </a:cubicBezTo>
                    <a:cubicBezTo>
                      <a:pt x="8020" y="4393"/>
                      <a:pt x="8465" y="4198"/>
                      <a:pt x="8883" y="3986"/>
                    </a:cubicBezTo>
                    <a:cubicBezTo>
                      <a:pt x="8920" y="3965"/>
                      <a:pt x="8951" y="3944"/>
                      <a:pt x="8994" y="3928"/>
                    </a:cubicBezTo>
                    <a:lnTo>
                      <a:pt x="9015" y="3917"/>
                    </a:lnTo>
                    <a:lnTo>
                      <a:pt x="9163" y="3864"/>
                    </a:lnTo>
                    <a:cubicBezTo>
                      <a:pt x="9311" y="3779"/>
                      <a:pt x="9449" y="3690"/>
                      <a:pt x="9603" y="3610"/>
                    </a:cubicBezTo>
                    <a:lnTo>
                      <a:pt x="10275" y="3213"/>
                    </a:lnTo>
                    <a:cubicBezTo>
                      <a:pt x="10725" y="2948"/>
                      <a:pt x="11159" y="2684"/>
                      <a:pt x="11556" y="2377"/>
                    </a:cubicBezTo>
                    <a:cubicBezTo>
                      <a:pt x="11746" y="2234"/>
                      <a:pt x="11931" y="2080"/>
                      <a:pt x="12111" y="1922"/>
                    </a:cubicBezTo>
                    <a:cubicBezTo>
                      <a:pt x="12307" y="1731"/>
                      <a:pt x="12498" y="1530"/>
                      <a:pt x="12694" y="1345"/>
                    </a:cubicBezTo>
                    <a:cubicBezTo>
                      <a:pt x="12704" y="1334"/>
                      <a:pt x="12710" y="1318"/>
                      <a:pt x="12725" y="1308"/>
                    </a:cubicBezTo>
                    <a:lnTo>
                      <a:pt x="12747" y="1286"/>
                    </a:lnTo>
                    <a:cubicBezTo>
                      <a:pt x="12752" y="1281"/>
                      <a:pt x="12757" y="1271"/>
                      <a:pt x="12757" y="1265"/>
                    </a:cubicBezTo>
                    <a:cubicBezTo>
                      <a:pt x="12858" y="1159"/>
                      <a:pt x="12958" y="1054"/>
                      <a:pt x="13048" y="942"/>
                    </a:cubicBezTo>
                    <a:cubicBezTo>
                      <a:pt x="13107" y="858"/>
                      <a:pt x="13170" y="768"/>
                      <a:pt x="13234" y="678"/>
                    </a:cubicBezTo>
                    <a:cubicBezTo>
                      <a:pt x="13260" y="646"/>
                      <a:pt x="13281" y="604"/>
                      <a:pt x="13302" y="577"/>
                    </a:cubicBezTo>
                    <a:lnTo>
                      <a:pt x="13302" y="577"/>
                    </a:lnTo>
                    <a:cubicBezTo>
                      <a:pt x="12852" y="1006"/>
                      <a:pt x="12217" y="1509"/>
                      <a:pt x="11482" y="2006"/>
                    </a:cubicBezTo>
                    <a:cubicBezTo>
                      <a:pt x="10682" y="2557"/>
                      <a:pt x="9920" y="3007"/>
                      <a:pt x="9348" y="3298"/>
                    </a:cubicBezTo>
                    <a:cubicBezTo>
                      <a:pt x="8844" y="3564"/>
                      <a:pt x="8494" y="3711"/>
                      <a:pt x="8413" y="3711"/>
                    </a:cubicBezTo>
                    <a:cubicBezTo>
                      <a:pt x="8404" y="3711"/>
                      <a:pt x="8398" y="3709"/>
                      <a:pt x="8396" y="3705"/>
                    </a:cubicBezTo>
                    <a:cubicBezTo>
                      <a:pt x="8385" y="3674"/>
                      <a:pt x="8713" y="3467"/>
                      <a:pt x="9258" y="3134"/>
                    </a:cubicBezTo>
                    <a:cubicBezTo>
                      <a:pt x="9719" y="2843"/>
                      <a:pt x="10344" y="2446"/>
                      <a:pt x="11016" y="1985"/>
                    </a:cubicBezTo>
                    <a:cubicBezTo>
                      <a:pt x="11122" y="1922"/>
                      <a:pt x="11222" y="1847"/>
                      <a:pt x="11328" y="1773"/>
                    </a:cubicBezTo>
                    <a:cubicBezTo>
                      <a:pt x="12122" y="1233"/>
                      <a:pt x="12826" y="709"/>
                      <a:pt x="13308" y="307"/>
                    </a:cubicBezTo>
                    <a:cubicBezTo>
                      <a:pt x="13414" y="212"/>
                      <a:pt x="13514" y="127"/>
                      <a:pt x="13594" y="53"/>
                    </a:cubicBezTo>
                    <a:cubicBezTo>
                      <a:pt x="13578" y="48"/>
                      <a:pt x="13572" y="37"/>
                      <a:pt x="13551" y="27"/>
                    </a:cubicBezTo>
                    <a:cubicBezTo>
                      <a:pt x="13530" y="16"/>
                      <a:pt x="13514" y="11"/>
                      <a:pt x="13498" y="0"/>
                    </a:cubicBezTo>
                    <a:cubicBezTo>
                      <a:pt x="13308" y="11"/>
                      <a:pt x="13064" y="69"/>
                      <a:pt x="12778" y="180"/>
                    </a:cubicBezTo>
                    <a:cubicBezTo>
                      <a:pt x="12710" y="212"/>
                      <a:pt x="12641" y="238"/>
                      <a:pt x="12561" y="260"/>
                    </a:cubicBezTo>
                    <a:lnTo>
                      <a:pt x="12567" y="265"/>
                    </a:lnTo>
                    <a:cubicBezTo>
                      <a:pt x="12302" y="365"/>
                      <a:pt x="12069" y="498"/>
                      <a:pt x="11857" y="604"/>
                    </a:cubicBezTo>
                    <a:cubicBezTo>
                      <a:pt x="11651" y="725"/>
                      <a:pt x="11466" y="831"/>
                      <a:pt x="11317" y="916"/>
                    </a:cubicBezTo>
                    <a:cubicBezTo>
                      <a:pt x="11010" y="1096"/>
                      <a:pt x="10820" y="1191"/>
                      <a:pt x="10820" y="1191"/>
                    </a:cubicBezTo>
                    <a:cubicBezTo>
                      <a:pt x="10820" y="1191"/>
                      <a:pt x="10936" y="1001"/>
                      <a:pt x="11212" y="736"/>
                    </a:cubicBezTo>
                    <a:cubicBezTo>
                      <a:pt x="11344" y="604"/>
                      <a:pt x="11513" y="461"/>
                      <a:pt x="11725" y="328"/>
                    </a:cubicBezTo>
                    <a:cubicBezTo>
                      <a:pt x="11730" y="318"/>
                      <a:pt x="11741" y="312"/>
                      <a:pt x="11746" y="312"/>
                    </a:cubicBezTo>
                    <a:cubicBezTo>
                      <a:pt x="11662" y="307"/>
                      <a:pt x="11566" y="291"/>
                      <a:pt x="11487" y="281"/>
                    </a:cubicBezTo>
                    <a:cubicBezTo>
                      <a:pt x="11343" y="255"/>
                      <a:pt x="11204" y="241"/>
                      <a:pt x="11061" y="241"/>
                    </a:cubicBezTo>
                    <a:cubicBezTo>
                      <a:pt x="10968" y="241"/>
                      <a:pt x="10873" y="247"/>
                      <a:pt x="10772" y="260"/>
                    </a:cubicBezTo>
                    <a:cubicBezTo>
                      <a:pt x="10529" y="286"/>
                      <a:pt x="10285" y="365"/>
                      <a:pt x="10031" y="471"/>
                    </a:cubicBezTo>
                    <a:cubicBezTo>
                      <a:pt x="9782" y="572"/>
                      <a:pt x="9534" y="688"/>
                      <a:pt x="9290" y="784"/>
                    </a:cubicBezTo>
                    <a:cubicBezTo>
                      <a:pt x="9047" y="884"/>
                      <a:pt x="8793" y="953"/>
                      <a:pt x="8549" y="1001"/>
                    </a:cubicBezTo>
                    <a:cubicBezTo>
                      <a:pt x="8267" y="1047"/>
                      <a:pt x="7999" y="1062"/>
                      <a:pt x="7753" y="1062"/>
                    </a:cubicBezTo>
                    <a:cubicBezTo>
                      <a:pt x="7574" y="1062"/>
                      <a:pt x="7406" y="1054"/>
                      <a:pt x="7252" y="1043"/>
                    </a:cubicBezTo>
                    <a:lnTo>
                      <a:pt x="6395" y="1032"/>
                    </a:lnTo>
                    <a:cubicBezTo>
                      <a:pt x="6379" y="1032"/>
                      <a:pt x="6368" y="1032"/>
                      <a:pt x="6347" y="1043"/>
                    </a:cubicBezTo>
                    <a:cubicBezTo>
                      <a:pt x="6197" y="1056"/>
                      <a:pt x="6032" y="1065"/>
                      <a:pt x="5857" y="1065"/>
                    </a:cubicBezTo>
                    <a:cubicBezTo>
                      <a:pt x="5608" y="1065"/>
                      <a:pt x="5336" y="1047"/>
                      <a:pt x="5050" y="1001"/>
                    </a:cubicBezTo>
                    <a:cubicBezTo>
                      <a:pt x="4807" y="953"/>
                      <a:pt x="4553" y="884"/>
                      <a:pt x="4309" y="784"/>
                    </a:cubicBezTo>
                    <a:cubicBezTo>
                      <a:pt x="4066" y="683"/>
                      <a:pt x="3817" y="567"/>
                      <a:pt x="3568" y="471"/>
                    </a:cubicBezTo>
                    <a:cubicBezTo>
                      <a:pt x="3314" y="365"/>
                      <a:pt x="3071" y="291"/>
                      <a:pt x="2827" y="260"/>
                    </a:cubicBezTo>
                    <a:cubicBezTo>
                      <a:pt x="2731" y="247"/>
                      <a:pt x="2637" y="241"/>
                      <a:pt x="2543" y="241"/>
                    </a:cubicBezTo>
                    <a:cubicBezTo>
                      <a:pt x="2399" y="241"/>
                      <a:pt x="2257" y="255"/>
                      <a:pt x="2113" y="281"/>
                    </a:cubicBezTo>
                    <a:cubicBezTo>
                      <a:pt x="2028" y="291"/>
                      <a:pt x="1938" y="307"/>
                      <a:pt x="1853" y="312"/>
                    </a:cubicBezTo>
                    <a:cubicBezTo>
                      <a:pt x="1859" y="312"/>
                      <a:pt x="1869" y="318"/>
                      <a:pt x="1875" y="328"/>
                    </a:cubicBezTo>
                    <a:cubicBezTo>
                      <a:pt x="2086" y="461"/>
                      <a:pt x="2256" y="598"/>
                      <a:pt x="2388" y="736"/>
                    </a:cubicBezTo>
                    <a:cubicBezTo>
                      <a:pt x="2663" y="1001"/>
                      <a:pt x="2780" y="1191"/>
                      <a:pt x="2780" y="1191"/>
                    </a:cubicBezTo>
                    <a:cubicBezTo>
                      <a:pt x="2780" y="1191"/>
                      <a:pt x="2589" y="1096"/>
                      <a:pt x="2282" y="916"/>
                    </a:cubicBezTo>
                    <a:cubicBezTo>
                      <a:pt x="2134" y="831"/>
                      <a:pt x="1949" y="725"/>
                      <a:pt x="1742" y="604"/>
                    </a:cubicBezTo>
                    <a:cubicBezTo>
                      <a:pt x="1531" y="498"/>
                      <a:pt x="1298" y="365"/>
                      <a:pt x="1033" y="265"/>
                    </a:cubicBezTo>
                    <a:lnTo>
                      <a:pt x="1038" y="260"/>
                    </a:lnTo>
                    <a:cubicBezTo>
                      <a:pt x="959" y="233"/>
                      <a:pt x="890" y="212"/>
                      <a:pt x="816" y="180"/>
                    </a:cubicBezTo>
                    <a:cubicBezTo>
                      <a:pt x="530" y="69"/>
                      <a:pt x="287" y="16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6"/>
              <p:cNvSpPr/>
              <p:nvPr/>
            </p:nvSpPr>
            <p:spPr>
              <a:xfrm>
                <a:off x="667775" y="1106650"/>
                <a:ext cx="8312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2140" extrusionOk="0">
                    <a:moveTo>
                      <a:pt x="1900" y="1769"/>
                    </a:moveTo>
                    <a:cubicBezTo>
                      <a:pt x="1895" y="1769"/>
                      <a:pt x="1895" y="1769"/>
                      <a:pt x="1885" y="1774"/>
                    </a:cubicBezTo>
                    <a:cubicBezTo>
                      <a:pt x="1895" y="1774"/>
                      <a:pt x="1900" y="1774"/>
                      <a:pt x="1900" y="1769"/>
                    </a:cubicBezTo>
                    <a:close/>
                    <a:moveTo>
                      <a:pt x="1636" y="1"/>
                    </a:moveTo>
                    <a:cubicBezTo>
                      <a:pt x="1438" y="1"/>
                      <a:pt x="1222" y="4"/>
                      <a:pt x="995" y="22"/>
                    </a:cubicBezTo>
                    <a:cubicBezTo>
                      <a:pt x="704" y="49"/>
                      <a:pt x="387" y="102"/>
                      <a:pt x="80" y="234"/>
                    </a:cubicBezTo>
                    <a:cubicBezTo>
                      <a:pt x="122" y="329"/>
                      <a:pt x="154" y="414"/>
                      <a:pt x="180" y="504"/>
                    </a:cubicBezTo>
                    <a:cubicBezTo>
                      <a:pt x="307" y="901"/>
                      <a:pt x="334" y="1288"/>
                      <a:pt x="270" y="1600"/>
                    </a:cubicBezTo>
                    <a:cubicBezTo>
                      <a:pt x="244" y="1759"/>
                      <a:pt x="201" y="1896"/>
                      <a:pt x="122" y="2007"/>
                    </a:cubicBezTo>
                    <a:cubicBezTo>
                      <a:pt x="85" y="2060"/>
                      <a:pt x="43" y="2108"/>
                      <a:pt x="0" y="2140"/>
                    </a:cubicBezTo>
                    <a:cubicBezTo>
                      <a:pt x="138" y="2124"/>
                      <a:pt x="281" y="2108"/>
                      <a:pt x="402" y="2092"/>
                    </a:cubicBezTo>
                    <a:cubicBezTo>
                      <a:pt x="762" y="2050"/>
                      <a:pt x="1112" y="1986"/>
                      <a:pt x="1429" y="1917"/>
                    </a:cubicBezTo>
                    <a:cubicBezTo>
                      <a:pt x="1556" y="1891"/>
                      <a:pt x="1683" y="1849"/>
                      <a:pt x="1800" y="1812"/>
                    </a:cubicBezTo>
                    <a:lnTo>
                      <a:pt x="1816" y="1812"/>
                    </a:lnTo>
                    <a:cubicBezTo>
                      <a:pt x="1832" y="1796"/>
                      <a:pt x="1858" y="1785"/>
                      <a:pt x="1895" y="1764"/>
                    </a:cubicBezTo>
                    <a:lnTo>
                      <a:pt x="1900" y="1769"/>
                    </a:lnTo>
                    <a:cubicBezTo>
                      <a:pt x="1922" y="1764"/>
                      <a:pt x="1948" y="1748"/>
                      <a:pt x="1959" y="1743"/>
                    </a:cubicBezTo>
                    <a:cubicBezTo>
                      <a:pt x="1960" y="1743"/>
                      <a:pt x="1962" y="1743"/>
                      <a:pt x="1964" y="1743"/>
                    </a:cubicBezTo>
                    <a:lnTo>
                      <a:pt x="1964" y="1743"/>
                    </a:lnTo>
                    <a:cubicBezTo>
                      <a:pt x="1964" y="1743"/>
                      <a:pt x="1964" y="1743"/>
                      <a:pt x="1964" y="1743"/>
                    </a:cubicBezTo>
                    <a:cubicBezTo>
                      <a:pt x="1964" y="1743"/>
                      <a:pt x="1964" y="1743"/>
                      <a:pt x="1964" y="1743"/>
                    </a:cubicBezTo>
                    <a:lnTo>
                      <a:pt x="1964" y="1743"/>
                    </a:lnTo>
                    <a:cubicBezTo>
                      <a:pt x="1970" y="1742"/>
                      <a:pt x="1976" y="1741"/>
                      <a:pt x="1980" y="1737"/>
                    </a:cubicBezTo>
                    <a:cubicBezTo>
                      <a:pt x="1977" y="1737"/>
                      <a:pt x="1973" y="1737"/>
                      <a:pt x="1969" y="1738"/>
                    </a:cubicBezTo>
                    <a:lnTo>
                      <a:pt x="1969" y="1738"/>
                    </a:lnTo>
                    <a:cubicBezTo>
                      <a:pt x="1975" y="1731"/>
                      <a:pt x="1976" y="1722"/>
                      <a:pt x="1980" y="1722"/>
                    </a:cubicBezTo>
                    <a:cubicBezTo>
                      <a:pt x="2038" y="1695"/>
                      <a:pt x="2117" y="1658"/>
                      <a:pt x="2213" y="1626"/>
                    </a:cubicBezTo>
                    <a:cubicBezTo>
                      <a:pt x="2239" y="1616"/>
                      <a:pt x="2266" y="1605"/>
                      <a:pt x="2292" y="1600"/>
                    </a:cubicBezTo>
                    <a:cubicBezTo>
                      <a:pt x="2303" y="1584"/>
                      <a:pt x="2324" y="1579"/>
                      <a:pt x="2334" y="1573"/>
                    </a:cubicBezTo>
                    <a:lnTo>
                      <a:pt x="2334" y="1573"/>
                    </a:lnTo>
                    <a:cubicBezTo>
                      <a:pt x="2255" y="1584"/>
                      <a:pt x="2176" y="1605"/>
                      <a:pt x="2096" y="1626"/>
                    </a:cubicBezTo>
                    <a:cubicBezTo>
                      <a:pt x="1990" y="1647"/>
                      <a:pt x="1883" y="1655"/>
                      <a:pt x="1779" y="1655"/>
                    </a:cubicBezTo>
                    <a:cubicBezTo>
                      <a:pt x="1748" y="1655"/>
                      <a:pt x="1718" y="1654"/>
                      <a:pt x="1689" y="1653"/>
                    </a:cubicBezTo>
                    <a:cubicBezTo>
                      <a:pt x="2114" y="1453"/>
                      <a:pt x="2564" y="1282"/>
                      <a:pt x="3021" y="1282"/>
                    </a:cubicBezTo>
                    <a:cubicBezTo>
                      <a:pt x="3122" y="1282"/>
                      <a:pt x="3223" y="1291"/>
                      <a:pt x="3324" y="1309"/>
                    </a:cubicBezTo>
                    <a:cubicBezTo>
                      <a:pt x="3298" y="1266"/>
                      <a:pt x="3266" y="1224"/>
                      <a:pt x="3245" y="1171"/>
                    </a:cubicBezTo>
                    <a:cubicBezTo>
                      <a:pt x="3197" y="1065"/>
                      <a:pt x="3165" y="917"/>
                      <a:pt x="3160" y="758"/>
                    </a:cubicBezTo>
                    <a:cubicBezTo>
                      <a:pt x="3160" y="674"/>
                      <a:pt x="3165" y="594"/>
                      <a:pt x="3187" y="509"/>
                    </a:cubicBezTo>
                    <a:cubicBezTo>
                      <a:pt x="3192" y="462"/>
                      <a:pt x="3203" y="419"/>
                      <a:pt x="3218" y="377"/>
                    </a:cubicBezTo>
                    <a:cubicBezTo>
                      <a:pt x="3224" y="351"/>
                      <a:pt x="3229" y="335"/>
                      <a:pt x="3250" y="303"/>
                    </a:cubicBezTo>
                    <a:cubicBezTo>
                      <a:pt x="3255" y="287"/>
                      <a:pt x="3266" y="282"/>
                      <a:pt x="3266" y="271"/>
                    </a:cubicBezTo>
                    <a:cubicBezTo>
                      <a:pt x="3176" y="271"/>
                      <a:pt x="3091" y="261"/>
                      <a:pt x="3007" y="250"/>
                    </a:cubicBezTo>
                    <a:cubicBezTo>
                      <a:pt x="2768" y="208"/>
                      <a:pt x="2551" y="139"/>
                      <a:pt x="2356" y="70"/>
                    </a:cubicBezTo>
                    <a:cubicBezTo>
                      <a:pt x="2313" y="49"/>
                      <a:pt x="2266" y="38"/>
                      <a:pt x="2223" y="22"/>
                    </a:cubicBezTo>
                    <a:cubicBezTo>
                      <a:pt x="2218" y="22"/>
                      <a:pt x="2207" y="12"/>
                      <a:pt x="2197" y="12"/>
                    </a:cubicBezTo>
                    <a:cubicBezTo>
                      <a:pt x="2102" y="12"/>
                      <a:pt x="1985" y="12"/>
                      <a:pt x="1863" y="1"/>
                    </a:cubicBezTo>
                    <a:cubicBezTo>
                      <a:pt x="1791" y="1"/>
                      <a:pt x="1715" y="1"/>
                      <a:pt x="1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6"/>
              <p:cNvSpPr/>
              <p:nvPr/>
            </p:nvSpPr>
            <p:spPr>
              <a:xfrm>
                <a:off x="517450" y="1111575"/>
                <a:ext cx="2382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23" extrusionOk="0">
                    <a:moveTo>
                      <a:pt x="588" y="0"/>
                    </a:moveTo>
                    <a:cubicBezTo>
                      <a:pt x="530" y="5"/>
                      <a:pt x="477" y="5"/>
                      <a:pt x="429" y="5"/>
                    </a:cubicBezTo>
                    <a:cubicBezTo>
                      <a:pt x="371" y="5"/>
                      <a:pt x="323" y="11"/>
                      <a:pt x="281" y="27"/>
                    </a:cubicBezTo>
                    <a:cubicBezTo>
                      <a:pt x="207" y="85"/>
                      <a:pt x="154" y="159"/>
                      <a:pt x="111" y="249"/>
                    </a:cubicBezTo>
                    <a:cubicBezTo>
                      <a:pt x="111" y="254"/>
                      <a:pt x="106" y="265"/>
                      <a:pt x="106" y="270"/>
                    </a:cubicBezTo>
                    <a:cubicBezTo>
                      <a:pt x="80" y="344"/>
                      <a:pt x="58" y="413"/>
                      <a:pt x="48" y="503"/>
                    </a:cubicBezTo>
                    <a:cubicBezTo>
                      <a:pt x="0" y="826"/>
                      <a:pt x="133" y="1112"/>
                      <a:pt x="429" y="1223"/>
                    </a:cubicBezTo>
                    <a:lnTo>
                      <a:pt x="455" y="1223"/>
                    </a:lnTo>
                    <a:cubicBezTo>
                      <a:pt x="535" y="1202"/>
                      <a:pt x="630" y="1191"/>
                      <a:pt x="715" y="1186"/>
                    </a:cubicBezTo>
                    <a:cubicBezTo>
                      <a:pt x="810" y="1112"/>
                      <a:pt x="874" y="1016"/>
                      <a:pt x="921" y="926"/>
                    </a:cubicBezTo>
                    <a:lnTo>
                      <a:pt x="921" y="921"/>
                    </a:lnTo>
                    <a:cubicBezTo>
                      <a:pt x="942" y="821"/>
                      <a:pt x="953" y="699"/>
                      <a:pt x="942" y="566"/>
                    </a:cubicBezTo>
                    <a:cubicBezTo>
                      <a:pt x="932" y="503"/>
                      <a:pt x="927" y="434"/>
                      <a:pt x="905" y="371"/>
                    </a:cubicBezTo>
                    <a:cubicBezTo>
                      <a:pt x="900" y="328"/>
                      <a:pt x="889" y="302"/>
                      <a:pt x="879" y="270"/>
                    </a:cubicBezTo>
                    <a:lnTo>
                      <a:pt x="868" y="233"/>
                    </a:lnTo>
                    <a:cubicBezTo>
                      <a:pt x="863" y="222"/>
                      <a:pt x="852" y="207"/>
                      <a:pt x="842" y="191"/>
                    </a:cubicBezTo>
                    <a:cubicBezTo>
                      <a:pt x="784" y="111"/>
                      <a:pt x="688" y="42"/>
                      <a:pt x="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6"/>
              <p:cNvSpPr/>
              <p:nvPr/>
            </p:nvSpPr>
            <p:spPr>
              <a:xfrm>
                <a:off x="542975" y="1106525"/>
                <a:ext cx="8287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140" extrusionOk="0">
                    <a:moveTo>
                      <a:pt x="1414" y="1758"/>
                    </a:moveTo>
                    <a:cubicBezTo>
                      <a:pt x="1419" y="1764"/>
                      <a:pt x="1419" y="1764"/>
                      <a:pt x="1425" y="1764"/>
                    </a:cubicBezTo>
                    <a:cubicBezTo>
                      <a:pt x="1419" y="1758"/>
                      <a:pt x="1419" y="1758"/>
                      <a:pt x="1414" y="1758"/>
                    </a:cubicBezTo>
                    <a:close/>
                    <a:moveTo>
                      <a:pt x="1687" y="1"/>
                    </a:moveTo>
                    <a:cubicBezTo>
                      <a:pt x="1608" y="1"/>
                      <a:pt x="1533" y="1"/>
                      <a:pt x="1462" y="1"/>
                    </a:cubicBezTo>
                    <a:cubicBezTo>
                      <a:pt x="1340" y="1"/>
                      <a:pt x="1223" y="12"/>
                      <a:pt x="1123" y="12"/>
                    </a:cubicBezTo>
                    <a:cubicBezTo>
                      <a:pt x="1112" y="12"/>
                      <a:pt x="1102" y="22"/>
                      <a:pt x="1096" y="22"/>
                    </a:cubicBezTo>
                    <a:cubicBezTo>
                      <a:pt x="1049" y="38"/>
                      <a:pt x="1006" y="49"/>
                      <a:pt x="964" y="70"/>
                    </a:cubicBezTo>
                    <a:cubicBezTo>
                      <a:pt x="768" y="144"/>
                      <a:pt x="557" y="213"/>
                      <a:pt x="318" y="250"/>
                    </a:cubicBezTo>
                    <a:cubicBezTo>
                      <a:pt x="239" y="260"/>
                      <a:pt x="144" y="266"/>
                      <a:pt x="59" y="266"/>
                    </a:cubicBezTo>
                    <a:cubicBezTo>
                      <a:pt x="64" y="282"/>
                      <a:pt x="70" y="287"/>
                      <a:pt x="70" y="303"/>
                    </a:cubicBezTo>
                    <a:cubicBezTo>
                      <a:pt x="91" y="334"/>
                      <a:pt x="91" y="356"/>
                      <a:pt x="101" y="371"/>
                    </a:cubicBezTo>
                    <a:cubicBezTo>
                      <a:pt x="117" y="419"/>
                      <a:pt x="133" y="461"/>
                      <a:pt x="138" y="504"/>
                    </a:cubicBezTo>
                    <a:cubicBezTo>
                      <a:pt x="160" y="594"/>
                      <a:pt x="165" y="679"/>
                      <a:pt x="165" y="758"/>
                    </a:cubicBezTo>
                    <a:cubicBezTo>
                      <a:pt x="165" y="917"/>
                      <a:pt x="123" y="1060"/>
                      <a:pt x="75" y="1165"/>
                    </a:cubicBezTo>
                    <a:cubicBezTo>
                      <a:pt x="48" y="1218"/>
                      <a:pt x="22" y="1266"/>
                      <a:pt x="1" y="1308"/>
                    </a:cubicBezTo>
                    <a:cubicBezTo>
                      <a:pt x="102" y="1291"/>
                      <a:pt x="203" y="1283"/>
                      <a:pt x="304" y="1283"/>
                    </a:cubicBezTo>
                    <a:cubicBezTo>
                      <a:pt x="761" y="1283"/>
                      <a:pt x="1208" y="1446"/>
                      <a:pt x="1620" y="1637"/>
                    </a:cubicBezTo>
                    <a:cubicBezTo>
                      <a:pt x="1583" y="1641"/>
                      <a:pt x="1545" y="1643"/>
                      <a:pt x="1508" y="1643"/>
                    </a:cubicBezTo>
                    <a:cubicBezTo>
                      <a:pt x="1409" y="1643"/>
                      <a:pt x="1311" y="1629"/>
                      <a:pt x="1208" y="1610"/>
                    </a:cubicBezTo>
                    <a:cubicBezTo>
                      <a:pt x="1128" y="1589"/>
                      <a:pt x="1049" y="1578"/>
                      <a:pt x="969" y="1557"/>
                    </a:cubicBezTo>
                    <a:lnTo>
                      <a:pt x="969" y="1557"/>
                    </a:lnTo>
                    <a:cubicBezTo>
                      <a:pt x="985" y="1562"/>
                      <a:pt x="1006" y="1573"/>
                      <a:pt x="1022" y="1584"/>
                    </a:cubicBezTo>
                    <a:cubicBezTo>
                      <a:pt x="1049" y="1589"/>
                      <a:pt x="1075" y="1605"/>
                      <a:pt x="1102" y="1610"/>
                    </a:cubicBezTo>
                    <a:cubicBezTo>
                      <a:pt x="1197" y="1642"/>
                      <a:pt x="1276" y="1684"/>
                      <a:pt x="1340" y="1711"/>
                    </a:cubicBezTo>
                    <a:cubicBezTo>
                      <a:pt x="1347" y="1714"/>
                      <a:pt x="1349" y="1718"/>
                      <a:pt x="1352" y="1722"/>
                    </a:cubicBezTo>
                    <a:lnTo>
                      <a:pt x="1352" y="1722"/>
                    </a:lnTo>
                    <a:cubicBezTo>
                      <a:pt x="1349" y="1721"/>
                      <a:pt x="1345" y="1721"/>
                      <a:pt x="1340" y="1721"/>
                    </a:cubicBezTo>
                    <a:cubicBezTo>
                      <a:pt x="1340" y="1732"/>
                      <a:pt x="1351" y="1732"/>
                      <a:pt x="1356" y="1732"/>
                    </a:cubicBezTo>
                    <a:cubicBezTo>
                      <a:pt x="1354" y="1728"/>
                      <a:pt x="1353" y="1725"/>
                      <a:pt x="1352" y="1722"/>
                    </a:cubicBezTo>
                    <a:lnTo>
                      <a:pt x="1352" y="1722"/>
                    </a:lnTo>
                    <a:cubicBezTo>
                      <a:pt x="1354" y="1724"/>
                      <a:pt x="1356" y="1726"/>
                      <a:pt x="1356" y="1732"/>
                    </a:cubicBezTo>
                    <a:cubicBezTo>
                      <a:pt x="1377" y="1737"/>
                      <a:pt x="1393" y="1748"/>
                      <a:pt x="1414" y="1758"/>
                    </a:cubicBezTo>
                    <a:lnTo>
                      <a:pt x="1419" y="1748"/>
                    </a:lnTo>
                    <a:cubicBezTo>
                      <a:pt x="1456" y="1785"/>
                      <a:pt x="1483" y="1795"/>
                      <a:pt x="1499" y="1811"/>
                    </a:cubicBezTo>
                    <a:lnTo>
                      <a:pt x="1515" y="1811"/>
                    </a:lnTo>
                    <a:cubicBezTo>
                      <a:pt x="1631" y="1848"/>
                      <a:pt x="1758" y="1891"/>
                      <a:pt x="1885" y="1917"/>
                    </a:cubicBezTo>
                    <a:cubicBezTo>
                      <a:pt x="2203" y="1981"/>
                      <a:pt x="2552" y="2049"/>
                      <a:pt x="2912" y="2092"/>
                    </a:cubicBezTo>
                    <a:cubicBezTo>
                      <a:pt x="3044" y="2108"/>
                      <a:pt x="3177" y="2118"/>
                      <a:pt x="3314" y="2139"/>
                    </a:cubicBezTo>
                    <a:cubicBezTo>
                      <a:pt x="3272" y="2102"/>
                      <a:pt x="3230" y="2060"/>
                      <a:pt x="3193" y="2007"/>
                    </a:cubicBezTo>
                    <a:cubicBezTo>
                      <a:pt x="3124" y="1896"/>
                      <a:pt x="3076" y="1758"/>
                      <a:pt x="3044" y="1600"/>
                    </a:cubicBezTo>
                    <a:cubicBezTo>
                      <a:pt x="2991" y="1287"/>
                      <a:pt x="3018" y="901"/>
                      <a:pt x="3134" y="504"/>
                    </a:cubicBezTo>
                    <a:cubicBezTo>
                      <a:pt x="3161" y="414"/>
                      <a:pt x="3193" y="329"/>
                      <a:pt x="3240" y="234"/>
                    </a:cubicBezTo>
                    <a:cubicBezTo>
                      <a:pt x="2938" y="102"/>
                      <a:pt x="2621" y="49"/>
                      <a:pt x="2330" y="22"/>
                    </a:cubicBezTo>
                    <a:cubicBezTo>
                      <a:pt x="2103" y="3"/>
                      <a:pt x="1884" y="1"/>
                      <a:pt x="1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6"/>
              <p:cNvSpPr/>
              <p:nvPr/>
            </p:nvSpPr>
            <p:spPr>
              <a:xfrm>
                <a:off x="623700" y="1101900"/>
                <a:ext cx="466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314" extrusionOk="0">
                    <a:moveTo>
                      <a:pt x="964" y="1"/>
                    </a:moveTo>
                    <a:lnTo>
                      <a:pt x="519" y="133"/>
                    </a:lnTo>
                    <a:cubicBezTo>
                      <a:pt x="482" y="170"/>
                      <a:pt x="440" y="207"/>
                      <a:pt x="408" y="255"/>
                    </a:cubicBezTo>
                    <a:cubicBezTo>
                      <a:pt x="292" y="403"/>
                      <a:pt x="202" y="594"/>
                      <a:pt x="144" y="763"/>
                    </a:cubicBezTo>
                    <a:cubicBezTo>
                      <a:pt x="54" y="1033"/>
                      <a:pt x="6" y="1287"/>
                      <a:pt x="1" y="1525"/>
                    </a:cubicBezTo>
                    <a:cubicBezTo>
                      <a:pt x="6" y="1546"/>
                      <a:pt x="6" y="1573"/>
                      <a:pt x="11" y="1589"/>
                    </a:cubicBezTo>
                    <a:cubicBezTo>
                      <a:pt x="38" y="1785"/>
                      <a:pt x="117" y="1980"/>
                      <a:pt x="249" y="2134"/>
                    </a:cubicBezTo>
                    <a:cubicBezTo>
                      <a:pt x="313" y="2208"/>
                      <a:pt x="398" y="2266"/>
                      <a:pt x="482" y="2293"/>
                    </a:cubicBezTo>
                    <a:cubicBezTo>
                      <a:pt x="488" y="2293"/>
                      <a:pt x="509" y="2303"/>
                      <a:pt x="546" y="2314"/>
                    </a:cubicBezTo>
                    <a:cubicBezTo>
                      <a:pt x="837" y="2303"/>
                      <a:pt x="1366" y="2298"/>
                      <a:pt x="1382" y="2293"/>
                    </a:cubicBezTo>
                    <a:cubicBezTo>
                      <a:pt x="1467" y="2266"/>
                      <a:pt x="1551" y="2208"/>
                      <a:pt x="1615" y="2134"/>
                    </a:cubicBezTo>
                    <a:cubicBezTo>
                      <a:pt x="1737" y="1975"/>
                      <a:pt x="1827" y="1785"/>
                      <a:pt x="1853" y="1589"/>
                    </a:cubicBezTo>
                    <a:cubicBezTo>
                      <a:pt x="1858" y="1573"/>
                      <a:pt x="1858" y="1552"/>
                      <a:pt x="1864" y="1525"/>
                    </a:cubicBezTo>
                    <a:cubicBezTo>
                      <a:pt x="1853" y="1292"/>
                      <a:pt x="1806" y="1033"/>
                      <a:pt x="1721" y="763"/>
                    </a:cubicBezTo>
                    <a:cubicBezTo>
                      <a:pt x="1657" y="583"/>
                      <a:pt x="1573" y="398"/>
                      <a:pt x="1456" y="255"/>
                    </a:cubicBezTo>
                    <a:cubicBezTo>
                      <a:pt x="1419" y="207"/>
                      <a:pt x="1377" y="170"/>
                      <a:pt x="1334" y="133"/>
                    </a:cubicBez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6"/>
              <p:cNvSpPr/>
              <p:nvPr/>
            </p:nvSpPr>
            <p:spPr>
              <a:xfrm>
                <a:off x="531325" y="953350"/>
                <a:ext cx="2316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6076" extrusionOk="0">
                    <a:moveTo>
                      <a:pt x="6347" y="353"/>
                    </a:moveTo>
                    <a:cubicBezTo>
                      <a:pt x="6348" y="353"/>
                      <a:pt x="6348" y="353"/>
                      <a:pt x="6347" y="354"/>
                    </a:cubicBezTo>
                    <a:lnTo>
                      <a:pt x="6347" y="354"/>
                    </a:lnTo>
                    <a:cubicBezTo>
                      <a:pt x="6347" y="354"/>
                      <a:pt x="6347" y="353"/>
                      <a:pt x="6347" y="353"/>
                    </a:cubicBezTo>
                    <a:close/>
                    <a:moveTo>
                      <a:pt x="6550" y="1"/>
                    </a:moveTo>
                    <a:cubicBezTo>
                      <a:pt x="6482" y="1"/>
                      <a:pt x="6409" y="6"/>
                      <a:pt x="6332" y="9"/>
                    </a:cubicBezTo>
                    <a:cubicBezTo>
                      <a:pt x="6205" y="20"/>
                      <a:pt x="6083" y="36"/>
                      <a:pt x="5935" y="36"/>
                    </a:cubicBezTo>
                    <a:cubicBezTo>
                      <a:pt x="5850" y="41"/>
                      <a:pt x="5802" y="41"/>
                      <a:pt x="5744" y="46"/>
                    </a:cubicBezTo>
                    <a:cubicBezTo>
                      <a:pt x="5686" y="57"/>
                      <a:pt x="5622" y="62"/>
                      <a:pt x="5569" y="73"/>
                    </a:cubicBezTo>
                    <a:cubicBezTo>
                      <a:pt x="5400" y="110"/>
                      <a:pt x="4791" y="216"/>
                      <a:pt x="4617" y="284"/>
                    </a:cubicBezTo>
                    <a:cubicBezTo>
                      <a:pt x="4442" y="216"/>
                      <a:pt x="3902" y="110"/>
                      <a:pt x="3733" y="73"/>
                    </a:cubicBezTo>
                    <a:cubicBezTo>
                      <a:pt x="3674" y="62"/>
                      <a:pt x="3611" y="57"/>
                      <a:pt x="3558" y="46"/>
                    </a:cubicBezTo>
                    <a:cubicBezTo>
                      <a:pt x="3500" y="41"/>
                      <a:pt x="3452" y="41"/>
                      <a:pt x="3367" y="36"/>
                    </a:cubicBezTo>
                    <a:cubicBezTo>
                      <a:pt x="3225" y="30"/>
                      <a:pt x="3097" y="20"/>
                      <a:pt x="2970" y="9"/>
                    </a:cubicBezTo>
                    <a:cubicBezTo>
                      <a:pt x="2907" y="6"/>
                      <a:pt x="2846" y="5"/>
                      <a:pt x="2788" y="5"/>
                    </a:cubicBezTo>
                    <a:cubicBezTo>
                      <a:pt x="2731" y="5"/>
                      <a:pt x="2677" y="6"/>
                      <a:pt x="2626" y="9"/>
                    </a:cubicBezTo>
                    <a:cubicBezTo>
                      <a:pt x="2573" y="20"/>
                      <a:pt x="2536" y="30"/>
                      <a:pt x="2510" y="41"/>
                    </a:cubicBezTo>
                    <a:cubicBezTo>
                      <a:pt x="2457" y="67"/>
                      <a:pt x="2431" y="83"/>
                      <a:pt x="2404" y="115"/>
                    </a:cubicBezTo>
                    <a:cubicBezTo>
                      <a:pt x="2298" y="205"/>
                      <a:pt x="2251" y="401"/>
                      <a:pt x="2192" y="618"/>
                    </a:cubicBezTo>
                    <a:cubicBezTo>
                      <a:pt x="2150" y="665"/>
                      <a:pt x="2118" y="718"/>
                      <a:pt x="2086" y="745"/>
                    </a:cubicBezTo>
                    <a:cubicBezTo>
                      <a:pt x="1991" y="851"/>
                      <a:pt x="1891" y="962"/>
                      <a:pt x="1795" y="1073"/>
                    </a:cubicBezTo>
                    <a:cubicBezTo>
                      <a:pt x="1742" y="1147"/>
                      <a:pt x="1679" y="1227"/>
                      <a:pt x="1615" y="1311"/>
                    </a:cubicBezTo>
                    <a:cubicBezTo>
                      <a:pt x="1398" y="1608"/>
                      <a:pt x="1123" y="1962"/>
                      <a:pt x="869" y="2370"/>
                    </a:cubicBezTo>
                    <a:cubicBezTo>
                      <a:pt x="620" y="2756"/>
                      <a:pt x="377" y="3196"/>
                      <a:pt x="186" y="3672"/>
                    </a:cubicBezTo>
                    <a:cubicBezTo>
                      <a:pt x="239" y="3587"/>
                      <a:pt x="287" y="3508"/>
                      <a:pt x="345" y="3423"/>
                    </a:cubicBezTo>
                    <a:cubicBezTo>
                      <a:pt x="472" y="3233"/>
                      <a:pt x="610" y="3042"/>
                      <a:pt x="768" y="2846"/>
                    </a:cubicBezTo>
                    <a:cubicBezTo>
                      <a:pt x="933" y="2656"/>
                      <a:pt x="1123" y="2460"/>
                      <a:pt x="1404" y="2343"/>
                    </a:cubicBezTo>
                    <a:cubicBezTo>
                      <a:pt x="1538" y="2294"/>
                      <a:pt x="1674" y="2274"/>
                      <a:pt x="1806" y="2274"/>
                    </a:cubicBezTo>
                    <a:cubicBezTo>
                      <a:pt x="1955" y="2274"/>
                      <a:pt x="2098" y="2299"/>
                      <a:pt x="2224" y="2333"/>
                    </a:cubicBezTo>
                    <a:cubicBezTo>
                      <a:pt x="2288" y="2343"/>
                      <a:pt x="2356" y="2359"/>
                      <a:pt x="2415" y="2365"/>
                    </a:cubicBezTo>
                    <a:cubicBezTo>
                      <a:pt x="2441" y="2359"/>
                      <a:pt x="2473" y="2343"/>
                      <a:pt x="2515" y="2343"/>
                    </a:cubicBezTo>
                    <a:cubicBezTo>
                      <a:pt x="2817" y="2195"/>
                      <a:pt x="2833" y="1798"/>
                      <a:pt x="2801" y="1539"/>
                    </a:cubicBezTo>
                    <a:cubicBezTo>
                      <a:pt x="2766" y="1267"/>
                      <a:pt x="2678" y="1096"/>
                      <a:pt x="2669" y="1080"/>
                    </a:cubicBezTo>
                    <a:lnTo>
                      <a:pt x="2669" y="1080"/>
                    </a:lnTo>
                    <a:cubicBezTo>
                      <a:pt x="2685" y="1091"/>
                      <a:pt x="2855" y="1180"/>
                      <a:pt x="2997" y="1459"/>
                    </a:cubicBezTo>
                    <a:cubicBezTo>
                      <a:pt x="3023" y="1512"/>
                      <a:pt x="3050" y="1576"/>
                      <a:pt x="3066" y="1645"/>
                    </a:cubicBezTo>
                    <a:cubicBezTo>
                      <a:pt x="3076" y="1597"/>
                      <a:pt x="3076" y="1555"/>
                      <a:pt x="3076" y="1523"/>
                    </a:cubicBezTo>
                    <a:cubicBezTo>
                      <a:pt x="3092" y="1359"/>
                      <a:pt x="3076" y="1211"/>
                      <a:pt x="3039" y="1089"/>
                    </a:cubicBezTo>
                    <a:cubicBezTo>
                      <a:pt x="2965" y="840"/>
                      <a:pt x="2833" y="692"/>
                      <a:pt x="2838" y="692"/>
                    </a:cubicBezTo>
                    <a:lnTo>
                      <a:pt x="2838" y="692"/>
                    </a:lnTo>
                    <a:cubicBezTo>
                      <a:pt x="2838" y="692"/>
                      <a:pt x="2880" y="703"/>
                      <a:pt x="2949" y="745"/>
                    </a:cubicBezTo>
                    <a:cubicBezTo>
                      <a:pt x="3023" y="777"/>
                      <a:pt x="3124" y="851"/>
                      <a:pt x="3214" y="983"/>
                    </a:cubicBezTo>
                    <a:cubicBezTo>
                      <a:pt x="3262" y="1041"/>
                      <a:pt x="3309" y="1131"/>
                      <a:pt x="3341" y="1232"/>
                    </a:cubicBezTo>
                    <a:cubicBezTo>
                      <a:pt x="3314" y="1020"/>
                      <a:pt x="3288" y="840"/>
                      <a:pt x="3214" y="703"/>
                    </a:cubicBezTo>
                    <a:cubicBezTo>
                      <a:pt x="3119" y="470"/>
                      <a:pt x="2949" y="353"/>
                      <a:pt x="2960" y="353"/>
                    </a:cubicBezTo>
                    <a:lnTo>
                      <a:pt x="2960" y="353"/>
                    </a:lnTo>
                    <a:cubicBezTo>
                      <a:pt x="2960" y="353"/>
                      <a:pt x="2997" y="353"/>
                      <a:pt x="3076" y="380"/>
                    </a:cubicBezTo>
                    <a:cubicBezTo>
                      <a:pt x="3150" y="406"/>
                      <a:pt x="3267" y="454"/>
                      <a:pt x="3373" y="570"/>
                    </a:cubicBezTo>
                    <a:cubicBezTo>
                      <a:pt x="3399" y="597"/>
                      <a:pt x="3420" y="628"/>
                      <a:pt x="3447" y="655"/>
                    </a:cubicBezTo>
                    <a:cubicBezTo>
                      <a:pt x="3442" y="602"/>
                      <a:pt x="3436" y="560"/>
                      <a:pt x="3415" y="512"/>
                    </a:cubicBezTo>
                    <a:lnTo>
                      <a:pt x="3415" y="512"/>
                    </a:lnTo>
                    <a:cubicBezTo>
                      <a:pt x="3479" y="591"/>
                      <a:pt x="3547" y="703"/>
                      <a:pt x="3579" y="798"/>
                    </a:cubicBezTo>
                    <a:cubicBezTo>
                      <a:pt x="3611" y="533"/>
                      <a:pt x="3505" y="353"/>
                      <a:pt x="3373" y="147"/>
                    </a:cubicBezTo>
                    <a:cubicBezTo>
                      <a:pt x="3373" y="141"/>
                      <a:pt x="3367" y="141"/>
                      <a:pt x="3367" y="136"/>
                    </a:cubicBezTo>
                    <a:cubicBezTo>
                      <a:pt x="3373" y="136"/>
                      <a:pt x="3373" y="136"/>
                      <a:pt x="3383" y="147"/>
                    </a:cubicBezTo>
                    <a:cubicBezTo>
                      <a:pt x="3569" y="216"/>
                      <a:pt x="3727" y="311"/>
                      <a:pt x="3844" y="438"/>
                    </a:cubicBezTo>
                    <a:cubicBezTo>
                      <a:pt x="3844" y="417"/>
                      <a:pt x="3844" y="411"/>
                      <a:pt x="3849" y="406"/>
                    </a:cubicBezTo>
                    <a:lnTo>
                      <a:pt x="3870" y="406"/>
                    </a:lnTo>
                    <a:cubicBezTo>
                      <a:pt x="3918" y="427"/>
                      <a:pt x="4024" y="544"/>
                      <a:pt x="4130" y="777"/>
                    </a:cubicBezTo>
                    <a:cubicBezTo>
                      <a:pt x="4177" y="877"/>
                      <a:pt x="4214" y="999"/>
                      <a:pt x="4241" y="1147"/>
                    </a:cubicBezTo>
                    <a:lnTo>
                      <a:pt x="4241" y="1676"/>
                    </a:lnTo>
                    <a:cubicBezTo>
                      <a:pt x="4230" y="1751"/>
                      <a:pt x="4204" y="1830"/>
                      <a:pt x="4167" y="1899"/>
                    </a:cubicBezTo>
                    <a:cubicBezTo>
                      <a:pt x="4050" y="2126"/>
                      <a:pt x="3860" y="2243"/>
                      <a:pt x="3690" y="2338"/>
                    </a:cubicBezTo>
                    <a:cubicBezTo>
                      <a:pt x="3526" y="2423"/>
                      <a:pt x="3373" y="2476"/>
                      <a:pt x="3251" y="2529"/>
                    </a:cubicBezTo>
                    <a:cubicBezTo>
                      <a:pt x="3240" y="2529"/>
                      <a:pt x="3235" y="2529"/>
                      <a:pt x="3230" y="2534"/>
                    </a:cubicBezTo>
                    <a:cubicBezTo>
                      <a:pt x="3203" y="2555"/>
                      <a:pt x="3177" y="2576"/>
                      <a:pt x="3150" y="2587"/>
                    </a:cubicBezTo>
                    <a:cubicBezTo>
                      <a:pt x="3103" y="2624"/>
                      <a:pt x="3055" y="2650"/>
                      <a:pt x="3002" y="2677"/>
                    </a:cubicBezTo>
                    <a:lnTo>
                      <a:pt x="2933" y="2709"/>
                    </a:lnTo>
                    <a:cubicBezTo>
                      <a:pt x="2907" y="2730"/>
                      <a:pt x="2880" y="2740"/>
                      <a:pt x="2843" y="2756"/>
                    </a:cubicBezTo>
                    <a:cubicBezTo>
                      <a:pt x="2757" y="2788"/>
                      <a:pt x="2661" y="2805"/>
                      <a:pt x="2566" y="2805"/>
                    </a:cubicBezTo>
                    <a:cubicBezTo>
                      <a:pt x="2533" y="2805"/>
                      <a:pt x="2500" y="2803"/>
                      <a:pt x="2468" y="2799"/>
                    </a:cubicBezTo>
                    <a:cubicBezTo>
                      <a:pt x="2341" y="2788"/>
                      <a:pt x="2224" y="2756"/>
                      <a:pt x="2113" y="2714"/>
                    </a:cubicBezTo>
                    <a:cubicBezTo>
                      <a:pt x="1991" y="2677"/>
                      <a:pt x="1891" y="2635"/>
                      <a:pt x="1779" y="2608"/>
                    </a:cubicBezTo>
                    <a:cubicBezTo>
                      <a:pt x="1748" y="2597"/>
                      <a:pt x="1716" y="2587"/>
                      <a:pt x="1679" y="2587"/>
                    </a:cubicBezTo>
                    <a:cubicBezTo>
                      <a:pt x="1626" y="2597"/>
                      <a:pt x="1568" y="2608"/>
                      <a:pt x="1515" y="2624"/>
                    </a:cubicBezTo>
                    <a:cubicBezTo>
                      <a:pt x="1467" y="2661"/>
                      <a:pt x="1319" y="2730"/>
                      <a:pt x="1139" y="2899"/>
                    </a:cubicBezTo>
                    <a:cubicBezTo>
                      <a:pt x="922" y="3106"/>
                      <a:pt x="663" y="3444"/>
                      <a:pt x="430" y="3841"/>
                    </a:cubicBezTo>
                    <a:cubicBezTo>
                      <a:pt x="409" y="3873"/>
                      <a:pt x="398" y="3900"/>
                      <a:pt x="382" y="3926"/>
                    </a:cubicBezTo>
                    <a:cubicBezTo>
                      <a:pt x="398" y="3926"/>
                      <a:pt x="398" y="3931"/>
                      <a:pt x="398" y="3931"/>
                    </a:cubicBezTo>
                    <a:lnTo>
                      <a:pt x="382" y="3931"/>
                    </a:lnTo>
                    <a:cubicBezTo>
                      <a:pt x="266" y="4143"/>
                      <a:pt x="165" y="4355"/>
                      <a:pt x="80" y="4535"/>
                    </a:cubicBezTo>
                    <a:cubicBezTo>
                      <a:pt x="97" y="4546"/>
                      <a:pt x="104" y="4551"/>
                      <a:pt x="101" y="4551"/>
                    </a:cubicBezTo>
                    <a:cubicBezTo>
                      <a:pt x="99" y="4551"/>
                      <a:pt x="90" y="4547"/>
                      <a:pt x="75" y="4540"/>
                    </a:cubicBezTo>
                    <a:lnTo>
                      <a:pt x="33" y="4641"/>
                    </a:lnTo>
                    <a:cubicBezTo>
                      <a:pt x="17" y="4815"/>
                      <a:pt x="1" y="5080"/>
                      <a:pt x="43" y="5376"/>
                    </a:cubicBezTo>
                    <a:cubicBezTo>
                      <a:pt x="70" y="5620"/>
                      <a:pt x="139" y="5821"/>
                      <a:pt x="229" y="5943"/>
                    </a:cubicBezTo>
                    <a:cubicBezTo>
                      <a:pt x="266" y="6006"/>
                      <a:pt x="313" y="6049"/>
                      <a:pt x="345" y="6075"/>
                    </a:cubicBezTo>
                    <a:cubicBezTo>
                      <a:pt x="477" y="6070"/>
                      <a:pt x="631" y="6043"/>
                      <a:pt x="800" y="5996"/>
                    </a:cubicBezTo>
                    <a:cubicBezTo>
                      <a:pt x="816" y="5996"/>
                      <a:pt x="821" y="5990"/>
                      <a:pt x="827" y="5990"/>
                    </a:cubicBezTo>
                    <a:cubicBezTo>
                      <a:pt x="843" y="5990"/>
                      <a:pt x="853" y="5985"/>
                      <a:pt x="864" y="5974"/>
                    </a:cubicBezTo>
                    <a:cubicBezTo>
                      <a:pt x="874" y="5974"/>
                      <a:pt x="896" y="5969"/>
                      <a:pt x="906" y="5964"/>
                    </a:cubicBezTo>
                    <a:cubicBezTo>
                      <a:pt x="1075" y="5916"/>
                      <a:pt x="1245" y="5869"/>
                      <a:pt x="1446" y="5826"/>
                    </a:cubicBezTo>
                    <a:cubicBezTo>
                      <a:pt x="1515" y="5805"/>
                      <a:pt x="1589" y="5800"/>
                      <a:pt x="1663" y="5784"/>
                    </a:cubicBezTo>
                    <a:cubicBezTo>
                      <a:pt x="1822" y="5736"/>
                      <a:pt x="1986" y="5710"/>
                      <a:pt x="2139" y="5705"/>
                    </a:cubicBezTo>
                    <a:cubicBezTo>
                      <a:pt x="2203" y="5699"/>
                      <a:pt x="2277" y="5699"/>
                      <a:pt x="2346" y="5699"/>
                    </a:cubicBezTo>
                    <a:cubicBezTo>
                      <a:pt x="2388" y="5694"/>
                      <a:pt x="2436" y="5694"/>
                      <a:pt x="2489" y="5683"/>
                    </a:cubicBezTo>
                    <a:lnTo>
                      <a:pt x="2637" y="5683"/>
                    </a:lnTo>
                    <a:cubicBezTo>
                      <a:pt x="2622" y="5683"/>
                      <a:pt x="2617" y="5679"/>
                      <a:pt x="2612" y="5678"/>
                    </a:cubicBezTo>
                    <a:lnTo>
                      <a:pt x="2612" y="5678"/>
                    </a:lnTo>
                    <a:cubicBezTo>
                      <a:pt x="2685" y="5679"/>
                      <a:pt x="2758" y="5683"/>
                      <a:pt x="2822" y="5683"/>
                    </a:cubicBezTo>
                    <a:lnTo>
                      <a:pt x="2875" y="5683"/>
                    </a:lnTo>
                    <a:cubicBezTo>
                      <a:pt x="2944" y="5683"/>
                      <a:pt x="3013" y="5694"/>
                      <a:pt x="3087" y="5694"/>
                    </a:cubicBezTo>
                    <a:cubicBezTo>
                      <a:pt x="3140" y="5699"/>
                      <a:pt x="3193" y="5705"/>
                      <a:pt x="3235" y="5710"/>
                    </a:cubicBezTo>
                    <a:cubicBezTo>
                      <a:pt x="3235" y="5710"/>
                      <a:pt x="3230" y="5705"/>
                      <a:pt x="3225" y="5705"/>
                    </a:cubicBezTo>
                    <a:cubicBezTo>
                      <a:pt x="3209" y="5705"/>
                      <a:pt x="3203" y="5694"/>
                      <a:pt x="3193" y="5694"/>
                    </a:cubicBezTo>
                    <a:lnTo>
                      <a:pt x="3256" y="5694"/>
                    </a:lnTo>
                    <a:lnTo>
                      <a:pt x="3251" y="5705"/>
                    </a:lnTo>
                    <a:lnTo>
                      <a:pt x="3251" y="5710"/>
                    </a:lnTo>
                    <a:cubicBezTo>
                      <a:pt x="3256" y="5710"/>
                      <a:pt x="5744" y="5705"/>
                      <a:pt x="6035" y="5705"/>
                    </a:cubicBezTo>
                    <a:lnTo>
                      <a:pt x="6062" y="5705"/>
                    </a:lnTo>
                    <a:cubicBezTo>
                      <a:pt x="6056" y="5705"/>
                      <a:pt x="6051" y="5705"/>
                      <a:pt x="6051" y="5710"/>
                    </a:cubicBezTo>
                    <a:cubicBezTo>
                      <a:pt x="6104" y="5705"/>
                      <a:pt x="6157" y="5705"/>
                      <a:pt x="6199" y="5694"/>
                    </a:cubicBezTo>
                    <a:cubicBezTo>
                      <a:pt x="6273" y="5683"/>
                      <a:pt x="6342" y="5683"/>
                      <a:pt x="6411" y="5683"/>
                    </a:cubicBezTo>
                    <a:lnTo>
                      <a:pt x="6464" y="5683"/>
                    </a:lnTo>
                    <a:cubicBezTo>
                      <a:pt x="6525" y="5683"/>
                      <a:pt x="6594" y="5683"/>
                      <a:pt x="6664" y="5680"/>
                    </a:cubicBezTo>
                    <a:lnTo>
                      <a:pt x="6664" y="5680"/>
                    </a:lnTo>
                    <a:cubicBezTo>
                      <a:pt x="6660" y="5681"/>
                      <a:pt x="6654" y="5683"/>
                      <a:pt x="6644" y="5683"/>
                    </a:cubicBezTo>
                    <a:lnTo>
                      <a:pt x="6792" y="5683"/>
                    </a:lnTo>
                    <a:cubicBezTo>
                      <a:pt x="6845" y="5683"/>
                      <a:pt x="6887" y="5694"/>
                      <a:pt x="6935" y="5699"/>
                    </a:cubicBezTo>
                    <a:cubicBezTo>
                      <a:pt x="7004" y="5699"/>
                      <a:pt x="7067" y="5699"/>
                      <a:pt x="7141" y="5705"/>
                    </a:cubicBezTo>
                    <a:cubicBezTo>
                      <a:pt x="7295" y="5710"/>
                      <a:pt x="7459" y="5736"/>
                      <a:pt x="7618" y="5784"/>
                    </a:cubicBezTo>
                    <a:lnTo>
                      <a:pt x="7835" y="5826"/>
                    </a:lnTo>
                    <a:cubicBezTo>
                      <a:pt x="8036" y="5869"/>
                      <a:pt x="8205" y="5922"/>
                      <a:pt x="8369" y="5964"/>
                    </a:cubicBezTo>
                    <a:cubicBezTo>
                      <a:pt x="8385" y="5969"/>
                      <a:pt x="8406" y="5969"/>
                      <a:pt x="8417" y="5974"/>
                    </a:cubicBezTo>
                    <a:cubicBezTo>
                      <a:pt x="8433" y="5985"/>
                      <a:pt x="8438" y="5990"/>
                      <a:pt x="8449" y="5990"/>
                    </a:cubicBezTo>
                    <a:cubicBezTo>
                      <a:pt x="8459" y="5990"/>
                      <a:pt x="8470" y="5996"/>
                      <a:pt x="8475" y="5996"/>
                    </a:cubicBezTo>
                    <a:cubicBezTo>
                      <a:pt x="8650" y="6043"/>
                      <a:pt x="8803" y="6064"/>
                      <a:pt x="8925" y="6075"/>
                    </a:cubicBezTo>
                    <a:cubicBezTo>
                      <a:pt x="8962" y="6043"/>
                      <a:pt x="9005" y="5996"/>
                      <a:pt x="9047" y="5943"/>
                    </a:cubicBezTo>
                    <a:cubicBezTo>
                      <a:pt x="9132" y="5810"/>
                      <a:pt x="9200" y="5615"/>
                      <a:pt x="9232" y="5376"/>
                    </a:cubicBezTo>
                    <a:cubicBezTo>
                      <a:pt x="9264" y="5080"/>
                      <a:pt x="9259" y="4815"/>
                      <a:pt x="9259" y="4641"/>
                    </a:cubicBezTo>
                    <a:cubicBezTo>
                      <a:pt x="9237" y="4609"/>
                      <a:pt x="9232" y="4577"/>
                      <a:pt x="9216" y="4540"/>
                    </a:cubicBezTo>
                    <a:lnTo>
                      <a:pt x="9216" y="4535"/>
                    </a:lnTo>
                    <a:cubicBezTo>
                      <a:pt x="9132" y="4349"/>
                      <a:pt x="9031" y="4143"/>
                      <a:pt x="8915" y="3931"/>
                    </a:cubicBezTo>
                    <a:lnTo>
                      <a:pt x="8899" y="3931"/>
                    </a:lnTo>
                    <a:cubicBezTo>
                      <a:pt x="8899" y="3931"/>
                      <a:pt x="8909" y="3931"/>
                      <a:pt x="8915" y="3926"/>
                    </a:cubicBezTo>
                    <a:cubicBezTo>
                      <a:pt x="8899" y="3900"/>
                      <a:pt x="8888" y="3873"/>
                      <a:pt x="8867" y="3841"/>
                    </a:cubicBezTo>
                    <a:cubicBezTo>
                      <a:pt x="8634" y="3444"/>
                      <a:pt x="8380" y="3106"/>
                      <a:pt x="8158" y="2899"/>
                    </a:cubicBezTo>
                    <a:cubicBezTo>
                      <a:pt x="7983" y="2730"/>
                      <a:pt x="7824" y="2661"/>
                      <a:pt x="7782" y="2624"/>
                    </a:cubicBezTo>
                    <a:cubicBezTo>
                      <a:pt x="7729" y="2608"/>
                      <a:pt x="7676" y="2597"/>
                      <a:pt x="7618" y="2587"/>
                    </a:cubicBezTo>
                    <a:lnTo>
                      <a:pt x="7517" y="2608"/>
                    </a:lnTo>
                    <a:cubicBezTo>
                      <a:pt x="7401" y="2635"/>
                      <a:pt x="7305" y="2677"/>
                      <a:pt x="7189" y="2714"/>
                    </a:cubicBezTo>
                    <a:cubicBezTo>
                      <a:pt x="7067" y="2756"/>
                      <a:pt x="6951" y="2788"/>
                      <a:pt x="6829" y="2799"/>
                    </a:cubicBezTo>
                    <a:cubicBezTo>
                      <a:pt x="6797" y="2803"/>
                      <a:pt x="6764" y="2805"/>
                      <a:pt x="6731" y="2805"/>
                    </a:cubicBezTo>
                    <a:cubicBezTo>
                      <a:pt x="6636" y="2805"/>
                      <a:pt x="6540" y="2788"/>
                      <a:pt x="6453" y="2756"/>
                    </a:cubicBezTo>
                    <a:cubicBezTo>
                      <a:pt x="6427" y="2746"/>
                      <a:pt x="6395" y="2730"/>
                      <a:pt x="6369" y="2709"/>
                    </a:cubicBezTo>
                    <a:lnTo>
                      <a:pt x="6295" y="2677"/>
                    </a:lnTo>
                    <a:cubicBezTo>
                      <a:pt x="6242" y="2650"/>
                      <a:pt x="6194" y="2624"/>
                      <a:pt x="6146" y="2587"/>
                    </a:cubicBezTo>
                    <a:cubicBezTo>
                      <a:pt x="6120" y="2576"/>
                      <a:pt x="6093" y="2555"/>
                      <a:pt x="6067" y="2534"/>
                    </a:cubicBezTo>
                    <a:cubicBezTo>
                      <a:pt x="6062" y="2534"/>
                      <a:pt x="6056" y="2529"/>
                      <a:pt x="6051" y="2529"/>
                    </a:cubicBezTo>
                    <a:cubicBezTo>
                      <a:pt x="5929" y="2476"/>
                      <a:pt x="5776" y="2423"/>
                      <a:pt x="5606" y="2338"/>
                    </a:cubicBezTo>
                    <a:cubicBezTo>
                      <a:pt x="5442" y="2243"/>
                      <a:pt x="5246" y="2126"/>
                      <a:pt x="5130" y="1899"/>
                    </a:cubicBezTo>
                    <a:cubicBezTo>
                      <a:pt x="5098" y="1830"/>
                      <a:pt x="5072" y="1751"/>
                      <a:pt x="5056" y="1676"/>
                    </a:cubicBezTo>
                    <a:lnTo>
                      <a:pt x="5056" y="1147"/>
                    </a:lnTo>
                    <a:cubicBezTo>
                      <a:pt x="5082" y="999"/>
                      <a:pt x="5130" y="882"/>
                      <a:pt x="5167" y="777"/>
                    </a:cubicBezTo>
                    <a:cubicBezTo>
                      <a:pt x="5268" y="549"/>
                      <a:pt x="5379" y="427"/>
                      <a:pt x="5426" y="406"/>
                    </a:cubicBezTo>
                    <a:lnTo>
                      <a:pt x="5448" y="406"/>
                    </a:lnTo>
                    <a:cubicBezTo>
                      <a:pt x="5453" y="411"/>
                      <a:pt x="5453" y="427"/>
                      <a:pt x="5453" y="438"/>
                    </a:cubicBezTo>
                    <a:cubicBezTo>
                      <a:pt x="5580" y="311"/>
                      <a:pt x="5739" y="216"/>
                      <a:pt x="5919" y="147"/>
                    </a:cubicBezTo>
                    <a:lnTo>
                      <a:pt x="5925" y="141"/>
                    </a:lnTo>
                    <a:lnTo>
                      <a:pt x="5925" y="141"/>
                    </a:lnTo>
                    <a:cubicBezTo>
                      <a:pt x="5924" y="142"/>
                      <a:pt x="5924" y="144"/>
                      <a:pt x="5924" y="147"/>
                    </a:cubicBezTo>
                    <a:cubicBezTo>
                      <a:pt x="5792" y="353"/>
                      <a:pt x="5686" y="533"/>
                      <a:pt x="5718" y="798"/>
                    </a:cubicBezTo>
                    <a:cubicBezTo>
                      <a:pt x="5760" y="708"/>
                      <a:pt x="5818" y="591"/>
                      <a:pt x="5882" y="512"/>
                    </a:cubicBezTo>
                    <a:lnTo>
                      <a:pt x="5882" y="512"/>
                    </a:lnTo>
                    <a:cubicBezTo>
                      <a:pt x="5860" y="549"/>
                      <a:pt x="5855" y="602"/>
                      <a:pt x="5850" y="655"/>
                    </a:cubicBezTo>
                    <a:cubicBezTo>
                      <a:pt x="5876" y="623"/>
                      <a:pt x="5898" y="591"/>
                      <a:pt x="5924" y="570"/>
                    </a:cubicBezTo>
                    <a:cubicBezTo>
                      <a:pt x="6035" y="459"/>
                      <a:pt x="6146" y="406"/>
                      <a:pt x="6226" y="380"/>
                    </a:cubicBezTo>
                    <a:cubicBezTo>
                      <a:pt x="6300" y="360"/>
                      <a:pt x="6342" y="359"/>
                      <a:pt x="6347" y="354"/>
                    </a:cubicBezTo>
                    <a:lnTo>
                      <a:pt x="6347" y="354"/>
                    </a:lnTo>
                    <a:cubicBezTo>
                      <a:pt x="6336" y="366"/>
                      <a:pt x="6188" y="477"/>
                      <a:pt x="6088" y="703"/>
                    </a:cubicBezTo>
                    <a:cubicBezTo>
                      <a:pt x="6025" y="840"/>
                      <a:pt x="5988" y="1020"/>
                      <a:pt x="5972" y="1232"/>
                    </a:cubicBezTo>
                    <a:cubicBezTo>
                      <a:pt x="6003" y="1131"/>
                      <a:pt x="6051" y="1047"/>
                      <a:pt x="6093" y="983"/>
                    </a:cubicBezTo>
                    <a:cubicBezTo>
                      <a:pt x="6194" y="851"/>
                      <a:pt x="6295" y="782"/>
                      <a:pt x="6358" y="745"/>
                    </a:cubicBezTo>
                    <a:cubicBezTo>
                      <a:pt x="6432" y="703"/>
                      <a:pt x="6474" y="692"/>
                      <a:pt x="6474" y="692"/>
                    </a:cubicBezTo>
                    <a:lnTo>
                      <a:pt x="6474" y="692"/>
                    </a:lnTo>
                    <a:cubicBezTo>
                      <a:pt x="6480" y="692"/>
                      <a:pt x="6347" y="840"/>
                      <a:pt x="6273" y="1089"/>
                    </a:cubicBezTo>
                    <a:cubicBezTo>
                      <a:pt x="6236" y="1211"/>
                      <a:pt x="6220" y="1359"/>
                      <a:pt x="6236" y="1523"/>
                    </a:cubicBezTo>
                    <a:cubicBezTo>
                      <a:pt x="6236" y="1555"/>
                      <a:pt x="6242" y="1602"/>
                      <a:pt x="6247" y="1645"/>
                    </a:cubicBezTo>
                    <a:cubicBezTo>
                      <a:pt x="6257" y="1576"/>
                      <a:pt x="6289" y="1512"/>
                      <a:pt x="6316" y="1459"/>
                    </a:cubicBezTo>
                    <a:cubicBezTo>
                      <a:pt x="6459" y="1152"/>
                      <a:pt x="6644" y="1078"/>
                      <a:pt x="6644" y="1078"/>
                    </a:cubicBezTo>
                    <a:lnTo>
                      <a:pt x="6644" y="1078"/>
                    </a:lnTo>
                    <a:cubicBezTo>
                      <a:pt x="6644" y="1078"/>
                      <a:pt x="6543" y="1253"/>
                      <a:pt x="6512" y="1539"/>
                    </a:cubicBezTo>
                    <a:cubicBezTo>
                      <a:pt x="6480" y="1793"/>
                      <a:pt x="6490" y="2190"/>
                      <a:pt x="6797" y="2343"/>
                    </a:cubicBezTo>
                    <a:lnTo>
                      <a:pt x="6898" y="2365"/>
                    </a:lnTo>
                    <a:cubicBezTo>
                      <a:pt x="6961" y="2359"/>
                      <a:pt x="7020" y="2343"/>
                      <a:pt x="7088" y="2333"/>
                    </a:cubicBezTo>
                    <a:cubicBezTo>
                      <a:pt x="7215" y="2299"/>
                      <a:pt x="7358" y="2274"/>
                      <a:pt x="7507" y="2274"/>
                    </a:cubicBezTo>
                    <a:cubicBezTo>
                      <a:pt x="7638" y="2274"/>
                      <a:pt x="7775" y="2294"/>
                      <a:pt x="7909" y="2343"/>
                    </a:cubicBezTo>
                    <a:cubicBezTo>
                      <a:pt x="8184" y="2460"/>
                      <a:pt x="8380" y="2656"/>
                      <a:pt x="8544" y="2846"/>
                    </a:cubicBezTo>
                    <a:cubicBezTo>
                      <a:pt x="8708" y="3037"/>
                      <a:pt x="8840" y="3233"/>
                      <a:pt x="8968" y="3423"/>
                    </a:cubicBezTo>
                    <a:cubicBezTo>
                      <a:pt x="9020" y="3508"/>
                      <a:pt x="9073" y="3587"/>
                      <a:pt x="9126" y="3672"/>
                    </a:cubicBezTo>
                    <a:cubicBezTo>
                      <a:pt x="8930" y="3190"/>
                      <a:pt x="8682" y="2756"/>
                      <a:pt x="8444" y="2370"/>
                    </a:cubicBezTo>
                    <a:cubicBezTo>
                      <a:pt x="8184" y="1962"/>
                      <a:pt x="7914" y="1608"/>
                      <a:pt x="7697" y="1311"/>
                    </a:cubicBezTo>
                    <a:cubicBezTo>
                      <a:pt x="7628" y="1227"/>
                      <a:pt x="7575" y="1147"/>
                      <a:pt x="7517" y="1073"/>
                    </a:cubicBezTo>
                    <a:cubicBezTo>
                      <a:pt x="7417" y="962"/>
                      <a:pt x="7327" y="851"/>
                      <a:pt x="7226" y="745"/>
                    </a:cubicBezTo>
                    <a:cubicBezTo>
                      <a:pt x="7200" y="718"/>
                      <a:pt x="7157" y="665"/>
                      <a:pt x="7120" y="618"/>
                    </a:cubicBezTo>
                    <a:cubicBezTo>
                      <a:pt x="7051" y="401"/>
                      <a:pt x="7014" y="216"/>
                      <a:pt x="6903" y="115"/>
                    </a:cubicBezTo>
                    <a:cubicBezTo>
                      <a:pt x="6877" y="83"/>
                      <a:pt x="6840" y="67"/>
                      <a:pt x="6797" y="41"/>
                    </a:cubicBezTo>
                    <a:cubicBezTo>
                      <a:pt x="6771" y="20"/>
                      <a:pt x="6729" y="14"/>
                      <a:pt x="6676" y="9"/>
                    </a:cubicBezTo>
                    <a:cubicBezTo>
                      <a:pt x="6636" y="3"/>
                      <a:pt x="6594" y="1"/>
                      <a:pt x="6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6"/>
              <p:cNvSpPr/>
              <p:nvPr/>
            </p:nvSpPr>
            <p:spPr>
              <a:xfrm>
                <a:off x="752450" y="1111175"/>
                <a:ext cx="238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34" extrusionOk="0">
                    <a:moveTo>
                      <a:pt x="366" y="0"/>
                    </a:moveTo>
                    <a:cubicBezTo>
                      <a:pt x="281" y="53"/>
                      <a:pt x="186" y="122"/>
                      <a:pt x="123" y="201"/>
                    </a:cubicBezTo>
                    <a:cubicBezTo>
                      <a:pt x="117" y="212"/>
                      <a:pt x="101" y="233"/>
                      <a:pt x="96" y="238"/>
                    </a:cubicBezTo>
                    <a:cubicBezTo>
                      <a:pt x="96" y="238"/>
                      <a:pt x="91" y="265"/>
                      <a:pt x="75" y="281"/>
                    </a:cubicBezTo>
                    <a:cubicBezTo>
                      <a:pt x="64" y="307"/>
                      <a:pt x="48" y="339"/>
                      <a:pt x="48" y="381"/>
                    </a:cubicBezTo>
                    <a:cubicBezTo>
                      <a:pt x="27" y="445"/>
                      <a:pt x="17" y="514"/>
                      <a:pt x="17" y="577"/>
                    </a:cubicBezTo>
                    <a:cubicBezTo>
                      <a:pt x="1" y="710"/>
                      <a:pt x="17" y="831"/>
                      <a:pt x="38" y="927"/>
                    </a:cubicBezTo>
                    <a:lnTo>
                      <a:pt x="38" y="937"/>
                    </a:lnTo>
                    <a:cubicBezTo>
                      <a:pt x="80" y="1032"/>
                      <a:pt x="154" y="1128"/>
                      <a:pt x="239" y="1191"/>
                    </a:cubicBezTo>
                    <a:cubicBezTo>
                      <a:pt x="334" y="1202"/>
                      <a:pt x="419" y="1212"/>
                      <a:pt x="498" y="1234"/>
                    </a:cubicBezTo>
                    <a:lnTo>
                      <a:pt x="525" y="1234"/>
                    </a:lnTo>
                    <a:cubicBezTo>
                      <a:pt x="816" y="1122"/>
                      <a:pt x="954" y="837"/>
                      <a:pt x="911" y="503"/>
                    </a:cubicBezTo>
                    <a:cubicBezTo>
                      <a:pt x="895" y="418"/>
                      <a:pt x="874" y="344"/>
                      <a:pt x="848" y="275"/>
                    </a:cubicBezTo>
                    <a:cubicBezTo>
                      <a:pt x="842" y="260"/>
                      <a:pt x="842" y="254"/>
                      <a:pt x="842" y="254"/>
                    </a:cubicBezTo>
                    <a:cubicBezTo>
                      <a:pt x="805" y="159"/>
                      <a:pt x="752" y="90"/>
                      <a:pt x="678" y="27"/>
                    </a:cubicBezTo>
                    <a:cubicBezTo>
                      <a:pt x="631" y="16"/>
                      <a:pt x="578" y="11"/>
                      <a:pt x="525" y="11"/>
                    </a:cubicBezTo>
                    <a:cubicBezTo>
                      <a:pt x="472" y="11"/>
                      <a:pt x="424" y="11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6"/>
              <p:cNvSpPr/>
              <p:nvPr/>
            </p:nvSpPr>
            <p:spPr>
              <a:xfrm>
                <a:off x="423700" y="1157825"/>
                <a:ext cx="2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6" y="0"/>
                    </a:moveTo>
                    <a:cubicBezTo>
                      <a:pt x="3" y="0"/>
                      <a:pt x="1" y="3"/>
                      <a:pt x="8" y="3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6"/>
              <p:cNvSpPr/>
              <p:nvPr/>
            </p:nvSpPr>
            <p:spPr>
              <a:xfrm>
                <a:off x="341175" y="943925"/>
                <a:ext cx="612050" cy="318950"/>
              </a:xfrm>
              <a:custGeom>
                <a:avLst/>
                <a:gdLst/>
                <a:ahLst/>
                <a:cxnLst/>
                <a:rect l="l" t="t" r="r" b="b"/>
                <a:pathLst>
                  <a:path w="24482" h="12758" extrusionOk="0">
                    <a:moveTo>
                      <a:pt x="10952" y="513"/>
                    </a:move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0" y="513"/>
                      <a:pt x="10952" y="513"/>
                      <a:pt x="10952" y="513"/>
                    </a:cubicBezTo>
                    <a:close/>
                    <a:moveTo>
                      <a:pt x="10545" y="730"/>
                    </a:moveTo>
                    <a:lnTo>
                      <a:pt x="10545" y="730"/>
                    </a:lnTo>
                    <a:cubicBezTo>
                      <a:pt x="10544" y="730"/>
                      <a:pt x="10545" y="730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0"/>
                      <a:pt x="10545" y="730"/>
                    </a:cubicBezTo>
                    <a:close/>
                    <a:moveTo>
                      <a:pt x="10545" y="731"/>
                    </a:move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close/>
                    <a:moveTo>
                      <a:pt x="14229" y="1455"/>
                    </a:moveTo>
                    <a:cubicBezTo>
                      <a:pt x="14229" y="1455"/>
                      <a:pt x="14228" y="1456"/>
                      <a:pt x="14228" y="1457"/>
                    </a:cubicBezTo>
                    <a:lnTo>
                      <a:pt x="14228" y="1457"/>
                    </a:lnTo>
                    <a:cubicBezTo>
                      <a:pt x="14229" y="1456"/>
                      <a:pt x="14229" y="1455"/>
                      <a:pt x="14229" y="1455"/>
                    </a:cubicBezTo>
                    <a:close/>
                    <a:moveTo>
                      <a:pt x="14255" y="6055"/>
                    </a:moveTo>
                    <a:cubicBezTo>
                      <a:pt x="14255" y="6055"/>
                      <a:pt x="14254" y="6055"/>
                      <a:pt x="14254" y="6055"/>
                    </a:cubicBezTo>
                    <a:lnTo>
                      <a:pt x="14254" y="6055"/>
                    </a:lnTo>
                    <a:cubicBezTo>
                      <a:pt x="14261" y="6055"/>
                      <a:pt x="14269" y="6055"/>
                      <a:pt x="14276" y="6055"/>
                    </a:cubicBezTo>
                    <a:close/>
                    <a:moveTo>
                      <a:pt x="10179" y="6055"/>
                    </a:moveTo>
                    <a:cubicBezTo>
                      <a:pt x="10187" y="6056"/>
                      <a:pt x="10194" y="6056"/>
                      <a:pt x="10201" y="6056"/>
                    </a:cubicBezTo>
                    <a:lnTo>
                      <a:pt x="10201" y="6056"/>
                    </a:lnTo>
                    <a:cubicBezTo>
                      <a:pt x="10199" y="6056"/>
                      <a:pt x="10197" y="6055"/>
                      <a:pt x="10195" y="6055"/>
                    </a:cubicBezTo>
                    <a:close/>
                    <a:moveTo>
                      <a:pt x="10340" y="378"/>
                    </a:moveTo>
                    <a:cubicBezTo>
                      <a:pt x="10408" y="378"/>
                      <a:pt x="10483" y="383"/>
                      <a:pt x="10561" y="386"/>
                    </a:cubicBezTo>
                    <a:cubicBezTo>
                      <a:pt x="10682" y="397"/>
                      <a:pt x="10809" y="413"/>
                      <a:pt x="10958" y="413"/>
                    </a:cubicBezTo>
                    <a:cubicBezTo>
                      <a:pt x="11042" y="418"/>
                      <a:pt x="11090" y="418"/>
                      <a:pt x="11148" y="423"/>
                    </a:cubicBezTo>
                    <a:cubicBezTo>
                      <a:pt x="11206" y="434"/>
                      <a:pt x="11265" y="439"/>
                      <a:pt x="11317" y="450"/>
                    </a:cubicBezTo>
                    <a:cubicBezTo>
                      <a:pt x="11492" y="487"/>
                      <a:pt x="12027" y="593"/>
                      <a:pt x="12207" y="661"/>
                    </a:cubicBezTo>
                    <a:cubicBezTo>
                      <a:pt x="12387" y="593"/>
                      <a:pt x="12995" y="487"/>
                      <a:pt x="13159" y="450"/>
                    </a:cubicBezTo>
                    <a:cubicBezTo>
                      <a:pt x="13218" y="439"/>
                      <a:pt x="13276" y="434"/>
                      <a:pt x="13329" y="423"/>
                    </a:cubicBezTo>
                    <a:cubicBezTo>
                      <a:pt x="13392" y="418"/>
                      <a:pt x="13435" y="418"/>
                      <a:pt x="13525" y="413"/>
                    </a:cubicBezTo>
                    <a:cubicBezTo>
                      <a:pt x="13668" y="407"/>
                      <a:pt x="13795" y="397"/>
                      <a:pt x="13922" y="386"/>
                    </a:cubicBezTo>
                    <a:cubicBezTo>
                      <a:pt x="13983" y="383"/>
                      <a:pt x="14043" y="382"/>
                      <a:pt x="14101" y="382"/>
                    </a:cubicBezTo>
                    <a:cubicBezTo>
                      <a:pt x="14159" y="382"/>
                      <a:pt x="14213" y="383"/>
                      <a:pt x="14260" y="386"/>
                    </a:cubicBezTo>
                    <a:cubicBezTo>
                      <a:pt x="14319" y="397"/>
                      <a:pt x="14356" y="407"/>
                      <a:pt x="14382" y="418"/>
                    </a:cubicBezTo>
                    <a:cubicBezTo>
                      <a:pt x="14435" y="444"/>
                      <a:pt x="14462" y="460"/>
                      <a:pt x="14488" y="492"/>
                    </a:cubicBezTo>
                    <a:cubicBezTo>
                      <a:pt x="14594" y="582"/>
                      <a:pt x="14642" y="778"/>
                      <a:pt x="14705" y="995"/>
                    </a:cubicBezTo>
                    <a:cubicBezTo>
                      <a:pt x="14747" y="1042"/>
                      <a:pt x="14779" y="1095"/>
                      <a:pt x="14811" y="1122"/>
                    </a:cubicBezTo>
                    <a:cubicBezTo>
                      <a:pt x="14906" y="1228"/>
                      <a:pt x="15007" y="1339"/>
                      <a:pt x="15102" y="1450"/>
                    </a:cubicBezTo>
                    <a:cubicBezTo>
                      <a:pt x="15155" y="1524"/>
                      <a:pt x="15218" y="1604"/>
                      <a:pt x="15282" y="1688"/>
                    </a:cubicBezTo>
                    <a:cubicBezTo>
                      <a:pt x="15499" y="1985"/>
                      <a:pt x="15774" y="2339"/>
                      <a:pt x="16028" y="2747"/>
                    </a:cubicBezTo>
                    <a:cubicBezTo>
                      <a:pt x="16277" y="3133"/>
                      <a:pt x="16521" y="3573"/>
                      <a:pt x="16711" y="4049"/>
                    </a:cubicBezTo>
                    <a:cubicBezTo>
                      <a:pt x="16658" y="3964"/>
                      <a:pt x="16611" y="3885"/>
                      <a:pt x="16552" y="3800"/>
                    </a:cubicBezTo>
                    <a:cubicBezTo>
                      <a:pt x="16425" y="3610"/>
                      <a:pt x="16288" y="3419"/>
                      <a:pt x="16129" y="3223"/>
                    </a:cubicBezTo>
                    <a:cubicBezTo>
                      <a:pt x="15965" y="3033"/>
                      <a:pt x="15774" y="2837"/>
                      <a:pt x="15494" y="2720"/>
                    </a:cubicBezTo>
                    <a:cubicBezTo>
                      <a:pt x="15360" y="2671"/>
                      <a:pt x="15223" y="2651"/>
                      <a:pt x="15091" y="2651"/>
                    </a:cubicBezTo>
                    <a:cubicBezTo>
                      <a:pt x="14942" y="2651"/>
                      <a:pt x="14800" y="2676"/>
                      <a:pt x="14673" y="2710"/>
                    </a:cubicBezTo>
                    <a:cubicBezTo>
                      <a:pt x="14610" y="2720"/>
                      <a:pt x="14546" y="2736"/>
                      <a:pt x="14483" y="2742"/>
                    </a:cubicBezTo>
                    <a:cubicBezTo>
                      <a:pt x="14456" y="2736"/>
                      <a:pt x="14425" y="2720"/>
                      <a:pt x="14382" y="2720"/>
                    </a:cubicBezTo>
                    <a:cubicBezTo>
                      <a:pt x="14080" y="2572"/>
                      <a:pt x="14065" y="2175"/>
                      <a:pt x="14096" y="1916"/>
                    </a:cubicBezTo>
                    <a:cubicBezTo>
                      <a:pt x="14132" y="1644"/>
                      <a:pt x="14219" y="1473"/>
                      <a:pt x="14228" y="1457"/>
                    </a:cubicBezTo>
                    <a:lnTo>
                      <a:pt x="14228" y="1457"/>
                    </a:lnTo>
                    <a:cubicBezTo>
                      <a:pt x="14213" y="1468"/>
                      <a:pt x="14043" y="1557"/>
                      <a:pt x="13901" y="1836"/>
                    </a:cubicBezTo>
                    <a:cubicBezTo>
                      <a:pt x="13874" y="1889"/>
                      <a:pt x="13848" y="1953"/>
                      <a:pt x="13832" y="2022"/>
                    </a:cubicBezTo>
                    <a:cubicBezTo>
                      <a:pt x="13826" y="1974"/>
                      <a:pt x="13821" y="1932"/>
                      <a:pt x="13821" y="1900"/>
                    </a:cubicBezTo>
                    <a:cubicBezTo>
                      <a:pt x="13805" y="1736"/>
                      <a:pt x="13821" y="1588"/>
                      <a:pt x="13858" y="1466"/>
                    </a:cubicBezTo>
                    <a:cubicBezTo>
                      <a:pt x="13932" y="1217"/>
                      <a:pt x="14065" y="1069"/>
                      <a:pt x="14059" y="1069"/>
                    </a:cubicBezTo>
                    <a:lnTo>
                      <a:pt x="14059" y="1069"/>
                    </a:lnTo>
                    <a:cubicBezTo>
                      <a:pt x="14059" y="1069"/>
                      <a:pt x="14017" y="1080"/>
                      <a:pt x="13948" y="1122"/>
                    </a:cubicBezTo>
                    <a:cubicBezTo>
                      <a:pt x="13874" y="1154"/>
                      <a:pt x="13773" y="1228"/>
                      <a:pt x="13683" y="1360"/>
                    </a:cubicBezTo>
                    <a:cubicBezTo>
                      <a:pt x="13636" y="1418"/>
                      <a:pt x="13588" y="1508"/>
                      <a:pt x="13556" y="1609"/>
                    </a:cubicBezTo>
                    <a:cubicBezTo>
                      <a:pt x="13578" y="1397"/>
                      <a:pt x="13609" y="1217"/>
                      <a:pt x="13673" y="1080"/>
                    </a:cubicBezTo>
                    <a:cubicBezTo>
                      <a:pt x="13773" y="847"/>
                      <a:pt x="13938" y="730"/>
                      <a:pt x="13932" y="730"/>
                    </a:cubicBezTo>
                    <a:lnTo>
                      <a:pt x="13932" y="730"/>
                    </a:lnTo>
                    <a:cubicBezTo>
                      <a:pt x="13932" y="730"/>
                      <a:pt x="13895" y="730"/>
                      <a:pt x="13816" y="757"/>
                    </a:cubicBezTo>
                    <a:cubicBezTo>
                      <a:pt x="13742" y="783"/>
                      <a:pt x="13620" y="831"/>
                      <a:pt x="13509" y="947"/>
                    </a:cubicBezTo>
                    <a:cubicBezTo>
                      <a:pt x="13488" y="974"/>
                      <a:pt x="13461" y="1005"/>
                      <a:pt x="13435" y="1032"/>
                    </a:cubicBezTo>
                    <a:cubicBezTo>
                      <a:pt x="13445" y="979"/>
                      <a:pt x="13451" y="937"/>
                      <a:pt x="13472" y="889"/>
                    </a:cubicBezTo>
                    <a:lnTo>
                      <a:pt x="13472" y="889"/>
                    </a:lnTo>
                    <a:cubicBezTo>
                      <a:pt x="13403" y="968"/>
                      <a:pt x="13339" y="1080"/>
                      <a:pt x="13302" y="1175"/>
                    </a:cubicBezTo>
                    <a:cubicBezTo>
                      <a:pt x="13271" y="910"/>
                      <a:pt x="13376" y="730"/>
                      <a:pt x="13509" y="524"/>
                    </a:cubicBezTo>
                    <a:cubicBezTo>
                      <a:pt x="13509" y="518"/>
                      <a:pt x="13514" y="518"/>
                      <a:pt x="13514" y="513"/>
                    </a:cubicBezTo>
                    <a:cubicBezTo>
                      <a:pt x="13509" y="513"/>
                      <a:pt x="13509" y="513"/>
                      <a:pt x="13504" y="524"/>
                    </a:cubicBezTo>
                    <a:cubicBezTo>
                      <a:pt x="13318" y="593"/>
                      <a:pt x="13159" y="688"/>
                      <a:pt x="13038" y="815"/>
                    </a:cubicBezTo>
                    <a:cubicBezTo>
                      <a:pt x="13038" y="794"/>
                      <a:pt x="13038" y="788"/>
                      <a:pt x="13032" y="783"/>
                    </a:cubicBezTo>
                    <a:lnTo>
                      <a:pt x="13011" y="783"/>
                    </a:lnTo>
                    <a:cubicBezTo>
                      <a:pt x="12969" y="804"/>
                      <a:pt x="12852" y="921"/>
                      <a:pt x="12757" y="1154"/>
                    </a:cubicBezTo>
                    <a:cubicBezTo>
                      <a:pt x="12710" y="1254"/>
                      <a:pt x="12667" y="1376"/>
                      <a:pt x="12641" y="1524"/>
                    </a:cubicBezTo>
                    <a:lnTo>
                      <a:pt x="12641" y="2053"/>
                    </a:lnTo>
                    <a:cubicBezTo>
                      <a:pt x="12657" y="2128"/>
                      <a:pt x="12683" y="2207"/>
                      <a:pt x="12715" y="2276"/>
                    </a:cubicBezTo>
                    <a:cubicBezTo>
                      <a:pt x="12837" y="2503"/>
                      <a:pt x="13027" y="2620"/>
                      <a:pt x="13191" y="2715"/>
                    </a:cubicBezTo>
                    <a:cubicBezTo>
                      <a:pt x="13355" y="2800"/>
                      <a:pt x="13509" y="2853"/>
                      <a:pt x="13636" y="2906"/>
                    </a:cubicBezTo>
                    <a:cubicBezTo>
                      <a:pt x="13641" y="2906"/>
                      <a:pt x="13646" y="2906"/>
                      <a:pt x="13657" y="2911"/>
                    </a:cubicBezTo>
                    <a:cubicBezTo>
                      <a:pt x="13683" y="2932"/>
                      <a:pt x="13710" y="2953"/>
                      <a:pt x="13736" y="2964"/>
                    </a:cubicBezTo>
                    <a:cubicBezTo>
                      <a:pt x="13779" y="3001"/>
                      <a:pt x="13826" y="3027"/>
                      <a:pt x="13879" y="3054"/>
                    </a:cubicBezTo>
                    <a:lnTo>
                      <a:pt x="13953" y="3086"/>
                    </a:lnTo>
                    <a:cubicBezTo>
                      <a:pt x="13980" y="3107"/>
                      <a:pt x="14006" y="3117"/>
                      <a:pt x="14038" y="3133"/>
                    </a:cubicBezTo>
                    <a:cubicBezTo>
                      <a:pt x="14129" y="3165"/>
                      <a:pt x="14225" y="3182"/>
                      <a:pt x="14319" y="3182"/>
                    </a:cubicBezTo>
                    <a:cubicBezTo>
                      <a:pt x="14351" y="3182"/>
                      <a:pt x="14383" y="3180"/>
                      <a:pt x="14414" y="3176"/>
                    </a:cubicBezTo>
                    <a:cubicBezTo>
                      <a:pt x="14541" y="3165"/>
                      <a:pt x="14663" y="3133"/>
                      <a:pt x="14774" y="3091"/>
                    </a:cubicBezTo>
                    <a:cubicBezTo>
                      <a:pt x="14890" y="3054"/>
                      <a:pt x="14991" y="3012"/>
                      <a:pt x="15102" y="2985"/>
                    </a:cubicBezTo>
                    <a:cubicBezTo>
                      <a:pt x="15139" y="2974"/>
                      <a:pt x="15171" y="2964"/>
                      <a:pt x="15203" y="2964"/>
                    </a:cubicBezTo>
                    <a:cubicBezTo>
                      <a:pt x="15261" y="2974"/>
                      <a:pt x="15314" y="2985"/>
                      <a:pt x="15367" y="3001"/>
                    </a:cubicBezTo>
                    <a:cubicBezTo>
                      <a:pt x="15414" y="3038"/>
                      <a:pt x="15568" y="3107"/>
                      <a:pt x="15748" y="3276"/>
                    </a:cubicBezTo>
                    <a:cubicBezTo>
                      <a:pt x="15965" y="3483"/>
                      <a:pt x="16224" y="3821"/>
                      <a:pt x="16452" y="4218"/>
                    </a:cubicBezTo>
                    <a:cubicBezTo>
                      <a:pt x="16473" y="4250"/>
                      <a:pt x="16489" y="4277"/>
                      <a:pt x="16499" y="4303"/>
                    </a:cubicBezTo>
                    <a:cubicBezTo>
                      <a:pt x="16494" y="4303"/>
                      <a:pt x="16489" y="4308"/>
                      <a:pt x="16489" y="4308"/>
                    </a:cubicBezTo>
                    <a:lnTo>
                      <a:pt x="16499" y="4308"/>
                    </a:lnTo>
                    <a:cubicBezTo>
                      <a:pt x="16621" y="4520"/>
                      <a:pt x="16727" y="4732"/>
                      <a:pt x="16806" y="4912"/>
                    </a:cubicBezTo>
                    <a:lnTo>
                      <a:pt x="16806" y="4917"/>
                    </a:lnTo>
                    <a:lnTo>
                      <a:pt x="16843" y="5018"/>
                    </a:lnTo>
                    <a:cubicBezTo>
                      <a:pt x="16843" y="5192"/>
                      <a:pt x="16849" y="5457"/>
                      <a:pt x="16817" y="5753"/>
                    </a:cubicBezTo>
                    <a:cubicBezTo>
                      <a:pt x="16791" y="5997"/>
                      <a:pt x="16716" y="6198"/>
                      <a:pt x="16632" y="6320"/>
                    </a:cubicBezTo>
                    <a:cubicBezTo>
                      <a:pt x="16595" y="6383"/>
                      <a:pt x="16547" y="6426"/>
                      <a:pt x="16515" y="6452"/>
                    </a:cubicBezTo>
                    <a:cubicBezTo>
                      <a:pt x="16383" y="6447"/>
                      <a:pt x="16229" y="6420"/>
                      <a:pt x="16065" y="6373"/>
                    </a:cubicBezTo>
                    <a:cubicBezTo>
                      <a:pt x="16055" y="6373"/>
                      <a:pt x="16044" y="6367"/>
                      <a:pt x="16039" y="6367"/>
                    </a:cubicBezTo>
                    <a:cubicBezTo>
                      <a:pt x="16023" y="6367"/>
                      <a:pt x="16012" y="6362"/>
                      <a:pt x="16002" y="6351"/>
                    </a:cubicBezTo>
                    <a:cubicBezTo>
                      <a:pt x="15991" y="6351"/>
                      <a:pt x="15970" y="6346"/>
                      <a:pt x="15960" y="6341"/>
                    </a:cubicBezTo>
                    <a:cubicBezTo>
                      <a:pt x="15790" y="6293"/>
                      <a:pt x="15621" y="6246"/>
                      <a:pt x="15420" y="6203"/>
                    </a:cubicBezTo>
                    <a:cubicBezTo>
                      <a:pt x="15351" y="6182"/>
                      <a:pt x="15277" y="6177"/>
                      <a:pt x="15203" y="6161"/>
                    </a:cubicBezTo>
                    <a:cubicBezTo>
                      <a:pt x="15044" y="6113"/>
                      <a:pt x="14880" y="6087"/>
                      <a:pt x="14726" y="6082"/>
                    </a:cubicBezTo>
                    <a:cubicBezTo>
                      <a:pt x="14663" y="6076"/>
                      <a:pt x="14589" y="6076"/>
                      <a:pt x="14520" y="6076"/>
                    </a:cubicBezTo>
                    <a:cubicBezTo>
                      <a:pt x="14477" y="6071"/>
                      <a:pt x="14425" y="6071"/>
                      <a:pt x="14377" y="6060"/>
                    </a:cubicBezTo>
                    <a:lnTo>
                      <a:pt x="14229" y="6060"/>
                    </a:lnTo>
                    <a:cubicBezTo>
                      <a:pt x="14243" y="6060"/>
                      <a:pt x="14249" y="6056"/>
                      <a:pt x="14254" y="6055"/>
                    </a:cubicBezTo>
                    <a:lnTo>
                      <a:pt x="14254" y="6055"/>
                    </a:lnTo>
                    <a:cubicBezTo>
                      <a:pt x="14182" y="6056"/>
                      <a:pt x="14111" y="6060"/>
                      <a:pt x="14054" y="6060"/>
                    </a:cubicBezTo>
                    <a:lnTo>
                      <a:pt x="14001" y="6060"/>
                    </a:lnTo>
                    <a:cubicBezTo>
                      <a:pt x="13927" y="6060"/>
                      <a:pt x="13858" y="6071"/>
                      <a:pt x="13789" y="6071"/>
                    </a:cubicBezTo>
                    <a:cubicBezTo>
                      <a:pt x="13736" y="6076"/>
                      <a:pt x="13683" y="6082"/>
                      <a:pt x="13636" y="6087"/>
                    </a:cubicBezTo>
                    <a:cubicBezTo>
                      <a:pt x="13636" y="6087"/>
                      <a:pt x="13641" y="6082"/>
                      <a:pt x="13646" y="6082"/>
                    </a:cubicBezTo>
                    <a:lnTo>
                      <a:pt x="13620" y="6082"/>
                    </a:lnTo>
                    <a:cubicBezTo>
                      <a:pt x="13329" y="6082"/>
                      <a:pt x="10841" y="6087"/>
                      <a:pt x="10836" y="6087"/>
                    </a:cubicBezTo>
                    <a:lnTo>
                      <a:pt x="10836" y="6082"/>
                    </a:lnTo>
                    <a:lnTo>
                      <a:pt x="10841" y="6071"/>
                    </a:lnTo>
                    <a:lnTo>
                      <a:pt x="10778" y="6071"/>
                    </a:lnTo>
                    <a:cubicBezTo>
                      <a:pt x="10788" y="6071"/>
                      <a:pt x="10799" y="6082"/>
                      <a:pt x="10809" y="6082"/>
                    </a:cubicBezTo>
                    <a:cubicBezTo>
                      <a:pt x="10815" y="6082"/>
                      <a:pt x="10825" y="6082"/>
                      <a:pt x="10825" y="6087"/>
                    </a:cubicBezTo>
                    <a:cubicBezTo>
                      <a:pt x="10772" y="6082"/>
                      <a:pt x="10719" y="6082"/>
                      <a:pt x="10672" y="6071"/>
                    </a:cubicBezTo>
                    <a:cubicBezTo>
                      <a:pt x="10598" y="6060"/>
                      <a:pt x="10534" y="6060"/>
                      <a:pt x="10460" y="6060"/>
                    </a:cubicBezTo>
                    <a:lnTo>
                      <a:pt x="10407" y="6060"/>
                    </a:lnTo>
                    <a:cubicBezTo>
                      <a:pt x="10344" y="6060"/>
                      <a:pt x="10273" y="6060"/>
                      <a:pt x="10201" y="6056"/>
                    </a:cubicBezTo>
                    <a:lnTo>
                      <a:pt x="10201" y="6056"/>
                    </a:lnTo>
                    <a:cubicBezTo>
                      <a:pt x="10205" y="6058"/>
                      <a:pt x="10211" y="6060"/>
                      <a:pt x="10222" y="6060"/>
                    </a:cubicBezTo>
                    <a:lnTo>
                      <a:pt x="10074" y="6060"/>
                    </a:lnTo>
                    <a:cubicBezTo>
                      <a:pt x="10021" y="6060"/>
                      <a:pt x="9978" y="6071"/>
                      <a:pt x="9931" y="6076"/>
                    </a:cubicBezTo>
                    <a:cubicBezTo>
                      <a:pt x="9862" y="6076"/>
                      <a:pt x="9798" y="6076"/>
                      <a:pt x="9724" y="6082"/>
                    </a:cubicBezTo>
                    <a:cubicBezTo>
                      <a:pt x="9571" y="6087"/>
                      <a:pt x="9407" y="6113"/>
                      <a:pt x="9248" y="6161"/>
                    </a:cubicBezTo>
                    <a:lnTo>
                      <a:pt x="9031" y="6203"/>
                    </a:lnTo>
                    <a:cubicBezTo>
                      <a:pt x="8830" y="6246"/>
                      <a:pt x="8660" y="6299"/>
                      <a:pt x="8496" y="6341"/>
                    </a:cubicBezTo>
                    <a:cubicBezTo>
                      <a:pt x="8480" y="6346"/>
                      <a:pt x="8459" y="6346"/>
                      <a:pt x="8449" y="6351"/>
                    </a:cubicBezTo>
                    <a:cubicBezTo>
                      <a:pt x="8433" y="6362"/>
                      <a:pt x="8427" y="6367"/>
                      <a:pt x="8417" y="6367"/>
                    </a:cubicBezTo>
                    <a:cubicBezTo>
                      <a:pt x="8406" y="6367"/>
                      <a:pt x="8396" y="6373"/>
                      <a:pt x="8390" y="6373"/>
                    </a:cubicBezTo>
                    <a:cubicBezTo>
                      <a:pt x="8221" y="6420"/>
                      <a:pt x="8062" y="6441"/>
                      <a:pt x="7930" y="6452"/>
                    </a:cubicBezTo>
                    <a:cubicBezTo>
                      <a:pt x="7898" y="6420"/>
                      <a:pt x="7850" y="6373"/>
                      <a:pt x="7813" y="6320"/>
                    </a:cubicBezTo>
                    <a:cubicBezTo>
                      <a:pt x="7729" y="6187"/>
                      <a:pt x="7660" y="5992"/>
                      <a:pt x="7628" y="5753"/>
                    </a:cubicBezTo>
                    <a:cubicBezTo>
                      <a:pt x="7596" y="5457"/>
                      <a:pt x="7602" y="5192"/>
                      <a:pt x="7602" y="5018"/>
                    </a:cubicBezTo>
                    <a:cubicBezTo>
                      <a:pt x="7633" y="4986"/>
                      <a:pt x="7649" y="4954"/>
                      <a:pt x="7660" y="4917"/>
                    </a:cubicBezTo>
                    <a:cubicBezTo>
                      <a:pt x="7672" y="4924"/>
                      <a:pt x="7680" y="4928"/>
                      <a:pt x="7682" y="4928"/>
                    </a:cubicBezTo>
                    <a:cubicBezTo>
                      <a:pt x="7684" y="4928"/>
                      <a:pt x="7679" y="4923"/>
                      <a:pt x="7665" y="4912"/>
                    </a:cubicBezTo>
                    <a:cubicBezTo>
                      <a:pt x="7745" y="4726"/>
                      <a:pt x="7850" y="4520"/>
                      <a:pt x="7972" y="4308"/>
                    </a:cubicBezTo>
                    <a:lnTo>
                      <a:pt x="7983" y="4308"/>
                    </a:lnTo>
                    <a:cubicBezTo>
                      <a:pt x="7983" y="4308"/>
                      <a:pt x="7978" y="4308"/>
                      <a:pt x="7972" y="4303"/>
                    </a:cubicBezTo>
                    <a:cubicBezTo>
                      <a:pt x="7993" y="4277"/>
                      <a:pt x="7999" y="4250"/>
                      <a:pt x="8015" y="4218"/>
                    </a:cubicBezTo>
                    <a:cubicBezTo>
                      <a:pt x="8247" y="3821"/>
                      <a:pt x="8507" y="3483"/>
                      <a:pt x="8724" y="3276"/>
                    </a:cubicBezTo>
                    <a:cubicBezTo>
                      <a:pt x="8904" y="3107"/>
                      <a:pt x="9063" y="3038"/>
                      <a:pt x="9100" y="3001"/>
                    </a:cubicBezTo>
                    <a:cubicBezTo>
                      <a:pt x="9153" y="2985"/>
                      <a:pt x="9216" y="2974"/>
                      <a:pt x="9269" y="2964"/>
                    </a:cubicBezTo>
                    <a:lnTo>
                      <a:pt x="9364" y="2985"/>
                    </a:lnTo>
                    <a:cubicBezTo>
                      <a:pt x="9486" y="3012"/>
                      <a:pt x="9576" y="3054"/>
                      <a:pt x="9698" y="3091"/>
                    </a:cubicBezTo>
                    <a:cubicBezTo>
                      <a:pt x="9814" y="3133"/>
                      <a:pt x="9936" y="3165"/>
                      <a:pt x="10052" y="3176"/>
                    </a:cubicBezTo>
                    <a:cubicBezTo>
                      <a:pt x="10085" y="3180"/>
                      <a:pt x="10118" y="3182"/>
                      <a:pt x="10151" y="3182"/>
                    </a:cubicBezTo>
                    <a:cubicBezTo>
                      <a:pt x="10246" y="3182"/>
                      <a:pt x="10343" y="3165"/>
                      <a:pt x="10434" y="3133"/>
                    </a:cubicBezTo>
                    <a:cubicBezTo>
                      <a:pt x="10460" y="3123"/>
                      <a:pt x="10492" y="3107"/>
                      <a:pt x="10518" y="3086"/>
                    </a:cubicBezTo>
                    <a:lnTo>
                      <a:pt x="10592" y="3054"/>
                    </a:lnTo>
                    <a:cubicBezTo>
                      <a:pt x="10645" y="3027"/>
                      <a:pt x="10688" y="3001"/>
                      <a:pt x="10735" y="2964"/>
                    </a:cubicBezTo>
                    <a:cubicBezTo>
                      <a:pt x="10762" y="2953"/>
                      <a:pt x="10788" y="2932"/>
                      <a:pt x="10815" y="2911"/>
                    </a:cubicBezTo>
                    <a:cubicBezTo>
                      <a:pt x="10820" y="2911"/>
                      <a:pt x="10831" y="2906"/>
                      <a:pt x="10836" y="2906"/>
                    </a:cubicBezTo>
                    <a:cubicBezTo>
                      <a:pt x="10963" y="2853"/>
                      <a:pt x="11106" y="2800"/>
                      <a:pt x="11280" y="2715"/>
                    </a:cubicBezTo>
                    <a:cubicBezTo>
                      <a:pt x="11445" y="2620"/>
                      <a:pt x="11635" y="2503"/>
                      <a:pt x="11757" y="2276"/>
                    </a:cubicBezTo>
                    <a:cubicBezTo>
                      <a:pt x="11789" y="2207"/>
                      <a:pt x="11815" y="2128"/>
                      <a:pt x="11826" y="2053"/>
                    </a:cubicBezTo>
                    <a:lnTo>
                      <a:pt x="11826" y="1524"/>
                    </a:lnTo>
                    <a:cubicBezTo>
                      <a:pt x="11804" y="1376"/>
                      <a:pt x="11757" y="1259"/>
                      <a:pt x="11714" y="1154"/>
                    </a:cubicBezTo>
                    <a:cubicBezTo>
                      <a:pt x="11614" y="926"/>
                      <a:pt x="11503" y="804"/>
                      <a:pt x="11460" y="783"/>
                    </a:cubicBezTo>
                    <a:lnTo>
                      <a:pt x="11439" y="783"/>
                    </a:lnTo>
                    <a:cubicBezTo>
                      <a:pt x="11429" y="788"/>
                      <a:pt x="11429" y="804"/>
                      <a:pt x="11429" y="815"/>
                    </a:cubicBezTo>
                    <a:cubicBezTo>
                      <a:pt x="11312" y="688"/>
                      <a:pt x="11148" y="593"/>
                      <a:pt x="10968" y="524"/>
                    </a:cubicBez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3" y="521"/>
                      <a:pt x="10963" y="522"/>
                      <a:pt x="10963" y="524"/>
                    </a:cubicBezTo>
                    <a:cubicBezTo>
                      <a:pt x="11095" y="730"/>
                      <a:pt x="11201" y="910"/>
                      <a:pt x="11169" y="1175"/>
                    </a:cubicBezTo>
                    <a:cubicBezTo>
                      <a:pt x="11127" y="1085"/>
                      <a:pt x="11069" y="968"/>
                      <a:pt x="11000" y="889"/>
                    </a:cubicBezTo>
                    <a:lnTo>
                      <a:pt x="11000" y="889"/>
                    </a:lnTo>
                    <a:cubicBezTo>
                      <a:pt x="11021" y="926"/>
                      <a:pt x="11026" y="979"/>
                      <a:pt x="11037" y="1032"/>
                    </a:cubicBezTo>
                    <a:cubicBezTo>
                      <a:pt x="11010" y="1000"/>
                      <a:pt x="10989" y="968"/>
                      <a:pt x="10963" y="947"/>
                    </a:cubicBezTo>
                    <a:cubicBezTo>
                      <a:pt x="10852" y="836"/>
                      <a:pt x="10735" y="783"/>
                      <a:pt x="10666" y="757"/>
                    </a:cubicBezTo>
                    <a:cubicBezTo>
                      <a:pt x="10592" y="737"/>
                      <a:pt x="10551" y="736"/>
                      <a:pt x="10545" y="731"/>
                    </a:cubicBezTo>
                    <a:lnTo>
                      <a:pt x="10545" y="731"/>
                    </a:lnTo>
                    <a:cubicBezTo>
                      <a:pt x="10557" y="743"/>
                      <a:pt x="10704" y="854"/>
                      <a:pt x="10804" y="1080"/>
                    </a:cubicBezTo>
                    <a:cubicBezTo>
                      <a:pt x="10868" y="1217"/>
                      <a:pt x="10899" y="1397"/>
                      <a:pt x="10926" y="1609"/>
                    </a:cubicBezTo>
                    <a:cubicBezTo>
                      <a:pt x="10894" y="1508"/>
                      <a:pt x="10846" y="1424"/>
                      <a:pt x="10804" y="1360"/>
                    </a:cubicBezTo>
                    <a:cubicBezTo>
                      <a:pt x="10703" y="1228"/>
                      <a:pt x="10603" y="1159"/>
                      <a:pt x="10539" y="1122"/>
                    </a:cubicBezTo>
                    <a:cubicBezTo>
                      <a:pt x="10465" y="1080"/>
                      <a:pt x="10423" y="1069"/>
                      <a:pt x="10423" y="1069"/>
                    </a:cubicBezTo>
                    <a:lnTo>
                      <a:pt x="10423" y="1069"/>
                    </a:lnTo>
                    <a:cubicBezTo>
                      <a:pt x="10418" y="1069"/>
                      <a:pt x="10550" y="1217"/>
                      <a:pt x="10624" y="1466"/>
                    </a:cubicBezTo>
                    <a:cubicBezTo>
                      <a:pt x="10666" y="1588"/>
                      <a:pt x="10677" y="1736"/>
                      <a:pt x="10666" y="1900"/>
                    </a:cubicBezTo>
                    <a:cubicBezTo>
                      <a:pt x="10666" y="1932"/>
                      <a:pt x="10656" y="1979"/>
                      <a:pt x="10651" y="2022"/>
                    </a:cubicBezTo>
                    <a:cubicBezTo>
                      <a:pt x="10640" y="1953"/>
                      <a:pt x="10613" y="1889"/>
                      <a:pt x="10587" y="1836"/>
                    </a:cubicBezTo>
                    <a:cubicBezTo>
                      <a:pt x="10439" y="1529"/>
                      <a:pt x="10254" y="1455"/>
                      <a:pt x="10254" y="1455"/>
                    </a:cubicBezTo>
                    <a:lnTo>
                      <a:pt x="10254" y="1455"/>
                    </a:lnTo>
                    <a:cubicBezTo>
                      <a:pt x="10254" y="1455"/>
                      <a:pt x="10354" y="1630"/>
                      <a:pt x="10386" y="1916"/>
                    </a:cubicBezTo>
                    <a:cubicBezTo>
                      <a:pt x="10418" y="2170"/>
                      <a:pt x="10407" y="2567"/>
                      <a:pt x="10100" y="2720"/>
                    </a:cubicBezTo>
                    <a:lnTo>
                      <a:pt x="10005" y="2742"/>
                    </a:lnTo>
                    <a:cubicBezTo>
                      <a:pt x="9941" y="2736"/>
                      <a:pt x="9878" y="2720"/>
                      <a:pt x="9809" y="2710"/>
                    </a:cubicBezTo>
                    <a:cubicBezTo>
                      <a:pt x="9683" y="2676"/>
                      <a:pt x="9540" y="2651"/>
                      <a:pt x="9391" y="2651"/>
                    </a:cubicBezTo>
                    <a:cubicBezTo>
                      <a:pt x="9259" y="2651"/>
                      <a:pt x="9123" y="2671"/>
                      <a:pt x="8988" y="2720"/>
                    </a:cubicBezTo>
                    <a:cubicBezTo>
                      <a:pt x="8713" y="2837"/>
                      <a:pt x="8523" y="3033"/>
                      <a:pt x="8353" y="3223"/>
                    </a:cubicBezTo>
                    <a:cubicBezTo>
                      <a:pt x="8189" y="3414"/>
                      <a:pt x="8052" y="3610"/>
                      <a:pt x="7930" y="3800"/>
                    </a:cubicBezTo>
                    <a:cubicBezTo>
                      <a:pt x="7877" y="3885"/>
                      <a:pt x="7824" y="3964"/>
                      <a:pt x="7771" y="4049"/>
                    </a:cubicBezTo>
                    <a:cubicBezTo>
                      <a:pt x="7967" y="3567"/>
                      <a:pt x="8216" y="3133"/>
                      <a:pt x="8454" y="2747"/>
                    </a:cubicBezTo>
                    <a:cubicBezTo>
                      <a:pt x="8713" y="2339"/>
                      <a:pt x="8983" y="1985"/>
                      <a:pt x="9200" y="1688"/>
                    </a:cubicBezTo>
                    <a:cubicBezTo>
                      <a:pt x="9269" y="1604"/>
                      <a:pt x="9327" y="1524"/>
                      <a:pt x="9380" y="1450"/>
                    </a:cubicBezTo>
                    <a:cubicBezTo>
                      <a:pt x="9481" y="1339"/>
                      <a:pt x="9571" y="1228"/>
                      <a:pt x="9671" y="1122"/>
                    </a:cubicBezTo>
                    <a:cubicBezTo>
                      <a:pt x="9703" y="1095"/>
                      <a:pt x="9740" y="1042"/>
                      <a:pt x="9777" y="995"/>
                    </a:cubicBezTo>
                    <a:cubicBezTo>
                      <a:pt x="9846" y="778"/>
                      <a:pt x="9883" y="593"/>
                      <a:pt x="9989" y="492"/>
                    </a:cubicBezTo>
                    <a:cubicBezTo>
                      <a:pt x="10015" y="460"/>
                      <a:pt x="10047" y="444"/>
                      <a:pt x="10095" y="418"/>
                    </a:cubicBezTo>
                    <a:cubicBezTo>
                      <a:pt x="10121" y="397"/>
                      <a:pt x="10164" y="391"/>
                      <a:pt x="10217" y="386"/>
                    </a:cubicBezTo>
                    <a:cubicBezTo>
                      <a:pt x="10254" y="380"/>
                      <a:pt x="10295" y="378"/>
                      <a:pt x="10340" y="378"/>
                    </a:cubicBezTo>
                    <a:close/>
                    <a:moveTo>
                      <a:pt x="22121" y="6547"/>
                    </a:moveTo>
                    <a:cubicBezTo>
                      <a:pt x="22121" y="6547"/>
                      <a:pt x="22119" y="6549"/>
                      <a:pt x="22116" y="6551"/>
                    </a:cubicBezTo>
                    <a:lnTo>
                      <a:pt x="22116" y="6551"/>
                    </a:lnTo>
                    <a:cubicBezTo>
                      <a:pt x="22120" y="6549"/>
                      <a:pt x="22122" y="6548"/>
                      <a:pt x="22121" y="6547"/>
                    </a:cubicBezTo>
                    <a:close/>
                    <a:moveTo>
                      <a:pt x="2319" y="6558"/>
                    </a:moveTo>
                    <a:cubicBezTo>
                      <a:pt x="2319" y="6558"/>
                      <a:pt x="2319" y="6558"/>
                      <a:pt x="2319" y="6558"/>
                    </a:cubicBezTo>
                    <a:lnTo>
                      <a:pt x="2319" y="6558"/>
                    </a:lnTo>
                    <a:cubicBezTo>
                      <a:pt x="2319" y="6558"/>
                      <a:pt x="2319" y="6558"/>
                      <a:pt x="2319" y="6558"/>
                    </a:cubicBezTo>
                    <a:close/>
                    <a:moveTo>
                      <a:pt x="7639" y="6701"/>
                    </a:moveTo>
                    <a:cubicBezTo>
                      <a:pt x="7734" y="6743"/>
                      <a:pt x="7824" y="6812"/>
                      <a:pt x="7893" y="6891"/>
                    </a:cubicBezTo>
                    <a:cubicBezTo>
                      <a:pt x="7898" y="6902"/>
                      <a:pt x="7914" y="6923"/>
                      <a:pt x="7919" y="6928"/>
                    </a:cubicBezTo>
                    <a:cubicBezTo>
                      <a:pt x="7919" y="6928"/>
                      <a:pt x="7925" y="6955"/>
                      <a:pt x="7930" y="6971"/>
                    </a:cubicBezTo>
                    <a:cubicBezTo>
                      <a:pt x="7946" y="6997"/>
                      <a:pt x="7956" y="7029"/>
                      <a:pt x="7956" y="7071"/>
                    </a:cubicBezTo>
                    <a:cubicBezTo>
                      <a:pt x="7978" y="7135"/>
                      <a:pt x="7993" y="7204"/>
                      <a:pt x="7993" y="7267"/>
                    </a:cubicBezTo>
                    <a:cubicBezTo>
                      <a:pt x="8004" y="7400"/>
                      <a:pt x="7993" y="7521"/>
                      <a:pt x="7972" y="7617"/>
                    </a:cubicBezTo>
                    <a:lnTo>
                      <a:pt x="7972" y="7627"/>
                    </a:lnTo>
                    <a:cubicBezTo>
                      <a:pt x="7925" y="7722"/>
                      <a:pt x="7850" y="7818"/>
                      <a:pt x="7766" y="7881"/>
                    </a:cubicBezTo>
                    <a:cubicBezTo>
                      <a:pt x="7676" y="7892"/>
                      <a:pt x="7586" y="7902"/>
                      <a:pt x="7506" y="7924"/>
                    </a:cubicBezTo>
                    <a:lnTo>
                      <a:pt x="7480" y="7924"/>
                    </a:lnTo>
                    <a:cubicBezTo>
                      <a:pt x="7184" y="7818"/>
                      <a:pt x="7051" y="7532"/>
                      <a:pt x="7099" y="7204"/>
                    </a:cubicBezTo>
                    <a:cubicBezTo>
                      <a:pt x="7109" y="7114"/>
                      <a:pt x="7131" y="7045"/>
                      <a:pt x="7157" y="6971"/>
                    </a:cubicBezTo>
                    <a:cubicBezTo>
                      <a:pt x="7162" y="6955"/>
                      <a:pt x="7162" y="6950"/>
                      <a:pt x="7162" y="6950"/>
                    </a:cubicBezTo>
                    <a:cubicBezTo>
                      <a:pt x="7205" y="6860"/>
                      <a:pt x="7258" y="6786"/>
                      <a:pt x="7332" y="6727"/>
                    </a:cubicBezTo>
                    <a:cubicBezTo>
                      <a:pt x="7374" y="6711"/>
                      <a:pt x="7427" y="6706"/>
                      <a:pt x="7480" y="6706"/>
                    </a:cubicBezTo>
                    <a:cubicBezTo>
                      <a:pt x="7533" y="6706"/>
                      <a:pt x="7586" y="6706"/>
                      <a:pt x="7639" y="6701"/>
                    </a:cubicBezTo>
                    <a:close/>
                    <a:moveTo>
                      <a:pt x="16981" y="6711"/>
                    </a:moveTo>
                    <a:cubicBezTo>
                      <a:pt x="17045" y="6711"/>
                      <a:pt x="17087" y="6717"/>
                      <a:pt x="17135" y="6733"/>
                    </a:cubicBezTo>
                    <a:cubicBezTo>
                      <a:pt x="17209" y="6791"/>
                      <a:pt x="17262" y="6865"/>
                      <a:pt x="17299" y="6955"/>
                    </a:cubicBezTo>
                    <a:cubicBezTo>
                      <a:pt x="17299" y="6960"/>
                      <a:pt x="17309" y="6971"/>
                      <a:pt x="17309" y="6976"/>
                    </a:cubicBezTo>
                    <a:cubicBezTo>
                      <a:pt x="17336" y="7050"/>
                      <a:pt x="17352" y="7119"/>
                      <a:pt x="17367" y="7209"/>
                    </a:cubicBezTo>
                    <a:cubicBezTo>
                      <a:pt x="17405" y="7537"/>
                      <a:pt x="17272" y="7823"/>
                      <a:pt x="16981" y="7934"/>
                    </a:cubicBezTo>
                    <a:lnTo>
                      <a:pt x="16955" y="7934"/>
                    </a:lnTo>
                    <a:cubicBezTo>
                      <a:pt x="16875" y="7918"/>
                      <a:pt x="16785" y="7902"/>
                      <a:pt x="16701" y="7897"/>
                    </a:cubicBezTo>
                    <a:cubicBezTo>
                      <a:pt x="16611" y="7823"/>
                      <a:pt x="16542" y="7728"/>
                      <a:pt x="16494" y="7638"/>
                    </a:cubicBezTo>
                    <a:lnTo>
                      <a:pt x="16494" y="7632"/>
                    </a:lnTo>
                    <a:cubicBezTo>
                      <a:pt x="16473" y="7532"/>
                      <a:pt x="16462" y="7410"/>
                      <a:pt x="16473" y="7278"/>
                    </a:cubicBezTo>
                    <a:cubicBezTo>
                      <a:pt x="16473" y="7214"/>
                      <a:pt x="16489" y="7145"/>
                      <a:pt x="16505" y="7082"/>
                    </a:cubicBezTo>
                    <a:cubicBezTo>
                      <a:pt x="16515" y="7040"/>
                      <a:pt x="16521" y="7013"/>
                      <a:pt x="16531" y="6981"/>
                    </a:cubicBezTo>
                    <a:cubicBezTo>
                      <a:pt x="16542" y="6960"/>
                      <a:pt x="16547" y="6944"/>
                      <a:pt x="16552" y="6944"/>
                    </a:cubicBezTo>
                    <a:cubicBezTo>
                      <a:pt x="16558" y="6934"/>
                      <a:pt x="16568" y="6918"/>
                      <a:pt x="16579" y="6902"/>
                    </a:cubicBezTo>
                    <a:cubicBezTo>
                      <a:pt x="16637" y="6823"/>
                      <a:pt x="16732" y="6759"/>
                      <a:pt x="16833" y="6711"/>
                    </a:cubicBezTo>
                    <a:close/>
                    <a:moveTo>
                      <a:pt x="9425" y="8242"/>
                    </a:moveTo>
                    <a:cubicBezTo>
                      <a:pt x="9426" y="8244"/>
                      <a:pt x="9427" y="8245"/>
                      <a:pt x="9428" y="8246"/>
                    </a:cubicBezTo>
                    <a:cubicBezTo>
                      <a:pt x="9428" y="8244"/>
                      <a:pt x="9427" y="8243"/>
                      <a:pt x="9425" y="8242"/>
                    </a:cubicBezTo>
                    <a:close/>
                    <a:moveTo>
                      <a:pt x="12265" y="6320"/>
                    </a:moveTo>
                    <a:lnTo>
                      <a:pt x="12635" y="6452"/>
                    </a:lnTo>
                    <a:cubicBezTo>
                      <a:pt x="12678" y="6489"/>
                      <a:pt x="12715" y="6526"/>
                      <a:pt x="12757" y="6574"/>
                    </a:cubicBezTo>
                    <a:cubicBezTo>
                      <a:pt x="12868" y="6722"/>
                      <a:pt x="12953" y="6913"/>
                      <a:pt x="13022" y="7082"/>
                    </a:cubicBezTo>
                    <a:cubicBezTo>
                      <a:pt x="13112" y="7352"/>
                      <a:pt x="13159" y="7606"/>
                      <a:pt x="13165" y="7844"/>
                    </a:cubicBezTo>
                    <a:cubicBezTo>
                      <a:pt x="13159" y="7865"/>
                      <a:pt x="13159" y="7892"/>
                      <a:pt x="13154" y="7908"/>
                    </a:cubicBezTo>
                    <a:cubicBezTo>
                      <a:pt x="13128" y="8104"/>
                      <a:pt x="13048" y="8299"/>
                      <a:pt x="12916" y="8453"/>
                    </a:cubicBezTo>
                    <a:cubicBezTo>
                      <a:pt x="12847" y="8527"/>
                      <a:pt x="12768" y="8585"/>
                      <a:pt x="12683" y="8612"/>
                    </a:cubicBezTo>
                    <a:cubicBezTo>
                      <a:pt x="12667" y="8617"/>
                      <a:pt x="12138" y="8633"/>
                      <a:pt x="11847" y="8633"/>
                    </a:cubicBezTo>
                    <a:cubicBezTo>
                      <a:pt x="11815" y="8622"/>
                      <a:pt x="11789" y="8612"/>
                      <a:pt x="11783" y="8612"/>
                    </a:cubicBezTo>
                    <a:cubicBezTo>
                      <a:pt x="11693" y="8585"/>
                      <a:pt x="11609" y="8527"/>
                      <a:pt x="11550" y="8453"/>
                    </a:cubicBezTo>
                    <a:cubicBezTo>
                      <a:pt x="11418" y="8294"/>
                      <a:pt x="11339" y="8093"/>
                      <a:pt x="11312" y="7908"/>
                    </a:cubicBezTo>
                    <a:cubicBezTo>
                      <a:pt x="11307" y="7892"/>
                      <a:pt x="11307" y="7871"/>
                      <a:pt x="11302" y="7844"/>
                    </a:cubicBezTo>
                    <a:cubicBezTo>
                      <a:pt x="11312" y="7611"/>
                      <a:pt x="11360" y="7352"/>
                      <a:pt x="11445" y="7082"/>
                    </a:cubicBezTo>
                    <a:cubicBezTo>
                      <a:pt x="11503" y="6902"/>
                      <a:pt x="11593" y="6717"/>
                      <a:pt x="11709" y="6574"/>
                    </a:cubicBezTo>
                    <a:cubicBezTo>
                      <a:pt x="11741" y="6526"/>
                      <a:pt x="11783" y="6489"/>
                      <a:pt x="11820" y="6452"/>
                    </a:cubicBezTo>
                    <a:lnTo>
                      <a:pt x="12265" y="6320"/>
                    </a:lnTo>
                    <a:close/>
                    <a:moveTo>
                      <a:pt x="14713" y="6499"/>
                    </a:moveTo>
                    <a:cubicBezTo>
                      <a:pt x="14791" y="6499"/>
                      <a:pt x="14867" y="6500"/>
                      <a:pt x="14938" y="6500"/>
                    </a:cubicBezTo>
                    <a:cubicBezTo>
                      <a:pt x="15065" y="6500"/>
                      <a:pt x="15176" y="6505"/>
                      <a:pt x="15277" y="6505"/>
                    </a:cubicBezTo>
                    <a:cubicBezTo>
                      <a:pt x="15287" y="6505"/>
                      <a:pt x="15298" y="6521"/>
                      <a:pt x="15303" y="6521"/>
                    </a:cubicBezTo>
                    <a:cubicBezTo>
                      <a:pt x="15351" y="6531"/>
                      <a:pt x="15393" y="6547"/>
                      <a:pt x="15436" y="6568"/>
                    </a:cubicBezTo>
                    <a:cubicBezTo>
                      <a:pt x="15631" y="6637"/>
                      <a:pt x="15843" y="6711"/>
                      <a:pt x="16081" y="6743"/>
                    </a:cubicBezTo>
                    <a:cubicBezTo>
                      <a:pt x="16161" y="6759"/>
                      <a:pt x="16256" y="6764"/>
                      <a:pt x="16341" y="6764"/>
                    </a:cubicBezTo>
                    <a:cubicBezTo>
                      <a:pt x="16335" y="6780"/>
                      <a:pt x="16330" y="6786"/>
                      <a:pt x="16330" y="6796"/>
                    </a:cubicBezTo>
                    <a:cubicBezTo>
                      <a:pt x="16309" y="6833"/>
                      <a:pt x="16309" y="6849"/>
                      <a:pt x="16293" y="6870"/>
                    </a:cubicBezTo>
                    <a:cubicBezTo>
                      <a:pt x="16282" y="6918"/>
                      <a:pt x="16267" y="6955"/>
                      <a:pt x="16261" y="7003"/>
                    </a:cubicBezTo>
                    <a:cubicBezTo>
                      <a:pt x="16240" y="7087"/>
                      <a:pt x="16235" y="7177"/>
                      <a:pt x="16235" y="7257"/>
                    </a:cubicBezTo>
                    <a:cubicBezTo>
                      <a:pt x="16235" y="7415"/>
                      <a:pt x="16277" y="7558"/>
                      <a:pt x="16319" y="7664"/>
                    </a:cubicBezTo>
                    <a:cubicBezTo>
                      <a:pt x="16346" y="7717"/>
                      <a:pt x="16372" y="7765"/>
                      <a:pt x="16399" y="7802"/>
                    </a:cubicBezTo>
                    <a:cubicBezTo>
                      <a:pt x="16302" y="7786"/>
                      <a:pt x="16205" y="7779"/>
                      <a:pt x="16108" y="7779"/>
                    </a:cubicBezTo>
                    <a:cubicBezTo>
                      <a:pt x="15647" y="7779"/>
                      <a:pt x="15196" y="7943"/>
                      <a:pt x="14784" y="8135"/>
                    </a:cubicBezTo>
                    <a:cubicBezTo>
                      <a:pt x="14829" y="8143"/>
                      <a:pt x="14875" y="8147"/>
                      <a:pt x="14923" y="8147"/>
                    </a:cubicBezTo>
                    <a:cubicBezTo>
                      <a:pt x="15004" y="8147"/>
                      <a:pt x="15089" y="8136"/>
                      <a:pt x="15176" y="8119"/>
                    </a:cubicBezTo>
                    <a:cubicBezTo>
                      <a:pt x="15256" y="8104"/>
                      <a:pt x="15335" y="8088"/>
                      <a:pt x="15414" y="8066"/>
                    </a:cubicBezTo>
                    <a:lnTo>
                      <a:pt x="15414" y="8066"/>
                    </a:lnTo>
                    <a:cubicBezTo>
                      <a:pt x="15404" y="8077"/>
                      <a:pt x="15383" y="8082"/>
                      <a:pt x="15367" y="8093"/>
                    </a:cubicBezTo>
                    <a:cubicBezTo>
                      <a:pt x="15340" y="8104"/>
                      <a:pt x="15314" y="8114"/>
                      <a:pt x="15287" y="8119"/>
                    </a:cubicBezTo>
                    <a:cubicBezTo>
                      <a:pt x="15197" y="8156"/>
                      <a:pt x="15118" y="8193"/>
                      <a:pt x="15060" y="8220"/>
                    </a:cubicBezTo>
                    <a:cubicBezTo>
                      <a:pt x="15054" y="8223"/>
                      <a:pt x="15050" y="8228"/>
                      <a:pt x="15047" y="8232"/>
                    </a:cubicBezTo>
                    <a:lnTo>
                      <a:pt x="15047" y="8232"/>
                    </a:lnTo>
                    <a:cubicBezTo>
                      <a:pt x="15044" y="8233"/>
                      <a:pt x="15041" y="8236"/>
                      <a:pt x="15039" y="8241"/>
                    </a:cubicBezTo>
                    <a:cubicBezTo>
                      <a:pt x="15017" y="8246"/>
                      <a:pt x="14996" y="8257"/>
                      <a:pt x="14980" y="8268"/>
                    </a:cubicBezTo>
                    <a:lnTo>
                      <a:pt x="14970" y="8257"/>
                    </a:lnTo>
                    <a:cubicBezTo>
                      <a:pt x="14938" y="8278"/>
                      <a:pt x="14911" y="8283"/>
                      <a:pt x="14890" y="8305"/>
                    </a:cubicBezTo>
                    <a:lnTo>
                      <a:pt x="14880" y="8305"/>
                    </a:lnTo>
                    <a:cubicBezTo>
                      <a:pt x="14758" y="8347"/>
                      <a:pt x="14636" y="8384"/>
                      <a:pt x="14509" y="8411"/>
                    </a:cubicBezTo>
                    <a:cubicBezTo>
                      <a:pt x="14192" y="8479"/>
                      <a:pt x="13842" y="8543"/>
                      <a:pt x="13482" y="8590"/>
                    </a:cubicBezTo>
                    <a:cubicBezTo>
                      <a:pt x="13350" y="8606"/>
                      <a:pt x="13218" y="8617"/>
                      <a:pt x="13080" y="8638"/>
                    </a:cubicBezTo>
                    <a:cubicBezTo>
                      <a:pt x="13117" y="8596"/>
                      <a:pt x="13165" y="8559"/>
                      <a:pt x="13197" y="8506"/>
                    </a:cubicBezTo>
                    <a:cubicBezTo>
                      <a:pt x="13271" y="8395"/>
                      <a:pt x="13318" y="8252"/>
                      <a:pt x="13350" y="8093"/>
                    </a:cubicBezTo>
                    <a:cubicBezTo>
                      <a:pt x="13403" y="7786"/>
                      <a:pt x="13376" y="7400"/>
                      <a:pt x="13260" y="7003"/>
                    </a:cubicBezTo>
                    <a:cubicBezTo>
                      <a:pt x="13234" y="6913"/>
                      <a:pt x="13197" y="6823"/>
                      <a:pt x="13159" y="6733"/>
                    </a:cubicBezTo>
                    <a:cubicBezTo>
                      <a:pt x="13461" y="6600"/>
                      <a:pt x="13779" y="6547"/>
                      <a:pt x="14070" y="6521"/>
                    </a:cubicBezTo>
                    <a:cubicBezTo>
                      <a:pt x="14297" y="6502"/>
                      <a:pt x="14515" y="6499"/>
                      <a:pt x="14713" y="6499"/>
                    </a:cubicBezTo>
                    <a:close/>
                    <a:moveTo>
                      <a:pt x="9894" y="6519"/>
                    </a:moveTo>
                    <a:cubicBezTo>
                      <a:pt x="10054" y="6519"/>
                      <a:pt x="10225" y="6522"/>
                      <a:pt x="10402" y="6537"/>
                    </a:cubicBezTo>
                    <a:cubicBezTo>
                      <a:pt x="10693" y="6563"/>
                      <a:pt x="11010" y="6616"/>
                      <a:pt x="11312" y="6748"/>
                    </a:cubicBezTo>
                    <a:cubicBezTo>
                      <a:pt x="11275" y="6844"/>
                      <a:pt x="11238" y="6928"/>
                      <a:pt x="11206" y="7024"/>
                    </a:cubicBezTo>
                    <a:cubicBezTo>
                      <a:pt x="11079" y="7421"/>
                      <a:pt x="11063" y="7802"/>
                      <a:pt x="11116" y="8114"/>
                    </a:cubicBezTo>
                    <a:cubicBezTo>
                      <a:pt x="11143" y="8273"/>
                      <a:pt x="11196" y="8411"/>
                      <a:pt x="11265" y="8527"/>
                    </a:cubicBezTo>
                    <a:cubicBezTo>
                      <a:pt x="11302" y="8580"/>
                      <a:pt x="11344" y="8622"/>
                      <a:pt x="11386" y="8659"/>
                    </a:cubicBezTo>
                    <a:cubicBezTo>
                      <a:pt x="11249" y="8638"/>
                      <a:pt x="11106" y="8622"/>
                      <a:pt x="10984" y="8612"/>
                    </a:cubicBezTo>
                    <a:cubicBezTo>
                      <a:pt x="10624" y="8564"/>
                      <a:pt x="10275" y="8506"/>
                      <a:pt x="9957" y="8432"/>
                    </a:cubicBezTo>
                    <a:cubicBezTo>
                      <a:pt x="9830" y="8405"/>
                      <a:pt x="9703" y="8363"/>
                      <a:pt x="9587" y="8326"/>
                    </a:cubicBezTo>
                    <a:lnTo>
                      <a:pt x="9571" y="8326"/>
                    </a:lnTo>
                    <a:cubicBezTo>
                      <a:pt x="9555" y="8310"/>
                      <a:pt x="9528" y="8299"/>
                      <a:pt x="9491" y="8278"/>
                    </a:cubicBezTo>
                    <a:lnTo>
                      <a:pt x="9486" y="8283"/>
                    </a:lnTo>
                    <a:cubicBezTo>
                      <a:pt x="9487" y="8281"/>
                      <a:pt x="9489" y="8279"/>
                      <a:pt x="9491" y="8278"/>
                    </a:cubicBezTo>
                    <a:lnTo>
                      <a:pt x="9491" y="8278"/>
                    </a:lnTo>
                    <a:cubicBezTo>
                      <a:pt x="9493" y="8278"/>
                      <a:pt x="9497" y="8278"/>
                      <a:pt x="9502" y="8278"/>
                    </a:cubicBezTo>
                    <a:cubicBezTo>
                      <a:pt x="9502" y="8276"/>
                      <a:pt x="9500" y="8275"/>
                      <a:pt x="9498" y="8275"/>
                    </a:cubicBezTo>
                    <a:cubicBezTo>
                      <a:pt x="9496" y="8275"/>
                      <a:pt x="9493" y="8276"/>
                      <a:pt x="9491" y="8278"/>
                    </a:cubicBezTo>
                    <a:lnTo>
                      <a:pt x="9491" y="8278"/>
                    </a:lnTo>
                    <a:cubicBezTo>
                      <a:pt x="9488" y="8277"/>
                      <a:pt x="9486" y="8276"/>
                      <a:pt x="9486" y="8273"/>
                    </a:cubicBezTo>
                    <a:cubicBezTo>
                      <a:pt x="9465" y="8268"/>
                      <a:pt x="9438" y="8252"/>
                      <a:pt x="9428" y="8246"/>
                    </a:cubicBezTo>
                    <a:cubicBezTo>
                      <a:pt x="9423" y="8246"/>
                      <a:pt x="9412" y="8246"/>
                      <a:pt x="9412" y="8241"/>
                    </a:cubicBezTo>
                    <a:cubicBezTo>
                      <a:pt x="9418" y="8241"/>
                      <a:pt x="9423" y="8241"/>
                      <a:pt x="9425" y="8242"/>
                    </a:cubicBezTo>
                    <a:lnTo>
                      <a:pt x="9425" y="8242"/>
                    </a:lnTo>
                    <a:cubicBezTo>
                      <a:pt x="9422" y="8235"/>
                      <a:pt x="9420" y="8225"/>
                      <a:pt x="9412" y="8225"/>
                    </a:cubicBezTo>
                    <a:cubicBezTo>
                      <a:pt x="9348" y="8199"/>
                      <a:pt x="9274" y="8162"/>
                      <a:pt x="9174" y="8130"/>
                    </a:cubicBezTo>
                    <a:cubicBezTo>
                      <a:pt x="9147" y="8119"/>
                      <a:pt x="9121" y="8109"/>
                      <a:pt x="9094" y="8104"/>
                    </a:cubicBezTo>
                    <a:cubicBezTo>
                      <a:pt x="9084" y="8088"/>
                      <a:pt x="9063" y="8082"/>
                      <a:pt x="9041" y="8077"/>
                    </a:cubicBezTo>
                    <a:lnTo>
                      <a:pt x="9041" y="8077"/>
                    </a:lnTo>
                    <a:cubicBezTo>
                      <a:pt x="9121" y="8088"/>
                      <a:pt x="9200" y="8109"/>
                      <a:pt x="9280" y="8130"/>
                    </a:cubicBezTo>
                    <a:cubicBezTo>
                      <a:pt x="9390" y="8150"/>
                      <a:pt x="9498" y="8158"/>
                      <a:pt x="9602" y="8158"/>
                    </a:cubicBezTo>
                    <a:cubicBezTo>
                      <a:pt x="9633" y="8158"/>
                      <a:pt x="9663" y="8158"/>
                      <a:pt x="9692" y="8156"/>
                    </a:cubicBezTo>
                    <a:cubicBezTo>
                      <a:pt x="9281" y="7964"/>
                      <a:pt x="8826" y="7800"/>
                      <a:pt x="8364" y="7800"/>
                    </a:cubicBezTo>
                    <a:cubicBezTo>
                      <a:pt x="8267" y="7800"/>
                      <a:pt x="8170" y="7807"/>
                      <a:pt x="8073" y="7823"/>
                    </a:cubicBezTo>
                    <a:cubicBezTo>
                      <a:pt x="8099" y="7786"/>
                      <a:pt x="8131" y="7738"/>
                      <a:pt x="8152" y="7685"/>
                    </a:cubicBezTo>
                    <a:cubicBezTo>
                      <a:pt x="8195" y="7579"/>
                      <a:pt x="8237" y="7431"/>
                      <a:pt x="8237" y="7272"/>
                    </a:cubicBezTo>
                    <a:cubicBezTo>
                      <a:pt x="8237" y="7188"/>
                      <a:pt x="8232" y="7108"/>
                      <a:pt x="8210" y="7024"/>
                    </a:cubicBezTo>
                    <a:cubicBezTo>
                      <a:pt x="8205" y="6976"/>
                      <a:pt x="8189" y="6939"/>
                      <a:pt x="8179" y="6891"/>
                    </a:cubicBezTo>
                    <a:cubicBezTo>
                      <a:pt x="8168" y="6865"/>
                      <a:pt x="8163" y="6849"/>
                      <a:pt x="8142" y="6817"/>
                    </a:cubicBezTo>
                    <a:cubicBezTo>
                      <a:pt x="8136" y="6807"/>
                      <a:pt x="8131" y="6796"/>
                      <a:pt x="8131" y="6786"/>
                    </a:cubicBezTo>
                    <a:cubicBezTo>
                      <a:pt x="8216" y="6786"/>
                      <a:pt x="8300" y="6780"/>
                      <a:pt x="8390" y="6764"/>
                    </a:cubicBezTo>
                    <a:cubicBezTo>
                      <a:pt x="8629" y="6727"/>
                      <a:pt x="8846" y="6653"/>
                      <a:pt x="9036" y="6584"/>
                    </a:cubicBezTo>
                    <a:cubicBezTo>
                      <a:pt x="9084" y="6568"/>
                      <a:pt x="9121" y="6553"/>
                      <a:pt x="9168" y="6542"/>
                    </a:cubicBezTo>
                    <a:cubicBezTo>
                      <a:pt x="9174" y="6542"/>
                      <a:pt x="9190" y="6526"/>
                      <a:pt x="9195" y="6526"/>
                    </a:cubicBezTo>
                    <a:cubicBezTo>
                      <a:pt x="9295" y="6526"/>
                      <a:pt x="9407" y="6526"/>
                      <a:pt x="9534" y="6521"/>
                    </a:cubicBezTo>
                    <a:cubicBezTo>
                      <a:pt x="9644" y="6521"/>
                      <a:pt x="9765" y="6519"/>
                      <a:pt x="9894" y="6519"/>
                    </a:cubicBezTo>
                    <a:close/>
                    <a:moveTo>
                      <a:pt x="959" y="4346"/>
                    </a:moveTo>
                    <a:cubicBezTo>
                      <a:pt x="1104" y="4346"/>
                      <a:pt x="1267" y="4404"/>
                      <a:pt x="1414" y="4478"/>
                    </a:cubicBezTo>
                    <a:cubicBezTo>
                      <a:pt x="1848" y="4695"/>
                      <a:pt x="2219" y="5033"/>
                      <a:pt x="2584" y="5367"/>
                    </a:cubicBezTo>
                    <a:cubicBezTo>
                      <a:pt x="2642" y="5430"/>
                      <a:pt x="2706" y="5483"/>
                      <a:pt x="2764" y="5536"/>
                    </a:cubicBezTo>
                    <a:cubicBezTo>
                      <a:pt x="3028" y="5817"/>
                      <a:pt x="3288" y="6119"/>
                      <a:pt x="3552" y="6394"/>
                    </a:cubicBezTo>
                    <a:cubicBezTo>
                      <a:pt x="3801" y="6653"/>
                      <a:pt x="4241" y="7135"/>
                      <a:pt x="4680" y="7659"/>
                    </a:cubicBezTo>
                    <a:cubicBezTo>
                      <a:pt x="4728" y="7712"/>
                      <a:pt x="4775" y="7759"/>
                      <a:pt x="4823" y="7818"/>
                    </a:cubicBezTo>
                    <a:cubicBezTo>
                      <a:pt x="4997" y="8008"/>
                      <a:pt x="5167" y="8225"/>
                      <a:pt x="5310" y="8448"/>
                    </a:cubicBezTo>
                    <a:cubicBezTo>
                      <a:pt x="5622" y="8850"/>
                      <a:pt x="5881" y="9226"/>
                      <a:pt x="5993" y="9480"/>
                    </a:cubicBezTo>
                    <a:cubicBezTo>
                      <a:pt x="5670" y="9099"/>
                      <a:pt x="5151" y="8448"/>
                      <a:pt x="4749" y="7976"/>
                    </a:cubicBezTo>
                    <a:cubicBezTo>
                      <a:pt x="4733" y="7971"/>
                      <a:pt x="4722" y="7955"/>
                      <a:pt x="4706" y="7945"/>
                    </a:cubicBezTo>
                    <a:cubicBezTo>
                      <a:pt x="4278" y="7400"/>
                      <a:pt x="3828" y="6981"/>
                      <a:pt x="3425" y="6685"/>
                    </a:cubicBezTo>
                    <a:cubicBezTo>
                      <a:pt x="3007" y="6373"/>
                      <a:pt x="2642" y="6177"/>
                      <a:pt x="2377" y="6066"/>
                    </a:cubicBezTo>
                    <a:cubicBezTo>
                      <a:pt x="2123" y="5960"/>
                      <a:pt x="1975" y="5933"/>
                      <a:pt x="1975" y="5933"/>
                    </a:cubicBezTo>
                    <a:lnTo>
                      <a:pt x="1975" y="5933"/>
                    </a:lnTo>
                    <a:cubicBezTo>
                      <a:pt x="1975" y="5933"/>
                      <a:pt x="2129" y="5992"/>
                      <a:pt x="2372" y="6145"/>
                    </a:cubicBezTo>
                    <a:cubicBezTo>
                      <a:pt x="2616" y="6288"/>
                      <a:pt x="2960" y="6531"/>
                      <a:pt x="3346" y="6891"/>
                    </a:cubicBezTo>
                    <a:cubicBezTo>
                      <a:pt x="3367" y="6913"/>
                      <a:pt x="3383" y="6923"/>
                      <a:pt x="3404" y="6944"/>
                    </a:cubicBezTo>
                    <a:cubicBezTo>
                      <a:pt x="3409" y="6949"/>
                      <a:pt x="3470" y="7034"/>
                      <a:pt x="3509" y="7092"/>
                    </a:cubicBezTo>
                    <a:lnTo>
                      <a:pt x="3509" y="7092"/>
                    </a:lnTo>
                    <a:cubicBezTo>
                      <a:pt x="3496" y="7077"/>
                      <a:pt x="3487" y="7065"/>
                      <a:pt x="3486" y="7065"/>
                    </a:cubicBezTo>
                    <a:lnTo>
                      <a:pt x="3486" y="7065"/>
                    </a:lnTo>
                    <a:cubicBezTo>
                      <a:pt x="3486" y="7065"/>
                      <a:pt x="3494" y="7075"/>
                      <a:pt x="3515" y="7103"/>
                    </a:cubicBezTo>
                    <a:cubicBezTo>
                      <a:pt x="3513" y="7100"/>
                      <a:pt x="3511" y="7096"/>
                      <a:pt x="3509" y="7092"/>
                    </a:cubicBezTo>
                    <a:lnTo>
                      <a:pt x="3509" y="7092"/>
                    </a:lnTo>
                    <a:cubicBezTo>
                      <a:pt x="3530" y="7120"/>
                      <a:pt x="3561" y="7159"/>
                      <a:pt x="3563" y="7161"/>
                    </a:cubicBezTo>
                    <a:cubicBezTo>
                      <a:pt x="3695" y="7347"/>
                      <a:pt x="4045" y="7659"/>
                      <a:pt x="4246" y="8156"/>
                    </a:cubicBezTo>
                    <a:cubicBezTo>
                      <a:pt x="4161" y="8093"/>
                      <a:pt x="3828" y="7696"/>
                      <a:pt x="3743" y="7643"/>
                    </a:cubicBezTo>
                    <a:cubicBezTo>
                      <a:pt x="3563" y="7431"/>
                      <a:pt x="3378" y="7257"/>
                      <a:pt x="3208" y="7108"/>
                    </a:cubicBezTo>
                    <a:cubicBezTo>
                      <a:pt x="2702" y="6690"/>
                      <a:pt x="2332" y="6564"/>
                      <a:pt x="2319" y="6558"/>
                    </a:cubicBezTo>
                    <a:lnTo>
                      <a:pt x="2319" y="6558"/>
                    </a:lnTo>
                    <a:cubicBezTo>
                      <a:pt x="2331" y="6567"/>
                      <a:pt x="2665" y="6820"/>
                      <a:pt x="3092" y="7294"/>
                    </a:cubicBezTo>
                    <a:cubicBezTo>
                      <a:pt x="3261" y="7479"/>
                      <a:pt x="3431" y="7696"/>
                      <a:pt x="3621" y="7955"/>
                    </a:cubicBezTo>
                    <a:cubicBezTo>
                      <a:pt x="3632" y="7961"/>
                      <a:pt x="3875" y="8373"/>
                      <a:pt x="3881" y="8384"/>
                    </a:cubicBezTo>
                    <a:cubicBezTo>
                      <a:pt x="3833" y="8368"/>
                      <a:pt x="3817" y="8278"/>
                      <a:pt x="3775" y="8268"/>
                    </a:cubicBezTo>
                    <a:cubicBezTo>
                      <a:pt x="3695" y="8246"/>
                      <a:pt x="3616" y="8156"/>
                      <a:pt x="3298" y="7897"/>
                    </a:cubicBezTo>
                    <a:cubicBezTo>
                      <a:pt x="3103" y="7749"/>
                      <a:pt x="2907" y="7617"/>
                      <a:pt x="2748" y="7521"/>
                    </a:cubicBezTo>
                    <a:cubicBezTo>
                      <a:pt x="2430" y="7315"/>
                      <a:pt x="2219" y="7230"/>
                      <a:pt x="2219" y="7230"/>
                    </a:cubicBezTo>
                    <a:lnTo>
                      <a:pt x="2219" y="7230"/>
                    </a:lnTo>
                    <a:cubicBezTo>
                      <a:pt x="2219" y="7230"/>
                      <a:pt x="2367" y="7415"/>
                      <a:pt x="2631" y="7696"/>
                    </a:cubicBezTo>
                    <a:cubicBezTo>
                      <a:pt x="2737" y="7802"/>
                      <a:pt x="2864" y="7934"/>
                      <a:pt x="3023" y="8066"/>
                    </a:cubicBezTo>
                    <a:cubicBezTo>
                      <a:pt x="5035" y="10607"/>
                      <a:pt x="6612" y="11502"/>
                      <a:pt x="6818" y="11602"/>
                    </a:cubicBezTo>
                    <a:cubicBezTo>
                      <a:pt x="7178" y="11788"/>
                      <a:pt x="7528" y="11941"/>
                      <a:pt x="7877" y="12052"/>
                    </a:cubicBezTo>
                    <a:cubicBezTo>
                      <a:pt x="7948" y="12088"/>
                      <a:pt x="8016" y="12117"/>
                      <a:pt x="8085" y="12143"/>
                    </a:cubicBezTo>
                    <a:lnTo>
                      <a:pt x="8085" y="12143"/>
                    </a:lnTo>
                    <a:cubicBezTo>
                      <a:pt x="8045" y="12133"/>
                      <a:pt x="8001" y="12125"/>
                      <a:pt x="7956" y="12116"/>
                    </a:cubicBezTo>
                    <a:cubicBezTo>
                      <a:pt x="7633" y="12026"/>
                      <a:pt x="7295" y="11941"/>
                      <a:pt x="6972" y="11872"/>
                    </a:cubicBezTo>
                    <a:cubicBezTo>
                      <a:pt x="6712" y="11798"/>
                      <a:pt x="6485" y="11713"/>
                      <a:pt x="6284" y="11650"/>
                    </a:cubicBezTo>
                    <a:cubicBezTo>
                      <a:pt x="6141" y="11586"/>
                      <a:pt x="5993" y="11502"/>
                      <a:pt x="5834" y="11428"/>
                    </a:cubicBezTo>
                    <a:cubicBezTo>
                      <a:pt x="5474" y="11242"/>
                      <a:pt x="5093" y="11121"/>
                      <a:pt x="4733" y="10941"/>
                    </a:cubicBezTo>
                    <a:cubicBezTo>
                      <a:pt x="4352" y="10739"/>
                      <a:pt x="4008" y="10443"/>
                      <a:pt x="3658" y="10184"/>
                    </a:cubicBezTo>
                    <a:cubicBezTo>
                      <a:pt x="3505" y="10078"/>
                      <a:pt x="3351" y="9946"/>
                      <a:pt x="3208" y="9813"/>
                    </a:cubicBezTo>
                    <a:cubicBezTo>
                      <a:pt x="2573" y="9199"/>
                      <a:pt x="2002" y="8458"/>
                      <a:pt x="1520" y="7611"/>
                    </a:cubicBezTo>
                    <a:cubicBezTo>
                      <a:pt x="1255" y="7183"/>
                      <a:pt x="959" y="6770"/>
                      <a:pt x="731" y="6336"/>
                    </a:cubicBezTo>
                    <a:cubicBezTo>
                      <a:pt x="509" y="5891"/>
                      <a:pt x="329" y="5404"/>
                      <a:pt x="456" y="4928"/>
                    </a:cubicBezTo>
                    <a:cubicBezTo>
                      <a:pt x="509" y="4689"/>
                      <a:pt x="615" y="4457"/>
                      <a:pt x="784" y="4382"/>
                    </a:cubicBezTo>
                    <a:cubicBezTo>
                      <a:pt x="837" y="4357"/>
                      <a:pt x="897" y="4346"/>
                      <a:pt x="959" y="4346"/>
                    </a:cubicBezTo>
                    <a:close/>
                    <a:moveTo>
                      <a:pt x="23473" y="4330"/>
                    </a:moveTo>
                    <a:cubicBezTo>
                      <a:pt x="23539" y="4330"/>
                      <a:pt x="23601" y="4343"/>
                      <a:pt x="23656" y="4372"/>
                    </a:cubicBezTo>
                    <a:cubicBezTo>
                      <a:pt x="23836" y="4441"/>
                      <a:pt x="23942" y="4679"/>
                      <a:pt x="23989" y="4912"/>
                    </a:cubicBezTo>
                    <a:cubicBezTo>
                      <a:pt x="24137" y="5393"/>
                      <a:pt x="23957" y="5886"/>
                      <a:pt x="23725" y="6330"/>
                    </a:cubicBezTo>
                    <a:cubicBezTo>
                      <a:pt x="23492" y="6770"/>
                      <a:pt x="23201" y="7177"/>
                      <a:pt x="22936" y="7606"/>
                    </a:cubicBezTo>
                    <a:cubicBezTo>
                      <a:pt x="22454" y="8453"/>
                      <a:pt x="21893" y="9194"/>
                      <a:pt x="21253" y="9808"/>
                    </a:cubicBezTo>
                    <a:cubicBezTo>
                      <a:pt x="21104" y="9940"/>
                      <a:pt x="20951" y="10067"/>
                      <a:pt x="20803" y="10178"/>
                    </a:cubicBezTo>
                    <a:cubicBezTo>
                      <a:pt x="20448" y="10438"/>
                      <a:pt x="20104" y="10729"/>
                      <a:pt x="19723" y="10935"/>
                    </a:cubicBezTo>
                    <a:cubicBezTo>
                      <a:pt x="19363" y="11110"/>
                      <a:pt x="18982" y="11237"/>
                      <a:pt x="18622" y="11422"/>
                    </a:cubicBezTo>
                    <a:cubicBezTo>
                      <a:pt x="18463" y="11502"/>
                      <a:pt x="18320" y="11581"/>
                      <a:pt x="18172" y="11639"/>
                    </a:cubicBezTo>
                    <a:cubicBezTo>
                      <a:pt x="17976" y="11713"/>
                      <a:pt x="17743" y="11793"/>
                      <a:pt x="17484" y="11867"/>
                    </a:cubicBezTo>
                    <a:cubicBezTo>
                      <a:pt x="17156" y="11936"/>
                      <a:pt x="16822" y="12015"/>
                      <a:pt x="16499" y="12110"/>
                    </a:cubicBezTo>
                    <a:cubicBezTo>
                      <a:pt x="16425" y="12132"/>
                      <a:pt x="16357" y="12142"/>
                      <a:pt x="16288" y="12158"/>
                    </a:cubicBezTo>
                    <a:cubicBezTo>
                      <a:pt x="16383" y="12126"/>
                      <a:pt x="16473" y="12084"/>
                      <a:pt x="16568" y="12036"/>
                    </a:cubicBezTo>
                    <a:cubicBezTo>
                      <a:pt x="16912" y="11925"/>
                      <a:pt x="17267" y="11772"/>
                      <a:pt x="17627" y="11586"/>
                    </a:cubicBezTo>
                    <a:cubicBezTo>
                      <a:pt x="17828" y="11491"/>
                      <a:pt x="19411" y="10597"/>
                      <a:pt x="21422" y="8056"/>
                    </a:cubicBezTo>
                    <a:cubicBezTo>
                      <a:pt x="21576" y="7924"/>
                      <a:pt x="21708" y="7797"/>
                      <a:pt x="21814" y="7685"/>
                    </a:cubicBezTo>
                    <a:cubicBezTo>
                      <a:pt x="22078" y="7400"/>
                      <a:pt x="22221" y="7214"/>
                      <a:pt x="22221" y="7214"/>
                    </a:cubicBezTo>
                    <a:lnTo>
                      <a:pt x="22221" y="7214"/>
                    </a:lnTo>
                    <a:cubicBezTo>
                      <a:pt x="22221" y="7214"/>
                      <a:pt x="22015" y="7299"/>
                      <a:pt x="21692" y="7505"/>
                    </a:cubicBezTo>
                    <a:cubicBezTo>
                      <a:pt x="21533" y="7606"/>
                      <a:pt x="21348" y="7738"/>
                      <a:pt x="21141" y="7881"/>
                    </a:cubicBezTo>
                    <a:cubicBezTo>
                      <a:pt x="20824" y="8141"/>
                      <a:pt x="20745" y="8241"/>
                      <a:pt x="20665" y="8252"/>
                    </a:cubicBezTo>
                    <a:cubicBezTo>
                      <a:pt x="20628" y="8268"/>
                      <a:pt x="20607" y="8352"/>
                      <a:pt x="20559" y="8373"/>
                    </a:cubicBezTo>
                    <a:cubicBezTo>
                      <a:pt x="20570" y="8358"/>
                      <a:pt x="20813" y="7950"/>
                      <a:pt x="20819" y="7945"/>
                    </a:cubicBezTo>
                    <a:cubicBezTo>
                      <a:pt x="21004" y="7691"/>
                      <a:pt x="21184" y="7468"/>
                      <a:pt x="21348" y="7283"/>
                    </a:cubicBezTo>
                    <a:cubicBezTo>
                      <a:pt x="21756" y="6825"/>
                      <a:pt x="22073" y="6583"/>
                      <a:pt x="22116" y="6551"/>
                    </a:cubicBezTo>
                    <a:lnTo>
                      <a:pt x="22116" y="6551"/>
                    </a:lnTo>
                    <a:cubicBezTo>
                      <a:pt x="22069" y="6574"/>
                      <a:pt x="21709" y="6708"/>
                      <a:pt x="21237" y="7093"/>
                    </a:cubicBezTo>
                    <a:cubicBezTo>
                      <a:pt x="21062" y="7235"/>
                      <a:pt x="20887" y="7421"/>
                      <a:pt x="20702" y="7632"/>
                    </a:cubicBezTo>
                    <a:cubicBezTo>
                      <a:pt x="20623" y="7685"/>
                      <a:pt x="20284" y="8077"/>
                      <a:pt x="20199" y="8141"/>
                    </a:cubicBezTo>
                    <a:cubicBezTo>
                      <a:pt x="20395" y="7643"/>
                      <a:pt x="20745" y="7325"/>
                      <a:pt x="20877" y="7151"/>
                    </a:cubicBezTo>
                    <a:cubicBezTo>
                      <a:pt x="20887" y="7136"/>
                      <a:pt x="20956" y="7048"/>
                      <a:pt x="20953" y="7048"/>
                    </a:cubicBezTo>
                    <a:lnTo>
                      <a:pt x="20953" y="7048"/>
                    </a:lnTo>
                    <a:cubicBezTo>
                      <a:pt x="20953" y="7048"/>
                      <a:pt x="20952" y="7049"/>
                      <a:pt x="20951" y="7050"/>
                    </a:cubicBezTo>
                    <a:cubicBezTo>
                      <a:pt x="20993" y="6997"/>
                      <a:pt x="21036" y="6939"/>
                      <a:pt x="21036" y="6928"/>
                    </a:cubicBezTo>
                    <a:cubicBezTo>
                      <a:pt x="21057" y="6913"/>
                      <a:pt x="21078" y="6897"/>
                      <a:pt x="21099" y="6875"/>
                    </a:cubicBezTo>
                    <a:cubicBezTo>
                      <a:pt x="21480" y="6526"/>
                      <a:pt x="21824" y="6283"/>
                      <a:pt x="22068" y="6129"/>
                    </a:cubicBezTo>
                    <a:cubicBezTo>
                      <a:pt x="22317" y="5976"/>
                      <a:pt x="22465" y="5917"/>
                      <a:pt x="22465" y="5917"/>
                    </a:cubicBezTo>
                    <a:lnTo>
                      <a:pt x="22465" y="5917"/>
                    </a:lnTo>
                    <a:cubicBezTo>
                      <a:pt x="22465" y="5917"/>
                      <a:pt x="22322" y="5944"/>
                      <a:pt x="22062" y="6050"/>
                    </a:cubicBezTo>
                    <a:cubicBezTo>
                      <a:pt x="21803" y="6161"/>
                      <a:pt x="21433" y="6357"/>
                      <a:pt x="21020" y="6674"/>
                    </a:cubicBezTo>
                    <a:cubicBezTo>
                      <a:pt x="20623" y="6976"/>
                      <a:pt x="20162" y="7394"/>
                      <a:pt x="19734" y="7929"/>
                    </a:cubicBezTo>
                    <a:cubicBezTo>
                      <a:pt x="19723" y="7945"/>
                      <a:pt x="19712" y="7950"/>
                      <a:pt x="19696" y="7961"/>
                    </a:cubicBezTo>
                    <a:cubicBezTo>
                      <a:pt x="19299" y="8426"/>
                      <a:pt x="18781" y="9088"/>
                      <a:pt x="18453" y="9464"/>
                    </a:cubicBezTo>
                    <a:cubicBezTo>
                      <a:pt x="18564" y="9215"/>
                      <a:pt x="18828" y="8834"/>
                      <a:pt x="19130" y="8432"/>
                    </a:cubicBezTo>
                    <a:cubicBezTo>
                      <a:pt x="19278" y="8215"/>
                      <a:pt x="19437" y="7998"/>
                      <a:pt x="19622" y="7802"/>
                    </a:cubicBezTo>
                    <a:lnTo>
                      <a:pt x="19760" y="7643"/>
                    </a:lnTo>
                    <a:cubicBezTo>
                      <a:pt x="20199" y="7114"/>
                      <a:pt x="20633" y="6637"/>
                      <a:pt x="20893" y="6383"/>
                    </a:cubicBezTo>
                    <a:cubicBezTo>
                      <a:pt x="21157" y="6103"/>
                      <a:pt x="21417" y="5806"/>
                      <a:pt x="21681" y="5520"/>
                    </a:cubicBezTo>
                    <a:cubicBezTo>
                      <a:pt x="21740" y="5468"/>
                      <a:pt x="21798" y="5415"/>
                      <a:pt x="21856" y="5356"/>
                    </a:cubicBezTo>
                    <a:cubicBezTo>
                      <a:pt x="22221" y="5023"/>
                      <a:pt x="22597" y="4679"/>
                      <a:pt x="23031" y="4462"/>
                    </a:cubicBezTo>
                    <a:cubicBezTo>
                      <a:pt x="23175" y="4386"/>
                      <a:pt x="23333" y="4330"/>
                      <a:pt x="23473" y="4330"/>
                    </a:cubicBezTo>
                    <a:close/>
                    <a:moveTo>
                      <a:pt x="18934" y="7881"/>
                    </a:moveTo>
                    <a:cubicBezTo>
                      <a:pt x="18955" y="7892"/>
                      <a:pt x="18971" y="7897"/>
                      <a:pt x="18987" y="7908"/>
                    </a:cubicBezTo>
                    <a:cubicBezTo>
                      <a:pt x="18998" y="7918"/>
                      <a:pt x="19014" y="7929"/>
                      <a:pt x="19024" y="7934"/>
                    </a:cubicBezTo>
                    <a:cubicBezTo>
                      <a:pt x="18940" y="8008"/>
                      <a:pt x="18850" y="8104"/>
                      <a:pt x="18744" y="8188"/>
                    </a:cubicBezTo>
                    <a:cubicBezTo>
                      <a:pt x="18267" y="8596"/>
                      <a:pt x="17563" y="9114"/>
                      <a:pt x="16764" y="9654"/>
                    </a:cubicBezTo>
                    <a:cubicBezTo>
                      <a:pt x="16658" y="9728"/>
                      <a:pt x="16558" y="9797"/>
                      <a:pt x="16452" y="9866"/>
                    </a:cubicBezTo>
                    <a:cubicBezTo>
                      <a:pt x="15780" y="10327"/>
                      <a:pt x="15155" y="10724"/>
                      <a:pt x="14694" y="11015"/>
                    </a:cubicBezTo>
                    <a:cubicBezTo>
                      <a:pt x="14155" y="11348"/>
                      <a:pt x="13821" y="11555"/>
                      <a:pt x="13832" y="11586"/>
                    </a:cubicBezTo>
                    <a:cubicBezTo>
                      <a:pt x="13834" y="11591"/>
                      <a:pt x="13841" y="11593"/>
                      <a:pt x="13851" y="11593"/>
                    </a:cubicBezTo>
                    <a:cubicBezTo>
                      <a:pt x="13936" y="11593"/>
                      <a:pt x="14285" y="11443"/>
                      <a:pt x="14784" y="11179"/>
                    </a:cubicBezTo>
                    <a:cubicBezTo>
                      <a:pt x="15346" y="10882"/>
                      <a:pt x="16108" y="10432"/>
                      <a:pt x="16918" y="9887"/>
                    </a:cubicBezTo>
                    <a:cubicBezTo>
                      <a:pt x="17648" y="9384"/>
                      <a:pt x="18283" y="8887"/>
                      <a:pt x="18733" y="8458"/>
                    </a:cubicBezTo>
                    <a:lnTo>
                      <a:pt x="18733" y="8458"/>
                    </a:lnTo>
                    <a:cubicBezTo>
                      <a:pt x="18707" y="8490"/>
                      <a:pt x="18691" y="8532"/>
                      <a:pt x="18670" y="8559"/>
                    </a:cubicBezTo>
                    <a:cubicBezTo>
                      <a:pt x="18611" y="8649"/>
                      <a:pt x="18548" y="8744"/>
                      <a:pt x="18484" y="8823"/>
                    </a:cubicBezTo>
                    <a:cubicBezTo>
                      <a:pt x="18384" y="8935"/>
                      <a:pt x="18294" y="9040"/>
                      <a:pt x="18193" y="9146"/>
                    </a:cubicBezTo>
                    <a:cubicBezTo>
                      <a:pt x="18188" y="9152"/>
                      <a:pt x="18177" y="9162"/>
                      <a:pt x="18177" y="9167"/>
                    </a:cubicBezTo>
                    <a:lnTo>
                      <a:pt x="18161" y="9183"/>
                    </a:lnTo>
                    <a:cubicBezTo>
                      <a:pt x="18146" y="9199"/>
                      <a:pt x="18140" y="9210"/>
                      <a:pt x="18124" y="9226"/>
                    </a:cubicBezTo>
                    <a:cubicBezTo>
                      <a:pt x="17929" y="9411"/>
                      <a:pt x="17738" y="9607"/>
                      <a:pt x="17542" y="9803"/>
                    </a:cubicBezTo>
                    <a:cubicBezTo>
                      <a:pt x="17367" y="9961"/>
                      <a:pt x="17182" y="10115"/>
                      <a:pt x="16986" y="10258"/>
                    </a:cubicBezTo>
                    <a:cubicBezTo>
                      <a:pt x="16584" y="10565"/>
                      <a:pt x="16155" y="10829"/>
                      <a:pt x="15711" y="11094"/>
                    </a:cubicBezTo>
                    <a:lnTo>
                      <a:pt x="15039" y="11491"/>
                    </a:lnTo>
                    <a:cubicBezTo>
                      <a:pt x="14890" y="11571"/>
                      <a:pt x="14747" y="11660"/>
                      <a:pt x="14599" y="11745"/>
                    </a:cubicBezTo>
                    <a:lnTo>
                      <a:pt x="14451" y="11798"/>
                    </a:lnTo>
                    <a:lnTo>
                      <a:pt x="14430" y="11809"/>
                    </a:lnTo>
                    <a:cubicBezTo>
                      <a:pt x="14387" y="11825"/>
                      <a:pt x="14356" y="11846"/>
                      <a:pt x="14319" y="11867"/>
                    </a:cubicBezTo>
                    <a:cubicBezTo>
                      <a:pt x="13901" y="12079"/>
                      <a:pt x="13456" y="12274"/>
                      <a:pt x="12630" y="12354"/>
                    </a:cubicBezTo>
                    <a:cubicBezTo>
                      <a:pt x="12583" y="12370"/>
                      <a:pt x="12540" y="12370"/>
                      <a:pt x="12487" y="12370"/>
                    </a:cubicBezTo>
                    <a:cubicBezTo>
                      <a:pt x="12445" y="12370"/>
                      <a:pt x="12403" y="12375"/>
                      <a:pt x="12355" y="12375"/>
                    </a:cubicBezTo>
                    <a:lnTo>
                      <a:pt x="12323" y="12375"/>
                    </a:lnTo>
                    <a:cubicBezTo>
                      <a:pt x="12265" y="12375"/>
                      <a:pt x="12201" y="12380"/>
                      <a:pt x="12133" y="12380"/>
                    </a:cubicBezTo>
                    <a:cubicBezTo>
                      <a:pt x="11085" y="12375"/>
                      <a:pt x="10391" y="11983"/>
                      <a:pt x="9857" y="11719"/>
                    </a:cubicBezTo>
                    <a:lnTo>
                      <a:pt x="9857" y="11719"/>
                    </a:lnTo>
                    <a:lnTo>
                      <a:pt x="9862" y="11745"/>
                    </a:lnTo>
                    <a:cubicBezTo>
                      <a:pt x="9719" y="11660"/>
                      <a:pt x="9576" y="11571"/>
                      <a:pt x="9428" y="11491"/>
                    </a:cubicBezTo>
                    <a:lnTo>
                      <a:pt x="8750" y="11094"/>
                    </a:lnTo>
                    <a:cubicBezTo>
                      <a:pt x="8300" y="10829"/>
                      <a:pt x="7872" y="10565"/>
                      <a:pt x="7475" y="10258"/>
                    </a:cubicBezTo>
                    <a:cubicBezTo>
                      <a:pt x="7284" y="10115"/>
                      <a:pt x="7099" y="9961"/>
                      <a:pt x="6919" y="9803"/>
                    </a:cubicBezTo>
                    <a:cubicBezTo>
                      <a:pt x="6718" y="9612"/>
                      <a:pt x="6532" y="9411"/>
                      <a:pt x="6337" y="9226"/>
                    </a:cubicBezTo>
                    <a:cubicBezTo>
                      <a:pt x="6210" y="9099"/>
                      <a:pt x="6093" y="8961"/>
                      <a:pt x="5971" y="8823"/>
                    </a:cubicBezTo>
                    <a:cubicBezTo>
                      <a:pt x="5908" y="8739"/>
                      <a:pt x="5844" y="8649"/>
                      <a:pt x="5786" y="8559"/>
                    </a:cubicBezTo>
                    <a:cubicBezTo>
                      <a:pt x="5760" y="8527"/>
                      <a:pt x="5739" y="8485"/>
                      <a:pt x="5723" y="8458"/>
                    </a:cubicBezTo>
                    <a:lnTo>
                      <a:pt x="5723" y="8458"/>
                    </a:lnTo>
                    <a:cubicBezTo>
                      <a:pt x="6173" y="8887"/>
                      <a:pt x="6808" y="9390"/>
                      <a:pt x="7538" y="9887"/>
                    </a:cubicBezTo>
                    <a:cubicBezTo>
                      <a:pt x="8343" y="10438"/>
                      <a:pt x="9110" y="10888"/>
                      <a:pt x="9671" y="11179"/>
                    </a:cubicBezTo>
                    <a:cubicBezTo>
                      <a:pt x="10176" y="11445"/>
                      <a:pt x="10526" y="11592"/>
                      <a:pt x="10607" y="11592"/>
                    </a:cubicBezTo>
                    <a:cubicBezTo>
                      <a:pt x="10616" y="11592"/>
                      <a:pt x="10622" y="11590"/>
                      <a:pt x="10624" y="11586"/>
                    </a:cubicBezTo>
                    <a:cubicBezTo>
                      <a:pt x="10635" y="11555"/>
                      <a:pt x="10306" y="11348"/>
                      <a:pt x="9772" y="11015"/>
                    </a:cubicBezTo>
                    <a:cubicBezTo>
                      <a:pt x="9301" y="10724"/>
                      <a:pt x="8687" y="10327"/>
                      <a:pt x="8009" y="9866"/>
                    </a:cubicBezTo>
                    <a:cubicBezTo>
                      <a:pt x="7903" y="9803"/>
                      <a:pt x="7803" y="9728"/>
                      <a:pt x="7697" y="9654"/>
                    </a:cubicBezTo>
                    <a:cubicBezTo>
                      <a:pt x="6903" y="9114"/>
                      <a:pt x="6204" y="8590"/>
                      <a:pt x="5723" y="8188"/>
                    </a:cubicBezTo>
                    <a:cubicBezTo>
                      <a:pt x="5617" y="8093"/>
                      <a:pt x="5516" y="8008"/>
                      <a:pt x="5437" y="7934"/>
                    </a:cubicBezTo>
                    <a:cubicBezTo>
                      <a:pt x="5447" y="7929"/>
                      <a:pt x="5458" y="7918"/>
                      <a:pt x="5474" y="7908"/>
                    </a:cubicBezTo>
                    <a:cubicBezTo>
                      <a:pt x="5495" y="7897"/>
                      <a:pt x="5516" y="7892"/>
                      <a:pt x="5527" y="7881"/>
                    </a:cubicBezTo>
                    <a:cubicBezTo>
                      <a:pt x="5723" y="7892"/>
                      <a:pt x="5966" y="7950"/>
                      <a:pt x="6252" y="8061"/>
                    </a:cubicBezTo>
                    <a:cubicBezTo>
                      <a:pt x="6315" y="8093"/>
                      <a:pt x="6390" y="8119"/>
                      <a:pt x="6474" y="8141"/>
                    </a:cubicBezTo>
                    <a:lnTo>
                      <a:pt x="6469" y="8146"/>
                    </a:lnTo>
                    <a:cubicBezTo>
                      <a:pt x="6734" y="8246"/>
                      <a:pt x="6967" y="8379"/>
                      <a:pt x="7178" y="8485"/>
                    </a:cubicBezTo>
                    <a:cubicBezTo>
                      <a:pt x="7379" y="8606"/>
                      <a:pt x="7565" y="8712"/>
                      <a:pt x="7718" y="8797"/>
                    </a:cubicBezTo>
                    <a:cubicBezTo>
                      <a:pt x="8025" y="8977"/>
                      <a:pt x="8216" y="9072"/>
                      <a:pt x="8216" y="9072"/>
                    </a:cubicBezTo>
                    <a:cubicBezTo>
                      <a:pt x="8216" y="9072"/>
                      <a:pt x="8094" y="8882"/>
                      <a:pt x="7824" y="8617"/>
                    </a:cubicBezTo>
                    <a:cubicBezTo>
                      <a:pt x="7692" y="8485"/>
                      <a:pt x="7522" y="8342"/>
                      <a:pt x="7311" y="8209"/>
                    </a:cubicBezTo>
                    <a:cubicBezTo>
                      <a:pt x="7300" y="8199"/>
                      <a:pt x="7295" y="8193"/>
                      <a:pt x="7289" y="8193"/>
                    </a:cubicBezTo>
                    <a:cubicBezTo>
                      <a:pt x="7374" y="8188"/>
                      <a:pt x="7459" y="8172"/>
                      <a:pt x="7549" y="8162"/>
                    </a:cubicBezTo>
                    <a:cubicBezTo>
                      <a:pt x="7693" y="8136"/>
                      <a:pt x="7831" y="8122"/>
                      <a:pt x="7975" y="8122"/>
                    </a:cubicBezTo>
                    <a:cubicBezTo>
                      <a:pt x="8068" y="8122"/>
                      <a:pt x="8163" y="8128"/>
                      <a:pt x="8263" y="8141"/>
                    </a:cubicBezTo>
                    <a:cubicBezTo>
                      <a:pt x="8507" y="8167"/>
                      <a:pt x="8750" y="8246"/>
                      <a:pt x="9004" y="8352"/>
                    </a:cubicBezTo>
                    <a:cubicBezTo>
                      <a:pt x="9253" y="8453"/>
                      <a:pt x="9497" y="8569"/>
                      <a:pt x="9745" y="8665"/>
                    </a:cubicBezTo>
                    <a:cubicBezTo>
                      <a:pt x="9989" y="8765"/>
                      <a:pt x="10238" y="8834"/>
                      <a:pt x="10486" y="8882"/>
                    </a:cubicBezTo>
                    <a:cubicBezTo>
                      <a:pt x="10769" y="8928"/>
                      <a:pt x="11037" y="8943"/>
                      <a:pt x="11283" y="8943"/>
                    </a:cubicBezTo>
                    <a:cubicBezTo>
                      <a:pt x="11462" y="8943"/>
                      <a:pt x="11630" y="8935"/>
                      <a:pt x="11783" y="8924"/>
                    </a:cubicBezTo>
                    <a:cubicBezTo>
                      <a:pt x="11799" y="8913"/>
                      <a:pt x="11815" y="8913"/>
                      <a:pt x="11826" y="8913"/>
                    </a:cubicBezTo>
                    <a:lnTo>
                      <a:pt x="12688" y="8924"/>
                    </a:lnTo>
                    <a:cubicBezTo>
                      <a:pt x="12839" y="8937"/>
                      <a:pt x="13002" y="8946"/>
                      <a:pt x="13177" y="8946"/>
                    </a:cubicBezTo>
                    <a:cubicBezTo>
                      <a:pt x="13425" y="8946"/>
                      <a:pt x="13696" y="8928"/>
                      <a:pt x="13985" y="8882"/>
                    </a:cubicBezTo>
                    <a:cubicBezTo>
                      <a:pt x="14229" y="8834"/>
                      <a:pt x="14483" y="8765"/>
                      <a:pt x="14726" y="8665"/>
                    </a:cubicBezTo>
                    <a:cubicBezTo>
                      <a:pt x="14970" y="8564"/>
                      <a:pt x="15213" y="8448"/>
                      <a:pt x="15467" y="8352"/>
                    </a:cubicBezTo>
                    <a:cubicBezTo>
                      <a:pt x="15716" y="8246"/>
                      <a:pt x="15970" y="8172"/>
                      <a:pt x="16208" y="8141"/>
                    </a:cubicBezTo>
                    <a:cubicBezTo>
                      <a:pt x="16306" y="8128"/>
                      <a:pt x="16401" y="8122"/>
                      <a:pt x="16495" y="8122"/>
                    </a:cubicBezTo>
                    <a:cubicBezTo>
                      <a:pt x="16638" y="8122"/>
                      <a:pt x="16779" y="8136"/>
                      <a:pt x="16923" y="8162"/>
                    </a:cubicBezTo>
                    <a:cubicBezTo>
                      <a:pt x="17008" y="8172"/>
                      <a:pt x="17092" y="8188"/>
                      <a:pt x="17182" y="8193"/>
                    </a:cubicBezTo>
                    <a:cubicBezTo>
                      <a:pt x="17172" y="8193"/>
                      <a:pt x="17166" y="8199"/>
                      <a:pt x="17161" y="8209"/>
                    </a:cubicBezTo>
                    <a:cubicBezTo>
                      <a:pt x="16949" y="8342"/>
                      <a:pt x="16775" y="8479"/>
                      <a:pt x="16642" y="8617"/>
                    </a:cubicBezTo>
                    <a:cubicBezTo>
                      <a:pt x="16372" y="8882"/>
                      <a:pt x="16256" y="9072"/>
                      <a:pt x="16256" y="9072"/>
                    </a:cubicBezTo>
                    <a:cubicBezTo>
                      <a:pt x="16256" y="9072"/>
                      <a:pt x="16446" y="8977"/>
                      <a:pt x="16748" y="8797"/>
                    </a:cubicBezTo>
                    <a:cubicBezTo>
                      <a:pt x="16907" y="8712"/>
                      <a:pt x="17087" y="8606"/>
                      <a:pt x="17293" y="8485"/>
                    </a:cubicBezTo>
                    <a:cubicBezTo>
                      <a:pt x="17505" y="8379"/>
                      <a:pt x="17738" y="8246"/>
                      <a:pt x="18003" y="8146"/>
                    </a:cubicBezTo>
                    <a:lnTo>
                      <a:pt x="17992" y="8141"/>
                    </a:lnTo>
                    <a:cubicBezTo>
                      <a:pt x="18071" y="8114"/>
                      <a:pt x="18146" y="8093"/>
                      <a:pt x="18214" y="8061"/>
                    </a:cubicBezTo>
                    <a:cubicBezTo>
                      <a:pt x="18495" y="7950"/>
                      <a:pt x="18744" y="7897"/>
                      <a:pt x="18934" y="7881"/>
                    </a:cubicBezTo>
                    <a:close/>
                    <a:moveTo>
                      <a:pt x="10336" y="1"/>
                    </a:moveTo>
                    <a:cubicBezTo>
                      <a:pt x="10276" y="1"/>
                      <a:pt x="10213" y="4"/>
                      <a:pt x="10148" y="16"/>
                    </a:cubicBezTo>
                    <a:cubicBezTo>
                      <a:pt x="10068" y="31"/>
                      <a:pt x="9984" y="47"/>
                      <a:pt x="9899" y="100"/>
                    </a:cubicBezTo>
                    <a:cubicBezTo>
                      <a:pt x="9830" y="137"/>
                      <a:pt x="9751" y="190"/>
                      <a:pt x="9692" y="248"/>
                    </a:cubicBezTo>
                    <a:cubicBezTo>
                      <a:pt x="9565" y="376"/>
                      <a:pt x="9507" y="524"/>
                      <a:pt x="9465" y="656"/>
                    </a:cubicBezTo>
                    <a:cubicBezTo>
                      <a:pt x="9428" y="788"/>
                      <a:pt x="9401" y="915"/>
                      <a:pt x="9370" y="1016"/>
                    </a:cubicBezTo>
                    <a:cubicBezTo>
                      <a:pt x="9348" y="1069"/>
                      <a:pt x="9333" y="1117"/>
                      <a:pt x="9317" y="1154"/>
                    </a:cubicBezTo>
                    <a:cubicBezTo>
                      <a:pt x="9295" y="1185"/>
                      <a:pt x="9253" y="1238"/>
                      <a:pt x="9221" y="1281"/>
                    </a:cubicBezTo>
                    <a:cubicBezTo>
                      <a:pt x="9147" y="1371"/>
                      <a:pt x="9078" y="1466"/>
                      <a:pt x="8999" y="1551"/>
                    </a:cubicBezTo>
                    <a:lnTo>
                      <a:pt x="8761" y="1815"/>
                    </a:lnTo>
                    <a:lnTo>
                      <a:pt x="8639" y="1953"/>
                    </a:lnTo>
                    <a:cubicBezTo>
                      <a:pt x="8607" y="1995"/>
                      <a:pt x="8560" y="2059"/>
                      <a:pt x="8539" y="2080"/>
                    </a:cubicBezTo>
                    <a:cubicBezTo>
                      <a:pt x="8374" y="2255"/>
                      <a:pt x="8221" y="2445"/>
                      <a:pt x="8099" y="2652"/>
                    </a:cubicBezTo>
                    <a:cubicBezTo>
                      <a:pt x="8030" y="2747"/>
                      <a:pt x="7978" y="2847"/>
                      <a:pt x="7925" y="2953"/>
                    </a:cubicBezTo>
                    <a:cubicBezTo>
                      <a:pt x="7872" y="3059"/>
                      <a:pt x="7835" y="3160"/>
                      <a:pt x="7792" y="3260"/>
                    </a:cubicBezTo>
                    <a:cubicBezTo>
                      <a:pt x="7713" y="3461"/>
                      <a:pt x="7633" y="3657"/>
                      <a:pt x="7570" y="3853"/>
                    </a:cubicBezTo>
                    <a:cubicBezTo>
                      <a:pt x="7559" y="3858"/>
                      <a:pt x="7559" y="3874"/>
                      <a:pt x="7554" y="3880"/>
                    </a:cubicBezTo>
                    <a:cubicBezTo>
                      <a:pt x="7528" y="3948"/>
                      <a:pt x="7496" y="4012"/>
                      <a:pt x="7469" y="4086"/>
                    </a:cubicBezTo>
                    <a:cubicBezTo>
                      <a:pt x="7390" y="4277"/>
                      <a:pt x="7332" y="4478"/>
                      <a:pt x="7289" y="4668"/>
                    </a:cubicBezTo>
                    <a:cubicBezTo>
                      <a:pt x="7242" y="4753"/>
                      <a:pt x="7205" y="4854"/>
                      <a:pt x="7184" y="4944"/>
                    </a:cubicBezTo>
                    <a:cubicBezTo>
                      <a:pt x="7136" y="5139"/>
                      <a:pt x="7136" y="5330"/>
                      <a:pt x="7157" y="5499"/>
                    </a:cubicBezTo>
                    <a:cubicBezTo>
                      <a:pt x="7162" y="5526"/>
                      <a:pt x="7162" y="5552"/>
                      <a:pt x="7162" y="5579"/>
                    </a:cubicBezTo>
                    <a:cubicBezTo>
                      <a:pt x="7094" y="5859"/>
                      <a:pt x="7067" y="6150"/>
                      <a:pt x="7051" y="6436"/>
                    </a:cubicBezTo>
                    <a:cubicBezTo>
                      <a:pt x="7036" y="6437"/>
                      <a:pt x="7021" y="6437"/>
                      <a:pt x="7006" y="6437"/>
                    </a:cubicBezTo>
                    <a:cubicBezTo>
                      <a:pt x="6969" y="6437"/>
                      <a:pt x="6933" y="6436"/>
                      <a:pt x="6898" y="6436"/>
                    </a:cubicBezTo>
                    <a:cubicBezTo>
                      <a:pt x="6817" y="6436"/>
                      <a:pt x="6742" y="6443"/>
                      <a:pt x="6675" y="6489"/>
                    </a:cubicBezTo>
                    <a:cubicBezTo>
                      <a:pt x="6649" y="6505"/>
                      <a:pt x="6628" y="6526"/>
                      <a:pt x="6601" y="6568"/>
                    </a:cubicBezTo>
                    <a:cubicBezTo>
                      <a:pt x="6527" y="6674"/>
                      <a:pt x="6527" y="6870"/>
                      <a:pt x="6501" y="7003"/>
                    </a:cubicBezTo>
                    <a:cubicBezTo>
                      <a:pt x="6490" y="7071"/>
                      <a:pt x="6495" y="7161"/>
                      <a:pt x="6501" y="7262"/>
                    </a:cubicBezTo>
                    <a:cubicBezTo>
                      <a:pt x="6485" y="7474"/>
                      <a:pt x="6495" y="7664"/>
                      <a:pt x="6517" y="7802"/>
                    </a:cubicBezTo>
                    <a:cubicBezTo>
                      <a:pt x="6511" y="7849"/>
                      <a:pt x="6495" y="7892"/>
                      <a:pt x="6485" y="7929"/>
                    </a:cubicBezTo>
                    <a:cubicBezTo>
                      <a:pt x="6421" y="7908"/>
                      <a:pt x="6363" y="7902"/>
                      <a:pt x="6305" y="7881"/>
                    </a:cubicBezTo>
                    <a:cubicBezTo>
                      <a:pt x="6257" y="7865"/>
                      <a:pt x="6210" y="7855"/>
                      <a:pt x="6167" y="7839"/>
                    </a:cubicBezTo>
                    <a:cubicBezTo>
                      <a:pt x="6157" y="7839"/>
                      <a:pt x="6151" y="7828"/>
                      <a:pt x="6141" y="7828"/>
                    </a:cubicBezTo>
                    <a:cubicBezTo>
                      <a:pt x="6061" y="7812"/>
                      <a:pt x="5982" y="7786"/>
                      <a:pt x="5892" y="7786"/>
                    </a:cubicBezTo>
                    <a:cubicBezTo>
                      <a:pt x="5787" y="7765"/>
                      <a:pt x="5690" y="7756"/>
                      <a:pt x="5603" y="7756"/>
                    </a:cubicBezTo>
                    <a:cubicBezTo>
                      <a:pt x="5538" y="7756"/>
                      <a:pt x="5479" y="7761"/>
                      <a:pt x="5426" y="7770"/>
                    </a:cubicBezTo>
                    <a:cubicBezTo>
                      <a:pt x="5373" y="7786"/>
                      <a:pt x="5326" y="7791"/>
                      <a:pt x="5278" y="7802"/>
                    </a:cubicBezTo>
                    <a:cubicBezTo>
                      <a:pt x="5267" y="7791"/>
                      <a:pt x="5257" y="7786"/>
                      <a:pt x="5252" y="7770"/>
                    </a:cubicBezTo>
                    <a:cubicBezTo>
                      <a:pt x="5246" y="7765"/>
                      <a:pt x="5241" y="7759"/>
                      <a:pt x="5230" y="7744"/>
                    </a:cubicBezTo>
                    <a:cubicBezTo>
                      <a:pt x="5098" y="7564"/>
                      <a:pt x="4955" y="7389"/>
                      <a:pt x="4807" y="7209"/>
                    </a:cubicBezTo>
                    <a:cubicBezTo>
                      <a:pt x="4341" y="6648"/>
                      <a:pt x="3801" y="6119"/>
                      <a:pt x="3235" y="5589"/>
                    </a:cubicBezTo>
                    <a:cubicBezTo>
                      <a:pt x="3002" y="5351"/>
                      <a:pt x="2759" y="5118"/>
                      <a:pt x="2504" y="4906"/>
                    </a:cubicBezTo>
                    <a:cubicBezTo>
                      <a:pt x="2330" y="4753"/>
                      <a:pt x="2150" y="4610"/>
                      <a:pt x="1965" y="4467"/>
                    </a:cubicBezTo>
                    <a:cubicBezTo>
                      <a:pt x="1869" y="4398"/>
                      <a:pt x="1779" y="4329"/>
                      <a:pt x="1684" y="4266"/>
                    </a:cubicBezTo>
                    <a:lnTo>
                      <a:pt x="1546" y="4165"/>
                    </a:lnTo>
                    <a:cubicBezTo>
                      <a:pt x="1499" y="4134"/>
                      <a:pt x="1462" y="4097"/>
                      <a:pt x="1388" y="4065"/>
                    </a:cubicBezTo>
                    <a:cubicBezTo>
                      <a:pt x="1285" y="4008"/>
                      <a:pt x="1168" y="3985"/>
                      <a:pt x="1056" y="3985"/>
                    </a:cubicBezTo>
                    <a:cubicBezTo>
                      <a:pt x="1023" y="3985"/>
                      <a:pt x="990" y="3987"/>
                      <a:pt x="959" y="3991"/>
                    </a:cubicBezTo>
                    <a:cubicBezTo>
                      <a:pt x="821" y="4012"/>
                      <a:pt x="694" y="4065"/>
                      <a:pt x="583" y="4123"/>
                    </a:cubicBezTo>
                    <a:cubicBezTo>
                      <a:pt x="467" y="4192"/>
                      <a:pt x="371" y="4277"/>
                      <a:pt x="281" y="4372"/>
                    </a:cubicBezTo>
                    <a:cubicBezTo>
                      <a:pt x="197" y="4462"/>
                      <a:pt x="123" y="4589"/>
                      <a:pt x="85" y="4705"/>
                    </a:cubicBezTo>
                    <a:cubicBezTo>
                      <a:pt x="1" y="4954"/>
                      <a:pt x="1" y="5198"/>
                      <a:pt x="38" y="5430"/>
                    </a:cubicBezTo>
                    <a:cubicBezTo>
                      <a:pt x="80" y="5658"/>
                      <a:pt x="149" y="5880"/>
                      <a:pt x="228" y="6076"/>
                    </a:cubicBezTo>
                    <a:cubicBezTo>
                      <a:pt x="403" y="6479"/>
                      <a:pt x="620" y="6854"/>
                      <a:pt x="858" y="7193"/>
                    </a:cubicBezTo>
                    <a:cubicBezTo>
                      <a:pt x="1165" y="7638"/>
                      <a:pt x="1462" y="8066"/>
                      <a:pt x="1763" y="8479"/>
                    </a:cubicBezTo>
                    <a:cubicBezTo>
                      <a:pt x="2160" y="9056"/>
                      <a:pt x="2600" y="9575"/>
                      <a:pt x="3081" y="10025"/>
                    </a:cubicBezTo>
                    <a:cubicBezTo>
                      <a:pt x="3759" y="10660"/>
                      <a:pt x="4505" y="11152"/>
                      <a:pt x="5257" y="11496"/>
                    </a:cubicBezTo>
                    <a:cubicBezTo>
                      <a:pt x="5627" y="11676"/>
                      <a:pt x="6008" y="11809"/>
                      <a:pt x="6379" y="11920"/>
                    </a:cubicBezTo>
                    <a:cubicBezTo>
                      <a:pt x="6390" y="11925"/>
                      <a:pt x="6395" y="11925"/>
                      <a:pt x="6416" y="11925"/>
                    </a:cubicBezTo>
                    <a:cubicBezTo>
                      <a:pt x="6686" y="12042"/>
                      <a:pt x="7014" y="12158"/>
                      <a:pt x="7369" y="12248"/>
                    </a:cubicBezTo>
                    <a:cubicBezTo>
                      <a:pt x="7649" y="12322"/>
                      <a:pt x="7914" y="12370"/>
                      <a:pt x="8157" y="12402"/>
                    </a:cubicBezTo>
                    <a:cubicBezTo>
                      <a:pt x="9538" y="12665"/>
                      <a:pt x="10895" y="12757"/>
                      <a:pt x="12118" y="12757"/>
                    </a:cubicBezTo>
                    <a:cubicBezTo>
                      <a:pt x="14851" y="12757"/>
                      <a:pt x="16918" y="12296"/>
                      <a:pt x="17108" y="12248"/>
                    </a:cubicBezTo>
                    <a:cubicBezTo>
                      <a:pt x="17468" y="12158"/>
                      <a:pt x="17791" y="12042"/>
                      <a:pt x="18061" y="11925"/>
                    </a:cubicBezTo>
                    <a:cubicBezTo>
                      <a:pt x="18077" y="11925"/>
                      <a:pt x="18087" y="11920"/>
                      <a:pt x="18103" y="11920"/>
                    </a:cubicBezTo>
                    <a:cubicBezTo>
                      <a:pt x="18474" y="11803"/>
                      <a:pt x="18844" y="11671"/>
                      <a:pt x="19220" y="11496"/>
                    </a:cubicBezTo>
                    <a:cubicBezTo>
                      <a:pt x="19966" y="11152"/>
                      <a:pt x="20713" y="10660"/>
                      <a:pt x="21396" y="10025"/>
                    </a:cubicBezTo>
                    <a:cubicBezTo>
                      <a:pt x="21877" y="9575"/>
                      <a:pt x="22322" y="9051"/>
                      <a:pt x="22714" y="8479"/>
                    </a:cubicBezTo>
                    <a:cubicBezTo>
                      <a:pt x="23026" y="8066"/>
                      <a:pt x="23322" y="7638"/>
                      <a:pt x="23619" y="7193"/>
                    </a:cubicBezTo>
                    <a:cubicBezTo>
                      <a:pt x="23857" y="6849"/>
                      <a:pt x="24074" y="6479"/>
                      <a:pt x="24249" y="6076"/>
                    </a:cubicBezTo>
                    <a:cubicBezTo>
                      <a:pt x="24333" y="5880"/>
                      <a:pt x="24402" y="5658"/>
                      <a:pt x="24439" y="5430"/>
                    </a:cubicBezTo>
                    <a:cubicBezTo>
                      <a:pt x="24471" y="5198"/>
                      <a:pt x="24481" y="4944"/>
                      <a:pt x="24391" y="4705"/>
                    </a:cubicBezTo>
                    <a:cubicBezTo>
                      <a:pt x="24339" y="4589"/>
                      <a:pt x="24270" y="4462"/>
                      <a:pt x="24180" y="4372"/>
                    </a:cubicBezTo>
                    <a:cubicBezTo>
                      <a:pt x="24095" y="4277"/>
                      <a:pt x="23994" y="4192"/>
                      <a:pt x="23889" y="4123"/>
                    </a:cubicBezTo>
                    <a:cubicBezTo>
                      <a:pt x="23777" y="4065"/>
                      <a:pt x="23650" y="4012"/>
                      <a:pt x="23513" y="3991"/>
                    </a:cubicBezTo>
                    <a:cubicBezTo>
                      <a:pt x="23481" y="3987"/>
                      <a:pt x="23449" y="3985"/>
                      <a:pt x="23416" y="3985"/>
                    </a:cubicBezTo>
                    <a:cubicBezTo>
                      <a:pt x="23304" y="3985"/>
                      <a:pt x="23186" y="4008"/>
                      <a:pt x="23084" y="4065"/>
                    </a:cubicBezTo>
                    <a:cubicBezTo>
                      <a:pt x="23010" y="4097"/>
                      <a:pt x="22973" y="4139"/>
                      <a:pt x="22925" y="4165"/>
                    </a:cubicBezTo>
                    <a:lnTo>
                      <a:pt x="22788" y="4266"/>
                    </a:lnTo>
                    <a:cubicBezTo>
                      <a:pt x="22692" y="4329"/>
                      <a:pt x="22602" y="4404"/>
                      <a:pt x="22507" y="4467"/>
                    </a:cubicBezTo>
                    <a:cubicBezTo>
                      <a:pt x="22322" y="4610"/>
                      <a:pt x="22142" y="4753"/>
                      <a:pt x="21967" y="4906"/>
                    </a:cubicBezTo>
                    <a:cubicBezTo>
                      <a:pt x="21713" y="5118"/>
                      <a:pt x="21475" y="5351"/>
                      <a:pt x="21237" y="5589"/>
                    </a:cubicBezTo>
                    <a:cubicBezTo>
                      <a:pt x="20670" y="6119"/>
                      <a:pt x="20125" y="6648"/>
                      <a:pt x="19665" y="7209"/>
                    </a:cubicBezTo>
                    <a:cubicBezTo>
                      <a:pt x="19511" y="7378"/>
                      <a:pt x="19374" y="7564"/>
                      <a:pt x="19241" y="7744"/>
                    </a:cubicBezTo>
                    <a:cubicBezTo>
                      <a:pt x="19231" y="7759"/>
                      <a:pt x="19225" y="7765"/>
                      <a:pt x="19220" y="7770"/>
                    </a:cubicBezTo>
                    <a:cubicBezTo>
                      <a:pt x="19215" y="7786"/>
                      <a:pt x="19204" y="7791"/>
                      <a:pt x="19194" y="7802"/>
                    </a:cubicBezTo>
                    <a:cubicBezTo>
                      <a:pt x="19151" y="7791"/>
                      <a:pt x="19109" y="7786"/>
                      <a:pt x="19045" y="7770"/>
                    </a:cubicBezTo>
                    <a:cubicBezTo>
                      <a:pt x="18993" y="7761"/>
                      <a:pt x="18934" y="7756"/>
                      <a:pt x="18868" y="7756"/>
                    </a:cubicBezTo>
                    <a:cubicBezTo>
                      <a:pt x="18782" y="7756"/>
                      <a:pt x="18685" y="7765"/>
                      <a:pt x="18580" y="7786"/>
                    </a:cubicBezTo>
                    <a:cubicBezTo>
                      <a:pt x="18490" y="7791"/>
                      <a:pt x="18410" y="7812"/>
                      <a:pt x="18331" y="7828"/>
                    </a:cubicBezTo>
                    <a:cubicBezTo>
                      <a:pt x="18326" y="7828"/>
                      <a:pt x="18320" y="7839"/>
                      <a:pt x="18315" y="7839"/>
                    </a:cubicBezTo>
                    <a:cubicBezTo>
                      <a:pt x="18267" y="7849"/>
                      <a:pt x="18220" y="7865"/>
                      <a:pt x="18172" y="7881"/>
                    </a:cubicBezTo>
                    <a:cubicBezTo>
                      <a:pt x="18119" y="7902"/>
                      <a:pt x="18061" y="7918"/>
                      <a:pt x="18003" y="7929"/>
                    </a:cubicBezTo>
                    <a:cubicBezTo>
                      <a:pt x="17981" y="7892"/>
                      <a:pt x="17976" y="7849"/>
                      <a:pt x="17971" y="7802"/>
                    </a:cubicBezTo>
                    <a:cubicBezTo>
                      <a:pt x="17987" y="7659"/>
                      <a:pt x="18008" y="7474"/>
                      <a:pt x="17981" y="7262"/>
                    </a:cubicBezTo>
                    <a:cubicBezTo>
                      <a:pt x="17987" y="7161"/>
                      <a:pt x="17987" y="7071"/>
                      <a:pt x="17981" y="7003"/>
                    </a:cubicBezTo>
                    <a:cubicBezTo>
                      <a:pt x="17960" y="6870"/>
                      <a:pt x="17960" y="6674"/>
                      <a:pt x="17881" y="6568"/>
                    </a:cubicBezTo>
                    <a:cubicBezTo>
                      <a:pt x="17854" y="6526"/>
                      <a:pt x="17839" y="6505"/>
                      <a:pt x="17812" y="6489"/>
                    </a:cubicBezTo>
                    <a:cubicBezTo>
                      <a:pt x="17746" y="6443"/>
                      <a:pt x="17671" y="6436"/>
                      <a:pt x="17588" y="6436"/>
                    </a:cubicBezTo>
                    <a:cubicBezTo>
                      <a:pt x="17553" y="6436"/>
                      <a:pt x="17516" y="6437"/>
                      <a:pt x="17478" y="6437"/>
                    </a:cubicBezTo>
                    <a:cubicBezTo>
                      <a:pt x="17463" y="6437"/>
                      <a:pt x="17447" y="6437"/>
                      <a:pt x="17431" y="6436"/>
                    </a:cubicBezTo>
                    <a:cubicBezTo>
                      <a:pt x="17420" y="6150"/>
                      <a:pt x="17399" y="5859"/>
                      <a:pt x="17320" y="5579"/>
                    </a:cubicBezTo>
                    <a:cubicBezTo>
                      <a:pt x="17320" y="5552"/>
                      <a:pt x="17325" y="5526"/>
                      <a:pt x="17325" y="5499"/>
                    </a:cubicBezTo>
                    <a:cubicBezTo>
                      <a:pt x="17346" y="5330"/>
                      <a:pt x="17346" y="5139"/>
                      <a:pt x="17299" y="4944"/>
                    </a:cubicBezTo>
                    <a:cubicBezTo>
                      <a:pt x="17283" y="4848"/>
                      <a:pt x="17240" y="4753"/>
                      <a:pt x="17193" y="4668"/>
                    </a:cubicBezTo>
                    <a:cubicBezTo>
                      <a:pt x="17150" y="4478"/>
                      <a:pt x="17087" y="4277"/>
                      <a:pt x="17008" y="4086"/>
                    </a:cubicBezTo>
                    <a:cubicBezTo>
                      <a:pt x="16981" y="4012"/>
                      <a:pt x="16949" y="3948"/>
                      <a:pt x="16923" y="3880"/>
                    </a:cubicBezTo>
                    <a:cubicBezTo>
                      <a:pt x="16923" y="3874"/>
                      <a:pt x="16918" y="3858"/>
                      <a:pt x="16912" y="3853"/>
                    </a:cubicBezTo>
                    <a:cubicBezTo>
                      <a:pt x="16849" y="3663"/>
                      <a:pt x="16769" y="3461"/>
                      <a:pt x="16685" y="3260"/>
                    </a:cubicBezTo>
                    <a:cubicBezTo>
                      <a:pt x="16648" y="3160"/>
                      <a:pt x="16605" y="3059"/>
                      <a:pt x="16552" y="2953"/>
                    </a:cubicBezTo>
                    <a:cubicBezTo>
                      <a:pt x="16505" y="2847"/>
                      <a:pt x="16446" y="2747"/>
                      <a:pt x="16383" y="2652"/>
                    </a:cubicBezTo>
                    <a:cubicBezTo>
                      <a:pt x="16261" y="2445"/>
                      <a:pt x="16102" y="2260"/>
                      <a:pt x="15938" y="2080"/>
                    </a:cubicBezTo>
                    <a:cubicBezTo>
                      <a:pt x="15917" y="2059"/>
                      <a:pt x="15870" y="1995"/>
                      <a:pt x="15838" y="1953"/>
                    </a:cubicBezTo>
                    <a:lnTo>
                      <a:pt x="15721" y="1815"/>
                    </a:lnTo>
                    <a:lnTo>
                      <a:pt x="15483" y="1551"/>
                    </a:lnTo>
                    <a:cubicBezTo>
                      <a:pt x="15404" y="1461"/>
                      <a:pt x="15330" y="1371"/>
                      <a:pt x="15256" y="1281"/>
                    </a:cubicBezTo>
                    <a:cubicBezTo>
                      <a:pt x="15229" y="1238"/>
                      <a:pt x="15181" y="1180"/>
                      <a:pt x="15171" y="1154"/>
                    </a:cubicBezTo>
                    <a:cubicBezTo>
                      <a:pt x="15150" y="1117"/>
                      <a:pt x="15129" y="1069"/>
                      <a:pt x="15113" y="1016"/>
                    </a:cubicBezTo>
                    <a:cubicBezTo>
                      <a:pt x="15076" y="915"/>
                      <a:pt x="15049" y="788"/>
                      <a:pt x="15012" y="656"/>
                    </a:cubicBezTo>
                    <a:cubicBezTo>
                      <a:pt x="14970" y="524"/>
                      <a:pt x="14906" y="376"/>
                      <a:pt x="14784" y="248"/>
                    </a:cubicBezTo>
                    <a:cubicBezTo>
                      <a:pt x="14726" y="190"/>
                      <a:pt x="14647" y="127"/>
                      <a:pt x="14583" y="100"/>
                    </a:cubicBezTo>
                    <a:cubicBezTo>
                      <a:pt x="14493" y="58"/>
                      <a:pt x="14409" y="37"/>
                      <a:pt x="14329" y="16"/>
                    </a:cubicBezTo>
                    <a:cubicBezTo>
                      <a:pt x="14257" y="6"/>
                      <a:pt x="14190" y="3"/>
                      <a:pt x="14124" y="3"/>
                    </a:cubicBezTo>
                    <a:cubicBezTo>
                      <a:pt x="14046" y="3"/>
                      <a:pt x="13970" y="7"/>
                      <a:pt x="13895" y="10"/>
                    </a:cubicBezTo>
                    <a:cubicBezTo>
                      <a:pt x="13763" y="16"/>
                      <a:pt x="13631" y="31"/>
                      <a:pt x="13509" y="37"/>
                    </a:cubicBezTo>
                    <a:cubicBezTo>
                      <a:pt x="13456" y="37"/>
                      <a:pt x="13371" y="37"/>
                      <a:pt x="13297" y="42"/>
                    </a:cubicBezTo>
                    <a:cubicBezTo>
                      <a:pt x="13223" y="58"/>
                      <a:pt x="13154" y="63"/>
                      <a:pt x="13075" y="84"/>
                    </a:cubicBezTo>
                    <a:cubicBezTo>
                      <a:pt x="12921" y="111"/>
                      <a:pt x="12339" y="275"/>
                      <a:pt x="12201" y="328"/>
                    </a:cubicBezTo>
                    <a:cubicBezTo>
                      <a:pt x="12059" y="275"/>
                      <a:pt x="11545" y="111"/>
                      <a:pt x="11392" y="84"/>
                    </a:cubicBezTo>
                    <a:cubicBezTo>
                      <a:pt x="11317" y="63"/>
                      <a:pt x="11249" y="58"/>
                      <a:pt x="11175" y="42"/>
                    </a:cubicBezTo>
                    <a:cubicBezTo>
                      <a:pt x="11100" y="37"/>
                      <a:pt x="11016" y="37"/>
                      <a:pt x="10968" y="37"/>
                    </a:cubicBezTo>
                    <a:cubicBezTo>
                      <a:pt x="10841" y="37"/>
                      <a:pt x="10709" y="16"/>
                      <a:pt x="10576" y="10"/>
                    </a:cubicBezTo>
                    <a:cubicBezTo>
                      <a:pt x="10497" y="7"/>
                      <a:pt x="10418" y="1"/>
                      <a:pt x="10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6"/>
              <p:cNvSpPr/>
              <p:nvPr/>
            </p:nvSpPr>
            <p:spPr>
              <a:xfrm>
                <a:off x="870100" y="1157825"/>
                <a:ext cx="1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4" y="3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3" name="Google Shape;2203;p46"/>
          <p:cNvGrpSpPr/>
          <p:nvPr/>
        </p:nvGrpSpPr>
        <p:grpSpPr>
          <a:xfrm rot="1905479">
            <a:off x="8095443" y="317778"/>
            <a:ext cx="552273" cy="611878"/>
            <a:chOff x="973300" y="229325"/>
            <a:chExt cx="446375" cy="494550"/>
          </a:xfrm>
        </p:grpSpPr>
        <p:sp>
          <p:nvSpPr>
            <p:cNvPr id="2204" name="Google Shape;2204;p46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5" name="Google Shape;2205;p46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2206" name="Google Shape;2206;p46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6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6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6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6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6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6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6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6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6"/>
          <p:cNvGrpSpPr/>
          <p:nvPr/>
        </p:nvGrpSpPr>
        <p:grpSpPr>
          <a:xfrm rot="-3799411">
            <a:off x="-616996" y="1338868"/>
            <a:ext cx="3086752" cy="644911"/>
            <a:chOff x="507485" y="2449183"/>
            <a:chExt cx="7896321" cy="1649768"/>
          </a:xfrm>
        </p:grpSpPr>
        <p:sp>
          <p:nvSpPr>
            <p:cNvPr id="2234" name="Google Shape;2234;p46"/>
            <p:cNvSpPr/>
            <p:nvPr/>
          </p:nvSpPr>
          <p:spPr>
            <a:xfrm>
              <a:off x="507485" y="2449183"/>
              <a:ext cx="7893286" cy="1646655"/>
            </a:xfrm>
            <a:custGeom>
              <a:avLst/>
              <a:gdLst/>
              <a:ahLst/>
              <a:cxnLst/>
              <a:rect l="l" t="t" r="r" b="b"/>
              <a:pathLst>
                <a:path w="45620" h="9517" extrusionOk="0">
                  <a:moveTo>
                    <a:pt x="16339" y="1"/>
                  </a:moveTo>
                  <a:cubicBezTo>
                    <a:pt x="16270" y="1"/>
                    <a:pt x="16228" y="52"/>
                    <a:pt x="16307" y="142"/>
                  </a:cubicBezTo>
                  <a:cubicBezTo>
                    <a:pt x="16417" y="271"/>
                    <a:pt x="16468" y="439"/>
                    <a:pt x="16354" y="750"/>
                  </a:cubicBezTo>
                  <a:cubicBezTo>
                    <a:pt x="16274" y="842"/>
                    <a:pt x="16197" y="930"/>
                    <a:pt x="16116" y="1022"/>
                  </a:cubicBezTo>
                  <a:cubicBezTo>
                    <a:pt x="15347" y="1186"/>
                    <a:pt x="15076" y="1516"/>
                    <a:pt x="14926" y="1893"/>
                  </a:cubicBezTo>
                  <a:lnTo>
                    <a:pt x="14900" y="1904"/>
                  </a:lnTo>
                  <a:cubicBezTo>
                    <a:pt x="14626" y="2040"/>
                    <a:pt x="14347" y="2172"/>
                    <a:pt x="14065" y="2303"/>
                  </a:cubicBezTo>
                  <a:lnTo>
                    <a:pt x="14087" y="2351"/>
                  </a:lnTo>
                  <a:lnTo>
                    <a:pt x="14029" y="2369"/>
                  </a:lnTo>
                  <a:lnTo>
                    <a:pt x="14010" y="2325"/>
                  </a:lnTo>
                  <a:cubicBezTo>
                    <a:pt x="13336" y="2648"/>
                    <a:pt x="12648" y="2966"/>
                    <a:pt x="11922" y="3296"/>
                  </a:cubicBezTo>
                  <a:cubicBezTo>
                    <a:pt x="11654" y="3416"/>
                    <a:pt x="11422" y="3502"/>
                    <a:pt x="11182" y="3502"/>
                  </a:cubicBezTo>
                  <a:cubicBezTo>
                    <a:pt x="11072" y="3502"/>
                    <a:pt x="10960" y="3484"/>
                    <a:pt x="10842" y="3443"/>
                  </a:cubicBezTo>
                  <a:cubicBezTo>
                    <a:pt x="10461" y="3311"/>
                    <a:pt x="10359" y="3208"/>
                    <a:pt x="10249" y="3087"/>
                  </a:cubicBezTo>
                  <a:cubicBezTo>
                    <a:pt x="10180" y="3010"/>
                    <a:pt x="10075" y="2979"/>
                    <a:pt x="9932" y="2979"/>
                  </a:cubicBezTo>
                  <a:cubicBezTo>
                    <a:pt x="9824" y="2979"/>
                    <a:pt x="9694" y="2997"/>
                    <a:pt x="9542" y="3025"/>
                  </a:cubicBezTo>
                  <a:cubicBezTo>
                    <a:pt x="6483" y="3629"/>
                    <a:pt x="3418" y="4193"/>
                    <a:pt x="352" y="4758"/>
                  </a:cubicBezTo>
                  <a:cubicBezTo>
                    <a:pt x="55" y="4812"/>
                    <a:pt x="0" y="4904"/>
                    <a:pt x="158" y="5095"/>
                  </a:cubicBezTo>
                  <a:cubicBezTo>
                    <a:pt x="898" y="5981"/>
                    <a:pt x="1297" y="7069"/>
                    <a:pt x="1132" y="8691"/>
                  </a:cubicBezTo>
                  <a:cubicBezTo>
                    <a:pt x="1068" y="9299"/>
                    <a:pt x="1258" y="9516"/>
                    <a:pt x="1542" y="9516"/>
                  </a:cubicBezTo>
                  <a:cubicBezTo>
                    <a:pt x="1616" y="9516"/>
                    <a:pt x="1696" y="9502"/>
                    <a:pt x="1780" y="9475"/>
                  </a:cubicBezTo>
                  <a:cubicBezTo>
                    <a:pt x="5674" y="8252"/>
                    <a:pt x="8890" y="6878"/>
                    <a:pt x="11999" y="5464"/>
                  </a:cubicBezTo>
                  <a:lnTo>
                    <a:pt x="12043" y="5567"/>
                  </a:lnTo>
                  <a:lnTo>
                    <a:pt x="11970" y="5600"/>
                  </a:lnTo>
                  <a:lnTo>
                    <a:pt x="12168" y="5959"/>
                  </a:lnTo>
                  <a:lnTo>
                    <a:pt x="12377" y="5871"/>
                  </a:lnTo>
                  <a:lnTo>
                    <a:pt x="12245" y="5483"/>
                  </a:lnTo>
                  <a:lnTo>
                    <a:pt x="12175" y="5512"/>
                  </a:lnTo>
                  <a:lnTo>
                    <a:pt x="12128" y="5406"/>
                  </a:lnTo>
                  <a:cubicBezTo>
                    <a:pt x="13051" y="4988"/>
                    <a:pt x="13966" y="4560"/>
                    <a:pt x="14889" y="4135"/>
                  </a:cubicBezTo>
                  <a:lnTo>
                    <a:pt x="14871" y="4098"/>
                  </a:lnTo>
                  <a:lnTo>
                    <a:pt x="14930" y="4069"/>
                  </a:lnTo>
                  <a:lnTo>
                    <a:pt x="14948" y="4113"/>
                  </a:lnTo>
                  <a:cubicBezTo>
                    <a:pt x="15105" y="4040"/>
                    <a:pt x="15259" y="3966"/>
                    <a:pt x="15417" y="3897"/>
                  </a:cubicBezTo>
                  <a:lnTo>
                    <a:pt x="15417" y="3897"/>
                  </a:lnTo>
                  <a:cubicBezTo>
                    <a:pt x="15428" y="3985"/>
                    <a:pt x="15428" y="4073"/>
                    <a:pt x="15318" y="4172"/>
                  </a:cubicBezTo>
                  <a:lnTo>
                    <a:pt x="13120" y="5131"/>
                  </a:lnTo>
                  <a:cubicBezTo>
                    <a:pt x="13017" y="5164"/>
                    <a:pt x="12939" y="5178"/>
                    <a:pt x="12880" y="5178"/>
                  </a:cubicBezTo>
                  <a:cubicBezTo>
                    <a:pt x="12813" y="5178"/>
                    <a:pt x="12769" y="5160"/>
                    <a:pt x="12736" y="5131"/>
                  </a:cubicBezTo>
                  <a:cubicBezTo>
                    <a:pt x="12571" y="5212"/>
                    <a:pt x="12406" y="5285"/>
                    <a:pt x="12241" y="5358"/>
                  </a:cubicBezTo>
                  <a:lnTo>
                    <a:pt x="12278" y="5406"/>
                  </a:lnTo>
                  <a:cubicBezTo>
                    <a:pt x="12371" y="5383"/>
                    <a:pt x="12466" y="5355"/>
                    <a:pt x="12555" y="5355"/>
                  </a:cubicBezTo>
                  <a:cubicBezTo>
                    <a:pt x="12690" y="5355"/>
                    <a:pt x="12812" y="5418"/>
                    <a:pt x="12900" y="5651"/>
                  </a:cubicBezTo>
                  <a:cubicBezTo>
                    <a:pt x="12966" y="5798"/>
                    <a:pt x="13036" y="5944"/>
                    <a:pt x="13098" y="6091"/>
                  </a:cubicBezTo>
                  <a:cubicBezTo>
                    <a:pt x="13234" y="6297"/>
                    <a:pt x="13418" y="6399"/>
                    <a:pt x="13647" y="6399"/>
                  </a:cubicBezTo>
                  <a:cubicBezTo>
                    <a:pt x="13728" y="6399"/>
                    <a:pt x="13813" y="6386"/>
                    <a:pt x="13904" y="6362"/>
                  </a:cubicBezTo>
                  <a:cubicBezTo>
                    <a:pt x="14541" y="6091"/>
                    <a:pt x="15201" y="5871"/>
                    <a:pt x="15820" y="5556"/>
                  </a:cubicBezTo>
                  <a:cubicBezTo>
                    <a:pt x="16017" y="5453"/>
                    <a:pt x="16029" y="5288"/>
                    <a:pt x="16429" y="5288"/>
                  </a:cubicBezTo>
                  <a:cubicBezTo>
                    <a:pt x="16497" y="5288"/>
                    <a:pt x="16576" y="5293"/>
                    <a:pt x="16669" y="5303"/>
                  </a:cubicBezTo>
                  <a:cubicBezTo>
                    <a:pt x="16764" y="5314"/>
                    <a:pt x="16862" y="5319"/>
                    <a:pt x="16963" y="5319"/>
                  </a:cubicBezTo>
                  <a:cubicBezTo>
                    <a:pt x="17541" y="5319"/>
                    <a:pt x="18188" y="5130"/>
                    <a:pt x="18515" y="4530"/>
                  </a:cubicBezTo>
                  <a:cubicBezTo>
                    <a:pt x="18721" y="4153"/>
                    <a:pt x="18812" y="3728"/>
                    <a:pt x="18962" y="3325"/>
                  </a:cubicBezTo>
                  <a:cubicBezTo>
                    <a:pt x="19266" y="2974"/>
                    <a:pt x="19596" y="2805"/>
                    <a:pt x="20164" y="2805"/>
                  </a:cubicBezTo>
                  <a:cubicBezTo>
                    <a:pt x="20475" y="2804"/>
                    <a:pt x="20786" y="2804"/>
                    <a:pt x="21097" y="2804"/>
                  </a:cubicBezTo>
                  <a:cubicBezTo>
                    <a:pt x="21718" y="2804"/>
                    <a:pt x="22339" y="2805"/>
                    <a:pt x="22962" y="2805"/>
                  </a:cubicBezTo>
                  <a:cubicBezTo>
                    <a:pt x="23101" y="2575"/>
                    <a:pt x="23464" y="2556"/>
                    <a:pt x="23878" y="2542"/>
                  </a:cubicBezTo>
                  <a:lnTo>
                    <a:pt x="28299" y="2538"/>
                  </a:lnTo>
                  <a:lnTo>
                    <a:pt x="31852" y="2391"/>
                  </a:lnTo>
                  <a:lnTo>
                    <a:pt x="31925" y="2391"/>
                  </a:lnTo>
                  <a:cubicBezTo>
                    <a:pt x="31976" y="2428"/>
                    <a:pt x="32086" y="2446"/>
                    <a:pt x="32196" y="2446"/>
                  </a:cubicBezTo>
                  <a:cubicBezTo>
                    <a:pt x="32327" y="2446"/>
                    <a:pt x="32459" y="2420"/>
                    <a:pt x="32489" y="2366"/>
                  </a:cubicBezTo>
                  <a:lnTo>
                    <a:pt x="32566" y="2362"/>
                  </a:lnTo>
                  <a:lnTo>
                    <a:pt x="32569" y="2362"/>
                  </a:lnTo>
                  <a:lnTo>
                    <a:pt x="34320" y="2289"/>
                  </a:lnTo>
                  <a:cubicBezTo>
                    <a:pt x="34485" y="2285"/>
                    <a:pt x="34540" y="2249"/>
                    <a:pt x="34558" y="2153"/>
                  </a:cubicBezTo>
                  <a:lnTo>
                    <a:pt x="34558" y="2150"/>
                  </a:lnTo>
                  <a:lnTo>
                    <a:pt x="34676" y="2153"/>
                  </a:lnTo>
                  <a:lnTo>
                    <a:pt x="35042" y="2153"/>
                  </a:lnTo>
                  <a:lnTo>
                    <a:pt x="44455" y="2150"/>
                  </a:lnTo>
                  <a:lnTo>
                    <a:pt x="44455" y="2201"/>
                  </a:lnTo>
                  <a:cubicBezTo>
                    <a:pt x="44455" y="2263"/>
                    <a:pt x="44613" y="2293"/>
                    <a:pt x="44766" y="2293"/>
                  </a:cubicBezTo>
                  <a:lnTo>
                    <a:pt x="44770" y="2293"/>
                  </a:lnTo>
                  <a:cubicBezTo>
                    <a:pt x="44928" y="2293"/>
                    <a:pt x="45081" y="2263"/>
                    <a:pt x="45081" y="2201"/>
                  </a:cubicBezTo>
                  <a:lnTo>
                    <a:pt x="45081" y="2150"/>
                  </a:lnTo>
                  <a:lnTo>
                    <a:pt x="45620" y="2150"/>
                  </a:lnTo>
                  <a:lnTo>
                    <a:pt x="45620" y="1457"/>
                  </a:lnTo>
                  <a:lnTo>
                    <a:pt x="45609" y="1457"/>
                  </a:lnTo>
                  <a:lnTo>
                    <a:pt x="45609" y="1282"/>
                  </a:lnTo>
                  <a:lnTo>
                    <a:pt x="45620" y="1282"/>
                  </a:lnTo>
                  <a:lnTo>
                    <a:pt x="45620" y="582"/>
                  </a:lnTo>
                  <a:lnTo>
                    <a:pt x="45125" y="578"/>
                  </a:lnTo>
                  <a:lnTo>
                    <a:pt x="45125" y="586"/>
                  </a:lnTo>
                  <a:lnTo>
                    <a:pt x="45078" y="582"/>
                  </a:lnTo>
                  <a:cubicBezTo>
                    <a:pt x="45078" y="582"/>
                    <a:pt x="45078" y="578"/>
                    <a:pt x="45074" y="578"/>
                  </a:cubicBezTo>
                  <a:cubicBezTo>
                    <a:pt x="45074" y="575"/>
                    <a:pt x="45070" y="567"/>
                    <a:pt x="45067" y="564"/>
                  </a:cubicBezTo>
                  <a:lnTo>
                    <a:pt x="45056" y="556"/>
                  </a:lnTo>
                  <a:lnTo>
                    <a:pt x="45056" y="490"/>
                  </a:lnTo>
                  <a:cubicBezTo>
                    <a:pt x="45059" y="490"/>
                    <a:pt x="45059" y="490"/>
                    <a:pt x="45067" y="494"/>
                  </a:cubicBezTo>
                  <a:cubicBezTo>
                    <a:pt x="45070" y="494"/>
                    <a:pt x="45074" y="501"/>
                    <a:pt x="45078" y="501"/>
                  </a:cubicBezTo>
                  <a:cubicBezTo>
                    <a:pt x="45085" y="505"/>
                    <a:pt x="45089" y="505"/>
                    <a:pt x="45092" y="509"/>
                  </a:cubicBezTo>
                  <a:lnTo>
                    <a:pt x="45092" y="333"/>
                  </a:lnTo>
                  <a:cubicBezTo>
                    <a:pt x="45092" y="201"/>
                    <a:pt x="44982" y="91"/>
                    <a:pt x="44851" y="91"/>
                  </a:cubicBezTo>
                  <a:lnTo>
                    <a:pt x="44700" y="91"/>
                  </a:lnTo>
                  <a:cubicBezTo>
                    <a:pt x="44565" y="91"/>
                    <a:pt x="44455" y="201"/>
                    <a:pt x="44455" y="333"/>
                  </a:cubicBezTo>
                  <a:lnTo>
                    <a:pt x="44455" y="534"/>
                  </a:lnTo>
                  <a:cubicBezTo>
                    <a:pt x="44459" y="534"/>
                    <a:pt x="44466" y="531"/>
                    <a:pt x="44466" y="531"/>
                  </a:cubicBezTo>
                  <a:lnTo>
                    <a:pt x="44466" y="567"/>
                  </a:lnTo>
                  <a:lnTo>
                    <a:pt x="44459" y="575"/>
                  </a:lnTo>
                  <a:cubicBezTo>
                    <a:pt x="44459" y="578"/>
                    <a:pt x="44455" y="578"/>
                    <a:pt x="44455" y="582"/>
                  </a:cubicBezTo>
                  <a:lnTo>
                    <a:pt x="44415" y="578"/>
                  </a:lnTo>
                  <a:lnTo>
                    <a:pt x="44400" y="578"/>
                  </a:lnTo>
                  <a:lnTo>
                    <a:pt x="32551" y="490"/>
                  </a:lnTo>
                  <a:lnTo>
                    <a:pt x="32551" y="531"/>
                  </a:lnTo>
                  <a:lnTo>
                    <a:pt x="32489" y="531"/>
                  </a:lnTo>
                  <a:lnTo>
                    <a:pt x="32489" y="501"/>
                  </a:lnTo>
                  <a:lnTo>
                    <a:pt x="32489" y="494"/>
                  </a:lnTo>
                  <a:cubicBezTo>
                    <a:pt x="32480" y="430"/>
                    <a:pt x="32336" y="397"/>
                    <a:pt x="32191" y="397"/>
                  </a:cubicBezTo>
                  <a:cubicBezTo>
                    <a:pt x="32049" y="397"/>
                    <a:pt x="31906" y="429"/>
                    <a:pt x="31892" y="490"/>
                  </a:cubicBezTo>
                  <a:cubicBezTo>
                    <a:pt x="31892" y="494"/>
                    <a:pt x="31888" y="494"/>
                    <a:pt x="31888" y="501"/>
                  </a:cubicBezTo>
                  <a:lnTo>
                    <a:pt x="31888" y="531"/>
                  </a:lnTo>
                  <a:lnTo>
                    <a:pt x="31855" y="531"/>
                  </a:lnTo>
                  <a:lnTo>
                    <a:pt x="31855" y="490"/>
                  </a:lnTo>
                  <a:lnTo>
                    <a:pt x="23665" y="432"/>
                  </a:lnTo>
                  <a:lnTo>
                    <a:pt x="23665" y="351"/>
                  </a:lnTo>
                  <a:cubicBezTo>
                    <a:pt x="23665" y="275"/>
                    <a:pt x="23586" y="241"/>
                    <a:pt x="23430" y="241"/>
                  </a:cubicBezTo>
                  <a:cubicBezTo>
                    <a:pt x="23422" y="241"/>
                    <a:pt x="23414" y="241"/>
                    <a:pt x="23405" y="241"/>
                  </a:cubicBezTo>
                  <a:lnTo>
                    <a:pt x="22848" y="252"/>
                  </a:lnTo>
                  <a:cubicBezTo>
                    <a:pt x="22757" y="454"/>
                    <a:pt x="22479" y="472"/>
                    <a:pt x="22299" y="476"/>
                  </a:cubicBezTo>
                  <a:cubicBezTo>
                    <a:pt x="21656" y="488"/>
                    <a:pt x="21064" y="492"/>
                    <a:pt x="20481" y="492"/>
                  </a:cubicBezTo>
                  <a:cubicBezTo>
                    <a:pt x="19608" y="492"/>
                    <a:pt x="18756" y="482"/>
                    <a:pt x="17787" y="476"/>
                  </a:cubicBezTo>
                  <a:cubicBezTo>
                    <a:pt x="17479" y="476"/>
                    <a:pt x="17215" y="604"/>
                    <a:pt x="17032" y="765"/>
                  </a:cubicBezTo>
                  <a:lnTo>
                    <a:pt x="16776" y="765"/>
                  </a:lnTo>
                  <a:cubicBezTo>
                    <a:pt x="16746" y="487"/>
                    <a:pt x="16688" y="117"/>
                    <a:pt x="16395" y="11"/>
                  </a:cubicBezTo>
                  <a:cubicBezTo>
                    <a:pt x="16376" y="4"/>
                    <a:pt x="16357" y="1"/>
                    <a:pt x="16339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2935832" y="2505415"/>
              <a:ext cx="5466127" cy="658005"/>
            </a:xfrm>
            <a:custGeom>
              <a:avLst/>
              <a:gdLst/>
              <a:ahLst/>
              <a:cxnLst/>
              <a:rect l="l" t="t" r="r" b="b"/>
              <a:pathLst>
                <a:path w="31592" h="3803" extrusionOk="0">
                  <a:moveTo>
                    <a:pt x="8930" y="0"/>
                  </a:moveTo>
                  <a:lnTo>
                    <a:pt x="8791" y="92"/>
                  </a:lnTo>
                  <a:lnTo>
                    <a:pt x="8655" y="183"/>
                  </a:lnTo>
                  <a:lnTo>
                    <a:pt x="3802" y="183"/>
                  </a:lnTo>
                  <a:lnTo>
                    <a:pt x="3436" y="275"/>
                  </a:lnTo>
                  <a:lnTo>
                    <a:pt x="3069" y="506"/>
                  </a:lnTo>
                  <a:lnTo>
                    <a:pt x="2930" y="506"/>
                  </a:lnTo>
                  <a:lnTo>
                    <a:pt x="2472" y="597"/>
                  </a:lnTo>
                  <a:lnTo>
                    <a:pt x="2337" y="780"/>
                  </a:lnTo>
                  <a:lnTo>
                    <a:pt x="139" y="2015"/>
                  </a:lnTo>
                  <a:lnTo>
                    <a:pt x="0" y="2062"/>
                  </a:lnTo>
                  <a:lnTo>
                    <a:pt x="824" y="3802"/>
                  </a:lnTo>
                  <a:lnTo>
                    <a:pt x="1007" y="3711"/>
                  </a:lnTo>
                  <a:lnTo>
                    <a:pt x="2839" y="2887"/>
                  </a:lnTo>
                  <a:lnTo>
                    <a:pt x="3663" y="3022"/>
                  </a:lnTo>
                  <a:lnTo>
                    <a:pt x="4578" y="3253"/>
                  </a:lnTo>
                  <a:lnTo>
                    <a:pt x="5311" y="2612"/>
                  </a:lnTo>
                  <a:lnTo>
                    <a:pt x="5952" y="2381"/>
                  </a:lnTo>
                  <a:lnTo>
                    <a:pt x="6501" y="2381"/>
                  </a:lnTo>
                  <a:lnTo>
                    <a:pt x="8930" y="2337"/>
                  </a:lnTo>
                  <a:lnTo>
                    <a:pt x="9296" y="2198"/>
                  </a:lnTo>
                  <a:lnTo>
                    <a:pt x="9846" y="2106"/>
                  </a:lnTo>
                  <a:lnTo>
                    <a:pt x="17830" y="2073"/>
                  </a:lnTo>
                  <a:lnTo>
                    <a:pt x="18039" y="2073"/>
                  </a:lnTo>
                  <a:lnTo>
                    <a:pt x="18545" y="2048"/>
                  </a:lnTo>
                  <a:lnTo>
                    <a:pt x="20511" y="1832"/>
                  </a:lnTo>
                  <a:lnTo>
                    <a:pt x="20706" y="1835"/>
                  </a:lnTo>
                  <a:lnTo>
                    <a:pt x="31437" y="1832"/>
                  </a:lnTo>
                  <a:lnTo>
                    <a:pt x="31591" y="1465"/>
                  </a:lnTo>
                  <a:lnTo>
                    <a:pt x="31591" y="323"/>
                  </a:lnTo>
                  <a:lnTo>
                    <a:pt x="31042" y="275"/>
                  </a:lnTo>
                  <a:lnTo>
                    <a:pt x="31042" y="0"/>
                  </a:lnTo>
                  <a:lnTo>
                    <a:pt x="30449" y="0"/>
                  </a:lnTo>
                  <a:lnTo>
                    <a:pt x="30449" y="275"/>
                  </a:lnTo>
                  <a:lnTo>
                    <a:pt x="30386" y="268"/>
                  </a:lnTo>
                  <a:lnTo>
                    <a:pt x="9615" y="183"/>
                  </a:lnTo>
                  <a:lnTo>
                    <a:pt x="9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3820487" y="2742456"/>
              <a:ext cx="259880" cy="52080"/>
            </a:xfrm>
            <a:custGeom>
              <a:avLst/>
              <a:gdLst/>
              <a:ahLst/>
              <a:cxnLst/>
              <a:rect l="l" t="t" r="r" b="b"/>
              <a:pathLst>
                <a:path w="1502" h="301" extrusionOk="0">
                  <a:moveTo>
                    <a:pt x="0" y="0"/>
                  </a:moveTo>
                  <a:lnTo>
                    <a:pt x="0" y="29"/>
                  </a:lnTo>
                  <a:cubicBezTo>
                    <a:pt x="0" y="183"/>
                    <a:pt x="121" y="301"/>
                    <a:pt x="271" y="301"/>
                  </a:cubicBezTo>
                  <a:lnTo>
                    <a:pt x="1502" y="301"/>
                  </a:lnTo>
                  <a:lnTo>
                    <a:pt x="1502" y="172"/>
                  </a:lnTo>
                  <a:lnTo>
                    <a:pt x="271" y="172"/>
                  </a:lnTo>
                  <a:cubicBezTo>
                    <a:pt x="154" y="172"/>
                    <a:pt x="52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1701848" y="3163764"/>
              <a:ext cx="90837" cy="144128"/>
            </a:xfrm>
            <a:custGeom>
              <a:avLst/>
              <a:gdLst/>
              <a:ahLst/>
              <a:cxnLst/>
              <a:rect l="l" t="t" r="r" b="b"/>
              <a:pathLst>
                <a:path w="525" h="833" extrusionOk="0">
                  <a:moveTo>
                    <a:pt x="169" y="1"/>
                  </a:moveTo>
                  <a:cubicBezTo>
                    <a:pt x="114" y="16"/>
                    <a:pt x="56" y="34"/>
                    <a:pt x="1" y="45"/>
                  </a:cubicBezTo>
                  <a:cubicBezTo>
                    <a:pt x="184" y="283"/>
                    <a:pt x="349" y="554"/>
                    <a:pt x="524" y="832"/>
                  </a:cubicBezTo>
                  <a:cubicBezTo>
                    <a:pt x="411" y="624"/>
                    <a:pt x="279" y="144"/>
                    <a:pt x="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2135957" y="3088500"/>
              <a:ext cx="76822" cy="85646"/>
            </a:xfrm>
            <a:custGeom>
              <a:avLst/>
              <a:gdLst/>
              <a:ahLst/>
              <a:cxnLst/>
              <a:rect l="l" t="t" r="r" b="b"/>
              <a:pathLst>
                <a:path w="444" h="495" extrusionOk="0">
                  <a:moveTo>
                    <a:pt x="81" y="0"/>
                  </a:moveTo>
                  <a:cubicBezTo>
                    <a:pt x="56" y="15"/>
                    <a:pt x="26" y="22"/>
                    <a:pt x="1" y="37"/>
                  </a:cubicBezTo>
                  <a:cubicBezTo>
                    <a:pt x="158" y="158"/>
                    <a:pt x="297" y="322"/>
                    <a:pt x="444" y="495"/>
                  </a:cubicBezTo>
                  <a:cubicBezTo>
                    <a:pt x="360" y="344"/>
                    <a:pt x="184" y="88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2035778" y="3106148"/>
              <a:ext cx="80109" cy="98969"/>
            </a:xfrm>
            <a:custGeom>
              <a:avLst/>
              <a:gdLst/>
              <a:ahLst/>
              <a:cxnLst/>
              <a:rect l="l" t="t" r="r" b="b"/>
              <a:pathLst>
                <a:path w="463" h="572" extrusionOk="0">
                  <a:moveTo>
                    <a:pt x="100" y="1"/>
                  </a:moveTo>
                  <a:cubicBezTo>
                    <a:pt x="71" y="12"/>
                    <a:pt x="34" y="26"/>
                    <a:pt x="1" y="41"/>
                  </a:cubicBezTo>
                  <a:cubicBezTo>
                    <a:pt x="166" y="187"/>
                    <a:pt x="309" y="374"/>
                    <a:pt x="462" y="572"/>
                  </a:cubicBezTo>
                  <a:cubicBezTo>
                    <a:pt x="371" y="407"/>
                    <a:pt x="202" y="96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2103083" y="3094036"/>
              <a:ext cx="78725" cy="89626"/>
            </a:xfrm>
            <a:custGeom>
              <a:avLst/>
              <a:gdLst/>
              <a:ahLst/>
              <a:cxnLst/>
              <a:rect l="l" t="t" r="r" b="b"/>
              <a:pathLst>
                <a:path w="455" h="518" extrusionOk="0">
                  <a:moveTo>
                    <a:pt x="88" y="1"/>
                  </a:moveTo>
                  <a:cubicBezTo>
                    <a:pt x="62" y="16"/>
                    <a:pt x="29" y="27"/>
                    <a:pt x="0" y="38"/>
                  </a:cubicBezTo>
                  <a:cubicBezTo>
                    <a:pt x="161" y="166"/>
                    <a:pt x="304" y="338"/>
                    <a:pt x="454" y="517"/>
                  </a:cubicBezTo>
                  <a:cubicBezTo>
                    <a:pt x="363" y="367"/>
                    <a:pt x="183" y="93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1902206" y="3129679"/>
              <a:ext cx="84954" cy="117309"/>
            </a:xfrm>
            <a:custGeom>
              <a:avLst/>
              <a:gdLst/>
              <a:ahLst/>
              <a:cxnLst/>
              <a:rect l="l" t="t" r="r" b="b"/>
              <a:pathLst>
                <a:path w="491" h="678" extrusionOk="0">
                  <a:moveTo>
                    <a:pt x="132" y="0"/>
                  </a:moveTo>
                  <a:cubicBezTo>
                    <a:pt x="88" y="11"/>
                    <a:pt x="44" y="22"/>
                    <a:pt x="0" y="40"/>
                  </a:cubicBezTo>
                  <a:cubicBezTo>
                    <a:pt x="172" y="224"/>
                    <a:pt x="322" y="443"/>
                    <a:pt x="491" y="678"/>
                  </a:cubicBezTo>
                  <a:cubicBezTo>
                    <a:pt x="388" y="495"/>
                    <a:pt x="235" y="114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1935080" y="3123277"/>
              <a:ext cx="83916" cy="112984"/>
            </a:xfrm>
            <a:custGeom>
              <a:avLst/>
              <a:gdLst/>
              <a:ahLst/>
              <a:cxnLst/>
              <a:rect l="l" t="t" r="r" b="b"/>
              <a:pathLst>
                <a:path w="485" h="653" extrusionOk="0">
                  <a:moveTo>
                    <a:pt x="121" y="0"/>
                  </a:moveTo>
                  <a:cubicBezTo>
                    <a:pt x="85" y="15"/>
                    <a:pt x="41" y="30"/>
                    <a:pt x="1" y="41"/>
                  </a:cubicBezTo>
                  <a:cubicBezTo>
                    <a:pt x="173" y="217"/>
                    <a:pt x="323" y="433"/>
                    <a:pt x="484" y="652"/>
                  </a:cubicBezTo>
                  <a:cubicBezTo>
                    <a:pt x="385" y="473"/>
                    <a:pt x="228" y="110"/>
                    <a:pt x="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1969338" y="3117567"/>
              <a:ext cx="82532" cy="109177"/>
            </a:xfrm>
            <a:custGeom>
              <a:avLst/>
              <a:gdLst/>
              <a:ahLst/>
              <a:cxnLst/>
              <a:rect l="l" t="t" r="r" b="b"/>
              <a:pathLst>
                <a:path w="477" h="631" extrusionOk="0">
                  <a:moveTo>
                    <a:pt x="114" y="1"/>
                  </a:moveTo>
                  <a:cubicBezTo>
                    <a:pt x="74" y="15"/>
                    <a:pt x="37" y="30"/>
                    <a:pt x="0" y="44"/>
                  </a:cubicBezTo>
                  <a:cubicBezTo>
                    <a:pt x="169" y="209"/>
                    <a:pt x="315" y="414"/>
                    <a:pt x="477" y="631"/>
                  </a:cubicBezTo>
                  <a:cubicBezTo>
                    <a:pt x="381" y="455"/>
                    <a:pt x="220" y="110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2002904" y="3111165"/>
              <a:ext cx="81321" cy="104160"/>
            </a:xfrm>
            <a:custGeom>
              <a:avLst/>
              <a:gdLst/>
              <a:ahLst/>
              <a:cxnLst/>
              <a:rect l="l" t="t" r="r" b="b"/>
              <a:pathLst>
                <a:path w="470" h="602" extrusionOk="0">
                  <a:moveTo>
                    <a:pt x="107" y="1"/>
                  </a:moveTo>
                  <a:lnTo>
                    <a:pt x="0" y="45"/>
                  </a:lnTo>
                  <a:cubicBezTo>
                    <a:pt x="165" y="199"/>
                    <a:pt x="312" y="396"/>
                    <a:pt x="469" y="602"/>
                  </a:cubicBezTo>
                  <a:cubicBezTo>
                    <a:pt x="378" y="433"/>
                    <a:pt x="209" y="107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667703" y="3168263"/>
              <a:ext cx="1093329" cy="458337"/>
            </a:xfrm>
            <a:custGeom>
              <a:avLst/>
              <a:gdLst/>
              <a:ahLst/>
              <a:cxnLst/>
              <a:rect l="l" t="t" r="r" b="b"/>
              <a:pathLst>
                <a:path w="6319" h="2649" extrusionOk="0">
                  <a:moveTo>
                    <a:pt x="3511" y="1752"/>
                  </a:moveTo>
                  <a:cubicBezTo>
                    <a:pt x="3512" y="1753"/>
                    <a:pt x="3512" y="1754"/>
                    <a:pt x="3513" y="1755"/>
                  </a:cubicBezTo>
                  <a:cubicBezTo>
                    <a:pt x="3512" y="1754"/>
                    <a:pt x="3512" y="1753"/>
                    <a:pt x="3511" y="1752"/>
                  </a:cubicBezTo>
                  <a:close/>
                  <a:moveTo>
                    <a:pt x="3141" y="1877"/>
                  </a:moveTo>
                  <a:cubicBezTo>
                    <a:pt x="3142" y="1878"/>
                    <a:pt x="3142" y="1879"/>
                    <a:pt x="3143" y="1880"/>
                  </a:cubicBezTo>
                  <a:cubicBezTo>
                    <a:pt x="3142" y="1879"/>
                    <a:pt x="3142" y="1878"/>
                    <a:pt x="3141" y="1877"/>
                  </a:cubicBezTo>
                  <a:close/>
                  <a:moveTo>
                    <a:pt x="2951" y="1936"/>
                  </a:moveTo>
                  <a:lnTo>
                    <a:pt x="2951" y="1936"/>
                  </a:lnTo>
                  <a:cubicBezTo>
                    <a:pt x="2951" y="1936"/>
                    <a:pt x="2952" y="1937"/>
                    <a:pt x="2952" y="1938"/>
                  </a:cubicBezTo>
                  <a:cubicBezTo>
                    <a:pt x="2952" y="1937"/>
                    <a:pt x="2951" y="1936"/>
                    <a:pt x="2951" y="1936"/>
                  </a:cubicBezTo>
                  <a:close/>
                  <a:moveTo>
                    <a:pt x="2761" y="1988"/>
                  </a:moveTo>
                  <a:lnTo>
                    <a:pt x="2761" y="1988"/>
                  </a:lnTo>
                  <a:cubicBezTo>
                    <a:pt x="2763" y="1991"/>
                    <a:pt x="2764" y="1994"/>
                    <a:pt x="2765" y="1997"/>
                  </a:cubicBezTo>
                  <a:cubicBezTo>
                    <a:pt x="2764" y="1994"/>
                    <a:pt x="2763" y="1991"/>
                    <a:pt x="2761" y="1988"/>
                  </a:cubicBezTo>
                  <a:close/>
                  <a:moveTo>
                    <a:pt x="2566" y="2033"/>
                  </a:moveTo>
                  <a:lnTo>
                    <a:pt x="2566" y="2033"/>
                  </a:lnTo>
                  <a:cubicBezTo>
                    <a:pt x="2570" y="2042"/>
                    <a:pt x="2574" y="2051"/>
                    <a:pt x="2579" y="2059"/>
                  </a:cubicBezTo>
                  <a:cubicBezTo>
                    <a:pt x="2575" y="2050"/>
                    <a:pt x="2570" y="2042"/>
                    <a:pt x="2566" y="2033"/>
                  </a:cubicBezTo>
                  <a:close/>
                  <a:moveTo>
                    <a:pt x="2385" y="2103"/>
                  </a:moveTo>
                  <a:cubicBezTo>
                    <a:pt x="2387" y="2108"/>
                    <a:pt x="2389" y="2113"/>
                    <a:pt x="2392" y="2118"/>
                  </a:cubicBezTo>
                  <a:cubicBezTo>
                    <a:pt x="2390" y="2113"/>
                    <a:pt x="2387" y="2108"/>
                    <a:pt x="2385" y="2103"/>
                  </a:cubicBezTo>
                  <a:close/>
                  <a:moveTo>
                    <a:pt x="2192" y="2149"/>
                  </a:moveTo>
                  <a:cubicBezTo>
                    <a:pt x="2196" y="2159"/>
                    <a:pt x="2201" y="2168"/>
                    <a:pt x="2205" y="2176"/>
                  </a:cubicBezTo>
                  <a:cubicBezTo>
                    <a:pt x="2201" y="2167"/>
                    <a:pt x="2196" y="2158"/>
                    <a:pt x="2192" y="2149"/>
                  </a:cubicBezTo>
                  <a:close/>
                  <a:moveTo>
                    <a:pt x="2004" y="2212"/>
                  </a:moveTo>
                  <a:lnTo>
                    <a:pt x="2004" y="2212"/>
                  </a:lnTo>
                  <a:cubicBezTo>
                    <a:pt x="2007" y="2220"/>
                    <a:pt x="2011" y="2228"/>
                    <a:pt x="2015" y="2235"/>
                  </a:cubicBezTo>
                  <a:lnTo>
                    <a:pt x="2004" y="2212"/>
                  </a:lnTo>
                  <a:close/>
                  <a:moveTo>
                    <a:pt x="1813" y="2261"/>
                  </a:moveTo>
                  <a:cubicBezTo>
                    <a:pt x="1818" y="2273"/>
                    <a:pt x="1823" y="2283"/>
                    <a:pt x="1828" y="2293"/>
                  </a:cubicBezTo>
                  <a:cubicBezTo>
                    <a:pt x="1823" y="2283"/>
                    <a:pt x="1818" y="2272"/>
                    <a:pt x="1813" y="2261"/>
                  </a:cubicBezTo>
                  <a:close/>
                  <a:moveTo>
                    <a:pt x="1636" y="2338"/>
                  </a:moveTo>
                  <a:cubicBezTo>
                    <a:pt x="1639" y="2344"/>
                    <a:pt x="1642" y="2350"/>
                    <a:pt x="1645" y="2356"/>
                  </a:cubicBezTo>
                  <a:cubicBezTo>
                    <a:pt x="1642" y="2350"/>
                    <a:pt x="1639" y="2344"/>
                    <a:pt x="1636" y="2338"/>
                  </a:cubicBezTo>
                  <a:close/>
                  <a:moveTo>
                    <a:pt x="1443" y="2383"/>
                  </a:moveTo>
                  <a:cubicBezTo>
                    <a:pt x="1448" y="2394"/>
                    <a:pt x="1453" y="2404"/>
                    <a:pt x="1458" y="2414"/>
                  </a:cubicBezTo>
                  <a:cubicBezTo>
                    <a:pt x="1453" y="2404"/>
                    <a:pt x="1448" y="2393"/>
                    <a:pt x="1443" y="2383"/>
                  </a:cubicBezTo>
                  <a:close/>
                  <a:moveTo>
                    <a:pt x="1254" y="2436"/>
                  </a:moveTo>
                  <a:lnTo>
                    <a:pt x="1254" y="2436"/>
                  </a:lnTo>
                  <a:cubicBezTo>
                    <a:pt x="1260" y="2449"/>
                    <a:pt x="1265" y="2461"/>
                    <a:pt x="1271" y="2473"/>
                  </a:cubicBezTo>
                  <a:cubicBezTo>
                    <a:pt x="1265" y="2461"/>
                    <a:pt x="1260" y="2448"/>
                    <a:pt x="1254" y="2436"/>
                  </a:cubicBezTo>
                  <a:close/>
                  <a:moveTo>
                    <a:pt x="1063" y="2494"/>
                  </a:moveTo>
                  <a:cubicBezTo>
                    <a:pt x="1069" y="2507"/>
                    <a:pt x="1075" y="2520"/>
                    <a:pt x="1081" y="2532"/>
                  </a:cubicBezTo>
                  <a:cubicBezTo>
                    <a:pt x="1075" y="2519"/>
                    <a:pt x="1069" y="2507"/>
                    <a:pt x="1063" y="2494"/>
                  </a:cubicBezTo>
                  <a:close/>
                  <a:moveTo>
                    <a:pt x="5963" y="1"/>
                  </a:moveTo>
                  <a:cubicBezTo>
                    <a:pt x="5904" y="19"/>
                    <a:pt x="5842" y="34"/>
                    <a:pt x="5787" y="52"/>
                  </a:cubicBezTo>
                  <a:cubicBezTo>
                    <a:pt x="5784" y="48"/>
                    <a:pt x="5784" y="44"/>
                    <a:pt x="5780" y="37"/>
                  </a:cubicBezTo>
                  <a:cubicBezTo>
                    <a:pt x="5721" y="55"/>
                    <a:pt x="5659" y="70"/>
                    <a:pt x="5600" y="88"/>
                  </a:cubicBezTo>
                  <a:cubicBezTo>
                    <a:pt x="5597" y="85"/>
                    <a:pt x="5597" y="81"/>
                    <a:pt x="5593" y="74"/>
                  </a:cubicBezTo>
                  <a:cubicBezTo>
                    <a:pt x="5531" y="88"/>
                    <a:pt x="5472" y="107"/>
                    <a:pt x="5414" y="121"/>
                  </a:cubicBezTo>
                  <a:cubicBezTo>
                    <a:pt x="5410" y="118"/>
                    <a:pt x="5410" y="110"/>
                    <a:pt x="5403" y="107"/>
                  </a:cubicBezTo>
                  <a:cubicBezTo>
                    <a:pt x="5344" y="121"/>
                    <a:pt x="5285" y="140"/>
                    <a:pt x="5227" y="154"/>
                  </a:cubicBezTo>
                  <a:cubicBezTo>
                    <a:pt x="5219" y="147"/>
                    <a:pt x="5219" y="143"/>
                    <a:pt x="5216" y="140"/>
                  </a:cubicBezTo>
                  <a:cubicBezTo>
                    <a:pt x="5157" y="154"/>
                    <a:pt x="5099" y="173"/>
                    <a:pt x="5036" y="184"/>
                  </a:cubicBezTo>
                  <a:cubicBezTo>
                    <a:pt x="5033" y="180"/>
                    <a:pt x="5033" y="176"/>
                    <a:pt x="5029" y="173"/>
                  </a:cubicBezTo>
                  <a:cubicBezTo>
                    <a:pt x="4967" y="184"/>
                    <a:pt x="4908" y="202"/>
                    <a:pt x="4850" y="217"/>
                  </a:cubicBezTo>
                  <a:cubicBezTo>
                    <a:pt x="4846" y="213"/>
                    <a:pt x="4846" y="209"/>
                    <a:pt x="4839" y="202"/>
                  </a:cubicBezTo>
                  <a:cubicBezTo>
                    <a:pt x="4780" y="217"/>
                    <a:pt x="4721" y="235"/>
                    <a:pt x="4663" y="250"/>
                  </a:cubicBezTo>
                  <a:cubicBezTo>
                    <a:pt x="4663" y="246"/>
                    <a:pt x="4655" y="239"/>
                    <a:pt x="4655" y="235"/>
                  </a:cubicBezTo>
                  <a:cubicBezTo>
                    <a:pt x="4597" y="250"/>
                    <a:pt x="4538" y="264"/>
                    <a:pt x="4480" y="283"/>
                  </a:cubicBezTo>
                  <a:cubicBezTo>
                    <a:pt x="4480" y="275"/>
                    <a:pt x="4472" y="272"/>
                    <a:pt x="4472" y="272"/>
                  </a:cubicBezTo>
                  <a:cubicBezTo>
                    <a:pt x="4414" y="286"/>
                    <a:pt x="4355" y="301"/>
                    <a:pt x="4296" y="319"/>
                  </a:cubicBezTo>
                  <a:cubicBezTo>
                    <a:pt x="4296" y="312"/>
                    <a:pt x="4289" y="308"/>
                    <a:pt x="4289" y="308"/>
                  </a:cubicBezTo>
                  <a:cubicBezTo>
                    <a:pt x="4231" y="323"/>
                    <a:pt x="4172" y="338"/>
                    <a:pt x="4106" y="349"/>
                  </a:cubicBezTo>
                  <a:cubicBezTo>
                    <a:pt x="4106" y="345"/>
                    <a:pt x="4102" y="341"/>
                    <a:pt x="4102" y="341"/>
                  </a:cubicBezTo>
                  <a:cubicBezTo>
                    <a:pt x="4044" y="356"/>
                    <a:pt x="3985" y="367"/>
                    <a:pt x="3919" y="381"/>
                  </a:cubicBezTo>
                  <a:cubicBezTo>
                    <a:pt x="3919" y="378"/>
                    <a:pt x="3916" y="378"/>
                    <a:pt x="3916" y="374"/>
                  </a:cubicBezTo>
                  <a:cubicBezTo>
                    <a:pt x="3857" y="385"/>
                    <a:pt x="3795" y="400"/>
                    <a:pt x="3732" y="414"/>
                  </a:cubicBezTo>
                  <a:cubicBezTo>
                    <a:pt x="3732" y="411"/>
                    <a:pt x="3729" y="411"/>
                    <a:pt x="3729" y="403"/>
                  </a:cubicBezTo>
                  <a:cubicBezTo>
                    <a:pt x="3670" y="418"/>
                    <a:pt x="3604" y="433"/>
                    <a:pt x="3546" y="447"/>
                  </a:cubicBezTo>
                  <a:cubicBezTo>
                    <a:pt x="3546" y="440"/>
                    <a:pt x="3542" y="440"/>
                    <a:pt x="3542" y="436"/>
                  </a:cubicBezTo>
                  <a:cubicBezTo>
                    <a:pt x="3480" y="451"/>
                    <a:pt x="3417" y="466"/>
                    <a:pt x="3359" y="477"/>
                  </a:cubicBezTo>
                  <a:cubicBezTo>
                    <a:pt x="3359" y="473"/>
                    <a:pt x="3351" y="473"/>
                    <a:pt x="3351" y="469"/>
                  </a:cubicBezTo>
                  <a:cubicBezTo>
                    <a:pt x="3293" y="484"/>
                    <a:pt x="3231" y="495"/>
                    <a:pt x="3168" y="510"/>
                  </a:cubicBezTo>
                  <a:cubicBezTo>
                    <a:pt x="3168" y="506"/>
                    <a:pt x="3165" y="506"/>
                    <a:pt x="3165" y="502"/>
                  </a:cubicBezTo>
                  <a:cubicBezTo>
                    <a:pt x="3106" y="513"/>
                    <a:pt x="3040" y="528"/>
                    <a:pt x="2982" y="543"/>
                  </a:cubicBezTo>
                  <a:cubicBezTo>
                    <a:pt x="2982" y="543"/>
                    <a:pt x="2978" y="539"/>
                    <a:pt x="2978" y="532"/>
                  </a:cubicBezTo>
                  <a:cubicBezTo>
                    <a:pt x="2919" y="546"/>
                    <a:pt x="2853" y="561"/>
                    <a:pt x="2795" y="576"/>
                  </a:cubicBezTo>
                  <a:cubicBezTo>
                    <a:pt x="2795" y="576"/>
                    <a:pt x="2795" y="568"/>
                    <a:pt x="2791" y="565"/>
                  </a:cubicBezTo>
                  <a:cubicBezTo>
                    <a:pt x="2729" y="579"/>
                    <a:pt x="2667" y="594"/>
                    <a:pt x="2608" y="605"/>
                  </a:cubicBezTo>
                  <a:cubicBezTo>
                    <a:pt x="2608" y="605"/>
                    <a:pt x="2608" y="601"/>
                    <a:pt x="2601" y="601"/>
                  </a:cubicBezTo>
                  <a:cubicBezTo>
                    <a:pt x="2542" y="616"/>
                    <a:pt x="2480" y="631"/>
                    <a:pt x="2417" y="642"/>
                  </a:cubicBezTo>
                  <a:cubicBezTo>
                    <a:pt x="2417" y="642"/>
                    <a:pt x="2417" y="638"/>
                    <a:pt x="2414" y="638"/>
                  </a:cubicBezTo>
                  <a:cubicBezTo>
                    <a:pt x="2355" y="653"/>
                    <a:pt x="2289" y="667"/>
                    <a:pt x="2231" y="678"/>
                  </a:cubicBezTo>
                  <a:cubicBezTo>
                    <a:pt x="2231" y="678"/>
                    <a:pt x="2231" y="674"/>
                    <a:pt x="2227" y="674"/>
                  </a:cubicBezTo>
                  <a:cubicBezTo>
                    <a:pt x="2168" y="689"/>
                    <a:pt x="2102" y="704"/>
                    <a:pt x="2044" y="715"/>
                  </a:cubicBezTo>
                  <a:cubicBezTo>
                    <a:pt x="2044" y="715"/>
                    <a:pt x="2044" y="711"/>
                    <a:pt x="2040" y="711"/>
                  </a:cubicBezTo>
                  <a:cubicBezTo>
                    <a:pt x="1978" y="726"/>
                    <a:pt x="1916" y="740"/>
                    <a:pt x="1857" y="748"/>
                  </a:cubicBezTo>
                  <a:cubicBezTo>
                    <a:pt x="1857" y="748"/>
                    <a:pt x="1857" y="744"/>
                    <a:pt x="1850" y="744"/>
                  </a:cubicBezTo>
                  <a:cubicBezTo>
                    <a:pt x="1791" y="759"/>
                    <a:pt x="1729" y="770"/>
                    <a:pt x="1667" y="781"/>
                  </a:cubicBezTo>
                  <a:lnTo>
                    <a:pt x="1667" y="777"/>
                  </a:lnTo>
                  <a:cubicBezTo>
                    <a:pt x="1608" y="788"/>
                    <a:pt x="1546" y="803"/>
                    <a:pt x="1483" y="814"/>
                  </a:cubicBezTo>
                  <a:lnTo>
                    <a:pt x="1483" y="806"/>
                  </a:lnTo>
                  <a:cubicBezTo>
                    <a:pt x="1425" y="821"/>
                    <a:pt x="1363" y="836"/>
                    <a:pt x="1300" y="843"/>
                  </a:cubicBezTo>
                  <a:lnTo>
                    <a:pt x="1300" y="839"/>
                  </a:lnTo>
                  <a:cubicBezTo>
                    <a:pt x="1242" y="854"/>
                    <a:pt x="1179" y="861"/>
                    <a:pt x="1117" y="876"/>
                  </a:cubicBezTo>
                  <a:lnTo>
                    <a:pt x="1117" y="872"/>
                  </a:lnTo>
                  <a:cubicBezTo>
                    <a:pt x="1059" y="887"/>
                    <a:pt x="996" y="894"/>
                    <a:pt x="934" y="909"/>
                  </a:cubicBezTo>
                  <a:lnTo>
                    <a:pt x="934" y="905"/>
                  </a:lnTo>
                  <a:cubicBezTo>
                    <a:pt x="875" y="916"/>
                    <a:pt x="813" y="927"/>
                    <a:pt x="751" y="942"/>
                  </a:cubicBezTo>
                  <a:lnTo>
                    <a:pt x="751" y="935"/>
                  </a:lnTo>
                  <a:cubicBezTo>
                    <a:pt x="692" y="949"/>
                    <a:pt x="630" y="960"/>
                    <a:pt x="568" y="971"/>
                  </a:cubicBezTo>
                  <a:lnTo>
                    <a:pt x="568" y="968"/>
                  </a:lnTo>
                  <a:cubicBezTo>
                    <a:pt x="509" y="982"/>
                    <a:pt x="447" y="989"/>
                    <a:pt x="385" y="1004"/>
                  </a:cubicBezTo>
                  <a:lnTo>
                    <a:pt x="385" y="1000"/>
                  </a:lnTo>
                  <a:lnTo>
                    <a:pt x="0" y="1077"/>
                  </a:lnTo>
                  <a:lnTo>
                    <a:pt x="664" y="2523"/>
                  </a:lnTo>
                  <a:lnTo>
                    <a:pt x="664" y="2523"/>
                  </a:lnTo>
                  <a:cubicBezTo>
                    <a:pt x="595" y="2332"/>
                    <a:pt x="555" y="2053"/>
                    <a:pt x="520" y="1784"/>
                  </a:cubicBezTo>
                  <a:lnTo>
                    <a:pt x="520" y="1784"/>
                  </a:lnTo>
                  <a:cubicBezTo>
                    <a:pt x="637" y="2044"/>
                    <a:pt x="758" y="2306"/>
                    <a:pt x="882" y="2569"/>
                  </a:cubicBezTo>
                  <a:lnTo>
                    <a:pt x="882" y="2569"/>
                  </a:lnTo>
                  <a:cubicBezTo>
                    <a:pt x="798" y="2381"/>
                    <a:pt x="749" y="2048"/>
                    <a:pt x="707" y="1726"/>
                  </a:cubicBezTo>
                  <a:lnTo>
                    <a:pt x="707" y="1726"/>
                  </a:lnTo>
                  <a:cubicBezTo>
                    <a:pt x="826" y="1984"/>
                    <a:pt x="948" y="2242"/>
                    <a:pt x="1063" y="2494"/>
                  </a:cubicBezTo>
                  <a:lnTo>
                    <a:pt x="1063" y="2494"/>
                  </a:lnTo>
                  <a:cubicBezTo>
                    <a:pt x="983" y="2304"/>
                    <a:pt x="938" y="1979"/>
                    <a:pt x="894" y="1667"/>
                  </a:cubicBezTo>
                  <a:lnTo>
                    <a:pt x="894" y="1667"/>
                  </a:lnTo>
                  <a:cubicBezTo>
                    <a:pt x="1013" y="1926"/>
                    <a:pt x="1135" y="2178"/>
                    <a:pt x="1254" y="2436"/>
                  </a:cubicBezTo>
                  <a:lnTo>
                    <a:pt x="1254" y="2436"/>
                  </a:lnTo>
                  <a:cubicBezTo>
                    <a:pt x="1173" y="2246"/>
                    <a:pt x="1125" y="1921"/>
                    <a:pt x="1077" y="1612"/>
                  </a:cubicBezTo>
                  <a:lnTo>
                    <a:pt x="1077" y="1612"/>
                  </a:lnTo>
                  <a:cubicBezTo>
                    <a:pt x="1197" y="1869"/>
                    <a:pt x="1320" y="2123"/>
                    <a:pt x="1443" y="2383"/>
                  </a:cubicBezTo>
                  <a:lnTo>
                    <a:pt x="1443" y="2383"/>
                  </a:lnTo>
                  <a:cubicBezTo>
                    <a:pt x="1361" y="2196"/>
                    <a:pt x="1312" y="1865"/>
                    <a:pt x="1264" y="1557"/>
                  </a:cubicBezTo>
                  <a:lnTo>
                    <a:pt x="1264" y="1557"/>
                  </a:lnTo>
                  <a:cubicBezTo>
                    <a:pt x="1389" y="1819"/>
                    <a:pt x="1511" y="2076"/>
                    <a:pt x="1636" y="2338"/>
                  </a:cubicBezTo>
                  <a:lnTo>
                    <a:pt x="1636" y="2338"/>
                  </a:lnTo>
                  <a:cubicBezTo>
                    <a:pt x="1550" y="2150"/>
                    <a:pt x="1500" y="1814"/>
                    <a:pt x="1447" y="1495"/>
                  </a:cubicBezTo>
                  <a:lnTo>
                    <a:pt x="1447" y="1495"/>
                  </a:lnTo>
                  <a:cubicBezTo>
                    <a:pt x="1570" y="1748"/>
                    <a:pt x="1693" y="2005"/>
                    <a:pt x="1813" y="2261"/>
                  </a:cubicBezTo>
                  <a:lnTo>
                    <a:pt x="1813" y="2261"/>
                  </a:lnTo>
                  <a:cubicBezTo>
                    <a:pt x="1730" y="2072"/>
                    <a:pt x="1678" y="1744"/>
                    <a:pt x="1630" y="1440"/>
                  </a:cubicBezTo>
                  <a:lnTo>
                    <a:pt x="1630" y="1440"/>
                  </a:lnTo>
                  <a:lnTo>
                    <a:pt x="2004" y="2212"/>
                  </a:lnTo>
                  <a:lnTo>
                    <a:pt x="2004" y="2212"/>
                  </a:lnTo>
                  <a:cubicBezTo>
                    <a:pt x="1919" y="2027"/>
                    <a:pt x="1866" y="1691"/>
                    <a:pt x="1820" y="1385"/>
                  </a:cubicBezTo>
                  <a:lnTo>
                    <a:pt x="1820" y="1385"/>
                  </a:lnTo>
                  <a:cubicBezTo>
                    <a:pt x="1944" y="1640"/>
                    <a:pt x="2068" y="1891"/>
                    <a:pt x="2192" y="2149"/>
                  </a:cubicBezTo>
                  <a:lnTo>
                    <a:pt x="2192" y="2149"/>
                  </a:lnTo>
                  <a:cubicBezTo>
                    <a:pt x="2108" y="1963"/>
                    <a:pt x="2052" y="1630"/>
                    <a:pt x="2004" y="1326"/>
                  </a:cubicBezTo>
                  <a:lnTo>
                    <a:pt x="2004" y="1326"/>
                  </a:lnTo>
                  <a:cubicBezTo>
                    <a:pt x="2130" y="1582"/>
                    <a:pt x="2255" y="1841"/>
                    <a:pt x="2385" y="2103"/>
                  </a:cubicBezTo>
                  <a:lnTo>
                    <a:pt x="2385" y="2103"/>
                  </a:lnTo>
                  <a:cubicBezTo>
                    <a:pt x="2297" y="1920"/>
                    <a:pt x="2244" y="1578"/>
                    <a:pt x="2190" y="1272"/>
                  </a:cubicBezTo>
                  <a:lnTo>
                    <a:pt x="2190" y="1272"/>
                  </a:lnTo>
                  <a:cubicBezTo>
                    <a:pt x="2314" y="1523"/>
                    <a:pt x="2442" y="1775"/>
                    <a:pt x="2566" y="2033"/>
                  </a:cubicBezTo>
                  <a:lnTo>
                    <a:pt x="2566" y="2033"/>
                  </a:lnTo>
                  <a:cubicBezTo>
                    <a:pt x="2482" y="1847"/>
                    <a:pt x="2429" y="1513"/>
                    <a:pt x="2374" y="1209"/>
                  </a:cubicBezTo>
                  <a:lnTo>
                    <a:pt x="2374" y="1209"/>
                  </a:lnTo>
                  <a:cubicBezTo>
                    <a:pt x="2504" y="1470"/>
                    <a:pt x="2631" y="1727"/>
                    <a:pt x="2761" y="1988"/>
                  </a:cubicBezTo>
                  <a:lnTo>
                    <a:pt x="2761" y="1988"/>
                  </a:lnTo>
                  <a:cubicBezTo>
                    <a:pt x="2672" y="1806"/>
                    <a:pt x="2614" y="1461"/>
                    <a:pt x="2560" y="1154"/>
                  </a:cubicBezTo>
                  <a:lnTo>
                    <a:pt x="2560" y="1154"/>
                  </a:lnTo>
                  <a:cubicBezTo>
                    <a:pt x="2692" y="1414"/>
                    <a:pt x="2820" y="1676"/>
                    <a:pt x="2951" y="1936"/>
                  </a:cubicBezTo>
                  <a:lnTo>
                    <a:pt x="2951" y="1936"/>
                  </a:lnTo>
                  <a:cubicBezTo>
                    <a:pt x="2860" y="1755"/>
                    <a:pt x="2802" y="1402"/>
                    <a:pt x="2743" y="1096"/>
                  </a:cubicBezTo>
                  <a:lnTo>
                    <a:pt x="2743" y="1096"/>
                  </a:lnTo>
                  <a:cubicBezTo>
                    <a:pt x="2875" y="1351"/>
                    <a:pt x="3006" y="1610"/>
                    <a:pt x="3141" y="1877"/>
                  </a:cubicBezTo>
                  <a:lnTo>
                    <a:pt x="3141" y="1877"/>
                  </a:lnTo>
                  <a:cubicBezTo>
                    <a:pt x="3051" y="1697"/>
                    <a:pt x="2992" y="1340"/>
                    <a:pt x="2927" y="1041"/>
                  </a:cubicBezTo>
                  <a:lnTo>
                    <a:pt x="2927" y="1041"/>
                  </a:lnTo>
                  <a:cubicBezTo>
                    <a:pt x="3058" y="1297"/>
                    <a:pt x="3190" y="1557"/>
                    <a:pt x="3326" y="1817"/>
                  </a:cubicBezTo>
                  <a:cubicBezTo>
                    <a:pt x="3234" y="1641"/>
                    <a:pt x="3168" y="1283"/>
                    <a:pt x="3110" y="982"/>
                  </a:cubicBezTo>
                  <a:lnTo>
                    <a:pt x="3110" y="982"/>
                  </a:lnTo>
                  <a:cubicBezTo>
                    <a:pt x="3241" y="1238"/>
                    <a:pt x="3380" y="1493"/>
                    <a:pt x="3511" y="1752"/>
                  </a:cubicBezTo>
                  <a:lnTo>
                    <a:pt x="3511" y="1752"/>
                  </a:lnTo>
                  <a:cubicBezTo>
                    <a:pt x="3420" y="1572"/>
                    <a:pt x="3355" y="1219"/>
                    <a:pt x="3293" y="920"/>
                  </a:cubicBezTo>
                  <a:lnTo>
                    <a:pt x="3293" y="920"/>
                  </a:lnTo>
                  <a:cubicBezTo>
                    <a:pt x="3428" y="1176"/>
                    <a:pt x="3564" y="1433"/>
                    <a:pt x="3699" y="1696"/>
                  </a:cubicBezTo>
                  <a:cubicBezTo>
                    <a:pt x="3608" y="1517"/>
                    <a:pt x="3546" y="1158"/>
                    <a:pt x="3476" y="865"/>
                  </a:cubicBezTo>
                  <a:lnTo>
                    <a:pt x="3476" y="865"/>
                  </a:lnTo>
                  <a:cubicBezTo>
                    <a:pt x="3612" y="1118"/>
                    <a:pt x="3751" y="1374"/>
                    <a:pt x="3886" y="1634"/>
                  </a:cubicBezTo>
                  <a:cubicBezTo>
                    <a:pt x="3795" y="1458"/>
                    <a:pt x="3729" y="1096"/>
                    <a:pt x="3659" y="806"/>
                  </a:cubicBezTo>
                  <a:lnTo>
                    <a:pt x="3659" y="806"/>
                  </a:lnTo>
                  <a:cubicBezTo>
                    <a:pt x="3795" y="1059"/>
                    <a:pt x="3934" y="1315"/>
                    <a:pt x="4077" y="1576"/>
                  </a:cubicBezTo>
                  <a:cubicBezTo>
                    <a:pt x="3985" y="1400"/>
                    <a:pt x="3916" y="1037"/>
                    <a:pt x="3842" y="748"/>
                  </a:cubicBezTo>
                  <a:lnTo>
                    <a:pt x="3842" y="748"/>
                  </a:lnTo>
                  <a:cubicBezTo>
                    <a:pt x="3985" y="1000"/>
                    <a:pt x="4121" y="1257"/>
                    <a:pt x="4260" y="1517"/>
                  </a:cubicBezTo>
                  <a:cubicBezTo>
                    <a:pt x="4168" y="1337"/>
                    <a:pt x="4095" y="971"/>
                    <a:pt x="4022" y="693"/>
                  </a:cubicBezTo>
                  <a:lnTo>
                    <a:pt x="4022" y="693"/>
                  </a:lnTo>
                  <a:cubicBezTo>
                    <a:pt x="4161" y="946"/>
                    <a:pt x="4300" y="1198"/>
                    <a:pt x="4443" y="1458"/>
                  </a:cubicBezTo>
                  <a:cubicBezTo>
                    <a:pt x="4351" y="1275"/>
                    <a:pt x="4271" y="905"/>
                    <a:pt x="4198" y="623"/>
                  </a:cubicBezTo>
                  <a:lnTo>
                    <a:pt x="4198" y="623"/>
                  </a:lnTo>
                  <a:cubicBezTo>
                    <a:pt x="4344" y="876"/>
                    <a:pt x="4483" y="1136"/>
                    <a:pt x="4630" y="1400"/>
                  </a:cubicBezTo>
                  <a:cubicBezTo>
                    <a:pt x="4535" y="1217"/>
                    <a:pt x="4461" y="836"/>
                    <a:pt x="4381" y="565"/>
                  </a:cubicBezTo>
                  <a:lnTo>
                    <a:pt x="4381" y="565"/>
                  </a:lnTo>
                  <a:cubicBezTo>
                    <a:pt x="4527" y="817"/>
                    <a:pt x="4670" y="1077"/>
                    <a:pt x="4817" y="1337"/>
                  </a:cubicBezTo>
                  <a:cubicBezTo>
                    <a:pt x="4721" y="1154"/>
                    <a:pt x="4644" y="770"/>
                    <a:pt x="4560" y="506"/>
                  </a:cubicBezTo>
                  <a:lnTo>
                    <a:pt x="4560" y="506"/>
                  </a:lnTo>
                  <a:cubicBezTo>
                    <a:pt x="4710" y="751"/>
                    <a:pt x="4853" y="1015"/>
                    <a:pt x="5007" y="1279"/>
                  </a:cubicBezTo>
                  <a:cubicBezTo>
                    <a:pt x="4908" y="1092"/>
                    <a:pt x="4828" y="707"/>
                    <a:pt x="4743" y="447"/>
                  </a:cubicBezTo>
                  <a:lnTo>
                    <a:pt x="4743" y="447"/>
                  </a:lnTo>
                  <a:cubicBezTo>
                    <a:pt x="4893" y="693"/>
                    <a:pt x="5044" y="953"/>
                    <a:pt x="5194" y="1220"/>
                  </a:cubicBezTo>
                  <a:cubicBezTo>
                    <a:pt x="5099" y="1033"/>
                    <a:pt x="5011" y="642"/>
                    <a:pt x="4923" y="392"/>
                  </a:cubicBezTo>
                  <a:lnTo>
                    <a:pt x="4923" y="392"/>
                  </a:lnTo>
                  <a:cubicBezTo>
                    <a:pt x="5077" y="638"/>
                    <a:pt x="5223" y="898"/>
                    <a:pt x="5381" y="1162"/>
                  </a:cubicBezTo>
                  <a:cubicBezTo>
                    <a:pt x="5285" y="971"/>
                    <a:pt x="5194" y="576"/>
                    <a:pt x="5102" y="327"/>
                  </a:cubicBezTo>
                  <a:lnTo>
                    <a:pt x="5102" y="327"/>
                  </a:lnTo>
                  <a:cubicBezTo>
                    <a:pt x="5260" y="576"/>
                    <a:pt x="5410" y="836"/>
                    <a:pt x="5567" y="1099"/>
                  </a:cubicBezTo>
                  <a:cubicBezTo>
                    <a:pt x="5469" y="909"/>
                    <a:pt x="5373" y="506"/>
                    <a:pt x="5282" y="268"/>
                  </a:cubicBezTo>
                  <a:lnTo>
                    <a:pt x="5282" y="268"/>
                  </a:lnTo>
                  <a:cubicBezTo>
                    <a:pt x="5439" y="510"/>
                    <a:pt x="5597" y="770"/>
                    <a:pt x="5758" y="1041"/>
                  </a:cubicBezTo>
                  <a:cubicBezTo>
                    <a:pt x="5655" y="843"/>
                    <a:pt x="5556" y="429"/>
                    <a:pt x="5458" y="202"/>
                  </a:cubicBezTo>
                  <a:lnTo>
                    <a:pt x="5458" y="202"/>
                  </a:lnTo>
                  <a:cubicBezTo>
                    <a:pt x="5622" y="447"/>
                    <a:pt x="5784" y="711"/>
                    <a:pt x="5945" y="982"/>
                  </a:cubicBezTo>
                  <a:cubicBezTo>
                    <a:pt x="5838" y="784"/>
                    <a:pt x="5732" y="349"/>
                    <a:pt x="5633" y="140"/>
                  </a:cubicBezTo>
                  <a:lnTo>
                    <a:pt x="5633" y="140"/>
                  </a:lnTo>
                  <a:cubicBezTo>
                    <a:pt x="5806" y="381"/>
                    <a:pt x="5963" y="649"/>
                    <a:pt x="6132" y="924"/>
                  </a:cubicBezTo>
                  <a:cubicBezTo>
                    <a:pt x="6022" y="715"/>
                    <a:pt x="5904" y="250"/>
                    <a:pt x="5798" y="66"/>
                  </a:cubicBezTo>
                  <a:lnTo>
                    <a:pt x="5798" y="66"/>
                  </a:lnTo>
                  <a:cubicBezTo>
                    <a:pt x="5978" y="308"/>
                    <a:pt x="6146" y="583"/>
                    <a:pt x="6318" y="861"/>
                  </a:cubicBezTo>
                  <a:cubicBezTo>
                    <a:pt x="6205" y="649"/>
                    <a:pt x="6073" y="147"/>
                    <a:pt x="5963" y="1"/>
                  </a:cubicBezTo>
                  <a:close/>
                  <a:moveTo>
                    <a:pt x="882" y="2569"/>
                  </a:moveTo>
                  <a:cubicBezTo>
                    <a:pt x="886" y="2578"/>
                    <a:pt x="890" y="2586"/>
                    <a:pt x="894" y="2594"/>
                  </a:cubicBezTo>
                  <a:cubicBezTo>
                    <a:pt x="890" y="2586"/>
                    <a:pt x="886" y="2577"/>
                    <a:pt x="882" y="2569"/>
                  </a:cubicBezTo>
                  <a:close/>
                  <a:moveTo>
                    <a:pt x="664" y="2523"/>
                  </a:moveTo>
                  <a:lnTo>
                    <a:pt x="664" y="2523"/>
                  </a:lnTo>
                  <a:cubicBezTo>
                    <a:pt x="681" y="2571"/>
                    <a:pt x="700" y="2613"/>
                    <a:pt x="722" y="2649"/>
                  </a:cubicBezTo>
                  <a:lnTo>
                    <a:pt x="664" y="2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2169523" y="3082790"/>
              <a:ext cx="76303" cy="81148"/>
            </a:xfrm>
            <a:custGeom>
              <a:avLst/>
              <a:gdLst/>
              <a:ahLst/>
              <a:cxnLst/>
              <a:rect l="l" t="t" r="r" b="b"/>
              <a:pathLst>
                <a:path w="441" h="469" extrusionOk="0">
                  <a:moveTo>
                    <a:pt x="74" y="0"/>
                  </a:moveTo>
                  <a:cubicBezTo>
                    <a:pt x="52" y="15"/>
                    <a:pt x="26" y="26"/>
                    <a:pt x="1" y="37"/>
                  </a:cubicBezTo>
                  <a:cubicBezTo>
                    <a:pt x="162" y="147"/>
                    <a:pt x="294" y="304"/>
                    <a:pt x="440" y="469"/>
                  </a:cubicBezTo>
                  <a:cubicBezTo>
                    <a:pt x="356" y="322"/>
                    <a:pt x="173" y="84"/>
                    <a:pt x="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2068825" y="3099746"/>
              <a:ext cx="79417" cy="95335"/>
            </a:xfrm>
            <a:custGeom>
              <a:avLst/>
              <a:gdLst/>
              <a:ahLst/>
              <a:cxnLst/>
              <a:rect l="l" t="t" r="r" b="b"/>
              <a:pathLst>
                <a:path w="459" h="551" extrusionOk="0">
                  <a:moveTo>
                    <a:pt x="99" y="1"/>
                  </a:moveTo>
                  <a:lnTo>
                    <a:pt x="0" y="41"/>
                  </a:lnTo>
                  <a:cubicBezTo>
                    <a:pt x="165" y="177"/>
                    <a:pt x="304" y="356"/>
                    <a:pt x="458" y="550"/>
                  </a:cubicBezTo>
                  <a:cubicBezTo>
                    <a:pt x="374" y="389"/>
                    <a:pt x="198" y="96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571676" y="2898867"/>
              <a:ext cx="2377502" cy="430134"/>
            </a:xfrm>
            <a:custGeom>
              <a:avLst/>
              <a:gdLst/>
              <a:ahLst/>
              <a:cxnLst/>
              <a:rect l="l" t="t" r="r" b="b"/>
              <a:pathLst>
                <a:path w="13741" h="2486" extrusionOk="0">
                  <a:moveTo>
                    <a:pt x="13664" y="1"/>
                  </a:moveTo>
                  <a:cubicBezTo>
                    <a:pt x="12990" y="323"/>
                    <a:pt x="12305" y="642"/>
                    <a:pt x="11576" y="971"/>
                  </a:cubicBezTo>
                  <a:cubicBezTo>
                    <a:pt x="11309" y="1093"/>
                    <a:pt x="11082" y="1163"/>
                    <a:pt x="10839" y="1163"/>
                  </a:cubicBezTo>
                  <a:cubicBezTo>
                    <a:pt x="10729" y="1163"/>
                    <a:pt x="10617" y="1149"/>
                    <a:pt x="10496" y="1118"/>
                  </a:cubicBezTo>
                  <a:cubicBezTo>
                    <a:pt x="10250" y="1059"/>
                    <a:pt x="10016" y="884"/>
                    <a:pt x="9906" y="763"/>
                  </a:cubicBezTo>
                  <a:cubicBezTo>
                    <a:pt x="9835" y="685"/>
                    <a:pt x="9731" y="655"/>
                    <a:pt x="9588" y="655"/>
                  </a:cubicBezTo>
                  <a:cubicBezTo>
                    <a:pt x="9480" y="655"/>
                    <a:pt x="9350" y="672"/>
                    <a:pt x="9195" y="700"/>
                  </a:cubicBezTo>
                  <a:cubicBezTo>
                    <a:pt x="6137" y="1305"/>
                    <a:pt x="3467" y="1792"/>
                    <a:pt x="401" y="2356"/>
                  </a:cubicBezTo>
                  <a:cubicBezTo>
                    <a:pt x="0" y="2432"/>
                    <a:pt x="120" y="2485"/>
                    <a:pt x="360" y="2485"/>
                  </a:cubicBezTo>
                  <a:cubicBezTo>
                    <a:pt x="466" y="2485"/>
                    <a:pt x="597" y="2475"/>
                    <a:pt x="716" y="2451"/>
                  </a:cubicBezTo>
                  <a:cubicBezTo>
                    <a:pt x="3852" y="1840"/>
                    <a:pt x="5789" y="1605"/>
                    <a:pt x="8921" y="986"/>
                  </a:cubicBezTo>
                  <a:cubicBezTo>
                    <a:pt x="9037" y="964"/>
                    <a:pt x="9139" y="954"/>
                    <a:pt x="9230" y="954"/>
                  </a:cubicBezTo>
                  <a:cubicBezTo>
                    <a:pt x="9687" y="954"/>
                    <a:pt x="9884" y="1203"/>
                    <a:pt x="10379" y="1374"/>
                  </a:cubicBezTo>
                  <a:cubicBezTo>
                    <a:pt x="10473" y="1408"/>
                    <a:pt x="10571" y="1422"/>
                    <a:pt x="10671" y="1422"/>
                  </a:cubicBezTo>
                  <a:cubicBezTo>
                    <a:pt x="10981" y="1422"/>
                    <a:pt x="11311" y="1286"/>
                    <a:pt x="11613" y="1147"/>
                  </a:cubicBezTo>
                  <a:cubicBezTo>
                    <a:pt x="12345" y="810"/>
                    <a:pt x="13060" y="484"/>
                    <a:pt x="13741" y="162"/>
                  </a:cubicBezTo>
                  <a:lnTo>
                    <a:pt x="13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1802027" y="3146116"/>
              <a:ext cx="88241" cy="131324"/>
            </a:xfrm>
            <a:custGeom>
              <a:avLst/>
              <a:gdLst/>
              <a:ahLst/>
              <a:cxnLst/>
              <a:rect l="l" t="t" r="r" b="b"/>
              <a:pathLst>
                <a:path w="510" h="759" extrusionOk="0">
                  <a:moveTo>
                    <a:pt x="154" y="0"/>
                  </a:moveTo>
                  <a:cubicBezTo>
                    <a:pt x="99" y="15"/>
                    <a:pt x="48" y="33"/>
                    <a:pt x="0" y="48"/>
                  </a:cubicBezTo>
                  <a:cubicBezTo>
                    <a:pt x="180" y="257"/>
                    <a:pt x="341" y="506"/>
                    <a:pt x="510" y="759"/>
                  </a:cubicBezTo>
                  <a:cubicBezTo>
                    <a:pt x="403" y="561"/>
                    <a:pt x="257" y="129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1835593" y="3141098"/>
              <a:ext cx="86338" cy="126825"/>
            </a:xfrm>
            <a:custGeom>
              <a:avLst/>
              <a:gdLst/>
              <a:ahLst/>
              <a:cxnLst/>
              <a:rect l="l" t="t" r="r" b="b"/>
              <a:pathLst>
                <a:path w="499" h="733" extrusionOk="0">
                  <a:moveTo>
                    <a:pt x="143" y="0"/>
                  </a:moveTo>
                  <a:cubicBezTo>
                    <a:pt x="96" y="11"/>
                    <a:pt x="44" y="26"/>
                    <a:pt x="1" y="44"/>
                  </a:cubicBezTo>
                  <a:cubicBezTo>
                    <a:pt x="173" y="245"/>
                    <a:pt x="334" y="484"/>
                    <a:pt x="499" y="733"/>
                  </a:cubicBezTo>
                  <a:cubicBezTo>
                    <a:pt x="392" y="538"/>
                    <a:pt x="246" y="128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1767769" y="3152345"/>
              <a:ext cx="89626" cy="135823"/>
            </a:xfrm>
            <a:custGeom>
              <a:avLst/>
              <a:gdLst/>
              <a:ahLst/>
              <a:cxnLst/>
              <a:rect l="l" t="t" r="r" b="b"/>
              <a:pathLst>
                <a:path w="518" h="785" extrusionOk="0">
                  <a:moveTo>
                    <a:pt x="158" y="1"/>
                  </a:moveTo>
                  <a:cubicBezTo>
                    <a:pt x="107" y="16"/>
                    <a:pt x="59" y="30"/>
                    <a:pt x="1" y="49"/>
                  </a:cubicBezTo>
                  <a:cubicBezTo>
                    <a:pt x="180" y="268"/>
                    <a:pt x="345" y="525"/>
                    <a:pt x="517" y="785"/>
                  </a:cubicBezTo>
                  <a:cubicBezTo>
                    <a:pt x="404" y="583"/>
                    <a:pt x="264" y="136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1734895" y="3157535"/>
              <a:ext cx="90664" cy="140148"/>
            </a:xfrm>
            <a:custGeom>
              <a:avLst/>
              <a:gdLst/>
              <a:ahLst/>
              <a:cxnLst/>
              <a:rect l="l" t="t" r="r" b="b"/>
              <a:pathLst>
                <a:path w="524" h="810" extrusionOk="0">
                  <a:moveTo>
                    <a:pt x="165" y="0"/>
                  </a:moveTo>
                  <a:cubicBezTo>
                    <a:pt x="110" y="19"/>
                    <a:pt x="55" y="33"/>
                    <a:pt x="0" y="52"/>
                  </a:cubicBezTo>
                  <a:cubicBezTo>
                    <a:pt x="183" y="279"/>
                    <a:pt x="348" y="539"/>
                    <a:pt x="524" y="810"/>
                  </a:cubicBezTo>
                  <a:cubicBezTo>
                    <a:pt x="414" y="605"/>
                    <a:pt x="275" y="136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758193" y="3132101"/>
              <a:ext cx="2291164" cy="923940"/>
            </a:xfrm>
            <a:custGeom>
              <a:avLst/>
              <a:gdLst/>
              <a:ahLst/>
              <a:cxnLst/>
              <a:rect l="l" t="t" r="r" b="b"/>
              <a:pathLst>
                <a:path w="13242" h="5340" extrusionOk="0">
                  <a:moveTo>
                    <a:pt x="13198" y="1"/>
                  </a:moveTo>
                  <a:cubicBezTo>
                    <a:pt x="9066" y="1913"/>
                    <a:pt x="5330" y="3579"/>
                    <a:pt x="133" y="5217"/>
                  </a:cubicBezTo>
                  <a:cubicBezTo>
                    <a:pt x="89" y="5235"/>
                    <a:pt x="41" y="5242"/>
                    <a:pt x="1" y="5246"/>
                  </a:cubicBezTo>
                  <a:cubicBezTo>
                    <a:pt x="37" y="5310"/>
                    <a:pt x="88" y="5340"/>
                    <a:pt x="165" y="5340"/>
                  </a:cubicBezTo>
                  <a:cubicBezTo>
                    <a:pt x="211" y="5340"/>
                    <a:pt x="267" y="5329"/>
                    <a:pt x="334" y="5308"/>
                  </a:cubicBezTo>
                  <a:cubicBezTo>
                    <a:pt x="5436" y="3704"/>
                    <a:pt x="9180" y="1960"/>
                    <a:pt x="13242" y="78"/>
                  </a:cubicBezTo>
                  <a:lnTo>
                    <a:pt x="13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1868467" y="3134696"/>
              <a:ext cx="85819" cy="121808"/>
            </a:xfrm>
            <a:custGeom>
              <a:avLst/>
              <a:gdLst/>
              <a:ahLst/>
              <a:cxnLst/>
              <a:rect l="l" t="t" r="r" b="b"/>
              <a:pathLst>
                <a:path w="496" h="704" extrusionOk="0">
                  <a:moveTo>
                    <a:pt x="140" y="0"/>
                  </a:moveTo>
                  <a:cubicBezTo>
                    <a:pt x="93" y="19"/>
                    <a:pt x="49" y="30"/>
                    <a:pt x="1" y="44"/>
                  </a:cubicBezTo>
                  <a:cubicBezTo>
                    <a:pt x="177" y="238"/>
                    <a:pt x="331" y="466"/>
                    <a:pt x="495" y="704"/>
                  </a:cubicBezTo>
                  <a:cubicBezTo>
                    <a:pt x="397" y="517"/>
                    <a:pt x="243" y="121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8218501" y="2725845"/>
              <a:ext cx="85819" cy="19205"/>
            </a:xfrm>
            <a:custGeom>
              <a:avLst/>
              <a:gdLst/>
              <a:ahLst/>
              <a:cxnLst/>
              <a:rect l="l" t="t" r="r" b="b"/>
              <a:pathLst>
                <a:path w="496" h="111" extrusionOk="0">
                  <a:moveTo>
                    <a:pt x="1" y="1"/>
                  </a:moveTo>
                  <a:lnTo>
                    <a:pt x="1" y="111"/>
                  </a:lnTo>
                  <a:lnTo>
                    <a:pt x="495" y="11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8218501" y="2577046"/>
              <a:ext cx="85819" cy="31836"/>
            </a:xfrm>
            <a:custGeom>
              <a:avLst/>
              <a:gdLst/>
              <a:ahLst/>
              <a:cxnLst/>
              <a:rect l="l" t="t" r="r" b="b"/>
              <a:pathLst>
                <a:path w="496" h="184" extrusionOk="0">
                  <a:moveTo>
                    <a:pt x="1" y="0"/>
                  </a:moveTo>
                  <a:lnTo>
                    <a:pt x="1" y="183"/>
                  </a:lnTo>
                  <a:lnTo>
                    <a:pt x="495" y="183"/>
                  </a:lnTo>
                  <a:lnTo>
                    <a:pt x="495" y="176"/>
                  </a:lnTo>
                  <a:lnTo>
                    <a:pt x="495" y="15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2725265" y="3208750"/>
              <a:ext cx="589315" cy="325455"/>
            </a:xfrm>
            <a:custGeom>
              <a:avLst/>
              <a:gdLst/>
              <a:ahLst/>
              <a:cxnLst/>
              <a:rect l="l" t="t" r="r" b="b"/>
              <a:pathLst>
                <a:path w="3406" h="1881" extrusionOk="0">
                  <a:moveTo>
                    <a:pt x="2547" y="0"/>
                  </a:moveTo>
                  <a:cubicBezTo>
                    <a:pt x="2477" y="0"/>
                    <a:pt x="2403" y="15"/>
                    <a:pt x="2327" y="49"/>
                  </a:cubicBezTo>
                  <a:lnTo>
                    <a:pt x="715" y="730"/>
                  </a:lnTo>
                  <a:cubicBezTo>
                    <a:pt x="0" y="1032"/>
                    <a:pt x="419" y="1880"/>
                    <a:pt x="938" y="1880"/>
                  </a:cubicBezTo>
                  <a:cubicBezTo>
                    <a:pt x="999" y="1880"/>
                    <a:pt x="1060" y="1869"/>
                    <a:pt x="1122" y="1843"/>
                  </a:cubicBezTo>
                  <a:lnTo>
                    <a:pt x="2884" y="1122"/>
                  </a:lnTo>
                  <a:cubicBezTo>
                    <a:pt x="3406" y="904"/>
                    <a:pt x="3089" y="0"/>
                    <a:pt x="2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3236196" y="3036766"/>
              <a:ext cx="462143" cy="285487"/>
            </a:xfrm>
            <a:custGeom>
              <a:avLst/>
              <a:gdLst/>
              <a:ahLst/>
              <a:cxnLst/>
              <a:rect l="l" t="t" r="r" b="b"/>
              <a:pathLst>
                <a:path w="2671" h="1650" extrusionOk="0">
                  <a:moveTo>
                    <a:pt x="2297" y="207"/>
                  </a:moveTo>
                  <a:lnTo>
                    <a:pt x="2300" y="208"/>
                  </a:lnTo>
                  <a:lnTo>
                    <a:pt x="2300" y="208"/>
                  </a:lnTo>
                  <a:cubicBezTo>
                    <a:pt x="2299" y="208"/>
                    <a:pt x="2298" y="207"/>
                    <a:pt x="2297" y="207"/>
                  </a:cubicBezTo>
                  <a:close/>
                  <a:moveTo>
                    <a:pt x="1302" y="1"/>
                  </a:moveTo>
                  <a:cubicBezTo>
                    <a:pt x="1158" y="1"/>
                    <a:pt x="1044" y="31"/>
                    <a:pt x="956" y="101"/>
                  </a:cubicBezTo>
                  <a:cubicBezTo>
                    <a:pt x="627" y="369"/>
                    <a:pt x="443" y="695"/>
                    <a:pt x="663" y="1046"/>
                  </a:cubicBezTo>
                  <a:cubicBezTo>
                    <a:pt x="787" y="1245"/>
                    <a:pt x="779" y="1330"/>
                    <a:pt x="718" y="1330"/>
                  </a:cubicBezTo>
                  <a:cubicBezTo>
                    <a:pt x="671" y="1330"/>
                    <a:pt x="593" y="1280"/>
                    <a:pt x="520" y="1193"/>
                  </a:cubicBezTo>
                  <a:cubicBezTo>
                    <a:pt x="385" y="1032"/>
                    <a:pt x="304" y="702"/>
                    <a:pt x="473" y="251"/>
                  </a:cubicBezTo>
                  <a:lnTo>
                    <a:pt x="473" y="251"/>
                  </a:lnTo>
                  <a:lnTo>
                    <a:pt x="147" y="398"/>
                  </a:lnTo>
                  <a:cubicBezTo>
                    <a:pt x="0" y="1248"/>
                    <a:pt x="297" y="1423"/>
                    <a:pt x="638" y="1526"/>
                  </a:cubicBezTo>
                  <a:cubicBezTo>
                    <a:pt x="932" y="1612"/>
                    <a:pt x="1180" y="1649"/>
                    <a:pt x="1389" y="1649"/>
                  </a:cubicBezTo>
                  <a:cubicBezTo>
                    <a:pt x="1987" y="1649"/>
                    <a:pt x="2272" y="1349"/>
                    <a:pt x="2432" y="1054"/>
                  </a:cubicBezTo>
                  <a:cubicBezTo>
                    <a:pt x="2670" y="592"/>
                    <a:pt x="2476" y="259"/>
                    <a:pt x="2341" y="222"/>
                  </a:cubicBezTo>
                  <a:lnTo>
                    <a:pt x="2300" y="208"/>
                  </a:lnTo>
                  <a:lnTo>
                    <a:pt x="2300" y="208"/>
                  </a:lnTo>
                  <a:cubicBezTo>
                    <a:pt x="2300" y="209"/>
                    <a:pt x="2300" y="209"/>
                    <a:pt x="2300" y="209"/>
                  </a:cubicBezTo>
                  <a:lnTo>
                    <a:pt x="2300" y="209"/>
                  </a:lnTo>
                  <a:cubicBezTo>
                    <a:pt x="1867" y="84"/>
                    <a:pt x="1542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512150" y="2853882"/>
              <a:ext cx="2575094" cy="1245070"/>
            </a:xfrm>
            <a:custGeom>
              <a:avLst/>
              <a:gdLst/>
              <a:ahLst/>
              <a:cxnLst/>
              <a:rect l="l" t="t" r="r" b="b"/>
              <a:pathLst>
                <a:path w="14883" h="7196" extrusionOk="0">
                  <a:moveTo>
                    <a:pt x="9843" y="1286"/>
                  </a:moveTo>
                  <a:cubicBezTo>
                    <a:pt x="9938" y="1367"/>
                    <a:pt x="10125" y="1590"/>
                    <a:pt x="10209" y="1733"/>
                  </a:cubicBezTo>
                  <a:cubicBezTo>
                    <a:pt x="10062" y="1572"/>
                    <a:pt x="9927" y="1426"/>
                    <a:pt x="9773" y="1323"/>
                  </a:cubicBezTo>
                  <a:lnTo>
                    <a:pt x="9843" y="1286"/>
                  </a:lnTo>
                  <a:close/>
                  <a:moveTo>
                    <a:pt x="9652" y="1323"/>
                  </a:moveTo>
                  <a:cubicBezTo>
                    <a:pt x="9751" y="1407"/>
                    <a:pt x="9934" y="1645"/>
                    <a:pt x="10018" y="1792"/>
                  </a:cubicBezTo>
                  <a:cubicBezTo>
                    <a:pt x="9872" y="1627"/>
                    <a:pt x="9740" y="1466"/>
                    <a:pt x="9579" y="1360"/>
                  </a:cubicBezTo>
                  <a:cubicBezTo>
                    <a:pt x="9604" y="1345"/>
                    <a:pt x="9630" y="1338"/>
                    <a:pt x="9652" y="1323"/>
                  </a:cubicBezTo>
                  <a:close/>
                  <a:moveTo>
                    <a:pt x="9469" y="1356"/>
                  </a:moveTo>
                  <a:cubicBezTo>
                    <a:pt x="9568" y="1444"/>
                    <a:pt x="9744" y="1700"/>
                    <a:pt x="9832" y="1851"/>
                  </a:cubicBezTo>
                  <a:cubicBezTo>
                    <a:pt x="9681" y="1678"/>
                    <a:pt x="9546" y="1514"/>
                    <a:pt x="9388" y="1393"/>
                  </a:cubicBezTo>
                  <a:cubicBezTo>
                    <a:pt x="9414" y="1378"/>
                    <a:pt x="9443" y="1371"/>
                    <a:pt x="9469" y="1356"/>
                  </a:cubicBezTo>
                  <a:close/>
                  <a:moveTo>
                    <a:pt x="9278" y="1393"/>
                  </a:moveTo>
                  <a:cubicBezTo>
                    <a:pt x="9377" y="1481"/>
                    <a:pt x="9557" y="1755"/>
                    <a:pt x="9645" y="1909"/>
                  </a:cubicBezTo>
                  <a:cubicBezTo>
                    <a:pt x="9495" y="1726"/>
                    <a:pt x="9355" y="1554"/>
                    <a:pt x="9191" y="1429"/>
                  </a:cubicBezTo>
                  <a:cubicBezTo>
                    <a:pt x="9216" y="1415"/>
                    <a:pt x="9249" y="1404"/>
                    <a:pt x="9278" y="1393"/>
                  </a:cubicBezTo>
                  <a:close/>
                  <a:moveTo>
                    <a:pt x="9095" y="1422"/>
                  </a:moveTo>
                  <a:cubicBezTo>
                    <a:pt x="9194" y="1517"/>
                    <a:pt x="9370" y="1810"/>
                    <a:pt x="9454" y="1971"/>
                  </a:cubicBezTo>
                  <a:cubicBezTo>
                    <a:pt x="9304" y="1777"/>
                    <a:pt x="9161" y="1598"/>
                    <a:pt x="8996" y="1462"/>
                  </a:cubicBezTo>
                  <a:lnTo>
                    <a:pt x="9095" y="1422"/>
                  </a:lnTo>
                  <a:close/>
                  <a:moveTo>
                    <a:pt x="8909" y="1459"/>
                  </a:moveTo>
                  <a:cubicBezTo>
                    <a:pt x="9007" y="1557"/>
                    <a:pt x="9176" y="1865"/>
                    <a:pt x="9267" y="2030"/>
                  </a:cubicBezTo>
                  <a:cubicBezTo>
                    <a:pt x="9114" y="1832"/>
                    <a:pt x="8971" y="1642"/>
                    <a:pt x="8806" y="1499"/>
                  </a:cubicBezTo>
                  <a:cubicBezTo>
                    <a:pt x="8839" y="1484"/>
                    <a:pt x="8876" y="1470"/>
                    <a:pt x="8909" y="1459"/>
                  </a:cubicBezTo>
                  <a:close/>
                  <a:moveTo>
                    <a:pt x="8718" y="1488"/>
                  </a:moveTo>
                  <a:cubicBezTo>
                    <a:pt x="8824" y="1594"/>
                    <a:pt x="8989" y="1920"/>
                    <a:pt x="9081" y="2089"/>
                  </a:cubicBezTo>
                  <a:cubicBezTo>
                    <a:pt x="8927" y="1883"/>
                    <a:pt x="8780" y="1686"/>
                    <a:pt x="8608" y="1532"/>
                  </a:cubicBezTo>
                  <a:lnTo>
                    <a:pt x="8718" y="1488"/>
                  </a:lnTo>
                  <a:close/>
                  <a:moveTo>
                    <a:pt x="8535" y="1521"/>
                  </a:moveTo>
                  <a:cubicBezTo>
                    <a:pt x="8637" y="1631"/>
                    <a:pt x="8802" y="1975"/>
                    <a:pt x="8898" y="2147"/>
                  </a:cubicBezTo>
                  <a:cubicBezTo>
                    <a:pt x="8736" y="1935"/>
                    <a:pt x="8590" y="1726"/>
                    <a:pt x="8421" y="1561"/>
                  </a:cubicBezTo>
                  <a:cubicBezTo>
                    <a:pt x="8458" y="1550"/>
                    <a:pt x="8498" y="1536"/>
                    <a:pt x="8535" y="1521"/>
                  </a:cubicBezTo>
                  <a:close/>
                  <a:moveTo>
                    <a:pt x="8352" y="1557"/>
                  </a:moveTo>
                  <a:cubicBezTo>
                    <a:pt x="8454" y="1667"/>
                    <a:pt x="8608" y="2030"/>
                    <a:pt x="8711" y="2209"/>
                  </a:cubicBezTo>
                  <a:cubicBezTo>
                    <a:pt x="8550" y="1986"/>
                    <a:pt x="8399" y="1774"/>
                    <a:pt x="8231" y="1598"/>
                  </a:cubicBezTo>
                  <a:lnTo>
                    <a:pt x="8352" y="1557"/>
                  </a:lnTo>
                  <a:close/>
                  <a:moveTo>
                    <a:pt x="8161" y="1587"/>
                  </a:moveTo>
                  <a:cubicBezTo>
                    <a:pt x="8264" y="1708"/>
                    <a:pt x="8421" y="2085"/>
                    <a:pt x="8524" y="2268"/>
                  </a:cubicBezTo>
                  <a:cubicBezTo>
                    <a:pt x="8359" y="2037"/>
                    <a:pt x="8205" y="1814"/>
                    <a:pt x="8033" y="1631"/>
                  </a:cubicBezTo>
                  <a:cubicBezTo>
                    <a:pt x="8073" y="1616"/>
                    <a:pt x="8121" y="1605"/>
                    <a:pt x="8161" y="1587"/>
                  </a:cubicBezTo>
                  <a:close/>
                  <a:moveTo>
                    <a:pt x="7978" y="1623"/>
                  </a:moveTo>
                  <a:cubicBezTo>
                    <a:pt x="8081" y="1744"/>
                    <a:pt x="8235" y="2140"/>
                    <a:pt x="8333" y="2327"/>
                  </a:cubicBezTo>
                  <a:cubicBezTo>
                    <a:pt x="8169" y="2089"/>
                    <a:pt x="8015" y="1861"/>
                    <a:pt x="7839" y="1667"/>
                  </a:cubicBezTo>
                  <a:cubicBezTo>
                    <a:pt x="7887" y="1653"/>
                    <a:pt x="7931" y="1642"/>
                    <a:pt x="7978" y="1623"/>
                  </a:cubicBezTo>
                  <a:close/>
                  <a:moveTo>
                    <a:pt x="7788" y="1653"/>
                  </a:moveTo>
                  <a:cubicBezTo>
                    <a:pt x="7894" y="1781"/>
                    <a:pt x="8040" y="2195"/>
                    <a:pt x="8147" y="2385"/>
                  </a:cubicBezTo>
                  <a:cubicBezTo>
                    <a:pt x="7978" y="2140"/>
                    <a:pt x="7821" y="1902"/>
                    <a:pt x="7649" y="1700"/>
                  </a:cubicBezTo>
                  <a:cubicBezTo>
                    <a:pt x="7692" y="1686"/>
                    <a:pt x="7744" y="1667"/>
                    <a:pt x="7788" y="1653"/>
                  </a:cubicBezTo>
                  <a:close/>
                  <a:moveTo>
                    <a:pt x="7601" y="1689"/>
                  </a:moveTo>
                  <a:cubicBezTo>
                    <a:pt x="7707" y="1818"/>
                    <a:pt x="7854" y="2250"/>
                    <a:pt x="7960" y="2448"/>
                  </a:cubicBezTo>
                  <a:cubicBezTo>
                    <a:pt x="7791" y="2195"/>
                    <a:pt x="7630" y="1946"/>
                    <a:pt x="7451" y="1737"/>
                  </a:cubicBezTo>
                  <a:cubicBezTo>
                    <a:pt x="7502" y="1722"/>
                    <a:pt x="7553" y="1704"/>
                    <a:pt x="7601" y="1689"/>
                  </a:cubicBezTo>
                  <a:close/>
                  <a:moveTo>
                    <a:pt x="7418" y="1722"/>
                  </a:moveTo>
                  <a:cubicBezTo>
                    <a:pt x="7524" y="1861"/>
                    <a:pt x="7667" y="2305"/>
                    <a:pt x="7777" y="2506"/>
                  </a:cubicBezTo>
                  <a:cubicBezTo>
                    <a:pt x="7601" y="2246"/>
                    <a:pt x="7443" y="1986"/>
                    <a:pt x="7264" y="1770"/>
                  </a:cubicBezTo>
                  <a:cubicBezTo>
                    <a:pt x="7315" y="1755"/>
                    <a:pt x="7370" y="1737"/>
                    <a:pt x="7418" y="1722"/>
                  </a:cubicBezTo>
                  <a:close/>
                  <a:moveTo>
                    <a:pt x="7231" y="1759"/>
                  </a:moveTo>
                  <a:cubicBezTo>
                    <a:pt x="7337" y="1898"/>
                    <a:pt x="7480" y="2360"/>
                    <a:pt x="7590" y="2565"/>
                  </a:cubicBezTo>
                  <a:cubicBezTo>
                    <a:pt x="7414" y="2294"/>
                    <a:pt x="7249" y="2034"/>
                    <a:pt x="7066" y="1807"/>
                  </a:cubicBezTo>
                  <a:cubicBezTo>
                    <a:pt x="7121" y="1792"/>
                    <a:pt x="7176" y="1774"/>
                    <a:pt x="7231" y="1759"/>
                  </a:cubicBezTo>
                  <a:close/>
                  <a:moveTo>
                    <a:pt x="7044" y="1788"/>
                  </a:moveTo>
                  <a:cubicBezTo>
                    <a:pt x="7154" y="1935"/>
                    <a:pt x="7286" y="2415"/>
                    <a:pt x="7399" y="2623"/>
                  </a:cubicBezTo>
                  <a:cubicBezTo>
                    <a:pt x="7227" y="2345"/>
                    <a:pt x="7059" y="2074"/>
                    <a:pt x="6876" y="1836"/>
                  </a:cubicBezTo>
                  <a:cubicBezTo>
                    <a:pt x="6931" y="1818"/>
                    <a:pt x="6989" y="1807"/>
                    <a:pt x="7044" y="1788"/>
                  </a:cubicBezTo>
                  <a:close/>
                  <a:moveTo>
                    <a:pt x="14011" y="268"/>
                  </a:moveTo>
                  <a:lnTo>
                    <a:pt x="14091" y="426"/>
                  </a:lnTo>
                  <a:cubicBezTo>
                    <a:pt x="13406" y="752"/>
                    <a:pt x="12692" y="1081"/>
                    <a:pt x="11960" y="1411"/>
                  </a:cubicBezTo>
                  <a:cubicBezTo>
                    <a:pt x="11655" y="1548"/>
                    <a:pt x="11321" y="1687"/>
                    <a:pt x="11009" y="1687"/>
                  </a:cubicBezTo>
                  <a:cubicBezTo>
                    <a:pt x="10912" y="1687"/>
                    <a:pt x="10817" y="1673"/>
                    <a:pt x="10725" y="1642"/>
                  </a:cubicBezTo>
                  <a:cubicBezTo>
                    <a:pt x="10228" y="1468"/>
                    <a:pt x="10035" y="1217"/>
                    <a:pt x="9578" y="1217"/>
                  </a:cubicBezTo>
                  <a:cubicBezTo>
                    <a:pt x="9486" y="1217"/>
                    <a:pt x="9384" y="1227"/>
                    <a:pt x="9267" y="1250"/>
                  </a:cubicBezTo>
                  <a:cubicBezTo>
                    <a:pt x="6132" y="1869"/>
                    <a:pt x="4202" y="2103"/>
                    <a:pt x="1063" y="2715"/>
                  </a:cubicBezTo>
                  <a:cubicBezTo>
                    <a:pt x="945" y="2737"/>
                    <a:pt x="817" y="2747"/>
                    <a:pt x="711" y="2747"/>
                  </a:cubicBezTo>
                  <a:cubicBezTo>
                    <a:pt x="465" y="2747"/>
                    <a:pt x="341" y="2694"/>
                    <a:pt x="748" y="2620"/>
                  </a:cubicBezTo>
                  <a:cubicBezTo>
                    <a:pt x="3817" y="2056"/>
                    <a:pt x="6484" y="1568"/>
                    <a:pt x="9542" y="968"/>
                  </a:cubicBezTo>
                  <a:cubicBezTo>
                    <a:pt x="9697" y="938"/>
                    <a:pt x="9827" y="920"/>
                    <a:pt x="9934" y="920"/>
                  </a:cubicBezTo>
                  <a:cubicBezTo>
                    <a:pt x="10077" y="920"/>
                    <a:pt x="10182" y="951"/>
                    <a:pt x="10253" y="1026"/>
                  </a:cubicBezTo>
                  <a:cubicBezTo>
                    <a:pt x="10366" y="1147"/>
                    <a:pt x="10601" y="1323"/>
                    <a:pt x="10842" y="1385"/>
                  </a:cubicBezTo>
                  <a:cubicBezTo>
                    <a:pt x="10962" y="1413"/>
                    <a:pt x="11074" y="1427"/>
                    <a:pt x="11182" y="1427"/>
                  </a:cubicBezTo>
                  <a:cubicBezTo>
                    <a:pt x="11426" y="1427"/>
                    <a:pt x="11653" y="1358"/>
                    <a:pt x="11923" y="1239"/>
                  </a:cubicBezTo>
                  <a:cubicBezTo>
                    <a:pt x="12648" y="909"/>
                    <a:pt x="13333" y="587"/>
                    <a:pt x="14011" y="268"/>
                  </a:cubicBezTo>
                  <a:close/>
                  <a:moveTo>
                    <a:pt x="6846" y="1821"/>
                  </a:moveTo>
                  <a:cubicBezTo>
                    <a:pt x="6956" y="1968"/>
                    <a:pt x="7088" y="2470"/>
                    <a:pt x="7202" y="2682"/>
                  </a:cubicBezTo>
                  <a:cubicBezTo>
                    <a:pt x="7030" y="2404"/>
                    <a:pt x="6865" y="2129"/>
                    <a:pt x="6682" y="1887"/>
                  </a:cubicBezTo>
                  <a:lnTo>
                    <a:pt x="6682" y="1887"/>
                  </a:lnTo>
                  <a:cubicBezTo>
                    <a:pt x="6788" y="2070"/>
                    <a:pt x="6905" y="2532"/>
                    <a:pt x="7015" y="2744"/>
                  </a:cubicBezTo>
                  <a:cubicBezTo>
                    <a:pt x="6850" y="2470"/>
                    <a:pt x="6689" y="2202"/>
                    <a:pt x="6517" y="1960"/>
                  </a:cubicBezTo>
                  <a:lnTo>
                    <a:pt x="6517" y="1960"/>
                  </a:lnTo>
                  <a:cubicBezTo>
                    <a:pt x="6616" y="2169"/>
                    <a:pt x="6722" y="2601"/>
                    <a:pt x="6828" y="2803"/>
                  </a:cubicBezTo>
                  <a:cubicBezTo>
                    <a:pt x="6663" y="2532"/>
                    <a:pt x="6506" y="2272"/>
                    <a:pt x="6341" y="2023"/>
                  </a:cubicBezTo>
                  <a:lnTo>
                    <a:pt x="6341" y="2023"/>
                  </a:lnTo>
                  <a:cubicBezTo>
                    <a:pt x="6440" y="2250"/>
                    <a:pt x="6539" y="2664"/>
                    <a:pt x="6641" y="2861"/>
                  </a:cubicBezTo>
                  <a:cubicBezTo>
                    <a:pt x="6480" y="2598"/>
                    <a:pt x="6330" y="2330"/>
                    <a:pt x="6165" y="2089"/>
                  </a:cubicBezTo>
                  <a:lnTo>
                    <a:pt x="6165" y="2089"/>
                  </a:lnTo>
                  <a:cubicBezTo>
                    <a:pt x="6257" y="2323"/>
                    <a:pt x="6352" y="2730"/>
                    <a:pt x="6451" y="2920"/>
                  </a:cubicBezTo>
                  <a:cubicBezTo>
                    <a:pt x="6297" y="2656"/>
                    <a:pt x="6147" y="2396"/>
                    <a:pt x="5986" y="2147"/>
                  </a:cubicBezTo>
                  <a:lnTo>
                    <a:pt x="5986" y="2147"/>
                  </a:lnTo>
                  <a:cubicBezTo>
                    <a:pt x="6074" y="2396"/>
                    <a:pt x="6165" y="2788"/>
                    <a:pt x="6264" y="2982"/>
                  </a:cubicBezTo>
                  <a:cubicBezTo>
                    <a:pt x="6114" y="2715"/>
                    <a:pt x="5964" y="2455"/>
                    <a:pt x="5806" y="2213"/>
                  </a:cubicBezTo>
                  <a:lnTo>
                    <a:pt x="5806" y="2213"/>
                  </a:lnTo>
                  <a:cubicBezTo>
                    <a:pt x="5894" y="2462"/>
                    <a:pt x="5982" y="2858"/>
                    <a:pt x="6077" y="3041"/>
                  </a:cubicBezTo>
                  <a:cubicBezTo>
                    <a:pt x="5927" y="2774"/>
                    <a:pt x="5781" y="2513"/>
                    <a:pt x="5627" y="2268"/>
                  </a:cubicBezTo>
                  <a:lnTo>
                    <a:pt x="5627" y="2268"/>
                  </a:lnTo>
                  <a:cubicBezTo>
                    <a:pt x="5711" y="2528"/>
                    <a:pt x="5791" y="2913"/>
                    <a:pt x="5890" y="3100"/>
                  </a:cubicBezTo>
                  <a:cubicBezTo>
                    <a:pt x="5744" y="2836"/>
                    <a:pt x="5597" y="2579"/>
                    <a:pt x="5444" y="2327"/>
                  </a:cubicBezTo>
                  <a:lnTo>
                    <a:pt x="5444" y="2327"/>
                  </a:lnTo>
                  <a:cubicBezTo>
                    <a:pt x="5528" y="2590"/>
                    <a:pt x="5605" y="2971"/>
                    <a:pt x="5700" y="3158"/>
                  </a:cubicBezTo>
                  <a:cubicBezTo>
                    <a:pt x="5553" y="2898"/>
                    <a:pt x="5414" y="2638"/>
                    <a:pt x="5268" y="2385"/>
                  </a:cubicBezTo>
                  <a:lnTo>
                    <a:pt x="5268" y="2385"/>
                  </a:lnTo>
                  <a:cubicBezTo>
                    <a:pt x="5345" y="2656"/>
                    <a:pt x="5422" y="3037"/>
                    <a:pt x="5513" y="3220"/>
                  </a:cubicBezTo>
                  <a:cubicBezTo>
                    <a:pt x="5367" y="2957"/>
                    <a:pt x="5231" y="2697"/>
                    <a:pt x="5085" y="2444"/>
                  </a:cubicBezTo>
                  <a:lnTo>
                    <a:pt x="5085" y="2444"/>
                  </a:lnTo>
                  <a:cubicBezTo>
                    <a:pt x="5162" y="2726"/>
                    <a:pt x="5235" y="3096"/>
                    <a:pt x="5326" y="3279"/>
                  </a:cubicBezTo>
                  <a:cubicBezTo>
                    <a:pt x="5183" y="3019"/>
                    <a:pt x="5048" y="2763"/>
                    <a:pt x="4905" y="2513"/>
                  </a:cubicBezTo>
                  <a:lnTo>
                    <a:pt x="4905" y="2513"/>
                  </a:lnTo>
                  <a:cubicBezTo>
                    <a:pt x="4978" y="2792"/>
                    <a:pt x="5048" y="3158"/>
                    <a:pt x="5143" y="3338"/>
                  </a:cubicBezTo>
                  <a:cubicBezTo>
                    <a:pt x="5000" y="3078"/>
                    <a:pt x="4865" y="2821"/>
                    <a:pt x="4726" y="2568"/>
                  </a:cubicBezTo>
                  <a:lnTo>
                    <a:pt x="4726" y="2568"/>
                  </a:lnTo>
                  <a:cubicBezTo>
                    <a:pt x="4795" y="2854"/>
                    <a:pt x="4868" y="3213"/>
                    <a:pt x="4960" y="3396"/>
                  </a:cubicBezTo>
                  <a:cubicBezTo>
                    <a:pt x="4821" y="3136"/>
                    <a:pt x="4685" y="2880"/>
                    <a:pt x="4543" y="2627"/>
                  </a:cubicBezTo>
                  <a:lnTo>
                    <a:pt x="4543" y="2627"/>
                  </a:lnTo>
                  <a:cubicBezTo>
                    <a:pt x="4612" y="2916"/>
                    <a:pt x="4682" y="3279"/>
                    <a:pt x="4773" y="3458"/>
                  </a:cubicBezTo>
                  <a:cubicBezTo>
                    <a:pt x="4634" y="3195"/>
                    <a:pt x="4499" y="2938"/>
                    <a:pt x="4359" y="2689"/>
                  </a:cubicBezTo>
                  <a:lnTo>
                    <a:pt x="4359" y="2689"/>
                  </a:lnTo>
                  <a:cubicBezTo>
                    <a:pt x="4429" y="2982"/>
                    <a:pt x="4491" y="3338"/>
                    <a:pt x="4583" y="3517"/>
                  </a:cubicBezTo>
                  <a:cubicBezTo>
                    <a:pt x="4447" y="3257"/>
                    <a:pt x="4315" y="3001"/>
                    <a:pt x="4176" y="2744"/>
                  </a:cubicBezTo>
                  <a:lnTo>
                    <a:pt x="4176" y="2744"/>
                  </a:lnTo>
                  <a:cubicBezTo>
                    <a:pt x="4242" y="3040"/>
                    <a:pt x="4304" y="3393"/>
                    <a:pt x="4395" y="3573"/>
                  </a:cubicBezTo>
                  <a:lnTo>
                    <a:pt x="4395" y="3573"/>
                  </a:lnTo>
                  <a:cubicBezTo>
                    <a:pt x="4263" y="3314"/>
                    <a:pt x="4125" y="3055"/>
                    <a:pt x="3993" y="2803"/>
                  </a:cubicBezTo>
                  <a:lnTo>
                    <a:pt x="3993" y="2803"/>
                  </a:lnTo>
                  <a:cubicBezTo>
                    <a:pt x="4059" y="3103"/>
                    <a:pt x="4121" y="3458"/>
                    <a:pt x="4209" y="3642"/>
                  </a:cubicBezTo>
                  <a:cubicBezTo>
                    <a:pt x="4077" y="3378"/>
                    <a:pt x="3942" y="3118"/>
                    <a:pt x="3810" y="2861"/>
                  </a:cubicBezTo>
                  <a:lnTo>
                    <a:pt x="3810" y="2861"/>
                  </a:lnTo>
                  <a:cubicBezTo>
                    <a:pt x="3868" y="3165"/>
                    <a:pt x="3934" y="3520"/>
                    <a:pt x="4026" y="3699"/>
                  </a:cubicBezTo>
                  <a:lnTo>
                    <a:pt x="4026" y="3699"/>
                  </a:lnTo>
                  <a:lnTo>
                    <a:pt x="3627" y="2916"/>
                  </a:lnTo>
                  <a:lnTo>
                    <a:pt x="3627" y="2916"/>
                  </a:lnTo>
                  <a:cubicBezTo>
                    <a:pt x="3685" y="3224"/>
                    <a:pt x="3748" y="3576"/>
                    <a:pt x="3839" y="3759"/>
                  </a:cubicBezTo>
                  <a:cubicBezTo>
                    <a:pt x="3704" y="3495"/>
                    <a:pt x="3576" y="3231"/>
                    <a:pt x="3444" y="2975"/>
                  </a:cubicBezTo>
                  <a:lnTo>
                    <a:pt x="3444" y="2975"/>
                  </a:lnTo>
                  <a:cubicBezTo>
                    <a:pt x="3502" y="3286"/>
                    <a:pt x="3565" y="3642"/>
                    <a:pt x="3649" y="3817"/>
                  </a:cubicBezTo>
                  <a:cubicBezTo>
                    <a:pt x="3517" y="3554"/>
                    <a:pt x="3389" y="3294"/>
                    <a:pt x="3257" y="3030"/>
                  </a:cubicBezTo>
                  <a:lnTo>
                    <a:pt x="3257" y="3030"/>
                  </a:lnTo>
                  <a:cubicBezTo>
                    <a:pt x="3310" y="3331"/>
                    <a:pt x="3367" y="3674"/>
                    <a:pt x="3453" y="3862"/>
                  </a:cubicBezTo>
                  <a:lnTo>
                    <a:pt x="3453" y="3862"/>
                  </a:lnTo>
                  <a:cubicBezTo>
                    <a:pt x="3328" y="3601"/>
                    <a:pt x="3199" y="3346"/>
                    <a:pt x="3074" y="3092"/>
                  </a:cubicBezTo>
                  <a:lnTo>
                    <a:pt x="3074" y="3092"/>
                  </a:lnTo>
                  <a:cubicBezTo>
                    <a:pt x="3128" y="3402"/>
                    <a:pt x="3185" y="3747"/>
                    <a:pt x="3271" y="3929"/>
                  </a:cubicBezTo>
                  <a:lnTo>
                    <a:pt x="3271" y="3929"/>
                  </a:lnTo>
                  <a:cubicBezTo>
                    <a:pt x="3144" y="3665"/>
                    <a:pt x="3017" y="3408"/>
                    <a:pt x="2887" y="3147"/>
                  </a:cubicBezTo>
                  <a:lnTo>
                    <a:pt x="2887" y="3147"/>
                  </a:lnTo>
                  <a:cubicBezTo>
                    <a:pt x="2941" y="3455"/>
                    <a:pt x="2994" y="3798"/>
                    <a:pt x="3082" y="3985"/>
                  </a:cubicBezTo>
                  <a:lnTo>
                    <a:pt x="3082" y="3985"/>
                  </a:lnTo>
                  <a:cubicBezTo>
                    <a:pt x="2956" y="3725"/>
                    <a:pt x="2830" y="3462"/>
                    <a:pt x="2704" y="3206"/>
                  </a:cubicBezTo>
                  <a:lnTo>
                    <a:pt x="2704" y="3206"/>
                  </a:lnTo>
                  <a:cubicBezTo>
                    <a:pt x="2759" y="3524"/>
                    <a:pt x="2814" y="3880"/>
                    <a:pt x="2898" y="4055"/>
                  </a:cubicBezTo>
                  <a:lnTo>
                    <a:pt x="2513" y="3261"/>
                  </a:lnTo>
                  <a:lnTo>
                    <a:pt x="2513" y="3261"/>
                  </a:lnTo>
                  <a:cubicBezTo>
                    <a:pt x="2563" y="3576"/>
                    <a:pt x="2616" y="3912"/>
                    <a:pt x="2702" y="4099"/>
                  </a:cubicBezTo>
                  <a:lnTo>
                    <a:pt x="2702" y="4099"/>
                  </a:lnTo>
                  <a:cubicBezTo>
                    <a:pt x="2577" y="3838"/>
                    <a:pt x="2452" y="3573"/>
                    <a:pt x="2330" y="3316"/>
                  </a:cubicBezTo>
                  <a:lnTo>
                    <a:pt x="2330" y="3316"/>
                  </a:lnTo>
                  <a:cubicBezTo>
                    <a:pt x="2380" y="3631"/>
                    <a:pt x="2433" y="3970"/>
                    <a:pt x="2519" y="4158"/>
                  </a:cubicBezTo>
                  <a:lnTo>
                    <a:pt x="2519" y="4158"/>
                  </a:lnTo>
                  <a:cubicBezTo>
                    <a:pt x="2394" y="3897"/>
                    <a:pt x="2272" y="3639"/>
                    <a:pt x="2147" y="3378"/>
                  </a:cubicBezTo>
                  <a:lnTo>
                    <a:pt x="2147" y="3378"/>
                  </a:lnTo>
                  <a:cubicBezTo>
                    <a:pt x="2195" y="3686"/>
                    <a:pt x="2244" y="4016"/>
                    <a:pt x="2326" y="4203"/>
                  </a:cubicBezTo>
                  <a:lnTo>
                    <a:pt x="2326" y="4203"/>
                  </a:lnTo>
                  <a:cubicBezTo>
                    <a:pt x="2203" y="3943"/>
                    <a:pt x="2083" y="3690"/>
                    <a:pt x="1960" y="3433"/>
                  </a:cubicBezTo>
                  <a:lnTo>
                    <a:pt x="1960" y="3433"/>
                  </a:lnTo>
                  <a:cubicBezTo>
                    <a:pt x="2009" y="3745"/>
                    <a:pt x="2057" y="4073"/>
                    <a:pt x="2140" y="4263"/>
                  </a:cubicBezTo>
                  <a:lnTo>
                    <a:pt x="2140" y="4263"/>
                  </a:lnTo>
                  <a:cubicBezTo>
                    <a:pt x="2020" y="4006"/>
                    <a:pt x="1897" y="3748"/>
                    <a:pt x="1777" y="3488"/>
                  </a:cubicBezTo>
                  <a:lnTo>
                    <a:pt x="1777" y="3488"/>
                  </a:lnTo>
                  <a:cubicBezTo>
                    <a:pt x="1824" y="3817"/>
                    <a:pt x="1877" y="4156"/>
                    <a:pt x="1958" y="4342"/>
                  </a:cubicBezTo>
                  <a:lnTo>
                    <a:pt x="1958" y="4342"/>
                  </a:lnTo>
                  <a:cubicBezTo>
                    <a:pt x="1839" y="4076"/>
                    <a:pt x="1713" y="3809"/>
                    <a:pt x="1590" y="3550"/>
                  </a:cubicBezTo>
                  <a:lnTo>
                    <a:pt x="1590" y="3550"/>
                  </a:lnTo>
                  <a:cubicBezTo>
                    <a:pt x="1631" y="3857"/>
                    <a:pt x="1677" y="4179"/>
                    <a:pt x="1756" y="4368"/>
                  </a:cubicBezTo>
                  <a:lnTo>
                    <a:pt x="1756" y="4368"/>
                  </a:lnTo>
                  <a:cubicBezTo>
                    <a:pt x="1639" y="4113"/>
                    <a:pt x="1524" y="3857"/>
                    <a:pt x="1404" y="3605"/>
                  </a:cubicBezTo>
                  <a:lnTo>
                    <a:pt x="1404" y="3605"/>
                  </a:lnTo>
                  <a:cubicBezTo>
                    <a:pt x="1444" y="3912"/>
                    <a:pt x="1490" y="4228"/>
                    <a:pt x="1567" y="4421"/>
                  </a:cubicBezTo>
                  <a:lnTo>
                    <a:pt x="1567" y="4421"/>
                  </a:lnTo>
                  <a:lnTo>
                    <a:pt x="887" y="2898"/>
                  </a:lnTo>
                  <a:lnTo>
                    <a:pt x="1272" y="2821"/>
                  </a:lnTo>
                  <a:lnTo>
                    <a:pt x="1272" y="2825"/>
                  </a:lnTo>
                  <a:cubicBezTo>
                    <a:pt x="1330" y="2814"/>
                    <a:pt x="1393" y="2803"/>
                    <a:pt x="1455" y="2788"/>
                  </a:cubicBezTo>
                  <a:lnTo>
                    <a:pt x="1455" y="2795"/>
                  </a:lnTo>
                  <a:cubicBezTo>
                    <a:pt x="1513" y="2781"/>
                    <a:pt x="1576" y="2770"/>
                    <a:pt x="1638" y="2759"/>
                  </a:cubicBezTo>
                  <a:lnTo>
                    <a:pt x="1638" y="2763"/>
                  </a:lnTo>
                  <a:cubicBezTo>
                    <a:pt x="1697" y="2748"/>
                    <a:pt x="1759" y="2741"/>
                    <a:pt x="1821" y="2726"/>
                  </a:cubicBezTo>
                  <a:lnTo>
                    <a:pt x="1821" y="2730"/>
                  </a:lnTo>
                  <a:cubicBezTo>
                    <a:pt x="1880" y="2715"/>
                    <a:pt x="1942" y="2708"/>
                    <a:pt x="2004" y="2693"/>
                  </a:cubicBezTo>
                  <a:lnTo>
                    <a:pt x="2004" y="2697"/>
                  </a:lnTo>
                  <a:cubicBezTo>
                    <a:pt x="2063" y="2682"/>
                    <a:pt x="2125" y="2675"/>
                    <a:pt x="2187" y="2660"/>
                  </a:cubicBezTo>
                  <a:lnTo>
                    <a:pt x="2187" y="2664"/>
                  </a:lnTo>
                  <a:cubicBezTo>
                    <a:pt x="2246" y="2653"/>
                    <a:pt x="2308" y="2638"/>
                    <a:pt x="2370" y="2627"/>
                  </a:cubicBezTo>
                  <a:lnTo>
                    <a:pt x="2370" y="2634"/>
                  </a:lnTo>
                  <a:cubicBezTo>
                    <a:pt x="2429" y="2620"/>
                    <a:pt x="2491" y="2605"/>
                    <a:pt x="2554" y="2598"/>
                  </a:cubicBezTo>
                  <a:lnTo>
                    <a:pt x="2554" y="2601"/>
                  </a:lnTo>
                  <a:cubicBezTo>
                    <a:pt x="2612" y="2587"/>
                    <a:pt x="2674" y="2572"/>
                    <a:pt x="2737" y="2565"/>
                  </a:cubicBezTo>
                  <a:cubicBezTo>
                    <a:pt x="2737" y="2565"/>
                    <a:pt x="2737" y="2568"/>
                    <a:pt x="2740" y="2568"/>
                  </a:cubicBezTo>
                  <a:cubicBezTo>
                    <a:pt x="2799" y="2554"/>
                    <a:pt x="2865" y="2543"/>
                    <a:pt x="2924" y="2532"/>
                  </a:cubicBezTo>
                  <a:cubicBezTo>
                    <a:pt x="2924" y="2532"/>
                    <a:pt x="2924" y="2535"/>
                    <a:pt x="2927" y="2535"/>
                  </a:cubicBezTo>
                  <a:cubicBezTo>
                    <a:pt x="2986" y="2524"/>
                    <a:pt x="3052" y="2510"/>
                    <a:pt x="3110" y="2495"/>
                  </a:cubicBezTo>
                  <a:cubicBezTo>
                    <a:pt x="3110" y="2495"/>
                    <a:pt x="3110" y="2499"/>
                    <a:pt x="3114" y="2499"/>
                  </a:cubicBezTo>
                  <a:cubicBezTo>
                    <a:pt x="3173" y="2488"/>
                    <a:pt x="3239" y="2473"/>
                    <a:pt x="3297" y="2459"/>
                  </a:cubicBezTo>
                  <a:cubicBezTo>
                    <a:pt x="3297" y="2459"/>
                    <a:pt x="3297" y="2462"/>
                    <a:pt x="3301" y="2462"/>
                  </a:cubicBezTo>
                  <a:cubicBezTo>
                    <a:pt x="3363" y="2451"/>
                    <a:pt x="3425" y="2437"/>
                    <a:pt x="3484" y="2422"/>
                  </a:cubicBezTo>
                  <a:cubicBezTo>
                    <a:pt x="3484" y="2422"/>
                    <a:pt x="3484" y="2426"/>
                    <a:pt x="3491" y="2426"/>
                  </a:cubicBezTo>
                  <a:cubicBezTo>
                    <a:pt x="3550" y="2415"/>
                    <a:pt x="3612" y="2400"/>
                    <a:pt x="3674" y="2385"/>
                  </a:cubicBezTo>
                  <a:cubicBezTo>
                    <a:pt x="3674" y="2385"/>
                    <a:pt x="3674" y="2389"/>
                    <a:pt x="3678" y="2396"/>
                  </a:cubicBezTo>
                  <a:cubicBezTo>
                    <a:pt x="3737" y="2382"/>
                    <a:pt x="3803" y="2367"/>
                    <a:pt x="3861" y="2352"/>
                  </a:cubicBezTo>
                  <a:cubicBezTo>
                    <a:pt x="3861" y="2352"/>
                    <a:pt x="3865" y="2360"/>
                    <a:pt x="3865" y="2363"/>
                  </a:cubicBezTo>
                  <a:cubicBezTo>
                    <a:pt x="3923" y="2349"/>
                    <a:pt x="3989" y="2334"/>
                    <a:pt x="4048" y="2323"/>
                  </a:cubicBezTo>
                  <a:cubicBezTo>
                    <a:pt x="4048" y="2323"/>
                    <a:pt x="4052" y="2327"/>
                    <a:pt x="4052" y="2330"/>
                  </a:cubicBezTo>
                  <a:cubicBezTo>
                    <a:pt x="4114" y="2316"/>
                    <a:pt x="4176" y="2305"/>
                    <a:pt x="4235" y="2290"/>
                  </a:cubicBezTo>
                  <a:cubicBezTo>
                    <a:pt x="4235" y="2294"/>
                    <a:pt x="4242" y="2294"/>
                    <a:pt x="4242" y="2297"/>
                  </a:cubicBezTo>
                  <a:cubicBezTo>
                    <a:pt x="4301" y="2286"/>
                    <a:pt x="4363" y="2272"/>
                    <a:pt x="4425" y="2257"/>
                  </a:cubicBezTo>
                  <a:cubicBezTo>
                    <a:pt x="4425" y="2261"/>
                    <a:pt x="4429" y="2261"/>
                    <a:pt x="4429" y="2268"/>
                  </a:cubicBezTo>
                  <a:cubicBezTo>
                    <a:pt x="4488" y="2253"/>
                    <a:pt x="4553" y="2239"/>
                    <a:pt x="4612" y="2224"/>
                  </a:cubicBezTo>
                  <a:cubicBezTo>
                    <a:pt x="4612" y="2231"/>
                    <a:pt x="4616" y="2231"/>
                    <a:pt x="4616" y="2235"/>
                  </a:cubicBezTo>
                  <a:cubicBezTo>
                    <a:pt x="4674" y="2220"/>
                    <a:pt x="4737" y="2206"/>
                    <a:pt x="4799" y="2195"/>
                  </a:cubicBezTo>
                  <a:cubicBezTo>
                    <a:pt x="4799" y="2198"/>
                    <a:pt x="4803" y="2198"/>
                    <a:pt x="4803" y="2202"/>
                  </a:cubicBezTo>
                  <a:cubicBezTo>
                    <a:pt x="4865" y="2187"/>
                    <a:pt x="4923" y="2176"/>
                    <a:pt x="4986" y="2162"/>
                  </a:cubicBezTo>
                  <a:cubicBezTo>
                    <a:pt x="4986" y="2166"/>
                    <a:pt x="4993" y="2169"/>
                    <a:pt x="4993" y="2169"/>
                  </a:cubicBezTo>
                  <a:cubicBezTo>
                    <a:pt x="5052" y="2158"/>
                    <a:pt x="5110" y="2144"/>
                    <a:pt x="5176" y="2129"/>
                  </a:cubicBezTo>
                  <a:cubicBezTo>
                    <a:pt x="5176" y="2133"/>
                    <a:pt x="5180" y="2140"/>
                    <a:pt x="5180" y="2140"/>
                  </a:cubicBezTo>
                  <a:cubicBezTo>
                    <a:pt x="5238" y="2125"/>
                    <a:pt x="5297" y="2111"/>
                    <a:pt x="5359" y="2092"/>
                  </a:cubicBezTo>
                  <a:cubicBezTo>
                    <a:pt x="5359" y="2096"/>
                    <a:pt x="5363" y="2103"/>
                    <a:pt x="5363" y="2103"/>
                  </a:cubicBezTo>
                  <a:cubicBezTo>
                    <a:pt x="5422" y="2089"/>
                    <a:pt x="5480" y="2074"/>
                    <a:pt x="5542" y="2056"/>
                  </a:cubicBezTo>
                  <a:cubicBezTo>
                    <a:pt x="5542" y="2059"/>
                    <a:pt x="5546" y="2067"/>
                    <a:pt x="5546" y="2070"/>
                  </a:cubicBezTo>
                  <a:cubicBezTo>
                    <a:pt x="5605" y="2056"/>
                    <a:pt x="5663" y="2037"/>
                    <a:pt x="5726" y="2023"/>
                  </a:cubicBezTo>
                  <a:cubicBezTo>
                    <a:pt x="5729" y="2030"/>
                    <a:pt x="5729" y="2034"/>
                    <a:pt x="5733" y="2037"/>
                  </a:cubicBezTo>
                  <a:cubicBezTo>
                    <a:pt x="5791" y="2023"/>
                    <a:pt x="5854" y="2004"/>
                    <a:pt x="5912" y="1993"/>
                  </a:cubicBezTo>
                  <a:cubicBezTo>
                    <a:pt x="5916" y="1997"/>
                    <a:pt x="5916" y="2001"/>
                    <a:pt x="5920" y="2004"/>
                  </a:cubicBezTo>
                  <a:cubicBezTo>
                    <a:pt x="5982" y="1993"/>
                    <a:pt x="6041" y="1975"/>
                    <a:pt x="6099" y="1960"/>
                  </a:cubicBezTo>
                  <a:cubicBezTo>
                    <a:pt x="6103" y="1964"/>
                    <a:pt x="6103" y="1968"/>
                    <a:pt x="6110" y="1975"/>
                  </a:cubicBezTo>
                  <a:cubicBezTo>
                    <a:pt x="6169" y="1960"/>
                    <a:pt x="6227" y="1942"/>
                    <a:pt x="6286" y="1927"/>
                  </a:cubicBezTo>
                  <a:cubicBezTo>
                    <a:pt x="6293" y="1931"/>
                    <a:pt x="6293" y="1938"/>
                    <a:pt x="6297" y="1942"/>
                  </a:cubicBezTo>
                  <a:cubicBezTo>
                    <a:pt x="6356" y="1927"/>
                    <a:pt x="6414" y="1909"/>
                    <a:pt x="6476" y="1894"/>
                  </a:cubicBezTo>
                  <a:cubicBezTo>
                    <a:pt x="6480" y="1902"/>
                    <a:pt x="6480" y="1905"/>
                    <a:pt x="6484" y="1909"/>
                  </a:cubicBezTo>
                  <a:cubicBezTo>
                    <a:pt x="6542" y="1891"/>
                    <a:pt x="6605" y="1876"/>
                    <a:pt x="6663" y="1858"/>
                  </a:cubicBezTo>
                  <a:cubicBezTo>
                    <a:pt x="6667" y="1865"/>
                    <a:pt x="6667" y="1869"/>
                    <a:pt x="6671" y="1872"/>
                  </a:cubicBezTo>
                  <a:cubicBezTo>
                    <a:pt x="6733" y="1854"/>
                    <a:pt x="6791" y="1840"/>
                    <a:pt x="6846" y="1821"/>
                  </a:cubicBezTo>
                  <a:close/>
                  <a:moveTo>
                    <a:pt x="14615" y="1612"/>
                  </a:moveTo>
                  <a:lnTo>
                    <a:pt x="14663" y="1689"/>
                  </a:lnTo>
                  <a:cubicBezTo>
                    <a:pt x="10604" y="3572"/>
                    <a:pt x="6857" y="5312"/>
                    <a:pt x="1755" y="6920"/>
                  </a:cubicBezTo>
                  <a:cubicBezTo>
                    <a:pt x="1686" y="6941"/>
                    <a:pt x="1629" y="6952"/>
                    <a:pt x="1582" y="6952"/>
                  </a:cubicBezTo>
                  <a:cubicBezTo>
                    <a:pt x="1507" y="6952"/>
                    <a:pt x="1458" y="6924"/>
                    <a:pt x="1422" y="6861"/>
                  </a:cubicBezTo>
                  <a:cubicBezTo>
                    <a:pt x="1462" y="6850"/>
                    <a:pt x="1510" y="6839"/>
                    <a:pt x="1550" y="6828"/>
                  </a:cubicBezTo>
                  <a:cubicBezTo>
                    <a:pt x="6747" y="5195"/>
                    <a:pt x="10483" y="3532"/>
                    <a:pt x="14615" y="1612"/>
                  </a:cubicBezTo>
                  <a:close/>
                  <a:moveTo>
                    <a:pt x="14011" y="1"/>
                  </a:moveTo>
                  <a:cubicBezTo>
                    <a:pt x="13340" y="319"/>
                    <a:pt x="12652" y="642"/>
                    <a:pt x="11923" y="971"/>
                  </a:cubicBezTo>
                  <a:cubicBezTo>
                    <a:pt x="11656" y="1090"/>
                    <a:pt x="11423" y="1177"/>
                    <a:pt x="11182" y="1177"/>
                  </a:cubicBezTo>
                  <a:cubicBezTo>
                    <a:pt x="11072" y="1177"/>
                    <a:pt x="10960" y="1159"/>
                    <a:pt x="10842" y="1118"/>
                  </a:cubicBezTo>
                  <a:cubicBezTo>
                    <a:pt x="10465" y="986"/>
                    <a:pt x="10363" y="884"/>
                    <a:pt x="10253" y="759"/>
                  </a:cubicBezTo>
                  <a:cubicBezTo>
                    <a:pt x="10182" y="684"/>
                    <a:pt x="10077" y="653"/>
                    <a:pt x="9934" y="653"/>
                  </a:cubicBezTo>
                  <a:cubicBezTo>
                    <a:pt x="9827" y="653"/>
                    <a:pt x="9697" y="670"/>
                    <a:pt x="9542" y="700"/>
                  </a:cubicBezTo>
                  <a:cubicBezTo>
                    <a:pt x="6484" y="1305"/>
                    <a:pt x="3422" y="1869"/>
                    <a:pt x="356" y="2433"/>
                  </a:cubicBezTo>
                  <a:cubicBezTo>
                    <a:pt x="56" y="2488"/>
                    <a:pt x="1" y="2579"/>
                    <a:pt x="162" y="2770"/>
                  </a:cubicBezTo>
                  <a:cubicBezTo>
                    <a:pt x="891" y="3660"/>
                    <a:pt x="1290" y="4748"/>
                    <a:pt x="1125" y="6370"/>
                  </a:cubicBezTo>
                  <a:cubicBezTo>
                    <a:pt x="1061" y="6978"/>
                    <a:pt x="1251" y="7195"/>
                    <a:pt x="1535" y="7195"/>
                  </a:cubicBezTo>
                  <a:cubicBezTo>
                    <a:pt x="1609" y="7195"/>
                    <a:pt x="1689" y="7181"/>
                    <a:pt x="1773" y="7154"/>
                  </a:cubicBezTo>
                  <a:cubicBezTo>
                    <a:pt x="5667" y="5931"/>
                    <a:pt x="8883" y="4557"/>
                    <a:pt x="11993" y="3143"/>
                  </a:cubicBezTo>
                  <a:lnTo>
                    <a:pt x="12040" y="3246"/>
                  </a:lnTo>
                  <a:lnTo>
                    <a:pt x="11967" y="3279"/>
                  </a:lnTo>
                  <a:lnTo>
                    <a:pt x="12161" y="3638"/>
                  </a:lnTo>
                  <a:lnTo>
                    <a:pt x="12370" y="3550"/>
                  </a:lnTo>
                  <a:lnTo>
                    <a:pt x="12242" y="3162"/>
                  </a:lnTo>
                  <a:lnTo>
                    <a:pt x="12168" y="3191"/>
                  </a:lnTo>
                  <a:lnTo>
                    <a:pt x="12121" y="3085"/>
                  </a:lnTo>
                  <a:cubicBezTo>
                    <a:pt x="13047" y="2667"/>
                    <a:pt x="13963" y="2239"/>
                    <a:pt x="14882" y="1814"/>
                  </a:cubicBezTo>
                  <a:lnTo>
                    <a:pt x="14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6471337" y="2608709"/>
              <a:ext cx="1723304" cy="64710"/>
            </a:xfrm>
            <a:custGeom>
              <a:avLst/>
              <a:gdLst/>
              <a:ahLst/>
              <a:cxnLst/>
              <a:rect l="l" t="t" r="r" b="b"/>
              <a:pathLst>
                <a:path w="9960" h="374" extrusionOk="0">
                  <a:moveTo>
                    <a:pt x="1" y="0"/>
                  </a:moveTo>
                  <a:cubicBezTo>
                    <a:pt x="136" y="0"/>
                    <a:pt x="235" y="136"/>
                    <a:pt x="257" y="374"/>
                  </a:cubicBezTo>
                  <a:lnTo>
                    <a:pt x="9960" y="370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8317988" y="2552304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0"/>
                  </a:moveTo>
                  <a:lnTo>
                    <a:pt x="1" y="136"/>
                  </a:lnTo>
                  <a:lnTo>
                    <a:pt x="440" y="136"/>
                  </a:lnTo>
                  <a:lnTo>
                    <a:pt x="440" y="326"/>
                  </a:lnTo>
                  <a:lnTo>
                    <a:pt x="1" y="326"/>
                  </a:lnTo>
                  <a:lnTo>
                    <a:pt x="1" y="696"/>
                  </a:lnTo>
                  <a:lnTo>
                    <a:pt x="495" y="696"/>
                  </a:lnTo>
                  <a:lnTo>
                    <a:pt x="49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6143117" y="2536386"/>
              <a:ext cx="2052739" cy="39449"/>
            </a:xfrm>
            <a:custGeom>
              <a:avLst/>
              <a:gdLst/>
              <a:ahLst/>
              <a:cxnLst/>
              <a:rect l="l" t="t" r="r" b="b"/>
              <a:pathLst>
                <a:path w="11864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1860" y="228"/>
                  </a:lnTo>
                  <a:lnTo>
                    <a:pt x="11860" y="111"/>
                  </a:lnTo>
                  <a:lnTo>
                    <a:pt x="11857" y="111"/>
                  </a:lnTo>
                  <a:cubicBezTo>
                    <a:pt x="11857" y="100"/>
                    <a:pt x="11860" y="96"/>
                    <a:pt x="11864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8317988" y="2701795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1"/>
                  </a:moveTo>
                  <a:lnTo>
                    <a:pt x="1" y="140"/>
                  </a:lnTo>
                  <a:lnTo>
                    <a:pt x="440" y="140"/>
                  </a:lnTo>
                  <a:lnTo>
                    <a:pt x="440" y="250"/>
                  </a:lnTo>
                  <a:lnTo>
                    <a:pt x="1" y="250"/>
                  </a:lnTo>
                  <a:lnTo>
                    <a:pt x="1" y="697"/>
                  </a:lnTo>
                  <a:lnTo>
                    <a:pt x="495" y="697"/>
                  </a:lnTo>
                  <a:lnTo>
                    <a:pt x="495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6518226" y="2687954"/>
              <a:ext cx="1676415" cy="36854"/>
            </a:xfrm>
            <a:custGeom>
              <a:avLst/>
              <a:gdLst/>
              <a:ahLst/>
              <a:cxnLst/>
              <a:rect l="l" t="t" r="r" b="b"/>
              <a:pathLst>
                <a:path w="9689" h="213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66"/>
                    <a:pt x="4" y="139"/>
                    <a:pt x="4" y="213"/>
                  </a:cubicBezTo>
                  <a:lnTo>
                    <a:pt x="9689" y="213"/>
                  </a:lnTo>
                  <a:lnTo>
                    <a:pt x="9689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6509921" y="2744878"/>
              <a:ext cx="1685412" cy="78206"/>
            </a:xfrm>
            <a:custGeom>
              <a:avLst/>
              <a:gdLst/>
              <a:ahLst/>
              <a:cxnLst/>
              <a:rect l="l" t="t" r="r" b="b"/>
              <a:pathLst>
                <a:path w="9741" h="452" extrusionOk="0">
                  <a:moveTo>
                    <a:pt x="52" y="1"/>
                  </a:moveTo>
                  <a:cubicBezTo>
                    <a:pt x="41" y="177"/>
                    <a:pt x="19" y="349"/>
                    <a:pt x="1" y="451"/>
                  </a:cubicBezTo>
                  <a:lnTo>
                    <a:pt x="9740" y="448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2630969" y="2450740"/>
              <a:ext cx="3395047" cy="1106998"/>
            </a:xfrm>
            <a:custGeom>
              <a:avLst/>
              <a:gdLst/>
              <a:ahLst/>
              <a:cxnLst/>
              <a:rect l="l" t="t" r="r" b="b"/>
              <a:pathLst>
                <a:path w="19622" h="6398" extrusionOk="0">
                  <a:moveTo>
                    <a:pt x="16344" y="1031"/>
                  </a:moveTo>
                  <a:cubicBezTo>
                    <a:pt x="16344" y="1031"/>
                    <a:pt x="16344" y="1031"/>
                    <a:pt x="16343" y="1031"/>
                  </a:cubicBezTo>
                  <a:cubicBezTo>
                    <a:pt x="16344" y="1034"/>
                    <a:pt x="16344" y="1037"/>
                    <a:pt x="16344" y="1040"/>
                  </a:cubicBezTo>
                  <a:lnTo>
                    <a:pt x="16344" y="1040"/>
                  </a:lnTo>
                  <a:cubicBezTo>
                    <a:pt x="16344" y="1037"/>
                    <a:pt x="16344" y="1034"/>
                    <a:pt x="16344" y="1031"/>
                  </a:cubicBezTo>
                  <a:close/>
                  <a:moveTo>
                    <a:pt x="19596" y="1027"/>
                  </a:moveTo>
                  <a:cubicBezTo>
                    <a:pt x="19614" y="1137"/>
                    <a:pt x="19581" y="1375"/>
                    <a:pt x="19545" y="1595"/>
                  </a:cubicBezTo>
                  <a:cubicBezTo>
                    <a:pt x="19541" y="1631"/>
                    <a:pt x="19530" y="1668"/>
                    <a:pt x="19526" y="1704"/>
                  </a:cubicBezTo>
                  <a:cubicBezTo>
                    <a:pt x="19512" y="1778"/>
                    <a:pt x="19504" y="1840"/>
                    <a:pt x="19493" y="1895"/>
                  </a:cubicBezTo>
                  <a:lnTo>
                    <a:pt x="19493" y="1704"/>
                  </a:lnTo>
                  <a:lnTo>
                    <a:pt x="19493" y="1595"/>
                  </a:lnTo>
                  <a:cubicBezTo>
                    <a:pt x="19490" y="1393"/>
                    <a:pt x="19482" y="1206"/>
                    <a:pt x="19438" y="1031"/>
                  </a:cubicBezTo>
                  <a:cubicBezTo>
                    <a:pt x="19486" y="1027"/>
                    <a:pt x="19541" y="1027"/>
                    <a:pt x="19596" y="1027"/>
                  </a:cubicBezTo>
                  <a:close/>
                  <a:moveTo>
                    <a:pt x="19376" y="1027"/>
                  </a:moveTo>
                  <a:cubicBezTo>
                    <a:pt x="19395" y="1137"/>
                    <a:pt x="19358" y="1375"/>
                    <a:pt x="19321" y="1595"/>
                  </a:cubicBezTo>
                  <a:cubicBezTo>
                    <a:pt x="19318" y="1631"/>
                    <a:pt x="19307" y="1668"/>
                    <a:pt x="19303" y="1704"/>
                  </a:cubicBezTo>
                  <a:cubicBezTo>
                    <a:pt x="19288" y="1778"/>
                    <a:pt x="19274" y="1847"/>
                    <a:pt x="19266" y="1902"/>
                  </a:cubicBezTo>
                  <a:lnTo>
                    <a:pt x="19266" y="1704"/>
                  </a:lnTo>
                  <a:lnTo>
                    <a:pt x="19266" y="1595"/>
                  </a:lnTo>
                  <a:cubicBezTo>
                    <a:pt x="19263" y="1393"/>
                    <a:pt x="19252" y="1206"/>
                    <a:pt x="19211" y="1031"/>
                  </a:cubicBezTo>
                  <a:cubicBezTo>
                    <a:pt x="19266" y="1027"/>
                    <a:pt x="19321" y="1027"/>
                    <a:pt x="19376" y="1027"/>
                  </a:cubicBezTo>
                  <a:close/>
                  <a:moveTo>
                    <a:pt x="19160" y="1027"/>
                  </a:moveTo>
                  <a:cubicBezTo>
                    <a:pt x="19175" y="1137"/>
                    <a:pt x="19142" y="1375"/>
                    <a:pt x="19102" y="1595"/>
                  </a:cubicBezTo>
                  <a:cubicBezTo>
                    <a:pt x="19098" y="1631"/>
                    <a:pt x="19087" y="1668"/>
                    <a:pt x="19083" y="1704"/>
                  </a:cubicBezTo>
                  <a:cubicBezTo>
                    <a:pt x="19069" y="1781"/>
                    <a:pt x="19054" y="1851"/>
                    <a:pt x="19047" y="1910"/>
                  </a:cubicBezTo>
                  <a:lnTo>
                    <a:pt x="19047" y="1704"/>
                  </a:lnTo>
                  <a:lnTo>
                    <a:pt x="19047" y="1595"/>
                  </a:lnTo>
                  <a:cubicBezTo>
                    <a:pt x="19043" y="1393"/>
                    <a:pt x="19032" y="1206"/>
                    <a:pt x="18995" y="1031"/>
                  </a:cubicBezTo>
                  <a:cubicBezTo>
                    <a:pt x="19047" y="1027"/>
                    <a:pt x="19105" y="1027"/>
                    <a:pt x="19160" y="1027"/>
                  </a:cubicBezTo>
                  <a:close/>
                  <a:moveTo>
                    <a:pt x="18944" y="1027"/>
                  </a:moveTo>
                  <a:cubicBezTo>
                    <a:pt x="18959" y="1137"/>
                    <a:pt x="18922" y="1375"/>
                    <a:pt x="18882" y="1595"/>
                  </a:cubicBezTo>
                  <a:cubicBezTo>
                    <a:pt x="18878" y="1631"/>
                    <a:pt x="18867" y="1668"/>
                    <a:pt x="18863" y="1704"/>
                  </a:cubicBezTo>
                  <a:cubicBezTo>
                    <a:pt x="18849" y="1781"/>
                    <a:pt x="18834" y="1855"/>
                    <a:pt x="18827" y="1913"/>
                  </a:cubicBezTo>
                  <a:lnTo>
                    <a:pt x="18827" y="1704"/>
                  </a:lnTo>
                  <a:lnTo>
                    <a:pt x="18827" y="1595"/>
                  </a:lnTo>
                  <a:cubicBezTo>
                    <a:pt x="18823" y="1397"/>
                    <a:pt x="18812" y="1206"/>
                    <a:pt x="18776" y="1031"/>
                  </a:cubicBezTo>
                  <a:cubicBezTo>
                    <a:pt x="18830" y="1027"/>
                    <a:pt x="18885" y="1027"/>
                    <a:pt x="18944" y="1027"/>
                  </a:cubicBezTo>
                  <a:close/>
                  <a:moveTo>
                    <a:pt x="18724" y="1027"/>
                  </a:moveTo>
                  <a:cubicBezTo>
                    <a:pt x="18739" y="1137"/>
                    <a:pt x="18699" y="1375"/>
                    <a:pt x="18658" y="1595"/>
                  </a:cubicBezTo>
                  <a:cubicBezTo>
                    <a:pt x="18647" y="1631"/>
                    <a:pt x="18644" y="1668"/>
                    <a:pt x="18633" y="1704"/>
                  </a:cubicBezTo>
                  <a:cubicBezTo>
                    <a:pt x="18622" y="1785"/>
                    <a:pt x="18607" y="1858"/>
                    <a:pt x="18596" y="1921"/>
                  </a:cubicBezTo>
                  <a:lnTo>
                    <a:pt x="18596" y="1704"/>
                  </a:lnTo>
                  <a:lnTo>
                    <a:pt x="18596" y="1595"/>
                  </a:lnTo>
                  <a:cubicBezTo>
                    <a:pt x="18592" y="1397"/>
                    <a:pt x="18585" y="1206"/>
                    <a:pt x="18552" y="1031"/>
                  </a:cubicBezTo>
                  <a:cubicBezTo>
                    <a:pt x="18611" y="1027"/>
                    <a:pt x="18669" y="1027"/>
                    <a:pt x="18724" y="1027"/>
                  </a:cubicBezTo>
                  <a:close/>
                  <a:moveTo>
                    <a:pt x="18512" y="1027"/>
                  </a:moveTo>
                  <a:cubicBezTo>
                    <a:pt x="18523" y="1137"/>
                    <a:pt x="18483" y="1375"/>
                    <a:pt x="18442" y="1595"/>
                  </a:cubicBezTo>
                  <a:cubicBezTo>
                    <a:pt x="18431" y="1631"/>
                    <a:pt x="18428" y="1668"/>
                    <a:pt x="18420" y="1704"/>
                  </a:cubicBezTo>
                  <a:cubicBezTo>
                    <a:pt x="18402" y="1785"/>
                    <a:pt x="18387" y="1866"/>
                    <a:pt x="18376" y="1928"/>
                  </a:cubicBezTo>
                  <a:lnTo>
                    <a:pt x="18376" y="1704"/>
                  </a:lnTo>
                  <a:lnTo>
                    <a:pt x="18376" y="1595"/>
                  </a:lnTo>
                  <a:cubicBezTo>
                    <a:pt x="18373" y="1397"/>
                    <a:pt x="18365" y="1206"/>
                    <a:pt x="18332" y="1031"/>
                  </a:cubicBezTo>
                  <a:cubicBezTo>
                    <a:pt x="18391" y="1027"/>
                    <a:pt x="18450" y="1027"/>
                    <a:pt x="18512" y="1027"/>
                  </a:cubicBezTo>
                  <a:close/>
                  <a:moveTo>
                    <a:pt x="18296" y="1027"/>
                  </a:moveTo>
                  <a:cubicBezTo>
                    <a:pt x="18310" y="1137"/>
                    <a:pt x="18263" y="1375"/>
                    <a:pt x="18222" y="1595"/>
                  </a:cubicBezTo>
                  <a:cubicBezTo>
                    <a:pt x="18211" y="1631"/>
                    <a:pt x="18208" y="1668"/>
                    <a:pt x="18200" y="1704"/>
                  </a:cubicBezTo>
                  <a:cubicBezTo>
                    <a:pt x="18182" y="1792"/>
                    <a:pt x="18168" y="1873"/>
                    <a:pt x="18157" y="1932"/>
                  </a:cubicBezTo>
                  <a:lnTo>
                    <a:pt x="18157" y="1704"/>
                  </a:lnTo>
                  <a:lnTo>
                    <a:pt x="18157" y="1595"/>
                  </a:lnTo>
                  <a:cubicBezTo>
                    <a:pt x="18153" y="1397"/>
                    <a:pt x="18146" y="1206"/>
                    <a:pt x="18116" y="1031"/>
                  </a:cubicBezTo>
                  <a:cubicBezTo>
                    <a:pt x="18171" y="1027"/>
                    <a:pt x="18230" y="1027"/>
                    <a:pt x="18296" y="1027"/>
                  </a:cubicBezTo>
                  <a:close/>
                  <a:moveTo>
                    <a:pt x="18076" y="1027"/>
                  </a:moveTo>
                  <a:cubicBezTo>
                    <a:pt x="18091" y="1137"/>
                    <a:pt x="18043" y="1375"/>
                    <a:pt x="17999" y="1595"/>
                  </a:cubicBezTo>
                  <a:cubicBezTo>
                    <a:pt x="17988" y="1631"/>
                    <a:pt x="17984" y="1668"/>
                    <a:pt x="17973" y="1704"/>
                  </a:cubicBezTo>
                  <a:cubicBezTo>
                    <a:pt x="17955" y="1796"/>
                    <a:pt x="17944" y="1877"/>
                    <a:pt x="17933" y="1943"/>
                  </a:cubicBezTo>
                  <a:lnTo>
                    <a:pt x="17933" y="1704"/>
                  </a:lnTo>
                  <a:lnTo>
                    <a:pt x="17933" y="1595"/>
                  </a:lnTo>
                  <a:cubicBezTo>
                    <a:pt x="17929" y="1397"/>
                    <a:pt x="17922" y="1206"/>
                    <a:pt x="17893" y="1031"/>
                  </a:cubicBezTo>
                  <a:cubicBezTo>
                    <a:pt x="17951" y="1027"/>
                    <a:pt x="18017" y="1027"/>
                    <a:pt x="18076" y="1027"/>
                  </a:cubicBezTo>
                  <a:close/>
                  <a:moveTo>
                    <a:pt x="17860" y="1027"/>
                  </a:moveTo>
                  <a:cubicBezTo>
                    <a:pt x="17874" y="1137"/>
                    <a:pt x="17823" y="1371"/>
                    <a:pt x="17779" y="1595"/>
                  </a:cubicBezTo>
                  <a:cubicBezTo>
                    <a:pt x="17768" y="1631"/>
                    <a:pt x="17765" y="1668"/>
                    <a:pt x="17754" y="1704"/>
                  </a:cubicBezTo>
                  <a:cubicBezTo>
                    <a:pt x="17735" y="1796"/>
                    <a:pt x="17717" y="1884"/>
                    <a:pt x="17710" y="1946"/>
                  </a:cubicBezTo>
                  <a:lnTo>
                    <a:pt x="17710" y="1704"/>
                  </a:lnTo>
                  <a:lnTo>
                    <a:pt x="17710" y="1595"/>
                  </a:lnTo>
                  <a:cubicBezTo>
                    <a:pt x="17706" y="1397"/>
                    <a:pt x="17699" y="1210"/>
                    <a:pt x="17669" y="1031"/>
                  </a:cubicBezTo>
                  <a:cubicBezTo>
                    <a:pt x="17732" y="1027"/>
                    <a:pt x="17798" y="1027"/>
                    <a:pt x="17860" y="1027"/>
                  </a:cubicBezTo>
                  <a:close/>
                  <a:moveTo>
                    <a:pt x="17644" y="1027"/>
                  </a:moveTo>
                  <a:cubicBezTo>
                    <a:pt x="17658" y="1137"/>
                    <a:pt x="17607" y="1371"/>
                    <a:pt x="17560" y="1595"/>
                  </a:cubicBezTo>
                  <a:cubicBezTo>
                    <a:pt x="17549" y="1631"/>
                    <a:pt x="17545" y="1668"/>
                    <a:pt x="17534" y="1704"/>
                  </a:cubicBezTo>
                  <a:cubicBezTo>
                    <a:pt x="17516" y="1800"/>
                    <a:pt x="17497" y="1888"/>
                    <a:pt x="17490" y="1950"/>
                  </a:cubicBezTo>
                  <a:lnTo>
                    <a:pt x="17490" y="1704"/>
                  </a:lnTo>
                  <a:lnTo>
                    <a:pt x="17490" y="1595"/>
                  </a:lnTo>
                  <a:cubicBezTo>
                    <a:pt x="17490" y="1397"/>
                    <a:pt x="17479" y="1210"/>
                    <a:pt x="17453" y="1031"/>
                  </a:cubicBezTo>
                  <a:cubicBezTo>
                    <a:pt x="17516" y="1027"/>
                    <a:pt x="17581" y="1027"/>
                    <a:pt x="17644" y="1027"/>
                  </a:cubicBezTo>
                  <a:close/>
                  <a:moveTo>
                    <a:pt x="17424" y="1027"/>
                  </a:moveTo>
                  <a:cubicBezTo>
                    <a:pt x="17435" y="1137"/>
                    <a:pt x="17384" y="1371"/>
                    <a:pt x="17332" y="1595"/>
                  </a:cubicBezTo>
                  <a:cubicBezTo>
                    <a:pt x="17325" y="1631"/>
                    <a:pt x="17314" y="1668"/>
                    <a:pt x="17310" y="1704"/>
                  </a:cubicBezTo>
                  <a:cubicBezTo>
                    <a:pt x="17288" y="1800"/>
                    <a:pt x="17270" y="1891"/>
                    <a:pt x="17266" y="1961"/>
                  </a:cubicBezTo>
                  <a:lnTo>
                    <a:pt x="17266" y="1704"/>
                  </a:lnTo>
                  <a:lnTo>
                    <a:pt x="17266" y="1595"/>
                  </a:lnTo>
                  <a:cubicBezTo>
                    <a:pt x="17266" y="1397"/>
                    <a:pt x="17255" y="1210"/>
                    <a:pt x="17230" y="1031"/>
                  </a:cubicBezTo>
                  <a:cubicBezTo>
                    <a:pt x="17296" y="1027"/>
                    <a:pt x="17362" y="1027"/>
                    <a:pt x="17424" y="1027"/>
                  </a:cubicBezTo>
                  <a:close/>
                  <a:moveTo>
                    <a:pt x="17212" y="1027"/>
                  </a:moveTo>
                  <a:cubicBezTo>
                    <a:pt x="17219" y="1137"/>
                    <a:pt x="17168" y="1371"/>
                    <a:pt x="17120" y="1595"/>
                  </a:cubicBezTo>
                  <a:cubicBezTo>
                    <a:pt x="17109" y="1631"/>
                    <a:pt x="17102" y="1668"/>
                    <a:pt x="17094" y="1704"/>
                  </a:cubicBezTo>
                  <a:cubicBezTo>
                    <a:pt x="17072" y="1803"/>
                    <a:pt x="17054" y="1895"/>
                    <a:pt x="17047" y="1965"/>
                  </a:cubicBezTo>
                  <a:lnTo>
                    <a:pt x="17047" y="1704"/>
                  </a:lnTo>
                  <a:lnTo>
                    <a:pt x="17047" y="1595"/>
                  </a:lnTo>
                  <a:cubicBezTo>
                    <a:pt x="17047" y="1397"/>
                    <a:pt x="17036" y="1210"/>
                    <a:pt x="17014" y="1031"/>
                  </a:cubicBezTo>
                  <a:cubicBezTo>
                    <a:pt x="17076" y="1027"/>
                    <a:pt x="17146" y="1027"/>
                    <a:pt x="17212" y="1027"/>
                  </a:cubicBezTo>
                  <a:close/>
                  <a:moveTo>
                    <a:pt x="16995" y="1027"/>
                  </a:moveTo>
                  <a:cubicBezTo>
                    <a:pt x="17003" y="1133"/>
                    <a:pt x="16948" y="1371"/>
                    <a:pt x="16900" y="1595"/>
                  </a:cubicBezTo>
                  <a:cubicBezTo>
                    <a:pt x="16889" y="1631"/>
                    <a:pt x="16882" y="1668"/>
                    <a:pt x="16875" y="1704"/>
                  </a:cubicBezTo>
                  <a:cubicBezTo>
                    <a:pt x="16853" y="1811"/>
                    <a:pt x="16834" y="1902"/>
                    <a:pt x="16827" y="1976"/>
                  </a:cubicBezTo>
                  <a:lnTo>
                    <a:pt x="16827" y="1704"/>
                  </a:lnTo>
                  <a:lnTo>
                    <a:pt x="16827" y="1595"/>
                  </a:lnTo>
                  <a:cubicBezTo>
                    <a:pt x="16827" y="1397"/>
                    <a:pt x="16816" y="1210"/>
                    <a:pt x="16794" y="1031"/>
                  </a:cubicBezTo>
                  <a:cubicBezTo>
                    <a:pt x="16856" y="1027"/>
                    <a:pt x="16926" y="1027"/>
                    <a:pt x="16995" y="1027"/>
                  </a:cubicBezTo>
                  <a:close/>
                  <a:moveTo>
                    <a:pt x="16776" y="1027"/>
                  </a:moveTo>
                  <a:cubicBezTo>
                    <a:pt x="16783" y="1133"/>
                    <a:pt x="16728" y="1371"/>
                    <a:pt x="16673" y="1595"/>
                  </a:cubicBezTo>
                  <a:lnTo>
                    <a:pt x="16647" y="1704"/>
                  </a:lnTo>
                  <a:cubicBezTo>
                    <a:pt x="16625" y="1811"/>
                    <a:pt x="16600" y="1906"/>
                    <a:pt x="16596" y="1979"/>
                  </a:cubicBezTo>
                  <a:lnTo>
                    <a:pt x="16596" y="1704"/>
                  </a:lnTo>
                  <a:lnTo>
                    <a:pt x="16596" y="1595"/>
                  </a:lnTo>
                  <a:cubicBezTo>
                    <a:pt x="16596" y="1400"/>
                    <a:pt x="16589" y="1210"/>
                    <a:pt x="16571" y="1031"/>
                  </a:cubicBezTo>
                  <a:cubicBezTo>
                    <a:pt x="16636" y="1027"/>
                    <a:pt x="16706" y="1027"/>
                    <a:pt x="16776" y="1027"/>
                  </a:cubicBezTo>
                  <a:close/>
                  <a:moveTo>
                    <a:pt x="16560" y="1027"/>
                  </a:moveTo>
                  <a:cubicBezTo>
                    <a:pt x="16571" y="1133"/>
                    <a:pt x="16508" y="1371"/>
                    <a:pt x="16453" y="1595"/>
                  </a:cubicBezTo>
                  <a:lnTo>
                    <a:pt x="16428" y="1704"/>
                  </a:lnTo>
                  <a:cubicBezTo>
                    <a:pt x="16398" y="1814"/>
                    <a:pt x="16380" y="1910"/>
                    <a:pt x="16373" y="1983"/>
                  </a:cubicBezTo>
                  <a:lnTo>
                    <a:pt x="16373" y="1704"/>
                  </a:lnTo>
                  <a:lnTo>
                    <a:pt x="16373" y="1595"/>
                  </a:lnTo>
                  <a:cubicBezTo>
                    <a:pt x="16373" y="1404"/>
                    <a:pt x="16362" y="1217"/>
                    <a:pt x="16344" y="1040"/>
                  </a:cubicBezTo>
                  <a:lnTo>
                    <a:pt x="16344" y="1040"/>
                  </a:lnTo>
                  <a:cubicBezTo>
                    <a:pt x="16350" y="1152"/>
                    <a:pt x="16293" y="1380"/>
                    <a:pt x="16234" y="1595"/>
                  </a:cubicBezTo>
                  <a:lnTo>
                    <a:pt x="16208" y="1704"/>
                  </a:lnTo>
                  <a:cubicBezTo>
                    <a:pt x="16179" y="1814"/>
                    <a:pt x="16157" y="1921"/>
                    <a:pt x="16153" y="1994"/>
                  </a:cubicBezTo>
                  <a:lnTo>
                    <a:pt x="16153" y="1704"/>
                  </a:lnTo>
                  <a:lnTo>
                    <a:pt x="16153" y="1595"/>
                  </a:lnTo>
                  <a:cubicBezTo>
                    <a:pt x="16153" y="1400"/>
                    <a:pt x="16149" y="1210"/>
                    <a:pt x="16124" y="1031"/>
                  </a:cubicBezTo>
                  <a:cubicBezTo>
                    <a:pt x="16204" y="1027"/>
                    <a:pt x="16270" y="1027"/>
                    <a:pt x="16343" y="1027"/>
                  </a:cubicBezTo>
                  <a:cubicBezTo>
                    <a:pt x="16344" y="1028"/>
                    <a:pt x="16344" y="1029"/>
                    <a:pt x="16344" y="1031"/>
                  </a:cubicBezTo>
                  <a:lnTo>
                    <a:pt x="16344" y="1031"/>
                  </a:lnTo>
                  <a:cubicBezTo>
                    <a:pt x="16417" y="1027"/>
                    <a:pt x="16490" y="1027"/>
                    <a:pt x="16560" y="1027"/>
                  </a:cubicBezTo>
                  <a:close/>
                  <a:moveTo>
                    <a:pt x="16098" y="1027"/>
                  </a:moveTo>
                  <a:cubicBezTo>
                    <a:pt x="16105" y="1133"/>
                    <a:pt x="16043" y="1371"/>
                    <a:pt x="15988" y="1595"/>
                  </a:cubicBezTo>
                  <a:lnTo>
                    <a:pt x="15959" y="1704"/>
                  </a:lnTo>
                  <a:cubicBezTo>
                    <a:pt x="15933" y="1818"/>
                    <a:pt x="15911" y="1924"/>
                    <a:pt x="15904" y="1998"/>
                  </a:cubicBezTo>
                  <a:lnTo>
                    <a:pt x="15904" y="1704"/>
                  </a:lnTo>
                  <a:lnTo>
                    <a:pt x="15904" y="1595"/>
                  </a:lnTo>
                  <a:cubicBezTo>
                    <a:pt x="15904" y="1408"/>
                    <a:pt x="15900" y="1225"/>
                    <a:pt x="15882" y="1049"/>
                  </a:cubicBezTo>
                  <a:cubicBezTo>
                    <a:pt x="15882" y="1162"/>
                    <a:pt x="15823" y="1382"/>
                    <a:pt x="15768" y="1595"/>
                  </a:cubicBezTo>
                  <a:lnTo>
                    <a:pt x="15739" y="1704"/>
                  </a:lnTo>
                  <a:cubicBezTo>
                    <a:pt x="15713" y="1818"/>
                    <a:pt x="15691" y="1928"/>
                    <a:pt x="15681" y="2005"/>
                  </a:cubicBezTo>
                  <a:lnTo>
                    <a:pt x="15681" y="1704"/>
                  </a:lnTo>
                  <a:lnTo>
                    <a:pt x="15681" y="1595"/>
                  </a:lnTo>
                  <a:cubicBezTo>
                    <a:pt x="15681" y="1419"/>
                    <a:pt x="15677" y="1247"/>
                    <a:pt x="15662" y="1082"/>
                  </a:cubicBezTo>
                  <a:cubicBezTo>
                    <a:pt x="15655" y="1199"/>
                    <a:pt x="15600" y="1400"/>
                    <a:pt x="15549" y="1595"/>
                  </a:cubicBezTo>
                  <a:lnTo>
                    <a:pt x="15519" y="1704"/>
                  </a:lnTo>
                  <a:cubicBezTo>
                    <a:pt x="15490" y="1822"/>
                    <a:pt x="15464" y="1932"/>
                    <a:pt x="15461" y="2012"/>
                  </a:cubicBezTo>
                  <a:lnTo>
                    <a:pt x="15461" y="1704"/>
                  </a:lnTo>
                  <a:lnTo>
                    <a:pt x="15461" y="1595"/>
                  </a:lnTo>
                  <a:cubicBezTo>
                    <a:pt x="15461" y="1426"/>
                    <a:pt x="15457" y="1261"/>
                    <a:pt x="15446" y="1100"/>
                  </a:cubicBezTo>
                  <a:cubicBezTo>
                    <a:pt x="15435" y="1225"/>
                    <a:pt x="15380" y="1411"/>
                    <a:pt x="15329" y="1595"/>
                  </a:cubicBezTo>
                  <a:lnTo>
                    <a:pt x="15300" y="1704"/>
                  </a:lnTo>
                  <a:cubicBezTo>
                    <a:pt x="15270" y="1829"/>
                    <a:pt x="15245" y="1939"/>
                    <a:pt x="15237" y="2016"/>
                  </a:cubicBezTo>
                  <a:cubicBezTo>
                    <a:pt x="15237" y="1910"/>
                    <a:pt x="15237" y="1803"/>
                    <a:pt x="15241" y="1704"/>
                  </a:cubicBezTo>
                  <a:lnTo>
                    <a:pt x="15241" y="1595"/>
                  </a:lnTo>
                  <a:cubicBezTo>
                    <a:pt x="15241" y="1433"/>
                    <a:pt x="15237" y="1272"/>
                    <a:pt x="15226" y="1118"/>
                  </a:cubicBezTo>
                  <a:cubicBezTo>
                    <a:pt x="15208" y="1243"/>
                    <a:pt x="15160" y="1419"/>
                    <a:pt x="15109" y="1595"/>
                  </a:cubicBezTo>
                  <a:lnTo>
                    <a:pt x="15080" y="1704"/>
                  </a:lnTo>
                  <a:cubicBezTo>
                    <a:pt x="15051" y="1829"/>
                    <a:pt x="15021" y="1943"/>
                    <a:pt x="15018" y="2023"/>
                  </a:cubicBezTo>
                  <a:cubicBezTo>
                    <a:pt x="15018" y="1921"/>
                    <a:pt x="15018" y="1811"/>
                    <a:pt x="15021" y="1704"/>
                  </a:cubicBezTo>
                  <a:lnTo>
                    <a:pt x="15021" y="1595"/>
                  </a:lnTo>
                  <a:cubicBezTo>
                    <a:pt x="15021" y="1437"/>
                    <a:pt x="15018" y="1287"/>
                    <a:pt x="15014" y="1137"/>
                  </a:cubicBezTo>
                  <a:cubicBezTo>
                    <a:pt x="14988" y="1254"/>
                    <a:pt x="14944" y="1430"/>
                    <a:pt x="14893" y="1595"/>
                  </a:cubicBezTo>
                  <a:cubicBezTo>
                    <a:pt x="14886" y="1631"/>
                    <a:pt x="14875" y="1668"/>
                    <a:pt x="14860" y="1704"/>
                  </a:cubicBezTo>
                  <a:cubicBezTo>
                    <a:pt x="14831" y="1833"/>
                    <a:pt x="14801" y="1946"/>
                    <a:pt x="14798" y="2030"/>
                  </a:cubicBezTo>
                  <a:cubicBezTo>
                    <a:pt x="14798" y="1921"/>
                    <a:pt x="14798" y="1811"/>
                    <a:pt x="14801" y="1704"/>
                  </a:cubicBezTo>
                  <a:lnTo>
                    <a:pt x="14801" y="1595"/>
                  </a:lnTo>
                  <a:cubicBezTo>
                    <a:pt x="14801" y="1444"/>
                    <a:pt x="14798" y="1298"/>
                    <a:pt x="14794" y="1151"/>
                  </a:cubicBezTo>
                  <a:cubicBezTo>
                    <a:pt x="14768" y="1269"/>
                    <a:pt x="14721" y="1433"/>
                    <a:pt x="14673" y="1595"/>
                  </a:cubicBezTo>
                  <a:cubicBezTo>
                    <a:pt x="14666" y="1631"/>
                    <a:pt x="14651" y="1668"/>
                    <a:pt x="14640" y="1704"/>
                  </a:cubicBezTo>
                  <a:cubicBezTo>
                    <a:pt x="14604" y="1833"/>
                    <a:pt x="14578" y="1957"/>
                    <a:pt x="14574" y="2038"/>
                  </a:cubicBezTo>
                  <a:cubicBezTo>
                    <a:pt x="14574" y="1928"/>
                    <a:pt x="14578" y="1814"/>
                    <a:pt x="14578" y="1704"/>
                  </a:cubicBezTo>
                  <a:lnTo>
                    <a:pt x="14578" y="1595"/>
                  </a:lnTo>
                  <a:cubicBezTo>
                    <a:pt x="14578" y="1448"/>
                    <a:pt x="14578" y="1305"/>
                    <a:pt x="14567" y="1170"/>
                  </a:cubicBezTo>
                  <a:cubicBezTo>
                    <a:pt x="14545" y="1287"/>
                    <a:pt x="14494" y="1444"/>
                    <a:pt x="14450" y="1595"/>
                  </a:cubicBezTo>
                  <a:cubicBezTo>
                    <a:pt x="14439" y="1631"/>
                    <a:pt x="14428" y="1668"/>
                    <a:pt x="14417" y="1704"/>
                  </a:cubicBezTo>
                  <a:cubicBezTo>
                    <a:pt x="14380" y="1836"/>
                    <a:pt x="14347" y="1961"/>
                    <a:pt x="14347" y="2041"/>
                  </a:cubicBezTo>
                  <a:cubicBezTo>
                    <a:pt x="14347" y="1928"/>
                    <a:pt x="14355" y="1818"/>
                    <a:pt x="14355" y="1704"/>
                  </a:cubicBezTo>
                  <a:lnTo>
                    <a:pt x="14355" y="1595"/>
                  </a:lnTo>
                  <a:cubicBezTo>
                    <a:pt x="14355" y="1452"/>
                    <a:pt x="14355" y="1316"/>
                    <a:pt x="14347" y="1177"/>
                  </a:cubicBezTo>
                  <a:cubicBezTo>
                    <a:pt x="14322" y="1291"/>
                    <a:pt x="14274" y="1444"/>
                    <a:pt x="14234" y="1595"/>
                  </a:cubicBezTo>
                  <a:cubicBezTo>
                    <a:pt x="14226" y="1631"/>
                    <a:pt x="14212" y="1668"/>
                    <a:pt x="14201" y="1704"/>
                  </a:cubicBezTo>
                  <a:cubicBezTo>
                    <a:pt x="14164" y="1840"/>
                    <a:pt x="14135" y="1965"/>
                    <a:pt x="14128" y="2049"/>
                  </a:cubicBezTo>
                  <a:cubicBezTo>
                    <a:pt x="14128" y="1932"/>
                    <a:pt x="14135" y="1818"/>
                    <a:pt x="14135" y="1704"/>
                  </a:cubicBezTo>
                  <a:lnTo>
                    <a:pt x="14135" y="1595"/>
                  </a:lnTo>
                  <a:cubicBezTo>
                    <a:pt x="14135" y="1463"/>
                    <a:pt x="14135" y="1327"/>
                    <a:pt x="14128" y="1199"/>
                  </a:cubicBezTo>
                  <a:cubicBezTo>
                    <a:pt x="14102" y="1316"/>
                    <a:pt x="14054" y="1455"/>
                    <a:pt x="14014" y="1595"/>
                  </a:cubicBezTo>
                  <a:cubicBezTo>
                    <a:pt x="14007" y="1631"/>
                    <a:pt x="13992" y="1668"/>
                    <a:pt x="13981" y="1704"/>
                  </a:cubicBezTo>
                  <a:cubicBezTo>
                    <a:pt x="13941" y="1840"/>
                    <a:pt x="13908" y="1968"/>
                    <a:pt x="13908" y="2056"/>
                  </a:cubicBezTo>
                  <a:cubicBezTo>
                    <a:pt x="13908" y="1939"/>
                    <a:pt x="13915" y="1822"/>
                    <a:pt x="13915" y="1704"/>
                  </a:cubicBezTo>
                  <a:lnTo>
                    <a:pt x="13915" y="1595"/>
                  </a:lnTo>
                  <a:cubicBezTo>
                    <a:pt x="13915" y="1466"/>
                    <a:pt x="13915" y="1338"/>
                    <a:pt x="13908" y="1214"/>
                  </a:cubicBezTo>
                  <a:cubicBezTo>
                    <a:pt x="13882" y="1324"/>
                    <a:pt x="13834" y="1463"/>
                    <a:pt x="13794" y="1595"/>
                  </a:cubicBezTo>
                  <a:cubicBezTo>
                    <a:pt x="13787" y="1631"/>
                    <a:pt x="13772" y="1668"/>
                    <a:pt x="13761" y="1704"/>
                  </a:cubicBezTo>
                  <a:cubicBezTo>
                    <a:pt x="13721" y="1847"/>
                    <a:pt x="13688" y="1976"/>
                    <a:pt x="13684" y="2060"/>
                  </a:cubicBezTo>
                  <a:cubicBezTo>
                    <a:pt x="13684" y="1943"/>
                    <a:pt x="13688" y="1822"/>
                    <a:pt x="13688" y="1704"/>
                  </a:cubicBezTo>
                  <a:lnTo>
                    <a:pt x="13688" y="1595"/>
                  </a:lnTo>
                  <a:cubicBezTo>
                    <a:pt x="13688" y="1470"/>
                    <a:pt x="13688" y="1346"/>
                    <a:pt x="13684" y="1225"/>
                  </a:cubicBezTo>
                  <a:cubicBezTo>
                    <a:pt x="13659" y="1335"/>
                    <a:pt x="13611" y="1463"/>
                    <a:pt x="13574" y="1595"/>
                  </a:cubicBezTo>
                  <a:cubicBezTo>
                    <a:pt x="13560" y="1631"/>
                    <a:pt x="13552" y="1668"/>
                    <a:pt x="13541" y="1704"/>
                  </a:cubicBezTo>
                  <a:cubicBezTo>
                    <a:pt x="13501" y="1847"/>
                    <a:pt x="13465" y="1979"/>
                    <a:pt x="13465" y="2071"/>
                  </a:cubicBezTo>
                  <a:cubicBezTo>
                    <a:pt x="13465" y="1946"/>
                    <a:pt x="13468" y="1829"/>
                    <a:pt x="13468" y="1704"/>
                  </a:cubicBezTo>
                  <a:lnTo>
                    <a:pt x="13468" y="1595"/>
                  </a:lnTo>
                  <a:lnTo>
                    <a:pt x="13468" y="1236"/>
                  </a:lnTo>
                  <a:cubicBezTo>
                    <a:pt x="13443" y="1342"/>
                    <a:pt x="13395" y="1470"/>
                    <a:pt x="13358" y="1595"/>
                  </a:cubicBezTo>
                  <a:cubicBezTo>
                    <a:pt x="13347" y="1631"/>
                    <a:pt x="13336" y="1668"/>
                    <a:pt x="13329" y="1704"/>
                  </a:cubicBezTo>
                  <a:cubicBezTo>
                    <a:pt x="13281" y="1851"/>
                    <a:pt x="13248" y="1987"/>
                    <a:pt x="13245" y="2074"/>
                  </a:cubicBezTo>
                  <a:cubicBezTo>
                    <a:pt x="13245" y="1950"/>
                    <a:pt x="13248" y="1829"/>
                    <a:pt x="13248" y="1704"/>
                  </a:cubicBezTo>
                  <a:lnTo>
                    <a:pt x="13248" y="1595"/>
                  </a:lnTo>
                  <a:lnTo>
                    <a:pt x="13248" y="1247"/>
                  </a:lnTo>
                  <a:cubicBezTo>
                    <a:pt x="13223" y="1353"/>
                    <a:pt x="13183" y="1470"/>
                    <a:pt x="13139" y="1595"/>
                  </a:cubicBezTo>
                  <a:cubicBezTo>
                    <a:pt x="13128" y="1631"/>
                    <a:pt x="13117" y="1668"/>
                    <a:pt x="13102" y="1704"/>
                  </a:cubicBezTo>
                  <a:cubicBezTo>
                    <a:pt x="13058" y="1851"/>
                    <a:pt x="13021" y="1994"/>
                    <a:pt x="13021" y="2078"/>
                  </a:cubicBezTo>
                  <a:cubicBezTo>
                    <a:pt x="13021" y="1950"/>
                    <a:pt x="13025" y="1829"/>
                    <a:pt x="13025" y="1704"/>
                  </a:cubicBezTo>
                  <a:lnTo>
                    <a:pt x="13025" y="1595"/>
                  </a:lnTo>
                  <a:lnTo>
                    <a:pt x="13025" y="1254"/>
                  </a:lnTo>
                  <a:cubicBezTo>
                    <a:pt x="12992" y="1357"/>
                    <a:pt x="12955" y="1474"/>
                    <a:pt x="12915" y="1595"/>
                  </a:cubicBezTo>
                  <a:cubicBezTo>
                    <a:pt x="12900" y="1631"/>
                    <a:pt x="12893" y="1668"/>
                    <a:pt x="12879" y="1704"/>
                  </a:cubicBezTo>
                  <a:cubicBezTo>
                    <a:pt x="12835" y="1855"/>
                    <a:pt x="12791" y="1998"/>
                    <a:pt x="12791" y="2089"/>
                  </a:cubicBezTo>
                  <a:cubicBezTo>
                    <a:pt x="12791" y="1961"/>
                    <a:pt x="12798" y="1833"/>
                    <a:pt x="12798" y="1704"/>
                  </a:cubicBezTo>
                  <a:lnTo>
                    <a:pt x="12798" y="1595"/>
                  </a:lnTo>
                  <a:lnTo>
                    <a:pt x="12798" y="1269"/>
                  </a:lnTo>
                  <a:cubicBezTo>
                    <a:pt x="12765" y="1371"/>
                    <a:pt x="12728" y="1481"/>
                    <a:pt x="12692" y="1595"/>
                  </a:cubicBezTo>
                  <a:cubicBezTo>
                    <a:pt x="12677" y="1631"/>
                    <a:pt x="12670" y="1668"/>
                    <a:pt x="12655" y="1704"/>
                  </a:cubicBezTo>
                  <a:cubicBezTo>
                    <a:pt x="12604" y="1858"/>
                    <a:pt x="12567" y="2001"/>
                    <a:pt x="12567" y="2093"/>
                  </a:cubicBezTo>
                  <a:cubicBezTo>
                    <a:pt x="12567" y="1965"/>
                    <a:pt x="12571" y="1833"/>
                    <a:pt x="12571" y="1704"/>
                  </a:cubicBezTo>
                  <a:lnTo>
                    <a:pt x="12571" y="1595"/>
                  </a:lnTo>
                  <a:lnTo>
                    <a:pt x="12571" y="1280"/>
                  </a:lnTo>
                  <a:lnTo>
                    <a:pt x="12468" y="1595"/>
                  </a:lnTo>
                  <a:cubicBezTo>
                    <a:pt x="12454" y="1631"/>
                    <a:pt x="12443" y="1668"/>
                    <a:pt x="12432" y="1704"/>
                  </a:cubicBezTo>
                  <a:cubicBezTo>
                    <a:pt x="12380" y="1858"/>
                    <a:pt x="12340" y="2005"/>
                    <a:pt x="12340" y="2104"/>
                  </a:cubicBezTo>
                  <a:cubicBezTo>
                    <a:pt x="12340" y="1968"/>
                    <a:pt x="12344" y="1836"/>
                    <a:pt x="12344" y="1704"/>
                  </a:cubicBezTo>
                  <a:lnTo>
                    <a:pt x="12344" y="1595"/>
                  </a:lnTo>
                  <a:cubicBezTo>
                    <a:pt x="12344" y="1492"/>
                    <a:pt x="12344" y="1389"/>
                    <a:pt x="12347" y="1287"/>
                  </a:cubicBezTo>
                  <a:lnTo>
                    <a:pt x="12347" y="1287"/>
                  </a:lnTo>
                  <a:cubicBezTo>
                    <a:pt x="12314" y="1382"/>
                    <a:pt x="12278" y="1488"/>
                    <a:pt x="12241" y="1595"/>
                  </a:cubicBezTo>
                  <a:cubicBezTo>
                    <a:pt x="12230" y="1631"/>
                    <a:pt x="12219" y="1668"/>
                    <a:pt x="12205" y="1704"/>
                  </a:cubicBezTo>
                  <a:cubicBezTo>
                    <a:pt x="12163" y="1845"/>
                    <a:pt x="12121" y="1975"/>
                    <a:pt x="12114" y="2069"/>
                  </a:cubicBezTo>
                  <a:lnTo>
                    <a:pt x="12114" y="2069"/>
                  </a:lnTo>
                  <a:cubicBezTo>
                    <a:pt x="12117" y="1949"/>
                    <a:pt x="12117" y="1824"/>
                    <a:pt x="12117" y="1704"/>
                  </a:cubicBezTo>
                  <a:lnTo>
                    <a:pt x="12117" y="1595"/>
                  </a:lnTo>
                  <a:cubicBezTo>
                    <a:pt x="12117" y="1499"/>
                    <a:pt x="12124" y="1397"/>
                    <a:pt x="12124" y="1302"/>
                  </a:cubicBezTo>
                  <a:lnTo>
                    <a:pt x="12124" y="1302"/>
                  </a:lnTo>
                  <a:cubicBezTo>
                    <a:pt x="12095" y="1393"/>
                    <a:pt x="12058" y="1492"/>
                    <a:pt x="12021" y="1595"/>
                  </a:cubicBezTo>
                  <a:cubicBezTo>
                    <a:pt x="12007" y="1631"/>
                    <a:pt x="11996" y="1668"/>
                    <a:pt x="11985" y="1704"/>
                  </a:cubicBezTo>
                  <a:cubicBezTo>
                    <a:pt x="11933" y="1856"/>
                    <a:pt x="11895" y="2000"/>
                    <a:pt x="11890" y="2093"/>
                  </a:cubicBezTo>
                  <a:lnTo>
                    <a:pt x="11890" y="2093"/>
                  </a:lnTo>
                  <a:cubicBezTo>
                    <a:pt x="11893" y="1963"/>
                    <a:pt x="11894" y="1831"/>
                    <a:pt x="11901" y="1704"/>
                  </a:cubicBezTo>
                  <a:lnTo>
                    <a:pt x="11901" y="1595"/>
                  </a:lnTo>
                  <a:cubicBezTo>
                    <a:pt x="11901" y="1499"/>
                    <a:pt x="11904" y="1408"/>
                    <a:pt x="11904" y="1309"/>
                  </a:cubicBezTo>
                  <a:lnTo>
                    <a:pt x="11904" y="1309"/>
                  </a:lnTo>
                  <a:cubicBezTo>
                    <a:pt x="11819" y="1561"/>
                    <a:pt x="11687" y="1894"/>
                    <a:pt x="11668" y="2082"/>
                  </a:cubicBezTo>
                  <a:lnTo>
                    <a:pt x="11668" y="2082"/>
                  </a:lnTo>
                  <a:lnTo>
                    <a:pt x="11725" y="1027"/>
                  </a:lnTo>
                  <a:close/>
                  <a:moveTo>
                    <a:pt x="5792" y="3590"/>
                  </a:moveTo>
                  <a:cubicBezTo>
                    <a:pt x="5793" y="3591"/>
                    <a:pt x="5794" y="3591"/>
                    <a:pt x="5795" y="3591"/>
                  </a:cubicBezTo>
                  <a:cubicBezTo>
                    <a:pt x="5794" y="3591"/>
                    <a:pt x="5793" y="3590"/>
                    <a:pt x="5792" y="3590"/>
                  </a:cubicBezTo>
                  <a:close/>
                  <a:moveTo>
                    <a:pt x="4789" y="3380"/>
                  </a:moveTo>
                  <a:cubicBezTo>
                    <a:pt x="5030" y="3380"/>
                    <a:pt x="5356" y="3465"/>
                    <a:pt x="5792" y="3590"/>
                  </a:cubicBezTo>
                  <a:lnTo>
                    <a:pt x="5792" y="3590"/>
                  </a:lnTo>
                  <a:cubicBezTo>
                    <a:pt x="5791" y="3589"/>
                    <a:pt x="5791" y="3588"/>
                    <a:pt x="5790" y="3588"/>
                  </a:cubicBezTo>
                  <a:lnTo>
                    <a:pt x="5790" y="3588"/>
                  </a:lnTo>
                  <a:lnTo>
                    <a:pt x="5828" y="3598"/>
                  </a:lnTo>
                  <a:cubicBezTo>
                    <a:pt x="5974" y="3646"/>
                    <a:pt x="6168" y="3979"/>
                    <a:pt x="5919" y="4433"/>
                  </a:cubicBezTo>
                  <a:cubicBezTo>
                    <a:pt x="5759" y="4731"/>
                    <a:pt x="5473" y="5029"/>
                    <a:pt x="4877" y="5029"/>
                  </a:cubicBezTo>
                  <a:cubicBezTo>
                    <a:pt x="4667" y="5029"/>
                    <a:pt x="4419" y="4992"/>
                    <a:pt x="4125" y="4906"/>
                  </a:cubicBezTo>
                  <a:cubicBezTo>
                    <a:pt x="3791" y="4803"/>
                    <a:pt x="3487" y="4624"/>
                    <a:pt x="3634" y="3778"/>
                  </a:cubicBezTo>
                  <a:lnTo>
                    <a:pt x="3960" y="3631"/>
                  </a:lnTo>
                  <a:lnTo>
                    <a:pt x="3960" y="3631"/>
                  </a:lnTo>
                  <a:cubicBezTo>
                    <a:pt x="3799" y="4082"/>
                    <a:pt x="3875" y="4404"/>
                    <a:pt x="4011" y="4569"/>
                  </a:cubicBezTo>
                  <a:cubicBezTo>
                    <a:pt x="4084" y="4659"/>
                    <a:pt x="4161" y="4711"/>
                    <a:pt x="4207" y="4711"/>
                  </a:cubicBezTo>
                  <a:cubicBezTo>
                    <a:pt x="4268" y="4711"/>
                    <a:pt x="4275" y="4623"/>
                    <a:pt x="4150" y="4422"/>
                  </a:cubicBezTo>
                  <a:cubicBezTo>
                    <a:pt x="3930" y="4071"/>
                    <a:pt x="4121" y="3745"/>
                    <a:pt x="4443" y="3481"/>
                  </a:cubicBezTo>
                  <a:cubicBezTo>
                    <a:pt x="4531" y="3411"/>
                    <a:pt x="4645" y="3380"/>
                    <a:pt x="4789" y="3380"/>
                  </a:cubicBezTo>
                  <a:close/>
                  <a:moveTo>
                    <a:pt x="3090" y="4376"/>
                  </a:moveTo>
                  <a:cubicBezTo>
                    <a:pt x="3632" y="4376"/>
                    <a:pt x="3953" y="5284"/>
                    <a:pt x="3432" y="5499"/>
                  </a:cubicBezTo>
                  <a:lnTo>
                    <a:pt x="1670" y="6217"/>
                  </a:lnTo>
                  <a:cubicBezTo>
                    <a:pt x="1608" y="6243"/>
                    <a:pt x="1546" y="6255"/>
                    <a:pt x="1484" y="6255"/>
                  </a:cubicBezTo>
                  <a:cubicBezTo>
                    <a:pt x="967" y="6255"/>
                    <a:pt x="550" y="5408"/>
                    <a:pt x="1264" y="5104"/>
                  </a:cubicBezTo>
                  <a:lnTo>
                    <a:pt x="2876" y="4422"/>
                  </a:lnTo>
                  <a:cubicBezTo>
                    <a:pt x="2950" y="4390"/>
                    <a:pt x="3021" y="4376"/>
                    <a:pt x="3090" y="4376"/>
                  </a:cubicBezTo>
                  <a:close/>
                  <a:moveTo>
                    <a:pt x="4108" y="0"/>
                  </a:moveTo>
                  <a:cubicBezTo>
                    <a:pt x="4038" y="0"/>
                    <a:pt x="3993" y="49"/>
                    <a:pt x="4073" y="144"/>
                  </a:cubicBezTo>
                  <a:cubicBezTo>
                    <a:pt x="4183" y="272"/>
                    <a:pt x="4234" y="441"/>
                    <a:pt x="4121" y="752"/>
                  </a:cubicBezTo>
                  <a:cubicBezTo>
                    <a:pt x="4040" y="844"/>
                    <a:pt x="3963" y="932"/>
                    <a:pt x="3883" y="1023"/>
                  </a:cubicBezTo>
                  <a:cubicBezTo>
                    <a:pt x="3114" y="1188"/>
                    <a:pt x="2843" y="1521"/>
                    <a:pt x="2692" y="1895"/>
                  </a:cubicBezTo>
                  <a:cubicBezTo>
                    <a:pt x="2407" y="2030"/>
                    <a:pt x="2125" y="2166"/>
                    <a:pt x="1832" y="2305"/>
                  </a:cubicBezTo>
                  <a:lnTo>
                    <a:pt x="1872" y="2386"/>
                  </a:lnTo>
                  <a:cubicBezTo>
                    <a:pt x="2795" y="1943"/>
                    <a:pt x="3795" y="1463"/>
                    <a:pt x="4740" y="1016"/>
                  </a:cubicBezTo>
                  <a:cubicBezTo>
                    <a:pt x="4914" y="812"/>
                    <a:pt x="5194" y="554"/>
                    <a:pt x="5725" y="554"/>
                  </a:cubicBezTo>
                  <a:cubicBezTo>
                    <a:pt x="5729" y="554"/>
                    <a:pt x="5732" y="554"/>
                    <a:pt x="5736" y="554"/>
                  </a:cubicBezTo>
                  <a:cubicBezTo>
                    <a:pt x="6703" y="561"/>
                    <a:pt x="7529" y="570"/>
                    <a:pt x="8383" y="570"/>
                  </a:cubicBezTo>
                  <a:cubicBezTo>
                    <a:pt x="8952" y="570"/>
                    <a:pt x="9534" y="566"/>
                    <a:pt x="10179" y="554"/>
                  </a:cubicBezTo>
                  <a:cubicBezTo>
                    <a:pt x="10355" y="551"/>
                    <a:pt x="10630" y="573"/>
                    <a:pt x="10728" y="371"/>
                  </a:cubicBezTo>
                  <a:lnTo>
                    <a:pt x="11007" y="364"/>
                  </a:lnTo>
                  <a:cubicBezTo>
                    <a:pt x="11021" y="363"/>
                    <a:pt x="11034" y="363"/>
                    <a:pt x="11047" y="363"/>
                  </a:cubicBezTo>
                  <a:cubicBezTo>
                    <a:pt x="11190" y="363"/>
                    <a:pt x="11267" y="400"/>
                    <a:pt x="11267" y="474"/>
                  </a:cubicBezTo>
                  <a:lnTo>
                    <a:pt x="11260" y="1023"/>
                  </a:lnTo>
                  <a:lnTo>
                    <a:pt x="11446" y="1023"/>
                  </a:lnTo>
                  <a:lnTo>
                    <a:pt x="11446" y="1298"/>
                  </a:lnTo>
                  <a:cubicBezTo>
                    <a:pt x="11443" y="1613"/>
                    <a:pt x="11428" y="1814"/>
                    <a:pt x="11428" y="2162"/>
                  </a:cubicBezTo>
                  <a:lnTo>
                    <a:pt x="11428" y="2323"/>
                  </a:lnTo>
                  <a:cubicBezTo>
                    <a:pt x="11018" y="2334"/>
                    <a:pt x="10879" y="2353"/>
                    <a:pt x="10736" y="2587"/>
                  </a:cubicBezTo>
                  <a:cubicBezTo>
                    <a:pt x="10113" y="2587"/>
                    <a:pt x="9492" y="2586"/>
                    <a:pt x="8871" y="2586"/>
                  </a:cubicBezTo>
                  <a:cubicBezTo>
                    <a:pt x="8560" y="2586"/>
                    <a:pt x="8249" y="2586"/>
                    <a:pt x="7937" y="2587"/>
                  </a:cubicBezTo>
                  <a:cubicBezTo>
                    <a:pt x="7370" y="2587"/>
                    <a:pt x="7051" y="2803"/>
                    <a:pt x="6740" y="3118"/>
                  </a:cubicBezTo>
                  <a:cubicBezTo>
                    <a:pt x="6596" y="3264"/>
                    <a:pt x="6359" y="3338"/>
                    <a:pt x="6106" y="3338"/>
                  </a:cubicBezTo>
                  <a:cubicBezTo>
                    <a:pt x="5880" y="3338"/>
                    <a:pt x="5641" y="3279"/>
                    <a:pt x="5443" y="3159"/>
                  </a:cubicBezTo>
                  <a:cubicBezTo>
                    <a:pt x="5273" y="3056"/>
                    <a:pt x="5098" y="3011"/>
                    <a:pt x="4913" y="3011"/>
                  </a:cubicBezTo>
                  <a:cubicBezTo>
                    <a:pt x="4604" y="3011"/>
                    <a:pt x="4266" y="3135"/>
                    <a:pt x="3872" y="3316"/>
                  </a:cubicBezTo>
                  <a:cubicBezTo>
                    <a:pt x="3465" y="3503"/>
                    <a:pt x="3011" y="3719"/>
                    <a:pt x="2604" y="3906"/>
                  </a:cubicBezTo>
                  <a:lnTo>
                    <a:pt x="2707" y="4111"/>
                  </a:lnTo>
                  <a:cubicBezTo>
                    <a:pt x="2861" y="4038"/>
                    <a:pt x="3018" y="3964"/>
                    <a:pt x="3172" y="3898"/>
                  </a:cubicBezTo>
                  <a:lnTo>
                    <a:pt x="3172" y="3898"/>
                  </a:lnTo>
                  <a:cubicBezTo>
                    <a:pt x="3187" y="3983"/>
                    <a:pt x="3187" y="4071"/>
                    <a:pt x="3077" y="4173"/>
                  </a:cubicBezTo>
                  <a:lnTo>
                    <a:pt x="879" y="5133"/>
                  </a:lnTo>
                  <a:cubicBezTo>
                    <a:pt x="776" y="5166"/>
                    <a:pt x="698" y="5180"/>
                    <a:pt x="638" y="5180"/>
                  </a:cubicBezTo>
                  <a:cubicBezTo>
                    <a:pt x="570" y="5180"/>
                    <a:pt x="526" y="5162"/>
                    <a:pt x="495" y="5133"/>
                  </a:cubicBezTo>
                  <a:cubicBezTo>
                    <a:pt x="330" y="5210"/>
                    <a:pt x="165" y="5283"/>
                    <a:pt x="0" y="5356"/>
                  </a:cubicBezTo>
                  <a:lnTo>
                    <a:pt x="37" y="5408"/>
                  </a:lnTo>
                  <a:cubicBezTo>
                    <a:pt x="131" y="5384"/>
                    <a:pt x="227" y="5355"/>
                    <a:pt x="317" y="5355"/>
                  </a:cubicBezTo>
                  <a:cubicBezTo>
                    <a:pt x="451" y="5355"/>
                    <a:pt x="572" y="5418"/>
                    <a:pt x="660" y="5649"/>
                  </a:cubicBezTo>
                  <a:cubicBezTo>
                    <a:pt x="722" y="5796"/>
                    <a:pt x="791" y="5942"/>
                    <a:pt x="857" y="6089"/>
                  </a:cubicBezTo>
                  <a:cubicBezTo>
                    <a:pt x="993" y="6297"/>
                    <a:pt x="1174" y="6397"/>
                    <a:pt x="1402" y="6397"/>
                  </a:cubicBezTo>
                  <a:cubicBezTo>
                    <a:pt x="1483" y="6397"/>
                    <a:pt x="1570" y="6385"/>
                    <a:pt x="1663" y="6360"/>
                  </a:cubicBezTo>
                  <a:cubicBezTo>
                    <a:pt x="2297" y="6089"/>
                    <a:pt x="2956" y="5869"/>
                    <a:pt x="3575" y="5554"/>
                  </a:cubicBezTo>
                  <a:cubicBezTo>
                    <a:pt x="3776" y="5454"/>
                    <a:pt x="3786" y="5286"/>
                    <a:pt x="4187" y="5286"/>
                  </a:cubicBezTo>
                  <a:cubicBezTo>
                    <a:pt x="4255" y="5286"/>
                    <a:pt x="4333" y="5291"/>
                    <a:pt x="4425" y="5301"/>
                  </a:cubicBezTo>
                  <a:cubicBezTo>
                    <a:pt x="4520" y="5312"/>
                    <a:pt x="4620" y="5318"/>
                    <a:pt x="4721" y="5318"/>
                  </a:cubicBezTo>
                  <a:cubicBezTo>
                    <a:pt x="5299" y="5318"/>
                    <a:pt x="5944" y="5130"/>
                    <a:pt x="6271" y="4528"/>
                  </a:cubicBezTo>
                  <a:cubicBezTo>
                    <a:pt x="6476" y="4155"/>
                    <a:pt x="6568" y="3726"/>
                    <a:pt x="6721" y="3323"/>
                  </a:cubicBezTo>
                  <a:cubicBezTo>
                    <a:pt x="7022" y="2972"/>
                    <a:pt x="7351" y="2807"/>
                    <a:pt x="7919" y="2807"/>
                  </a:cubicBezTo>
                  <a:cubicBezTo>
                    <a:pt x="8230" y="2806"/>
                    <a:pt x="8541" y="2805"/>
                    <a:pt x="8852" y="2805"/>
                  </a:cubicBezTo>
                  <a:cubicBezTo>
                    <a:pt x="9474" y="2805"/>
                    <a:pt x="10095" y="2807"/>
                    <a:pt x="10717" y="2807"/>
                  </a:cubicBezTo>
                  <a:cubicBezTo>
                    <a:pt x="10860" y="2573"/>
                    <a:pt x="11219" y="2554"/>
                    <a:pt x="11633" y="2543"/>
                  </a:cubicBezTo>
                  <a:lnTo>
                    <a:pt x="16054" y="2536"/>
                  </a:lnTo>
                  <a:lnTo>
                    <a:pt x="19618" y="2389"/>
                  </a:lnTo>
                  <a:lnTo>
                    <a:pt x="19618" y="1701"/>
                  </a:lnTo>
                  <a:lnTo>
                    <a:pt x="19618" y="1591"/>
                  </a:lnTo>
                  <a:lnTo>
                    <a:pt x="19618" y="935"/>
                  </a:lnTo>
                  <a:lnTo>
                    <a:pt x="19618" y="917"/>
                  </a:lnTo>
                  <a:lnTo>
                    <a:pt x="19618" y="906"/>
                  </a:lnTo>
                  <a:lnTo>
                    <a:pt x="11710" y="906"/>
                  </a:lnTo>
                  <a:lnTo>
                    <a:pt x="11714" y="723"/>
                  </a:lnTo>
                  <a:lnTo>
                    <a:pt x="19622" y="723"/>
                  </a:lnTo>
                  <a:lnTo>
                    <a:pt x="19622" y="492"/>
                  </a:lnTo>
                  <a:lnTo>
                    <a:pt x="11432" y="430"/>
                  </a:lnTo>
                  <a:lnTo>
                    <a:pt x="11432" y="353"/>
                  </a:lnTo>
                  <a:cubicBezTo>
                    <a:pt x="11432" y="276"/>
                    <a:pt x="11352" y="243"/>
                    <a:pt x="11197" y="243"/>
                  </a:cubicBezTo>
                  <a:cubicBezTo>
                    <a:pt x="11189" y="243"/>
                    <a:pt x="11180" y="243"/>
                    <a:pt x="11172" y="243"/>
                  </a:cubicBezTo>
                  <a:lnTo>
                    <a:pt x="10615" y="254"/>
                  </a:lnTo>
                  <a:cubicBezTo>
                    <a:pt x="10523" y="455"/>
                    <a:pt x="10245" y="474"/>
                    <a:pt x="10066" y="477"/>
                  </a:cubicBezTo>
                  <a:cubicBezTo>
                    <a:pt x="9447" y="487"/>
                    <a:pt x="8877" y="491"/>
                    <a:pt x="8317" y="491"/>
                  </a:cubicBezTo>
                  <a:cubicBezTo>
                    <a:pt x="7419" y="491"/>
                    <a:pt x="6549" y="482"/>
                    <a:pt x="5553" y="477"/>
                  </a:cubicBezTo>
                  <a:cubicBezTo>
                    <a:pt x="5245" y="477"/>
                    <a:pt x="4982" y="606"/>
                    <a:pt x="4798" y="767"/>
                  </a:cubicBezTo>
                  <a:lnTo>
                    <a:pt x="4542" y="767"/>
                  </a:lnTo>
                  <a:cubicBezTo>
                    <a:pt x="4513" y="485"/>
                    <a:pt x="4454" y="115"/>
                    <a:pt x="4161" y="9"/>
                  </a:cubicBezTo>
                  <a:cubicBezTo>
                    <a:pt x="4143" y="3"/>
                    <a:pt x="4125" y="0"/>
                    <a:pt x="4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3796437" y="2697470"/>
              <a:ext cx="301059" cy="119213"/>
            </a:xfrm>
            <a:custGeom>
              <a:avLst/>
              <a:gdLst/>
              <a:ahLst/>
              <a:cxnLst/>
              <a:rect l="l" t="t" r="r" b="b"/>
              <a:pathLst>
                <a:path w="1740" h="689" extrusionOk="0">
                  <a:moveTo>
                    <a:pt x="139" y="260"/>
                  </a:moveTo>
                  <a:cubicBezTo>
                    <a:pt x="187" y="359"/>
                    <a:pt x="293" y="432"/>
                    <a:pt x="410" y="432"/>
                  </a:cubicBezTo>
                  <a:lnTo>
                    <a:pt x="1641" y="432"/>
                  </a:lnTo>
                  <a:lnTo>
                    <a:pt x="1641" y="561"/>
                  </a:lnTo>
                  <a:lnTo>
                    <a:pt x="410" y="561"/>
                  </a:lnTo>
                  <a:cubicBezTo>
                    <a:pt x="264" y="561"/>
                    <a:pt x="139" y="440"/>
                    <a:pt x="139" y="293"/>
                  </a:cubicBezTo>
                  <a:lnTo>
                    <a:pt x="139" y="260"/>
                  </a:lnTo>
                  <a:close/>
                  <a:moveTo>
                    <a:pt x="311" y="0"/>
                  </a:moveTo>
                  <a:cubicBezTo>
                    <a:pt x="136" y="0"/>
                    <a:pt x="0" y="139"/>
                    <a:pt x="0" y="311"/>
                  </a:cubicBezTo>
                  <a:lnTo>
                    <a:pt x="0" y="377"/>
                  </a:lnTo>
                  <a:cubicBezTo>
                    <a:pt x="0" y="553"/>
                    <a:pt x="139" y="689"/>
                    <a:pt x="311" y="689"/>
                  </a:cubicBezTo>
                  <a:lnTo>
                    <a:pt x="1740" y="68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3087225" y="2571856"/>
              <a:ext cx="1471037" cy="528065"/>
            </a:xfrm>
            <a:custGeom>
              <a:avLst/>
              <a:gdLst/>
              <a:ahLst/>
              <a:cxnLst/>
              <a:rect l="l" t="t" r="r" b="b"/>
              <a:pathLst>
                <a:path w="8502" h="3052" extrusionOk="0">
                  <a:moveTo>
                    <a:pt x="6396" y="1"/>
                  </a:moveTo>
                  <a:lnTo>
                    <a:pt x="6385" y="81"/>
                  </a:lnTo>
                  <a:lnTo>
                    <a:pt x="8026" y="81"/>
                  </a:lnTo>
                  <a:cubicBezTo>
                    <a:pt x="8187" y="81"/>
                    <a:pt x="8319" y="217"/>
                    <a:pt x="8319" y="374"/>
                  </a:cubicBezTo>
                  <a:lnTo>
                    <a:pt x="8319" y="1426"/>
                  </a:lnTo>
                  <a:cubicBezTo>
                    <a:pt x="8194" y="1473"/>
                    <a:pt x="8077" y="1561"/>
                    <a:pt x="7985" y="1715"/>
                  </a:cubicBezTo>
                  <a:cubicBezTo>
                    <a:pt x="7345" y="1715"/>
                    <a:pt x="6707" y="1712"/>
                    <a:pt x="6070" y="1712"/>
                  </a:cubicBezTo>
                  <a:cubicBezTo>
                    <a:pt x="5751" y="1712"/>
                    <a:pt x="5432" y="1713"/>
                    <a:pt x="5114" y="1715"/>
                  </a:cubicBezTo>
                  <a:cubicBezTo>
                    <a:pt x="4531" y="1715"/>
                    <a:pt x="4279" y="1906"/>
                    <a:pt x="3876" y="2184"/>
                  </a:cubicBezTo>
                  <a:cubicBezTo>
                    <a:pt x="3707" y="2302"/>
                    <a:pt x="3558" y="2364"/>
                    <a:pt x="3397" y="2364"/>
                  </a:cubicBezTo>
                  <a:cubicBezTo>
                    <a:pt x="3237" y="2364"/>
                    <a:pt x="3065" y="2302"/>
                    <a:pt x="2850" y="2173"/>
                  </a:cubicBezTo>
                  <a:cubicBezTo>
                    <a:pt x="2712" y="2091"/>
                    <a:pt x="2557" y="2057"/>
                    <a:pt x="2391" y="2057"/>
                  </a:cubicBezTo>
                  <a:cubicBezTo>
                    <a:pt x="1997" y="2057"/>
                    <a:pt x="1538" y="2249"/>
                    <a:pt x="1085" y="2455"/>
                  </a:cubicBezTo>
                  <a:cubicBezTo>
                    <a:pt x="685" y="2638"/>
                    <a:pt x="392" y="2777"/>
                    <a:pt x="0" y="2960"/>
                  </a:cubicBezTo>
                  <a:lnTo>
                    <a:pt x="48" y="3052"/>
                  </a:lnTo>
                  <a:cubicBezTo>
                    <a:pt x="462" y="2858"/>
                    <a:pt x="759" y="2722"/>
                    <a:pt x="1176" y="2528"/>
                  </a:cubicBezTo>
                  <a:cubicBezTo>
                    <a:pt x="1588" y="2337"/>
                    <a:pt x="1990" y="2187"/>
                    <a:pt x="2346" y="2187"/>
                  </a:cubicBezTo>
                  <a:cubicBezTo>
                    <a:pt x="2528" y="2187"/>
                    <a:pt x="2697" y="2226"/>
                    <a:pt x="2850" y="2319"/>
                  </a:cubicBezTo>
                  <a:cubicBezTo>
                    <a:pt x="3065" y="2450"/>
                    <a:pt x="3287" y="2519"/>
                    <a:pt x="3488" y="2519"/>
                  </a:cubicBezTo>
                  <a:cubicBezTo>
                    <a:pt x="3681" y="2519"/>
                    <a:pt x="3855" y="2456"/>
                    <a:pt x="3986" y="2323"/>
                  </a:cubicBezTo>
                  <a:cubicBezTo>
                    <a:pt x="4297" y="2008"/>
                    <a:pt x="4619" y="1807"/>
                    <a:pt x="5187" y="1807"/>
                  </a:cubicBezTo>
                  <a:cubicBezTo>
                    <a:pt x="5498" y="1804"/>
                    <a:pt x="5809" y="1803"/>
                    <a:pt x="6120" y="1803"/>
                  </a:cubicBezTo>
                  <a:cubicBezTo>
                    <a:pt x="6742" y="1803"/>
                    <a:pt x="7363" y="1807"/>
                    <a:pt x="7985" y="1807"/>
                  </a:cubicBezTo>
                  <a:cubicBezTo>
                    <a:pt x="8124" y="1572"/>
                    <a:pt x="8278" y="1554"/>
                    <a:pt x="8502" y="1539"/>
                  </a:cubicBezTo>
                  <a:lnTo>
                    <a:pt x="8502" y="1389"/>
                  </a:lnTo>
                  <a:lnTo>
                    <a:pt x="8502" y="382"/>
                  </a:lnTo>
                  <a:cubicBezTo>
                    <a:pt x="8502" y="206"/>
                    <a:pt x="8443" y="1"/>
                    <a:pt x="8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2983931" y="2578258"/>
              <a:ext cx="587584" cy="310748"/>
            </a:xfrm>
            <a:custGeom>
              <a:avLst/>
              <a:gdLst/>
              <a:ahLst/>
              <a:cxnLst/>
              <a:rect l="l" t="t" r="r" b="b"/>
              <a:pathLst>
                <a:path w="3396" h="1796" extrusionOk="0">
                  <a:moveTo>
                    <a:pt x="3396" y="1"/>
                  </a:moveTo>
                  <a:cubicBezTo>
                    <a:pt x="3205" y="52"/>
                    <a:pt x="3073" y="132"/>
                    <a:pt x="2890" y="345"/>
                  </a:cubicBezTo>
                  <a:lnTo>
                    <a:pt x="0" y="1671"/>
                  </a:lnTo>
                  <a:lnTo>
                    <a:pt x="63" y="1795"/>
                  </a:lnTo>
                  <a:lnTo>
                    <a:pt x="3103" y="396"/>
                  </a:lnTo>
                  <a:cubicBezTo>
                    <a:pt x="3205" y="143"/>
                    <a:pt x="3253" y="55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674111" y="2936932"/>
              <a:ext cx="30452" cy="306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88" y="1"/>
                  </a:moveTo>
                  <a:cubicBezTo>
                    <a:pt x="40" y="1"/>
                    <a:pt x="0" y="45"/>
                    <a:pt x="0" y="89"/>
                  </a:cubicBezTo>
                  <a:cubicBezTo>
                    <a:pt x="0" y="136"/>
                    <a:pt x="37" y="176"/>
                    <a:pt x="88" y="176"/>
                  </a:cubicBezTo>
                  <a:cubicBezTo>
                    <a:pt x="132" y="176"/>
                    <a:pt x="176" y="140"/>
                    <a:pt x="176" y="89"/>
                  </a:cubicBezTo>
                  <a:cubicBezTo>
                    <a:pt x="176" y="45"/>
                    <a:pt x="139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3490190" y="2811491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9" y="0"/>
                  </a:moveTo>
                  <a:cubicBezTo>
                    <a:pt x="41" y="0"/>
                    <a:pt x="1" y="37"/>
                    <a:pt x="1" y="85"/>
                  </a:cubicBezTo>
                  <a:cubicBezTo>
                    <a:pt x="1" y="132"/>
                    <a:pt x="38" y="173"/>
                    <a:pt x="89" y="173"/>
                  </a:cubicBezTo>
                  <a:cubicBezTo>
                    <a:pt x="133" y="173"/>
                    <a:pt x="177" y="132"/>
                    <a:pt x="177" y="85"/>
                  </a:cubicBezTo>
                  <a:cubicBezTo>
                    <a:pt x="177" y="41"/>
                    <a:pt x="14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3446589" y="2779828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8" y="0"/>
                  </a:moveTo>
                  <a:cubicBezTo>
                    <a:pt x="44" y="0"/>
                    <a:pt x="0" y="37"/>
                    <a:pt x="0" y="85"/>
                  </a:cubicBezTo>
                  <a:cubicBezTo>
                    <a:pt x="0" y="132"/>
                    <a:pt x="37" y="172"/>
                    <a:pt x="88" y="172"/>
                  </a:cubicBezTo>
                  <a:cubicBezTo>
                    <a:pt x="139" y="172"/>
                    <a:pt x="176" y="132"/>
                    <a:pt x="176" y="85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3326166" y="2860284"/>
              <a:ext cx="30625" cy="306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8" y="0"/>
                  </a:moveTo>
                  <a:cubicBezTo>
                    <a:pt x="37" y="0"/>
                    <a:pt x="0" y="37"/>
                    <a:pt x="0" y="88"/>
                  </a:cubicBezTo>
                  <a:cubicBezTo>
                    <a:pt x="0" y="132"/>
                    <a:pt x="37" y="176"/>
                    <a:pt x="88" y="176"/>
                  </a:cubicBezTo>
                  <a:cubicBezTo>
                    <a:pt x="136" y="176"/>
                    <a:pt x="176" y="140"/>
                    <a:pt x="176" y="88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8202756" y="2468043"/>
              <a:ext cx="110388" cy="76822"/>
            </a:xfrm>
            <a:custGeom>
              <a:avLst/>
              <a:gdLst/>
              <a:ahLst/>
              <a:cxnLst/>
              <a:rect l="l" t="t" r="r" b="b"/>
              <a:pathLst>
                <a:path w="638" h="444" extrusionOk="0">
                  <a:moveTo>
                    <a:pt x="246" y="0"/>
                  </a:moveTo>
                  <a:cubicBezTo>
                    <a:pt x="110" y="0"/>
                    <a:pt x="0" y="110"/>
                    <a:pt x="0" y="242"/>
                  </a:cubicBezTo>
                  <a:lnTo>
                    <a:pt x="0" y="443"/>
                  </a:lnTo>
                  <a:cubicBezTo>
                    <a:pt x="8" y="440"/>
                    <a:pt x="11" y="440"/>
                    <a:pt x="15" y="436"/>
                  </a:cubicBezTo>
                  <a:cubicBezTo>
                    <a:pt x="11" y="436"/>
                    <a:pt x="15" y="436"/>
                    <a:pt x="18" y="432"/>
                  </a:cubicBezTo>
                  <a:cubicBezTo>
                    <a:pt x="102" y="392"/>
                    <a:pt x="248" y="370"/>
                    <a:pt x="380" y="370"/>
                  </a:cubicBezTo>
                  <a:cubicBezTo>
                    <a:pt x="473" y="370"/>
                    <a:pt x="559" y="380"/>
                    <a:pt x="612" y="403"/>
                  </a:cubicBezTo>
                  <a:cubicBezTo>
                    <a:pt x="616" y="403"/>
                    <a:pt x="619" y="410"/>
                    <a:pt x="623" y="410"/>
                  </a:cubicBezTo>
                  <a:cubicBezTo>
                    <a:pt x="630" y="414"/>
                    <a:pt x="634" y="414"/>
                    <a:pt x="638" y="418"/>
                  </a:cubicBezTo>
                  <a:lnTo>
                    <a:pt x="638" y="242"/>
                  </a:lnTo>
                  <a:cubicBezTo>
                    <a:pt x="638" y="110"/>
                    <a:pt x="528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8202680" y="2537943"/>
              <a:ext cx="108485" cy="309883"/>
            </a:xfrm>
            <a:custGeom>
              <a:avLst/>
              <a:gdLst/>
              <a:ahLst/>
              <a:cxnLst/>
              <a:rect l="l" t="t" r="r" b="b"/>
              <a:pathLst>
                <a:path w="627" h="1791" extrusionOk="0">
                  <a:moveTo>
                    <a:pt x="590" y="226"/>
                  </a:moveTo>
                  <a:lnTo>
                    <a:pt x="590" y="380"/>
                  </a:lnTo>
                  <a:lnTo>
                    <a:pt x="590" y="409"/>
                  </a:lnTo>
                  <a:lnTo>
                    <a:pt x="103" y="409"/>
                  </a:lnTo>
                  <a:lnTo>
                    <a:pt x="103" y="226"/>
                  </a:lnTo>
                  <a:close/>
                  <a:moveTo>
                    <a:pt x="590" y="739"/>
                  </a:moveTo>
                  <a:lnTo>
                    <a:pt x="590" y="779"/>
                  </a:lnTo>
                  <a:lnTo>
                    <a:pt x="590" y="783"/>
                  </a:lnTo>
                  <a:lnTo>
                    <a:pt x="96" y="783"/>
                  </a:lnTo>
                  <a:lnTo>
                    <a:pt x="96" y="779"/>
                  </a:lnTo>
                  <a:lnTo>
                    <a:pt x="96" y="739"/>
                  </a:lnTo>
                  <a:close/>
                  <a:moveTo>
                    <a:pt x="590" y="1087"/>
                  </a:moveTo>
                  <a:lnTo>
                    <a:pt x="590" y="1197"/>
                  </a:lnTo>
                  <a:lnTo>
                    <a:pt x="96" y="1197"/>
                  </a:lnTo>
                  <a:lnTo>
                    <a:pt x="96" y="1087"/>
                  </a:lnTo>
                  <a:close/>
                  <a:moveTo>
                    <a:pt x="318" y="0"/>
                  </a:moveTo>
                  <a:cubicBezTo>
                    <a:pt x="197" y="0"/>
                    <a:pt x="74" y="19"/>
                    <a:pt x="22" y="54"/>
                  </a:cubicBezTo>
                  <a:lnTo>
                    <a:pt x="12" y="69"/>
                  </a:lnTo>
                  <a:cubicBezTo>
                    <a:pt x="12" y="72"/>
                    <a:pt x="4" y="72"/>
                    <a:pt x="4" y="80"/>
                  </a:cubicBezTo>
                  <a:cubicBezTo>
                    <a:pt x="1" y="83"/>
                    <a:pt x="1" y="91"/>
                    <a:pt x="1" y="98"/>
                  </a:cubicBezTo>
                  <a:lnTo>
                    <a:pt x="1" y="219"/>
                  </a:lnTo>
                  <a:lnTo>
                    <a:pt x="1" y="288"/>
                  </a:lnTo>
                  <a:lnTo>
                    <a:pt x="1" y="402"/>
                  </a:lnTo>
                  <a:lnTo>
                    <a:pt x="1" y="776"/>
                  </a:lnTo>
                  <a:lnTo>
                    <a:pt x="1" y="940"/>
                  </a:lnTo>
                  <a:lnTo>
                    <a:pt x="1" y="1087"/>
                  </a:lnTo>
                  <a:lnTo>
                    <a:pt x="1" y="1197"/>
                  </a:lnTo>
                  <a:lnTo>
                    <a:pt x="1" y="1644"/>
                  </a:lnTo>
                  <a:lnTo>
                    <a:pt x="1" y="1699"/>
                  </a:lnTo>
                  <a:cubicBezTo>
                    <a:pt x="1" y="1757"/>
                    <a:pt x="158" y="1790"/>
                    <a:pt x="312" y="1790"/>
                  </a:cubicBezTo>
                  <a:cubicBezTo>
                    <a:pt x="312" y="1787"/>
                    <a:pt x="316" y="1787"/>
                    <a:pt x="316" y="1787"/>
                  </a:cubicBezTo>
                  <a:cubicBezTo>
                    <a:pt x="473" y="1787"/>
                    <a:pt x="627" y="1754"/>
                    <a:pt x="627" y="1695"/>
                  </a:cubicBezTo>
                  <a:lnTo>
                    <a:pt x="627" y="1640"/>
                  </a:lnTo>
                  <a:lnTo>
                    <a:pt x="627" y="1189"/>
                  </a:lnTo>
                  <a:lnTo>
                    <a:pt x="627" y="1080"/>
                  </a:lnTo>
                  <a:lnTo>
                    <a:pt x="627" y="940"/>
                  </a:lnTo>
                  <a:lnTo>
                    <a:pt x="627" y="768"/>
                  </a:lnTo>
                  <a:lnTo>
                    <a:pt x="627" y="398"/>
                  </a:lnTo>
                  <a:lnTo>
                    <a:pt x="627" y="347"/>
                  </a:lnTo>
                  <a:lnTo>
                    <a:pt x="627" y="274"/>
                  </a:lnTo>
                  <a:lnTo>
                    <a:pt x="627" y="215"/>
                  </a:lnTo>
                  <a:lnTo>
                    <a:pt x="627" y="91"/>
                  </a:lnTo>
                  <a:cubicBezTo>
                    <a:pt x="627" y="87"/>
                    <a:pt x="623" y="83"/>
                    <a:pt x="623" y="80"/>
                  </a:cubicBezTo>
                  <a:cubicBezTo>
                    <a:pt x="623" y="72"/>
                    <a:pt x="620" y="69"/>
                    <a:pt x="616" y="65"/>
                  </a:cubicBezTo>
                  <a:cubicBezTo>
                    <a:pt x="578" y="21"/>
                    <a:pt x="4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6142425" y="2607485"/>
              <a:ext cx="351928" cy="252267"/>
            </a:xfrm>
            <a:custGeom>
              <a:avLst/>
              <a:gdLst/>
              <a:ahLst/>
              <a:cxnLst/>
              <a:rect l="l" t="t" r="r" b="b"/>
              <a:pathLst>
                <a:path w="2034" h="1458" extrusionOk="0">
                  <a:moveTo>
                    <a:pt x="1689" y="117"/>
                  </a:moveTo>
                  <a:cubicBezTo>
                    <a:pt x="1704" y="234"/>
                    <a:pt x="1704" y="472"/>
                    <a:pt x="1682" y="685"/>
                  </a:cubicBezTo>
                  <a:lnTo>
                    <a:pt x="1667" y="795"/>
                  </a:lnTo>
                  <a:cubicBezTo>
                    <a:pt x="1660" y="835"/>
                    <a:pt x="1652" y="879"/>
                    <a:pt x="1645" y="916"/>
                  </a:cubicBezTo>
                  <a:lnTo>
                    <a:pt x="1645" y="795"/>
                  </a:lnTo>
                  <a:lnTo>
                    <a:pt x="1645" y="685"/>
                  </a:lnTo>
                  <a:cubicBezTo>
                    <a:pt x="1641" y="476"/>
                    <a:pt x="1627" y="286"/>
                    <a:pt x="1568" y="117"/>
                  </a:cubicBezTo>
                  <a:close/>
                  <a:moveTo>
                    <a:pt x="1469" y="117"/>
                  </a:moveTo>
                  <a:cubicBezTo>
                    <a:pt x="1488" y="234"/>
                    <a:pt x="1484" y="472"/>
                    <a:pt x="1458" y="685"/>
                  </a:cubicBezTo>
                  <a:lnTo>
                    <a:pt x="1444" y="795"/>
                  </a:lnTo>
                  <a:cubicBezTo>
                    <a:pt x="1433" y="839"/>
                    <a:pt x="1429" y="886"/>
                    <a:pt x="1422" y="923"/>
                  </a:cubicBezTo>
                  <a:lnTo>
                    <a:pt x="1422" y="795"/>
                  </a:lnTo>
                  <a:lnTo>
                    <a:pt x="1422" y="685"/>
                  </a:lnTo>
                  <a:cubicBezTo>
                    <a:pt x="1414" y="476"/>
                    <a:pt x="1403" y="286"/>
                    <a:pt x="1341" y="117"/>
                  </a:cubicBezTo>
                  <a:close/>
                  <a:moveTo>
                    <a:pt x="1257" y="117"/>
                  </a:moveTo>
                  <a:cubicBezTo>
                    <a:pt x="1268" y="234"/>
                    <a:pt x="1261" y="472"/>
                    <a:pt x="1239" y="685"/>
                  </a:cubicBezTo>
                  <a:lnTo>
                    <a:pt x="1224" y="795"/>
                  </a:lnTo>
                  <a:cubicBezTo>
                    <a:pt x="1213" y="842"/>
                    <a:pt x="1209" y="890"/>
                    <a:pt x="1202" y="927"/>
                  </a:cubicBezTo>
                  <a:lnTo>
                    <a:pt x="1202" y="795"/>
                  </a:lnTo>
                  <a:lnTo>
                    <a:pt x="1202" y="685"/>
                  </a:lnTo>
                  <a:cubicBezTo>
                    <a:pt x="1195" y="476"/>
                    <a:pt x="1184" y="286"/>
                    <a:pt x="1129" y="117"/>
                  </a:cubicBezTo>
                  <a:close/>
                  <a:moveTo>
                    <a:pt x="1037" y="117"/>
                  </a:moveTo>
                  <a:cubicBezTo>
                    <a:pt x="1055" y="231"/>
                    <a:pt x="1041" y="472"/>
                    <a:pt x="1019" y="685"/>
                  </a:cubicBezTo>
                  <a:lnTo>
                    <a:pt x="1004" y="795"/>
                  </a:lnTo>
                  <a:cubicBezTo>
                    <a:pt x="993" y="842"/>
                    <a:pt x="986" y="894"/>
                    <a:pt x="975" y="934"/>
                  </a:cubicBezTo>
                  <a:lnTo>
                    <a:pt x="975" y="795"/>
                  </a:lnTo>
                  <a:lnTo>
                    <a:pt x="975" y="685"/>
                  </a:lnTo>
                  <a:cubicBezTo>
                    <a:pt x="971" y="476"/>
                    <a:pt x="957" y="286"/>
                    <a:pt x="902" y="117"/>
                  </a:cubicBezTo>
                  <a:close/>
                  <a:moveTo>
                    <a:pt x="821" y="117"/>
                  </a:moveTo>
                  <a:cubicBezTo>
                    <a:pt x="836" y="231"/>
                    <a:pt x="821" y="472"/>
                    <a:pt x="792" y="685"/>
                  </a:cubicBezTo>
                  <a:lnTo>
                    <a:pt x="781" y="795"/>
                  </a:lnTo>
                  <a:cubicBezTo>
                    <a:pt x="770" y="850"/>
                    <a:pt x="762" y="897"/>
                    <a:pt x="751" y="941"/>
                  </a:cubicBezTo>
                  <a:lnTo>
                    <a:pt x="751" y="795"/>
                  </a:lnTo>
                  <a:lnTo>
                    <a:pt x="751" y="685"/>
                  </a:lnTo>
                  <a:cubicBezTo>
                    <a:pt x="748" y="476"/>
                    <a:pt x="733" y="289"/>
                    <a:pt x="682" y="117"/>
                  </a:cubicBezTo>
                  <a:close/>
                  <a:moveTo>
                    <a:pt x="601" y="117"/>
                  </a:moveTo>
                  <a:cubicBezTo>
                    <a:pt x="620" y="231"/>
                    <a:pt x="601" y="472"/>
                    <a:pt x="572" y="685"/>
                  </a:cubicBezTo>
                  <a:cubicBezTo>
                    <a:pt x="568" y="722"/>
                    <a:pt x="565" y="758"/>
                    <a:pt x="554" y="795"/>
                  </a:cubicBezTo>
                  <a:cubicBezTo>
                    <a:pt x="546" y="850"/>
                    <a:pt x="535" y="905"/>
                    <a:pt x="528" y="949"/>
                  </a:cubicBezTo>
                  <a:lnTo>
                    <a:pt x="528" y="795"/>
                  </a:lnTo>
                  <a:lnTo>
                    <a:pt x="528" y="685"/>
                  </a:lnTo>
                  <a:cubicBezTo>
                    <a:pt x="524" y="483"/>
                    <a:pt x="510" y="289"/>
                    <a:pt x="458" y="117"/>
                  </a:cubicBezTo>
                  <a:close/>
                  <a:moveTo>
                    <a:pt x="385" y="117"/>
                  </a:moveTo>
                  <a:cubicBezTo>
                    <a:pt x="400" y="231"/>
                    <a:pt x="382" y="469"/>
                    <a:pt x="352" y="685"/>
                  </a:cubicBezTo>
                  <a:cubicBezTo>
                    <a:pt x="349" y="722"/>
                    <a:pt x="345" y="758"/>
                    <a:pt x="334" y="795"/>
                  </a:cubicBezTo>
                  <a:cubicBezTo>
                    <a:pt x="327" y="853"/>
                    <a:pt x="316" y="908"/>
                    <a:pt x="308" y="952"/>
                  </a:cubicBezTo>
                  <a:lnTo>
                    <a:pt x="308" y="795"/>
                  </a:lnTo>
                  <a:lnTo>
                    <a:pt x="308" y="685"/>
                  </a:lnTo>
                  <a:cubicBezTo>
                    <a:pt x="305" y="483"/>
                    <a:pt x="290" y="289"/>
                    <a:pt x="242" y="117"/>
                  </a:cubicBezTo>
                  <a:close/>
                  <a:moveTo>
                    <a:pt x="165" y="117"/>
                  </a:moveTo>
                  <a:cubicBezTo>
                    <a:pt x="184" y="231"/>
                    <a:pt x="162" y="469"/>
                    <a:pt x="129" y="685"/>
                  </a:cubicBezTo>
                  <a:cubicBezTo>
                    <a:pt x="125" y="722"/>
                    <a:pt x="121" y="758"/>
                    <a:pt x="110" y="795"/>
                  </a:cubicBezTo>
                  <a:cubicBezTo>
                    <a:pt x="99" y="853"/>
                    <a:pt x="92" y="912"/>
                    <a:pt x="85" y="960"/>
                  </a:cubicBezTo>
                  <a:lnTo>
                    <a:pt x="85" y="795"/>
                  </a:lnTo>
                  <a:lnTo>
                    <a:pt x="85" y="685"/>
                  </a:lnTo>
                  <a:cubicBezTo>
                    <a:pt x="77" y="483"/>
                    <a:pt x="63" y="289"/>
                    <a:pt x="19" y="117"/>
                  </a:cubicBezTo>
                  <a:close/>
                  <a:moveTo>
                    <a:pt x="1" y="0"/>
                  </a:moveTo>
                  <a:lnTo>
                    <a:pt x="1" y="11"/>
                  </a:lnTo>
                  <a:lnTo>
                    <a:pt x="1" y="18"/>
                  </a:lnTo>
                  <a:lnTo>
                    <a:pt x="1" y="685"/>
                  </a:lnTo>
                  <a:lnTo>
                    <a:pt x="1" y="795"/>
                  </a:lnTo>
                  <a:lnTo>
                    <a:pt x="1" y="1458"/>
                  </a:lnTo>
                  <a:lnTo>
                    <a:pt x="1762" y="1385"/>
                  </a:lnTo>
                  <a:cubicBezTo>
                    <a:pt x="1927" y="1374"/>
                    <a:pt x="1989" y="1344"/>
                    <a:pt x="2000" y="1245"/>
                  </a:cubicBezTo>
                  <a:cubicBezTo>
                    <a:pt x="2026" y="1117"/>
                    <a:pt x="2033" y="960"/>
                    <a:pt x="2030" y="795"/>
                  </a:cubicBezTo>
                  <a:cubicBezTo>
                    <a:pt x="2030" y="755"/>
                    <a:pt x="2026" y="722"/>
                    <a:pt x="2019" y="685"/>
                  </a:cubicBezTo>
                  <a:cubicBezTo>
                    <a:pt x="1986" y="337"/>
                    <a:pt x="1869" y="11"/>
                    <a:pt x="1609" y="11"/>
                  </a:cubicBezTo>
                  <a:lnTo>
                    <a:pt x="990" y="1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6032128" y="2520295"/>
              <a:ext cx="104160" cy="354177"/>
            </a:xfrm>
            <a:custGeom>
              <a:avLst/>
              <a:gdLst/>
              <a:ahLst/>
              <a:cxnLst/>
              <a:rect l="l" t="t" r="r" b="b"/>
              <a:pathLst>
                <a:path w="602" h="2047" extrusionOk="0">
                  <a:moveTo>
                    <a:pt x="307" y="180"/>
                  </a:moveTo>
                  <a:cubicBezTo>
                    <a:pt x="394" y="180"/>
                    <a:pt x="479" y="201"/>
                    <a:pt x="557" y="240"/>
                  </a:cubicBezTo>
                  <a:lnTo>
                    <a:pt x="557" y="321"/>
                  </a:lnTo>
                  <a:lnTo>
                    <a:pt x="557" y="423"/>
                  </a:lnTo>
                  <a:cubicBezTo>
                    <a:pt x="476" y="402"/>
                    <a:pt x="393" y="389"/>
                    <a:pt x="311" y="389"/>
                  </a:cubicBezTo>
                  <a:cubicBezTo>
                    <a:pt x="238" y="389"/>
                    <a:pt x="165" y="399"/>
                    <a:pt x="92" y="423"/>
                  </a:cubicBezTo>
                  <a:lnTo>
                    <a:pt x="89" y="321"/>
                  </a:lnTo>
                  <a:lnTo>
                    <a:pt x="81" y="229"/>
                  </a:lnTo>
                  <a:cubicBezTo>
                    <a:pt x="156" y="195"/>
                    <a:pt x="232" y="180"/>
                    <a:pt x="307" y="180"/>
                  </a:cubicBezTo>
                  <a:close/>
                  <a:moveTo>
                    <a:pt x="313" y="448"/>
                  </a:moveTo>
                  <a:cubicBezTo>
                    <a:pt x="398" y="448"/>
                    <a:pt x="481" y="469"/>
                    <a:pt x="557" y="511"/>
                  </a:cubicBezTo>
                  <a:lnTo>
                    <a:pt x="557" y="519"/>
                  </a:lnTo>
                  <a:lnTo>
                    <a:pt x="557" y="526"/>
                  </a:lnTo>
                  <a:cubicBezTo>
                    <a:pt x="539" y="522"/>
                    <a:pt x="528" y="522"/>
                    <a:pt x="510" y="519"/>
                  </a:cubicBezTo>
                  <a:cubicBezTo>
                    <a:pt x="495" y="515"/>
                    <a:pt x="480" y="511"/>
                    <a:pt x="462" y="511"/>
                  </a:cubicBezTo>
                  <a:cubicBezTo>
                    <a:pt x="415" y="502"/>
                    <a:pt x="368" y="498"/>
                    <a:pt x="321" y="498"/>
                  </a:cubicBezTo>
                  <a:cubicBezTo>
                    <a:pt x="274" y="498"/>
                    <a:pt x="228" y="502"/>
                    <a:pt x="180" y="511"/>
                  </a:cubicBezTo>
                  <a:cubicBezTo>
                    <a:pt x="165" y="515"/>
                    <a:pt x="151" y="515"/>
                    <a:pt x="136" y="519"/>
                  </a:cubicBezTo>
                  <a:cubicBezTo>
                    <a:pt x="125" y="522"/>
                    <a:pt x="107" y="522"/>
                    <a:pt x="92" y="526"/>
                  </a:cubicBezTo>
                  <a:lnTo>
                    <a:pt x="89" y="519"/>
                  </a:lnTo>
                  <a:lnTo>
                    <a:pt x="81" y="511"/>
                  </a:lnTo>
                  <a:lnTo>
                    <a:pt x="78" y="500"/>
                  </a:lnTo>
                  <a:cubicBezTo>
                    <a:pt x="156" y="465"/>
                    <a:pt x="235" y="448"/>
                    <a:pt x="313" y="448"/>
                  </a:cubicBezTo>
                  <a:close/>
                  <a:moveTo>
                    <a:pt x="557" y="1856"/>
                  </a:moveTo>
                  <a:lnTo>
                    <a:pt x="557" y="1878"/>
                  </a:lnTo>
                  <a:cubicBezTo>
                    <a:pt x="482" y="1919"/>
                    <a:pt x="400" y="1940"/>
                    <a:pt x="316" y="1940"/>
                  </a:cubicBezTo>
                  <a:cubicBezTo>
                    <a:pt x="237" y="1940"/>
                    <a:pt x="157" y="1922"/>
                    <a:pt x="78" y="1885"/>
                  </a:cubicBezTo>
                  <a:lnTo>
                    <a:pt x="92" y="1856"/>
                  </a:lnTo>
                  <a:cubicBezTo>
                    <a:pt x="165" y="1880"/>
                    <a:pt x="238" y="1890"/>
                    <a:pt x="311" y="1890"/>
                  </a:cubicBezTo>
                  <a:cubicBezTo>
                    <a:pt x="393" y="1890"/>
                    <a:pt x="476" y="1877"/>
                    <a:pt x="557" y="1856"/>
                  </a:cubicBezTo>
                  <a:close/>
                  <a:moveTo>
                    <a:pt x="304" y="1"/>
                  </a:moveTo>
                  <a:cubicBezTo>
                    <a:pt x="162" y="1"/>
                    <a:pt x="19" y="32"/>
                    <a:pt x="4" y="94"/>
                  </a:cubicBezTo>
                  <a:cubicBezTo>
                    <a:pt x="4" y="97"/>
                    <a:pt x="1" y="97"/>
                    <a:pt x="1" y="101"/>
                  </a:cubicBezTo>
                  <a:lnTo>
                    <a:pt x="1" y="328"/>
                  </a:lnTo>
                  <a:lnTo>
                    <a:pt x="1" y="511"/>
                  </a:lnTo>
                  <a:lnTo>
                    <a:pt x="1" y="519"/>
                  </a:lnTo>
                  <a:lnTo>
                    <a:pt x="1" y="533"/>
                  </a:lnTo>
                  <a:lnTo>
                    <a:pt x="1" y="1189"/>
                  </a:lnTo>
                  <a:lnTo>
                    <a:pt x="1" y="1299"/>
                  </a:lnTo>
                  <a:lnTo>
                    <a:pt x="1" y="1940"/>
                  </a:lnTo>
                  <a:cubicBezTo>
                    <a:pt x="1" y="1962"/>
                    <a:pt x="8" y="1976"/>
                    <a:pt x="26" y="1987"/>
                  </a:cubicBezTo>
                  <a:cubicBezTo>
                    <a:pt x="77" y="2027"/>
                    <a:pt x="194" y="2047"/>
                    <a:pt x="308" y="2047"/>
                  </a:cubicBezTo>
                  <a:cubicBezTo>
                    <a:pt x="440" y="2047"/>
                    <a:pt x="569" y="2020"/>
                    <a:pt x="594" y="1965"/>
                  </a:cubicBezTo>
                  <a:cubicBezTo>
                    <a:pt x="601" y="1958"/>
                    <a:pt x="601" y="1951"/>
                    <a:pt x="601" y="1943"/>
                  </a:cubicBezTo>
                  <a:lnTo>
                    <a:pt x="601" y="1302"/>
                  </a:lnTo>
                  <a:lnTo>
                    <a:pt x="601" y="1193"/>
                  </a:lnTo>
                  <a:lnTo>
                    <a:pt x="601" y="958"/>
                  </a:lnTo>
                  <a:lnTo>
                    <a:pt x="601" y="625"/>
                  </a:lnTo>
                  <a:lnTo>
                    <a:pt x="601" y="530"/>
                  </a:lnTo>
                  <a:lnTo>
                    <a:pt x="601" y="519"/>
                  </a:lnTo>
                  <a:lnTo>
                    <a:pt x="601" y="511"/>
                  </a:lnTo>
                  <a:lnTo>
                    <a:pt x="601" y="328"/>
                  </a:lnTo>
                  <a:lnTo>
                    <a:pt x="601" y="101"/>
                  </a:lnTo>
                  <a:lnTo>
                    <a:pt x="601" y="97"/>
                  </a:lnTo>
                  <a:cubicBezTo>
                    <a:pt x="592" y="33"/>
                    <a:pt x="448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4193000" y="2706294"/>
              <a:ext cx="286006" cy="140840"/>
            </a:xfrm>
            <a:custGeom>
              <a:avLst/>
              <a:gdLst/>
              <a:ahLst/>
              <a:cxnLst/>
              <a:rect l="l" t="t" r="r" b="b"/>
              <a:pathLst>
                <a:path w="1653" h="814" extrusionOk="0">
                  <a:moveTo>
                    <a:pt x="5" y="0"/>
                  </a:moveTo>
                  <a:lnTo>
                    <a:pt x="5" y="129"/>
                  </a:lnTo>
                  <a:lnTo>
                    <a:pt x="5" y="257"/>
                  </a:lnTo>
                  <a:lnTo>
                    <a:pt x="5" y="268"/>
                  </a:lnTo>
                  <a:lnTo>
                    <a:pt x="5" y="385"/>
                  </a:lnTo>
                  <a:lnTo>
                    <a:pt x="5" y="403"/>
                  </a:lnTo>
                  <a:lnTo>
                    <a:pt x="5" y="513"/>
                  </a:lnTo>
                  <a:lnTo>
                    <a:pt x="5" y="539"/>
                  </a:lnTo>
                  <a:lnTo>
                    <a:pt x="5" y="641"/>
                  </a:lnTo>
                  <a:lnTo>
                    <a:pt x="5" y="813"/>
                  </a:lnTo>
                  <a:lnTo>
                    <a:pt x="5" y="813"/>
                  </a:lnTo>
                  <a:lnTo>
                    <a:pt x="1653" y="729"/>
                  </a:lnTo>
                  <a:lnTo>
                    <a:pt x="320" y="663"/>
                  </a:lnTo>
                  <a:cubicBezTo>
                    <a:pt x="755" y="638"/>
                    <a:pt x="1188" y="619"/>
                    <a:pt x="1620" y="597"/>
                  </a:cubicBezTo>
                  <a:cubicBezTo>
                    <a:pt x="1162" y="575"/>
                    <a:pt x="712" y="550"/>
                    <a:pt x="254" y="528"/>
                  </a:cubicBezTo>
                  <a:cubicBezTo>
                    <a:pt x="697" y="506"/>
                    <a:pt x="1144" y="488"/>
                    <a:pt x="1591" y="466"/>
                  </a:cubicBezTo>
                  <a:cubicBezTo>
                    <a:pt x="1118" y="440"/>
                    <a:pt x="649" y="418"/>
                    <a:pt x="180" y="396"/>
                  </a:cubicBezTo>
                  <a:cubicBezTo>
                    <a:pt x="638" y="374"/>
                    <a:pt x="1100" y="356"/>
                    <a:pt x="1558" y="330"/>
                  </a:cubicBezTo>
                  <a:lnTo>
                    <a:pt x="100" y="264"/>
                  </a:lnTo>
                  <a:cubicBezTo>
                    <a:pt x="576" y="238"/>
                    <a:pt x="1048" y="220"/>
                    <a:pt x="1525" y="198"/>
                  </a:cubicBezTo>
                  <a:cubicBezTo>
                    <a:pt x="1023" y="176"/>
                    <a:pt x="521" y="154"/>
                    <a:pt x="19" y="129"/>
                  </a:cubicBezTo>
                  <a:cubicBezTo>
                    <a:pt x="510" y="107"/>
                    <a:pt x="1005" y="88"/>
                    <a:pt x="1492" y="66"/>
                  </a:cubicBezTo>
                  <a:cubicBezTo>
                    <a:pt x="997" y="44"/>
                    <a:pt x="499" y="26"/>
                    <a:pt x="5" y="0"/>
                  </a:cubicBezTo>
                  <a:close/>
                  <a:moveTo>
                    <a:pt x="5" y="813"/>
                  </a:moveTo>
                  <a:lnTo>
                    <a:pt x="1" y="814"/>
                  </a:lnTo>
                  <a:lnTo>
                    <a:pt x="5" y="814"/>
                  </a:lnTo>
                  <a:lnTo>
                    <a:pt x="5" y="8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4193000" y="2686050"/>
              <a:ext cx="251921" cy="21109"/>
            </a:xfrm>
            <a:custGeom>
              <a:avLst/>
              <a:gdLst/>
              <a:ahLst/>
              <a:cxnLst/>
              <a:rect l="l" t="t" r="r" b="b"/>
              <a:pathLst>
                <a:path w="1456" h="122" extrusionOk="0">
                  <a:moveTo>
                    <a:pt x="1" y="0"/>
                  </a:moveTo>
                  <a:lnTo>
                    <a:pt x="1" y="121"/>
                  </a:lnTo>
                  <a:cubicBezTo>
                    <a:pt x="484" y="103"/>
                    <a:pt x="972" y="77"/>
                    <a:pt x="1455" y="59"/>
                  </a:cubicBezTo>
                  <a:cubicBezTo>
                    <a:pt x="972" y="40"/>
                    <a:pt x="484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4193000" y="2664423"/>
              <a:ext cx="246730" cy="19205"/>
            </a:xfrm>
            <a:custGeom>
              <a:avLst/>
              <a:gdLst/>
              <a:ahLst/>
              <a:cxnLst/>
              <a:rect l="l" t="t" r="r" b="b"/>
              <a:pathLst>
                <a:path w="1426" h="111" extrusionOk="0">
                  <a:moveTo>
                    <a:pt x="1" y="1"/>
                  </a:moveTo>
                  <a:lnTo>
                    <a:pt x="1" y="111"/>
                  </a:lnTo>
                  <a:cubicBezTo>
                    <a:pt x="477" y="92"/>
                    <a:pt x="950" y="74"/>
                    <a:pt x="1426" y="56"/>
                  </a:cubicBezTo>
                  <a:cubicBezTo>
                    <a:pt x="950" y="37"/>
                    <a:pt x="477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4193000" y="2641065"/>
              <a:ext cx="241020" cy="19032"/>
            </a:xfrm>
            <a:custGeom>
              <a:avLst/>
              <a:gdLst/>
              <a:ahLst/>
              <a:cxnLst/>
              <a:rect l="l" t="t" r="r" b="b"/>
              <a:pathLst>
                <a:path w="1393" h="110" extrusionOk="0">
                  <a:moveTo>
                    <a:pt x="1" y="0"/>
                  </a:moveTo>
                  <a:lnTo>
                    <a:pt x="1" y="110"/>
                  </a:lnTo>
                  <a:cubicBezTo>
                    <a:pt x="462" y="92"/>
                    <a:pt x="924" y="73"/>
                    <a:pt x="1393" y="55"/>
                  </a:cubicBezTo>
                  <a:cubicBezTo>
                    <a:pt x="931" y="37"/>
                    <a:pt x="466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4193000" y="2619437"/>
              <a:ext cx="234792" cy="17994"/>
            </a:xfrm>
            <a:custGeom>
              <a:avLst/>
              <a:gdLst/>
              <a:ahLst/>
              <a:cxnLst/>
              <a:rect l="l" t="t" r="r" b="b"/>
              <a:pathLst>
                <a:path w="1357" h="104" extrusionOk="0">
                  <a:moveTo>
                    <a:pt x="1" y="1"/>
                  </a:moveTo>
                  <a:lnTo>
                    <a:pt x="1" y="103"/>
                  </a:lnTo>
                  <a:cubicBezTo>
                    <a:pt x="455" y="85"/>
                    <a:pt x="906" y="70"/>
                    <a:pt x="1356" y="52"/>
                  </a:cubicBezTo>
                  <a:cubicBezTo>
                    <a:pt x="902" y="34"/>
                    <a:pt x="448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4193000" y="2597982"/>
              <a:ext cx="229601" cy="15918"/>
            </a:xfrm>
            <a:custGeom>
              <a:avLst/>
              <a:gdLst/>
              <a:ahLst/>
              <a:cxnLst/>
              <a:rect l="l" t="t" r="r" b="b"/>
              <a:pathLst>
                <a:path w="1327" h="92" extrusionOk="0">
                  <a:moveTo>
                    <a:pt x="1" y="0"/>
                  </a:moveTo>
                  <a:lnTo>
                    <a:pt x="1" y="92"/>
                  </a:lnTo>
                  <a:lnTo>
                    <a:pt x="1327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3053659" y="2898348"/>
              <a:ext cx="306942" cy="183231"/>
            </a:xfrm>
            <a:custGeom>
              <a:avLst/>
              <a:gdLst/>
              <a:ahLst/>
              <a:cxnLst/>
              <a:rect l="l" t="t" r="r" b="b"/>
              <a:pathLst>
                <a:path w="1774" h="1059" extrusionOk="0">
                  <a:moveTo>
                    <a:pt x="1495" y="0"/>
                  </a:moveTo>
                  <a:lnTo>
                    <a:pt x="1495" y="0"/>
                  </a:lnTo>
                  <a:cubicBezTo>
                    <a:pt x="993" y="213"/>
                    <a:pt x="502" y="421"/>
                    <a:pt x="0" y="634"/>
                  </a:cubicBezTo>
                  <a:cubicBezTo>
                    <a:pt x="15" y="674"/>
                    <a:pt x="30" y="711"/>
                    <a:pt x="48" y="744"/>
                  </a:cubicBezTo>
                  <a:cubicBezTo>
                    <a:pt x="66" y="780"/>
                    <a:pt x="81" y="817"/>
                    <a:pt x="99" y="846"/>
                  </a:cubicBezTo>
                  <a:cubicBezTo>
                    <a:pt x="118" y="883"/>
                    <a:pt x="129" y="920"/>
                    <a:pt x="147" y="953"/>
                  </a:cubicBezTo>
                  <a:lnTo>
                    <a:pt x="198" y="1059"/>
                  </a:lnTo>
                  <a:lnTo>
                    <a:pt x="1773" y="253"/>
                  </a:lnTo>
                  <a:lnTo>
                    <a:pt x="260" y="894"/>
                  </a:lnTo>
                  <a:cubicBezTo>
                    <a:pt x="733" y="652"/>
                    <a:pt x="1205" y="414"/>
                    <a:pt x="1678" y="169"/>
                  </a:cubicBezTo>
                  <a:lnTo>
                    <a:pt x="1678" y="169"/>
                  </a:lnTo>
                  <a:cubicBezTo>
                    <a:pt x="1172" y="385"/>
                    <a:pt x="667" y="601"/>
                    <a:pt x="161" y="817"/>
                  </a:cubicBezTo>
                  <a:cubicBezTo>
                    <a:pt x="638" y="572"/>
                    <a:pt x="1110" y="330"/>
                    <a:pt x="1586" y="88"/>
                  </a:cubicBezTo>
                  <a:lnTo>
                    <a:pt x="1586" y="88"/>
                  </a:lnTo>
                  <a:lnTo>
                    <a:pt x="63" y="733"/>
                  </a:lnTo>
                  <a:cubicBezTo>
                    <a:pt x="539" y="491"/>
                    <a:pt x="1015" y="249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3044143" y="2885026"/>
              <a:ext cx="250537" cy="123711"/>
            </a:xfrm>
            <a:custGeom>
              <a:avLst/>
              <a:gdLst/>
              <a:ahLst/>
              <a:cxnLst/>
              <a:rect l="l" t="t" r="r" b="b"/>
              <a:pathLst>
                <a:path w="1448" h="715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967" y="205"/>
                    <a:pt x="488" y="407"/>
                    <a:pt x="0" y="612"/>
                  </a:cubicBezTo>
                  <a:cubicBezTo>
                    <a:pt x="15" y="645"/>
                    <a:pt x="33" y="682"/>
                    <a:pt x="48" y="715"/>
                  </a:cubicBezTo>
                  <a:cubicBezTo>
                    <a:pt x="520" y="476"/>
                    <a:pt x="986" y="238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3036530" y="2870492"/>
              <a:ext cx="242231" cy="119905"/>
            </a:xfrm>
            <a:custGeom>
              <a:avLst/>
              <a:gdLst/>
              <a:ahLst/>
              <a:cxnLst/>
              <a:rect l="l" t="t" r="r" b="b"/>
              <a:pathLst>
                <a:path w="1400" h="693" extrusionOk="0">
                  <a:moveTo>
                    <a:pt x="1400" y="0"/>
                  </a:moveTo>
                  <a:lnTo>
                    <a:pt x="1400" y="0"/>
                  </a:lnTo>
                  <a:cubicBezTo>
                    <a:pt x="934" y="198"/>
                    <a:pt x="466" y="399"/>
                    <a:pt x="0" y="597"/>
                  </a:cubicBezTo>
                  <a:cubicBezTo>
                    <a:pt x="15" y="630"/>
                    <a:pt x="33" y="659"/>
                    <a:pt x="44" y="692"/>
                  </a:cubicBezTo>
                  <a:cubicBezTo>
                    <a:pt x="499" y="458"/>
                    <a:pt x="949" y="231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3027706" y="2855785"/>
              <a:ext cx="234619" cy="115579"/>
            </a:xfrm>
            <a:custGeom>
              <a:avLst/>
              <a:gdLst/>
              <a:ahLst/>
              <a:cxnLst/>
              <a:rect l="l" t="t" r="r" b="b"/>
              <a:pathLst>
                <a:path w="1356" h="668" extrusionOk="0">
                  <a:moveTo>
                    <a:pt x="1355" y="1"/>
                  </a:moveTo>
                  <a:cubicBezTo>
                    <a:pt x="901" y="191"/>
                    <a:pt x="454" y="385"/>
                    <a:pt x="0" y="576"/>
                  </a:cubicBezTo>
                  <a:cubicBezTo>
                    <a:pt x="15" y="609"/>
                    <a:pt x="29" y="642"/>
                    <a:pt x="40" y="667"/>
                  </a:cubicBezTo>
                  <a:cubicBezTo>
                    <a:pt x="480" y="448"/>
                    <a:pt x="920" y="224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3020093" y="2841251"/>
              <a:ext cx="226313" cy="111773"/>
            </a:xfrm>
            <a:custGeom>
              <a:avLst/>
              <a:gdLst/>
              <a:ahLst/>
              <a:cxnLst/>
              <a:rect l="l" t="t" r="r" b="b"/>
              <a:pathLst>
                <a:path w="1308" h="646" extrusionOk="0">
                  <a:moveTo>
                    <a:pt x="1308" y="1"/>
                  </a:moveTo>
                  <a:cubicBezTo>
                    <a:pt x="872" y="187"/>
                    <a:pt x="432" y="370"/>
                    <a:pt x="0" y="561"/>
                  </a:cubicBezTo>
                  <a:cubicBezTo>
                    <a:pt x="11" y="587"/>
                    <a:pt x="26" y="620"/>
                    <a:pt x="40" y="645"/>
                  </a:cubicBezTo>
                  <a:cubicBezTo>
                    <a:pt x="462" y="433"/>
                    <a:pt x="887" y="217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3011096" y="2826025"/>
              <a:ext cx="218873" cy="109177"/>
            </a:xfrm>
            <a:custGeom>
              <a:avLst/>
              <a:gdLst/>
              <a:ahLst/>
              <a:cxnLst/>
              <a:rect l="l" t="t" r="r" b="b"/>
              <a:pathLst>
                <a:path w="1265" h="631" extrusionOk="0">
                  <a:moveTo>
                    <a:pt x="1265" y="1"/>
                  </a:moveTo>
                  <a:cubicBezTo>
                    <a:pt x="843" y="180"/>
                    <a:pt x="422" y="360"/>
                    <a:pt x="1" y="543"/>
                  </a:cubicBezTo>
                  <a:cubicBezTo>
                    <a:pt x="16" y="568"/>
                    <a:pt x="27" y="598"/>
                    <a:pt x="41" y="631"/>
                  </a:cubicBezTo>
                  <a:cubicBezTo>
                    <a:pt x="448" y="418"/>
                    <a:pt x="858" y="213"/>
                    <a:pt x="1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3002964" y="2812183"/>
              <a:ext cx="211087" cy="103987"/>
            </a:xfrm>
            <a:custGeom>
              <a:avLst/>
              <a:gdLst/>
              <a:ahLst/>
              <a:cxnLst/>
              <a:rect l="l" t="t" r="r" b="b"/>
              <a:pathLst>
                <a:path w="1220" h="601" extrusionOk="0">
                  <a:moveTo>
                    <a:pt x="1220" y="0"/>
                  </a:moveTo>
                  <a:lnTo>
                    <a:pt x="0" y="517"/>
                  </a:lnTo>
                  <a:lnTo>
                    <a:pt x="37" y="601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3580334" y="2578258"/>
              <a:ext cx="53983" cy="100872"/>
            </a:xfrm>
            <a:custGeom>
              <a:avLst/>
              <a:gdLst/>
              <a:ahLst/>
              <a:cxnLst/>
              <a:rect l="l" t="t" r="r" b="b"/>
              <a:pathLst>
                <a:path w="312" h="583" extrusionOk="0">
                  <a:moveTo>
                    <a:pt x="0" y="1"/>
                  </a:moveTo>
                  <a:lnTo>
                    <a:pt x="59" y="583"/>
                  </a:lnTo>
                  <a:lnTo>
                    <a:pt x="161" y="12"/>
                  </a:lnTo>
                  <a:cubicBezTo>
                    <a:pt x="176" y="198"/>
                    <a:pt x="194" y="381"/>
                    <a:pt x="209" y="568"/>
                  </a:cubicBezTo>
                  <a:cubicBezTo>
                    <a:pt x="245" y="381"/>
                    <a:pt x="278" y="187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3635354" y="2578258"/>
              <a:ext cx="26126" cy="95854"/>
            </a:xfrm>
            <a:custGeom>
              <a:avLst/>
              <a:gdLst/>
              <a:ahLst/>
              <a:cxnLst/>
              <a:rect l="l" t="t" r="r" b="b"/>
              <a:pathLst>
                <a:path w="151" h="554" extrusionOk="0">
                  <a:moveTo>
                    <a:pt x="1" y="1"/>
                  </a:moveTo>
                  <a:cubicBezTo>
                    <a:pt x="15" y="184"/>
                    <a:pt x="34" y="370"/>
                    <a:pt x="45" y="554"/>
                  </a:cubicBezTo>
                  <a:cubicBezTo>
                    <a:pt x="81" y="370"/>
                    <a:pt x="114" y="184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3662000" y="2578258"/>
              <a:ext cx="25607" cy="93951"/>
            </a:xfrm>
            <a:custGeom>
              <a:avLst/>
              <a:gdLst/>
              <a:ahLst/>
              <a:cxnLst/>
              <a:rect l="l" t="t" r="r" b="b"/>
              <a:pathLst>
                <a:path w="148" h="543" extrusionOk="0">
                  <a:moveTo>
                    <a:pt x="1" y="1"/>
                  </a:moveTo>
                  <a:cubicBezTo>
                    <a:pt x="19" y="180"/>
                    <a:pt x="34" y="363"/>
                    <a:pt x="48" y="543"/>
                  </a:cubicBezTo>
                  <a:cubicBezTo>
                    <a:pt x="81" y="363"/>
                    <a:pt x="118" y="180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3689337" y="2578258"/>
              <a:ext cx="25434" cy="91356"/>
            </a:xfrm>
            <a:custGeom>
              <a:avLst/>
              <a:gdLst/>
              <a:ahLst/>
              <a:cxnLst/>
              <a:rect l="l" t="t" r="r" b="b"/>
              <a:pathLst>
                <a:path w="147" h="528" extrusionOk="0">
                  <a:moveTo>
                    <a:pt x="0" y="1"/>
                  </a:moveTo>
                  <a:cubicBezTo>
                    <a:pt x="15" y="176"/>
                    <a:pt x="33" y="352"/>
                    <a:pt x="44" y="528"/>
                  </a:cubicBezTo>
                  <a:cubicBezTo>
                    <a:pt x="77" y="352"/>
                    <a:pt x="110" y="176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3715809" y="2578258"/>
              <a:ext cx="24915" cy="88934"/>
            </a:xfrm>
            <a:custGeom>
              <a:avLst/>
              <a:gdLst/>
              <a:ahLst/>
              <a:cxnLst/>
              <a:rect l="l" t="t" r="r" b="b"/>
              <a:pathLst>
                <a:path w="144" h="514" extrusionOk="0">
                  <a:moveTo>
                    <a:pt x="1" y="1"/>
                  </a:moveTo>
                  <a:cubicBezTo>
                    <a:pt x="16" y="169"/>
                    <a:pt x="30" y="345"/>
                    <a:pt x="49" y="513"/>
                  </a:cubicBezTo>
                  <a:cubicBezTo>
                    <a:pt x="81" y="345"/>
                    <a:pt x="111" y="169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3743146" y="2578258"/>
              <a:ext cx="23531" cy="86338"/>
            </a:xfrm>
            <a:custGeom>
              <a:avLst/>
              <a:gdLst/>
              <a:ahLst/>
              <a:cxnLst/>
              <a:rect l="l" t="t" r="r" b="b"/>
              <a:pathLst>
                <a:path w="136" h="499" extrusionOk="0">
                  <a:moveTo>
                    <a:pt x="0" y="1"/>
                  </a:moveTo>
                  <a:cubicBezTo>
                    <a:pt x="15" y="165"/>
                    <a:pt x="26" y="334"/>
                    <a:pt x="41" y="499"/>
                  </a:cubicBezTo>
                  <a:cubicBezTo>
                    <a:pt x="74" y="334"/>
                    <a:pt x="107" y="165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3769792" y="2578258"/>
              <a:ext cx="23531" cy="84435"/>
            </a:xfrm>
            <a:custGeom>
              <a:avLst/>
              <a:gdLst/>
              <a:ahLst/>
              <a:cxnLst/>
              <a:rect l="l" t="t" r="r" b="b"/>
              <a:pathLst>
                <a:path w="136" h="488" extrusionOk="0">
                  <a:moveTo>
                    <a:pt x="0" y="1"/>
                  </a:moveTo>
                  <a:cubicBezTo>
                    <a:pt x="15" y="162"/>
                    <a:pt x="30" y="326"/>
                    <a:pt x="44" y="488"/>
                  </a:cubicBezTo>
                  <a:cubicBezTo>
                    <a:pt x="73" y="326"/>
                    <a:pt x="103" y="162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3796437" y="2578258"/>
              <a:ext cx="22839" cy="81840"/>
            </a:xfrm>
            <a:custGeom>
              <a:avLst/>
              <a:gdLst/>
              <a:ahLst/>
              <a:cxnLst/>
              <a:rect l="l" t="t" r="r" b="b"/>
              <a:pathLst>
                <a:path w="132" h="473" extrusionOk="0">
                  <a:moveTo>
                    <a:pt x="0" y="1"/>
                  </a:moveTo>
                  <a:cubicBezTo>
                    <a:pt x="11" y="158"/>
                    <a:pt x="26" y="316"/>
                    <a:pt x="40" y="473"/>
                  </a:cubicBezTo>
                  <a:cubicBezTo>
                    <a:pt x="73" y="316"/>
                    <a:pt x="99" y="158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3822909" y="2578258"/>
              <a:ext cx="22493" cy="79417"/>
            </a:xfrm>
            <a:custGeom>
              <a:avLst/>
              <a:gdLst/>
              <a:ahLst/>
              <a:cxnLst/>
              <a:rect l="l" t="t" r="r" b="b"/>
              <a:pathLst>
                <a:path w="130" h="459" extrusionOk="0">
                  <a:moveTo>
                    <a:pt x="1" y="1"/>
                  </a:moveTo>
                  <a:cubicBezTo>
                    <a:pt x="16" y="151"/>
                    <a:pt x="30" y="308"/>
                    <a:pt x="41" y="458"/>
                  </a:cubicBezTo>
                  <a:cubicBezTo>
                    <a:pt x="70" y="308"/>
                    <a:pt x="103" y="15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3850246" y="2578258"/>
              <a:ext cx="21109" cy="76822"/>
            </a:xfrm>
            <a:custGeom>
              <a:avLst/>
              <a:gdLst/>
              <a:ahLst/>
              <a:cxnLst/>
              <a:rect l="l" t="t" r="r" b="b"/>
              <a:pathLst>
                <a:path w="122" h="444" extrusionOk="0">
                  <a:moveTo>
                    <a:pt x="0" y="1"/>
                  </a:moveTo>
                  <a:cubicBezTo>
                    <a:pt x="11" y="147"/>
                    <a:pt x="26" y="297"/>
                    <a:pt x="41" y="444"/>
                  </a:cubicBezTo>
                  <a:cubicBezTo>
                    <a:pt x="66" y="297"/>
                    <a:pt x="96" y="147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3876891" y="2578258"/>
              <a:ext cx="21109" cy="74919"/>
            </a:xfrm>
            <a:custGeom>
              <a:avLst/>
              <a:gdLst/>
              <a:ahLst/>
              <a:cxnLst/>
              <a:rect l="l" t="t" r="r" b="b"/>
              <a:pathLst>
                <a:path w="122" h="433" extrusionOk="0">
                  <a:moveTo>
                    <a:pt x="0" y="1"/>
                  </a:moveTo>
                  <a:cubicBezTo>
                    <a:pt x="15" y="143"/>
                    <a:pt x="30" y="290"/>
                    <a:pt x="37" y="433"/>
                  </a:cubicBezTo>
                  <a:cubicBezTo>
                    <a:pt x="63" y="290"/>
                    <a:pt x="92" y="143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3904056" y="2578258"/>
              <a:ext cx="20417" cy="72496"/>
            </a:xfrm>
            <a:custGeom>
              <a:avLst/>
              <a:gdLst/>
              <a:ahLst/>
              <a:cxnLst/>
              <a:rect l="l" t="t" r="r" b="b"/>
              <a:pathLst>
                <a:path w="118" h="419" extrusionOk="0">
                  <a:moveTo>
                    <a:pt x="1" y="1"/>
                  </a:moveTo>
                  <a:cubicBezTo>
                    <a:pt x="12" y="140"/>
                    <a:pt x="23" y="279"/>
                    <a:pt x="37" y="418"/>
                  </a:cubicBezTo>
                  <a:cubicBezTo>
                    <a:pt x="63" y="279"/>
                    <a:pt x="92" y="140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930701" y="2578258"/>
              <a:ext cx="19898" cy="69901"/>
            </a:xfrm>
            <a:custGeom>
              <a:avLst/>
              <a:gdLst/>
              <a:ahLst/>
              <a:cxnLst/>
              <a:rect l="l" t="t" r="r" b="b"/>
              <a:pathLst>
                <a:path w="115" h="404" extrusionOk="0">
                  <a:moveTo>
                    <a:pt x="1" y="1"/>
                  </a:moveTo>
                  <a:cubicBezTo>
                    <a:pt x="15" y="132"/>
                    <a:pt x="23" y="272"/>
                    <a:pt x="37" y="403"/>
                  </a:cubicBezTo>
                  <a:cubicBezTo>
                    <a:pt x="63" y="272"/>
                    <a:pt x="88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958038" y="2578258"/>
              <a:ext cx="19725" cy="67306"/>
            </a:xfrm>
            <a:custGeom>
              <a:avLst/>
              <a:gdLst/>
              <a:ahLst/>
              <a:cxnLst/>
              <a:rect l="l" t="t" r="r" b="b"/>
              <a:pathLst>
                <a:path w="114" h="389" extrusionOk="0">
                  <a:moveTo>
                    <a:pt x="0" y="1"/>
                  </a:moveTo>
                  <a:cubicBezTo>
                    <a:pt x="11" y="129"/>
                    <a:pt x="22" y="261"/>
                    <a:pt x="37" y="389"/>
                  </a:cubicBezTo>
                  <a:cubicBezTo>
                    <a:pt x="62" y="261"/>
                    <a:pt x="84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3984510" y="2578258"/>
              <a:ext cx="18686" cy="64883"/>
            </a:xfrm>
            <a:custGeom>
              <a:avLst/>
              <a:gdLst/>
              <a:ahLst/>
              <a:cxnLst/>
              <a:rect l="l" t="t" r="r" b="b"/>
              <a:pathLst>
                <a:path w="108" h="375" extrusionOk="0">
                  <a:moveTo>
                    <a:pt x="1" y="1"/>
                  </a:moveTo>
                  <a:cubicBezTo>
                    <a:pt x="12" y="125"/>
                    <a:pt x="23" y="253"/>
                    <a:pt x="34" y="374"/>
                  </a:cubicBezTo>
                  <a:cubicBezTo>
                    <a:pt x="56" y="253"/>
                    <a:pt x="85" y="129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4010636" y="2578258"/>
              <a:ext cx="18513" cy="62980"/>
            </a:xfrm>
            <a:custGeom>
              <a:avLst/>
              <a:gdLst/>
              <a:ahLst/>
              <a:cxnLst/>
              <a:rect l="l" t="t" r="r" b="b"/>
              <a:pathLst>
                <a:path w="107" h="364" extrusionOk="0">
                  <a:moveTo>
                    <a:pt x="0" y="1"/>
                  </a:moveTo>
                  <a:cubicBezTo>
                    <a:pt x="11" y="121"/>
                    <a:pt x="26" y="242"/>
                    <a:pt x="33" y="363"/>
                  </a:cubicBezTo>
                  <a:cubicBezTo>
                    <a:pt x="55" y="242"/>
                    <a:pt x="81" y="125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4037801" y="2578258"/>
              <a:ext cx="17302" cy="60385"/>
            </a:xfrm>
            <a:custGeom>
              <a:avLst/>
              <a:gdLst/>
              <a:ahLst/>
              <a:cxnLst/>
              <a:rect l="l" t="t" r="r" b="b"/>
              <a:pathLst>
                <a:path w="100" h="349" extrusionOk="0">
                  <a:moveTo>
                    <a:pt x="1" y="1"/>
                  </a:moveTo>
                  <a:cubicBezTo>
                    <a:pt x="8" y="114"/>
                    <a:pt x="23" y="235"/>
                    <a:pt x="34" y="348"/>
                  </a:cubicBezTo>
                  <a:cubicBezTo>
                    <a:pt x="56" y="235"/>
                    <a:pt x="77" y="12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4064446" y="2578258"/>
              <a:ext cx="17821" cy="57790"/>
            </a:xfrm>
            <a:custGeom>
              <a:avLst/>
              <a:gdLst/>
              <a:ahLst/>
              <a:cxnLst/>
              <a:rect l="l" t="t" r="r" b="b"/>
              <a:pathLst>
                <a:path w="103" h="334" extrusionOk="0">
                  <a:moveTo>
                    <a:pt x="0" y="1"/>
                  </a:moveTo>
                  <a:cubicBezTo>
                    <a:pt x="11" y="110"/>
                    <a:pt x="19" y="220"/>
                    <a:pt x="33" y="334"/>
                  </a:cubicBezTo>
                  <a:cubicBezTo>
                    <a:pt x="55" y="224"/>
                    <a:pt x="81" y="114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4091610" y="2578258"/>
              <a:ext cx="16091" cy="55886"/>
            </a:xfrm>
            <a:custGeom>
              <a:avLst/>
              <a:gdLst/>
              <a:ahLst/>
              <a:cxnLst/>
              <a:rect l="l" t="t" r="r" b="b"/>
              <a:pathLst>
                <a:path w="93" h="323" extrusionOk="0">
                  <a:moveTo>
                    <a:pt x="1" y="1"/>
                  </a:moveTo>
                  <a:cubicBezTo>
                    <a:pt x="8" y="107"/>
                    <a:pt x="19" y="213"/>
                    <a:pt x="27" y="323"/>
                  </a:cubicBezTo>
                  <a:cubicBezTo>
                    <a:pt x="52" y="217"/>
                    <a:pt x="71" y="110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4118255" y="2578258"/>
              <a:ext cx="16091" cy="53464"/>
            </a:xfrm>
            <a:custGeom>
              <a:avLst/>
              <a:gdLst/>
              <a:ahLst/>
              <a:cxnLst/>
              <a:rect l="l" t="t" r="r" b="b"/>
              <a:pathLst>
                <a:path w="93" h="309" extrusionOk="0">
                  <a:moveTo>
                    <a:pt x="1" y="1"/>
                  </a:moveTo>
                  <a:cubicBezTo>
                    <a:pt x="12" y="99"/>
                    <a:pt x="19" y="202"/>
                    <a:pt x="30" y="308"/>
                  </a:cubicBezTo>
                  <a:cubicBezTo>
                    <a:pt x="52" y="206"/>
                    <a:pt x="70" y="107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4145593" y="2578258"/>
              <a:ext cx="15399" cy="50869"/>
            </a:xfrm>
            <a:custGeom>
              <a:avLst/>
              <a:gdLst/>
              <a:ahLst/>
              <a:cxnLst/>
              <a:rect l="l" t="t" r="r" b="b"/>
              <a:pathLst>
                <a:path w="89" h="294" extrusionOk="0">
                  <a:moveTo>
                    <a:pt x="0" y="1"/>
                  </a:moveTo>
                  <a:lnTo>
                    <a:pt x="26" y="29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776020" y="2762699"/>
              <a:ext cx="393107" cy="84435"/>
            </a:xfrm>
            <a:custGeom>
              <a:avLst/>
              <a:gdLst/>
              <a:ahLst/>
              <a:cxnLst/>
              <a:rect l="l" t="t" r="r" b="b"/>
              <a:pathLst>
                <a:path w="2272" h="488" extrusionOk="0">
                  <a:moveTo>
                    <a:pt x="19" y="0"/>
                  </a:moveTo>
                  <a:cubicBezTo>
                    <a:pt x="8" y="33"/>
                    <a:pt x="1" y="70"/>
                    <a:pt x="1" y="107"/>
                  </a:cubicBezTo>
                  <a:lnTo>
                    <a:pt x="1" y="176"/>
                  </a:lnTo>
                  <a:cubicBezTo>
                    <a:pt x="1" y="348"/>
                    <a:pt x="144" y="488"/>
                    <a:pt x="312" y="488"/>
                  </a:cubicBezTo>
                  <a:lnTo>
                    <a:pt x="2272" y="488"/>
                  </a:lnTo>
                  <a:lnTo>
                    <a:pt x="2272" y="411"/>
                  </a:lnTo>
                  <a:lnTo>
                    <a:pt x="352" y="411"/>
                  </a:lnTo>
                  <a:cubicBezTo>
                    <a:pt x="169" y="411"/>
                    <a:pt x="19" y="257"/>
                    <a:pt x="19" y="74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186C1BA8-206E-E4E6-495E-7EF7854BA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370" y="482185"/>
            <a:ext cx="4166105" cy="42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8" name="Google Shape;2188;p46"/>
          <p:cNvGrpSpPr/>
          <p:nvPr/>
        </p:nvGrpSpPr>
        <p:grpSpPr>
          <a:xfrm rot="1445968">
            <a:off x="7715838" y="2003193"/>
            <a:ext cx="1311480" cy="683991"/>
            <a:chOff x="987200" y="942075"/>
            <a:chExt cx="615100" cy="320800"/>
          </a:xfrm>
        </p:grpSpPr>
        <p:sp>
          <p:nvSpPr>
            <p:cNvPr id="2189" name="Google Shape;2189;p46"/>
            <p:cNvSpPr/>
            <p:nvPr/>
          </p:nvSpPr>
          <p:spPr>
            <a:xfrm>
              <a:off x="987200" y="942075"/>
              <a:ext cx="612050" cy="318950"/>
            </a:xfrm>
            <a:custGeom>
              <a:avLst/>
              <a:gdLst/>
              <a:ahLst/>
              <a:cxnLst/>
              <a:rect l="l" t="t" r="r" b="b"/>
              <a:pathLst>
                <a:path w="24482" h="12758" extrusionOk="0">
                  <a:moveTo>
                    <a:pt x="10337" y="1"/>
                  </a:moveTo>
                  <a:cubicBezTo>
                    <a:pt x="10276" y="1"/>
                    <a:pt x="10213" y="4"/>
                    <a:pt x="10148" y="15"/>
                  </a:cubicBezTo>
                  <a:cubicBezTo>
                    <a:pt x="10068" y="31"/>
                    <a:pt x="9984" y="53"/>
                    <a:pt x="9899" y="105"/>
                  </a:cubicBezTo>
                  <a:cubicBezTo>
                    <a:pt x="9835" y="137"/>
                    <a:pt x="9751" y="190"/>
                    <a:pt x="9692" y="248"/>
                  </a:cubicBezTo>
                  <a:cubicBezTo>
                    <a:pt x="9571" y="375"/>
                    <a:pt x="9507" y="529"/>
                    <a:pt x="9470" y="661"/>
                  </a:cubicBezTo>
                  <a:cubicBezTo>
                    <a:pt x="9428" y="794"/>
                    <a:pt x="9401" y="915"/>
                    <a:pt x="9370" y="1016"/>
                  </a:cubicBezTo>
                  <a:cubicBezTo>
                    <a:pt x="9348" y="1069"/>
                    <a:pt x="9338" y="1116"/>
                    <a:pt x="9317" y="1154"/>
                  </a:cubicBezTo>
                  <a:cubicBezTo>
                    <a:pt x="9295" y="1191"/>
                    <a:pt x="9258" y="1243"/>
                    <a:pt x="9227" y="1281"/>
                  </a:cubicBezTo>
                  <a:cubicBezTo>
                    <a:pt x="9153" y="1376"/>
                    <a:pt x="9078" y="1466"/>
                    <a:pt x="8999" y="1550"/>
                  </a:cubicBezTo>
                  <a:lnTo>
                    <a:pt x="8761" y="1815"/>
                  </a:lnTo>
                  <a:lnTo>
                    <a:pt x="8644" y="1958"/>
                  </a:lnTo>
                  <a:cubicBezTo>
                    <a:pt x="8607" y="1995"/>
                    <a:pt x="8565" y="2064"/>
                    <a:pt x="8544" y="2080"/>
                  </a:cubicBezTo>
                  <a:cubicBezTo>
                    <a:pt x="8380" y="2254"/>
                    <a:pt x="8226" y="2445"/>
                    <a:pt x="8099" y="2651"/>
                  </a:cubicBezTo>
                  <a:cubicBezTo>
                    <a:pt x="8036" y="2752"/>
                    <a:pt x="7983" y="2847"/>
                    <a:pt x="7930" y="2953"/>
                  </a:cubicBezTo>
                  <a:cubicBezTo>
                    <a:pt x="7877" y="3059"/>
                    <a:pt x="7835" y="3160"/>
                    <a:pt x="7798" y="3260"/>
                  </a:cubicBezTo>
                  <a:cubicBezTo>
                    <a:pt x="7718" y="3467"/>
                    <a:pt x="7639" y="3657"/>
                    <a:pt x="7570" y="3853"/>
                  </a:cubicBezTo>
                  <a:cubicBezTo>
                    <a:pt x="7565" y="3864"/>
                    <a:pt x="7565" y="3874"/>
                    <a:pt x="7559" y="3879"/>
                  </a:cubicBezTo>
                  <a:cubicBezTo>
                    <a:pt x="7533" y="3948"/>
                    <a:pt x="7496" y="4012"/>
                    <a:pt x="7469" y="4086"/>
                  </a:cubicBezTo>
                  <a:cubicBezTo>
                    <a:pt x="7390" y="4276"/>
                    <a:pt x="7332" y="4478"/>
                    <a:pt x="7295" y="4668"/>
                  </a:cubicBezTo>
                  <a:cubicBezTo>
                    <a:pt x="7247" y="4753"/>
                    <a:pt x="7205" y="4853"/>
                    <a:pt x="7189" y="4949"/>
                  </a:cubicBezTo>
                  <a:cubicBezTo>
                    <a:pt x="7141" y="5139"/>
                    <a:pt x="7141" y="5330"/>
                    <a:pt x="7162" y="5504"/>
                  </a:cubicBezTo>
                  <a:cubicBezTo>
                    <a:pt x="7168" y="5531"/>
                    <a:pt x="7168" y="5557"/>
                    <a:pt x="7168" y="5584"/>
                  </a:cubicBezTo>
                  <a:cubicBezTo>
                    <a:pt x="7094" y="5859"/>
                    <a:pt x="7067" y="6150"/>
                    <a:pt x="7056" y="6436"/>
                  </a:cubicBezTo>
                  <a:cubicBezTo>
                    <a:pt x="7041" y="6437"/>
                    <a:pt x="7025" y="6437"/>
                    <a:pt x="7009" y="6437"/>
                  </a:cubicBezTo>
                  <a:cubicBezTo>
                    <a:pt x="6971" y="6437"/>
                    <a:pt x="6935" y="6436"/>
                    <a:pt x="6900" y="6436"/>
                  </a:cubicBezTo>
                  <a:cubicBezTo>
                    <a:pt x="6817" y="6436"/>
                    <a:pt x="6742" y="6443"/>
                    <a:pt x="6675" y="6489"/>
                  </a:cubicBezTo>
                  <a:cubicBezTo>
                    <a:pt x="6649" y="6510"/>
                    <a:pt x="6628" y="6526"/>
                    <a:pt x="6601" y="6568"/>
                  </a:cubicBezTo>
                  <a:cubicBezTo>
                    <a:pt x="6532" y="6674"/>
                    <a:pt x="6532" y="6870"/>
                    <a:pt x="6506" y="7002"/>
                  </a:cubicBezTo>
                  <a:cubicBezTo>
                    <a:pt x="6490" y="7071"/>
                    <a:pt x="6495" y="7161"/>
                    <a:pt x="6506" y="7262"/>
                  </a:cubicBezTo>
                  <a:cubicBezTo>
                    <a:pt x="6485" y="7474"/>
                    <a:pt x="6495" y="7664"/>
                    <a:pt x="6517" y="7807"/>
                  </a:cubicBezTo>
                  <a:cubicBezTo>
                    <a:pt x="6511" y="7849"/>
                    <a:pt x="6501" y="7892"/>
                    <a:pt x="6485" y="7929"/>
                  </a:cubicBezTo>
                  <a:cubicBezTo>
                    <a:pt x="6427" y="7913"/>
                    <a:pt x="6368" y="7902"/>
                    <a:pt x="6305" y="7886"/>
                  </a:cubicBezTo>
                  <a:cubicBezTo>
                    <a:pt x="6257" y="7865"/>
                    <a:pt x="6215" y="7860"/>
                    <a:pt x="6167" y="7839"/>
                  </a:cubicBezTo>
                  <a:cubicBezTo>
                    <a:pt x="6162" y="7839"/>
                    <a:pt x="6151" y="7833"/>
                    <a:pt x="6141" y="7833"/>
                  </a:cubicBezTo>
                  <a:cubicBezTo>
                    <a:pt x="6061" y="7812"/>
                    <a:pt x="5982" y="7786"/>
                    <a:pt x="5897" y="7786"/>
                  </a:cubicBezTo>
                  <a:cubicBezTo>
                    <a:pt x="5789" y="7767"/>
                    <a:pt x="5689" y="7760"/>
                    <a:pt x="5600" y="7760"/>
                  </a:cubicBezTo>
                  <a:cubicBezTo>
                    <a:pt x="5537" y="7760"/>
                    <a:pt x="5479" y="7763"/>
                    <a:pt x="5426" y="7770"/>
                  </a:cubicBezTo>
                  <a:cubicBezTo>
                    <a:pt x="5373" y="7786"/>
                    <a:pt x="5326" y="7791"/>
                    <a:pt x="5278" y="7807"/>
                  </a:cubicBezTo>
                  <a:cubicBezTo>
                    <a:pt x="5267" y="7791"/>
                    <a:pt x="5262" y="7786"/>
                    <a:pt x="5252" y="7770"/>
                  </a:cubicBezTo>
                  <a:cubicBezTo>
                    <a:pt x="5246" y="7765"/>
                    <a:pt x="5241" y="7759"/>
                    <a:pt x="5236" y="7743"/>
                  </a:cubicBezTo>
                  <a:cubicBezTo>
                    <a:pt x="5103" y="7569"/>
                    <a:pt x="4955" y="7389"/>
                    <a:pt x="4812" y="7209"/>
                  </a:cubicBezTo>
                  <a:cubicBezTo>
                    <a:pt x="4341" y="6648"/>
                    <a:pt x="3807" y="6118"/>
                    <a:pt x="3235" y="5589"/>
                  </a:cubicBezTo>
                  <a:cubicBezTo>
                    <a:pt x="3002" y="5351"/>
                    <a:pt x="2758" y="5118"/>
                    <a:pt x="2510" y="4906"/>
                  </a:cubicBezTo>
                  <a:cubicBezTo>
                    <a:pt x="2330" y="4753"/>
                    <a:pt x="2150" y="4610"/>
                    <a:pt x="1965" y="4472"/>
                  </a:cubicBezTo>
                  <a:cubicBezTo>
                    <a:pt x="1875" y="4398"/>
                    <a:pt x="1779" y="4329"/>
                    <a:pt x="1689" y="4266"/>
                  </a:cubicBezTo>
                  <a:lnTo>
                    <a:pt x="1546" y="4165"/>
                  </a:lnTo>
                  <a:cubicBezTo>
                    <a:pt x="1504" y="4134"/>
                    <a:pt x="1462" y="4102"/>
                    <a:pt x="1388" y="4065"/>
                  </a:cubicBezTo>
                  <a:cubicBezTo>
                    <a:pt x="1285" y="4008"/>
                    <a:pt x="1168" y="3985"/>
                    <a:pt x="1056" y="3985"/>
                  </a:cubicBezTo>
                  <a:cubicBezTo>
                    <a:pt x="1023" y="3985"/>
                    <a:pt x="990" y="3987"/>
                    <a:pt x="959" y="3991"/>
                  </a:cubicBezTo>
                  <a:cubicBezTo>
                    <a:pt x="821" y="4012"/>
                    <a:pt x="694" y="4065"/>
                    <a:pt x="583" y="4123"/>
                  </a:cubicBezTo>
                  <a:cubicBezTo>
                    <a:pt x="472" y="4192"/>
                    <a:pt x="371" y="4276"/>
                    <a:pt x="287" y="4372"/>
                  </a:cubicBezTo>
                  <a:cubicBezTo>
                    <a:pt x="197" y="4462"/>
                    <a:pt x="128" y="4589"/>
                    <a:pt x="85" y="4711"/>
                  </a:cubicBezTo>
                  <a:cubicBezTo>
                    <a:pt x="1" y="4954"/>
                    <a:pt x="1" y="5197"/>
                    <a:pt x="38" y="5430"/>
                  </a:cubicBezTo>
                  <a:cubicBezTo>
                    <a:pt x="80" y="5663"/>
                    <a:pt x="154" y="5880"/>
                    <a:pt x="234" y="6076"/>
                  </a:cubicBezTo>
                  <a:cubicBezTo>
                    <a:pt x="403" y="6484"/>
                    <a:pt x="620" y="6860"/>
                    <a:pt x="858" y="7193"/>
                  </a:cubicBezTo>
                  <a:cubicBezTo>
                    <a:pt x="1165" y="7638"/>
                    <a:pt x="1462" y="8072"/>
                    <a:pt x="1769" y="8479"/>
                  </a:cubicBezTo>
                  <a:cubicBezTo>
                    <a:pt x="2166" y="9056"/>
                    <a:pt x="2600" y="9580"/>
                    <a:pt x="3081" y="10025"/>
                  </a:cubicBezTo>
                  <a:cubicBezTo>
                    <a:pt x="3759" y="10660"/>
                    <a:pt x="4505" y="11152"/>
                    <a:pt x="5262" y="11496"/>
                  </a:cubicBezTo>
                  <a:cubicBezTo>
                    <a:pt x="5633" y="11676"/>
                    <a:pt x="6008" y="11809"/>
                    <a:pt x="6379" y="11920"/>
                  </a:cubicBezTo>
                  <a:cubicBezTo>
                    <a:pt x="6390" y="11925"/>
                    <a:pt x="6400" y="11925"/>
                    <a:pt x="6416" y="11925"/>
                  </a:cubicBezTo>
                  <a:cubicBezTo>
                    <a:pt x="6691" y="12047"/>
                    <a:pt x="7014" y="12158"/>
                    <a:pt x="7369" y="12248"/>
                  </a:cubicBezTo>
                  <a:cubicBezTo>
                    <a:pt x="7649" y="12322"/>
                    <a:pt x="7914" y="12370"/>
                    <a:pt x="8157" y="12401"/>
                  </a:cubicBezTo>
                  <a:cubicBezTo>
                    <a:pt x="9538" y="12665"/>
                    <a:pt x="10895" y="12757"/>
                    <a:pt x="12118" y="12757"/>
                  </a:cubicBezTo>
                  <a:cubicBezTo>
                    <a:pt x="14851" y="12757"/>
                    <a:pt x="16918" y="12295"/>
                    <a:pt x="17108" y="12248"/>
                  </a:cubicBezTo>
                  <a:cubicBezTo>
                    <a:pt x="17468" y="12158"/>
                    <a:pt x="17791" y="12047"/>
                    <a:pt x="18061" y="11925"/>
                  </a:cubicBezTo>
                  <a:cubicBezTo>
                    <a:pt x="18077" y="11925"/>
                    <a:pt x="18087" y="11920"/>
                    <a:pt x="18103" y="11920"/>
                  </a:cubicBezTo>
                  <a:cubicBezTo>
                    <a:pt x="18474" y="11809"/>
                    <a:pt x="18844" y="11676"/>
                    <a:pt x="19220" y="11496"/>
                  </a:cubicBezTo>
                  <a:cubicBezTo>
                    <a:pt x="19966" y="11152"/>
                    <a:pt x="20718" y="10660"/>
                    <a:pt x="21396" y="10025"/>
                  </a:cubicBezTo>
                  <a:cubicBezTo>
                    <a:pt x="21882" y="9580"/>
                    <a:pt x="22322" y="9056"/>
                    <a:pt x="22714" y="8479"/>
                  </a:cubicBezTo>
                  <a:cubicBezTo>
                    <a:pt x="23026" y="8066"/>
                    <a:pt x="23322" y="7638"/>
                    <a:pt x="23619" y="7193"/>
                  </a:cubicBezTo>
                  <a:cubicBezTo>
                    <a:pt x="23857" y="6849"/>
                    <a:pt x="24079" y="6484"/>
                    <a:pt x="24249" y="6076"/>
                  </a:cubicBezTo>
                  <a:cubicBezTo>
                    <a:pt x="24333" y="5880"/>
                    <a:pt x="24402" y="5663"/>
                    <a:pt x="24439" y="5430"/>
                  </a:cubicBezTo>
                  <a:cubicBezTo>
                    <a:pt x="24476" y="5197"/>
                    <a:pt x="24481" y="4949"/>
                    <a:pt x="24397" y="4711"/>
                  </a:cubicBezTo>
                  <a:cubicBezTo>
                    <a:pt x="24344" y="4589"/>
                    <a:pt x="24270" y="4462"/>
                    <a:pt x="24185" y="4372"/>
                  </a:cubicBezTo>
                  <a:cubicBezTo>
                    <a:pt x="24100" y="4276"/>
                    <a:pt x="24000" y="4192"/>
                    <a:pt x="23894" y="4123"/>
                  </a:cubicBezTo>
                  <a:cubicBezTo>
                    <a:pt x="23783" y="4065"/>
                    <a:pt x="23656" y="4012"/>
                    <a:pt x="23518" y="3991"/>
                  </a:cubicBezTo>
                  <a:cubicBezTo>
                    <a:pt x="23485" y="3987"/>
                    <a:pt x="23452" y="3985"/>
                    <a:pt x="23418" y="3985"/>
                  </a:cubicBezTo>
                  <a:cubicBezTo>
                    <a:pt x="23304" y="3985"/>
                    <a:pt x="23186" y="4008"/>
                    <a:pt x="23084" y="4065"/>
                  </a:cubicBezTo>
                  <a:cubicBezTo>
                    <a:pt x="23015" y="4102"/>
                    <a:pt x="22973" y="4139"/>
                    <a:pt x="22925" y="4165"/>
                  </a:cubicBezTo>
                  <a:lnTo>
                    <a:pt x="22788" y="4266"/>
                  </a:lnTo>
                  <a:cubicBezTo>
                    <a:pt x="22698" y="4329"/>
                    <a:pt x="22602" y="4403"/>
                    <a:pt x="22507" y="4472"/>
                  </a:cubicBezTo>
                  <a:cubicBezTo>
                    <a:pt x="22327" y="4610"/>
                    <a:pt x="22147" y="4753"/>
                    <a:pt x="21967" y="4906"/>
                  </a:cubicBezTo>
                  <a:cubicBezTo>
                    <a:pt x="21713" y="5118"/>
                    <a:pt x="21475" y="5351"/>
                    <a:pt x="21237" y="5589"/>
                  </a:cubicBezTo>
                  <a:cubicBezTo>
                    <a:pt x="20670" y="6118"/>
                    <a:pt x="20125" y="6648"/>
                    <a:pt x="19665" y="7209"/>
                  </a:cubicBezTo>
                  <a:cubicBezTo>
                    <a:pt x="19511" y="7384"/>
                    <a:pt x="19374" y="7569"/>
                    <a:pt x="19241" y="7743"/>
                  </a:cubicBezTo>
                  <a:cubicBezTo>
                    <a:pt x="19236" y="7759"/>
                    <a:pt x="19225" y="7765"/>
                    <a:pt x="19220" y="7770"/>
                  </a:cubicBezTo>
                  <a:cubicBezTo>
                    <a:pt x="19215" y="7786"/>
                    <a:pt x="19209" y="7791"/>
                    <a:pt x="19194" y="7807"/>
                  </a:cubicBezTo>
                  <a:cubicBezTo>
                    <a:pt x="19157" y="7791"/>
                    <a:pt x="19109" y="7786"/>
                    <a:pt x="19051" y="7770"/>
                  </a:cubicBezTo>
                  <a:cubicBezTo>
                    <a:pt x="18998" y="7763"/>
                    <a:pt x="18940" y="7760"/>
                    <a:pt x="18877" y="7760"/>
                  </a:cubicBezTo>
                  <a:cubicBezTo>
                    <a:pt x="18788" y="7760"/>
                    <a:pt x="18688" y="7767"/>
                    <a:pt x="18580" y="7786"/>
                  </a:cubicBezTo>
                  <a:cubicBezTo>
                    <a:pt x="18495" y="7791"/>
                    <a:pt x="18416" y="7812"/>
                    <a:pt x="18336" y="7833"/>
                  </a:cubicBezTo>
                  <a:cubicBezTo>
                    <a:pt x="18326" y="7833"/>
                    <a:pt x="18320" y="7839"/>
                    <a:pt x="18315" y="7839"/>
                  </a:cubicBezTo>
                  <a:cubicBezTo>
                    <a:pt x="18267" y="7849"/>
                    <a:pt x="18225" y="7865"/>
                    <a:pt x="18177" y="7886"/>
                  </a:cubicBezTo>
                  <a:cubicBezTo>
                    <a:pt x="18124" y="7902"/>
                    <a:pt x="18061" y="7918"/>
                    <a:pt x="18003" y="7929"/>
                  </a:cubicBezTo>
                  <a:cubicBezTo>
                    <a:pt x="17987" y="7892"/>
                    <a:pt x="17976" y="7849"/>
                    <a:pt x="17971" y="7807"/>
                  </a:cubicBezTo>
                  <a:cubicBezTo>
                    <a:pt x="17992" y="7659"/>
                    <a:pt x="18008" y="7474"/>
                    <a:pt x="17987" y="7262"/>
                  </a:cubicBezTo>
                  <a:cubicBezTo>
                    <a:pt x="17992" y="7161"/>
                    <a:pt x="17992" y="7071"/>
                    <a:pt x="17987" y="7002"/>
                  </a:cubicBezTo>
                  <a:cubicBezTo>
                    <a:pt x="17966" y="6870"/>
                    <a:pt x="17966" y="6674"/>
                    <a:pt x="17886" y="6568"/>
                  </a:cubicBezTo>
                  <a:cubicBezTo>
                    <a:pt x="17860" y="6526"/>
                    <a:pt x="17839" y="6510"/>
                    <a:pt x="17812" y="6489"/>
                  </a:cubicBezTo>
                  <a:cubicBezTo>
                    <a:pt x="17746" y="6443"/>
                    <a:pt x="17671" y="6436"/>
                    <a:pt x="17589" y="6436"/>
                  </a:cubicBezTo>
                  <a:cubicBezTo>
                    <a:pt x="17555" y="6436"/>
                    <a:pt x="17519" y="6437"/>
                    <a:pt x="17482" y="6437"/>
                  </a:cubicBezTo>
                  <a:cubicBezTo>
                    <a:pt x="17467" y="6437"/>
                    <a:pt x="17452" y="6437"/>
                    <a:pt x="17436" y="6436"/>
                  </a:cubicBezTo>
                  <a:cubicBezTo>
                    <a:pt x="17420" y="6150"/>
                    <a:pt x="17399" y="5859"/>
                    <a:pt x="17320" y="5584"/>
                  </a:cubicBezTo>
                  <a:cubicBezTo>
                    <a:pt x="17320" y="5557"/>
                    <a:pt x="17330" y="5531"/>
                    <a:pt x="17330" y="5504"/>
                  </a:cubicBezTo>
                  <a:cubicBezTo>
                    <a:pt x="17346" y="5330"/>
                    <a:pt x="17346" y="5139"/>
                    <a:pt x="17304" y="4949"/>
                  </a:cubicBezTo>
                  <a:cubicBezTo>
                    <a:pt x="17283" y="4848"/>
                    <a:pt x="17240" y="4753"/>
                    <a:pt x="17198" y="4668"/>
                  </a:cubicBezTo>
                  <a:cubicBezTo>
                    <a:pt x="17150" y="4478"/>
                    <a:pt x="17092" y="4276"/>
                    <a:pt x="17013" y="4086"/>
                  </a:cubicBezTo>
                  <a:cubicBezTo>
                    <a:pt x="16986" y="4012"/>
                    <a:pt x="16949" y="3948"/>
                    <a:pt x="16928" y="3879"/>
                  </a:cubicBezTo>
                  <a:cubicBezTo>
                    <a:pt x="16928" y="3874"/>
                    <a:pt x="16918" y="3864"/>
                    <a:pt x="16912" y="3853"/>
                  </a:cubicBezTo>
                  <a:cubicBezTo>
                    <a:pt x="16854" y="3662"/>
                    <a:pt x="16775" y="3467"/>
                    <a:pt x="16685" y="3260"/>
                  </a:cubicBezTo>
                  <a:cubicBezTo>
                    <a:pt x="16648" y="3160"/>
                    <a:pt x="16605" y="3059"/>
                    <a:pt x="16552" y="2953"/>
                  </a:cubicBezTo>
                  <a:cubicBezTo>
                    <a:pt x="16510" y="2847"/>
                    <a:pt x="16446" y="2752"/>
                    <a:pt x="16383" y="2651"/>
                  </a:cubicBezTo>
                  <a:cubicBezTo>
                    <a:pt x="16267" y="2445"/>
                    <a:pt x="16102" y="2260"/>
                    <a:pt x="15938" y="2080"/>
                  </a:cubicBezTo>
                  <a:cubicBezTo>
                    <a:pt x="15917" y="2064"/>
                    <a:pt x="15875" y="1995"/>
                    <a:pt x="15838" y="1958"/>
                  </a:cubicBezTo>
                  <a:lnTo>
                    <a:pt x="15721" y="1815"/>
                  </a:lnTo>
                  <a:lnTo>
                    <a:pt x="15483" y="1550"/>
                  </a:lnTo>
                  <a:cubicBezTo>
                    <a:pt x="15404" y="1461"/>
                    <a:pt x="15330" y="1376"/>
                    <a:pt x="15256" y="1281"/>
                  </a:cubicBezTo>
                  <a:cubicBezTo>
                    <a:pt x="15229" y="1243"/>
                    <a:pt x="15187" y="1180"/>
                    <a:pt x="15171" y="1154"/>
                  </a:cubicBezTo>
                  <a:cubicBezTo>
                    <a:pt x="15155" y="1116"/>
                    <a:pt x="15134" y="1069"/>
                    <a:pt x="15113" y="1016"/>
                  </a:cubicBezTo>
                  <a:cubicBezTo>
                    <a:pt x="15081" y="915"/>
                    <a:pt x="15054" y="794"/>
                    <a:pt x="15012" y="661"/>
                  </a:cubicBezTo>
                  <a:cubicBezTo>
                    <a:pt x="14975" y="529"/>
                    <a:pt x="14906" y="375"/>
                    <a:pt x="14790" y="248"/>
                  </a:cubicBezTo>
                  <a:cubicBezTo>
                    <a:pt x="14732" y="190"/>
                    <a:pt x="14652" y="132"/>
                    <a:pt x="14583" y="105"/>
                  </a:cubicBezTo>
                  <a:cubicBezTo>
                    <a:pt x="14499" y="58"/>
                    <a:pt x="14414" y="37"/>
                    <a:pt x="14335" y="15"/>
                  </a:cubicBezTo>
                  <a:cubicBezTo>
                    <a:pt x="14255" y="8"/>
                    <a:pt x="14180" y="5"/>
                    <a:pt x="14107" y="5"/>
                  </a:cubicBezTo>
                  <a:cubicBezTo>
                    <a:pt x="14034" y="5"/>
                    <a:pt x="13964" y="8"/>
                    <a:pt x="13895" y="10"/>
                  </a:cubicBezTo>
                  <a:cubicBezTo>
                    <a:pt x="13763" y="15"/>
                    <a:pt x="13631" y="31"/>
                    <a:pt x="13514" y="37"/>
                  </a:cubicBezTo>
                  <a:cubicBezTo>
                    <a:pt x="13461" y="37"/>
                    <a:pt x="13371" y="37"/>
                    <a:pt x="13302" y="42"/>
                  </a:cubicBezTo>
                  <a:cubicBezTo>
                    <a:pt x="13228" y="58"/>
                    <a:pt x="13154" y="63"/>
                    <a:pt x="13075" y="84"/>
                  </a:cubicBezTo>
                  <a:cubicBezTo>
                    <a:pt x="12921" y="111"/>
                    <a:pt x="12339" y="275"/>
                    <a:pt x="12201" y="328"/>
                  </a:cubicBezTo>
                  <a:cubicBezTo>
                    <a:pt x="12064" y="275"/>
                    <a:pt x="11545" y="111"/>
                    <a:pt x="11392" y="84"/>
                  </a:cubicBezTo>
                  <a:cubicBezTo>
                    <a:pt x="11323" y="63"/>
                    <a:pt x="11249" y="58"/>
                    <a:pt x="11175" y="42"/>
                  </a:cubicBezTo>
                  <a:cubicBezTo>
                    <a:pt x="11106" y="37"/>
                    <a:pt x="11016" y="37"/>
                    <a:pt x="10973" y="37"/>
                  </a:cubicBezTo>
                  <a:cubicBezTo>
                    <a:pt x="10846" y="37"/>
                    <a:pt x="10714" y="15"/>
                    <a:pt x="10582" y="10"/>
                  </a:cubicBezTo>
                  <a:cubicBezTo>
                    <a:pt x="10500" y="7"/>
                    <a:pt x="10419" y="1"/>
                    <a:pt x="10337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46"/>
            <p:cNvGrpSpPr/>
            <p:nvPr/>
          </p:nvGrpSpPr>
          <p:grpSpPr>
            <a:xfrm>
              <a:off x="990250" y="943925"/>
              <a:ext cx="612050" cy="318950"/>
              <a:chOff x="341175" y="943925"/>
              <a:chExt cx="612050" cy="318950"/>
            </a:xfrm>
          </p:grpSpPr>
          <p:sp>
            <p:nvSpPr>
              <p:cNvPr id="2191" name="Google Shape;2191;p46"/>
              <p:cNvSpPr/>
              <p:nvPr/>
            </p:nvSpPr>
            <p:spPr>
              <a:xfrm>
                <a:off x="349775" y="1052175"/>
                <a:ext cx="19615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23" extrusionOk="0">
                    <a:moveTo>
                      <a:pt x="1996" y="2217"/>
                    </a:move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close/>
                    <a:moveTo>
                      <a:pt x="3163" y="2716"/>
                    </a:moveTo>
                    <a:lnTo>
                      <a:pt x="3163" y="2716"/>
                    </a:lnTo>
                    <a:cubicBezTo>
                      <a:pt x="3173" y="2731"/>
                      <a:pt x="3183" y="2745"/>
                      <a:pt x="3193" y="2757"/>
                    </a:cubicBezTo>
                    <a:cubicBezTo>
                      <a:pt x="3174" y="2731"/>
                      <a:pt x="3165" y="2719"/>
                      <a:pt x="3163" y="2716"/>
                    </a:cubicBezTo>
                    <a:close/>
                    <a:moveTo>
                      <a:pt x="2963" y="4226"/>
                    </a:moveTo>
                    <a:cubicBezTo>
                      <a:pt x="2964" y="4226"/>
                      <a:pt x="2965" y="4227"/>
                      <a:pt x="2965" y="4229"/>
                    </a:cubicBezTo>
                    <a:cubicBezTo>
                      <a:pt x="2958" y="4229"/>
                      <a:pt x="2960" y="4226"/>
                      <a:pt x="2963" y="4226"/>
                    </a:cubicBezTo>
                    <a:close/>
                    <a:moveTo>
                      <a:pt x="648" y="0"/>
                    </a:moveTo>
                    <a:cubicBezTo>
                      <a:pt x="581" y="0"/>
                      <a:pt x="517" y="13"/>
                      <a:pt x="461" y="42"/>
                    </a:cubicBezTo>
                    <a:cubicBezTo>
                      <a:pt x="281" y="111"/>
                      <a:pt x="176" y="349"/>
                      <a:pt x="133" y="582"/>
                    </a:cubicBezTo>
                    <a:cubicBezTo>
                      <a:pt x="1" y="1058"/>
                      <a:pt x="176" y="1550"/>
                      <a:pt x="408" y="1990"/>
                    </a:cubicBezTo>
                    <a:cubicBezTo>
                      <a:pt x="636" y="2434"/>
                      <a:pt x="932" y="2837"/>
                      <a:pt x="1197" y="3271"/>
                    </a:cubicBezTo>
                    <a:cubicBezTo>
                      <a:pt x="1679" y="4118"/>
                      <a:pt x="2240" y="4859"/>
                      <a:pt x="2886" y="5473"/>
                    </a:cubicBezTo>
                    <a:cubicBezTo>
                      <a:pt x="3029" y="5605"/>
                      <a:pt x="3182" y="5732"/>
                      <a:pt x="3336" y="5843"/>
                    </a:cubicBezTo>
                    <a:cubicBezTo>
                      <a:pt x="3685" y="6102"/>
                      <a:pt x="4029" y="6394"/>
                      <a:pt x="4410" y="6595"/>
                    </a:cubicBezTo>
                    <a:cubicBezTo>
                      <a:pt x="4770" y="6775"/>
                      <a:pt x="5151" y="6902"/>
                      <a:pt x="5511" y="7087"/>
                    </a:cubicBezTo>
                    <a:cubicBezTo>
                      <a:pt x="5670" y="7166"/>
                      <a:pt x="5813" y="7246"/>
                      <a:pt x="5961" y="7304"/>
                    </a:cubicBezTo>
                    <a:cubicBezTo>
                      <a:pt x="6157" y="7378"/>
                      <a:pt x="6390" y="7458"/>
                      <a:pt x="6649" y="7532"/>
                    </a:cubicBezTo>
                    <a:cubicBezTo>
                      <a:pt x="6977" y="7600"/>
                      <a:pt x="7311" y="7680"/>
                      <a:pt x="7634" y="7775"/>
                    </a:cubicBezTo>
                    <a:cubicBezTo>
                      <a:pt x="7708" y="7796"/>
                      <a:pt x="7782" y="7807"/>
                      <a:pt x="7845" y="7823"/>
                    </a:cubicBezTo>
                    <a:cubicBezTo>
                      <a:pt x="7755" y="7786"/>
                      <a:pt x="7660" y="7749"/>
                      <a:pt x="7570" y="7701"/>
                    </a:cubicBezTo>
                    <a:cubicBezTo>
                      <a:pt x="7205" y="7595"/>
                      <a:pt x="6855" y="7452"/>
                      <a:pt x="6495" y="7256"/>
                    </a:cubicBezTo>
                    <a:cubicBezTo>
                      <a:pt x="6289" y="7161"/>
                      <a:pt x="4712" y="6267"/>
                      <a:pt x="2695" y="3726"/>
                    </a:cubicBezTo>
                    <a:cubicBezTo>
                      <a:pt x="2547" y="3594"/>
                      <a:pt x="2415" y="3467"/>
                      <a:pt x="2309" y="3355"/>
                    </a:cubicBezTo>
                    <a:cubicBezTo>
                      <a:pt x="2044" y="3070"/>
                      <a:pt x="1896" y="2884"/>
                      <a:pt x="1896" y="2884"/>
                    </a:cubicBezTo>
                    <a:lnTo>
                      <a:pt x="1896" y="2884"/>
                    </a:lnTo>
                    <a:cubicBezTo>
                      <a:pt x="1896" y="2884"/>
                      <a:pt x="2102" y="2969"/>
                      <a:pt x="2425" y="3175"/>
                    </a:cubicBezTo>
                    <a:cubicBezTo>
                      <a:pt x="2584" y="3276"/>
                      <a:pt x="2769" y="3408"/>
                      <a:pt x="2976" y="3551"/>
                    </a:cubicBezTo>
                    <a:cubicBezTo>
                      <a:pt x="3293" y="3811"/>
                      <a:pt x="3373" y="3911"/>
                      <a:pt x="3452" y="3922"/>
                    </a:cubicBezTo>
                    <a:cubicBezTo>
                      <a:pt x="3489" y="3938"/>
                      <a:pt x="3510" y="4022"/>
                      <a:pt x="3558" y="4043"/>
                    </a:cubicBezTo>
                    <a:cubicBezTo>
                      <a:pt x="3553" y="4028"/>
                      <a:pt x="3304" y="3620"/>
                      <a:pt x="3298" y="3615"/>
                    </a:cubicBezTo>
                    <a:cubicBezTo>
                      <a:pt x="3113" y="3361"/>
                      <a:pt x="2933" y="3138"/>
                      <a:pt x="2769" y="2953"/>
                    </a:cubicBezTo>
                    <a:cubicBezTo>
                      <a:pt x="2351" y="2479"/>
                      <a:pt x="2016" y="2235"/>
                      <a:pt x="1997" y="2218"/>
                    </a:cubicBezTo>
                    <a:lnTo>
                      <a:pt x="1997" y="2218"/>
                    </a:lnTo>
                    <a:cubicBezTo>
                      <a:pt x="2017" y="2231"/>
                      <a:pt x="2385" y="2359"/>
                      <a:pt x="2886" y="2763"/>
                    </a:cubicBezTo>
                    <a:cubicBezTo>
                      <a:pt x="3055" y="2905"/>
                      <a:pt x="3235" y="3091"/>
                      <a:pt x="3420" y="3302"/>
                    </a:cubicBezTo>
                    <a:cubicBezTo>
                      <a:pt x="3500" y="3355"/>
                      <a:pt x="3838" y="3747"/>
                      <a:pt x="3923" y="3811"/>
                    </a:cubicBezTo>
                    <a:cubicBezTo>
                      <a:pt x="3722" y="3313"/>
                      <a:pt x="3373" y="2995"/>
                      <a:pt x="3240" y="2821"/>
                    </a:cubicBezTo>
                    <a:cubicBezTo>
                      <a:pt x="3228" y="2809"/>
                      <a:pt x="3161" y="2716"/>
                      <a:pt x="3162" y="2716"/>
                    </a:cubicBezTo>
                    <a:lnTo>
                      <a:pt x="3162" y="2716"/>
                    </a:lnTo>
                    <a:cubicBezTo>
                      <a:pt x="3162" y="2716"/>
                      <a:pt x="3162" y="2716"/>
                      <a:pt x="3163" y="2716"/>
                    </a:cubicBezTo>
                    <a:lnTo>
                      <a:pt x="3163" y="2716"/>
                    </a:lnTo>
                    <a:cubicBezTo>
                      <a:pt x="3124" y="2664"/>
                      <a:pt x="3081" y="2607"/>
                      <a:pt x="3081" y="2598"/>
                    </a:cubicBezTo>
                    <a:cubicBezTo>
                      <a:pt x="3060" y="2583"/>
                      <a:pt x="3044" y="2567"/>
                      <a:pt x="3023" y="2545"/>
                    </a:cubicBezTo>
                    <a:cubicBezTo>
                      <a:pt x="2637" y="2196"/>
                      <a:pt x="2293" y="1953"/>
                      <a:pt x="2049" y="1799"/>
                    </a:cubicBezTo>
                    <a:cubicBezTo>
                      <a:pt x="1806" y="1646"/>
                      <a:pt x="1652" y="1587"/>
                      <a:pt x="1652" y="1587"/>
                    </a:cubicBezTo>
                    <a:lnTo>
                      <a:pt x="1652" y="1587"/>
                    </a:lnTo>
                    <a:cubicBezTo>
                      <a:pt x="1652" y="1587"/>
                      <a:pt x="1795" y="1614"/>
                      <a:pt x="2055" y="1720"/>
                    </a:cubicBezTo>
                    <a:cubicBezTo>
                      <a:pt x="2314" y="1831"/>
                      <a:pt x="2684" y="2027"/>
                      <a:pt x="3103" y="2344"/>
                    </a:cubicBezTo>
                    <a:cubicBezTo>
                      <a:pt x="3500" y="2646"/>
                      <a:pt x="3955" y="3064"/>
                      <a:pt x="4384" y="3599"/>
                    </a:cubicBezTo>
                    <a:cubicBezTo>
                      <a:pt x="4399" y="3615"/>
                      <a:pt x="4405" y="3620"/>
                      <a:pt x="4426" y="3631"/>
                    </a:cubicBezTo>
                    <a:cubicBezTo>
                      <a:pt x="4823" y="4096"/>
                      <a:pt x="5336" y="4758"/>
                      <a:pt x="5670" y="5134"/>
                    </a:cubicBezTo>
                    <a:cubicBezTo>
                      <a:pt x="5559" y="4885"/>
                      <a:pt x="5294" y="4504"/>
                      <a:pt x="4987" y="4102"/>
                    </a:cubicBezTo>
                    <a:cubicBezTo>
                      <a:pt x="4844" y="3885"/>
                      <a:pt x="4685" y="3668"/>
                      <a:pt x="4500" y="3472"/>
                    </a:cubicBezTo>
                    <a:lnTo>
                      <a:pt x="4357" y="3313"/>
                    </a:lnTo>
                    <a:cubicBezTo>
                      <a:pt x="3923" y="2784"/>
                      <a:pt x="3484" y="2307"/>
                      <a:pt x="3230" y="2053"/>
                    </a:cubicBezTo>
                    <a:cubicBezTo>
                      <a:pt x="2965" y="1773"/>
                      <a:pt x="2706" y="1476"/>
                      <a:pt x="2441" y="1190"/>
                    </a:cubicBezTo>
                    <a:cubicBezTo>
                      <a:pt x="2383" y="1138"/>
                      <a:pt x="2319" y="1085"/>
                      <a:pt x="2261" y="1026"/>
                    </a:cubicBezTo>
                    <a:cubicBezTo>
                      <a:pt x="1890" y="693"/>
                      <a:pt x="1520" y="349"/>
                      <a:pt x="1091" y="132"/>
                    </a:cubicBezTo>
                    <a:cubicBezTo>
                      <a:pt x="947" y="56"/>
                      <a:pt x="789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6"/>
              <p:cNvSpPr/>
              <p:nvPr/>
            </p:nvSpPr>
            <p:spPr>
              <a:xfrm>
                <a:off x="748750" y="1052400"/>
                <a:ext cx="1960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825" extrusionOk="0">
                    <a:moveTo>
                      <a:pt x="4858" y="4217"/>
                    </a:moveTo>
                    <a:cubicBezTo>
                      <a:pt x="4859" y="4217"/>
                      <a:pt x="4858" y="4220"/>
                      <a:pt x="4854" y="4220"/>
                    </a:cubicBezTo>
                    <a:cubicBezTo>
                      <a:pt x="4856" y="4218"/>
                      <a:pt x="4857" y="4217"/>
                      <a:pt x="4858" y="4217"/>
                    </a:cubicBezTo>
                    <a:close/>
                    <a:moveTo>
                      <a:pt x="7190" y="0"/>
                    </a:moveTo>
                    <a:cubicBezTo>
                      <a:pt x="7047" y="0"/>
                      <a:pt x="6884" y="55"/>
                      <a:pt x="6739" y="128"/>
                    </a:cubicBezTo>
                    <a:cubicBezTo>
                      <a:pt x="6305" y="350"/>
                      <a:pt x="5934" y="684"/>
                      <a:pt x="5569" y="1023"/>
                    </a:cubicBezTo>
                    <a:cubicBezTo>
                      <a:pt x="5511" y="1081"/>
                      <a:pt x="5452" y="1134"/>
                      <a:pt x="5389" y="1187"/>
                    </a:cubicBezTo>
                    <a:cubicBezTo>
                      <a:pt x="5124" y="1473"/>
                      <a:pt x="4870" y="1769"/>
                      <a:pt x="4606" y="2050"/>
                    </a:cubicBezTo>
                    <a:cubicBezTo>
                      <a:pt x="4352" y="2309"/>
                      <a:pt x="3917" y="2791"/>
                      <a:pt x="3473" y="3315"/>
                    </a:cubicBezTo>
                    <a:cubicBezTo>
                      <a:pt x="3425" y="3368"/>
                      <a:pt x="3378" y="3410"/>
                      <a:pt x="3335" y="3473"/>
                    </a:cubicBezTo>
                    <a:cubicBezTo>
                      <a:pt x="3155" y="3664"/>
                      <a:pt x="2991" y="3881"/>
                      <a:pt x="2843" y="4098"/>
                    </a:cubicBezTo>
                    <a:cubicBezTo>
                      <a:pt x="2531" y="4506"/>
                      <a:pt x="2277" y="4881"/>
                      <a:pt x="2160" y="5130"/>
                    </a:cubicBezTo>
                    <a:cubicBezTo>
                      <a:pt x="2488" y="4754"/>
                      <a:pt x="3002" y="4098"/>
                      <a:pt x="3404" y="3632"/>
                    </a:cubicBezTo>
                    <a:cubicBezTo>
                      <a:pt x="3420" y="3622"/>
                      <a:pt x="3431" y="3611"/>
                      <a:pt x="3446" y="3595"/>
                    </a:cubicBezTo>
                    <a:cubicBezTo>
                      <a:pt x="3875" y="3055"/>
                      <a:pt x="4325" y="2637"/>
                      <a:pt x="4727" y="2341"/>
                    </a:cubicBezTo>
                    <a:cubicBezTo>
                      <a:pt x="5145" y="2028"/>
                      <a:pt x="5516" y="1827"/>
                      <a:pt x="5775" y="1716"/>
                    </a:cubicBezTo>
                    <a:cubicBezTo>
                      <a:pt x="6035" y="1610"/>
                      <a:pt x="6178" y="1584"/>
                      <a:pt x="6178" y="1584"/>
                    </a:cubicBezTo>
                    <a:lnTo>
                      <a:pt x="6178" y="1584"/>
                    </a:lnTo>
                    <a:cubicBezTo>
                      <a:pt x="6178" y="1584"/>
                      <a:pt x="6024" y="1647"/>
                      <a:pt x="5781" y="1795"/>
                    </a:cubicBezTo>
                    <a:cubicBezTo>
                      <a:pt x="5537" y="1944"/>
                      <a:pt x="5193" y="2187"/>
                      <a:pt x="4807" y="2547"/>
                    </a:cubicBezTo>
                    <a:cubicBezTo>
                      <a:pt x="4796" y="2563"/>
                      <a:pt x="4770" y="2579"/>
                      <a:pt x="4749" y="2600"/>
                    </a:cubicBezTo>
                    <a:cubicBezTo>
                      <a:pt x="4749" y="2605"/>
                      <a:pt x="4701" y="2664"/>
                      <a:pt x="4664" y="2716"/>
                    </a:cubicBezTo>
                    <a:cubicBezTo>
                      <a:pt x="4664" y="2716"/>
                      <a:pt x="4664" y="2716"/>
                      <a:pt x="4664" y="2716"/>
                    </a:cubicBezTo>
                    <a:lnTo>
                      <a:pt x="4664" y="2716"/>
                    </a:lnTo>
                    <a:cubicBezTo>
                      <a:pt x="4665" y="2716"/>
                      <a:pt x="4595" y="2807"/>
                      <a:pt x="4590" y="2817"/>
                    </a:cubicBezTo>
                    <a:cubicBezTo>
                      <a:pt x="4457" y="3002"/>
                      <a:pt x="4108" y="3315"/>
                      <a:pt x="3907" y="3807"/>
                    </a:cubicBezTo>
                    <a:cubicBezTo>
                      <a:pt x="3997" y="3749"/>
                      <a:pt x="4330" y="3352"/>
                      <a:pt x="4410" y="3299"/>
                    </a:cubicBezTo>
                    <a:cubicBezTo>
                      <a:pt x="4590" y="3087"/>
                      <a:pt x="4775" y="2907"/>
                      <a:pt x="4950" y="2764"/>
                    </a:cubicBezTo>
                    <a:cubicBezTo>
                      <a:pt x="5451" y="2341"/>
                      <a:pt x="5821" y="2219"/>
                      <a:pt x="5833" y="2214"/>
                    </a:cubicBezTo>
                    <a:lnTo>
                      <a:pt x="5833" y="2214"/>
                    </a:lnTo>
                    <a:cubicBezTo>
                      <a:pt x="5822" y="2222"/>
                      <a:pt x="5488" y="2471"/>
                      <a:pt x="5061" y="2949"/>
                    </a:cubicBezTo>
                    <a:cubicBezTo>
                      <a:pt x="4897" y="3135"/>
                      <a:pt x="4717" y="3352"/>
                      <a:pt x="4531" y="3611"/>
                    </a:cubicBezTo>
                    <a:cubicBezTo>
                      <a:pt x="4526" y="3616"/>
                      <a:pt x="4277" y="4024"/>
                      <a:pt x="4272" y="4040"/>
                    </a:cubicBezTo>
                    <a:cubicBezTo>
                      <a:pt x="4320" y="4019"/>
                      <a:pt x="4341" y="3934"/>
                      <a:pt x="4378" y="3923"/>
                    </a:cubicBezTo>
                    <a:cubicBezTo>
                      <a:pt x="4457" y="3902"/>
                      <a:pt x="4537" y="3807"/>
                      <a:pt x="4854" y="3553"/>
                    </a:cubicBezTo>
                    <a:cubicBezTo>
                      <a:pt x="5061" y="3405"/>
                      <a:pt x="5246" y="3272"/>
                      <a:pt x="5405" y="3172"/>
                    </a:cubicBezTo>
                    <a:cubicBezTo>
                      <a:pt x="5722" y="2965"/>
                      <a:pt x="5934" y="2881"/>
                      <a:pt x="5934" y="2881"/>
                    </a:cubicBezTo>
                    <a:lnTo>
                      <a:pt x="5934" y="2881"/>
                    </a:lnTo>
                    <a:cubicBezTo>
                      <a:pt x="5934" y="2881"/>
                      <a:pt x="5786" y="3066"/>
                      <a:pt x="5521" y="3352"/>
                    </a:cubicBezTo>
                    <a:cubicBezTo>
                      <a:pt x="5415" y="3458"/>
                      <a:pt x="5283" y="3590"/>
                      <a:pt x="5135" y="3722"/>
                    </a:cubicBezTo>
                    <a:cubicBezTo>
                      <a:pt x="3124" y="6263"/>
                      <a:pt x="1541" y="7157"/>
                      <a:pt x="1334" y="7258"/>
                    </a:cubicBezTo>
                    <a:cubicBezTo>
                      <a:pt x="980" y="7438"/>
                      <a:pt x="625" y="7591"/>
                      <a:pt x="276" y="7703"/>
                    </a:cubicBezTo>
                    <a:cubicBezTo>
                      <a:pt x="175" y="7750"/>
                      <a:pt x="91" y="7793"/>
                      <a:pt x="1" y="7824"/>
                    </a:cubicBezTo>
                    <a:cubicBezTo>
                      <a:pt x="69" y="7803"/>
                      <a:pt x="138" y="7798"/>
                      <a:pt x="212" y="7777"/>
                    </a:cubicBezTo>
                    <a:cubicBezTo>
                      <a:pt x="535" y="7687"/>
                      <a:pt x="874" y="7597"/>
                      <a:pt x="1197" y="7533"/>
                    </a:cubicBezTo>
                    <a:cubicBezTo>
                      <a:pt x="1456" y="7459"/>
                      <a:pt x="1684" y="7374"/>
                      <a:pt x="1885" y="7306"/>
                    </a:cubicBezTo>
                    <a:cubicBezTo>
                      <a:pt x="2028" y="7247"/>
                      <a:pt x="2176" y="7163"/>
                      <a:pt x="2335" y="7089"/>
                    </a:cubicBezTo>
                    <a:cubicBezTo>
                      <a:pt x="2689" y="6903"/>
                      <a:pt x="3076" y="6776"/>
                      <a:pt x="3431" y="6602"/>
                    </a:cubicBezTo>
                    <a:cubicBezTo>
                      <a:pt x="3817" y="6400"/>
                      <a:pt x="4161" y="6104"/>
                      <a:pt x="4510" y="5845"/>
                    </a:cubicBezTo>
                    <a:cubicBezTo>
                      <a:pt x="4664" y="5739"/>
                      <a:pt x="4817" y="5607"/>
                      <a:pt x="4960" y="5474"/>
                    </a:cubicBezTo>
                    <a:cubicBezTo>
                      <a:pt x="5595" y="4860"/>
                      <a:pt x="6167" y="4119"/>
                      <a:pt x="6649" y="3272"/>
                    </a:cubicBezTo>
                    <a:cubicBezTo>
                      <a:pt x="6913" y="2844"/>
                      <a:pt x="7210" y="2431"/>
                      <a:pt x="7437" y="1997"/>
                    </a:cubicBezTo>
                    <a:cubicBezTo>
                      <a:pt x="7660" y="1552"/>
                      <a:pt x="7840" y="1060"/>
                      <a:pt x="7713" y="589"/>
                    </a:cubicBezTo>
                    <a:cubicBezTo>
                      <a:pt x="7649" y="340"/>
                      <a:pt x="7543" y="107"/>
                      <a:pt x="7369" y="38"/>
                    </a:cubicBezTo>
                    <a:cubicBezTo>
                      <a:pt x="7316" y="12"/>
                      <a:pt x="7255" y="0"/>
                      <a:pt x="7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6"/>
              <p:cNvSpPr/>
              <p:nvPr/>
            </p:nvSpPr>
            <p:spPr>
              <a:xfrm>
                <a:off x="477075" y="1140950"/>
                <a:ext cx="339850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3594" h="4500" extrusionOk="0">
                    <a:moveTo>
                      <a:pt x="96" y="0"/>
                    </a:moveTo>
                    <a:cubicBezTo>
                      <a:pt x="75" y="11"/>
                      <a:pt x="54" y="16"/>
                      <a:pt x="43" y="27"/>
                    </a:cubicBezTo>
                    <a:cubicBezTo>
                      <a:pt x="22" y="37"/>
                      <a:pt x="17" y="48"/>
                      <a:pt x="1" y="53"/>
                    </a:cubicBezTo>
                    <a:cubicBezTo>
                      <a:pt x="86" y="127"/>
                      <a:pt x="181" y="223"/>
                      <a:pt x="287" y="307"/>
                    </a:cubicBezTo>
                    <a:cubicBezTo>
                      <a:pt x="763" y="715"/>
                      <a:pt x="1462" y="1233"/>
                      <a:pt x="2266" y="1773"/>
                    </a:cubicBezTo>
                    <a:cubicBezTo>
                      <a:pt x="2372" y="1847"/>
                      <a:pt x="2467" y="1916"/>
                      <a:pt x="2573" y="1985"/>
                    </a:cubicBezTo>
                    <a:cubicBezTo>
                      <a:pt x="3251" y="2446"/>
                      <a:pt x="3870" y="2843"/>
                      <a:pt x="4336" y="3134"/>
                    </a:cubicBezTo>
                    <a:cubicBezTo>
                      <a:pt x="4870" y="3467"/>
                      <a:pt x="5204" y="3674"/>
                      <a:pt x="5188" y="3705"/>
                    </a:cubicBezTo>
                    <a:cubicBezTo>
                      <a:pt x="5186" y="3710"/>
                      <a:pt x="5179" y="3712"/>
                      <a:pt x="5169" y="3712"/>
                    </a:cubicBezTo>
                    <a:cubicBezTo>
                      <a:pt x="5083" y="3712"/>
                      <a:pt x="4735" y="3562"/>
                      <a:pt x="4235" y="3298"/>
                    </a:cubicBezTo>
                    <a:cubicBezTo>
                      <a:pt x="3674" y="3001"/>
                      <a:pt x="2912" y="2551"/>
                      <a:pt x="2107" y="2006"/>
                    </a:cubicBezTo>
                    <a:cubicBezTo>
                      <a:pt x="1372" y="1503"/>
                      <a:pt x="737" y="1006"/>
                      <a:pt x="287" y="577"/>
                    </a:cubicBezTo>
                    <a:lnTo>
                      <a:pt x="287" y="577"/>
                    </a:lnTo>
                    <a:cubicBezTo>
                      <a:pt x="313" y="609"/>
                      <a:pt x="334" y="651"/>
                      <a:pt x="350" y="678"/>
                    </a:cubicBezTo>
                    <a:cubicBezTo>
                      <a:pt x="414" y="768"/>
                      <a:pt x="472" y="863"/>
                      <a:pt x="535" y="942"/>
                    </a:cubicBezTo>
                    <a:cubicBezTo>
                      <a:pt x="657" y="1080"/>
                      <a:pt x="784" y="1212"/>
                      <a:pt x="901" y="1345"/>
                    </a:cubicBezTo>
                    <a:cubicBezTo>
                      <a:pt x="1102" y="1530"/>
                      <a:pt x="1287" y="1731"/>
                      <a:pt x="1483" y="1922"/>
                    </a:cubicBezTo>
                    <a:cubicBezTo>
                      <a:pt x="1663" y="2080"/>
                      <a:pt x="1848" y="2234"/>
                      <a:pt x="2039" y="2377"/>
                    </a:cubicBezTo>
                    <a:cubicBezTo>
                      <a:pt x="2441" y="2684"/>
                      <a:pt x="2875" y="2948"/>
                      <a:pt x="3314" y="3213"/>
                    </a:cubicBezTo>
                    <a:lnTo>
                      <a:pt x="3992" y="3610"/>
                    </a:lnTo>
                    <a:cubicBezTo>
                      <a:pt x="4145" y="3690"/>
                      <a:pt x="4283" y="3779"/>
                      <a:pt x="4426" y="3864"/>
                    </a:cubicBezTo>
                    <a:lnTo>
                      <a:pt x="4421" y="3838"/>
                    </a:lnTo>
                    <a:lnTo>
                      <a:pt x="4421" y="3838"/>
                    </a:lnTo>
                    <a:cubicBezTo>
                      <a:pt x="4955" y="4102"/>
                      <a:pt x="5654" y="4494"/>
                      <a:pt x="6697" y="4499"/>
                    </a:cubicBezTo>
                    <a:cubicBezTo>
                      <a:pt x="6765" y="4499"/>
                      <a:pt x="6829" y="4499"/>
                      <a:pt x="6887" y="4494"/>
                    </a:cubicBezTo>
                    <a:lnTo>
                      <a:pt x="6924" y="4494"/>
                    </a:lnTo>
                    <a:cubicBezTo>
                      <a:pt x="6961" y="4494"/>
                      <a:pt x="7009" y="4489"/>
                      <a:pt x="7057" y="4489"/>
                    </a:cubicBezTo>
                    <a:cubicBezTo>
                      <a:pt x="7099" y="4489"/>
                      <a:pt x="7147" y="4483"/>
                      <a:pt x="7194" y="4473"/>
                    </a:cubicBezTo>
                    <a:cubicBezTo>
                      <a:pt x="8020" y="4393"/>
                      <a:pt x="8465" y="4198"/>
                      <a:pt x="8883" y="3986"/>
                    </a:cubicBezTo>
                    <a:cubicBezTo>
                      <a:pt x="8920" y="3965"/>
                      <a:pt x="8951" y="3944"/>
                      <a:pt x="8994" y="3928"/>
                    </a:cubicBezTo>
                    <a:lnTo>
                      <a:pt x="9015" y="3917"/>
                    </a:lnTo>
                    <a:lnTo>
                      <a:pt x="9163" y="3864"/>
                    </a:lnTo>
                    <a:cubicBezTo>
                      <a:pt x="9311" y="3779"/>
                      <a:pt x="9449" y="3690"/>
                      <a:pt x="9603" y="3610"/>
                    </a:cubicBezTo>
                    <a:lnTo>
                      <a:pt x="10275" y="3213"/>
                    </a:lnTo>
                    <a:cubicBezTo>
                      <a:pt x="10725" y="2948"/>
                      <a:pt x="11159" y="2684"/>
                      <a:pt x="11556" y="2377"/>
                    </a:cubicBezTo>
                    <a:cubicBezTo>
                      <a:pt x="11746" y="2234"/>
                      <a:pt x="11931" y="2080"/>
                      <a:pt x="12111" y="1922"/>
                    </a:cubicBezTo>
                    <a:cubicBezTo>
                      <a:pt x="12307" y="1731"/>
                      <a:pt x="12498" y="1530"/>
                      <a:pt x="12694" y="1345"/>
                    </a:cubicBezTo>
                    <a:cubicBezTo>
                      <a:pt x="12704" y="1334"/>
                      <a:pt x="12710" y="1318"/>
                      <a:pt x="12725" y="1308"/>
                    </a:cubicBezTo>
                    <a:lnTo>
                      <a:pt x="12747" y="1286"/>
                    </a:lnTo>
                    <a:cubicBezTo>
                      <a:pt x="12752" y="1281"/>
                      <a:pt x="12757" y="1271"/>
                      <a:pt x="12757" y="1265"/>
                    </a:cubicBezTo>
                    <a:cubicBezTo>
                      <a:pt x="12858" y="1159"/>
                      <a:pt x="12958" y="1054"/>
                      <a:pt x="13048" y="942"/>
                    </a:cubicBezTo>
                    <a:cubicBezTo>
                      <a:pt x="13107" y="858"/>
                      <a:pt x="13170" y="768"/>
                      <a:pt x="13234" y="678"/>
                    </a:cubicBezTo>
                    <a:cubicBezTo>
                      <a:pt x="13260" y="646"/>
                      <a:pt x="13281" y="604"/>
                      <a:pt x="13302" y="577"/>
                    </a:cubicBezTo>
                    <a:lnTo>
                      <a:pt x="13302" y="577"/>
                    </a:lnTo>
                    <a:cubicBezTo>
                      <a:pt x="12852" y="1006"/>
                      <a:pt x="12217" y="1509"/>
                      <a:pt x="11482" y="2006"/>
                    </a:cubicBezTo>
                    <a:cubicBezTo>
                      <a:pt x="10682" y="2557"/>
                      <a:pt x="9920" y="3007"/>
                      <a:pt x="9348" y="3298"/>
                    </a:cubicBezTo>
                    <a:cubicBezTo>
                      <a:pt x="8844" y="3564"/>
                      <a:pt x="8494" y="3711"/>
                      <a:pt x="8413" y="3711"/>
                    </a:cubicBezTo>
                    <a:cubicBezTo>
                      <a:pt x="8404" y="3711"/>
                      <a:pt x="8398" y="3709"/>
                      <a:pt x="8396" y="3705"/>
                    </a:cubicBezTo>
                    <a:cubicBezTo>
                      <a:pt x="8385" y="3674"/>
                      <a:pt x="8713" y="3467"/>
                      <a:pt x="9258" y="3134"/>
                    </a:cubicBezTo>
                    <a:cubicBezTo>
                      <a:pt x="9719" y="2843"/>
                      <a:pt x="10344" y="2446"/>
                      <a:pt x="11016" y="1985"/>
                    </a:cubicBezTo>
                    <a:cubicBezTo>
                      <a:pt x="11122" y="1922"/>
                      <a:pt x="11222" y="1847"/>
                      <a:pt x="11328" y="1773"/>
                    </a:cubicBezTo>
                    <a:cubicBezTo>
                      <a:pt x="12122" y="1233"/>
                      <a:pt x="12826" y="709"/>
                      <a:pt x="13308" y="307"/>
                    </a:cubicBezTo>
                    <a:cubicBezTo>
                      <a:pt x="13414" y="212"/>
                      <a:pt x="13514" y="127"/>
                      <a:pt x="13594" y="53"/>
                    </a:cubicBezTo>
                    <a:cubicBezTo>
                      <a:pt x="13578" y="48"/>
                      <a:pt x="13572" y="37"/>
                      <a:pt x="13551" y="27"/>
                    </a:cubicBezTo>
                    <a:cubicBezTo>
                      <a:pt x="13530" y="16"/>
                      <a:pt x="13514" y="11"/>
                      <a:pt x="13498" y="0"/>
                    </a:cubicBezTo>
                    <a:cubicBezTo>
                      <a:pt x="13308" y="11"/>
                      <a:pt x="13064" y="69"/>
                      <a:pt x="12778" y="180"/>
                    </a:cubicBezTo>
                    <a:cubicBezTo>
                      <a:pt x="12710" y="212"/>
                      <a:pt x="12641" y="238"/>
                      <a:pt x="12561" y="260"/>
                    </a:cubicBezTo>
                    <a:lnTo>
                      <a:pt x="12567" y="265"/>
                    </a:lnTo>
                    <a:cubicBezTo>
                      <a:pt x="12302" y="365"/>
                      <a:pt x="12069" y="498"/>
                      <a:pt x="11857" y="604"/>
                    </a:cubicBezTo>
                    <a:cubicBezTo>
                      <a:pt x="11651" y="725"/>
                      <a:pt x="11466" y="831"/>
                      <a:pt x="11317" y="916"/>
                    </a:cubicBezTo>
                    <a:cubicBezTo>
                      <a:pt x="11010" y="1096"/>
                      <a:pt x="10820" y="1191"/>
                      <a:pt x="10820" y="1191"/>
                    </a:cubicBezTo>
                    <a:cubicBezTo>
                      <a:pt x="10820" y="1191"/>
                      <a:pt x="10936" y="1001"/>
                      <a:pt x="11212" y="736"/>
                    </a:cubicBezTo>
                    <a:cubicBezTo>
                      <a:pt x="11344" y="604"/>
                      <a:pt x="11513" y="461"/>
                      <a:pt x="11725" y="328"/>
                    </a:cubicBezTo>
                    <a:cubicBezTo>
                      <a:pt x="11730" y="318"/>
                      <a:pt x="11741" y="312"/>
                      <a:pt x="11746" y="312"/>
                    </a:cubicBezTo>
                    <a:cubicBezTo>
                      <a:pt x="11662" y="307"/>
                      <a:pt x="11566" y="291"/>
                      <a:pt x="11487" y="281"/>
                    </a:cubicBezTo>
                    <a:cubicBezTo>
                      <a:pt x="11343" y="255"/>
                      <a:pt x="11204" y="241"/>
                      <a:pt x="11061" y="241"/>
                    </a:cubicBezTo>
                    <a:cubicBezTo>
                      <a:pt x="10968" y="241"/>
                      <a:pt x="10873" y="247"/>
                      <a:pt x="10772" y="260"/>
                    </a:cubicBezTo>
                    <a:cubicBezTo>
                      <a:pt x="10529" y="286"/>
                      <a:pt x="10285" y="365"/>
                      <a:pt x="10031" y="471"/>
                    </a:cubicBezTo>
                    <a:cubicBezTo>
                      <a:pt x="9782" y="572"/>
                      <a:pt x="9534" y="688"/>
                      <a:pt x="9290" y="784"/>
                    </a:cubicBezTo>
                    <a:cubicBezTo>
                      <a:pt x="9047" y="884"/>
                      <a:pt x="8793" y="953"/>
                      <a:pt x="8549" y="1001"/>
                    </a:cubicBezTo>
                    <a:cubicBezTo>
                      <a:pt x="8267" y="1047"/>
                      <a:pt x="7999" y="1062"/>
                      <a:pt x="7753" y="1062"/>
                    </a:cubicBezTo>
                    <a:cubicBezTo>
                      <a:pt x="7574" y="1062"/>
                      <a:pt x="7406" y="1054"/>
                      <a:pt x="7252" y="1043"/>
                    </a:cubicBezTo>
                    <a:lnTo>
                      <a:pt x="6395" y="1032"/>
                    </a:lnTo>
                    <a:cubicBezTo>
                      <a:pt x="6379" y="1032"/>
                      <a:pt x="6368" y="1032"/>
                      <a:pt x="6347" y="1043"/>
                    </a:cubicBezTo>
                    <a:cubicBezTo>
                      <a:pt x="6197" y="1056"/>
                      <a:pt x="6032" y="1065"/>
                      <a:pt x="5857" y="1065"/>
                    </a:cubicBezTo>
                    <a:cubicBezTo>
                      <a:pt x="5608" y="1065"/>
                      <a:pt x="5336" y="1047"/>
                      <a:pt x="5050" y="1001"/>
                    </a:cubicBezTo>
                    <a:cubicBezTo>
                      <a:pt x="4807" y="953"/>
                      <a:pt x="4553" y="884"/>
                      <a:pt x="4309" y="784"/>
                    </a:cubicBezTo>
                    <a:cubicBezTo>
                      <a:pt x="4066" y="683"/>
                      <a:pt x="3817" y="567"/>
                      <a:pt x="3568" y="471"/>
                    </a:cubicBezTo>
                    <a:cubicBezTo>
                      <a:pt x="3314" y="365"/>
                      <a:pt x="3071" y="291"/>
                      <a:pt x="2827" y="260"/>
                    </a:cubicBezTo>
                    <a:cubicBezTo>
                      <a:pt x="2731" y="247"/>
                      <a:pt x="2637" y="241"/>
                      <a:pt x="2543" y="241"/>
                    </a:cubicBezTo>
                    <a:cubicBezTo>
                      <a:pt x="2399" y="241"/>
                      <a:pt x="2257" y="255"/>
                      <a:pt x="2113" y="281"/>
                    </a:cubicBezTo>
                    <a:cubicBezTo>
                      <a:pt x="2028" y="291"/>
                      <a:pt x="1938" y="307"/>
                      <a:pt x="1853" y="312"/>
                    </a:cubicBezTo>
                    <a:cubicBezTo>
                      <a:pt x="1859" y="312"/>
                      <a:pt x="1869" y="318"/>
                      <a:pt x="1875" y="328"/>
                    </a:cubicBezTo>
                    <a:cubicBezTo>
                      <a:pt x="2086" y="461"/>
                      <a:pt x="2256" y="598"/>
                      <a:pt x="2388" y="736"/>
                    </a:cubicBezTo>
                    <a:cubicBezTo>
                      <a:pt x="2663" y="1001"/>
                      <a:pt x="2780" y="1191"/>
                      <a:pt x="2780" y="1191"/>
                    </a:cubicBezTo>
                    <a:cubicBezTo>
                      <a:pt x="2780" y="1191"/>
                      <a:pt x="2589" y="1096"/>
                      <a:pt x="2282" y="916"/>
                    </a:cubicBezTo>
                    <a:cubicBezTo>
                      <a:pt x="2134" y="831"/>
                      <a:pt x="1949" y="725"/>
                      <a:pt x="1742" y="604"/>
                    </a:cubicBezTo>
                    <a:cubicBezTo>
                      <a:pt x="1531" y="498"/>
                      <a:pt x="1298" y="365"/>
                      <a:pt x="1033" y="265"/>
                    </a:cubicBezTo>
                    <a:lnTo>
                      <a:pt x="1038" y="260"/>
                    </a:lnTo>
                    <a:cubicBezTo>
                      <a:pt x="959" y="233"/>
                      <a:pt x="890" y="212"/>
                      <a:pt x="816" y="180"/>
                    </a:cubicBezTo>
                    <a:cubicBezTo>
                      <a:pt x="530" y="69"/>
                      <a:pt x="287" y="16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6"/>
              <p:cNvSpPr/>
              <p:nvPr/>
            </p:nvSpPr>
            <p:spPr>
              <a:xfrm>
                <a:off x="667775" y="1106650"/>
                <a:ext cx="8312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2140" extrusionOk="0">
                    <a:moveTo>
                      <a:pt x="1900" y="1769"/>
                    </a:moveTo>
                    <a:cubicBezTo>
                      <a:pt x="1895" y="1769"/>
                      <a:pt x="1895" y="1769"/>
                      <a:pt x="1885" y="1774"/>
                    </a:cubicBezTo>
                    <a:cubicBezTo>
                      <a:pt x="1895" y="1774"/>
                      <a:pt x="1900" y="1774"/>
                      <a:pt x="1900" y="1769"/>
                    </a:cubicBezTo>
                    <a:close/>
                    <a:moveTo>
                      <a:pt x="1636" y="1"/>
                    </a:moveTo>
                    <a:cubicBezTo>
                      <a:pt x="1438" y="1"/>
                      <a:pt x="1222" y="4"/>
                      <a:pt x="995" y="22"/>
                    </a:cubicBezTo>
                    <a:cubicBezTo>
                      <a:pt x="704" y="49"/>
                      <a:pt x="387" y="102"/>
                      <a:pt x="80" y="234"/>
                    </a:cubicBezTo>
                    <a:cubicBezTo>
                      <a:pt x="122" y="329"/>
                      <a:pt x="154" y="414"/>
                      <a:pt x="180" y="504"/>
                    </a:cubicBezTo>
                    <a:cubicBezTo>
                      <a:pt x="307" y="901"/>
                      <a:pt x="334" y="1288"/>
                      <a:pt x="270" y="1600"/>
                    </a:cubicBezTo>
                    <a:cubicBezTo>
                      <a:pt x="244" y="1759"/>
                      <a:pt x="201" y="1896"/>
                      <a:pt x="122" y="2007"/>
                    </a:cubicBezTo>
                    <a:cubicBezTo>
                      <a:pt x="85" y="2060"/>
                      <a:pt x="43" y="2108"/>
                      <a:pt x="0" y="2140"/>
                    </a:cubicBezTo>
                    <a:cubicBezTo>
                      <a:pt x="138" y="2124"/>
                      <a:pt x="281" y="2108"/>
                      <a:pt x="402" y="2092"/>
                    </a:cubicBezTo>
                    <a:cubicBezTo>
                      <a:pt x="762" y="2050"/>
                      <a:pt x="1112" y="1986"/>
                      <a:pt x="1429" y="1917"/>
                    </a:cubicBezTo>
                    <a:cubicBezTo>
                      <a:pt x="1556" y="1891"/>
                      <a:pt x="1683" y="1849"/>
                      <a:pt x="1800" y="1812"/>
                    </a:cubicBezTo>
                    <a:lnTo>
                      <a:pt x="1816" y="1812"/>
                    </a:lnTo>
                    <a:cubicBezTo>
                      <a:pt x="1832" y="1796"/>
                      <a:pt x="1858" y="1785"/>
                      <a:pt x="1895" y="1764"/>
                    </a:cubicBezTo>
                    <a:lnTo>
                      <a:pt x="1900" y="1769"/>
                    </a:lnTo>
                    <a:cubicBezTo>
                      <a:pt x="1922" y="1764"/>
                      <a:pt x="1948" y="1748"/>
                      <a:pt x="1959" y="1743"/>
                    </a:cubicBezTo>
                    <a:cubicBezTo>
                      <a:pt x="1960" y="1743"/>
                      <a:pt x="1962" y="1743"/>
                      <a:pt x="1964" y="1743"/>
                    </a:cubicBezTo>
                    <a:lnTo>
                      <a:pt x="1964" y="1743"/>
                    </a:lnTo>
                    <a:cubicBezTo>
                      <a:pt x="1964" y="1743"/>
                      <a:pt x="1964" y="1743"/>
                      <a:pt x="1964" y="1743"/>
                    </a:cubicBezTo>
                    <a:cubicBezTo>
                      <a:pt x="1964" y="1743"/>
                      <a:pt x="1964" y="1743"/>
                      <a:pt x="1964" y="1743"/>
                    </a:cubicBezTo>
                    <a:lnTo>
                      <a:pt x="1964" y="1743"/>
                    </a:lnTo>
                    <a:cubicBezTo>
                      <a:pt x="1970" y="1742"/>
                      <a:pt x="1976" y="1741"/>
                      <a:pt x="1980" y="1737"/>
                    </a:cubicBezTo>
                    <a:cubicBezTo>
                      <a:pt x="1977" y="1737"/>
                      <a:pt x="1973" y="1737"/>
                      <a:pt x="1969" y="1738"/>
                    </a:cubicBezTo>
                    <a:lnTo>
                      <a:pt x="1969" y="1738"/>
                    </a:lnTo>
                    <a:cubicBezTo>
                      <a:pt x="1975" y="1731"/>
                      <a:pt x="1976" y="1722"/>
                      <a:pt x="1980" y="1722"/>
                    </a:cubicBezTo>
                    <a:cubicBezTo>
                      <a:pt x="2038" y="1695"/>
                      <a:pt x="2117" y="1658"/>
                      <a:pt x="2213" y="1626"/>
                    </a:cubicBezTo>
                    <a:cubicBezTo>
                      <a:pt x="2239" y="1616"/>
                      <a:pt x="2266" y="1605"/>
                      <a:pt x="2292" y="1600"/>
                    </a:cubicBezTo>
                    <a:cubicBezTo>
                      <a:pt x="2303" y="1584"/>
                      <a:pt x="2324" y="1579"/>
                      <a:pt x="2334" y="1573"/>
                    </a:cubicBezTo>
                    <a:lnTo>
                      <a:pt x="2334" y="1573"/>
                    </a:lnTo>
                    <a:cubicBezTo>
                      <a:pt x="2255" y="1584"/>
                      <a:pt x="2176" y="1605"/>
                      <a:pt x="2096" y="1626"/>
                    </a:cubicBezTo>
                    <a:cubicBezTo>
                      <a:pt x="1990" y="1647"/>
                      <a:pt x="1883" y="1655"/>
                      <a:pt x="1779" y="1655"/>
                    </a:cubicBezTo>
                    <a:cubicBezTo>
                      <a:pt x="1748" y="1655"/>
                      <a:pt x="1718" y="1654"/>
                      <a:pt x="1689" y="1653"/>
                    </a:cubicBezTo>
                    <a:cubicBezTo>
                      <a:pt x="2114" y="1453"/>
                      <a:pt x="2564" y="1282"/>
                      <a:pt x="3021" y="1282"/>
                    </a:cubicBezTo>
                    <a:cubicBezTo>
                      <a:pt x="3122" y="1282"/>
                      <a:pt x="3223" y="1291"/>
                      <a:pt x="3324" y="1309"/>
                    </a:cubicBezTo>
                    <a:cubicBezTo>
                      <a:pt x="3298" y="1266"/>
                      <a:pt x="3266" y="1224"/>
                      <a:pt x="3245" y="1171"/>
                    </a:cubicBezTo>
                    <a:cubicBezTo>
                      <a:pt x="3197" y="1065"/>
                      <a:pt x="3165" y="917"/>
                      <a:pt x="3160" y="758"/>
                    </a:cubicBezTo>
                    <a:cubicBezTo>
                      <a:pt x="3160" y="674"/>
                      <a:pt x="3165" y="594"/>
                      <a:pt x="3187" y="509"/>
                    </a:cubicBezTo>
                    <a:cubicBezTo>
                      <a:pt x="3192" y="462"/>
                      <a:pt x="3203" y="419"/>
                      <a:pt x="3218" y="377"/>
                    </a:cubicBezTo>
                    <a:cubicBezTo>
                      <a:pt x="3224" y="351"/>
                      <a:pt x="3229" y="335"/>
                      <a:pt x="3250" y="303"/>
                    </a:cubicBezTo>
                    <a:cubicBezTo>
                      <a:pt x="3255" y="287"/>
                      <a:pt x="3266" y="282"/>
                      <a:pt x="3266" y="271"/>
                    </a:cubicBezTo>
                    <a:cubicBezTo>
                      <a:pt x="3176" y="271"/>
                      <a:pt x="3091" y="261"/>
                      <a:pt x="3007" y="250"/>
                    </a:cubicBezTo>
                    <a:cubicBezTo>
                      <a:pt x="2768" y="208"/>
                      <a:pt x="2551" y="139"/>
                      <a:pt x="2356" y="70"/>
                    </a:cubicBezTo>
                    <a:cubicBezTo>
                      <a:pt x="2313" y="49"/>
                      <a:pt x="2266" y="38"/>
                      <a:pt x="2223" y="22"/>
                    </a:cubicBezTo>
                    <a:cubicBezTo>
                      <a:pt x="2218" y="22"/>
                      <a:pt x="2207" y="12"/>
                      <a:pt x="2197" y="12"/>
                    </a:cubicBezTo>
                    <a:cubicBezTo>
                      <a:pt x="2102" y="12"/>
                      <a:pt x="1985" y="12"/>
                      <a:pt x="1863" y="1"/>
                    </a:cubicBezTo>
                    <a:cubicBezTo>
                      <a:pt x="1791" y="1"/>
                      <a:pt x="1715" y="1"/>
                      <a:pt x="1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6"/>
              <p:cNvSpPr/>
              <p:nvPr/>
            </p:nvSpPr>
            <p:spPr>
              <a:xfrm>
                <a:off x="517450" y="1111575"/>
                <a:ext cx="2382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23" extrusionOk="0">
                    <a:moveTo>
                      <a:pt x="588" y="0"/>
                    </a:moveTo>
                    <a:cubicBezTo>
                      <a:pt x="530" y="5"/>
                      <a:pt x="477" y="5"/>
                      <a:pt x="429" y="5"/>
                    </a:cubicBezTo>
                    <a:cubicBezTo>
                      <a:pt x="371" y="5"/>
                      <a:pt x="323" y="11"/>
                      <a:pt x="281" y="27"/>
                    </a:cubicBezTo>
                    <a:cubicBezTo>
                      <a:pt x="207" y="85"/>
                      <a:pt x="154" y="159"/>
                      <a:pt x="111" y="249"/>
                    </a:cubicBezTo>
                    <a:cubicBezTo>
                      <a:pt x="111" y="254"/>
                      <a:pt x="106" y="265"/>
                      <a:pt x="106" y="270"/>
                    </a:cubicBezTo>
                    <a:cubicBezTo>
                      <a:pt x="80" y="344"/>
                      <a:pt x="58" y="413"/>
                      <a:pt x="48" y="503"/>
                    </a:cubicBezTo>
                    <a:cubicBezTo>
                      <a:pt x="0" y="826"/>
                      <a:pt x="133" y="1112"/>
                      <a:pt x="429" y="1223"/>
                    </a:cubicBezTo>
                    <a:lnTo>
                      <a:pt x="455" y="1223"/>
                    </a:lnTo>
                    <a:cubicBezTo>
                      <a:pt x="535" y="1202"/>
                      <a:pt x="630" y="1191"/>
                      <a:pt x="715" y="1186"/>
                    </a:cubicBezTo>
                    <a:cubicBezTo>
                      <a:pt x="810" y="1112"/>
                      <a:pt x="874" y="1016"/>
                      <a:pt x="921" y="926"/>
                    </a:cubicBezTo>
                    <a:lnTo>
                      <a:pt x="921" y="921"/>
                    </a:lnTo>
                    <a:cubicBezTo>
                      <a:pt x="942" y="821"/>
                      <a:pt x="953" y="699"/>
                      <a:pt x="942" y="566"/>
                    </a:cubicBezTo>
                    <a:cubicBezTo>
                      <a:pt x="932" y="503"/>
                      <a:pt x="927" y="434"/>
                      <a:pt x="905" y="371"/>
                    </a:cubicBezTo>
                    <a:cubicBezTo>
                      <a:pt x="900" y="328"/>
                      <a:pt x="889" y="302"/>
                      <a:pt x="879" y="270"/>
                    </a:cubicBezTo>
                    <a:lnTo>
                      <a:pt x="868" y="233"/>
                    </a:lnTo>
                    <a:cubicBezTo>
                      <a:pt x="863" y="222"/>
                      <a:pt x="852" y="207"/>
                      <a:pt x="842" y="191"/>
                    </a:cubicBezTo>
                    <a:cubicBezTo>
                      <a:pt x="784" y="111"/>
                      <a:pt x="688" y="42"/>
                      <a:pt x="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6"/>
              <p:cNvSpPr/>
              <p:nvPr/>
            </p:nvSpPr>
            <p:spPr>
              <a:xfrm>
                <a:off x="542975" y="1106525"/>
                <a:ext cx="8287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140" extrusionOk="0">
                    <a:moveTo>
                      <a:pt x="1414" y="1758"/>
                    </a:moveTo>
                    <a:cubicBezTo>
                      <a:pt x="1419" y="1764"/>
                      <a:pt x="1419" y="1764"/>
                      <a:pt x="1425" y="1764"/>
                    </a:cubicBezTo>
                    <a:cubicBezTo>
                      <a:pt x="1419" y="1758"/>
                      <a:pt x="1419" y="1758"/>
                      <a:pt x="1414" y="1758"/>
                    </a:cubicBezTo>
                    <a:close/>
                    <a:moveTo>
                      <a:pt x="1687" y="1"/>
                    </a:moveTo>
                    <a:cubicBezTo>
                      <a:pt x="1608" y="1"/>
                      <a:pt x="1533" y="1"/>
                      <a:pt x="1462" y="1"/>
                    </a:cubicBezTo>
                    <a:cubicBezTo>
                      <a:pt x="1340" y="1"/>
                      <a:pt x="1223" y="12"/>
                      <a:pt x="1123" y="12"/>
                    </a:cubicBezTo>
                    <a:cubicBezTo>
                      <a:pt x="1112" y="12"/>
                      <a:pt x="1102" y="22"/>
                      <a:pt x="1096" y="22"/>
                    </a:cubicBezTo>
                    <a:cubicBezTo>
                      <a:pt x="1049" y="38"/>
                      <a:pt x="1006" y="49"/>
                      <a:pt x="964" y="70"/>
                    </a:cubicBezTo>
                    <a:cubicBezTo>
                      <a:pt x="768" y="144"/>
                      <a:pt x="557" y="213"/>
                      <a:pt x="318" y="250"/>
                    </a:cubicBezTo>
                    <a:cubicBezTo>
                      <a:pt x="239" y="260"/>
                      <a:pt x="144" y="266"/>
                      <a:pt x="59" y="266"/>
                    </a:cubicBezTo>
                    <a:cubicBezTo>
                      <a:pt x="64" y="282"/>
                      <a:pt x="70" y="287"/>
                      <a:pt x="70" y="303"/>
                    </a:cubicBezTo>
                    <a:cubicBezTo>
                      <a:pt x="91" y="334"/>
                      <a:pt x="91" y="356"/>
                      <a:pt x="101" y="371"/>
                    </a:cubicBezTo>
                    <a:cubicBezTo>
                      <a:pt x="117" y="419"/>
                      <a:pt x="133" y="461"/>
                      <a:pt x="138" y="504"/>
                    </a:cubicBezTo>
                    <a:cubicBezTo>
                      <a:pt x="160" y="594"/>
                      <a:pt x="165" y="679"/>
                      <a:pt x="165" y="758"/>
                    </a:cubicBezTo>
                    <a:cubicBezTo>
                      <a:pt x="165" y="917"/>
                      <a:pt x="123" y="1060"/>
                      <a:pt x="75" y="1165"/>
                    </a:cubicBezTo>
                    <a:cubicBezTo>
                      <a:pt x="48" y="1218"/>
                      <a:pt x="22" y="1266"/>
                      <a:pt x="1" y="1308"/>
                    </a:cubicBezTo>
                    <a:cubicBezTo>
                      <a:pt x="102" y="1291"/>
                      <a:pt x="203" y="1283"/>
                      <a:pt x="304" y="1283"/>
                    </a:cubicBezTo>
                    <a:cubicBezTo>
                      <a:pt x="761" y="1283"/>
                      <a:pt x="1208" y="1446"/>
                      <a:pt x="1620" y="1637"/>
                    </a:cubicBezTo>
                    <a:cubicBezTo>
                      <a:pt x="1583" y="1641"/>
                      <a:pt x="1545" y="1643"/>
                      <a:pt x="1508" y="1643"/>
                    </a:cubicBezTo>
                    <a:cubicBezTo>
                      <a:pt x="1409" y="1643"/>
                      <a:pt x="1311" y="1629"/>
                      <a:pt x="1208" y="1610"/>
                    </a:cubicBezTo>
                    <a:cubicBezTo>
                      <a:pt x="1128" y="1589"/>
                      <a:pt x="1049" y="1578"/>
                      <a:pt x="969" y="1557"/>
                    </a:cubicBezTo>
                    <a:lnTo>
                      <a:pt x="969" y="1557"/>
                    </a:lnTo>
                    <a:cubicBezTo>
                      <a:pt x="985" y="1562"/>
                      <a:pt x="1006" y="1573"/>
                      <a:pt x="1022" y="1584"/>
                    </a:cubicBezTo>
                    <a:cubicBezTo>
                      <a:pt x="1049" y="1589"/>
                      <a:pt x="1075" y="1605"/>
                      <a:pt x="1102" y="1610"/>
                    </a:cubicBezTo>
                    <a:cubicBezTo>
                      <a:pt x="1197" y="1642"/>
                      <a:pt x="1276" y="1684"/>
                      <a:pt x="1340" y="1711"/>
                    </a:cubicBezTo>
                    <a:cubicBezTo>
                      <a:pt x="1347" y="1714"/>
                      <a:pt x="1349" y="1718"/>
                      <a:pt x="1352" y="1722"/>
                    </a:cubicBezTo>
                    <a:lnTo>
                      <a:pt x="1352" y="1722"/>
                    </a:lnTo>
                    <a:cubicBezTo>
                      <a:pt x="1349" y="1721"/>
                      <a:pt x="1345" y="1721"/>
                      <a:pt x="1340" y="1721"/>
                    </a:cubicBezTo>
                    <a:cubicBezTo>
                      <a:pt x="1340" y="1732"/>
                      <a:pt x="1351" y="1732"/>
                      <a:pt x="1356" y="1732"/>
                    </a:cubicBezTo>
                    <a:cubicBezTo>
                      <a:pt x="1354" y="1728"/>
                      <a:pt x="1353" y="1725"/>
                      <a:pt x="1352" y="1722"/>
                    </a:cubicBezTo>
                    <a:lnTo>
                      <a:pt x="1352" y="1722"/>
                    </a:lnTo>
                    <a:cubicBezTo>
                      <a:pt x="1354" y="1724"/>
                      <a:pt x="1356" y="1726"/>
                      <a:pt x="1356" y="1732"/>
                    </a:cubicBezTo>
                    <a:cubicBezTo>
                      <a:pt x="1377" y="1737"/>
                      <a:pt x="1393" y="1748"/>
                      <a:pt x="1414" y="1758"/>
                    </a:cubicBezTo>
                    <a:lnTo>
                      <a:pt x="1419" y="1748"/>
                    </a:lnTo>
                    <a:cubicBezTo>
                      <a:pt x="1456" y="1785"/>
                      <a:pt x="1483" y="1795"/>
                      <a:pt x="1499" y="1811"/>
                    </a:cubicBezTo>
                    <a:lnTo>
                      <a:pt x="1515" y="1811"/>
                    </a:lnTo>
                    <a:cubicBezTo>
                      <a:pt x="1631" y="1848"/>
                      <a:pt x="1758" y="1891"/>
                      <a:pt x="1885" y="1917"/>
                    </a:cubicBezTo>
                    <a:cubicBezTo>
                      <a:pt x="2203" y="1981"/>
                      <a:pt x="2552" y="2049"/>
                      <a:pt x="2912" y="2092"/>
                    </a:cubicBezTo>
                    <a:cubicBezTo>
                      <a:pt x="3044" y="2108"/>
                      <a:pt x="3177" y="2118"/>
                      <a:pt x="3314" y="2139"/>
                    </a:cubicBezTo>
                    <a:cubicBezTo>
                      <a:pt x="3272" y="2102"/>
                      <a:pt x="3230" y="2060"/>
                      <a:pt x="3193" y="2007"/>
                    </a:cubicBezTo>
                    <a:cubicBezTo>
                      <a:pt x="3124" y="1896"/>
                      <a:pt x="3076" y="1758"/>
                      <a:pt x="3044" y="1600"/>
                    </a:cubicBezTo>
                    <a:cubicBezTo>
                      <a:pt x="2991" y="1287"/>
                      <a:pt x="3018" y="901"/>
                      <a:pt x="3134" y="504"/>
                    </a:cubicBezTo>
                    <a:cubicBezTo>
                      <a:pt x="3161" y="414"/>
                      <a:pt x="3193" y="329"/>
                      <a:pt x="3240" y="234"/>
                    </a:cubicBezTo>
                    <a:cubicBezTo>
                      <a:pt x="2938" y="102"/>
                      <a:pt x="2621" y="49"/>
                      <a:pt x="2330" y="22"/>
                    </a:cubicBezTo>
                    <a:cubicBezTo>
                      <a:pt x="2103" y="3"/>
                      <a:pt x="1884" y="1"/>
                      <a:pt x="1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6"/>
              <p:cNvSpPr/>
              <p:nvPr/>
            </p:nvSpPr>
            <p:spPr>
              <a:xfrm>
                <a:off x="623700" y="1101900"/>
                <a:ext cx="466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314" extrusionOk="0">
                    <a:moveTo>
                      <a:pt x="964" y="1"/>
                    </a:moveTo>
                    <a:lnTo>
                      <a:pt x="519" y="133"/>
                    </a:lnTo>
                    <a:cubicBezTo>
                      <a:pt x="482" y="170"/>
                      <a:pt x="440" y="207"/>
                      <a:pt x="408" y="255"/>
                    </a:cubicBezTo>
                    <a:cubicBezTo>
                      <a:pt x="292" y="403"/>
                      <a:pt x="202" y="594"/>
                      <a:pt x="144" y="763"/>
                    </a:cubicBezTo>
                    <a:cubicBezTo>
                      <a:pt x="54" y="1033"/>
                      <a:pt x="6" y="1287"/>
                      <a:pt x="1" y="1525"/>
                    </a:cubicBezTo>
                    <a:cubicBezTo>
                      <a:pt x="6" y="1546"/>
                      <a:pt x="6" y="1573"/>
                      <a:pt x="11" y="1589"/>
                    </a:cubicBezTo>
                    <a:cubicBezTo>
                      <a:pt x="38" y="1785"/>
                      <a:pt x="117" y="1980"/>
                      <a:pt x="249" y="2134"/>
                    </a:cubicBezTo>
                    <a:cubicBezTo>
                      <a:pt x="313" y="2208"/>
                      <a:pt x="398" y="2266"/>
                      <a:pt x="482" y="2293"/>
                    </a:cubicBezTo>
                    <a:cubicBezTo>
                      <a:pt x="488" y="2293"/>
                      <a:pt x="509" y="2303"/>
                      <a:pt x="546" y="2314"/>
                    </a:cubicBezTo>
                    <a:cubicBezTo>
                      <a:pt x="837" y="2303"/>
                      <a:pt x="1366" y="2298"/>
                      <a:pt x="1382" y="2293"/>
                    </a:cubicBezTo>
                    <a:cubicBezTo>
                      <a:pt x="1467" y="2266"/>
                      <a:pt x="1551" y="2208"/>
                      <a:pt x="1615" y="2134"/>
                    </a:cubicBezTo>
                    <a:cubicBezTo>
                      <a:pt x="1737" y="1975"/>
                      <a:pt x="1827" y="1785"/>
                      <a:pt x="1853" y="1589"/>
                    </a:cubicBezTo>
                    <a:cubicBezTo>
                      <a:pt x="1858" y="1573"/>
                      <a:pt x="1858" y="1552"/>
                      <a:pt x="1864" y="1525"/>
                    </a:cubicBezTo>
                    <a:cubicBezTo>
                      <a:pt x="1853" y="1292"/>
                      <a:pt x="1806" y="1033"/>
                      <a:pt x="1721" y="763"/>
                    </a:cubicBezTo>
                    <a:cubicBezTo>
                      <a:pt x="1657" y="583"/>
                      <a:pt x="1573" y="398"/>
                      <a:pt x="1456" y="255"/>
                    </a:cubicBezTo>
                    <a:cubicBezTo>
                      <a:pt x="1419" y="207"/>
                      <a:pt x="1377" y="170"/>
                      <a:pt x="1334" y="133"/>
                    </a:cubicBez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6"/>
              <p:cNvSpPr/>
              <p:nvPr/>
            </p:nvSpPr>
            <p:spPr>
              <a:xfrm>
                <a:off x="531325" y="953350"/>
                <a:ext cx="2316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6076" extrusionOk="0">
                    <a:moveTo>
                      <a:pt x="6347" y="353"/>
                    </a:moveTo>
                    <a:cubicBezTo>
                      <a:pt x="6348" y="353"/>
                      <a:pt x="6348" y="353"/>
                      <a:pt x="6347" y="354"/>
                    </a:cubicBezTo>
                    <a:lnTo>
                      <a:pt x="6347" y="354"/>
                    </a:lnTo>
                    <a:cubicBezTo>
                      <a:pt x="6347" y="354"/>
                      <a:pt x="6347" y="353"/>
                      <a:pt x="6347" y="353"/>
                    </a:cubicBezTo>
                    <a:close/>
                    <a:moveTo>
                      <a:pt x="6550" y="1"/>
                    </a:moveTo>
                    <a:cubicBezTo>
                      <a:pt x="6482" y="1"/>
                      <a:pt x="6409" y="6"/>
                      <a:pt x="6332" y="9"/>
                    </a:cubicBezTo>
                    <a:cubicBezTo>
                      <a:pt x="6205" y="20"/>
                      <a:pt x="6083" y="36"/>
                      <a:pt x="5935" y="36"/>
                    </a:cubicBezTo>
                    <a:cubicBezTo>
                      <a:pt x="5850" y="41"/>
                      <a:pt x="5802" y="41"/>
                      <a:pt x="5744" y="46"/>
                    </a:cubicBezTo>
                    <a:cubicBezTo>
                      <a:pt x="5686" y="57"/>
                      <a:pt x="5622" y="62"/>
                      <a:pt x="5569" y="73"/>
                    </a:cubicBezTo>
                    <a:cubicBezTo>
                      <a:pt x="5400" y="110"/>
                      <a:pt x="4791" y="216"/>
                      <a:pt x="4617" y="284"/>
                    </a:cubicBezTo>
                    <a:cubicBezTo>
                      <a:pt x="4442" y="216"/>
                      <a:pt x="3902" y="110"/>
                      <a:pt x="3733" y="73"/>
                    </a:cubicBezTo>
                    <a:cubicBezTo>
                      <a:pt x="3674" y="62"/>
                      <a:pt x="3611" y="57"/>
                      <a:pt x="3558" y="46"/>
                    </a:cubicBezTo>
                    <a:cubicBezTo>
                      <a:pt x="3500" y="41"/>
                      <a:pt x="3452" y="41"/>
                      <a:pt x="3367" y="36"/>
                    </a:cubicBezTo>
                    <a:cubicBezTo>
                      <a:pt x="3225" y="30"/>
                      <a:pt x="3097" y="20"/>
                      <a:pt x="2970" y="9"/>
                    </a:cubicBezTo>
                    <a:cubicBezTo>
                      <a:pt x="2907" y="6"/>
                      <a:pt x="2846" y="5"/>
                      <a:pt x="2788" y="5"/>
                    </a:cubicBezTo>
                    <a:cubicBezTo>
                      <a:pt x="2731" y="5"/>
                      <a:pt x="2677" y="6"/>
                      <a:pt x="2626" y="9"/>
                    </a:cubicBezTo>
                    <a:cubicBezTo>
                      <a:pt x="2573" y="20"/>
                      <a:pt x="2536" y="30"/>
                      <a:pt x="2510" y="41"/>
                    </a:cubicBezTo>
                    <a:cubicBezTo>
                      <a:pt x="2457" y="67"/>
                      <a:pt x="2431" y="83"/>
                      <a:pt x="2404" y="115"/>
                    </a:cubicBezTo>
                    <a:cubicBezTo>
                      <a:pt x="2298" y="205"/>
                      <a:pt x="2251" y="401"/>
                      <a:pt x="2192" y="618"/>
                    </a:cubicBezTo>
                    <a:cubicBezTo>
                      <a:pt x="2150" y="665"/>
                      <a:pt x="2118" y="718"/>
                      <a:pt x="2086" y="745"/>
                    </a:cubicBezTo>
                    <a:cubicBezTo>
                      <a:pt x="1991" y="851"/>
                      <a:pt x="1891" y="962"/>
                      <a:pt x="1795" y="1073"/>
                    </a:cubicBezTo>
                    <a:cubicBezTo>
                      <a:pt x="1742" y="1147"/>
                      <a:pt x="1679" y="1227"/>
                      <a:pt x="1615" y="1311"/>
                    </a:cubicBezTo>
                    <a:cubicBezTo>
                      <a:pt x="1398" y="1608"/>
                      <a:pt x="1123" y="1962"/>
                      <a:pt x="869" y="2370"/>
                    </a:cubicBezTo>
                    <a:cubicBezTo>
                      <a:pt x="620" y="2756"/>
                      <a:pt x="377" y="3196"/>
                      <a:pt x="186" y="3672"/>
                    </a:cubicBezTo>
                    <a:cubicBezTo>
                      <a:pt x="239" y="3587"/>
                      <a:pt x="287" y="3508"/>
                      <a:pt x="345" y="3423"/>
                    </a:cubicBezTo>
                    <a:cubicBezTo>
                      <a:pt x="472" y="3233"/>
                      <a:pt x="610" y="3042"/>
                      <a:pt x="768" y="2846"/>
                    </a:cubicBezTo>
                    <a:cubicBezTo>
                      <a:pt x="933" y="2656"/>
                      <a:pt x="1123" y="2460"/>
                      <a:pt x="1404" y="2343"/>
                    </a:cubicBezTo>
                    <a:cubicBezTo>
                      <a:pt x="1538" y="2294"/>
                      <a:pt x="1674" y="2274"/>
                      <a:pt x="1806" y="2274"/>
                    </a:cubicBezTo>
                    <a:cubicBezTo>
                      <a:pt x="1955" y="2274"/>
                      <a:pt x="2098" y="2299"/>
                      <a:pt x="2224" y="2333"/>
                    </a:cubicBezTo>
                    <a:cubicBezTo>
                      <a:pt x="2288" y="2343"/>
                      <a:pt x="2356" y="2359"/>
                      <a:pt x="2415" y="2365"/>
                    </a:cubicBezTo>
                    <a:cubicBezTo>
                      <a:pt x="2441" y="2359"/>
                      <a:pt x="2473" y="2343"/>
                      <a:pt x="2515" y="2343"/>
                    </a:cubicBezTo>
                    <a:cubicBezTo>
                      <a:pt x="2817" y="2195"/>
                      <a:pt x="2833" y="1798"/>
                      <a:pt x="2801" y="1539"/>
                    </a:cubicBezTo>
                    <a:cubicBezTo>
                      <a:pt x="2766" y="1267"/>
                      <a:pt x="2678" y="1096"/>
                      <a:pt x="2669" y="1080"/>
                    </a:cubicBezTo>
                    <a:lnTo>
                      <a:pt x="2669" y="1080"/>
                    </a:lnTo>
                    <a:cubicBezTo>
                      <a:pt x="2685" y="1091"/>
                      <a:pt x="2855" y="1180"/>
                      <a:pt x="2997" y="1459"/>
                    </a:cubicBezTo>
                    <a:cubicBezTo>
                      <a:pt x="3023" y="1512"/>
                      <a:pt x="3050" y="1576"/>
                      <a:pt x="3066" y="1645"/>
                    </a:cubicBezTo>
                    <a:cubicBezTo>
                      <a:pt x="3076" y="1597"/>
                      <a:pt x="3076" y="1555"/>
                      <a:pt x="3076" y="1523"/>
                    </a:cubicBezTo>
                    <a:cubicBezTo>
                      <a:pt x="3092" y="1359"/>
                      <a:pt x="3076" y="1211"/>
                      <a:pt x="3039" y="1089"/>
                    </a:cubicBezTo>
                    <a:cubicBezTo>
                      <a:pt x="2965" y="840"/>
                      <a:pt x="2833" y="692"/>
                      <a:pt x="2838" y="692"/>
                    </a:cubicBezTo>
                    <a:lnTo>
                      <a:pt x="2838" y="692"/>
                    </a:lnTo>
                    <a:cubicBezTo>
                      <a:pt x="2838" y="692"/>
                      <a:pt x="2880" y="703"/>
                      <a:pt x="2949" y="745"/>
                    </a:cubicBezTo>
                    <a:cubicBezTo>
                      <a:pt x="3023" y="777"/>
                      <a:pt x="3124" y="851"/>
                      <a:pt x="3214" y="983"/>
                    </a:cubicBezTo>
                    <a:cubicBezTo>
                      <a:pt x="3262" y="1041"/>
                      <a:pt x="3309" y="1131"/>
                      <a:pt x="3341" y="1232"/>
                    </a:cubicBezTo>
                    <a:cubicBezTo>
                      <a:pt x="3314" y="1020"/>
                      <a:pt x="3288" y="840"/>
                      <a:pt x="3214" y="703"/>
                    </a:cubicBezTo>
                    <a:cubicBezTo>
                      <a:pt x="3119" y="470"/>
                      <a:pt x="2949" y="353"/>
                      <a:pt x="2960" y="353"/>
                    </a:cubicBezTo>
                    <a:lnTo>
                      <a:pt x="2960" y="353"/>
                    </a:lnTo>
                    <a:cubicBezTo>
                      <a:pt x="2960" y="353"/>
                      <a:pt x="2997" y="353"/>
                      <a:pt x="3076" y="380"/>
                    </a:cubicBezTo>
                    <a:cubicBezTo>
                      <a:pt x="3150" y="406"/>
                      <a:pt x="3267" y="454"/>
                      <a:pt x="3373" y="570"/>
                    </a:cubicBezTo>
                    <a:cubicBezTo>
                      <a:pt x="3399" y="597"/>
                      <a:pt x="3420" y="628"/>
                      <a:pt x="3447" y="655"/>
                    </a:cubicBezTo>
                    <a:cubicBezTo>
                      <a:pt x="3442" y="602"/>
                      <a:pt x="3436" y="560"/>
                      <a:pt x="3415" y="512"/>
                    </a:cubicBezTo>
                    <a:lnTo>
                      <a:pt x="3415" y="512"/>
                    </a:lnTo>
                    <a:cubicBezTo>
                      <a:pt x="3479" y="591"/>
                      <a:pt x="3547" y="703"/>
                      <a:pt x="3579" y="798"/>
                    </a:cubicBezTo>
                    <a:cubicBezTo>
                      <a:pt x="3611" y="533"/>
                      <a:pt x="3505" y="353"/>
                      <a:pt x="3373" y="147"/>
                    </a:cubicBezTo>
                    <a:cubicBezTo>
                      <a:pt x="3373" y="141"/>
                      <a:pt x="3367" y="141"/>
                      <a:pt x="3367" y="136"/>
                    </a:cubicBezTo>
                    <a:cubicBezTo>
                      <a:pt x="3373" y="136"/>
                      <a:pt x="3373" y="136"/>
                      <a:pt x="3383" y="147"/>
                    </a:cubicBezTo>
                    <a:cubicBezTo>
                      <a:pt x="3569" y="216"/>
                      <a:pt x="3727" y="311"/>
                      <a:pt x="3844" y="438"/>
                    </a:cubicBezTo>
                    <a:cubicBezTo>
                      <a:pt x="3844" y="417"/>
                      <a:pt x="3844" y="411"/>
                      <a:pt x="3849" y="406"/>
                    </a:cubicBezTo>
                    <a:lnTo>
                      <a:pt x="3870" y="406"/>
                    </a:lnTo>
                    <a:cubicBezTo>
                      <a:pt x="3918" y="427"/>
                      <a:pt x="4024" y="544"/>
                      <a:pt x="4130" y="777"/>
                    </a:cubicBezTo>
                    <a:cubicBezTo>
                      <a:pt x="4177" y="877"/>
                      <a:pt x="4214" y="999"/>
                      <a:pt x="4241" y="1147"/>
                    </a:cubicBezTo>
                    <a:lnTo>
                      <a:pt x="4241" y="1676"/>
                    </a:lnTo>
                    <a:cubicBezTo>
                      <a:pt x="4230" y="1751"/>
                      <a:pt x="4204" y="1830"/>
                      <a:pt x="4167" y="1899"/>
                    </a:cubicBezTo>
                    <a:cubicBezTo>
                      <a:pt x="4050" y="2126"/>
                      <a:pt x="3860" y="2243"/>
                      <a:pt x="3690" y="2338"/>
                    </a:cubicBezTo>
                    <a:cubicBezTo>
                      <a:pt x="3526" y="2423"/>
                      <a:pt x="3373" y="2476"/>
                      <a:pt x="3251" y="2529"/>
                    </a:cubicBezTo>
                    <a:cubicBezTo>
                      <a:pt x="3240" y="2529"/>
                      <a:pt x="3235" y="2529"/>
                      <a:pt x="3230" y="2534"/>
                    </a:cubicBezTo>
                    <a:cubicBezTo>
                      <a:pt x="3203" y="2555"/>
                      <a:pt x="3177" y="2576"/>
                      <a:pt x="3150" y="2587"/>
                    </a:cubicBezTo>
                    <a:cubicBezTo>
                      <a:pt x="3103" y="2624"/>
                      <a:pt x="3055" y="2650"/>
                      <a:pt x="3002" y="2677"/>
                    </a:cubicBezTo>
                    <a:lnTo>
                      <a:pt x="2933" y="2709"/>
                    </a:lnTo>
                    <a:cubicBezTo>
                      <a:pt x="2907" y="2730"/>
                      <a:pt x="2880" y="2740"/>
                      <a:pt x="2843" y="2756"/>
                    </a:cubicBezTo>
                    <a:cubicBezTo>
                      <a:pt x="2757" y="2788"/>
                      <a:pt x="2661" y="2805"/>
                      <a:pt x="2566" y="2805"/>
                    </a:cubicBezTo>
                    <a:cubicBezTo>
                      <a:pt x="2533" y="2805"/>
                      <a:pt x="2500" y="2803"/>
                      <a:pt x="2468" y="2799"/>
                    </a:cubicBezTo>
                    <a:cubicBezTo>
                      <a:pt x="2341" y="2788"/>
                      <a:pt x="2224" y="2756"/>
                      <a:pt x="2113" y="2714"/>
                    </a:cubicBezTo>
                    <a:cubicBezTo>
                      <a:pt x="1991" y="2677"/>
                      <a:pt x="1891" y="2635"/>
                      <a:pt x="1779" y="2608"/>
                    </a:cubicBezTo>
                    <a:cubicBezTo>
                      <a:pt x="1748" y="2597"/>
                      <a:pt x="1716" y="2587"/>
                      <a:pt x="1679" y="2587"/>
                    </a:cubicBezTo>
                    <a:cubicBezTo>
                      <a:pt x="1626" y="2597"/>
                      <a:pt x="1568" y="2608"/>
                      <a:pt x="1515" y="2624"/>
                    </a:cubicBezTo>
                    <a:cubicBezTo>
                      <a:pt x="1467" y="2661"/>
                      <a:pt x="1319" y="2730"/>
                      <a:pt x="1139" y="2899"/>
                    </a:cubicBezTo>
                    <a:cubicBezTo>
                      <a:pt x="922" y="3106"/>
                      <a:pt x="663" y="3444"/>
                      <a:pt x="430" y="3841"/>
                    </a:cubicBezTo>
                    <a:cubicBezTo>
                      <a:pt x="409" y="3873"/>
                      <a:pt x="398" y="3900"/>
                      <a:pt x="382" y="3926"/>
                    </a:cubicBezTo>
                    <a:cubicBezTo>
                      <a:pt x="398" y="3926"/>
                      <a:pt x="398" y="3931"/>
                      <a:pt x="398" y="3931"/>
                    </a:cubicBezTo>
                    <a:lnTo>
                      <a:pt x="382" y="3931"/>
                    </a:lnTo>
                    <a:cubicBezTo>
                      <a:pt x="266" y="4143"/>
                      <a:pt x="165" y="4355"/>
                      <a:pt x="80" y="4535"/>
                    </a:cubicBezTo>
                    <a:cubicBezTo>
                      <a:pt x="97" y="4546"/>
                      <a:pt x="104" y="4551"/>
                      <a:pt x="101" y="4551"/>
                    </a:cubicBezTo>
                    <a:cubicBezTo>
                      <a:pt x="99" y="4551"/>
                      <a:pt x="90" y="4547"/>
                      <a:pt x="75" y="4540"/>
                    </a:cubicBezTo>
                    <a:lnTo>
                      <a:pt x="33" y="4641"/>
                    </a:lnTo>
                    <a:cubicBezTo>
                      <a:pt x="17" y="4815"/>
                      <a:pt x="1" y="5080"/>
                      <a:pt x="43" y="5376"/>
                    </a:cubicBezTo>
                    <a:cubicBezTo>
                      <a:pt x="70" y="5620"/>
                      <a:pt x="139" y="5821"/>
                      <a:pt x="229" y="5943"/>
                    </a:cubicBezTo>
                    <a:cubicBezTo>
                      <a:pt x="266" y="6006"/>
                      <a:pt x="313" y="6049"/>
                      <a:pt x="345" y="6075"/>
                    </a:cubicBezTo>
                    <a:cubicBezTo>
                      <a:pt x="477" y="6070"/>
                      <a:pt x="631" y="6043"/>
                      <a:pt x="800" y="5996"/>
                    </a:cubicBezTo>
                    <a:cubicBezTo>
                      <a:pt x="816" y="5996"/>
                      <a:pt x="821" y="5990"/>
                      <a:pt x="827" y="5990"/>
                    </a:cubicBezTo>
                    <a:cubicBezTo>
                      <a:pt x="843" y="5990"/>
                      <a:pt x="853" y="5985"/>
                      <a:pt x="864" y="5974"/>
                    </a:cubicBezTo>
                    <a:cubicBezTo>
                      <a:pt x="874" y="5974"/>
                      <a:pt x="896" y="5969"/>
                      <a:pt x="906" y="5964"/>
                    </a:cubicBezTo>
                    <a:cubicBezTo>
                      <a:pt x="1075" y="5916"/>
                      <a:pt x="1245" y="5869"/>
                      <a:pt x="1446" y="5826"/>
                    </a:cubicBezTo>
                    <a:cubicBezTo>
                      <a:pt x="1515" y="5805"/>
                      <a:pt x="1589" y="5800"/>
                      <a:pt x="1663" y="5784"/>
                    </a:cubicBezTo>
                    <a:cubicBezTo>
                      <a:pt x="1822" y="5736"/>
                      <a:pt x="1986" y="5710"/>
                      <a:pt x="2139" y="5705"/>
                    </a:cubicBezTo>
                    <a:cubicBezTo>
                      <a:pt x="2203" y="5699"/>
                      <a:pt x="2277" y="5699"/>
                      <a:pt x="2346" y="5699"/>
                    </a:cubicBezTo>
                    <a:cubicBezTo>
                      <a:pt x="2388" y="5694"/>
                      <a:pt x="2436" y="5694"/>
                      <a:pt x="2489" y="5683"/>
                    </a:cubicBezTo>
                    <a:lnTo>
                      <a:pt x="2637" y="5683"/>
                    </a:lnTo>
                    <a:cubicBezTo>
                      <a:pt x="2622" y="5683"/>
                      <a:pt x="2617" y="5679"/>
                      <a:pt x="2612" y="5678"/>
                    </a:cubicBezTo>
                    <a:lnTo>
                      <a:pt x="2612" y="5678"/>
                    </a:lnTo>
                    <a:cubicBezTo>
                      <a:pt x="2685" y="5679"/>
                      <a:pt x="2758" y="5683"/>
                      <a:pt x="2822" y="5683"/>
                    </a:cubicBezTo>
                    <a:lnTo>
                      <a:pt x="2875" y="5683"/>
                    </a:lnTo>
                    <a:cubicBezTo>
                      <a:pt x="2944" y="5683"/>
                      <a:pt x="3013" y="5694"/>
                      <a:pt x="3087" y="5694"/>
                    </a:cubicBezTo>
                    <a:cubicBezTo>
                      <a:pt x="3140" y="5699"/>
                      <a:pt x="3193" y="5705"/>
                      <a:pt x="3235" y="5710"/>
                    </a:cubicBezTo>
                    <a:cubicBezTo>
                      <a:pt x="3235" y="5710"/>
                      <a:pt x="3230" y="5705"/>
                      <a:pt x="3225" y="5705"/>
                    </a:cubicBezTo>
                    <a:cubicBezTo>
                      <a:pt x="3209" y="5705"/>
                      <a:pt x="3203" y="5694"/>
                      <a:pt x="3193" y="5694"/>
                    </a:cubicBezTo>
                    <a:lnTo>
                      <a:pt x="3256" y="5694"/>
                    </a:lnTo>
                    <a:lnTo>
                      <a:pt x="3251" y="5705"/>
                    </a:lnTo>
                    <a:lnTo>
                      <a:pt x="3251" y="5710"/>
                    </a:lnTo>
                    <a:cubicBezTo>
                      <a:pt x="3256" y="5710"/>
                      <a:pt x="5744" y="5705"/>
                      <a:pt x="6035" y="5705"/>
                    </a:cubicBezTo>
                    <a:lnTo>
                      <a:pt x="6062" y="5705"/>
                    </a:lnTo>
                    <a:cubicBezTo>
                      <a:pt x="6056" y="5705"/>
                      <a:pt x="6051" y="5705"/>
                      <a:pt x="6051" y="5710"/>
                    </a:cubicBezTo>
                    <a:cubicBezTo>
                      <a:pt x="6104" y="5705"/>
                      <a:pt x="6157" y="5705"/>
                      <a:pt x="6199" y="5694"/>
                    </a:cubicBezTo>
                    <a:cubicBezTo>
                      <a:pt x="6273" y="5683"/>
                      <a:pt x="6342" y="5683"/>
                      <a:pt x="6411" y="5683"/>
                    </a:cubicBezTo>
                    <a:lnTo>
                      <a:pt x="6464" y="5683"/>
                    </a:lnTo>
                    <a:cubicBezTo>
                      <a:pt x="6525" y="5683"/>
                      <a:pt x="6594" y="5683"/>
                      <a:pt x="6664" y="5680"/>
                    </a:cubicBezTo>
                    <a:lnTo>
                      <a:pt x="6664" y="5680"/>
                    </a:lnTo>
                    <a:cubicBezTo>
                      <a:pt x="6660" y="5681"/>
                      <a:pt x="6654" y="5683"/>
                      <a:pt x="6644" y="5683"/>
                    </a:cubicBezTo>
                    <a:lnTo>
                      <a:pt x="6792" y="5683"/>
                    </a:lnTo>
                    <a:cubicBezTo>
                      <a:pt x="6845" y="5683"/>
                      <a:pt x="6887" y="5694"/>
                      <a:pt x="6935" y="5699"/>
                    </a:cubicBezTo>
                    <a:cubicBezTo>
                      <a:pt x="7004" y="5699"/>
                      <a:pt x="7067" y="5699"/>
                      <a:pt x="7141" y="5705"/>
                    </a:cubicBezTo>
                    <a:cubicBezTo>
                      <a:pt x="7295" y="5710"/>
                      <a:pt x="7459" y="5736"/>
                      <a:pt x="7618" y="5784"/>
                    </a:cubicBezTo>
                    <a:lnTo>
                      <a:pt x="7835" y="5826"/>
                    </a:lnTo>
                    <a:cubicBezTo>
                      <a:pt x="8036" y="5869"/>
                      <a:pt x="8205" y="5922"/>
                      <a:pt x="8369" y="5964"/>
                    </a:cubicBezTo>
                    <a:cubicBezTo>
                      <a:pt x="8385" y="5969"/>
                      <a:pt x="8406" y="5969"/>
                      <a:pt x="8417" y="5974"/>
                    </a:cubicBezTo>
                    <a:cubicBezTo>
                      <a:pt x="8433" y="5985"/>
                      <a:pt x="8438" y="5990"/>
                      <a:pt x="8449" y="5990"/>
                    </a:cubicBezTo>
                    <a:cubicBezTo>
                      <a:pt x="8459" y="5990"/>
                      <a:pt x="8470" y="5996"/>
                      <a:pt x="8475" y="5996"/>
                    </a:cubicBezTo>
                    <a:cubicBezTo>
                      <a:pt x="8650" y="6043"/>
                      <a:pt x="8803" y="6064"/>
                      <a:pt x="8925" y="6075"/>
                    </a:cubicBezTo>
                    <a:cubicBezTo>
                      <a:pt x="8962" y="6043"/>
                      <a:pt x="9005" y="5996"/>
                      <a:pt x="9047" y="5943"/>
                    </a:cubicBezTo>
                    <a:cubicBezTo>
                      <a:pt x="9132" y="5810"/>
                      <a:pt x="9200" y="5615"/>
                      <a:pt x="9232" y="5376"/>
                    </a:cubicBezTo>
                    <a:cubicBezTo>
                      <a:pt x="9264" y="5080"/>
                      <a:pt x="9259" y="4815"/>
                      <a:pt x="9259" y="4641"/>
                    </a:cubicBezTo>
                    <a:cubicBezTo>
                      <a:pt x="9237" y="4609"/>
                      <a:pt x="9232" y="4577"/>
                      <a:pt x="9216" y="4540"/>
                    </a:cubicBezTo>
                    <a:lnTo>
                      <a:pt x="9216" y="4535"/>
                    </a:lnTo>
                    <a:cubicBezTo>
                      <a:pt x="9132" y="4349"/>
                      <a:pt x="9031" y="4143"/>
                      <a:pt x="8915" y="3931"/>
                    </a:cubicBezTo>
                    <a:lnTo>
                      <a:pt x="8899" y="3931"/>
                    </a:lnTo>
                    <a:cubicBezTo>
                      <a:pt x="8899" y="3931"/>
                      <a:pt x="8909" y="3931"/>
                      <a:pt x="8915" y="3926"/>
                    </a:cubicBezTo>
                    <a:cubicBezTo>
                      <a:pt x="8899" y="3900"/>
                      <a:pt x="8888" y="3873"/>
                      <a:pt x="8867" y="3841"/>
                    </a:cubicBezTo>
                    <a:cubicBezTo>
                      <a:pt x="8634" y="3444"/>
                      <a:pt x="8380" y="3106"/>
                      <a:pt x="8158" y="2899"/>
                    </a:cubicBezTo>
                    <a:cubicBezTo>
                      <a:pt x="7983" y="2730"/>
                      <a:pt x="7824" y="2661"/>
                      <a:pt x="7782" y="2624"/>
                    </a:cubicBezTo>
                    <a:cubicBezTo>
                      <a:pt x="7729" y="2608"/>
                      <a:pt x="7676" y="2597"/>
                      <a:pt x="7618" y="2587"/>
                    </a:cubicBezTo>
                    <a:lnTo>
                      <a:pt x="7517" y="2608"/>
                    </a:lnTo>
                    <a:cubicBezTo>
                      <a:pt x="7401" y="2635"/>
                      <a:pt x="7305" y="2677"/>
                      <a:pt x="7189" y="2714"/>
                    </a:cubicBezTo>
                    <a:cubicBezTo>
                      <a:pt x="7067" y="2756"/>
                      <a:pt x="6951" y="2788"/>
                      <a:pt x="6829" y="2799"/>
                    </a:cubicBezTo>
                    <a:cubicBezTo>
                      <a:pt x="6797" y="2803"/>
                      <a:pt x="6764" y="2805"/>
                      <a:pt x="6731" y="2805"/>
                    </a:cubicBezTo>
                    <a:cubicBezTo>
                      <a:pt x="6636" y="2805"/>
                      <a:pt x="6540" y="2788"/>
                      <a:pt x="6453" y="2756"/>
                    </a:cubicBezTo>
                    <a:cubicBezTo>
                      <a:pt x="6427" y="2746"/>
                      <a:pt x="6395" y="2730"/>
                      <a:pt x="6369" y="2709"/>
                    </a:cubicBezTo>
                    <a:lnTo>
                      <a:pt x="6295" y="2677"/>
                    </a:lnTo>
                    <a:cubicBezTo>
                      <a:pt x="6242" y="2650"/>
                      <a:pt x="6194" y="2624"/>
                      <a:pt x="6146" y="2587"/>
                    </a:cubicBezTo>
                    <a:cubicBezTo>
                      <a:pt x="6120" y="2576"/>
                      <a:pt x="6093" y="2555"/>
                      <a:pt x="6067" y="2534"/>
                    </a:cubicBezTo>
                    <a:cubicBezTo>
                      <a:pt x="6062" y="2534"/>
                      <a:pt x="6056" y="2529"/>
                      <a:pt x="6051" y="2529"/>
                    </a:cubicBezTo>
                    <a:cubicBezTo>
                      <a:pt x="5929" y="2476"/>
                      <a:pt x="5776" y="2423"/>
                      <a:pt x="5606" y="2338"/>
                    </a:cubicBezTo>
                    <a:cubicBezTo>
                      <a:pt x="5442" y="2243"/>
                      <a:pt x="5246" y="2126"/>
                      <a:pt x="5130" y="1899"/>
                    </a:cubicBezTo>
                    <a:cubicBezTo>
                      <a:pt x="5098" y="1830"/>
                      <a:pt x="5072" y="1751"/>
                      <a:pt x="5056" y="1676"/>
                    </a:cubicBezTo>
                    <a:lnTo>
                      <a:pt x="5056" y="1147"/>
                    </a:lnTo>
                    <a:cubicBezTo>
                      <a:pt x="5082" y="999"/>
                      <a:pt x="5130" y="882"/>
                      <a:pt x="5167" y="777"/>
                    </a:cubicBezTo>
                    <a:cubicBezTo>
                      <a:pt x="5268" y="549"/>
                      <a:pt x="5379" y="427"/>
                      <a:pt x="5426" y="406"/>
                    </a:cubicBezTo>
                    <a:lnTo>
                      <a:pt x="5448" y="406"/>
                    </a:lnTo>
                    <a:cubicBezTo>
                      <a:pt x="5453" y="411"/>
                      <a:pt x="5453" y="427"/>
                      <a:pt x="5453" y="438"/>
                    </a:cubicBezTo>
                    <a:cubicBezTo>
                      <a:pt x="5580" y="311"/>
                      <a:pt x="5739" y="216"/>
                      <a:pt x="5919" y="147"/>
                    </a:cubicBezTo>
                    <a:lnTo>
                      <a:pt x="5925" y="141"/>
                    </a:lnTo>
                    <a:lnTo>
                      <a:pt x="5925" y="141"/>
                    </a:lnTo>
                    <a:cubicBezTo>
                      <a:pt x="5924" y="142"/>
                      <a:pt x="5924" y="144"/>
                      <a:pt x="5924" y="147"/>
                    </a:cubicBezTo>
                    <a:cubicBezTo>
                      <a:pt x="5792" y="353"/>
                      <a:pt x="5686" y="533"/>
                      <a:pt x="5718" y="798"/>
                    </a:cubicBezTo>
                    <a:cubicBezTo>
                      <a:pt x="5760" y="708"/>
                      <a:pt x="5818" y="591"/>
                      <a:pt x="5882" y="512"/>
                    </a:cubicBezTo>
                    <a:lnTo>
                      <a:pt x="5882" y="512"/>
                    </a:lnTo>
                    <a:cubicBezTo>
                      <a:pt x="5860" y="549"/>
                      <a:pt x="5855" y="602"/>
                      <a:pt x="5850" y="655"/>
                    </a:cubicBezTo>
                    <a:cubicBezTo>
                      <a:pt x="5876" y="623"/>
                      <a:pt x="5898" y="591"/>
                      <a:pt x="5924" y="570"/>
                    </a:cubicBezTo>
                    <a:cubicBezTo>
                      <a:pt x="6035" y="459"/>
                      <a:pt x="6146" y="406"/>
                      <a:pt x="6226" y="380"/>
                    </a:cubicBezTo>
                    <a:cubicBezTo>
                      <a:pt x="6300" y="360"/>
                      <a:pt x="6342" y="359"/>
                      <a:pt x="6347" y="354"/>
                    </a:cubicBezTo>
                    <a:lnTo>
                      <a:pt x="6347" y="354"/>
                    </a:lnTo>
                    <a:cubicBezTo>
                      <a:pt x="6336" y="366"/>
                      <a:pt x="6188" y="477"/>
                      <a:pt x="6088" y="703"/>
                    </a:cubicBezTo>
                    <a:cubicBezTo>
                      <a:pt x="6025" y="840"/>
                      <a:pt x="5988" y="1020"/>
                      <a:pt x="5972" y="1232"/>
                    </a:cubicBezTo>
                    <a:cubicBezTo>
                      <a:pt x="6003" y="1131"/>
                      <a:pt x="6051" y="1047"/>
                      <a:pt x="6093" y="983"/>
                    </a:cubicBezTo>
                    <a:cubicBezTo>
                      <a:pt x="6194" y="851"/>
                      <a:pt x="6295" y="782"/>
                      <a:pt x="6358" y="745"/>
                    </a:cubicBezTo>
                    <a:cubicBezTo>
                      <a:pt x="6432" y="703"/>
                      <a:pt x="6474" y="692"/>
                      <a:pt x="6474" y="692"/>
                    </a:cubicBezTo>
                    <a:lnTo>
                      <a:pt x="6474" y="692"/>
                    </a:lnTo>
                    <a:cubicBezTo>
                      <a:pt x="6480" y="692"/>
                      <a:pt x="6347" y="840"/>
                      <a:pt x="6273" y="1089"/>
                    </a:cubicBezTo>
                    <a:cubicBezTo>
                      <a:pt x="6236" y="1211"/>
                      <a:pt x="6220" y="1359"/>
                      <a:pt x="6236" y="1523"/>
                    </a:cubicBezTo>
                    <a:cubicBezTo>
                      <a:pt x="6236" y="1555"/>
                      <a:pt x="6242" y="1602"/>
                      <a:pt x="6247" y="1645"/>
                    </a:cubicBezTo>
                    <a:cubicBezTo>
                      <a:pt x="6257" y="1576"/>
                      <a:pt x="6289" y="1512"/>
                      <a:pt x="6316" y="1459"/>
                    </a:cubicBezTo>
                    <a:cubicBezTo>
                      <a:pt x="6459" y="1152"/>
                      <a:pt x="6644" y="1078"/>
                      <a:pt x="6644" y="1078"/>
                    </a:cubicBezTo>
                    <a:lnTo>
                      <a:pt x="6644" y="1078"/>
                    </a:lnTo>
                    <a:cubicBezTo>
                      <a:pt x="6644" y="1078"/>
                      <a:pt x="6543" y="1253"/>
                      <a:pt x="6512" y="1539"/>
                    </a:cubicBezTo>
                    <a:cubicBezTo>
                      <a:pt x="6480" y="1793"/>
                      <a:pt x="6490" y="2190"/>
                      <a:pt x="6797" y="2343"/>
                    </a:cubicBezTo>
                    <a:lnTo>
                      <a:pt x="6898" y="2365"/>
                    </a:lnTo>
                    <a:cubicBezTo>
                      <a:pt x="6961" y="2359"/>
                      <a:pt x="7020" y="2343"/>
                      <a:pt x="7088" y="2333"/>
                    </a:cubicBezTo>
                    <a:cubicBezTo>
                      <a:pt x="7215" y="2299"/>
                      <a:pt x="7358" y="2274"/>
                      <a:pt x="7507" y="2274"/>
                    </a:cubicBezTo>
                    <a:cubicBezTo>
                      <a:pt x="7638" y="2274"/>
                      <a:pt x="7775" y="2294"/>
                      <a:pt x="7909" y="2343"/>
                    </a:cubicBezTo>
                    <a:cubicBezTo>
                      <a:pt x="8184" y="2460"/>
                      <a:pt x="8380" y="2656"/>
                      <a:pt x="8544" y="2846"/>
                    </a:cubicBezTo>
                    <a:cubicBezTo>
                      <a:pt x="8708" y="3037"/>
                      <a:pt x="8840" y="3233"/>
                      <a:pt x="8968" y="3423"/>
                    </a:cubicBezTo>
                    <a:cubicBezTo>
                      <a:pt x="9020" y="3508"/>
                      <a:pt x="9073" y="3587"/>
                      <a:pt x="9126" y="3672"/>
                    </a:cubicBezTo>
                    <a:cubicBezTo>
                      <a:pt x="8930" y="3190"/>
                      <a:pt x="8682" y="2756"/>
                      <a:pt x="8444" y="2370"/>
                    </a:cubicBezTo>
                    <a:cubicBezTo>
                      <a:pt x="8184" y="1962"/>
                      <a:pt x="7914" y="1608"/>
                      <a:pt x="7697" y="1311"/>
                    </a:cubicBezTo>
                    <a:cubicBezTo>
                      <a:pt x="7628" y="1227"/>
                      <a:pt x="7575" y="1147"/>
                      <a:pt x="7517" y="1073"/>
                    </a:cubicBezTo>
                    <a:cubicBezTo>
                      <a:pt x="7417" y="962"/>
                      <a:pt x="7327" y="851"/>
                      <a:pt x="7226" y="745"/>
                    </a:cubicBezTo>
                    <a:cubicBezTo>
                      <a:pt x="7200" y="718"/>
                      <a:pt x="7157" y="665"/>
                      <a:pt x="7120" y="618"/>
                    </a:cubicBezTo>
                    <a:cubicBezTo>
                      <a:pt x="7051" y="401"/>
                      <a:pt x="7014" y="216"/>
                      <a:pt x="6903" y="115"/>
                    </a:cubicBezTo>
                    <a:cubicBezTo>
                      <a:pt x="6877" y="83"/>
                      <a:pt x="6840" y="67"/>
                      <a:pt x="6797" y="41"/>
                    </a:cubicBezTo>
                    <a:cubicBezTo>
                      <a:pt x="6771" y="20"/>
                      <a:pt x="6729" y="14"/>
                      <a:pt x="6676" y="9"/>
                    </a:cubicBezTo>
                    <a:cubicBezTo>
                      <a:pt x="6636" y="3"/>
                      <a:pt x="6594" y="1"/>
                      <a:pt x="6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6"/>
              <p:cNvSpPr/>
              <p:nvPr/>
            </p:nvSpPr>
            <p:spPr>
              <a:xfrm>
                <a:off x="752450" y="1111175"/>
                <a:ext cx="238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34" extrusionOk="0">
                    <a:moveTo>
                      <a:pt x="366" y="0"/>
                    </a:moveTo>
                    <a:cubicBezTo>
                      <a:pt x="281" y="53"/>
                      <a:pt x="186" y="122"/>
                      <a:pt x="123" y="201"/>
                    </a:cubicBezTo>
                    <a:cubicBezTo>
                      <a:pt x="117" y="212"/>
                      <a:pt x="101" y="233"/>
                      <a:pt x="96" y="238"/>
                    </a:cubicBezTo>
                    <a:cubicBezTo>
                      <a:pt x="96" y="238"/>
                      <a:pt x="91" y="265"/>
                      <a:pt x="75" y="281"/>
                    </a:cubicBezTo>
                    <a:cubicBezTo>
                      <a:pt x="64" y="307"/>
                      <a:pt x="48" y="339"/>
                      <a:pt x="48" y="381"/>
                    </a:cubicBezTo>
                    <a:cubicBezTo>
                      <a:pt x="27" y="445"/>
                      <a:pt x="17" y="514"/>
                      <a:pt x="17" y="577"/>
                    </a:cubicBezTo>
                    <a:cubicBezTo>
                      <a:pt x="1" y="710"/>
                      <a:pt x="17" y="831"/>
                      <a:pt x="38" y="927"/>
                    </a:cubicBezTo>
                    <a:lnTo>
                      <a:pt x="38" y="937"/>
                    </a:lnTo>
                    <a:cubicBezTo>
                      <a:pt x="80" y="1032"/>
                      <a:pt x="154" y="1128"/>
                      <a:pt x="239" y="1191"/>
                    </a:cubicBezTo>
                    <a:cubicBezTo>
                      <a:pt x="334" y="1202"/>
                      <a:pt x="419" y="1212"/>
                      <a:pt x="498" y="1234"/>
                    </a:cubicBezTo>
                    <a:lnTo>
                      <a:pt x="525" y="1234"/>
                    </a:lnTo>
                    <a:cubicBezTo>
                      <a:pt x="816" y="1122"/>
                      <a:pt x="954" y="837"/>
                      <a:pt x="911" y="503"/>
                    </a:cubicBezTo>
                    <a:cubicBezTo>
                      <a:pt x="895" y="418"/>
                      <a:pt x="874" y="344"/>
                      <a:pt x="848" y="275"/>
                    </a:cubicBezTo>
                    <a:cubicBezTo>
                      <a:pt x="842" y="260"/>
                      <a:pt x="842" y="254"/>
                      <a:pt x="842" y="254"/>
                    </a:cubicBezTo>
                    <a:cubicBezTo>
                      <a:pt x="805" y="159"/>
                      <a:pt x="752" y="90"/>
                      <a:pt x="678" y="27"/>
                    </a:cubicBezTo>
                    <a:cubicBezTo>
                      <a:pt x="631" y="16"/>
                      <a:pt x="578" y="11"/>
                      <a:pt x="525" y="11"/>
                    </a:cubicBezTo>
                    <a:cubicBezTo>
                      <a:pt x="472" y="11"/>
                      <a:pt x="424" y="11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6"/>
              <p:cNvSpPr/>
              <p:nvPr/>
            </p:nvSpPr>
            <p:spPr>
              <a:xfrm>
                <a:off x="423700" y="1157825"/>
                <a:ext cx="2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6" y="0"/>
                    </a:moveTo>
                    <a:cubicBezTo>
                      <a:pt x="3" y="0"/>
                      <a:pt x="1" y="3"/>
                      <a:pt x="8" y="3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6"/>
              <p:cNvSpPr/>
              <p:nvPr/>
            </p:nvSpPr>
            <p:spPr>
              <a:xfrm>
                <a:off x="341175" y="943925"/>
                <a:ext cx="612050" cy="318950"/>
              </a:xfrm>
              <a:custGeom>
                <a:avLst/>
                <a:gdLst/>
                <a:ahLst/>
                <a:cxnLst/>
                <a:rect l="l" t="t" r="r" b="b"/>
                <a:pathLst>
                  <a:path w="24482" h="12758" extrusionOk="0">
                    <a:moveTo>
                      <a:pt x="10952" y="513"/>
                    </a:move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0" y="513"/>
                      <a:pt x="10952" y="513"/>
                      <a:pt x="10952" y="513"/>
                    </a:cubicBezTo>
                    <a:close/>
                    <a:moveTo>
                      <a:pt x="10545" y="730"/>
                    </a:moveTo>
                    <a:lnTo>
                      <a:pt x="10545" y="730"/>
                    </a:lnTo>
                    <a:cubicBezTo>
                      <a:pt x="10544" y="730"/>
                      <a:pt x="10545" y="730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0"/>
                      <a:pt x="10545" y="730"/>
                    </a:cubicBezTo>
                    <a:close/>
                    <a:moveTo>
                      <a:pt x="10545" y="731"/>
                    </a:move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close/>
                    <a:moveTo>
                      <a:pt x="14229" y="1455"/>
                    </a:moveTo>
                    <a:cubicBezTo>
                      <a:pt x="14229" y="1455"/>
                      <a:pt x="14228" y="1456"/>
                      <a:pt x="14228" y="1457"/>
                    </a:cubicBezTo>
                    <a:lnTo>
                      <a:pt x="14228" y="1457"/>
                    </a:lnTo>
                    <a:cubicBezTo>
                      <a:pt x="14229" y="1456"/>
                      <a:pt x="14229" y="1455"/>
                      <a:pt x="14229" y="1455"/>
                    </a:cubicBezTo>
                    <a:close/>
                    <a:moveTo>
                      <a:pt x="14255" y="6055"/>
                    </a:moveTo>
                    <a:cubicBezTo>
                      <a:pt x="14255" y="6055"/>
                      <a:pt x="14254" y="6055"/>
                      <a:pt x="14254" y="6055"/>
                    </a:cubicBezTo>
                    <a:lnTo>
                      <a:pt x="14254" y="6055"/>
                    </a:lnTo>
                    <a:cubicBezTo>
                      <a:pt x="14261" y="6055"/>
                      <a:pt x="14269" y="6055"/>
                      <a:pt x="14276" y="6055"/>
                    </a:cubicBezTo>
                    <a:close/>
                    <a:moveTo>
                      <a:pt x="10179" y="6055"/>
                    </a:moveTo>
                    <a:cubicBezTo>
                      <a:pt x="10187" y="6056"/>
                      <a:pt x="10194" y="6056"/>
                      <a:pt x="10201" y="6056"/>
                    </a:cubicBezTo>
                    <a:lnTo>
                      <a:pt x="10201" y="6056"/>
                    </a:lnTo>
                    <a:cubicBezTo>
                      <a:pt x="10199" y="6056"/>
                      <a:pt x="10197" y="6055"/>
                      <a:pt x="10195" y="6055"/>
                    </a:cubicBezTo>
                    <a:close/>
                    <a:moveTo>
                      <a:pt x="10340" y="378"/>
                    </a:moveTo>
                    <a:cubicBezTo>
                      <a:pt x="10408" y="378"/>
                      <a:pt x="10483" y="383"/>
                      <a:pt x="10561" y="386"/>
                    </a:cubicBezTo>
                    <a:cubicBezTo>
                      <a:pt x="10682" y="397"/>
                      <a:pt x="10809" y="413"/>
                      <a:pt x="10958" y="413"/>
                    </a:cubicBezTo>
                    <a:cubicBezTo>
                      <a:pt x="11042" y="418"/>
                      <a:pt x="11090" y="418"/>
                      <a:pt x="11148" y="423"/>
                    </a:cubicBezTo>
                    <a:cubicBezTo>
                      <a:pt x="11206" y="434"/>
                      <a:pt x="11265" y="439"/>
                      <a:pt x="11317" y="450"/>
                    </a:cubicBezTo>
                    <a:cubicBezTo>
                      <a:pt x="11492" y="487"/>
                      <a:pt x="12027" y="593"/>
                      <a:pt x="12207" y="661"/>
                    </a:cubicBezTo>
                    <a:cubicBezTo>
                      <a:pt x="12387" y="593"/>
                      <a:pt x="12995" y="487"/>
                      <a:pt x="13159" y="450"/>
                    </a:cubicBezTo>
                    <a:cubicBezTo>
                      <a:pt x="13218" y="439"/>
                      <a:pt x="13276" y="434"/>
                      <a:pt x="13329" y="423"/>
                    </a:cubicBezTo>
                    <a:cubicBezTo>
                      <a:pt x="13392" y="418"/>
                      <a:pt x="13435" y="418"/>
                      <a:pt x="13525" y="413"/>
                    </a:cubicBezTo>
                    <a:cubicBezTo>
                      <a:pt x="13668" y="407"/>
                      <a:pt x="13795" y="397"/>
                      <a:pt x="13922" y="386"/>
                    </a:cubicBezTo>
                    <a:cubicBezTo>
                      <a:pt x="13983" y="383"/>
                      <a:pt x="14043" y="382"/>
                      <a:pt x="14101" y="382"/>
                    </a:cubicBezTo>
                    <a:cubicBezTo>
                      <a:pt x="14159" y="382"/>
                      <a:pt x="14213" y="383"/>
                      <a:pt x="14260" y="386"/>
                    </a:cubicBezTo>
                    <a:cubicBezTo>
                      <a:pt x="14319" y="397"/>
                      <a:pt x="14356" y="407"/>
                      <a:pt x="14382" y="418"/>
                    </a:cubicBezTo>
                    <a:cubicBezTo>
                      <a:pt x="14435" y="444"/>
                      <a:pt x="14462" y="460"/>
                      <a:pt x="14488" y="492"/>
                    </a:cubicBezTo>
                    <a:cubicBezTo>
                      <a:pt x="14594" y="582"/>
                      <a:pt x="14642" y="778"/>
                      <a:pt x="14705" y="995"/>
                    </a:cubicBezTo>
                    <a:cubicBezTo>
                      <a:pt x="14747" y="1042"/>
                      <a:pt x="14779" y="1095"/>
                      <a:pt x="14811" y="1122"/>
                    </a:cubicBezTo>
                    <a:cubicBezTo>
                      <a:pt x="14906" y="1228"/>
                      <a:pt x="15007" y="1339"/>
                      <a:pt x="15102" y="1450"/>
                    </a:cubicBezTo>
                    <a:cubicBezTo>
                      <a:pt x="15155" y="1524"/>
                      <a:pt x="15218" y="1604"/>
                      <a:pt x="15282" y="1688"/>
                    </a:cubicBezTo>
                    <a:cubicBezTo>
                      <a:pt x="15499" y="1985"/>
                      <a:pt x="15774" y="2339"/>
                      <a:pt x="16028" y="2747"/>
                    </a:cubicBezTo>
                    <a:cubicBezTo>
                      <a:pt x="16277" y="3133"/>
                      <a:pt x="16521" y="3573"/>
                      <a:pt x="16711" y="4049"/>
                    </a:cubicBezTo>
                    <a:cubicBezTo>
                      <a:pt x="16658" y="3964"/>
                      <a:pt x="16611" y="3885"/>
                      <a:pt x="16552" y="3800"/>
                    </a:cubicBezTo>
                    <a:cubicBezTo>
                      <a:pt x="16425" y="3610"/>
                      <a:pt x="16288" y="3419"/>
                      <a:pt x="16129" y="3223"/>
                    </a:cubicBezTo>
                    <a:cubicBezTo>
                      <a:pt x="15965" y="3033"/>
                      <a:pt x="15774" y="2837"/>
                      <a:pt x="15494" y="2720"/>
                    </a:cubicBezTo>
                    <a:cubicBezTo>
                      <a:pt x="15360" y="2671"/>
                      <a:pt x="15223" y="2651"/>
                      <a:pt x="15091" y="2651"/>
                    </a:cubicBezTo>
                    <a:cubicBezTo>
                      <a:pt x="14942" y="2651"/>
                      <a:pt x="14800" y="2676"/>
                      <a:pt x="14673" y="2710"/>
                    </a:cubicBezTo>
                    <a:cubicBezTo>
                      <a:pt x="14610" y="2720"/>
                      <a:pt x="14546" y="2736"/>
                      <a:pt x="14483" y="2742"/>
                    </a:cubicBezTo>
                    <a:cubicBezTo>
                      <a:pt x="14456" y="2736"/>
                      <a:pt x="14425" y="2720"/>
                      <a:pt x="14382" y="2720"/>
                    </a:cubicBezTo>
                    <a:cubicBezTo>
                      <a:pt x="14080" y="2572"/>
                      <a:pt x="14065" y="2175"/>
                      <a:pt x="14096" y="1916"/>
                    </a:cubicBezTo>
                    <a:cubicBezTo>
                      <a:pt x="14132" y="1644"/>
                      <a:pt x="14219" y="1473"/>
                      <a:pt x="14228" y="1457"/>
                    </a:cubicBezTo>
                    <a:lnTo>
                      <a:pt x="14228" y="1457"/>
                    </a:lnTo>
                    <a:cubicBezTo>
                      <a:pt x="14213" y="1468"/>
                      <a:pt x="14043" y="1557"/>
                      <a:pt x="13901" y="1836"/>
                    </a:cubicBezTo>
                    <a:cubicBezTo>
                      <a:pt x="13874" y="1889"/>
                      <a:pt x="13848" y="1953"/>
                      <a:pt x="13832" y="2022"/>
                    </a:cubicBezTo>
                    <a:cubicBezTo>
                      <a:pt x="13826" y="1974"/>
                      <a:pt x="13821" y="1932"/>
                      <a:pt x="13821" y="1900"/>
                    </a:cubicBezTo>
                    <a:cubicBezTo>
                      <a:pt x="13805" y="1736"/>
                      <a:pt x="13821" y="1588"/>
                      <a:pt x="13858" y="1466"/>
                    </a:cubicBezTo>
                    <a:cubicBezTo>
                      <a:pt x="13932" y="1217"/>
                      <a:pt x="14065" y="1069"/>
                      <a:pt x="14059" y="1069"/>
                    </a:cubicBezTo>
                    <a:lnTo>
                      <a:pt x="14059" y="1069"/>
                    </a:lnTo>
                    <a:cubicBezTo>
                      <a:pt x="14059" y="1069"/>
                      <a:pt x="14017" y="1080"/>
                      <a:pt x="13948" y="1122"/>
                    </a:cubicBezTo>
                    <a:cubicBezTo>
                      <a:pt x="13874" y="1154"/>
                      <a:pt x="13773" y="1228"/>
                      <a:pt x="13683" y="1360"/>
                    </a:cubicBezTo>
                    <a:cubicBezTo>
                      <a:pt x="13636" y="1418"/>
                      <a:pt x="13588" y="1508"/>
                      <a:pt x="13556" y="1609"/>
                    </a:cubicBezTo>
                    <a:cubicBezTo>
                      <a:pt x="13578" y="1397"/>
                      <a:pt x="13609" y="1217"/>
                      <a:pt x="13673" y="1080"/>
                    </a:cubicBezTo>
                    <a:cubicBezTo>
                      <a:pt x="13773" y="847"/>
                      <a:pt x="13938" y="730"/>
                      <a:pt x="13932" y="730"/>
                    </a:cubicBezTo>
                    <a:lnTo>
                      <a:pt x="13932" y="730"/>
                    </a:lnTo>
                    <a:cubicBezTo>
                      <a:pt x="13932" y="730"/>
                      <a:pt x="13895" y="730"/>
                      <a:pt x="13816" y="757"/>
                    </a:cubicBezTo>
                    <a:cubicBezTo>
                      <a:pt x="13742" y="783"/>
                      <a:pt x="13620" y="831"/>
                      <a:pt x="13509" y="947"/>
                    </a:cubicBezTo>
                    <a:cubicBezTo>
                      <a:pt x="13488" y="974"/>
                      <a:pt x="13461" y="1005"/>
                      <a:pt x="13435" y="1032"/>
                    </a:cubicBezTo>
                    <a:cubicBezTo>
                      <a:pt x="13445" y="979"/>
                      <a:pt x="13451" y="937"/>
                      <a:pt x="13472" y="889"/>
                    </a:cubicBezTo>
                    <a:lnTo>
                      <a:pt x="13472" y="889"/>
                    </a:lnTo>
                    <a:cubicBezTo>
                      <a:pt x="13403" y="968"/>
                      <a:pt x="13339" y="1080"/>
                      <a:pt x="13302" y="1175"/>
                    </a:cubicBezTo>
                    <a:cubicBezTo>
                      <a:pt x="13271" y="910"/>
                      <a:pt x="13376" y="730"/>
                      <a:pt x="13509" y="524"/>
                    </a:cubicBezTo>
                    <a:cubicBezTo>
                      <a:pt x="13509" y="518"/>
                      <a:pt x="13514" y="518"/>
                      <a:pt x="13514" y="513"/>
                    </a:cubicBezTo>
                    <a:cubicBezTo>
                      <a:pt x="13509" y="513"/>
                      <a:pt x="13509" y="513"/>
                      <a:pt x="13504" y="524"/>
                    </a:cubicBezTo>
                    <a:cubicBezTo>
                      <a:pt x="13318" y="593"/>
                      <a:pt x="13159" y="688"/>
                      <a:pt x="13038" y="815"/>
                    </a:cubicBezTo>
                    <a:cubicBezTo>
                      <a:pt x="13038" y="794"/>
                      <a:pt x="13038" y="788"/>
                      <a:pt x="13032" y="783"/>
                    </a:cubicBezTo>
                    <a:lnTo>
                      <a:pt x="13011" y="783"/>
                    </a:lnTo>
                    <a:cubicBezTo>
                      <a:pt x="12969" y="804"/>
                      <a:pt x="12852" y="921"/>
                      <a:pt x="12757" y="1154"/>
                    </a:cubicBezTo>
                    <a:cubicBezTo>
                      <a:pt x="12710" y="1254"/>
                      <a:pt x="12667" y="1376"/>
                      <a:pt x="12641" y="1524"/>
                    </a:cubicBezTo>
                    <a:lnTo>
                      <a:pt x="12641" y="2053"/>
                    </a:lnTo>
                    <a:cubicBezTo>
                      <a:pt x="12657" y="2128"/>
                      <a:pt x="12683" y="2207"/>
                      <a:pt x="12715" y="2276"/>
                    </a:cubicBezTo>
                    <a:cubicBezTo>
                      <a:pt x="12837" y="2503"/>
                      <a:pt x="13027" y="2620"/>
                      <a:pt x="13191" y="2715"/>
                    </a:cubicBezTo>
                    <a:cubicBezTo>
                      <a:pt x="13355" y="2800"/>
                      <a:pt x="13509" y="2853"/>
                      <a:pt x="13636" y="2906"/>
                    </a:cubicBezTo>
                    <a:cubicBezTo>
                      <a:pt x="13641" y="2906"/>
                      <a:pt x="13646" y="2906"/>
                      <a:pt x="13657" y="2911"/>
                    </a:cubicBezTo>
                    <a:cubicBezTo>
                      <a:pt x="13683" y="2932"/>
                      <a:pt x="13710" y="2953"/>
                      <a:pt x="13736" y="2964"/>
                    </a:cubicBezTo>
                    <a:cubicBezTo>
                      <a:pt x="13779" y="3001"/>
                      <a:pt x="13826" y="3027"/>
                      <a:pt x="13879" y="3054"/>
                    </a:cubicBezTo>
                    <a:lnTo>
                      <a:pt x="13953" y="3086"/>
                    </a:lnTo>
                    <a:cubicBezTo>
                      <a:pt x="13980" y="3107"/>
                      <a:pt x="14006" y="3117"/>
                      <a:pt x="14038" y="3133"/>
                    </a:cubicBezTo>
                    <a:cubicBezTo>
                      <a:pt x="14129" y="3165"/>
                      <a:pt x="14225" y="3182"/>
                      <a:pt x="14319" y="3182"/>
                    </a:cubicBezTo>
                    <a:cubicBezTo>
                      <a:pt x="14351" y="3182"/>
                      <a:pt x="14383" y="3180"/>
                      <a:pt x="14414" y="3176"/>
                    </a:cubicBezTo>
                    <a:cubicBezTo>
                      <a:pt x="14541" y="3165"/>
                      <a:pt x="14663" y="3133"/>
                      <a:pt x="14774" y="3091"/>
                    </a:cubicBezTo>
                    <a:cubicBezTo>
                      <a:pt x="14890" y="3054"/>
                      <a:pt x="14991" y="3012"/>
                      <a:pt x="15102" y="2985"/>
                    </a:cubicBezTo>
                    <a:cubicBezTo>
                      <a:pt x="15139" y="2974"/>
                      <a:pt x="15171" y="2964"/>
                      <a:pt x="15203" y="2964"/>
                    </a:cubicBezTo>
                    <a:cubicBezTo>
                      <a:pt x="15261" y="2974"/>
                      <a:pt x="15314" y="2985"/>
                      <a:pt x="15367" y="3001"/>
                    </a:cubicBezTo>
                    <a:cubicBezTo>
                      <a:pt x="15414" y="3038"/>
                      <a:pt x="15568" y="3107"/>
                      <a:pt x="15748" y="3276"/>
                    </a:cubicBezTo>
                    <a:cubicBezTo>
                      <a:pt x="15965" y="3483"/>
                      <a:pt x="16224" y="3821"/>
                      <a:pt x="16452" y="4218"/>
                    </a:cubicBezTo>
                    <a:cubicBezTo>
                      <a:pt x="16473" y="4250"/>
                      <a:pt x="16489" y="4277"/>
                      <a:pt x="16499" y="4303"/>
                    </a:cubicBezTo>
                    <a:cubicBezTo>
                      <a:pt x="16494" y="4303"/>
                      <a:pt x="16489" y="4308"/>
                      <a:pt x="16489" y="4308"/>
                    </a:cubicBezTo>
                    <a:lnTo>
                      <a:pt x="16499" y="4308"/>
                    </a:lnTo>
                    <a:cubicBezTo>
                      <a:pt x="16621" y="4520"/>
                      <a:pt x="16727" y="4732"/>
                      <a:pt x="16806" y="4912"/>
                    </a:cubicBezTo>
                    <a:lnTo>
                      <a:pt x="16806" y="4917"/>
                    </a:lnTo>
                    <a:lnTo>
                      <a:pt x="16843" y="5018"/>
                    </a:lnTo>
                    <a:cubicBezTo>
                      <a:pt x="16843" y="5192"/>
                      <a:pt x="16849" y="5457"/>
                      <a:pt x="16817" y="5753"/>
                    </a:cubicBezTo>
                    <a:cubicBezTo>
                      <a:pt x="16791" y="5997"/>
                      <a:pt x="16716" y="6198"/>
                      <a:pt x="16632" y="6320"/>
                    </a:cubicBezTo>
                    <a:cubicBezTo>
                      <a:pt x="16595" y="6383"/>
                      <a:pt x="16547" y="6426"/>
                      <a:pt x="16515" y="6452"/>
                    </a:cubicBezTo>
                    <a:cubicBezTo>
                      <a:pt x="16383" y="6447"/>
                      <a:pt x="16229" y="6420"/>
                      <a:pt x="16065" y="6373"/>
                    </a:cubicBezTo>
                    <a:cubicBezTo>
                      <a:pt x="16055" y="6373"/>
                      <a:pt x="16044" y="6367"/>
                      <a:pt x="16039" y="6367"/>
                    </a:cubicBezTo>
                    <a:cubicBezTo>
                      <a:pt x="16023" y="6367"/>
                      <a:pt x="16012" y="6362"/>
                      <a:pt x="16002" y="6351"/>
                    </a:cubicBezTo>
                    <a:cubicBezTo>
                      <a:pt x="15991" y="6351"/>
                      <a:pt x="15970" y="6346"/>
                      <a:pt x="15960" y="6341"/>
                    </a:cubicBezTo>
                    <a:cubicBezTo>
                      <a:pt x="15790" y="6293"/>
                      <a:pt x="15621" y="6246"/>
                      <a:pt x="15420" y="6203"/>
                    </a:cubicBezTo>
                    <a:cubicBezTo>
                      <a:pt x="15351" y="6182"/>
                      <a:pt x="15277" y="6177"/>
                      <a:pt x="15203" y="6161"/>
                    </a:cubicBezTo>
                    <a:cubicBezTo>
                      <a:pt x="15044" y="6113"/>
                      <a:pt x="14880" y="6087"/>
                      <a:pt x="14726" y="6082"/>
                    </a:cubicBezTo>
                    <a:cubicBezTo>
                      <a:pt x="14663" y="6076"/>
                      <a:pt x="14589" y="6076"/>
                      <a:pt x="14520" y="6076"/>
                    </a:cubicBezTo>
                    <a:cubicBezTo>
                      <a:pt x="14477" y="6071"/>
                      <a:pt x="14425" y="6071"/>
                      <a:pt x="14377" y="6060"/>
                    </a:cubicBezTo>
                    <a:lnTo>
                      <a:pt x="14229" y="6060"/>
                    </a:lnTo>
                    <a:cubicBezTo>
                      <a:pt x="14243" y="6060"/>
                      <a:pt x="14249" y="6056"/>
                      <a:pt x="14254" y="6055"/>
                    </a:cubicBezTo>
                    <a:lnTo>
                      <a:pt x="14254" y="6055"/>
                    </a:lnTo>
                    <a:cubicBezTo>
                      <a:pt x="14182" y="6056"/>
                      <a:pt x="14111" y="6060"/>
                      <a:pt x="14054" y="6060"/>
                    </a:cubicBezTo>
                    <a:lnTo>
                      <a:pt x="14001" y="6060"/>
                    </a:lnTo>
                    <a:cubicBezTo>
                      <a:pt x="13927" y="6060"/>
                      <a:pt x="13858" y="6071"/>
                      <a:pt x="13789" y="6071"/>
                    </a:cubicBezTo>
                    <a:cubicBezTo>
                      <a:pt x="13736" y="6076"/>
                      <a:pt x="13683" y="6082"/>
                      <a:pt x="13636" y="6087"/>
                    </a:cubicBezTo>
                    <a:cubicBezTo>
                      <a:pt x="13636" y="6087"/>
                      <a:pt x="13641" y="6082"/>
                      <a:pt x="13646" y="6082"/>
                    </a:cubicBezTo>
                    <a:lnTo>
                      <a:pt x="13620" y="6082"/>
                    </a:lnTo>
                    <a:cubicBezTo>
                      <a:pt x="13329" y="6082"/>
                      <a:pt x="10841" y="6087"/>
                      <a:pt x="10836" y="6087"/>
                    </a:cubicBezTo>
                    <a:lnTo>
                      <a:pt x="10836" y="6082"/>
                    </a:lnTo>
                    <a:lnTo>
                      <a:pt x="10841" y="6071"/>
                    </a:lnTo>
                    <a:lnTo>
                      <a:pt x="10778" y="6071"/>
                    </a:lnTo>
                    <a:cubicBezTo>
                      <a:pt x="10788" y="6071"/>
                      <a:pt x="10799" y="6082"/>
                      <a:pt x="10809" y="6082"/>
                    </a:cubicBezTo>
                    <a:cubicBezTo>
                      <a:pt x="10815" y="6082"/>
                      <a:pt x="10825" y="6082"/>
                      <a:pt x="10825" y="6087"/>
                    </a:cubicBezTo>
                    <a:cubicBezTo>
                      <a:pt x="10772" y="6082"/>
                      <a:pt x="10719" y="6082"/>
                      <a:pt x="10672" y="6071"/>
                    </a:cubicBezTo>
                    <a:cubicBezTo>
                      <a:pt x="10598" y="6060"/>
                      <a:pt x="10534" y="6060"/>
                      <a:pt x="10460" y="6060"/>
                    </a:cubicBezTo>
                    <a:lnTo>
                      <a:pt x="10407" y="6060"/>
                    </a:lnTo>
                    <a:cubicBezTo>
                      <a:pt x="10344" y="6060"/>
                      <a:pt x="10273" y="6060"/>
                      <a:pt x="10201" y="6056"/>
                    </a:cubicBezTo>
                    <a:lnTo>
                      <a:pt x="10201" y="6056"/>
                    </a:lnTo>
                    <a:cubicBezTo>
                      <a:pt x="10205" y="6058"/>
                      <a:pt x="10211" y="6060"/>
                      <a:pt x="10222" y="6060"/>
                    </a:cubicBezTo>
                    <a:lnTo>
                      <a:pt x="10074" y="6060"/>
                    </a:lnTo>
                    <a:cubicBezTo>
                      <a:pt x="10021" y="6060"/>
                      <a:pt x="9978" y="6071"/>
                      <a:pt x="9931" y="6076"/>
                    </a:cubicBezTo>
                    <a:cubicBezTo>
                      <a:pt x="9862" y="6076"/>
                      <a:pt x="9798" y="6076"/>
                      <a:pt x="9724" y="6082"/>
                    </a:cubicBezTo>
                    <a:cubicBezTo>
                      <a:pt x="9571" y="6087"/>
                      <a:pt x="9407" y="6113"/>
                      <a:pt x="9248" y="6161"/>
                    </a:cubicBezTo>
                    <a:lnTo>
                      <a:pt x="9031" y="6203"/>
                    </a:lnTo>
                    <a:cubicBezTo>
                      <a:pt x="8830" y="6246"/>
                      <a:pt x="8660" y="6299"/>
                      <a:pt x="8496" y="6341"/>
                    </a:cubicBezTo>
                    <a:cubicBezTo>
                      <a:pt x="8480" y="6346"/>
                      <a:pt x="8459" y="6346"/>
                      <a:pt x="8449" y="6351"/>
                    </a:cubicBezTo>
                    <a:cubicBezTo>
                      <a:pt x="8433" y="6362"/>
                      <a:pt x="8427" y="6367"/>
                      <a:pt x="8417" y="6367"/>
                    </a:cubicBezTo>
                    <a:cubicBezTo>
                      <a:pt x="8406" y="6367"/>
                      <a:pt x="8396" y="6373"/>
                      <a:pt x="8390" y="6373"/>
                    </a:cubicBezTo>
                    <a:cubicBezTo>
                      <a:pt x="8221" y="6420"/>
                      <a:pt x="8062" y="6441"/>
                      <a:pt x="7930" y="6452"/>
                    </a:cubicBezTo>
                    <a:cubicBezTo>
                      <a:pt x="7898" y="6420"/>
                      <a:pt x="7850" y="6373"/>
                      <a:pt x="7813" y="6320"/>
                    </a:cubicBezTo>
                    <a:cubicBezTo>
                      <a:pt x="7729" y="6187"/>
                      <a:pt x="7660" y="5992"/>
                      <a:pt x="7628" y="5753"/>
                    </a:cubicBezTo>
                    <a:cubicBezTo>
                      <a:pt x="7596" y="5457"/>
                      <a:pt x="7602" y="5192"/>
                      <a:pt x="7602" y="5018"/>
                    </a:cubicBezTo>
                    <a:cubicBezTo>
                      <a:pt x="7633" y="4986"/>
                      <a:pt x="7649" y="4954"/>
                      <a:pt x="7660" y="4917"/>
                    </a:cubicBezTo>
                    <a:cubicBezTo>
                      <a:pt x="7672" y="4924"/>
                      <a:pt x="7680" y="4928"/>
                      <a:pt x="7682" y="4928"/>
                    </a:cubicBezTo>
                    <a:cubicBezTo>
                      <a:pt x="7684" y="4928"/>
                      <a:pt x="7679" y="4923"/>
                      <a:pt x="7665" y="4912"/>
                    </a:cubicBezTo>
                    <a:cubicBezTo>
                      <a:pt x="7745" y="4726"/>
                      <a:pt x="7850" y="4520"/>
                      <a:pt x="7972" y="4308"/>
                    </a:cubicBezTo>
                    <a:lnTo>
                      <a:pt x="7983" y="4308"/>
                    </a:lnTo>
                    <a:cubicBezTo>
                      <a:pt x="7983" y="4308"/>
                      <a:pt x="7978" y="4308"/>
                      <a:pt x="7972" y="4303"/>
                    </a:cubicBezTo>
                    <a:cubicBezTo>
                      <a:pt x="7993" y="4277"/>
                      <a:pt x="7999" y="4250"/>
                      <a:pt x="8015" y="4218"/>
                    </a:cubicBezTo>
                    <a:cubicBezTo>
                      <a:pt x="8247" y="3821"/>
                      <a:pt x="8507" y="3483"/>
                      <a:pt x="8724" y="3276"/>
                    </a:cubicBezTo>
                    <a:cubicBezTo>
                      <a:pt x="8904" y="3107"/>
                      <a:pt x="9063" y="3038"/>
                      <a:pt x="9100" y="3001"/>
                    </a:cubicBezTo>
                    <a:cubicBezTo>
                      <a:pt x="9153" y="2985"/>
                      <a:pt x="9216" y="2974"/>
                      <a:pt x="9269" y="2964"/>
                    </a:cubicBezTo>
                    <a:lnTo>
                      <a:pt x="9364" y="2985"/>
                    </a:lnTo>
                    <a:cubicBezTo>
                      <a:pt x="9486" y="3012"/>
                      <a:pt x="9576" y="3054"/>
                      <a:pt x="9698" y="3091"/>
                    </a:cubicBezTo>
                    <a:cubicBezTo>
                      <a:pt x="9814" y="3133"/>
                      <a:pt x="9936" y="3165"/>
                      <a:pt x="10052" y="3176"/>
                    </a:cubicBezTo>
                    <a:cubicBezTo>
                      <a:pt x="10085" y="3180"/>
                      <a:pt x="10118" y="3182"/>
                      <a:pt x="10151" y="3182"/>
                    </a:cubicBezTo>
                    <a:cubicBezTo>
                      <a:pt x="10246" y="3182"/>
                      <a:pt x="10343" y="3165"/>
                      <a:pt x="10434" y="3133"/>
                    </a:cubicBezTo>
                    <a:cubicBezTo>
                      <a:pt x="10460" y="3123"/>
                      <a:pt x="10492" y="3107"/>
                      <a:pt x="10518" y="3086"/>
                    </a:cubicBezTo>
                    <a:lnTo>
                      <a:pt x="10592" y="3054"/>
                    </a:lnTo>
                    <a:cubicBezTo>
                      <a:pt x="10645" y="3027"/>
                      <a:pt x="10688" y="3001"/>
                      <a:pt x="10735" y="2964"/>
                    </a:cubicBezTo>
                    <a:cubicBezTo>
                      <a:pt x="10762" y="2953"/>
                      <a:pt x="10788" y="2932"/>
                      <a:pt x="10815" y="2911"/>
                    </a:cubicBezTo>
                    <a:cubicBezTo>
                      <a:pt x="10820" y="2911"/>
                      <a:pt x="10831" y="2906"/>
                      <a:pt x="10836" y="2906"/>
                    </a:cubicBezTo>
                    <a:cubicBezTo>
                      <a:pt x="10963" y="2853"/>
                      <a:pt x="11106" y="2800"/>
                      <a:pt x="11280" y="2715"/>
                    </a:cubicBezTo>
                    <a:cubicBezTo>
                      <a:pt x="11445" y="2620"/>
                      <a:pt x="11635" y="2503"/>
                      <a:pt x="11757" y="2276"/>
                    </a:cubicBezTo>
                    <a:cubicBezTo>
                      <a:pt x="11789" y="2207"/>
                      <a:pt x="11815" y="2128"/>
                      <a:pt x="11826" y="2053"/>
                    </a:cubicBezTo>
                    <a:lnTo>
                      <a:pt x="11826" y="1524"/>
                    </a:lnTo>
                    <a:cubicBezTo>
                      <a:pt x="11804" y="1376"/>
                      <a:pt x="11757" y="1259"/>
                      <a:pt x="11714" y="1154"/>
                    </a:cubicBezTo>
                    <a:cubicBezTo>
                      <a:pt x="11614" y="926"/>
                      <a:pt x="11503" y="804"/>
                      <a:pt x="11460" y="783"/>
                    </a:cubicBezTo>
                    <a:lnTo>
                      <a:pt x="11439" y="783"/>
                    </a:lnTo>
                    <a:cubicBezTo>
                      <a:pt x="11429" y="788"/>
                      <a:pt x="11429" y="804"/>
                      <a:pt x="11429" y="815"/>
                    </a:cubicBezTo>
                    <a:cubicBezTo>
                      <a:pt x="11312" y="688"/>
                      <a:pt x="11148" y="593"/>
                      <a:pt x="10968" y="524"/>
                    </a:cubicBez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3" y="521"/>
                      <a:pt x="10963" y="522"/>
                      <a:pt x="10963" y="524"/>
                    </a:cubicBezTo>
                    <a:cubicBezTo>
                      <a:pt x="11095" y="730"/>
                      <a:pt x="11201" y="910"/>
                      <a:pt x="11169" y="1175"/>
                    </a:cubicBezTo>
                    <a:cubicBezTo>
                      <a:pt x="11127" y="1085"/>
                      <a:pt x="11069" y="968"/>
                      <a:pt x="11000" y="889"/>
                    </a:cubicBezTo>
                    <a:lnTo>
                      <a:pt x="11000" y="889"/>
                    </a:lnTo>
                    <a:cubicBezTo>
                      <a:pt x="11021" y="926"/>
                      <a:pt x="11026" y="979"/>
                      <a:pt x="11037" y="1032"/>
                    </a:cubicBezTo>
                    <a:cubicBezTo>
                      <a:pt x="11010" y="1000"/>
                      <a:pt x="10989" y="968"/>
                      <a:pt x="10963" y="947"/>
                    </a:cubicBezTo>
                    <a:cubicBezTo>
                      <a:pt x="10852" y="836"/>
                      <a:pt x="10735" y="783"/>
                      <a:pt x="10666" y="757"/>
                    </a:cubicBezTo>
                    <a:cubicBezTo>
                      <a:pt x="10592" y="737"/>
                      <a:pt x="10551" y="736"/>
                      <a:pt x="10545" y="731"/>
                    </a:cubicBezTo>
                    <a:lnTo>
                      <a:pt x="10545" y="731"/>
                    </a:lnTo>
                    <a:cubicBezTo>
                      <a:pt x="10557" y="743"/>
                      <a:pt x="10704" y="854"/>
                      <a:pt x="10804" y="1080"/>
                    </a:cubicBezTo>
                    <a:cubicBezTo>
                      <a:pt x="10868" y="1217"/>
                      <a:pt x="10899" y="1397"/>
                      <a:pt x="10926" y="1609"/>
                    </a:cubicBezTo>
                    <a:cubicBezTo>
                      <a:pt x="10894" y="1508"/>
                      <a:pt x="10846" y="1424"/>
                      <a:pt x="10804" y="1360"/>
                    </a:cubicBezTo>
                    <a:cubicBezTo>
                      <a:pt x="10703" y="1228"/>
                      <a:pt x="10603" y="1159"/>
                      <a:pt x="10539" y="1122"/>
                    </a:cubicBezTo>
                    <a:cubicBezTo>
                      <a:pt x="10465" y="1080"/>
                      <a:pt x="10423" y="1069"/>
                      <a:pt x="10423" y="1069"/>
                    </a:cubicBezTo>
                    <a:lnTo>
                      <a:pt x="10423" y="1069"/>
                    </a:lnTo>
                    <a:cubicBezTo>
                      <a:pt x="10418" y="1069"/>
                      <a:pt x="10550" y="1217"/>
                      <a:pt x="10624" y="1466"/>
                    </a:cubicBezTo>
                    <a:cubicBezTo>
                      <a:pt x="10666" y="1588"/>
                      <a:pt x="10677" y="1736"/>
                      <a:pt x="10666" y="1900"/>
                    </a:cubicBezTo>
                    <a:cubicBezTo>
                      <a:pt x="10666" y="1932"/>
                      <a:pt x="10656" y="1979"/>
                      <a:pt x="10651" y="2022"/>
                    </a:cubicBezTo>
                    <a:cubicBezTo>
                      <a:pt x="10640" y="1953"/>
                      <a:pt x="10613" y="1889"/>
                      <a:pt x="10587" y="1836"/>
                    </a:cubicBezTo>
                    <a:cubicBezTo>
                      <a:pt x="10439" y="1529"/>
                      <a:pt x="10254" y="1455"/>
                      <a:pt x="10254" y="1455"/>
                    </a:cubicBezTo>
                    <a:lnTo>
                      <a:pt x="10254" y="1455"/>
                    </a:lnTo>
                    <a:cubicBezTo>
                      <a:pt x="10254" y="1455"/>
                      <a:pt x="10354" y="1630"/>
                      <a:pt x="10386" y="1916"/>
                    </a:cubicBezTo>
                    <a:cubicBezTo>
                      <a:pt x="10418" y="2170"/>
                      <a:pt x="10407" y="2567"/>
                      <a:pt x="10100" y="2720"/>
                    </a:cubicBezTo>
                    <a:lnTo>
                      <a:pt x="10005" y="2742"/>
                    </a:lnTo>
                    <a:cubicBezTo>
                      <a:pt x="9941" y="2736"/>
                      <a:pt x="9878" y="2720"/>
                      <a:pt x="9809" y="2710"/>
                    </a:cubicBezTo>
                    <a:cubicBezTo>
                      <a:pt x="9683" y="2676"/>
                      <a:pt x="9540" y="2651"/>
                      <a:pt x="9391" y="2651"/>
                    </a:cubicBezTo>
                    <a:cubicBezTo>
                      <a:pt x="9259" y="2651"/>
                      <a:pt x="9123" y="2671"/>
                      <a:pt x="8988" y="2720"/>
                    </a:cubicBezTo>
                    <a:cubicBezTo>
                      <a:pt x="8713" y="2837"/>
                      <a:pt x="8523" y="3033"/>
                      <a:pt x="8353" y="3223"/>
                    </a:cubicBezTo>
                    <a:cubicBezTo>
                      <a:pt x="8189" y="3414"/>
                      <a:pt x="8052" y="3610"/>
                      <a:pt x="7930" y="3800"/>
                    </a:cubicBezTo>
                    <a:cubicBezTo>
                      <a:pt x="7877" y="3885"/>
                      <a:pt x="7824" y="3964"/>
                      <a:pt x="7771" y="4049"/>
                    </a:cubicBezTo>
                    <a:cubicBezTo>
                      <a:pt x="7967" y="3567"/>
                      <a:pt x="8216" y="3133"/>
                      <a:pt x="8454" y="2747"/>
                    </a:cubicBezTo>
                    <a:cubicBezTo>
                      <a:pt x="8713" y="2339"/>
                      <a:pt x="8983" y="1985"/>
                      <a:pt x="9200" y="1688"/>
                    </a:cubicBezTo>
                    <a:cubicBezTo>
                      <a:pt x="9269" y="1604"/>
                      <a:pt x="9327" y="1524"/>
                      <a:pt x="9380" y="1450"/>
                    </a:cubicBezTo>
                    <a:cubicBezTo>
                      <a:pt x="9481" y="1339"/>
                      <a:pt x="9571" y="1228"/>
                      <a:pt x="9671" y="1122"/>
                    </a:cubicBezTo>
                    <a:cubicBezTo>
                      <a:pt x="9703" y="1095"/>
                      <a:pt x="9740" y="1042"/>
                      <a:pt x="9777" y="995"/>
                    </a:cubicBezTo>
                    <a:cubicBezTo>
                      <a:pt x="9846" y="778"/>
                      <a:pt x="9883" y="593"/>
                      <a:pt x="9989" y="492"/>
                    </a:cubicBezTo>
                    <a:cubicBezTo>
                      <a:pt x="10015" y="460"/>
                      <a:pt x="10047" y="444"/>
                      <a:pt x="10095" y="418"/>
                    </a:cubicBezTo>
                    <a:cubicBezTo>
                      <a:pt x="10121" y="397"/>
                      <a:pt x="10164" y="391"/>
                      <a:pt x="10217" y="386"/>
                    </a:cubicBezTo>
                    <a:cubicBezTo>
                      <a:pt x="10254" y="380"/>
                      <a:pt x="10295" y="378"/>
                      <a:pt x="10340" y="378"/>
                    </a:cubicBezTo>
                    <a:close/>
                    <a:moveTo>
                      <a:pt x="22121" y="6547"/>
                    </a:moveTo>
                    <a:cubicBezTo>
                      <a:pt x="22121" y="6547"/>
                      <a:pt x="22119" y="6549"/>
                      <a:pt x="22116" y="6551"/>
                    </a:cubicBezTo>
                    <a:lnTo>
                      <a:pt x="22116" y="6551"/>
                    </a:lnTo>
                    <a:cubicBezTo>
                      <a:pt x="22120" y="6549"/>
                      <a:pt x="22122" y="6548"/>
                      <a:pt x="22121" y="6547"/>
                    </a:cubicBezTo>
                    <a:close/>
                    <a:moveTo>
                      <a:pt x="2319" y="6558"/>
                    </a:moveTo>
                    <a:cubicBezTo>
                      <a:pt x="2319" y="6558"/>
                      <a:pt x="2319" y="6558"/>
                      <a:pt x="2319" y="6558"/>
                    </a:cubicBezTo>
                    <a:lnTo>
                      <a:pt x="2319" y="6558"/>
                    </a:lnTo>
                    <a:cubicBezTo>
                      <a:pt x="2319" y="6558"/>
                      <a:pt x="2319" y="6558"/>
                      <a:pt x="2319" y="6558"/>
                    </a:cubicBezTo>
                    <a:close/>
                    <a:moveTo>
                      <a:pt x="7639" y="6701"/>
                    </a:moveTo>
                    <a:cubicBezTo>
                      <a:pt x="7734" y="6743"/>
                      <a:pt x="7824" y="6812"/>
                      <a:pt x="7893" y="6891"/>
                    </a:cubicBezTo>
                    <a:cubicBezTo>
                      <a:pt x="7898" y="6902"/>
                      <a:pt x="7914" y="6923"/>
                      <a:pt x="7919" y="6928"/>
                    </a:cubicBezTo>
                    <a:cubicBezTo>
                      <a:pt x="7919" y="6928"/>
                      <a:pt x="7925" y="6955"/>
                      <a:pt x="7930" y="6971"/>
                    </a:cubicBezTo>
                    <a:cubicBezTo>
                      <a:pt x="7946" y="6997"/>
                      <a:pt x="7956" y="7029"/>
                      <a:pt x="7956" y="7071"/>
                    </a:cubicBezTo>
                    <a:cubicBezTo>
                      <a:pt x="7978" y="7135"/>
                      <a:pt x="7993" y="7204"/>
                      <a:pt x="7993" y="7267"/>
                    </a:cubicBezTo>
                    <a:cubicBezTo>
                      <a:pt x="8004" y="7400"/>
                      <a:pt x="7993" y="7521"/>
                      <a:pt x="7972" y="7617"/>
                    </a:cubicBezTo>
                    <a:lnTo>
                      <a:pt x="7972" y="7627"/>
                    </a:lnTo>
                    <a:cubicBezTo>
                      <a:pt x="7925" y="7722"/>
                      <a:pt x="7850" y="7818"/>
                      <a:pt x="7766" y="7881"/>
                    </a:cubicBezTo>
                    <a:cubicBezTo>
                      <a:pt x="7676" y="7892"/>
                      <a:pt x="7586" y="7902"/>
                      <a:pt x="7506" y="7924"/>
                    </a:cubicBezTo>
                    <a:lnTo>
                      <a:pt x="7480" y="7924"/>
                    </a:lnTo>
                    <a:cubicBezTo>
                      <a:pt x="7184" y="7818"/>
                      <a:pt x="7051" y="7532"/>
                      <a:pt x="7099" y="7204"/>
                    </a:cubicBezTo>
                    <a:cubicBezTo>
                      <a:pt x="7109" y="7114"/>
                      <a:pt x="7131" y="7045"/>
                      <a:pt x="7157" y="6971"/>
                    </a:cubicBezTo>
                    <a:cubicBezTo>
                      <a:pt x="7162" y="6955"/>
                      <a:pt x="7162" y="6950"/>
                      <a:pt x="7162" y="6950"/>
                    </a:cubicBezTo>
                    <a:cubicBezTo>
                      <a:pt x="7205" y="6860"/>
                      <a:pt x="7258" y="6786"/>
                      <a:pt x="7332" y="6727"/>
                    </a:cubicBezTo>
                    <a:cubicBezTo>
                      <a:pt x="7374" y="6711"/>
                      <a:pt x="7427" y="6706"/>
                      <a:pt x="7480" y="6706"/>
                    </a:cubicBezTo>
                    <a:cubicBezTo>
                      <a:pt x="7533" y="6706"/>
                      <a:pt x="7586" y="6706"/>
                      <a:pt x="7639" y="6701"/>
                    </a:cubicBezTo>
                    <a:close/>
                    <a:moveTo>
                      <a:pt x="16981" y="6711"/>
                    </a:moveTo>
                    <a:cubicBezTo>
                      <a:pt x="17045" y="6711"/>
                      <a:pt x="17087" y="6717"/>
                      <a:pt x="17135" y="6733"/>
                    </a:cubicBezTo>
                    <a:cubicBezTo>
                      <a:pt x="17209" y="6791"/>
                      <a:pt x="17262" y="6865"/>
                      <a:pt x="17299" y="6955"/>
                    </a:cubicBezTo>
                    <a:cubicBezTo>
                      <a:pt x="17299" y="6960"/>
                      <a:pt x="17309" y="6971"/>
                      <a:pt x="17309" y="6976"/>
                    </a:cubicBezTo>
                    <a:cubicBezTo>
                      <a:pt x="17336" y="7050"/>
                      <a:pt x="17352" y="7119"/>
                      <a:pt x="17367" y="7209"/>
                    </a:cubicBezTo>
                    <a:cubicBezTo>
                      <a:pt x="17405" y="7537"/>
                      <a:pt x="17272" y="7823"/>
                      <a:pt x="16981" y="7934"/>
                    </a:cubicBezTo>
                    <a:lnTo>
                      <a:pt x="16955" y="7934"/>
                    </a:lnTo>
                    <a:cubicBezTo>
                      <a:pt x="16875" y="7918"/>
                      <a:pt x="16785" y="7902"/>
                      <a:pt x="16701" y="7897"/>
                    </a:cubicBezTo>
                    <a:cubicBezTo>
                      <a:pt x="16611" y="7823"/>
                      <a:pt x="16542" y="7728"/>
                      <a:pt x="16494" y="7638"/>
                    </a:cubicBezTo>
                    <a:lnTo>
                      <a:pt x="16494" y="7632"/>
                    </a:lnTo>
                    <a:cubicBezTo>
                      <a:pt x="16473" y="7532"/>
                      <a:pt x="16462" y="7410"/>
                      <a:pt x="16473" y="7278"/>
                    </a:cubicBezTo>
                    <a:cubicBezTo>
                      <a:pt x="16473" y="7214"/>
                      <a:pt x="16489" y="7145"/>
                      <a:pt x="16505" y="7082"/>
                    </a:cubicBezTo>
                    <a:cubicBezTo>
                      <a:pt x="16515" y="7040"/>
                      <a:pt x="16521" y="7013"/>
                      <a:pt x="16531" y="6981"/>
                    </a:cubicBezTo>
                    <a:cubicBezTo>
                      <a:pt x="16542" y="6960"/>
                      <a:pt x="16547" y="6944"/>
                      <a:pt x="16552" y="6944"/>
                    </a:cubicBezTo>
                    <a:cubicBezTo>
                      <a:pt x="16558" y="6934"/>
                      <a:pt x="16568" y="6918"/>
                      <a:pt x="16579" y="6902"/>
                    </a:cubicBezTo>
                    <a:cubicBezTo>
                      <a:pt x="16637" y="6823"/>
                      <a:pt x="16732" y="6759"/>
                      <a:pt x="16833" y="6711"/>
                    </a:cubicBezTo>
                    <a:close/>
                    <a:moveTo>
                      <a:pt x="9425" y="8242"/>
                    </a:moveTo>
                    <a:cubicBezTo>
                      <a:pt x="9426" y="8244"/>
                      <a:pt x="9427" y="8245"/>
                      <a:pt x="9428" y="8246"/>
                    </a:cubicBezTo>
                    <a:cubicBezTo>
                      <a:pt x="9428" y="8244"/>
                      <a:pt x="9427" y="8243"/>
                      <a:pt x="9425" y="8242"/>
                    </a:cubicBezTo>
                    <a:close/>
                    <a:moveTo>
                      <a:pt x="12265" y="6320"/>
                    </a:moveTo>
                    <a:lnTo>
                      <a:pt x="12635" y="6452"/>
                    </a:lnTo>
                    <a:cubicBezTo>
                      <a:pt x="12678" y="6489"/>
                      <a:pt x="12715" y="6526"/>
                      <a:pt x="12757" y="6574"/>
                    </a:cubicBezTo>
                    <a:cubicBezTo>
                      <a:pt x="12868" y="6722"/>
                      <a:pt x="12953" y="6913"/>
                      <a:pt x="13022" y="7082"/>
                    </a:cubicBezTo>
                    <a:cubicBezTo>
                      <a:pt x="13112" y="7352"/>
                      <a:pt x="13159" y="7606"/>
                      <a:pt x="13165" y="7844"/>
                    </a:cubicBezTo>
                    <a:cubicBezTo>
                      <a:pt x="13159" y="7865"/>
                      <a:pt x="13159" y="7892"/>
                      <a:pt x="13154" y="7908"/>
                    </a:cubicBezTo>
                    <a:cubicBezTo>
                      <a:pt x="13128" y="8104"/>
                      <a:pt x="13048" y="8299"/>
                      <a:pt x="12916" y="8453"/>
                    </a:cubicBezTo>
                    <a:cubicBezTo>
                      <a:pt x="12847" y="8527"/>
                      <a:pt x="12768" y="8585"/>
                      <a:pt x="12683" y="8612"/>
                    </a:cubicBezTo>
                    <a:cubicBezTo>
                      <a:pt x="12667" y="8617"/>
                      <a:pt x="12138" y="8633"/>
                      <a:pt x="11847" y="8633"/>
                    </a:cubicBezTo>
                    <a:cubicBezTo>
                      <a:pt x="11815" y="8622"/>
                      <a:pt x="11789" y="8612"/>
                      <a:pt x="11783" y="8612"/>
                    </a:cubicBezTo>
                    <a:cubicBezTo>
                      <a:pt x="11693" y="8585"/>
                      <a:pt x="11609" y="8527"/>
                      <a:pt x="11550" y="8453"/>
                    </a:cubicBezTo>
                    <a:cubicBezTo>
                      <a:pt x="11418" y="8294"/>
                      <a:pt x="11339" y="8093"/>
                      <a:pt x="11312" y="7908"/>
                    </a:cubicBezTo>
                    <a:cubicBezTo>
                      <a:pt x="11307" y="7892"/>
                      <a:pt x="11307" y="7871"/>
                      <a:pt x="11302" y="7844"/>
                    </a:cubicBezTo>
                    <a:cubicBezTo>
                      <a:pt x="11312" y="7611"/>
                      <a:pt x="11360" y="7352"/>
                      <a:pt x="11445" y="7082"/>
                    </a:cubicBezTo>
                    <a:cubicBezTo>
                      <a:pt x="11503" y="6902"/>
                      <a:pt x="11593" y="6717"/>
                      <a:pt x="11709" y="6574"/>
                    </a:cubicBezTo>
                    <a:cubicBezTo>
                      <a:pt x="11741" y="6526"/>
                      <a:pt x="11783" y="6489"/>
                      <a:pt x="11820" y="6452"/>
                    </a:cubicBezTo>
                    <a:lnTo>
                      <a:pt x="12265" y="6320"/>
                    </a:lnTo>
                    <a:close/>
                    <a:moveTo>
                      <a:pt x="14713" y="6499"/>
                    </a:moveTo>
                    <a:cubicBezTo>
                      <a:pt x="14791" y="6499"/>
                      <a:pt x="14867" y="6500"/>
                      <a:pt x="14938" y="6500"/>
                    </a:cubicBezTo>
                    <a:cubicBezTo>
                      <a:pt x="15065" y="6500"/>
                      <a:pt x="15176" y="6505"/>
                      <a:pt x="15277" y="6505"/>
                    </a:cubicBezTo>
                    <a:cubicBezTo>
                      <a:pt x="15287" y="6505"/>
                      <a:pt x="15298" y="6521"/>
                      <a:pt x="15303" y="6521"/>
                    </a:cubicBezTo>
                    <a:cubicBezTo>
                      <a:pt x="15351" y="6531"/>
                      <a:pt x="15393" y="6547"/>
                      <a:pt x="15436" y="6568"/>
                    </a:cubicBezTo>
                    <a:cubicBezTo>
                      <a:pt x="15631" y="6637"/>
                      <a:pt x="15843" y="6711"/>
                      <a:pt x="16081" y="6743"/>
                    </a:cubicBezTo>
                    <a:cubicBezTo>
                      <a:pt x="16161" y="6759"/>
                      <a:pt x="16256" y="6764"/>
                      <a:pt x="16341" y="6764"/>
                    </a:cubicBezTo>
                    <a:cubicBezTo>
                      <a:pt x="16335" y="6780"/>
                      <a:pt x="16330" y="6786"/>
                      <a:pt x="16330" y="6796"/>
                    </a:cubicBezTo>
                    <a:cubicBezTo>
                      <a:pt x="16309" y="6833"/>
                      <a:pt x="16309" y="6849"/>
                      <a:pt x="16293" y="6870"/>
                    </a:cubicBezTo>
                    <a:cubicBezTo>
                      <a:pt x="16282" y="6918"/>
                      <a:pt x="16267" y="6955"/>
                      <a:pt x="16261" y="7003"/>
                    </a:cubicBezTo>
                    <a:cubicBezTo>
                      <a:pt x="16240" y="7087"/>
                      <a:pt x="16235" y="7177"/>
                      <a:pt x="16235" y="7257"/>
                    </a:cubicBezTo>
                    <a:cubicBezTo>
                      <a:pt x="16235" y="7415"/>
                      <a:pt x="16277" y="7558"/>
                      <a:pt x="16319" y="7664"/>
                    </a:cubicBezTo>
                    <a:cubicBezTo>
                      <a:pt x="16346" y="7717"/>
                      <a:pt x="16372" y="7765"/>
                      <a:pt x="16399" y="7802"/>
                    </a:cubicBezTo>
                    <a:cubicBezTo>
                      <a:pt x="16302" y="7786"/>
                      <a:pt x="16205" y="7779"/>
                      <a:pt x="16108" y="7779"/>
                    </a:cubicBezTo>
                    <a:cubicBezTo>
                      <a:pt x="15647" y="7779"/>
                      <a:pt x="15196" y="7943"/>
                      <a:pt x="14784" y="8135"/>
                    </a:cubicBezTo>
                    <a:cubicBezTo>
                      <a:pt x="14829" y="8143"/>
                      <a:pt x="14875" y="8147"/>
                      <a:pt x="14923" y="8147"/>
                    </a:cubicBezTo>
                    <a:cubicBezTo>
                      <a:pt x="15004" y="8147"/>
                      <a:pt x="15089" y="8136"/>
                      <a:pt x="15176" y="8119"/>
                    </a:cubicBezTo>
                    <a:cubicBezTo>
                      <a:pt x="15256" y="8104"/>
                      <a:pt x="15335" y="8088"/>
                      <a:pt x="15414" y="8066"/>
                    </a:cubicBezTo>
                    <a:lnTo>
                      <a:pt x="15414" y="8066"/>
                    </a:lnTo>
                    <a:cubicBezTo>
                      <a:pt x="15404" y="8077"/>
                      <a:pt x="15383" y="8082"/>
                      <a:pt x="15367" y="8093"/>
                    </a:cubicBezTo>
                    <a:cubicBezTo>
                      <a:pt x="15340" y="8104"/>
                      <a:pt x="15314" y="8114"/>
                      <a:pt x="15287" y="8119"/>
                    </a:cubicBezTo>
                    <a:cubicBezTo>
                      <a:pt x="15197" y="8156"/>
                      <a:pt x="15118" y="8193"/>
                      <a:pt x="15060" y="8220"/>
                    </a:cubicBezTo>
                    <a:cubicBezTo>
                      <a:pt x="15054" y="8223"/>
                      <a:pt x="15050" y="8228"/>
                      <a:pt x="15047" y="8232"/>
                    </a:cubicBezTo>
                    <a:lnTo>
                      <a:pt x="15047" y="8232"/>
                    </a:lnTo>
                    <a:cubicBezTo>
                      <a:pt x="15044" y="8233"/>
                      <a:pt x="15041" y="8236"/>
                      <a:pt x="15039" y="8241"/>
                    </a:cubicBezTo>
                    <a:cubicBezTo>
                      <a:pt x="15017" y="8246"/>
                      <a:pt x="14996" y="8257"/>
                      <a:pt x="14980" y="8268"/>
                    </a:cubicBezTo>
                    <a:lnTo>
                      <a:pt x="14970" y="8257"/>
                    </a:lnTo>
                    <a:cubicBezTo>
                      <a:pt x="14938" y="8278"/>
                      <a:pt x="14911" y="8283"/>
                      <a:pt x="14890" y="8305"/>
                    </a:cubicBezTo>
                    <a:lnTo>
                      <a:pt x="14880" y="8305"/>
                    </a:lnTo>
                    <a:cubicBezTo>
                      <a:pt x="14758" y="8347"/>
                      <a:pt x="14636" y="8384"/>
                      <a:pt x="14509" y="8411"/>
                    </a:cubicBezTo>
                    <a:cubicBezTo>
                      <a:pt x="14192" y="8479"/>
                      <a:pt x="13842" y="8543"/>
                      <a:pt x="13482" y="8590"/>
                    </a:cubicBezTo>
                    <a:cubicBezTo>
                      <a:pt x="13350" y="8606"/>
                      <a:pt x="13218" y="8617"/>
                      <a:pt x="13080" y="8638"/>
                    </a:cubicBezTo>
                    <a:cubicBezTo>
                      <a:pt x="13117" y="8596"/>
                      <a:pt x="13165" y="8559"/>
                      <a:pt x="13197" y="8506"/>
                    </a:cubicBezTo>
                    <a:cubicBezTo>
                      <a:pt x="13271" y="8395"/>
                      <a:pt x="13318" y="8252"/>
                      <a:pt x="13350" y="8093"/>
                    </a:cubicBezTo>
                    <a:cubicBezTo>
                      <a:pt x="13403" y="7786"/>
                      <a:pt x="13376" y="7400"/>
                      <a:pt x="13260" y="7003"/>
                    </a:cubicBezTo>
                    <a:cubicBezTo>
                      <a:pt x="13234" y="6913"/>
                      <a:pt x="13197" y="6823"/>
                      <a:pt x="13159" y="6733"/>
                    </a:cubicBezTo>
                    <a:cubicBezTo>
                      <a:pt x="13461" y="6600"/>
                      <a:pt x="13779" y="6547"/>
                      <a:pt x="14070" y="6521"/>
                    </a:cubicBezTo>
                    <a:cubicBezTo>
                      <a:pt x="14297" y="6502"/>
                      <a:pt x="14515" y="6499"/>
                      <a:pt x="14713" y="6499"/>
                    </a:cubicBezTo>
                    <a:close/>
                    <a:moveTo>
                      <a:pt x="9894" y="6519"/>
                    </a:moveTo>
                    <a:cubicBezTo>
                      <a:pt x="10054" y="6519"/>
                      <a:pt x="10225" y="6522"/>
                      <a:pt x="10402" y="6537"/>
                    </a:cubicBezTo>
                    <a:cubicBezTo>
                      <a:pt x="10693" y="6563"/>
                      <a:pt x="11010" y="6616"/>
                      <a:pt x="11312" y="6748"/>
                    </a:cubicBezTo>
                    <a:cubicBezTo>
                      <a:pt x="11275" y="6844"/>
                      <a:pt x="11238" y="6928"/>
                      <a:pt x="11206" y="7024"/>
                    </a:cubicBezTo>
                    <a:cubicBezTo>
                      <a:pt x="11079" y="7421"/>
                      <a:pt x="11063" y="7802"/>
                      <a:pt x="11116" y="8114"/>
                    </a:cubicBezTo>
                    <a:cubicBezTo>
                      <a:pt x="11143" y="8273"/>
                      <a:pt x="11196" y="8411"/>
                      <a:pt x="11265" y="8527"/>
                    </a:cubicBezTo>
                    <a:cubicBezTo>
                      <a:pt x="11302" y="8580"/>
                      <a:pt x="11344" y="8622"/>
                      <a:pt x="11386" y="8659"/>
                    </a:cubicBezTo>
                    <a:cubicBezTo>
                      <a:pt x="11249" y="8638"/>
                      <a:pt x="11106" y="8622"/>
                      <a:pt x="10984" y="8612"/>
                    </a:cubicBezTo>
                    <a:cubicBezTo>
                      <a:pt x="10624" y="8564"/>
                      <a:pt x="10275" y="8506"/>
                      <a:pt x="9957" y="8432"/>
                    </a:cubicBezTo>
                    <a:cubicBezTo>
                      <a:pt x="9830" y="8405"/>
                      <a:pt x="9703" y="8363"/>
                      <a:pt x="9587" y="8326"/>
                    </a:cubicBezTo>
                    <a:lnTo>
                      <a:pt x="9571" y="8326"/>
                    </a:lnTo>
                    <a:cubicBezTo>
                      <a:pt x="9555" y="8310"/>
                      <a:pt x="9528" y="8299"/>
                      <a:pt x="9491" y="8278"/>
                    </a:cubicBezTo>
                    <a:lnTo>
                      <a:pt x="9486" y="8283"/>
                    </a:lnTo>
                    <a:cubicBezTo>
                      <a:pt x="9487" y="8281"/>
                      <a:pt x="9489" y="8279"/>
                      <a:pt x="9491" y="8278"/>
                    </a:cubicBezTo>
                    <a:lnTo>
                      <a:pt x="9491" y="8278"/>
                    </a:lnTo>
                    <a:cubicBezTo>
                      <a:pt x="9493" y="8278"/>
                      <a:pt x="9497" y="8278"/>
                      <a:pt x="9502" y="8278"/>
                    </a:cubicBezTo>
                    <a:cubicBezTo>
                      <a:pt x="9502" y="8276"/>
                      <a:pt x="9500" y="8275"/>
                      <a:pt x="9498" y="8275"/>
                    </a:cubicBezTo>
                    <a:cubicBezTo>
                      <a:pt x="9496" y="8275"/>
                      <a:pt x="9493" y="8276"/>
                      <a:pt x="9491" y="8278"/>
                    </a:cubicBezTo>
                    <a:lnTo>
                      <a:pt x="9491" y="8278"/>
                    </a:lnTo>
                    <a:cubicBezTo>
                      <a:pt x="9488" y="8277"/>
                      <a:pt x="9486" y="8276"/>
                      <a:pt x="9486" y="8273"/>
                    </a:cubicBezTo>
                    <a:cubicBezTo>
                      <a:pt x="9465" y="8268"/>
                      <a:pt x="9438" y="8252"/>
                      <a:pt x="9428" y="8246"/>
                    </a:cubicBezTo>
                    <a:cubicBezTo>
                      <a:pt x="9423" y="8246"/>
                      <a:pt x="9412" y="8246"/>
                      <a:pt x="9412" y="8241"/>
                    </a:cubicBezTo>
                    <a:cubicBezTo>
                      <a:pt x="9418" y="8241"/>
                      <a:pt x="9423" y="8241"/>
                      <a:pt x="9425" y="8242"/>
                    </a:cubicBezTo>
                    <a:lnTo>
                      <a:pt x="9425" y="8242"/>
                    </a:lnTo>
                    <a:cubicBezTo>
                      <a:pt x="9422" y="8235"/>
                      <a:pt x="9420" y="8225"/>
                      <a:pt x="9412" y="8225"/>
                    </a:cubicBezTo>
                    <a:cubicBezTo>
                      <a:pt x="9348" y="8199"/>
                      <a:pt x="9274" y="8162"/>
                      <a:pt x="9174" y="8130"/>
                    </a:cubicBezTo>
                    <a:cubicBezTo>
                      <a:pt x="9147" y="8119"/>
                      <a:pt x="9121" y="8109"/>
                      <a:pt x="9094" y="8104"/>
                    </a:cubicBezTo>
                    <a:cubicBezTo>
                      <a:pt x="9084" y="8088"/>
                      <a:pt x="9063" y="8082"/>
                      <a:pt x="9041" y="8077"/>
                    </a:cubicBezTo>
                    <a:lnTo>
                      <a:pt x="9041" y="8077"/>
                    </a:lnTo>
                    <a:cubicBezTo>
                      <a:pt x="9121" y="8088"/>
                      <a:pt x="9200" y="8109"/>
                      <a:pt x="9280" y="8130"/>
                    </a:cubicBezTo>
                    <a:cubicBezTo>
                      <a:pt x="9390" y="8150"/>
                      <a:pt x="9498" y="8158"/>
                      <a:pt x="9602" y="8158"/>
                    </a:cubicBezTo>
                    <a:cubicBezTo>
                      <a:pt x="9633" y="8158"/>
                      <a:pt x="9663" y="8158"/>
                      <a:pt x="9692" y="8156"/>
                    </a:cubicBezTo>
                    <a:cubicBezTo>
                      <a:pt x="9281" y="7964"/>
                      <a:pt x="8826" y="7800"/>
                      <a:pt x="8364" y="7800"/>
                    </a:cubicBezTo>
                    <a:cubicBezTo>
                      <a:pt x="8267" y="7800"/>
                      <a:pt x="8170" y="7807"/>
                      <a:pt x="8073" y="7823"/>
                    </a:cubicBezTo>
                    <a:cubicBezTo>
                      <a:pt x="8099" y="7786"/>
                      <a:pt x="8131" y="7738"/>
                      <a:pt x="8152" y="7685"/>
                    </a:cubicBezTo>
                    <a:cubicBezTo>
                      <a:pt x="8195" y="7579"/>
                      <a:pt x="8237" y="7431"/>
                      <a:pt x="8237" y="7272"/>
                    </a:cubicBezTo>
                    <a:cubicBezTo>
                      <a:pt x="8237" y="7188"/>
                      <a:pt x="8232" y="7108"/>
                      <a:pt x="8210" y="7024"/>
                    </a:cubicBezTo>
                    <a:cubicBezTo>
                      <a:pt x="8205" y="6976"/>
                      <a:pt x="8189" y="6939"/>
                      <a:pt x="8179" y="6891"/>
                    </a:cubicBezTo>
                    <a:cubicBezTo>
                      <a:pt x="8168" y="6865"/>
                      <a:pt x="8163" y="6849"/>
                      <a:pt x="8142" y="6817"/>
                    </a:cubicBezTo>
                    <a:cubicBezTo>
                      <a:pt x="8136" y="6807"/>
                      <a:pt x="8131" y="6796"/>
                      <a:pt x="8131" y="6786"/>
                    </a:cubicBezTo>
                    <a:cubicBezTo>
                      <a:pt x="8216" y="6786"/>
                      <a:pt x="8300" y="6780"/>
                      <a:pt x="8390" y="6764"/>
                    </a:cubicBezTo>
                    <a:cubicBezTo>
                      <a:pt x="8629" y="6727"/>
                      <a:pt x="8846" y="6653"/>
                      <a:pt x="9036" y="6584"/>
                    </a:cubicBezTo>
                    <a:cubicBezTo>
                      <a:pt x="9084" y="6568"/>
                      <a:pt x="9121" y="6553"/>
                      <a:pt x="9168" y="6542"/>
                    </a:cubicBezTo>
                    <a:cubicBezTo>
                      <a:pt x="9174" y="6542"/>
                      <a:pt x="9190" y="6526"/>
                      <a:pt x="9195" y="6526"/>
                    </a:cubicBezTo>
                    <a:cubicBezTo>
                      <a:pt x="9295" y="6526"/>
                      <a:pt x="9407" y="6526"/>
                      <a:pt x="9534" y="6521"/>
                    </a:cubicBezTo>
                    <a:cubicBezTo>
                      <a:pt x="9644" y="6521"/>
                      <a:pt x="9765" y="6519"/>
                      <a:pt x="9894" y="6519"/>
                    </a:cubicBezTo>
                    <a:close/>
                    <a:moveTo>
                      <a:pt x="959" y="4346"/>
                    </a:moveTo>
                    <a:cubicBezTo>
                      <a:pt x="1104" y="4346"/>
                      <a:pt x="1267" y="4404"/>
                      <a:pt x="1414" y="4478"/>
                    </a:cubicBezTo>
                    <a:cubicBezTo>
                      <a:pt x="1848" y="4695"/>
                      <a:pt x="2219" y="5033"/>
                      <a:pt x="2584" y="5367"/>
                    </a:cubicBezTo>
                    <a:cubicBezTo>
                      <a:pt x="2642" y="5430"/>
                      <a:pt x="2706" y="5483"/>
                      <a:pt x="2764" y="5536"/>
                    </a:cubicBezTo>
                    <a:cubicBezTo>
                      <a:pt x="3028" y="5817"/>
                      <a:pt x="3288" y="6119"/>
                      <a:pt x="3552" y="6394"/>
                    </a:cubicBezTo>
                    <a:cubicBezTo>
                      <a:pt x="3801" y="6653"/>
                      <a:pt x="4241" y="7135"/>
                      <a:pt x="4680" y="7659"/>
                    </a:cubicBezTo>
                    <a:cubicBezTo>
                      <a:pt x="4728" y="7712"/>
                      <a:pt x="4775" y="7759"/>
                      <a:pt x="4823" y="7818"/>
                    </a:cubicBezTo>
                    <a:cubicBezTo>
                      <a:pt x="4997" y="8008"/>
                      <a:pt x="5167" y="8225"/>
                      <a:pt x="5310" y="8448"/>
                    </a:cubicBezTo>
                    <a:cubicBezTo>
                      <a:pt x="5622" y="8850"/>
                      <a:pt x="5881" y="9226"/>
                      <a:pt x="5993" y="9480"/>
                    </a:cubicBezTo>
                    <a:cubicBezTo>
                      <a:pt x="5670" y="9099"/>
                      <a:pt x="5151" y="8448"/>
                      <a:pt x="4749" y="7976"/>
                    </a:cubicBezTo>
                    <a:cubicBezTo>
                      <a:pt x="4733" y="7971"/>
                      <a:pt x="4722" y="7955"/>
                      <a:pt x="4706" y="7945"/>
                    </a:cubicBezTo>
                    <a:cubicBezTo>
                      <a:pt x="4278" y="7400"/>
                      <a:pt x="3828" y="6981"/>
                      <a:pt x="3425" y="6685"/>
                    </a:cubicBezTo>
                    <a:cubicBezTo>
                      <a:pt x="3007" y="6373"/>
                      <a:pt x="2642" y="6177"/>
                      <a:pt x="2377" y="6066"/>
                    </a:cubicBezTo>
                    <a:cubicBezTo>
                      <a:pt x="2123" y="5960"/>
                      <a:pt x="1975" y="5933"/>
                      <a:pt x="1975" y="5933"/>
                    </a:cubicBezTo>
                    <a:lnTo>
                      <a:pt x="1975" y="5933"/>
                    </a:lnTo>
                    <a:cubicBezTo>
                      <a:pt x="1975" y="5933"/>
                      <a:pt x="2129" y="5992"/>
                      <a:pt x="2372" y="6145"/>
                    </a:cubicBezTo>
                    <a:cubicBezTo>
                      <a:pt x="2616" y="6288"/>
                      <a:pt x="2960" y="6531"/>
                      <a:pt x="3346" y="6891"/>
                    </a:cubicBezTo>
                    <a:cubicBezTo>
                      <a:pt x="3367" y="6913"/>
                      <a:pt x="3383" y="6923"/>
                      <a:pt x="3404" y="6944"/>
                    </a:cubicBezTo>
                    <a:cubicBezTo>
                      <a:pt x="3409" y="6949"/>
                      <a:pt x="3470" y="7034"/>
                      <a:pt x="3509" y="7092"/>
                    </a:cubicBezTo>
                    <a:lnTo>
                      <a:pt x="3509" y="7092"/>
                    </a:lnTo>
                    <a:cubicBezTo>
                      <a:pt x="3496" y="7077"/>
                      <a:pt x="3487" y="7065"/>
                      <a:pt x="3486" y="7065"/>
                    </a:cubicBezTo>
                    <a:lnTo>
                      <a:pt x="3486" y="7065"/>
                    </a:lnTo>
                    <a:cubicBezTo>
                      <a:pt x="3486" y="7065"/>
                      <a:pt x="3494" y="7075"/>
                      <a:pt x="3515" y="7103"/>
                    </a:cubicBezTo>
                    <a:cubicBezTo>
                      <a:pt x="3513" y="7100"/>
                      <a:pt x="3511" y="7096"/>
                      <a:pt x="3509" y="7092"/>
                    </a:cubicBezTo>
                    <a:lnTo>
                      <a:pt x="3509" y="7092"/>
                    </a:lnTo>
                    <a:cubicBezTo>
                      <a:pt x="3530" y="7120"/>
                      <a:pt x="3561" y="7159"/>
                      <a:pt x="3563" y="7161"/>
                    </a:cubicBezTo>
                    <a:cubicBezTo>
                      <a:pt x="3695" y="7347"/>
                      <a:pt x="4045" y="7659"/>
                      <a:pt x="4246" y="8156"/>
                    </a:cubicBezTo>
                    <a:cubicBezTo>
                      <a:pt x="4161" y="8093"/>
                      <a:pt x="3828" y="7696"/>
                      <a:pt x="3743" y="7643"/>
                    </a:cubicBezTo>
                    <a:cubicBezTo>
                      <a:pt x="3563" y="7431"/>
                      <a:pt x="3378" y="7257"/>
                      <a:pt x="3208" y="7108"/>
                    </a:cubicBezTo>
                    <a:cubicBezTo>
                      <a:pt x="2702" y="6690"/>
                      <a:pt x="2332" y="6564"/>
                      <a:pt x="2319" y="6558"/>
                    </a:cubicBezTo>
                    <a:lnTo>
                      <a:pt x="2319" y="6558"/>
                    </a:lnTo>
                    <a:cubicBezTo>
                      <a:pt x="2331" y="6567"/>
                      <a:pt x="2665" y="6820"/>
                      <a:pt x="3092" y="7294"/>
                    </a:cubicBezTo>
                    <a:cubicBezTo>
                      <a:pt x="3261" y="7479"/>
                      <a:pt x="3431" y="7696"/>
                      <a:pt x="3621" y="7955"/>
                    </a:cubicBezTo>
                    <a:cubicBezTo>
                      <a:pt x="3632" y="7961"/>
                      <a:pt x="3875" y="8373"/>
                      <a:pt x="3881" y="8384"/>
                    </a:cubicBezTo>
                    <a:cubicBezTo>
                      <a:pt x="3833" y="8368"/>
                      <a:pt x="3817" y="8278"/>
                      <a:pt x="3775" y="8268"/>
                    </a:cubicBezTo>
                    <a:cubicBezTo>
                      <a:pt x="3695" y="8246"/>
                      <a:pt x="3616" y="8156"/>
                      <a:pt x="3298" y="7897"/>
                    </a:cubicBezTo>
                    <a:cubicBezTo>
                      <a:pt x="3103" y="7749"/>
                      <a:pt x="2907" y="7617"/>
                      <a:pt x="2748" y="7521"/>
                    </a:cubicBezTo>
                    <a:cubicBezTo>
                      <a:pt x="2430" y="7315"/>
                      <a:pt x="2219" y="7230"/>
                      <a:pt x="2219" y="7230"/>
                    </a:cubicBezTo>
                    <a:lnTo>
                      <a:pt x="2219" y="7230"/>
                    </a:lnTo>
                    <a:cubicBezTo>
                      <a:pt x="2219" y="7230"/>
                      <a:pt x="2367" y="7415"/>
                      <a:pt x="2631" y="7696"/>
                    </a:cubicBezTo>
                    <a:cubicBezTo>
                      <a:pt x="2737" y="7802"/>
                      <a:pt x="2864" y="7934"/>
                      <a:pt x="3023" y="8066"/>
                    </a:cubicBezTo>
                    <a:cubicBezTo>
                      <a:pt x="5035" y="10607"/>
                      <a:pt x="6612" y="11502"/>
                      <a:pt x="6818" y="11602"/>
                    </a:cubicBezTo>
                    <a:cubicBezTo>
                      <a:pt x="7178" y="11788"/>
                      <a:pt x="7528" y="11941"/>
                      <a:pt x="7877" y="12052"/>
                    </a:cubicBezTo>
                    <a:cubicBezTo>
                      <a:pt x="7948" y="12088"/>
                      <a:pt x="8016" y="12117"/>
                      <a:pt x="8085" y="12143"/>
                    </a:cubicBezTo>
                    <a:lnTo>
                      <a:pt x="8085" y="12143"/>
                    </a:lnTo>
                    <a:cubicBezTo>
                      <a:pt x="8045" y="12133"/>
                      <a:pt x="8001" y="12125"/>
                      <a:pt x="7956" y="12116"/>
                    </a:cubicBezTo>
                    <a:cubicBezTo>
                      <a:pt x="7633" y="12026"/>
                      <a:pt x="7295" y="11941"/>
                      <a:pt x="6972" y="11872"/>
                    </a:cubicBezTo>
                    <a:cubicBezTo>
                      <a:pt x="6712" y="11798"/>
                      <a:pt x="6485" y="11713"/>
                      <a:pt x="6284" y="11650"/>
                    </a:cubicBezTo>
                    <a:cubicBezTo>
                      <a:pt x="6141" y="11586"/>
                      <a:pt x="5993" y="11502"/>
                      <a:pt x="5834" y="11428"/>
                    </a:cubicBezTo>
                    <a:cubicBezTo>
                      <a:pt x="5474" y="11242"/>
                      <a:pt x="5093" y="11121"/>
                      <a:pt x="4733" y="10941"/>
                    </a:cubicBezTo>
                    <a:cubicBezTo>
                      <a:pt x="4352" y="10739"/>
                      <a:pt x="4008" y="10443"/>
                      <a:pt x="3658" y="10184"/>
                    </a:cubicBezTo>
                    <a:cubicBezTo>
                      <a:pt x="3505" y="10078"/>
                      <a:pt x="3351" y="9946"/>
                      <a:pt x="3208" y="9813"/>
                    </a:cubicBezTo>
                    <a:cubicBezTo>
                      <a:pt x="2573" y="9199"/>
                      <a:pt x="2002" y="8458"/>
                      <a:pt x="1520" y="7611"/>
                    </a:cubicBezTo>
                    <a:cubicBezTo>
                      <a:pt x="1255" y="7183"/>
                      <a:pt x="959" y="6770"/>
                      <a:pt x="731" y="6336"/>
                    </a:cubicBezTo>
                    <a:cubicBezTo>
                      <a:pt x="509" y="5891"/>
                      <a:pt x="329" y="5404"/>
                      <a:pt x="456" y="4928"/>
                    </a:cubicBezTo>
                    <a:cubicBezTo>
                      <a:pt x="509" y="4689"/>
                      <a:pt x="615" y="4457"/>
                      <a:pt x="784" y="4382"/>
                    </a:cubicBezTo>
                    <a:cubicBezTo>
                      <a:pt x="837" y="4357"/>
                      <a:pt x="897" y="4346"/>
                      <a:pt x="959" y="4346"/>
                    </a:cubicBezTo>
                    <a:close/>
                    <a:moveTo>
                      <a:pt x="23473" y="4330"/>
                    </a:moveTo>
                    <a:cubicBezTo>
                      <a:pt x="23539" y="4330"/>
                      <a:pt x="23601" y="4343"/>
                      <a:pt x="23656" y="4372"/>
                    </a:cubicBezTo>
                    <a:cubicBezTo>
                      <a:pt x="23836" y="4441"/>
                      <a:pt x="23942" y="4679"/>
                      <a:pt x="23989" y="4912"/>
                    </a:cubicBezTo>
                    <a:cubicBezTo>
                      <a:pt x="24137" y="5393"/>
                      <a:pt x="23957" y="5886"/>
                      <a:pt x="23725" y="6330"/>
                    </a:cubicBezTo>
                    <a:cubicBezTo>
                      <a:pt x="23492" y="6770"/>
                      <a:pt x="23201" y="7177"/>
                      <a:pt x="22936" y="7606"/>
                    </a:cubicBezTo>
                    <a:cubicBezTo>
                      <a:pt x="22454" y="8453"/>
                      <a:pt x="21893" y="9194"/>
                      <a:pt x="21253" y="9808"/>
                    </a:cubicBezTo>
                    <a:cubicBezTo>
                      <a:pt x="21104" y="9940"/>
                      <a:pt x="20951" y="10067"/>
                      <a:pt x="20803" y="10178"/>
                    </a:cubicBezTo>
                    <a:cubicBezTo>
                      <a:pt x="20448" y="10438"/>
                      <a:pt x="20104" y="10729"/>
                      <a:pt x="19723" y="10935"/>
                    </a:cubicBezTo>
                    <a:cubicBezTo>
                      <a:pt x="19363" y="11110"/>
                      <a:pt x="18982" y="11237"/>
                      <a:pt x="18622" y="11422"/>
                    </a:cubicBezTo>
                    <a:cubicBezTo>
                      <a:pt x="18463" y="11502"/>
                      <a:pt x="18320" y="11581"/>
                      <a:pt x="18172" y="11639"/>
                    </a:cubicBezTo>
                    <a:cubicBezTo>
                      <a:pt x="17976" y="11713"/>
                      <a:pt x="17743" y="11793"/>
                      <a:pt x="17484" y="11867"/>
                    </a:cubicBezTo>
                    <a:cubicBezTo>
                      <a:pt x="17156" y="11936"/>
                      <a:pt x="16822" y="12015"/>
                      <a:pt x="16499" y="12110"/>
                    </a:cubicBezTo>
                    <a:cubicBezTo>
                      <a:pt x="16425" y="12132"/>
                      <a:pt x="16357" y="12142"/>
                      <a:pt x="16288" y="12158"/>
                    </a:cubicBezTo>
                    <a:cubicBezTo>
                      <a:pt x="16383" y="12126"/>
                      <a:pt x="16473" y="12084"/>
                      <a:pt x="16568" y="12036"/>
                    </a:cubicBezTo>
                    <a:cubicBezTo>
                      <a:pt x="16912" y="11925"/>
                      <a:pt x="17267" y="11772"/>
                      <a:pt x="17627" y="11586"/>
                    </a:cubicBezTo>
                    <a:cubicBezTo>
                      <a:pt x="17828" y="11491"/>
                      <a:pt x="19411" y="10597"/>
                      <a:pt x="21422" y="8056"/>
                    </a:cubicBezTo>
                    <a:cubicBezTo>
                      <a:pt x="21576" y="7924"/>
                      <a:pt x="21708" y="7797"/>
                      <a:pt x="21814" y="7685"/>
                    </a:cubicBezTo>
                    <a:cubicBezTo>
                      <a:pt x="22078" y="7400"/>
                      <a:pt x="22221" y="7214"/>
                      <a:pt x="22221" y="7214"/>
                    </a:cubicBezTo>
                    <a:lnTo>
                      <a:pt x="22221" y="7214"/>
                    </a:lnTo>
                    <a:cubicBezTo>
                      <a:pt x="22221" y="7214"/>
                      <a:pt x="22015" y="7299"/>
                      <a:pt x="21692" y="7505"/>
                    </a:cubicBezTo>
                    <a:cubicBezTo>
                      <a:pt x="21533" y="7606"/>
                      <a:pt x="21348" y="7738"/>
                      <a:pt x="21141" y="7881"/>
                    </a:cubicBezTo>
                    <a:cubicBezTo>
                      <a:pt x="20824" y="8141"/>
                      <a:pt x="20745" y="8241"/>
                      <a:pt x="20665" y="8252"/>
                    </a:cubicBezTo>
                    <a:cubicBezTo>
                      <a:pt x="20628" y="8268"/>
                      <a:pt x="20607" y="8352"/>
                      <a:pt x="20559" y="8373"/>
                    </a:cubicBezTo>
                    <a:cubicBezTo>
                      <a:pt x="20570" y="8358"/>
                      <a:pt x="20813" y="7950"/>
                      <a:pt x="20819" y="7945"/>
                    </a:cubicBezTo>
                    <a:cubicBezTo>
                      <a:pt x="21004" y="7691"/>
                      <a:pt x="21184" y="7468"/>
                      <a:pt x="21348" y="7283"/>
                    </a:cubicBezTo>
                    <a:cubicBezTo>
                      <a:pt x="21756" y="6825"/>
                      <a:pt x="22073" y="6583"/>
                      <a:pt x="22116" y="6551"/>
                    </a:cubicBezTo>
                    <a:lnTo>
                      <a:pt x="22116" y="6551"/>
                    </a:lnTo>
                    <a:cubicBezTo>
                      <a:pt x="22069" y="6574"/>
                      <a:pt x="21709" y="6708"/>
                      <a:pt x="21237" y="7093"/>
                    </a:cubicBezTo>
                    <a:cubicBezTo>
                      <a:pt x="21062" y="7235"/>
                      <a:pt x="20887" y="7421"/>
                      <a:pt x="20702" y="7632"/>
                    </a:cubicBezTo>
                    <a:cubicBezTo>
                      <a:pt x="20623" y="7685"/>
                      <a:pt x="20284" y="8077"/>
                      <a:pt x="20199" y="8141"/>
                    </a:cubicBezTo>
                    <a:cubicBezTo>
                      <a:pt x="20395" y="7643"/>
                      <a:pt x="20745" y="7325"/>
                      <a:pt x="20877" y="7151"/>
                    </a:cubicBezTo>
                    <a:cubicBezTo>
                      <a:pt x="20887" y="7136"/>
                      <a:pt x="20956" y="7048"/>
                      <a:pt x="20953" y="7048"/>
                    </a:cubicBezTo>
                    <a:lnTo>
                      <a:pt x="20953" y="7048"/>
                    </a:lnTo>
                    <a:cubicBezTo>
                      <a:pt x="20953" y="7048"/>
                      <a:pt x="20952" y="7049"/>
                      <a:pt x="20951" y="7050"/>
                    </a:cubicBezTo>
                    <a:cubicBezTo>
                      <a:pt x="20993" y="6997"/>
                      <a:pt x="21036" y="6939"/>
                      <a:pt x="21036" y="6928"/>
                    </a:cubicBezTo>
                    <a:cubicBezTo>
                      <a:pt x="21057" y="6913"/>
                      <a:pt x="21078" y="6897"/>
                      <a:pt x="21099" y="6875"/>
                    </a:cubicBezTo>
                    <a:cubicBezTo>
                      <a:pt x="21480" y="6526"/>
                      <a:pt x="21824" y="6283"/>
                      <a:pt x="22068" y="6129"/>
                    </a:cubicBezTo>
                    <a:cubicBezTo>
                      <a:pt x="22317" y="5976"/>
                      <a:pt x="22465" y="5917"/>
                      <a:pt x="22465" y="5917"/>
                    </a:cubicBezTo>
                    <a:lnTo>
                      <a:pt x="22465" y="5917"/>
                    </a:lnTo>
                    <a:cubicBezTo>
                      <a:pt x="22465" y="5917"/>
                      <a:pt x="22322" y="5944"/>
                      <a:pt x="22062" y="6050"/>
                    </a:cubicBezTo>
                    <a:cubicBezTo>
                      <a:pt x="21803" y="6161"/>
                      <a:pt x="21433" y="6357"/>
                      <a:pt x="21020" y="6674"/>
                    </a:cubicBezTo>
                    <a:cubicBezTo>
                      <a:pt x="20623" y="6976"/>
                      <a:pt x="20162" y="7394"/>
                      <a:pt x="19734" y="7929"/>
                    </a:cubicBezTo>
                    <a:cubicBezTo>
                      <a:pt x="19723" y="7945"/>
                      <a:pt x="19712" y="7950"/>
                      <a:pt x="19696" y="7961"/>
                    </a:cubicBezTo>
                    <a:cubicBezTo>
                      <a:pt x="19299" y="8426"/>
                      <a:pt x="18781" y="9088"/>
                      <a:pt x="18453" y="9464"/>
                    </a:cubicBezTo>
                    <a:cubicBezTo>
                      <a:pt x="18564" y="9215"/>
                      <a:pt x="18828" y="8834"/>
                      <a:pt x="19130" y="8432"/>
                    </a:cubicBezTo>
                    <a:cubicBezTo>
                      <a:pt x="19278" y="8215"/>
                      <a:pt x="19437" y="7998"/>
                      <a:pt x="19622" y="7802"/>
                    </a:cubicBezTo>
                    <a:lnTo>
                      <a:pt x="19760" y="7643"/>
                    </a:lnTo>
                    <a:cubicBezTo>
                      <a:pt x="20199" y="7114"/>
                      <a:pt x="20633" y="6637"/>
                      <a:pt x="20893" y="6383"/>
                    </a:cubicBezTo>
                    <a:cubicBezTo>
                      <a:pt x="21157" y="6103"/>
                      <a:pt x="21417" y="5806"/>
                      <a:pt x="21681" y="5520"/>
                    </a:cubicBezTo>
                    <a:cubicBezTo>
                      <a:pt x="21740" y="5468"/>
                      <a:pt x="21798" y="5415"/>
                      <a:pt x="21856" y="5356"/>
                    </a:cubicBezTo>
                    <a:cubicBezTo>
                      <a:pt x="22221" y="5023"/>
                      <a:pt x="22597" y="4679"/>
                      <a:pt x="23031" y="4462"/>
                    </a:cubicBezTo>
                    <a:cubicBezTo>
                      <a:pt x="23175" y="4386"/>
                      <a:pt x="23333" y="4330"/>
                      <a:pt x="23473" y="4330"/>
                    </a:cubicBezTo>
                    <a:close/>
                    <a:moveTo>
                      <a:pt x="18934" y="7881"/>
                    </a:moveTo>
                    <a:cubicBezTo>
                      <a:pt x="18955" y="7892"/>
                      <a:pt x="18971" y="7897"/>
                      <a:pt x="18987" y="7908"/>
                    </a:cubicBezTo>
                    <a:cubicBezTo>
                      <a:pt x="18998" y="7918"/>
                      <a:pt x="19014" y="7929"/>
                      <a:pt x="19024" y="7934"/>
                    </a:cubicBezTo>
                    <a:cubicBezTo>
                      <a:pt x="18940" y="8008"/>
                      <a:pt x="18850" y="8104"/>
                      <a:pt x="18744" y="8188"/>
                    </a:cubicBezTo>
                    <a:cubicBezTo>
                      <a:pt x="18267" y="8596"/>
                      <a:pt x="17563" y="9114"/>
                      <a:pt x="16764" y="9654"/>
                    </a:cubicBezTo>
                    <a:cubicBezTo>
                      <a:pt x="16658" y="9728"/>
                      <a:pt x="16558" y="9797"/>
                      <a:pt x="16452" y="9866"/>
                    </a:cubicBezTo>
                    <a:cubicBezTo>
                      <a:pt x="15780" y="10327"/>
                      <a:pt x="15155" y="10724"/>
                      <a:pt x="14694" y="11015"/>
                    </a:cubicBezTo>
                    <a:cubicBezTo>
                      <a:pt x="14155" y="11348"/>
                      <a:pt x="13821" y="11555"/>
                      <a:pt x="13832" y="11586"/>
                    </a:cubicBezTo>
                    <a:cubicBezTo>
                      <a:pt x="13834" y="11591"/>
                      <a:pt x="13841" y="11593"/>
                      <a:pt x="13851" y="11593"/>
                    </a:cubicBezTo>
                    <a:cubicBezTo>
                      <a:pt x="13936" y="11593"/>
                      <a:pt x="14285" y="11443"/>
                      <a:pt x="14784" y="11179"/>
                    </a:cubicBezTo>
                    <a:cubicBezTo>
                      <a:pt x="15346" y="10882"/>
                      <a:pt x="16108" y="10432"/>
                      <a:pt x="16918" y="9887"/>
                    </a:cubicBezTo>
                    <a:cubicBezTo>
                      <a:pt x="17648" y="9384"/>
                      <a:pt x="18283" y="8887"/>
                      <a:pt x="18733" y="8458"/>
                    </a:cubicBezTo>
                    <a:lnTo>
                      <a:pt x="18733" y="8458"/>
                    </a:lnTo>
                    <a:cubicBezTo>
                      <a:pt x="18707" y="8490"/>
                      <a:pt x="18691" y="8532"/>
                      <a:pt x="18670" y="8559"/>
                    </a:cubicBezTo>
                    <a:cubicBezTo>
                      <a:pt x="18611" y="8649"/>
                      <a:pt x="18548" y="8744"/>
                      <a:pt x="18484" y="8823"/>
                    </a:cubicBezTo>
                    <a:cubicBezTo>
                      <a:pt x="18384" y="8935"/>
                      <a:pt x="18294" y="9040"/>
                      <a:pt x="18193" y="9146"/>
                    </a:cubicBezTo>
                    <a:cubicBezTo>
                      <a:pt x="18188" y="9152"/>
                      <a:pt x="18177" y="9162"/>
                      <a:pt x="18177" y="9167"/>
                    </a:cubicBezTo>
                    <a:lnTo>
                      <a:pt x="18161" y="9183"/>
                    </a:lnTo>
                    <a:cubicBezTo>
                      <a:pt x="18146" y="9199"/>
                      <a:pt x="18140" y="9210"/>
                      <a:pt x="18124" y="9226"/>
                    </a:cubicBezTo>
                    <a:cubicBezTo>
                      <a:pt x="17929" y="9411"/>
                      <a:pt x="17738" y="9607"/>
                      <a:pt x="17542" y="9803"/>
                    </a:cubicBezTo>
                    <a:cubicBezTo>
                      <a:pt x="17367" y="9961"/>
                      <a:pt x="17182" y="10115"/>
                      <a:pt x="16986" y="10258"/>
                    </a:cubicBezTo>
                    <a:cubicBezTo>
                      <a:pt x="16584" y="10565"/>
                      <a:pt x="16155" y="10829"/>
                      <a:pt x="15711" y="11094"/>
                    </a:cubicBezTo>
                    <a:lnTo>
                      <a:pt x="15039" y="11491"/>
                    </a:lnTo>
                    <a:cubicBezTo>
                      <a:pt x="14890" y="11571"/>
                      <a:pt x="14747" y="11660"/>
                      <a:pt x="14599" y="11745"/>
                    </a:cubicBezTo>
                    <a:lnTo>
                      <a:pt x="14451" y="11798"/>
                    </a:lnTo>
                    <a:lnTo>
                      <a:pt x="14430" y="11809"/>
                    </a:lnTo>
                    <a:cubicBezTo>
                      <a:pt x="14387" y="11825"/>
                      <a:pt x="14356" y="11846"/>
                      <a:pt x="14319" y="11867"/>
                    </a:cubicBezTo>
                    <a:cubicBezTo>
                      <a:pt x="13901" y="12079"/>
                      <a:pt x="13456" y="12274"/>
                      <a:pt x="12630" y="12354"/>
                    </a:cubicBezTo>
                    <a:cubicBezTo>
                      <a:pt x="12583" y="12370"/>
                      <a:pt x="12540" y="12370"/>
                      <a:pt x="12487" y="12370"/>
                    </a:cubicBezTo>
                    <a:cubicBezTo>
                      <a:pt x="12445" y="12370"/>
                      <a:pt x="12403" y="12375"/>
                      <a:pt x="12355" y="12375"/>
                    </a:cubicBezTo>
                    <a:lnTo>
                      <a:pt x="12323" y="12375"/>
                    </a:lnTo>
                    <a:cubicBezTo>
                      <a:pt x="12265" y="12375"/>
                      <a:pt x="12201" y="12380"/>
                      <a:pt x="12133" y="12380"/>
                    </a:cubicBezTo>
                    <a:cubicBezTo>
                      <a:pt x="11085" y="12375"/>
                      <a:pt x="10391" y="11983"/>
                      <a:pt x="9857" y="11719"/>
                    </a:cubicBezTo>
                    <a:lnTo>
                      <a:pt x="9857" y="11719"/>
                    </a:lnTo>
                    <a:lnTo>
                      <a:pt x="9862" y="11745"/>
                    </a:lnTo>
                    <a:cubicBezTo>
                      <a:pt x="9719" y="11660"/>
                      <a:pt x="9576" y="11571"/>
                      <a:pt x="9428" y="11491"/>
                    </a:cubicBezTo>
                    <a:lnTo>
                      <a:pt x="8750" y="11094"/>
                    </a:lnTo>
                    <a:cubicBezTo>
                      <a:pt x="8300" y="10829"/>
                      <a:pt x="7872" y="10565"/>
                      <a:pt x="7475" y="10258"/>
                    </a:cubicBezTo>
                    <a:cubicBezTo>
                      <a:pt x="7284" y="10115"/>
                      <a:pt x="7099" y="9961"/>
                      <a:pt x="6919" y="9803"/>
                    </a:cubicBezTo>
                    <a:cubicBezTo>
                      <a:pt x="6718" y="9612"/>
                      <a:pt x="6532" y="9411"/>
                      <a:pt x="6337" y="9226"/>
                    </a:cubicBezTo>
                    <a:cubicBezTo>
                      <a:pt x="6210" y="9099"/>
                      <a:pt x="6093" y="8961"/>
                      <a:pt x="5971" y="8823"/>
                    </a:cubicBezTo>
                    <a:cubicBezTo>
                      <a:pt x="5908" y="8739"/>
                      <a:pt x="5844" y="8649"/>
                      <a:pt x="5786" y="8559"/>
                    </a:cubicBezTo>
                    <a:cubicBezTo>
                      <a:pt x="5760" y="8527"/>
                      <a:pt x="5739" y="8485"/>
                      <a:pt x="5723" y="8458"/>
                    </a:cubicBezTo>
                    <a:lnTo>
                      <a:pt x="5723" y="8458"/>
                    </a:lnTo>
                    <a:cubicBezTo>
                      <a:pt x="6173" y="8887"/>
                      <a:pt x="6808" y="9390"/>
                      <a:pt x="7538" y="9887"/>
                    </a:cubicBezTo>
                    <a:cubicBezTo>
                      <a:pt x="8343" y="10438"/>
                      <a:pt x="9110" y="10888"/>
                      <a:pt x="9671" y="11179"/>
                    </a:cubicBezTo>
                    <a:cubicBezTo>
                      <a:pt x="10176" y="11445"/>
                      <a:pt x="10526" y="11592"/>
                      <a:pt x="10607" y="11592"/>
                    </a:cubicBezTo>
                    <a:cubicBezTo>
                      <a:pt x="10616" y="11592"/>
                      <a:pt x="10622" y="11590"/>
                      <a:pt x="10624" y="11586"/>
                    </a:cubicBezTo>
                    <a:cubicBezTo>
                      <a:pt x="10635" y="11555"/>
                      <a:pt x="10306" y="11348"/>
                      <a:pt x="9772" y="11015"/>
                    </a:cubicBezTo>
                    <a:cubicBezTo>
                      <a:pt x="9301" y="10724"/>
                      <a:pt x="8687" y="10327"/>
                      <a:pt x="8009" y="9866"/>
                    </a:cubicBezTo>
                    <a:cubicBezTo>
                      <a:pt x="7903" y="9803"/>
                      <a:pt x="7803" y="9728"/>
                      <a:pt x="7697" y="9654"/>
                    </a:cubicBezTo>
                    <a:cubicBezTo>
                      <a:pt x="6903" y="9114"/>
                      <a:pt x="6204" y="8590"/>
                      <a:pt x="5723" y="8188"/>
                    </a:cubicBezTo>
                    <a:cubicBezTo>
                      <a:pt x="5617" y="8093"/>
                      <a:pt x="5516" y="8008"/>
                      <a:pt x="5437" y="7934"/>
                    </a:cubicBezTo>
                    <a:cubicBezTo>
                      <a:pt x="5447" y="7929"/>
                      <a:pt x="5458" y="7918"/>
                      <a:pt x="5474" y="7908"/>
                    </a:cubicBezTo>
                    <a:cubicBezTo>
                      <a:pt x="5495" y="7897"/>
                      <a:pt x="5516" y="7892"/>
                      <a:pt x="5527" y="7881"/>
                    </a:cubicBezTo>
                    <a:cubicBezTo>
                      <a:pt x="5723" y="7892"/>
                      <a:pt x="5966" y="7950"/>
                      <a:pt x="6252" y="8061"/>
                    </a:cubicBezTo>
                    <a:cubicBezTo>
                      <a:pt x="6315" y="8093"/>
                      <a:pt x="6390" y="8119"/>
                      <a:pt x="6474" y="8141"/>
                    </a:cubicBezTo>
                    <a:lnTo>
                      <a:pt x="6469" y="8146"/>
                    </a:lnTo>
                    <a:cubicBezTo>
                      <a:pt x="6734" y="8246"/>
                      <a:pt x="6967" y="8379"/>
                      <a:pt x="7178" y="8485"/>
                    </a:cubicBezTo>
                    <a:cubicBezTo>
                      <a:pt x="7379" y="8606"/>
                      <a:pt x="7565" y="8712"/>
                      <a:pt x="7718" y="8797"/>
                    </a:cubicBezTo>
                    <a:cubicBezTo>
                      <a:pt x="8025" y="8977"/>
                      <a:pt x="8216" y="9072"/>
                      <a:pt x="8216" y="9072"/>
                    </a:cubicBezTo>
                    <a:cubicBezTo>
                      <a:pt x="8216" y="9072"/>
                      <a:pt x="8094" y="8882"/>
                      <a:pt x="7824" y="8617"/>
                    </a:cubicBezTo>
                    <a:cubicBezTo>
                      <a:pt x="7692" y="8485"/>
                      <a:pt x="7522" y="8342"/>
                      <a:pt x="7311" y="8209"/>
                    </a:cubicBezTo>
                    <a:cubicBezTo>
                      <a:pt x="7300" y="8199"/>
                      <a:pt x="7295" y="8193"/>
                      <a:pt x="7289" y="8193"/>
                    </a:cubicBezTo>
                    <a:cubicBezTo>
                      <a:pt x="7374" y="8188"/>
                      <a:pt x="7459" y="8172"/>
                      <a:pt x="7549" y="8162"/>
                    </a:cubicBezTo>
                    <a:cubicBezTo>
                      <a:pt x="7693" y="8136"/>
                      <a:pt x="7831" y="8122"/>
                      <a:pt x="7975" y="8122"/>
                    </a:cubicBezTo>
                    <a:cubicBezTo>
                      <a:pt x="8068" y="8122"/>
                      <a:pt x="8163" y="8128"/>
                      <a:pt x="8263" y="8141"/>
                    </a:cubicBezTo>
                    <a:cubicBezTo>
                      <a:pt x="8507" y="8167"/>
                      <a:pt x="8750" y="8246"/>
                      <a:pt x="9004" y="8352"/>
                    </a:cubicBezTo>
                    <a:cubicBezTo>
                      <a:pt x="9253" y="8453"/>
                      <a:pt x="9497" y="8569"/>
                      <a:pt x="9745" y="8665"/>
                    </a:cubicBezTo>
                    <a:cubicBezTo>
                      <a:pt x="9989" y="8765"/>
                      <a:pt x="10238" y="8834"/>
                      <a:pt x="10486" y="8882"/>
                    </a:cubicBezTo>
                    <a:cubicBezTo>
                      <a:pt x="10769" y="8928"/>
                      <a:pt x="11037" y="8943"/>
                      <a:pt x="11283" y="8943"/>
                    </a:cubicBezTo>
                    <a:cubicBezTo>
                      <a:pt x="11462" y="8943"/>
                      <a:pt x="11630" y="8935"/>
                      <a:pt x="11783" y="8924"/>
                    </a:cubicBezTo>
                    <a:cubicBezTo>
                      <a:pt x="11799" y="8913"/>
                      <a:pt x="11815" y="8913"/>
                      <a:pt x="11826" y="8913"/>
                    </a:cubicBezTo>
                    <a:lnTo>
                      <a:pt x="12688" y="8924"/>
                    </a:lnTo>
                    <a:cubicBezTo>
                      <a:pt x="12839" y="8937"/>
                      <a:pt x="13002" y="8946"/>
                      <a:pt x="13177" y="8946"/>
                    </a:cubicBezTo>
                    <a:cubicBezTo>
                      <a:pt x="13425" y="8946"/>
                      <a:pt x="13696" y="8928"/>
                      <a:pt x="13985" y="8882"/>
                    </a:cubicBezTo>
                    <a:cubicBezTo>
                      <a:pt x="14229" y="8834"/>
                      <a:pt x="14483" y="8765"/>
                      <a:pt x="14726" y="8665"/>
                    </a:cubicBezTo>
                    <a:cubicBezTo>
                      <a:pt x="14970" y="8564"/>
                      <a:pt x="15213" y="8448"/>
                      <a:pt x="15467" y="8352"/>
                    </a:cubicBezTo>
                    <a:cubicBezTo>
                      <a:pt x="15716" y="8246"/>
                      <a:pt x="15970" y="8172"/>
                      <a:pt x="16208" y="8141"/>
                    </a:cubicBezTo>
                    <a:cubicBezTo>
                      <a:pt x="16306" y="8128"/>
                      <a:pt x="16401" y="8122"/>
                      <a:pt x="16495" y="8122"/>
                    </a:cubicBezTo>
                    <a:cubicBezTo>
                      <a:pt x="16638" y="8122"/>
                      <a:pt x="16779" y="8136"/>
                      <a:pt x="16923" y="8162"/>
                    </a:cubicBezTo>
                    <a:cubicBezTo>
                      <a:pt x="17008" y="8172"/>
                      <a:pt x="17092" y="8188"/>
                      <a:pt x="17182" y="8193"/>
                    </a:cubicBezTo>
                    <a:cubicBezTo>
                      <a:pt x="17172" y="8193"/>
                      <a:pt x="17166" y="8199"/>
                      <a:pt x="17161" y="8209"/>
                    </a:cubicBezTo>
                    <a:cubicBezTo>
                      <a:pt x="16949" y="8342"/>
                      <a:pt x="16775" y="8479"/>
                      <a:pt x="16642" y="8617"/>
                    </a:cubicBezTo>
                    <a:cubicBezTo>
                      <a:pt x="16372" y="8882"/>
                      <a:pt x="16256" y="9072"/>
                      <a:pt x="16256" y="9072"/>
                    </a:cubicBezTo>
                    <a:cubicBezTo>
                      <a:pt x="16256" y="9072"/>
                      <a:pt x="16446" y="8977"/>
                      <a:pt x="16748" y="8797"/>
                    </a:cubicBezTo>
                    <a:cubicBezTo>
                      <a:pt x="16907" y="8712"/>
                      <a:pt x="17087" y="8606"/>
                      <a:pt x="17293" y="8485"/>
                    </a:cubicBezTo>
                    <a:cubicBezTo>
                      <a:pt x="17505" y="8379"/>
                      <a:pt x="17738" y="8246"/>
                      <a:pt x="18003" y="8146"/>
                    </a:cubicBezTo>
                    <a:lnTo>
                      <a:pt x="17992" y="8141"/>
                    </a:lnTo>
                    <a:cubicBezTo>
                      <a:pt x="18071" y="8114"/>
                      <a:pt x="18146" y="8093"/>
                      <a:pt x="18214" y="8061"/>
                    </a:cubicBezTo>
                    <a:cubicBezTo>
                      <a:pt x="18495" y="7950"/>
                      <a:pt x="18744" y="7897"/>
                      <a:pt x="18934" y="7881"/>
                    </a:cubicBezTo>
                    <a:close/>
                    <a:moveTo>
                      <a:pt x="10336" y="1"/>
                    </a:moveTo>
                    <a:cubicBezTo>
                      <a:pt x="10276" y="1"/>
                      <a:pt x="10213" y="4"/>
                      <a:pt x="10148" y="16"/>
                    </a:cubicBezTo>
                    <a:cubicBezTo>
                      <a:pt x="10068" y="31"/>
                      <a:pt x="9984" y="47"/>
                      <a:pt x="9899" y="100"/>
                    </a:cubicBezTo>
                    <a:cubicBezTo>
                      <a:pt x="9830" y="137"/>
                      <a:pt x="9751" y="190"/>
                      <a:pt x="9692" y="248"/>
                    </a:cubicBezTo>
                    <a:cubicBezTo>
                      <a:pt x="9565" y="376"/>
                      <a:pt x="9507" y="524"/>
                      <a:pt x="9465" y="656"/>
                    </a:cubicBezTo>
                    <a:cubicBezTo>
                      <a:pt x="9428" y="788"/>
                      <a:pt x="9401" y="915"/>
                      <a:pt x="9370" y="1016"/>
                    </a:cubicBezTo>
                    <a:cubicBezTo>
                      <a:pt x="9348" y="1069"/>
                      <a:pt x="9333" y="1117"/>
                      <a:pt x="9317" y="1154"/>
                    </a:cubicBezTo>
                    <a:cubicBezTo>
                      <a:pt x="9295" y="1185"/>
                      <a:pt x="9253" y="1238"/>
                      <a:pt x="9221" y="1281"/>
                    </a:cubicBezTo>
                    <a:cubicBezTo>
                      <a:pt x="9147" y="1371"/>
                      <a:pt x="9078" y="1466"/>
                      <a:pt x="8999" y="1551"/>
                    </a:cubicBezTo>
                    <a:lnTo>
                      <a:pt x="8761" y="1815"/>
                    </a:lnTo>
                    <a:lnTo>
                      <a:pt x="8639" y="1953"/>
                    </a:lnTo>
                    <a:cubicBezTo>
                      <a:pt x="8607" y="1995"/>
                      <a:pt x="8560" y="2059"/>
                      <a:pt x="8539" y="2080"/>
                    </a:cubicBezTo>
                    <a:cubicBezTo>
                      <a:pt x="8374" y="2255"/>
                      <a:pt x="8221" y="2445"/>
                      <a:pt x="8099" y="2652"/>
                    </a:cubicBezTo>
                    <a:cubicBezTo>
                      <a:pt x="8030" y="2747"/>
                      <a:pt x="7978" y="2847"/>
                      <a:pt x="7925" y="2953"/>
                    </a:cubicBezTo>
                    <a:cubicBezTo>
                      <a:pt x="7872" y="3059"/>
                      <a:pt x="7835" y="3160"/>
                      <a:pt x="7792" y="3260"/>
                    </a:cubicBezTo>
                    <a:cubicBezTo>
                      <a:pt x="7713" y="3461"/>
                      <a:pt x="7633" y="3657"/>
                      <a:pt x="7570" y="3853"/>
                    </a:cubicBezTo>
                    <a:cubicBezTo>
                      <a:pt x="7559" y="3858"/>
                      <a:pt x="7559" y="3874"/>
                      <a:pt x="7554" y="3880"/>
                    </a:cubicBezTo>
                    <a:cubicBezTo>
                      <a:pt x="7528" y="3948"/>
                      <a:pt x="7496" y="4012"/>
                      <a:pt x="7469" y="4086"/>
                    </a:cubicBezTo>
                    <a:cubicBezTo>
                      <a:pt x="7390" y="4277"/>
                      <a:pt x="7332" y="4478"/>
                      <a:pt x="7289" y="4668"/>
                    </a:cubicBezTo>
                    <a:cubicBezTo>
                      <a:pt x="7242" y="4753"/>
                      <a:pt x="7205" y="4854"/>
                      <a:pt x="7184" y="4944"/>
                    </a:cubicBezTo>
                    <a:cubicBezTo>
                      <a:pt x="7136" y="5139"/>
                      <a:pt x="7136" y="5330"/>
                      <a:pt x="7157" y="5499"/>
                    </a:cubicBezTo>
                    <a:cubicBezTo>
                      <a:pt x="7162" y="5526"/>
                      <a:pt x="7162" y="5552"/>
                      <a:pt x="7162" y="5579"/>
                    </a:cubicBezTo>
                    <a:cubicBezTo>
                      <a:pt x="7094" y="5859"/>
                      <a:pt x="7067" y="6150"/>
                      <a:pt x="7051" y="6436"/>
                    </a:cubicBezTo>
                    <a:cubicBezTo>
                      <a:pt x="7036" y="6437"/>
                      <a:pt x="7021" y="6437"/>
                      <a:pt x="7006" y="6437"/>
                    </a:cubicBezTo>
                    <a:cubicBezTo>
                      <a:pt x="6969" y="6437"/>
                      <a:pt x="6933" y="6436"/>
                      <a:pt x="6898" y="6436"/>
                    </a:cubicBezTo>
                    <a:cubicBezTo>
                      <a:pt x="6817" y="6436"/>
                      <a:pt x="6742" y="6443"/>
                      <a:pt x="6675" y="6489"/>
                    </a:cubicBezTo>
                    <a:cubicBezTo>
                      <a:pt x="6649" y="6505"/>
                      <a:pt x="6628" y="6526"/>
                      <a:pt x="6601" y="6568"/>
                    </a:cubicBezTo>
                    <a:cubicBezTo>
                      <a:pt x="6527" y="6674"/>
                      <a:pt x="6527" y="6870"/>
                      <a:pt x="6501" y="7003"/>
                    </a:cubicBezTo>
                    <a:cubicBezTo>
                      <a:pt x="6490" y="7071"/>
                      <a:pt x="6495" y="7161"/>
                      <a:pt x="6501" y="7262"/>
                    </a:cubicBezTo>
                    <a:cubicBezTo>
                      <a:pt x="6485" y="7474"/>
                      <a:pt x="6495" y="7664"/>
                      <a:pt x="6517" y="7802"/>
                    </a:cubicBezTo>
                    <a:cubicBezTo>
                      <a:pt x="6511" y="7849"/>
                      <a:pt x="6495" y="7892"/>
                      <a:pt x="6485" y="7929"/>
                    </a:cubicBezTo>
                    <a:cubicBezTo>
                      <a:pt x="6421" y="7908"/>
                      <a:pt x="6363" y="7902"/>
                      <a:pt x="6305" y="7881"/>
                    </a:cubicBezTo>
                    <a:cubicBezTo>
                      <a:pt x="6257" y="7865"/>
                      <a:pt x="6210" y="7855"/>
                      <a:pt x="6167" y="7839"/>
                    </a:cubicBezTo>
                    <a:cubicBezTo>
                      <a:pt x="6157" y="7839"/>
                      <a:pt x="6151" y="7828"/>
                      <a:pt x="6141" y="7828"/>
                    </a:cubicBezTo>
                    <a:cubicBezTo>
                      <a:pt x="6061" y="7812"/>
                      <a:pt x="5982" y="7786"/>
                      <a:pt x="5892" y="7786"/>
                    </a:cubicBezTo>
                    <a:cubicBezTo>
                      <a:pt x="5787" y="7765"/>
                      <a:pt x="5690" y="7756"/>
                      <a:pt x="5603" y="7756"/>
                    </a:cubicBezTo>
                    <a:cubicBezTo>
                      <a:pt x="5538" y="7756"/>
                      <a:pt x="5479" y="7761"/>
                      <a:pt x="5426" y="7770"/>
                    </a:cubicBezTo>
                    <a:cubicBezTo>
                      <a:pt x="5373" y="7786"/>
                      <a:pt x="5326" y="7791"/>
                      <a:pt x="5278" y="7802"/>
                    </a:cubicBezTo>
                    <a:cubicBezTo>
                      <a:pt x="5267" y="7791"/>
                      <a:pt x="5257" y="7786"/>
                      <a:pt x="5252" y="7770"/>
                    </a:cubicBezTo>
                    <a:cubicBezTo>
                      <a:pt x="5246" y="7765"/>
                      <a:pt x="5241" y="7759"/>
                      <a:pt x="5230" y="7744"/>
                    </a:cubicBezTo>
                    <a:cubicBezTo>
                      <a:pt x="5098" y="7564"/>
                      <a:pt x="4955" y="7389"/>
                      <a:pt x="4807" y="7209"/>
                    </a:cubicBezTo>
                    <a:cubicBezTo>
                      <a:pt x="4341" y="6648"/>
                      <a:pt x="3801" y="6119"/>
                      <a:pt x="3235" y="5589"/>
                    </a:cubicBezTo>
                    <a:cubicBezTo>
                      <a:pt x="3002" y="5351"/>
                      <a:pt x="2759" y="5118"/>
                      <a:pt x="2504" y="4906"/>
                    </a:cubicBezTo>
                    <a:cubicBezTo>
                      <a:pt x="2330" y="4753"/>
                      <a:pt x="2150" y="4610"/>
                      <a:pt x="1965" y="4467"/>
                    </a:cubicBezTo>
                    <a:cubicBezTo>
                      <a:pt x="1869" y="4398"/>
                      <a:pt x="1779" y="4329"/>
                      <a:pt x="1684" y="4266"/>
                    </a:cubicBezTo>
                    <a:lnTo>
                      <a:pt x="1546" y="4165"/>
                    </a:lnTo>
                    <a:cubicBezTo>
                      <a:pt x="1499" y="4134"/>
                      <a:pt x="1462" y="4097"/>
                      <a:pt x="1388" y="4065"/>
                    </a:cubicBezTo>
                    <a:cubicBezTo>
                      <a:pt x="1285" y="4008"/>
                      <a:pt x="1168" y="3985"/>
                      <a:pt x="1056" y="3985"/>
                    </a:cubicBezTo>
                    <a:cubicBezTo>
                      <a:pt x="1023" y="3985"/>
                      <a:pt x="990" y="3987"/>
                      <a:pt x="959" y="3991"/>
                    </a:cubicBezTo>
                    <a:cubicBezTo>
                      <a:pt x="821" y="4012"/>
                      <a:pt x="694" y="4065"/>
                      <a:pt x="583" y="4123"/>
                    </a:cubicBezTo>
                    <a:cubicBezTo>
                      <a:pt x="467" y="4192"/>
                      <a:pt x="371" y="4277"/>
                      <a:pt x="281" y="4372"/>
                    </a:cubicBezTo>
                    <a:cubicBezTo>
                      <a:pt x="197" y="4462"/>
                      <a:pt x="123" y="4589"/>
                      <a:pt x="85" y="4705"/>
                    </a:cubicBezTo>
                    <a:cubicBezTo>
                      <a:pt x="1" y="4954"/>
                      <a:pt x="1" y="5198"/>
                      <a:pt x="38" y="5430"/>
                    </a:cubicBezTo>
                    <a:cubicBezTo>
                      <a:pt x="80" y="5658"/>
                      <a:pt x="149" y="5880"/>
                      <a:pt x="228" y="6076"/>
                    </a:cubicBezTo>
                    <a:cubicBezTo>
                      <a:pt x="403" y="6479"/>
                      <a:pt x="620" y="6854"/>
                      <a:pt x="858" y="7193"/>
                    </a:cubicBezTo>
                    <a:cubicBezTo>
                      <a:pt x="1165" y="7638"/>
                      <a:pt x="1462" y="8066"/>
                      <a:pt x="1763" y="8479"/>
                    </a:cubicBezTo>
                    <a:cubicBezTo>
                      <a:pt x="2160" y="9056"/>
                      <a:pt x="2600" y="9575"/>
                      <a:pt x="3081" y="10025"/>
                    </a:cubicBezTo>
                    <a:cubicBezTo>
                      <a:pt x="3759" y="10660"/>
                      <a:pt x="4505" y="11152"/>
                      <a:pt x="5257" y="11496"/>
                    </a:cubicBezTo>
                    <a:cubicBezTo>
                      <a:pt x="5627" y="11676"/>
                      <a:pt x="6008" y="11809"/>
                      <a:pt x="6379" y="11920"/>
                    </a:cubicBezTo>
                    <a:cubicBezTo>
                      <a:pt x="6390" y="11925"/>
                      <a:pt x="6395" y="11925"/>
                      <a:pt x="6416" y="11925"/>
                    </a:cubicBezTo>
                    <a:cubicBezTo>
                      <a:pt x="6686" y="12042"/>
                      <a:pt x="7014" y="12158"/>
                      <a:pt x="7369" y="12248"/>
                    </a:cubicBezTo>
                    <a:cubicBezTo>
                      <a:pt x="7649" y="12322"/>
                      <a:pt x="7914" y="12370"/>
                      <a:pt x="8157" y="12402"/>
                    </a:cubicBezTo>
                    <a:cubicBezTo>
                      <a:pt x="9538" y="12665"/>
                      <a:pt x="10895" y="12757"/>
                      <a:pt x="12118" y="12757"/>
                    </a:cubicBezTo>
                    <a:cubicBezTo>
                      <a:pt x="14851" y="12757"/>
                      <a:pt x="16918" y="12296"/>
                      <a:pt x="17108" y="12248"/>
                    </a:cubicBezTo>
                    <a:cubicBezTo>
                      <a:pt x="17468" y="12158"/>
                      <a:pt x="17791" y="12042"/>
                      <a:pt x="18061" y="11925"/>
                    </a:cubicBezTo>
                    <a:cubicBezTo>
                      <a:pt x="18077" y="11925"/>
                      <a:pt x="18087" y="11920"/>
                      <a:pt x="18103" y="11920"/>
                    </a:cubicBezTo>
                    <a:cubicBezTo>
                      <a:pt x="18474" y="11803"/>
                      <a:pt x="18844" y="11671"/>
                      <a:pt x="19220" y="11496"/>
                    </a:cubicBezTo>
                    <a:cubicBezTo>
                      <a:pt x="19966" y="11152"/>
                      <a:pt x="20713" y="10660"/>
                      <a:pt x="21396" y="10025"/>
                    </a:cubicBezTo>
                    <a:cubicBezTo>
                      <a:pt x="21877" y="9575"/>
                      <a:pt x="22322" y="9051"/>
                      <a:pt x="22714" y="8479"/>
                    </a:cubicBezTo>
                    <a:cubicBezTo>
                      <a:pt x="23026" y="8066"/>
                      <a:pt x="23322" y="7638"/>
                      <a:pt x="23619" y="7193"/>
                    </a:cubicBezTo>
                    <a:cubicBezTo>
                      <a:pt x="23857" y="6849"/>
                      <a:pt x="24074" y="6479"/>
                      <a:pt x="24249" y="6076"/>
                    </a:cubicBezTo>
                    <a:cubicBezTo>
                      <a:pt x="24333" y="5880"/>
                      <a:pt x="24402" y="5658"/>
                      <a:pt x="24439" y="5430"/>
                    </a:cubicBezTo>
                    <a:cubicBezTo>
                      <a:pt x="24471" y="5198"/>
                      <a:pt x="24481" y="4944"/>
                      <a:pt x="24391" y="4705"/>
                    </a:cubicBezTo>
                    <a:cubicBezTo>
                      <a:pt x="24339" y="4589"/>
                      <a:pt x="24270" y="4462"/>
                      <a:pt x="24180" y="4372"/>
                    </a:cubicBezTo>
                    <a:cubicBezTo>
                      <a:pt x="24095" y="4277"/>
                      <a:pt x="23994" y="4192"/>
                      <a:pt x="23889" y="4123"/>
                    </a:cubicBezTo>
                    <a:cubicBezTo>
                      <a:pt x="23777" y="4065"/>
                      <a:pt x="23650" y="4012"/>
                      <a:pt x="23513" y="3991"/>
                    </a:cubicBezTo>
                    <a:cubicBezTo>
                      <a:pt x="23481" y="3987"/>
                      <a:pt x="23449" y="3985"/>
                      <a:pt x="23416" y="3985"/>
                    </a:cubicBezTo>
                    <a:cubicBezTo>
                      <a:pt x="23304" y="3985"/>
                      <a:pt x="23186" y="4008"/>
                      <a:pt x="23084" y="4065"/>
                    </a:cubicBezTo>
                    <a:cubicBezTo>
                      <a:pt x="23010" y="4097"/>
                      <a:pt x="22973" y="4139"/>
                      <a:pt x="22925" y="4165"/>
                    </a:cubicBezTo>
                    <a:lnTo>
                      <a:pt x="22788" y="4266"/>
                    </a:lnTo>
                    <a:cubicBezTo>
                      <a:pt x="22692" y="4329"/>
                      <a:pt x="22602" y="4404"/>
                      <a:pt x="22507" y="4467"/>
                    </a:cubicBezTo>
                    <a:cubicBezTo>
                      <a:pt x="22322" y="4610"/>
                      <a:pt x="22142" y="4753"/>
                      <a:pt x="21967" y="4906"/>
                    </a:cubicBezTo>
                    <a:cubicBezTo>
                      <a:pt x="21713" y="5118"/>
                      <a:pt x="21475" y="5351"/>
                      <a:pt x="21237" y="5589"/>
                    </a:cubicBezTo>
                    <a:cubicBezTo>
                      <a:pt x="20670" y="6119"/>
                      <a:pt x="20125" y="6648"/>
                      <a:pt x="19665" y="7209"/>
                    </a:cubicBezTo>
                    <a:cubicBezTo>
                      <a:pt x="19511" y="7378"/>
                      <a:pt x="19374" y="7564"/>
                      <a:pt x="19241" y="7744"/>
                    </a:cubicBezTo>
                    <a:cubicBezTo>
                      <a:pt x="19231" y="7759"/>
                      <a:pt x="19225" y="7765"/>
                      <a:pt x="19220" y="7770"/>
                    </a:cubicBezTo>
                    <a:cubicBezTo>
                      <a:pt x="19215" y="7786"/>
                      <a:pt x="19204" y="7791"/>
                      <a:pt x="19194" y="7802"/>
                    </a:cubicBezTo>
                    <a:cubicBezTo>
                      <a:pt x="19151" y="7791"/>
                      <a:pt x="19109" y="7786"/>
                      <a:pt x="19045" y="7770"/>
                    </a:cubicBezTo>
                    <a:cubicBezTo>
                      <a:pt x="18993" y="7761"/>
                      <a:pt x="18934" y="7756"/>
                      <a:pt x="18868" y="7756"/>
                    </a:cubicBezTo>
                    <a:cubicBezTo>
                      <a:pt x="18782" y="7756"/>
                      <a:pt x="18685" y="7765"/>
                      <a:pt x="18580" y="7786"/>
                    </a:cubicBezTo>
                    <a:cubicBezTo>
                      <a:pt x="18490" y="7791"/>
                      <a:pt x="18410" y="7812"/>
                      <a:pt x="18331" y="7828"/>
                    </a:cubicBezTo>
                    <a:cubicBezTo>
                      <a:pt x="18326" y="7828"/>
                      <a:pt x="18320" y="7839"/>
                      <a:pt x="18315" y="7839"/>
                    </a:cubicBezTo>
                    <a:cubicBezTo>
                      <a:pt x="18267" y="7849"/>
                      <a:pt x="18220" y="7865"/>
                      <a:pt x="18172" y="7881"/>
                    </a:cubicBezTo>
                    <a:cubicBezTo>
                      <a:pt x="18119" y="7902"/>
                      <a:pt x="18061" y="7918"/>
                      <a:pt x="18003" y="7929"/>
                    </a:cubicBezTo>
                    <a:cubicBezTo>
                      <a:pt x="17981" y="7892"/>
                      <a:pt x="17976" y="7849"/>
                      <a:pt x="17971" y="7802"/>
                    </a:cubicBezTo>
                    <a:cubicBezTo>
                      <a:pt x="17987" y="7659"/>
                      <a:pt x="18008" y="7474"/>
                      <a:pt x="17981" y="7262"/>
                    </a:cubicBezTo>
                    <a:cubicBezTo>
                      <a:pt x="17987" y="7161"/>
                      <a:pt x="17987" y="7071"/>
                      <a:pt x="17981" y="7003"/>
                    </a:cubicBezTo>
                    <a:cubicBezTo>
                      <a:pt x="17960" y="6870"/>
                      <a:pt x="17960" y="6674"/>
                      <a:pt x="17881" y="6568"/>
                    </a:cubicBezTo>
                    <a:cubicBezTo>
                      <a:pt x="17854" y="6526"/>
                      <a:pt x="17839" y="6505"/>
                      <a:pt x="17812" y="6489"/>
                    </a:cubicBezTo>
                    <a:cubicBezTo>
                      <a:pt x="17746" y="6443"/>
                      <a:pt x="17671" y="6436"/>
                      <a:pt x="17588" y="6436"/>
                    </a:cubicBezTo>
                    <a:cubicBezTo>
                      <a:pt x="17553" y="6436"/>
                      <a:pt x="17516" y="6437"/>
                      <a:pt x="17478" y="6437"/>
                    </a:cubicBezTo>
                    <a:cubicBezTo>
                      <a:pt x="17463" y="6437"/>
                      <a:pt x="17447" y="6437"/>
                      <a:pt x="17431" y="6436"/>
                    </a:cubicBezTo>
                    <a:cubicBezTo>
                      <a:pt x="17420" y="6150"/>
                      <a:pt x="17399" y="5859"/>
                      <a:pt x="17320" y="5579"/>
                    </a:cubicBezTo>
                    <a:cubicBezTo>
                      <a:pt x="17320" y="5552"/>
                      <a:pt x="17325" y="5526"/>
                      <a:pt x="17325" y="5499"/>
                    </a:cubicBezTo>
                    <a:cubicBezTo>
                      <a:pt x="17346" y="5330"/>
                      <a:pt x="17346" y="5139"/>
                      <a:pt x="17299" y="4944"/>
                    </a:cubicBezTo>
                    <a:cubicBezTo>
                      <a:pt x="17283" y="4848"/>
                      <a:pt x="17240" y="4753"/>
                      <a:pt x="17193" y="4668"/>
                    </a:cubicBezTo>
                    <a:cubicBezTo>
                      <a:pt x="17150" y="4478"/>
                      <a:pt x="17087" y="4277"/>
                      <a:pt x="17008" y="4086"/>
                    </a:cubicBezTo>
                    <a:cubicBezTo>
                      <a:pt x="16981" y="4012"/>
                      <a:pt x="16949" y="3948"/>
                      <a:pt x="16923" y="3880"/>
                    </a:cubicBezTo>
                    <a:cubicBezTo>
                      <a:pt x="16923" y="3874"/>
                      <a:pt x="16918" y="3858"/>
                      <a:pt x="16912" y="3853"/>
                    </a:cubicBezTo>
                    <a:cubicBezTo>
                      <a:pt x="16849" y="3663"/>
                      <a:pt x="16769" y="3461"/>
                      <a:pt x="16685" y="3260"/>
                    </a:cubicBezTo>
                    <a:cubicBezTo>
                      <a:pt x="16648" y="3160"/>
                      <a:pt x="16605" y="3059"/>
                      <a:pt x="16552" y="2953"/>
                    </a:cubicBezTo>
                    <a:cubicBezTo>
                      <a:pt x="16505" y="2847"/>
                      <a:pt x="16446" y="2747"/>
                      <a:pt x="16383" y="2652"/>
                    </a:cubicBezTo>
                    <a:cubicBezTo>
                      <a:pt x="16261" y="2445"/>
                      <a:pt x="16102" y="2260"/>
                      <a:pt x="15938" y="2080"/>
                    </a:cubicBezTo>
                    <a:cubicBezTo>
                      <a:pt x="15917" y="2059"/>
                      <a:pt x="15870" y="1995"/>
                      <a:pt x="15838" y="1953"/>
                    </a:cubicBezTo>
                    <a:lnTo>
                      <a:pt x="15721" y="1815"/>
                    </a:lnTo>
                    <a:lnTo>
                      <a:pt x="15483" y="1551"/>
                    </a:lnTo>
                    <a:cubicBezTo>
                      <a:pt x="15404" y="1461"/>
                      <a:pt x="15330" y="1371"/>
                      <a:pt x="15256" y="1281"/>
                    </a:cubicBezTo>
                    <a:cubicBezTo>
                      <a:pt x="15229" y="1238"/>
                      <a:pt x="15181" y="1180"/>
                      <a:pt x="15171" y="1154"/>
                    </a:cubicBezTo>
                    <a:cubicBezTo>
                      <a:pt x="15150" y="1117"/>
                      <a:pt x="15129" y="1069"/>
                      <a:pt x="15113" y="1016"/>
                    </a:cubicBezTo>
                    <a:cubicBezTo>
                      <a:pt x="15076" y="915"/>
                      <a:pt x="15049" y="788"/>
                      <a:pt x="15012" y="656"/>
                    </a:cubicBezTo>
                    <a:cubicBezTo>
                      <a:pt x="14970" y="524"/>
                      <a:pt x="14906" y="376"/>
                      <a:pt x="14784" y="248"/>
                    </a:cubicBezTo>
                    <a:cubicBezTo>
                      <a:pt x="14726" y="190"/>
                      <a:pt x="14647" y="127"/>
                      <a:pt x="14583" y="100"/>
                    </a:cubicBezTo>
                    <a:cubicBezTo>
                      <a:pt x="14493" y="58"/>
                      <a:pt x="14409" y="37"/>
                      <a:pt x="14329" y="16"/>
                    </a:cubicBezTo>
                    <a:cubicBezTo>
                      <a:pt x="14257" y="6"/>
                      <a:pt x="14190" y="3"/>
                      <a:pt x="14124" y="3"/>
                    </a:cubicBezTo>
                    <a:cubicBezTo>
                      <a:pt x="14046" y="3"/>
                      <a:pt x="13970" y="7"/>
                      <a:pt x="13895" y="10"/>
                    </a:cubicBezTo>
                    <a:cubicBezTo>
                      <a:pt x="13763" y="16"/>
                      <a:pt x="13631" y="31"/>
                      <a:pt x="13509" y="37"/>
                    </a:cubicBezTo>
                    <a:cubicBezTo>
                      <a:pt x="13456" y="37"/>
                      <a:pt x="13371" y="37"/>
                      <a:pt x="13297" y="42"/>
                    </a:cubicBezTo>
                    <a:cubicBezTo>
                      <a:pt x="13223" y="58"/>
                      <a:pt x="13154" y="63"/>
                      <a:pt x="13075" y="84"/>
                    </a:cubicBezTo>
                    <a:cubicBezTo>
                      <a:pt x="12921" y="111"/>
                      <a:pt x="12339" y="275"/>
                      <a:pt x="12201" y="328"/>
                    </a:cubicBezTo>
                    <a:cubicBezTo>
                      <a:pt x="12059" y="275"/>
                      <a:pt x="11545" y="111"/>
                      <a:pt x="11392" y="84"/>
                    </a:cubicBezTo>
                    <a:cubicBezTo>
                      <a:pt x="11317" y="63"/>
                      <a:pt x="11249" y="58"/>
                      <a:pt x="11175" y="42"/>
                    </a:cubicBezTo>
                    <a:cubicBezTo>
                      <a:pt x="11100" y="37"/>
                      <a:pt x="11016" y="37"/>
                      <a:pt x="10968" y="37"/>
                    </a:cubicBezTo>
                    <a:cubicBezTo>
                      <a:pt x="10841" y="37"/>
                      <a:pt x="10709" y="16"/>
                      <a:pt x="10576" y="10"/>
                    </a:cubicBezTo>
                    <a:cubicBezTo>
                      <a:pt x="10497" y="7"/>
                      <a:pt x="10418" y="1"/>
                      <a:pt x="10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6"/>
              <p:cNvSpPr/>
              <p:nvPr/>
            </p:nvSpPr>
            <p:spPr>
              <a:xfrm>
                <a:off x="870100" y="1157825"/>
                <a:ext cx="1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4" y="3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3" name="Google Shape;2203;p46"/>
          <p:cNvGrpSpPr/>
          <p:nvPr/>
        </p:nvGrpSpPr>
        <p:grpSpPr>
          <a:xfrm rot="1905479">
            <a:off x="8095443" y="317778"/>
            <a:ext cx="552273" cy="611878"/>
            <a:chOff x="973300" y="229325"/>
            <a:chExt cx="446375" cy="494550"/>
          </a:xfrm>
        </p:grpSpPr>
        <p:sp>
          <p:nvSpPr>
            <p:cNvPr id="2204" name="Google Shape;2204;p46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5" name="Google Shape;2205;p46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2206" name="Google Shape;2206;p46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6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6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6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6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6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6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6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6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6"/>
          <p:cNvGrpSpPr/>
          <p:nvPr/>
        </p:nvGrpSpPr>
        <p:grpSpPr>
          <a:xfrm rot="-3799411">
            <a:off x="-616996" y="1338868"/>
            <a:ext cx="3086752" cy="644911"/>
            <a:chOff x="507485" y="2449183"/>
            <a:chExt cx="7896321" cy="1649768"/>
          </a:xfrm>
        </p:grpSpPr>
        <p:sp>
          <p:nvSpPr>
            <p:cNvPr id="2234" name="Google Shape;2234;p46"/>
            <p:cNvSpPr/>
            <p:nvPr/>
          </p:nvSpPr>
          <p:spPr>
            <a:xfrm>
              <a:off x="507485" y="2449183"/>
              <a:ext cx="7893286" cy="1646655"/>
            </a:xfrm>
            <a:custGeom>
              <a:avLst/>
              <a:gdLst/>
              <a:ahLst/>
              <a:cxnLst/>
              <a:rect l="l" t="t" r="r" b="b"/>
              <a:pathLst>
                <a:path w="45620" h="9517" extrusionOk="0">
                  <a:moveTo>
                    <a:pt x="16339" y="1"/>
                  </a:moveTo>
                  <a:cubicBezTo>
                    <a:pt x="16270" y="1"/>
                    <a:pt x="16228" y="52"/>
                    <a:pt x="16307" y="142"/>
                  </a:cubicBezTo>
                  <a:cubicBezTo>
                    <a:pt x="16417" y="271"/>
                    <a:pt x="16468" y="439"/>
                    <a:pt x="16354" y="750"/>
                  </a:cubicBezTo>
                  <a:cubicBezTo>
                    <a:pt x="16274" y="842"/>
                    <a:pt x="16197" y="930"/>
                    <a:pt x="16116" y="1022"/>
                  </a:cubicBezTo>
                  <a:cubicBezTo>
                    <a:pt x="15347" y="1186"/>
                    <a:pt x="15076" y="1516"/>
                    <a:pt x="14926" y="1893"/>
                  </a:cubicBezTo>
                  <a:lnTo>
                    <a:pt x="14900" y="1904"/>
                  </a:lnTo>
                  <a:cubicBezTo>
                    <a:pt x="14626" y="2040"/>
                    <a:pt x="14347" y="2172"/>
                    <a:pt x="14065" y="2303"/>
                  </a:cubicBezTo>
                  <a:lnTo>
                    <a:pt x="14087" y="2351"/>
                  </a:lnTo>
                  <a:lnTo>
                    <a:pt x="14029" y="2369"/>
                  </a:lnTo>
                  <a:lnTo>
                    <a:pt x="14010" y="2325"/>
                  </a:lnTo>
                  <a:cubicBezTo>
                    <a:pt x="13336" y="2648"/>
                    <a:pt x="12648" y="2966"/>
                    <a:pt x="11922" y="3296"/>
                  </a:cubicBezTo>
                  <a:cubicBezTo>
                    <a:pt x="11654" y="3416"/>
                    <a:pt x="11422" y="3502"/>
                    <a:pt x="11182" y="3502"/>
                  </a:cubicBezTo>
                  <a:cubicBezTo>
                    <a:pt x="11072" y="3502"/>
                    <a:pt x="10960" y="3484"/>
                    <a:pt x="10842" y="3443"/>
                  </a:cubicBezTo>
                  <a:cubicBezTo>
                    <a:pt x="10461" y="3311"/>
                    <a:pt x="10359" y="3208"/>
                    <a:pt x="10249" y="3087"/>
                  </a:cubicBezTo>
                  <a:cubicBezTo>
                    <a:pt x="10180" y="3010"/>
                    <a:pt x="10075" y="2979"/>
                    <a:pt x="9932" y="2979"/>
                  </a:cubicBezTo>
                  <a:cubicBezTo>
                    <a:pt x="9824" y="2979"/>
                    <a:pt x="9694" y="2997"/>
                    <a:pt x="9542" y="3025"/>
                  </a:cubicBezTo>
                  <a:cubicBezTo>
                    <a:pt x="6483" y="3629"/>
                    <a:pt x="3418" y="4193"/>
                    <a:pt x="352" y="4758"/>
                  </a:cubicBezTo>
                  <a:cubicBezTo>
                    <a:pt x="55" y="4812"/>
                    <a:pt x="0" y="4904"/>
                    <a:pt x="158" y="5095"/>
                  </a:cubicBezTo>
                  <a:cubicBezTo>
                    <a:pt x="898" y="5981"/>
                    <a:pt x="1297" y="7069"/>
                    <a:pt x="1132" y="8691"/>
                  </a:cubicBezTo>
                  <a:cubicBezTo>
                    <a:pt x="1068" y="9299"/>
                    <a:pt x="1258" y="9516"/>
                    <a:pt x="1542" y="9516"/>
                  </a:cubicBezTo>
                  <a:cubicBezTo>
                    <a:pt x="1616" y="9516"/>
                    <a:pt x="1696" y="9502"/>
                    <a:pt x="1780" y="9475"/>
                  </a:cubicBezTo>
                  <a:cubicBezTo>
                    <a:pt x="5674" y="8252"/>
                    <a:pt x="8890" y="6878"/>
                    <a:pt x="11999" y="5464"/>
                  </a:cubicBezTo>
                  <a:lnTo>
                    <a:pt x="12043" y="5567"/>
                  </a:lnTo>
                  <a:lnTo>
                    <a:pt x="11970" y="5600"/>
                  </a:lnTo>
                  <a:lnTo>
                    <a:pt x="12168" y="5959"/>
                  </a:lnTo>
                  <a:lnTo>
                    <a:pt x="12377" y="5871"/>
                  </a:lnTo>
                  <a:lnTo>
                    <a:pt x="12245" y="5483"/>
                  </a:lnTo>
                  <a:lnTo>
                    <a:pt x="12175" y="5512"/>
                  </a:lnTo>
                  <a:lnTo>
                    <a:pt x="12128" y="5406"/>
                  </a:lnTo>
                  <a:cubicBezTo>
                    <a:pt x="13051" y="4988"/>
                    <a:pt x="13966" y="4560"/>
                    <a:pt x="14889" y="4135"/>
                  </a:cubicBezTo>
                  <a:lnTo>
                    <a:pt x="14871" y="4098"/>
                  </a:lnTo>
                  <a:lnTo>
                    <a:pt x="14930" y="4069"/>
                  </a:lnTo>
                  <a:lnTo>
                    <a:pt x="14948" y="4113"/>
                  </a:lnTo>
                  <a:cubicBezTo>
                    <a:pt x="15105" y="4040"/>
                    <a:pt x="15259" y="3966"/>
                    <a:pt x="15417" y="3897"/>
                  </a:cubicBezTo>
                  <a:lnTo>
                    <a:pt x="15417" y="3897"/>
                  </a:lnTo>
                  <a:cubicBezTo>
                    <a:pt x="15428" y="3985"/>
                    <a:pt x="15428" y="4073"/>
                    <a:pt x="15318" y="4172"/>
                  </a:cubicBezTo>
                  <a:lnTo>
                    <a:pt x="13120" y="5131"/>
                  </a:lnTo>
                  <a:cubicBezTo>
                    <a:pt x="13017" y="5164"/>
                    <a:pt x="12939" y="5178"/>
                    <a:pt x="12880" y="5178"/>
                  </a:cubicBezTo>
                  <a:cubicBezTo>
                    <a:pt x="12813" y="5178"/>
                    <a:pt x="12769" y="5160"/>
                    <a:pt x="12736" y="5131"/>
                  </a:cubicBezTo>
                  <a:cubicBezTo>
                    <a:pt x="12571" y="5212"/>
                    <a:pt x="12406" y="5285"/>
                    <a:pt x="12241" y="5358"/>
                  </a:cubicBezTo>
                  <a:lnTo>
                    <a:pt x="12278" y="5406"/>
                  </a:lnTo>
                  <a:cubicBezTo>
                    <a:pt x="12371" y="5383"/>
                    <a:pt x="12466" y="5355"/>
                    <a:pt x="12555" y="5355"/>
                  </a:cubicBezTo>
                  <a:cubicBezTo>
                    <a:pt x="12690" y="5355"/>
                    <a:pt x="12812" y="5418"/>
                    <a:pt x="12900" y="5651"/>
                  </a:cubicBezTo>
                  <a:cubicBezTo>
                    <a:pt x="12966" y="5798"/>
                    <a:pt x="13036" y="5944"/>
                    <a:pt x="13098" y="6091"/>
                  </a:cubicBezTo>
                  <a:cubicBezTo>
                    <a:pt x="13234" y="6297"/>
                    <a:pt x="13418" y="6399"/>
                    <a:pt x="13647" y="6399"/>
                  </a:cubicBezTo>
                  <a:cubicBezTo>
                    <a:pt x="13728" y="6399"/>
                    <a:pt x="13813" y="6386"/>
                    <a:pt x="13904" y="6362"/>
                  </a:cubicBezTo>
                  <a:cubicBezTo>
                    <a:pt x="14541" y="6091"/>
                    <a:pt x="15201" y="5871"/>
                    <a:pt x="15820" y="5556"/>
                  </a:cubicBezTo>
                  <a:cubicBezTo>
                    <a:pt x="16017" y="5453"/>
                    <a:pt x="16029" y="5288"/>
                    <a:pt x="16429" y="5288"/>
                  </a:cubicBezTo>
                  <a:cubicBezTo>
                    <a:pt x="16497" y="5288"/>
                    <a:pt x="16576" y="5293"/>
                    <a:pt x="16669" y="5303"/>
                  </a:cubicBezTo>
                  <a:cubicBezTo>
                    <a:pt x="16764" y="5314"/>
                    <a:pt x="16862" y="5319"/>
                    <a:pt x="16963" y="5319"/>
                  </a:cubicBezTo>
                  <a:cubicBezTo>
                    <a:pt x="17541" y="5319"/>
                    <a:pt x="18188" y="5130"/>
                    <a:pt x="18515" y="4530"/>
                  </a:cubicBezTo>
                  <a:cubicBezTo>
                    <a:pt x="18721" y="4153"/>
                    <a:pt x="18812" y="3728"/>
                    <a:pt x="18962" y="3325"/>
                  </a:cubicBezTo>
                  <a:cubicBezTo>
                    <a:pt x="19266" y="2974"/>
                    <a:pt x="19596" y="2805"/>
                    <a:pt x="20164" y="2805"/>
                  </a:cubicBezTo>
                  <a:cubicBezTo>
                    <a:pt x="20475" y="2804"/>
                    <a:pt x="20786" y="2804"/>
                    <a:pt x="21097" y="2804"/>
                  </a:cubicBezTo>
                  <a:cubicBezTo>
                    <a:pt x="21718" y="2804"/>
                    <a:pt x="22339" y="2805"/>
                    <a:pt x="22962" y="2805"/>
                  </a:cubicBezTo>
                  <a:cubicBezTo>
                    <a:pt x="23101" y="2575"/>
                    <a:pt x="23464" y="2556"/>
                    <a:pt x="23878" y="2542"/>
                  </a:cubicBezTo>
                  <a:lnTo>
                    <a:pt x="28299" y="2538"/>
                  </a:lnTo>
                  <a:lnTo>
                    <a:pt x="31852" y="2391"/>
                  </a:lnTo>
                  <a:lnTo>
                    <a:pt x="31925" y="2391"/>
                  </a:lnTo>
                  <a:cubicBezTo>
                    <a:pt x="31976" y="2428"/>
                    <a:pt x="32086" y="2446"/>
                    <a:pt x="32196" y="2446"/>
                  </a:cubicBezTo>
                  <a:cubicBezTo>
                    <a:pt x="32327" y="2446"/>
                    <a:pt x="32459" y="2420"/>
                    <a:pt x="32489" y="2366"/>
                  </a:cubicBezTo>
                  <a:lnTo>
                    <a:pt x="32566" y="2362"/>
                  </a:lnTo>
                  <a:lnTo>
                    <a:pt x="32569" y="2362"/>
                  </a:lnTo>
                  <a:lnTo>
                    <a:pt x="34320" y="2289"/>
                  </a:lnTo>
                  <a:cubicBezTo>
                    <a:pt x="34485" y="2285"/>
                    <a:pt x="34540" y="2249"/>
                    <a:pt x="34558" y="2153"/>
                  </a:cubicBezTo>
                  <a:lnTo>
                    <a:pt x="34558" y="2150"/>
                  </a:lnTo>
                  <a:lnTo>
                    <a:pt x="34676" y="2153"/>
                  </a:lnTo>
                  <a:lnTo>
                    <a:pt x="35042" y="2153"/>
                  </a:lnTo>
                  <a:lnTo>
                    <a:pt x="44455" y="2150"/>
                  </a:lnTo>
                  <a:lnTo>
                    <a:pt x="44455" y="2201"/>
                  </a:lnTo>
                  <a:cubicBezTo>
                    <a:pt x="44455" y="2263"/>
                    <a:pt x="44613" y="2293"/>
                    <a:pt x="44766" y="2293"/>
                  </a:cubicBezTo>
                  <a:lnTo>
                    <a:pt x="44770" y="2293"/>
                  </a:lnTo>
                  <a:cubicBezTo>
                    <a:pt x="44928" y="2293"/>
                    <a:pt x="45081" y="2263"/>
                    <a:pt x="45081" y="2201"/>
                  </a:cubicBezTo>
                  <a:lnTo>
                    <a:pt x="45081" y="2150"/>
                  </a:lnTo>
                  <a:lnTo>
                    <a:pt x="45620" y="2150"/>
                  </a:lnTo>
                  <a:lnTo>
                    <a:pt x="45620" y="1457"/>
                  </a:lnTo>
                  <a:lnTo>
                    <a:pt x="45609" y="1457"/>
                  </a:lnTo>
                  <a:lnTo>
                    <a:pt x="45609" y="1282"/>
                  </a:lnTo>
                  <a:lnTo>
                    <a:pt x="45620" y="1282"/>
                  </a:lnTo>
                  <a:lnTo>
                    <a:pt x="45620" y="582"/>
                  </a:lnTo>
                  <a:lnTo>
                    <a:pt x="45125" y="578"/>
                  </a:lnTo>
                  <a:lnTo>
                    <a:pt x="45125" y="586"/>
                  </a:lnTo>
                  <a:lnTo>
                    <a:pt x="45078" y="582"/>
                  </a:lnTo>
                  <a:cubicBezTo>
                    <a:pt x="45078" y="582"/>
                    <a:pt x="45078" y="578"/>
                    <a:pt x="45074" y="578"/>
                  </a:cubicBezTo>
                  <a:cubicBezTo>
                    <a:pt x="45074" y="575"/>
                    <a:pt x="45070" y="567"/>
                    <a:pt x="45067" y="564"/>
                  </a:cubicBezTo>
                  <a:lnTo>
                    <a:pt x="45056" y="556"/>
                  </a:lnTo>
                  <a:lnTo>
                    <a:pt x="45056" y="490"/>
                  </a:lnTo>
                  <a:cubicBezTo>
                    <a:pt x="45059" y="490"/>
                    <a:pt x="45059" y="490"/>
                    <a:pt x="45067" y="494"/>
                  </a:cubicBezTo>
                  <a:cubicBezTo>
                    <a:pt x="45070" y="494"/>
                    <a:pt x="45074" y="501"/>
                    <a:pt x="45078" y="501"/>
                  </a:cubicBezTo>
                  <a:cubicBezTo>
                    <a:pt x="45085" y="505"/>
                    <a:pt x="45089" y="505"/>
                    <a:pt x="45092" y="509"/>
                  </a:cubicBezTo>
                  <a:lnTo>
                    <a:pt x="45092" y="333"/>
                  </a:lnTo>
                  <a:cubicBezTo>
                    <a:pt x="45092" y="201"/>
                    <a:pt x="44982" y="91"/>
                    <a:pt x="44851" y="91"/>
                  </a:cubicBezTo>
                  <a:lnTo>
                    <a:pt x="44700" y="91"/>
                  </a:lnTo>
                  <a:cubicBezTo>
                    <a:pt x="44565" y="91"/>
                    <a:pt x="44455" y="201"/>
                    <a:pt x="44455" y="333"/>
                  </a:cubicBezTo>
                  <a:lnTo>
                    <a:pt x="44455" y="534"/>
                  </a:lnTo>
                  <a:cubicBezTo>
                    <a:pt x="44459" y="534"/>
                    <a:pt x="44466" y="531"/>
                    <a:pt x="44466" y="531"/>
                  </a:cubicBezTo>
                  <a:lnTo>
                    <a:pt x="44466" y="567"/>
                  </a:lnTo>
                  <a:lnTo>
                    <a:pt x="44459" y="575"/>
                  </a:lnTo>
                  <a:cubicBezTo>
                    <a:pt x="44459" y="578"/>
                    <a:pt x="44455" y="578"/>
                    <a:pt x="44455" y="582"/>
                  </a:cubicBezTo>
                  <a:lnTo>
                    <a:pt x="44415" y="578"/>
                  </a:lnTo>
                  <a:lnTo>
                    <a:pt x="44400" y="578"/>
                  </a:lnTo>
                  <a:lnTo>
                    <a:pt x="32551" y="490"/>
                  </a:lnTo>
                  <a:lnTo>
                    <a:pt x="32551" y="531"/>
                  </a:lnTo>
                  <a:lnTo>
                    <a:pt x="32489" y="531"/>
                  </a:lnTo>
                  <a:lnTo>
                    <a:pt x="32489" y="501"/>
                  </a:lnTo>
                  <a:lnTo>
                    <a:pt x="32489" y="494"/>
                  </a:lnTo>
                  <a:cubicBezTo>
                    <a:pt x="32480" y="430"/>
                    <a:pt x="32336" y="397"/>
                    <a:pt x="32191" y="397"/>
                  </a:cubicBezTo>
                  <a:cubicBezTo>
                    <a:pt x="32049" y="397"/>
                    <a:pt x="31906" y="429"/>
                    <a:pt x="31892" y="490"/>
                  </a:cubicBezTo>
                  <a:cubicBezTo>
                    <a:pt x="31892" y="494"/>
                    <a:pt x="31888" y="494"/>
                    <a:pt x="31888" y="501"/>
                  </a:cubicBezTo>
                  <a:lnTo>
                    <a:pt x="31888" y="531"/>
                  </a:lnTo>
                  <a:lnTo>
                    <a:pt x="31855" y="531"/>
                  </a:lnTo>
                  <a:lnTo>
                    <a:pt x="31855" y="490"/>
                  </a:lnTo>
                  <a:lnTo>
                    <a:pt x="23665" y="432"/>
                  </a:lnTo>
                  <a:lnTo>
                    <a:pt x="23665" y="351"/>
                  </a:lnTo>
                  <a:cubicBezTo>
                    <a:pt x="23665" y="275"/>
                    <a:pt x="23586" y="241"/>
                    <a:pt x="23430" y="241"/>
                  </a:cubicBezTo>
                  <a:cubicBezTo>
                    <a:pt x="23422" y="241"/>
                    <a:pt x="23414" y="241"/>
                    <a:pt x="23405" y="241"/>
                  </a:cubicBezTo>
                  <a:lnTo>
                    <a:pt x="22848" y="252"/>
                  </a:lnTo>
                  <a:cubicBezTo>
                    <a:pt x="22757" y="454"/>
                    <a:pt x="22479" y="472"/>
                    <a:pt x="22299" y="476"/>
                  </a:cubicBezTo>
                  <a:cubicBezTo>
                    <a:pt x="21656" y="488"/>
                    <a:pt x="21064" y="492"/>
                    <a:pt x="20481" y="492"/>
                  </a:cubicBezTo>
                  <a:cubicBezTo>
                    <a:pt x="19608" y="492"/>
                    <a:pt x="18756" y="482"/>
                    <a:pt x="17787" y="476"/>
                  </a:cubicBezTo>
                  <a:cubicBezTo>
                    <a:pt x="17479" y="476"/>
                    <a:pt x="17215" y="604"/>
                    <a:pt x="17032" y="765"/>
                  </a:cubicBezTo>
                  <a:lnTo>
                    <a:pt x="16776" y="765"/>
                  </a:lnTo>
                  <a:cubicBezTo>
                    <a:pt x="16746" y="487"/>
                    <a:pt x="16688" y="117"/>
                    <a:pt x="16395" y="11"/>
                  </a:cubicBezTo>
                  <a:cubicBezTo>
                    <a:pt x="16376" y="4"/>
                    <a:pt x="16357" y="1"/>
                    <a:pt x="16339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2935832" y="2505415"/>
              <a:ext cx="5466127" cy="658005"/>
            </a:xfrm>
            <a:custGeom>
              <a:avLst/>
              <a:gdLst/>
              <a:ahLst/>
              <a:cxnLst/>
              <a:rect l="l" t="t" r="r" b="b"/>
              <a:pathLst>
                <a:path w="31592" h="3803" extrusionOk="0">
                  <a:moveTo>
                    <a:pt x="8930" y="0"/>
                  </a:moveTo>
                  <a:lnTo>
                    <a:pt x="8791" y="92"/>
                  </a:lnTo>
                  <a:lnTo>
                    <a:pt x="8655" y="183"/>
                  </a:lnTo>
                  <a:lnTo>
                    <a:pt x="3802" y="183"/>
                  </a:lnTo>
                  <a:lnTo>
                    <a:pt x="3436" y="275"/>
                  </a:lnTo>
                  <a:lnTo>
                    <a:pt x="3069" y="506"/>
                  </a:lnTo>
                  <a:lnTo>
                    <a:pt x="2930" y="506"/>
                  </a:lnTo>
                  <a:lnTo>
                    <a:pt x="2472" y="597"/>
                  </a:lnTo>
                  <a:lnTo>
                    <a:pt x="2337" y="780"/>
                  </a:lnTo>
                  <a:lnTo>
                    <a:pt x="139" y="2015"/>
                  </a:lnTo>
                  <a:lnTo>
                    <a:pt x="0" y="2062"/>
                  </a:lnTo>
                  <a:lnTo>
                    <a:pt x="824" y="3802"/>
                  </a:lnTo>
                  <a:lnTo>
                    <a:pt x="1007" y="3711"/>
                  </a:lnTo>
                  <a:lnTo>
                    <a:pt x="2839" y="2887"/>
                  </a:lnTo>
                  <a:lnTo>
                    <a:pt x="3663" y="3022"/>
                  </a:lnTo>
                  <a:lnTo>
                    <a:pt x="4578" y="3253"/>
                  </a:lnTo>
                  <a:lnTo>
                    <a:pt x="5311" y="2612"/>
                  </a:lnTo>
                  <a:lnTo>
                    <a:pt x="5952" y="2381"/>
                  </a:lnTo>
                  <a:lnTo>
                    <a:pt x="6501" y="2381"/>
                  </a:lnTo>
                  <a:lnTo>
                    <a:pt x="8930" y="2337"/>
                  </a:lnTo>
                  <a:lnTo>
                    <a:pt x="9296" y="2198"/>
                  </a:lnTo>
                  <a:lnTo>
                    <a:pt x="9846" y="2106"/>
                  </a:lnTo>
                  <a:lnTo>
                    <a:pt x="17830" y="2073"/>
                  </a:lnTo>
                  <a:lnTo>
                    <a:pt x="18039" y="2073"/>
                  </a:lnTo>
                  <a:lnTo>
                    <a:pt x="18545" y="2048"/>
                  </a:lnTo>
                  <a:lnTo>
                    <a:pt x="20511" y="1832"/>
                  </a:lnTo>
                  <a:lnTo>
                    <a:pt x="20706" y="1835"/>
                  </a:lnTo>
                  <a:lnTo>
                    <a:pt x="31437" y="1832"/>
                  </a:lnTo>
                  <a:lnTo>
                    <a:pt x="31591" y="1465"/>
                  </a:lnTo>
                  <a:lnTo>
                    <a:pt x="31591" y="323"/>
                  </a:lnTo>
                  <a:lnTo>
                    <a:pt x="31042" y="275"/>
                  </a:lnTo>
                  <a:lnTo>
                    <a:pt x="31042" y="0"/>
                  </a:lnTo>
                  <a:lnTo>
                    <a:pt x="30449" y="0"/>
                  </a:lnTo>
                  <a:lnTo>
                    <a:pt x="30449" y="275"/>
                  </a:lnTo>
                  <a:lnTo>
                    <a:pt x="30386" y="268"/>
                  </a:lnTo>
                  <a:lnTo>
                    <a:pt x="9615" y="183"/>
                  </a:lnTo>
                  <a:lnTo>
                    <a:pt x="9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3820487" y="2742456"/>
              <a:ext cx="259880" cy="52080"/>
            </a:xfrm>
            <a:custGeom>
              <a:avLst/>
              <a:gdLst/>
              <a:ahLst/>
              <a:cxnLst/>
              <a:rect l="l" t="t" r="r" b="b"/>
              <a:pathLst>
                <a:path w="1502" h="301" extrusionOk="0">
                  <a:moveTo>
                    <a:pt x="0" y="0"/>
                  </a:moveTo>
                  <a:lnTo>
                    <a:pt x="0" y="29"/>
                  </a:lnTo>
                  <a:cubicBezTo>
                    <a:pt x="0" y="183"/>
                    <a:pt x="121" y="301"/>
                    <a:pt x="271" y="301"/>
                  </a:cubicBezTo>
                  <a:lnTo>
                    <a:pt x="1502" y="301"/>
                  </a:lnTo>
                  <a:lnTo>
                    <a:pt x="1502" y="172"/>
                  </a:lnTo>
                  <a:lnTo>
                    <a:pt x="271" y="172"/>
                  </a:lnTo>
                  <a:cubicBezTo>
                    <a:pt x="154" y="172"/>
                    <a:pt x="52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1701848" y="3163764"/>
              <a:ext cx="90837" cy="144128"/>
            </a:xfrm>
            <a:custGeom>
              <a:avLst/>
              <a:gdLst/>
              <a:ahLst/>
              <a:cxnLst/>
              <a:rect l="l" t="t" r="r" b="b"/>
              <a:pathLst>
                <a:path w="525" h="833" extrusionOk="0">
                  <a:moveTo>
                    <a:pt x="169" y="1"/>
                  </a:moveTo>
                  <a:cubicBezTo>
                    <a:pt x="114" y="16"/>
                    <a:pt x="56" y="34"/>
                    <a:pt x="1" y="45"/>
                  </a:cubicBezTo>
                  <a:cubicBezTo>
                    <a:pt x="184" y="283"/>
                    <a:pt x="349" y="554"/>
                    <a:pt x="524" y="832"/>
                  </a:cubicBezTo>
                  <a:cubicBezTo>
                    <a:pt x="411" y="624"/>
                    <a:pt x="279" y="144"/>
                    <a:pt x="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2135957" y="3088500"/>
              <a:ext cx="76822" cy="85646"/>
            </a:xfrm>
            <a:custGeom>
              <a:avLst/>
              <a:gdLst/>
              <a:ahLst/>
              <a:cxnLst/>
              <a:rect l="l" t="t" r="r" b="b"/>
              <a:pathLst>
                <a:path w="444" h="495" extrusionOk="0">
                  <a:moveTo>
                    <a:pt x="81" y="0"/>
                  </a:moveTo>
                  <a:cubicBezTo>
                    <a:pt x="56" y="15"/>
                    <a:pt x="26" y="22"/>
                    <a:pt x="1" y="37"/>
                  </a:cubicBezTo>
                  <a:cubicBezTo>
                    <a:pt x="158" y="158"/>
                    <a:pt x="297" y="322"/>
                    <a:pt x="444" y="495"/>
                  </a:cubicBezTo>
                  <a:cubicBezTo>
                    <a:pt x="360" y="344"/>
                    <a:pt x="184" y="88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2035778" y="3106148"/>
              <a:ext cx="80109" cy="98969"/>
            </a:xfrm>
            <a:custGeom>
              <a:avLst/>
              <a:gdLst/>
              <a:ahLst/>
              <a:cxnLst/>
              <a:rect l="l" t="t" r="r" b="b"/>
              <a:pathLst>
                <a:path w="463" h="572" extrusionOk="0">
                  <a:moveTo>
                    <a:pt x="100" y="1"/>
                  </a:moveTo>
                  <a:cubicBezTo>
                    <a:pt x="71" y="12"/>
                    <a:pt x="34" y="26"/>
                    <a:pt x="1" y="41"/>
                  </a:cubicBezTo>
                  <a:cubicBezTo>
                    <a:pt x="166" y="187"/>
                    <a:pt x="309" y="374"/>
                    <a:pt x="462" y="572"/>
                  </a:cubicBezTo>
                  <a:cubicBezTo>
                    <a:pt x="371" y="407"/>
                    <a:pt x="202" y="96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2103083" y="3094036"/>
              <a:ext cx="78725" cy="89626"/>
            </a:xfrm>
            <a:custGeom>
              <a:avLst/>
              <a:gdLst/>
              <a:ahLst/>
              <a:cxnLst/>
              <a:rect l="l" t="t" r="r" b="b"/>
              <a:pathLst>
                <a:path w="455" h="518" extrusionOk="0">
                  <a:moveTo>
                    <a:pt x="88" y="1"/>
                  </a:moveTo>
                  <a:cubicBezTo>
                    <a:pt x="62" y="16"/>
                    <a:pt x="29" y="27"/>
                    <a:pt x="0" y="38"/>
                  </a:cubicBezTo>
                  <a:cubicBezTo>
                    <a:pt x="161" y="166"/>
                    <a:pt x="304" y="338"/>
                    <a:pt x="454" y="517"/>
                  </a:cubicBezTo>
                  <a:cubicBezTo>
                    <a:pt x="363" y="367"/>
                    <a:pt x="183" y="93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1902206" y="3129679"/>
              <a:ext cx="84954" cy="117309"/>
            </a:xfrm>
            <a:custGeom>
              <a:avLst/>
              <a:gdLst/>
              <a:ahLst/>
              <a:cxnLst/>
              <a:rect l="l" t="t" r="r" b="b"/>
              <a:pathLst>
                <a:path w="491" h="678" extrusionOk="0">
                  <a:moveTo>
                    <a:pt x="132" y="0"/>
                  </a:moveTo>
                  <a:cubicBezTo>
                    <a:pt x="88" y="11"/>
                    <a:pt x="44" y="22"/>
                    <a:pt x="0" y="40"/>
                  </a:cubicBezTo>
                  <a:cubicBezTo>
                    <a:pt x="172" y="224"/>
                    <a:pt x="322" y="443"/>
                    <a:pt x="491" y="678"/>
                  </a:cubicBezTo>
                  <a:cubicBezTo>
                    <a:pt x="388" y="495"/>
                    <a:pt x="235" y="114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1935080" y="3123277"/>
              <a:ext cx="83916" cy="112984"/>
            </a:xfrm>
            <a:custGeom>
              <a:avLst/>
              <a:gdLst/>
              <a:ahLst/>
              <a:cxnLst/>
              <a:rect l="l" t="t" r="r" b="b"/>
              <a:pathLst>
                <a:path w="485" h="653" extrusionOk="0">
                  <a:moveTo>
                    <a:pt x="121" y="0"/>
                  </a:moveTo>
                  <a:cubicBezTo>
                    <a:pt x="85" y="15"/>
                    <a:pt x="41" y="30"/>
                    <a:pt x="1" y="41"/>
                  </a:cubicBezTo>
                  <a:cubicBezTo>
                    <a:pt x="173" y="217"/>
                    <a:pt x="323" y="433"/>
                    <a:pt x="484" y="652"/>
                  </a:cubicBezTo>
                  <a:cubicBezTo>
                    <a:pt x="385" y="473"/>
                    <a:pt x="228" y="110"/>
                    <a:pt x="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1969338" y="3117567"/>
              <a:ext cx="82532" cy="109177"/>
            </a:xfrm>
            <a:custGeom>
              <a:avLst/>
              <a:gdLst/>
              <a:ahLst/>
              <a:cxnLst/>
              <a:rect l="l" t="t" r="r" b="b"/>
              <a:pathLst>
                <a:path w="477" h="631" extrusionOk="0">
                  <a:moveTo>
                    <a:pt x="114" y="1"/>
                  </a:moveTo>
                  <a:cubicBezTo>
                    <a:pt x="74" y="15"/>
                    <a:pt x="37" y="30"/>
                    <a:pt x="0" y="44"/>
                  </a:cubicBezTo>
                  <a:cubicBezTo>
                    <a:pt x="169" y="209"/>
                    <a:pt x="315" y="414"/>
                    <a:pt x="477" y="631"/>
                  </a:cubicBezTo>
                  <a:cubicBezTo>
                    <a:pt x="381" y="455"/>
                    <a:pt x="220" y="110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2002904" y="3111165"/>
              <a:ext cx="81321" cy="104160"/>
            </a:xfrm>
            <a:custGeom>
              <a:avLst/>
              <a:gdLst/>
              <a:ahLst/>
              <a:cxnLst/>
              <a:rect l="l" t="t" r="r" b="b"/>
              <a:pathLst>
                <a:path w="470" h="602" extrusionOk="0">
                  <a:moveTo>
                    <a:pt x="107" y="1"/>
                  </a:moveTo>
                  <a:lnTo>
                    <a:pt x="0" y="45"/>
                  </a:lnTo>
                  <a:cubicBezTo>
                    <a:pt x="165" y="199"/>
                    <a:pt x="312" y="396"/>
                    <a:pt x="469" y="602"/>
                  </a:cubicBezTo>
                  <a:cubicBezTo>
                    <a:pt x="378" y="433"/>
                    <a:pt x="209" y="107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667703" y="3168263"/>
              <a:ext cx="1093329" cy="458337"/>
            </a:xfrm>
            <a:custGeom>
              <a:avLst/>
              <a:gdLst/>
              <a:ahLst/>
              <a:cxnLst/>
              <a:rect l="l" t="t" r="r" b="b"/>
              <a:pathLst>
                <a:path w="6319" h="2649" extrusionOk="0">
                  <a:moveTo>
                    <a:pt x="3511" y="1752"/>
                  </a:moveTo>
                  <a:cubicBezTo>
                    <a:pt x="3512" y="1753"/>
                    <a:pt x="3512" y="1754"/>
                    <a:pt x="3513" y="1755"/>
                  </a:cubicBezTo>
                  <a:cubicBezTo>
                    <a:pt x="3512" y="1754"/>
                    <a:pt x="3512" y="1753"/>
                    <a:pt x="3511" y="1752"/>
                  </a:cubicBezTo>
                  <a:close/>
                  <a:moveTo>
                    <a:pt x="3141" y="1877"/>
                  </a:moveTo>
                  <a:cubicBezTo>
                    <a:pt x="3142" y="1878"/>
                    <a:pt x="3142" y="1879"/>
                    <a:pt x="3143" y="1880"/>
                  </a:cubicBezTo>
                  <a:cubicBezTo>
                    <a:pt x="3142" y="1879"/>
                    <a:pt x="3142" y="1878"/>
                    <a:pt x="3141" y="1877"/>
                  </a:cubicBezTo>
                  <a:close/>
                  <a:moveTo>
                    <a:pt x="2951" y="1936"/>
                  </a:moveTo>
                  <a:lnTo>
                    <a:pt x="2951" y="1936"/>
                  </a:lnTo>
                  <a:cubicBezTo>
                    <a:pt x="2951" y="1936"/>
                    <a:pt x="2952" y="1937"/>
                    <a:pt x="2952" y="1938"/>
                  </a:cubicBezTo>
                  <a:cubicBezTo>
                    <a:pt x="2952" y="1937"/>
                    <a:pt x="2951" y="1936"/>
                    <a:pt x="2951" y="1936"/>
                  </a:cubicBezTo>
                  <a:close/>
                  <a:moveTo>
                    <a:pt x="2761" y="1988"/>
                  </a:moveTo>
                  <a:lnTo>
                    <a:pt x="2761" y="1988"/>
                  </a:lnTo>
                  <a:cubicBezTo>
                    <a:pt x="2763" y="1991"/>
                    <a:pt x="2764" y="1994"/>
                    <a:pt x="2765" y="1997"/>
                  </a:cubicBezTo>
                  <a:cubicBezTo>
                    <a:pt x="2764" y="1994"/>
                    <a:pt x="2763" y="1991"/>
                    <a:pt x="2761" y="1988"/>
                  </a:cubicBezTo>
                  <a:close/>
                  <a:moveTo>
                    <a:pt x="2566" y="2033"/>
                  </a:moveTo>
                  <a:lnTo>
                    <a:pt x="2566" y="2033"/>
                  </a:lnTo>
                  <a:cubicBezTo>
                    <a:pt x="2570" y="2042"/>
                    <a:pt x="2574" y="2051"/>
                    <a:pt x="2579" y="2059"/>
                  </a:cubicBezTo>
                  <a:cubicBezTo>
                    <a:pt x="2575" y="2050"/>
                    <a:pt x="2570" y="2042"/>
                    <a:pt x="2566" y="2033"/>
                  </a:cubicBezTo>
                  <a:close/>
                  <a:moveTo>
                    <a:pt x="2385" y="2103"/>
                  </a:moveTo>
                  <a:cubicBezTo>
                    <a:pt x="2387" y="2108"/>
                    <a:pt x="2389" y="2113"/>
                    <a:pt x="2392" y="2118"/>
                  </a:cubicBezTo>
                  <a:cubicBezTo>
                    <a:pt x="2390" y="2113"/>
                    <a:pt x="2387" y="2108"/>
                    <a:pt x="2385" y="2103"/>
                  </a:cubicBezTo>
                  <a:close/>
                  <a:moveTo>
                    <a:pt x="2192" y="2149"/>
                  </a:moveTo>
                  <a:cubicBezTo>
                    <a:pt x="2196" y="2159"/>
                    <a:pt x="2201" y="2168"/>
                    <a:pt x="2205" y="2176"/>
                  </a:cubicBezTo>
                  <a:cubicBezTo>
                    <a:pt x="2201" y="2167"/>
                    <a:pt x="2196" y="2158"/>
                    <a:pt x="2192" y="2149"/>
                  </a:cubicBezTo>
                  <a:close/>
                  <a:moveTo>
                    <a:pt x="2004" y="2212"/>
                  </a:moveTo>
                  <a:lnTo>
                    <a:pt x="2004" y="2212"/>
                  </a:lnTo>
                  <a:cubicBezTo>
                    <a:pt x="2007" y="2220"/>
                    <a:pt x="2011" y="2228"/>
                    <a:pt x="2015" y="2235"/>
                  </a:cubicBezTo>
                  <a:lnTo>
                    <a:pt x="2004" y="2212"/>
                  </a:lnTo>
                  <a:close/>
                  <a:moveTo>
                    <a:pt x="1813" y="2261"/>
                  </a:moveTo>
                  <a:cubicBezTo>
                    <a:pt x="1818" y="2273"/>
                    <a:pt x="1823" y="2283"/>
                    <a:pt x="1828" y="2293"/>
                  </a:cubicBezTo>
                  <a:cubicBezTo>
                    <a:pt x="1823" y="2283"/>
                    <a:pt x="1818" y="2272"/>
                    <a:pt x="1813" y="2261"/>
                  </a:cubicBezTo>
                  <a:close/>
                  <a:moveTo>
                    <a:pt x="1636" y="2338"/>
                  </a:moveTo>
                  <a:cubicBezTo>
                    <a:pt x="1639" y="2344"/>
                    <a:pt x="1642" y="2350"/>
                    <a:pt x="1645" y="2356"/>
                  </a:cubicBezTo>
                  <a:cubicBezTo>
                    <a:pt x="1642" y="2350"/>
                    <a:pt x="1639" y="2344"/>
                    <a:pt x="1636" y="2338"/>
                  </a:cubicBezTo>
                  <a:close/>
                  <a:moveTo>
                    <a:pt x="1443" y="2383"/>
                  </a:moveTo>
                  <a:cubicBezTo>
                    <a:pt x="1448" y="2394"/>
                    <a:pt x="1453" y="2404"/>
                    <a:pt x="1458" y="2414"/>
                  </a:cubicBezTo>
                  <a:cubicBezTo>
                    <a:pt x="1453" y="2404"/>
                    <a:pt x="1448" y="2393"/>
                    <a:pt x="1443" y="2383"/>
                  </a:cubicBezTo>
                  <a:close/>
                  <a:moveTo>
                    <a:pt x="1254" y="2436"/>
                  </a:moveTo>
                  <a:lnTo>
                    <a:pt x="1254" y="2436"/>
                  </a:lnTo>
                  <a:cubicBezTo>
                    <a:pt x="1260" y="2449"/>
                    <a:pt x="1265" y="2461"/>
                    <a:pt x="1271" y="2473"/>
                  </a:cubicBezTo>
                  <a:cubicBezTo>
                    <a:pt x="1265" y="2461"/>
                    <a:pt x="1260" y="2448"/>
                    <a:pt x="1254" y="2436"/>
                  </a:cubicBezTo>
                  <a:close/>
                  <a:moveTo>
                    <a:pt x="1063" y="2494"/>
                  </a:moveTo>
                  <a:cubicBezTo>
                    <a:pt x="1069" y="2507"/>
                    <a:pt x="1075" y="2520"/>
                    <a:pt x="1081" y="2532"/>
                  </a:cubicBezTo>
                  <a:cubicBezTo>
                    <a:pt x="1075" y="2519"/>
                    <a:pt x="1069" y="2507"/>
                    <a:pt x="1063" y="2494"/>
                  </a:cubicBezTo>
                  <a:close/>
                  <a:moveTo>
                    <a:pt x="5963" y="1"/>
                  </a:moveTo>
                  <a:cubicBezTo>
                    <a:pt x="5904" y="19"/>
                    <a:pt x="5842" y="34"/>
                    <a:pt x="5787" y="52"/>
                  </a:cubicBezTo>
                  <a:cubicBezTo>
                    <a:pt x="5784" y="48"/>
                    <a:pt x="5784" y="44"/>
                    <a:pt x="5780" y="37"/>
                  </a:cubicBezTo>
                  <a:cubicBezTo>
                    <a:pt x="5721" y="55"/>
                    <a:pt x="5659" y="70"/>
                    <a:pt x="5600" y="88"/>
                  </a:cubicBezTo>
                  <a:cubicBezTo>
                    <a:pt x="5597" y="85"/>
                    <a:pt x="5597" y="81"/>
                    <a:pt x="5593" y="74"/>
                  </a:cubicBezTo>
                  <a:cubicBezTo>
                    <a:pt x="5531" y="88"/>
                    <a:pt x="5472" y="107"/>
                    <a:pt x="5414" y="121"/>
                  </a:cubicBezTo>
                  <a:cubicBezTo>
                    <a:pt x="5410" y="118"/>
                    <a:pt x="5410" y="110"/>
                    <a:pt x="5403" y="107"/>
                  </a:cubicBezTo>
                  <a:cubicBezTo>
                    <a:pt x="5344" y="121"/>
                    <a:pt x="5285" y="140"/>
                    <a:pt x="5227" y="154"/>
                  </a:cubicBezTo>
                  <a:cubicBezTo>
                    <a:pt x="5219" y="147"/>
                    <a:pt x="5219" y="143"/>
                    <a:pt x="5216" y="140"/>
                  </a:cubicBezTo>
                  <a:cubicBezTo>
                    <a:pt x="5157" y="154"/>
                    <a:pt x="5099" y="173"/>
                    <a:pt x="5036" y="184"/>
                  </a:cubicBezTo>
                  <a:cubicBezTo>
                    <a:pt x="5033" y="180"/>
                    <a:pt x="5033" y="176"/>
                    <a:pt x="5029" y="173"/>
                  </a:cubicBezTo>
                  <a:cubicBezTo>
                    <a:pt x="4967" y="184"/>
                    <a:pt x="4908" y="202"/>
                    <a:pt x="4850" y="217"/>
                  </a:cubicBezTo>
                  <a:cubicBezTo>
                    <a:pt x="4846" y="213"/>
                    <a:pt x="4846" y="209"/>
                    <a:pt x="4839" y="202"/>
                  </a:cubicBezTo>
                  <a:cubicBezTo>
                    <a:pt x="4780" y="217"/>
                    <a:pt x="4721" y="235"/>
                    <a:pt x="4663" y="250"/>
                  </a:cubicBezTo>
                  <a:cubicBezTo>
                    <a:pt x="4663" y="246"/>
                    <a:pt x="4655" y="239"/>
                    <a:pt x="4655" y="235"/>
                  </a:cubicBezTo>
                  <a:cubicBezTo>
                    <a:pt x="4597" y="250"/>
                    <a:pt x="4538" y="264"/>
                    <a:pt x="4480" y="283"/>
                  </a:cubicBezTo>
                  <a:cubicBezTo>
                    <a:pt x="4480" y="275"/>
                    <a:pt x="4472" y="272"/>
                    <a:pt x="4472" y="272"/>
                  </a:cubicBezTo>
                  <a:cubicBezTo>
                    <a:pt x="4414" y="286"/>
                    <a:pt x="4355" y="301"/>
                    <a:pt x="4296" y="319"/>
                  </a:cubicBezTo>
                  <a:cubicBezTo>
                    <a:pt x="4296" y="312"/>
                    <a:pt x="4289" y="308"/>
                    <a:pt x="4289" y="308"/>
                  </a:cubicBezTo>
                  <a:cubicBezTo>
                    <a:pt x="4231" y="323"/>
                    <a:pt x="4172" y="338"/>
                    <a:pt x="4106" y="349"/>
                  </a:cubicBezTo>
                  <a:cubicBezTo>
                    <a:pt x="4106" y="345"/>
                    <a:pt x="4102" y="341"/>
                    <a:pt x="4102" y="341"/>
                  </a:cubicBezTo>
                  <a:cubicBezTo>
                    <a:pt x="4044" y="356"/>
                    <a:pt x="3985" y="367"/>
                    <a:pt x="3919" y="381"/>
                  </a:cubicBezTo>
                  <a:cubicBezTo>
                    <a:pt x="3919" y="378"/>
                    <a:pt x="3916" y="378"/>
                    <a:pt x="3916" y="374"/>
                  </a:cubicBezTo>
                  <a:cubicBezTo>
                    <a:pt x="3857" y="385"/>
                    <a:pt x="3795" y="400"/>
                    <a:pt x="3732" y="414"/>
                  </a:cubicBezTo>
                  <a:cubicBezTo>
                    <a:pt x="3732" y="411"/>
                    <a:pt x="3729" y="411"/>
                    <a:pt x="3729" y="403"/>
                  </a:cubicBezTo>
                  <a:cubicBezTo>
                    <a:pt x="3670" y="418"/>
                    <a:pt x="3604" y="433"/>
                    <a:pt x="3546" y="447"/>
                  </a:cubicBezTo>
                  <a:cubicBezTo>
                    <a:pt x="3546" y="440"/>
                    <a:pt x="3542" y="440"/>
                    <a:pt x="3542" y="436"/>
                  </a:cubicBezTo>
                  <a:cubicBezTo>
                    <a:pt x="3480" y="451"/>
                    <a:pt x="3417" y="466"/>
                    <a:pt x="3359" y="477"/>
                  </a:cubicBezTo>
                  <a:cubicBezTo>
                    <a:pt x="3359" y="473"/>
                    <a:pt x="3351" y="473"/>
                    <a:pt x="3351" y="469"/>
                  </a:cubicBezTo>
                  <a:cubicBezTo>
                    <a:pt x="3293" y="484"/>
                    <a:pt x="3231" y="495"/>
                    <a:pt x="3168" y="510"/>
                  </a:cubicBezTo>
                  <a:cubicBezTo>
                    <a:pt x="3168" y="506"/>
                    <a:pt x="3165" y="506"/>
                    <a:pt x="3165" y="502"/>
                  </a:cubicBezTo>
                  <a:cubicBezTo>
                    <a:pt x="3106" y="513"/>
                    <a:pt x="3040" y="528"/>
                    <a:pt x="2982" y="543"/>
                  </a:cubicBezTo>
                  <a:cubicBezTo>
                    <a:pt x="2982" y="543"/>
                    <a:pt x="2978" y="539"/>
                    <a:pt x="2978" y="532"/>
                  </a:cubicBezTo>
                  <a:cubicBezTo>
                    <a:pt x="2919" y="546"/>
                    <a:pt x="2853" y="561"/>
                    <a:pt x="2795" y="576"/>
                  </a:cubicBezTo>
                  <a:cubicBezTo>
                    <a:pt x="2795" y="576"/>
                    <a:pt x="2795" y="568"/>
                    <a:pt x="2791" y="565"/>
                  </a:cubicBezTo>
                  <a:cubicBezTo>
                    <a:pt x="2729" y="579"/>
                    <a:pt x="2667" y="594"/>
                    <a:pt x="2608" y="605"/>
                  </a:cubicBezTo>
                  <a:cubicBezTo>
                    <a:pt x="2608" y="605"/>
                    <a:pt x="2608" y="601"/>
                    <a:pt x="2601" y="601"/>
                  </a:cubicBezTo>
                  <a:cubicBezTo>
                    <a:pt x="2542" y="616"/>
                    <a:pt x="2480" y="631"/>
                    <a:pt x="2417" y="642"/>
                  </a:cubicBezTo>
                  <a:cubicBezTo>
                    <a:pt x="2417" y="642"/>
                    <a:pt x="2417" y="638"/>
                    <a:pt x="2414" y="638"/>
                  </a:cubicBezTo>
                  <a:cubicBezTo>
                    <a:pt x="2355" y="653"/>
                    <a:pt x="2289" y="667"/>
                    <a:pt x="2231" y="678"/>
                  </a:cubicBezTo>
                  <a:cubicBezTo>
                    <a:pt x="2231" y="678"/>
                    <a:pt x="2231" y="674"/>
                    <a:pt x="2227" y="674"/>
                  </a:cubicBezTo>
                  <a:cubicBezTo>
                    <a:pt x="2168" y="689"/>
                    <a:pt x="2102" y="704"/>
                    <a:pt x="2044" y="715"/>
                  </a:cubicBezTo>
                  <a:cubicBezTo>
                    <a:pt x="2044" y="715"/>
                    <a:pt x="2044" y="711"/>
                    <a:pt x="2040" y="711"/>
                  </a:cubicBezTo>
                  <a:cubicBezTo>
                    <a:pt x="1978" y="726"/>
                    <a:pt x="1916" y="740"/>
                    <a:pt x="1857" y="748"/>
                  </a:cubicBezTo>
                  <a:cubicBezTo>
                    <a:pt x="1857" y="748"/>
                    <a:pt x="1857" y="744"/>
                    <a:pt x="1850" y="744"/>
                  </a:cubicBezTo>
                  <a:cubicBezTo>
                    <a:pt x="1791" y="759"/>
                    <a:pt x="1729" y="770"/>
                    <a:pt x="1667" y="781"/>
                  </a:cubicBezTo>
                  <a:lnTo>
                    <a:pt x="1667" y="777"/>
                  </a:lnTo>
                  <a:cubicBezTo>
                    <a:pt x="1608" y="788"/>
                    <a:pt x="1546" y="803"/>
                    <a:pt x="1483" y="814"/>
                  </a:cubicBezTo>
                  <a:lnTo>
                    <a:pt x="1483" y="806"/>
                  </a:lnTo>
                  <a:cubicBezTo>
                    <a:pt x="1425" y="821"/>
                    <a:pt x="1363" y="836"/>
                    <a:pt x="1300" y="843"/>
                  </a:cubicBezTo>
                  <a:lnTo>
                    <a:pt x="1300" y="839"/>
                  </a:lnTo>
                  <a:cubicBezTo>
                    <a:pt x="1242" y="854"/>
                    <a:pt x="1179" y="861"/>
                    <a:pt x="1117" y="876"/>
                  </a:cubicBezTo>
                  <a:lnTo>
                    <a:pt x="1117" y="872"/>
                  </a:lnTo>
                  <a:cubicBezTo>
                    <a:pt x="1059" y="887"/>
                    <a:pt x="996" y="894"/>
                    <a:pt x="934" y="909"/>
                  </a:cubicBezTo>
                  <a:lnTo>
                    <a:pt x="934" y="905"/>
                  </a:lnTo>
                  <a:cubicBezTo>
                    <a:pt x="875" y="916"/>
                    <a:pt x="813" y="927"/>
                    <a:pt x="751" y="942"/>
                  </a:cubicBezTo>
                  <a:lnTo>
                    <a:pt x="751" y="935"/>
                  </a:lnTo>
                  <a:cubicBezTo>
                    <a:pt x="692" y="949"/>
                    <a:pt x="630" y="960"/>
                    <a:pt x="568" y="971"/>
                  </a:cubicBezTo>
                  <a:lnTo>
                    <a:pt x="568" y="968"/>
                  </a:lnTo>
                  <a:cubicBezTo>
                    <a:pt x="509" y="982"/>
                    <a:pt x="447" y="989"/>
                    <a:pt x="385" y="1004"/>
                  </a:cubicBezTo>
                  <a:lnTo>
                    <a:pt x="385" y="1000"/>
                  </a:lnTo>
                  <a:lnTo>
                    <a:pt x="0" y="1077"/>
                  </a:lnTo>
                  <a:lnTo>
                    <a:pt x="664" y="2523"/>
                  </a:lnTo>
                  <a:lnTo>
                    <a:pt x="664" y="2523"/>
                  </a:lnTo>
                  <a:cubicBezTo>
                    <a:pt x="595" y="2332"/>
                    <a:pt x="555" y="2053"/>
                    <a:pt x="520" y="1784"/>
                  </a:cubicBezTo>
                  <a:lnTo>
                    <a:pt x="520" y="1784"/>
                  </a:lnTo>
                  <a:cubicBezTo>
                    <a:pt x="637" y="2044"/>
                    <a:pt x="758" y="2306"/>
                    <a:pt x="882" y="2569"/>
                  </a:cubicBezTo>
                  <a:lnTo>
                    <a:pt x="882" y="2569"/>
                  </a:lnTo>
                  <a:cubicBezTo>
                    <a:pt x="798" y="2381"/>
                    <a:pt x="749" y="2048"/>
                    <a:pt x="707" y="1726"/>
                  </a:cubicBezTo>
                  <a:lnTo>
                    <a:pt x="707" y="1726"/>
                  </a:lnTo>
                  <a:cubicBezTo>
                    <a:pt x="826" y="1984"/>
                    <a:pt x="948" y="2242"/>
                    <a:pt x="1063" y="2494"/>
                  </a:cubicBezTo>
                  <a:lnTo>
                    <a:pt x="1063" y="2494"/>
                  </a:lnTo>
                  <a:cubicBezTo>
                    <a:pt x="983" y="2304"/>
                    <a:pt x="938" y="1979"/>
                    <a:pt x="894" y="1667"/>
                  </a:cubicBezTo>
                  <a:lnTo>
                    <a:pt x="894" y="1667"/>
                  </a:lnTo>
                  <a:cubicBezTo>
                    <a:pt x="1013" y="1926"/>
                    <a:pt x="1135" y="2178"/>
                    <a:pt x="1254" y="2436"/>
                  </a:cubicBezTo>
                  <a:lnTo>
                    <a:pt x="1254" y="2436"/>
                  </a:lnTo>
                  <a:cubicBezTo>
                    <a:pt x="1173" y="2246"/>
                    <a:pt x="1125" y="1921"/>
                    <a:pt x="1077" y="1612"/>
                  </a:cubicBezTo>
                  <a:lnTo>
                    <a:pt x="1077" y="1612"/>
                  </a:lnTo>
                  <a:cubicBezTo>
                    <a:pt x="1197" y="1869"/>
                    <a:pt x="1320" y="2123"/>
                    <a:pt x="1443" y="2383"/>
                  </a:cubicBezTo>
                  <a:lnTo>
                    <a:pt x="1443" y="2383"/>
                  </a:lnTo>
                  <a:cubicBezTo>
                    <a:pt x="1361" y="2196"/>
                    <a:pt x="1312" y="1865"/>
                    <a:pt x="1264" y="1557"/>
                  </a:cubicBezTo>
                  <a:lnTo>
                    <a:pt x="1264" y="1557"/>
                  </a:lnTo>
                  <a:cubicBezTo>
                    <a:pt x="1389" y="1819"/>
                    <a:pt x="1511" y="2076"/>
                    <a:pt x="1636" y="2338"/>
                  </a:cubicBezTo>
                  <a:lnTo>
                    <a:pt x="1636" y="2338"/>
                  </a:lnTo>
                  <a:cubicBezTo>
                    <a:pt x="1550" y="2150"/>
                    <a:pt x="1500" y="1814"/>
                    <a:pt x="1447" y="1495"/>
                  </a:cubicBezTo>
                  <a:lnTo>
                    <a:pt x="1447" y="1495"/>
                  </a:lnTo>
                  <a:cubicBezTo>
                    <a:pt x="1570" y="1748"/>
                    <a:pt x="1693" y="2005"/>
                    <a:pt x="1813" y="2261"/>
                  </a:cubicBezTo>
                  <a:lnTo>
                    <a:pt x="1813" y="2261"/>
                  </a:lnTo>
                  <a:cubicBezTo>
                    <a:pt x="1730" y="2072"/>
                    <a:pt x="1678" y="1744"/>
                    <a:pt x="1630" y="1440"/>
                  </a:cubicBezTo>
                  <a:lnTo>
                    <a:pt x="1630" y="1440"/>
                  </a:lnTo>
                  <a:lnTo>
                    <a:pt x="2004" y="2212"/>
                  </a:lnTo>
                  <a:lnTo>
                    <a:pt x="2004" y="2212"/>
                  </a:lnTo>
                  <a:cubicBezTo>
                    <a:pt x="1919" y="2027"/>
                    <a:pt x="1866" y="1691"/>
                    <a:pt x="1820" y="1385"/>
                  </a:cubicBezTo>
                  <a:lnTo>
                    <a:pt x="1820" y="1385"/>
                  </a:lnTo>
                  <a:cubicBezTo>
                    <a:pt x="1944" y="1640"/>
                    <a:pt x="2068" y="1891"/>
                    <a:pt x="2192" y="2149"/>
                  </a:cubicBezTo>
                  <a:lnTo>
                    <a:pt x="2192" y="2149"/>
                  </a:lnTo>
                  <a:cubicBezTo>
                    <a:pt x="2108" y="1963"/>
                    <a:pt x="2052" y="1630"/>
                    <a:pt x="2004" y="1326"/>
                  </a:cubicBezTo>
                  <a:lnTo>
                    <a:pt x="2004" y="1326"/>
                  </a:lnTo>
                  <a:cubicBezTo>
                    <a:pt x="2130" y="1582"/>
                    <a:pt x="2255" y="1841"/>
                    <a:pt x="2385" y="2103"/>
                  </a:cubicBezTo>
                  <a:lnTo>
                    <a:pt x="2385" y="2103"/>
                  </a:lnTo>
                  <a:cubicBezTo>
                    <a:pt x="2297" y="1920"/>
                    <a:pt x="2244" y="1578"/>
                    <a:pt x="2190" y="1272"/>
                  </a:cubicBezTo>
                  <a:lnTo>
                    <a:pt x="2190" y="1272"/>
                  </a:lnTo>
                  <a:cubicBezTo>
                    <a:pt x="2314" y="1523"/>
                    <a:pt x="2442" y="1775"/>
                    <a:pt x="2566" y="2033"/>
                  </a:cubicBezTo>
                  <a:lnTo>
                    <a:pt x="2566" y="2033"/>
                  </a:lnTo>
                  <a:cubicBezTo>
                    <a:pt x="2482" y="1847"/>
                    <a:pt x="2429" y="1513"/>
                    <a:pt x="2374" y="1209"/>
                  </a:cubicBezTo>
                  <a:lnTo>
                    <a:pt x="2374" y="1209"/>
                  </a:lnTo>
                  <a:cubicBezTo>
                    <a:pt x="2504" y="1470"/>
                    <a:pt x="2631" y="1727"/>
                    <a:pt x="2761" y="1988"/>
                  </a:cubicBezTo>
                  <a:lnTo>
                    <a:pt x="2761" y="1988"/>
                  </a:lnTo>
                  <a:cubicBezTo>
                    <a:pt x="2672" y="1806"/>
                    <a:pt x="2614" y="1461"/>
                    <a:pt x="2560" y="1154"/>
                  </a:cubicBezTo>
                  <a:lnTo>
                    <a:pt x="2560" y="1154"/>
                  </a:lnTo>
                  <a:cubicBezTo>
                    <a:pt x="2692" y="1414"/>
                    <a:pt x="2820" y="1676"/>
                    <a:pt x="2951" y="1936"/>
                  </a:cubicBezTo>
                  <a:lnTo>
                    <a:pt x="2951" y="1936"/>
                  </a:lnTo>
                  <a:cubicBezTo>
                    <a:pt x="2860" y="1755"/>
                    <a:pt x="2802" y="1402"/>
                    <a:pt x="2743" y="1096"/>
                  </a:cubicBezTo>
                  <a:lnTo>
                    <a:pt x="2743" y="1096"/>
                  </a:lnTo>
                  <a:cubicBezTo>
                    <a:pt x="2875" y="1351"/>
                    <a:pt x="3006" y="1610"/>
                    <a:pt x="3141" y="1877"/>
                  </a:cubicBezTo>
                  <a:lnTo>
                    <a:pt x="3141" y="1877"/>
                  </a:lnTo>
                  <a:cubicBezTo>
                    <a:pt x="3051" y="1697"/>
                    <a:pt x="2992" y="1340"/>
                    <a:pt x="2927" y="1041"/>
                  </a:cubicBezTo>
                  <a:lnTo>
                    <a:pt x="2927" y="1041"/>
                  </a:lnTo>
                  <a:cubicBezTo>
                    <a:pt x="3058" y="1297"/>
                    <a:pt x="3190" y="1557"/>
                    <a:pt x="3326" y="1817"/>
                  </a:cubicBezTo>
                  <a:cubicBezTo>
                    <a:pt x="3234" y="1641"/>
                    <a:pt x="3168" y="1283"/>
                    <a:pt x="3110" y="982"/>
                  </a:cubicBezTo>
                  <a:lnTo>
                    <a:pt x="3110" y="982"/>
                  </a:lnTo>
                  <a:cubicBezTo>
                    <a:pt x="3241" y="1238"/>
                    <a:pt x="3380" y="1493"/>
                    <a:pt x="3511" y="1752"/>
                  </a:cubicBezTo>
                  <a:lnTo>
                    <a:pt x="3511" y="1752"/>
                  </a:lnTo>
                  <a:cubicBezTo>
                    <a:pt x="3420" y="1572"/>
                    <a:pt x="3355" y="1219"/>
                    <a:pt x="3293" y="920"/>
                  </a:cubicBezTo>
                  <a:lnTo>
                    <a:pt x="3293" y="920"/>
                  </a:lnTo>
                  <a:cubicBezTo>
                    <a:pt x="3428" y="1176"/>
                    <a:pt x="3564" y="1433"/>
                    <a:pt x="3699" y="1696"/>
                  </a:cubicBezTo>
                  <a:cubicBezTo>
                    <a:pt x="3608" y="1517"/>
                    <a:pt x="3546" y="1158"/>
                    <a:pt x="3476" y="865"/>
                  </a:cubicBezTo>
                  <a:lnTo>
                    <a:pt x="3476" y="865"/>
                  </a:lnTo>
                  <a:cubicBezTo>
                    <a:pt x="3612" y="1118"/>
                    <a:pt x="3751" y="1374"/>
                    <a:pt x="3886" y="1634"/>
                  </a:cubicBezTo>
                  <a:cubicBezTo>
                    <a:pt x="3795" y="1458"/>
                    <a:pt x="3729" y="1096"/>
                    <a:pt x="3659" y="806"/>
                  </a:cubicBezTo>
                  <a:lnTo>
                    <a:pt x="3659" y="806"/>
                  </a:lnTo>
                  <a:cubicBezTo>
                    <a:pt x="3795" y="1059"/>
                    <a:pt x="3934" y="1315"/>
                    <a:pt x="4077" y="1576"/>
                  </a:cubicBezTo>
                  <a:cubicBezTo>
                    <a:pt x="3985" y="1400"/>
                    <a:pt x="3916" y="1037"/>
                    <a:pt x="3842" y="748"/>
                  </a:cubicBezTo>
                  <a:lnTo>
                    <a:pt x="3842" y="748"/>
                  </a:lnTo>
                  <a:cubicBezTo>
                    <a:pt x="3985" y="1000"/>
                    <a:pt x="4121" y="1257"/>
                    <a:pt x="4260" y="1517"/>
                  </a:cubicBezTo>
                  <a:cubicBezTo>
                    <a:pt x="4168" y="1337"/>
                    <a:pt x="4095" y="971"/>
                    <a:pt x="4022" y="693"/>
                  </a:cubicBezTo>
                  <a:lnTo>
                    <a:pt x="4022" y="693"/>
                  </a:lnTo>
                  <a:cubicBezTo>
                    <a:pt x="4161" y="946"/>
                    <a:pt x="4300" y="1198"/>
                    <a:pt x="4443" y="1458"/>
                  </a:cubicBezTo>
                  <a:cubicBezTo>
                    <a:pt x="4351" y="1275"/>
                    <a:pt x="4271" y="905"/>
                    <a:pt x="4198" y="623"/>
                  </a:cubicBezTo>
                  <a:lnTo>
                    <a:pt x="4198" y="623"/>
                  </a:lnTo>
                  <a:cubicBezTo>
                    <a:pt x="4344" y="876"/>
                    <a:pt x="4483" y="1136"/>
                    <a:pt x="4630" y="1400"/>
                  </a:cubicBezTo>
                  <a:cubicBezTo>
                    <a:pt x="4535" y="1217"/>
                    <a:pt x="4461" y="836"/>
                    <a:pt x="4381" y="565"/>
                  </a:cubicBezTo>
                  <a:lnTo>
                    <a:pt x="4381" y="565"/>
                  </a:lnTo>
                  <a:cubicBezTo>
                    <a:pt x="4527" y="817"/>
                    <a:pt x="4670" y="1077"/>
                    <a:pt x="4817" y="1337"/>
                  </a:cubicBezTo>
                  <a:cubicBezTo>
                    <a:pt x="4721" y="1154"/>
                    <a:pt x="4644" y="770"/>
                    <a:pt x="4560" y="506"/>
                  </a:cubicBezTo>
                  <a:lnTo>
                    <a:pt x="4560" y="506"/>
                  </a:lnTo>
                  <a:cubicBezTo>
                    <a:pt x="4710" y="751"/>
                    <a:pt x="4853" y="1015"/>
                    <a:pt x="5007" y="1279"/>
                  </a:cubicBezTo>
                  <a:cubicBezTo>
                    <a:pt x="4908" y="1092"/>
                    <a:pt x="4828" y="707"/>
                    <a:pt x="4743" y="447"/>
                  </a:cubicBezTo>
                  <a:lnTo>
                    <a:pt x="4743" y="447"/>
                  </a:lnTo>
                  <a:cubicBezTo>
                    <a:pt x="4893" y="693"/>
                    <a:pt x="5044" y="953"/>
                    <a:pt x="5194" y="1220"/>
                  </a:cubicBezTo>
                  <a:cubicBezTo>
                    <a:pt x="5099" y="1033"/>
                    <a:pt x="5011" y="642"/>
                    <a:pt x="4923" y="392"/>
                  </a:cubicBezTo>
                  <a:lnTo>
                    <a:pt x="4923" y="392"/>
                  </a:lnTo>
                  <a:cubicBezTo>
                    <a:pt x="5077" y="638"/>
                    <a:pt x="5223" y="898"/>
                    <a:pt x="5381" y="1162"/>
                  </a:cubicBezTo>
                  <a:cubicBezTo>
                    <a:pt x="5285" y="971"/>
                    <a:pt x="5194" y="576"/>
                    <a:pt x="5102" y="327"/>
                  </a:cubicBezTo>
                  <a:lnTo>
                    <a:pt x="5102" y="327"/>
                  </a:lnTo>
                  <a:cubicBezTo>
                    <a:pt x="5260" y="576"/>
                    <a:pt x="5410" y="836"/>
                    <a:pt x="5567" y="1099"/>
                  </a:cubicBezTo>
                  <a:cubicBezTo>
                    <a:pt x="5469" y="909"/>
                    <a:pt x="5373" y="506"/>
                    <a:pt x="5282" y="268"/>
                  </a:cubicBezTo>
                  <a:lnTo>
                    <a:pt x="5282" y="268"/>
                  </a:lnTo>
                  <a:cubicBezTo>
                    <a:pt x="5439" y="510"/>
                    <a:pt x="5597" y="770"/>
                    <a:pt x="5758" y="1041"/>
                  </a:cubicBezTo>
                  <a:cubicBezTo>
                    <a:pt x="5655" y="843"/>
                    <a:pt x="5556" y="429"/>
                    <a:pt x="5458" y="202"/>
                  </a:cubicBezTo>
                  <a:lnTo>
                    <a:pt x="5458" y="202"/>
                  </a:lnTo>
                  <a:cubicBezTo>
                    <a:pt x="5622" y="447"/>
                    <a:pt x="5784" y="711"/>
                    <a:pt x="5945" y="982"/>
                  </a:cubicBezTo>
                  <a:cubicBezTo>
                    <a:pt x="5838" y="784"/>
                    <a:pt x="5732" y="349"/>
                    <a:pt x="5633" y="140"/>
                  </a:cubicBezTo>
                  <a:lnTo>
                    <a:pt x="5633" y="140"/>
                  </a:lnTo>
                  <a:cubicBezTo>
                    <a:pt x="5806" y="381"/>
                    <a:pt x="5963" y="649"/>
                    <a:pt x="6132" y="924"/>
                  </a:cubicBezTo>
                  <a:cubicBezTo>
                    <a:pt x="6022" y="715"/>
                    <a:pt x="5904" y="250"/>
                    <a:pt x="5798" y="66"/>
                  </a:cubicBezTo>
                  <a:lnTo>
                    <a:pt x="5798" y="66"/>
                  </a:lnTo>
                  <a:cubicBezTo>
                    <a:pt x="5978" y="308"/>
                    <a:pt x="6146" y="583"/>
                    <a:pt x="6318" y="861"/>
                  </a:cubicBezTo>
                  <a:cubicBezTo>
                    <a:pt x="6205" y="649"/>
                    <a:pt x="6073" y="147"/>
                    <a:pt x="5963" y="1"/>
                  </a:cubicBezTo>
                  <a:close/>
                  <a:moveTo>
                    <a:pt x="882" y="2569"/>
                  </a:moveTo>
                  <a:cubicBezTo>
                    <a:pt x="886" y="2578"/>
                    <a:pt x="890" y="2586"/>
                    <a:pt x="894" y="2594"/>
                  </a:cubicBezTo>
                  <a:cubicBezTo>
                    <a:pt x="890" y="2586"/>
                    <a:pt x="886" y="2577"/>
                    <a:pt x="882" y="2569"/>
                  </a:cubicBezTo>
                  <a:close/>
                  <a:moveTo>
                    <a:pt x="664" y="2523"/>
                  </a:moveTo>
                  <a:lnTo>
                    <a:pt x="664" y="2523"/>
                  </a:lnTo>
                  <a:cubicBezTo>
                    <a:pt x="681" y="2571"/>
                    <a:pt x="700" y="2613"/>
                    <a:pt x="722" y="2649"/>
                  </a:cubicBezTo>
                  <a:lnTo>
                    <a:pt x="664" y="2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2169523" y="3082790"/>
              <a:ext cx="76303" cy="81148"/>
            </a:xfrm>
            <a:custGeom>
              <a:avLst/>
              <a:gdLst/>
              <a:ahLst/>
              <a:cxnLst/>
              <a:rect l="l" t="t" r="r" b="b"/>
              <a:pathLst>
                <a:path w="441" h="469" extrusionOk="0">
                  <a:moveTo>
                    <a:pt x="74" y="0"/>
                  </a:moveTo>
                  <a:cubicBezTo>
                    <a:pt x="52" y="15"/>
                    <a:pt x="26" y="26"/>
                    <a:pt x="1" y="37"/>
                  </a:cubicBezTo>
                  <a:cubicBezTo>
                    <a:pt x="162" y="147"/>
                    <a:pt x="294" y="304"/>
                    <a:pt x="440" y="469"/>
                  </a:cubicBezTo>
                  <a:cubicBezTo>
                    <a:pt x="356" y="322"/>
                    <a:pt x="173" y="84"/>
                    <a:pt x="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2068825" y="3099746"/>
              <a:ext cx="79417" cy="95335"/>
            </a:xfrm>
            <a:custGeom>
              <a:avLst/>
              <a:gdLst/>
              <a:ahLst/>
              <a:cxnLst/>
              <a:rect l="l" t="t" r="r" b="b"/>
              <a:pathLst>
                <a:path w="459" h="551" extrusionOk="0">
                  <a:moveTo>
                    <a:pt x="99" y="1"/>
                  </a:moveTo>
                  <a:lnTo>
                    <a:pt x="0" y="41"/>
                  </a:lnTo>
                  <a:cubicBezTo>
                    <a:pt x="165" y="177"/>
                    <a:pt x="304" y="356"/>
                    <a:pt x="458" y="550"/>
                  </a:cubicBezTo>
                  <a:cubicBezTo>
                    <a:pt x="374" y="389"/>
                    <a:pt x="198" y="96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571676" y="2898867"/>
              <a:ext cx="2377502" cy="430134"/>
            </a:xfrm>
            <a:custGeom>
              <a:avLst/>
              <a:gdLst/>
              <a:ahLst/>
              <a:cxnLst/>
              <a:rect l="l" t="t" r="r" b="b"/>
              <a:pathLst>
                <a:path w="13741" h="2486" extrusionOk="0">
                  <a:moveTo>
                    <a:pt x="13664" y="1"/>
                  </a:moveTo>
                  <a:cubicBezTo>
                    <a:pt x="12990" y="323"/>
                    <a:pt x="12305" y="642"/>
                    <a:pt x="11576" y="971"/>
                  </a:cubicBezTo>
                  <a:cubicBezTo>
                    <a:pt x="11309" y="1093"/>
                    <a:pt x="11082" y="1163"/>
                    <a:pt x="10839" y="1163"/>
                  </a:cubicBezTo>
                  <a:cubicBezTo>
                    <a:pt x="10729" y="1163"/>
                    <a:pt x="10617" y="1149"/>
                    <a:pt x="10496" y="1118"/>
                  </a:cubicBezTo>
                  <a:cubicBezTo>
                    <a:pt x="10250" y="1059"/>
                    <a:pt x="10016" y="884"/>
                    <a:pt x="9906" y="763"/>
                  </a:cubicBezTo>
                  <a:cubicBezTo>
                    <a:pt x="9835" y="685"/>
                    <a:pt x="9731" y="655"/>
                    <a:pt x="9588" y="655"/>
                  </a:cubicBezTo>
                  <a:cubicBezTo>
                    <a:pt x="9480" y="655"/>
                    <a:pt x="9350" y="672"/>
                    <a:pt x="9195" y="700"/>
                  </a:cubicBezTo>
                  <a:cubicBezTo>
                    <a:pt x="6137" y="1305"/>
                    <a:pt x="3467" y="1792"/>
                    <a:pt x="401" y="2356"/>
                  </a:cubicBezTo>
                  <a:cubicBezTo>
                    <a:pt x="0" y="2432"/>
                    <a:pt x="120" y="2485"/>
                    <a:pt x="360" y="2485"/>
                  </a:cubicBezTo>
                  <a:cubicBezTo>
                    <a:pt x="466" y="2485"/>
                    <a:pt x="597" y="2475"/>
                    <a:pt x="716" y="2451"/>
                  </a:cubicBezTo>
                  <a:cubicBezTo>
                    <a:pt x="3852" y="1840"/>
                    <a:pt x="5789" y="1605"/>
                    <a:pt x="8921" y="986"/>
                  </a:cubicBezTo>
                  <a:cubicBezTo>
                    <a:pt x="9037" y="964"/>
                    <a:pt x="9139" y="954"/>
                    <a:pt x="9230" y="954"/>
                  </a:cubicBezTo>
                  <a:cubicBezTo>
                    <a:pt x="9687" y="954"/>
                    <a:pt x="9884" y="1203"/>
                    <a:pt x="10379" y="1374"/>
                  </a:cubicBezTo>
                  <a:cubicBezTo>
                    <a:pt x="10473" y="1408"/>
                    <a:pt x="10571" y="1422"/>
                    <a:pt x="10671" y="1422"/>
                  </a:cubicBezTo>
                  <a:cubicBezTo>
                    <a:pt x="10981" y="1422"/>
                    <a:pt x="11311" y="1286"/>
                    <a:pt x="11613" y="1147"/>
                  </a:cubicBezTo>
                  <a:cubicBezTo>
                    <a:pt x="12345" y="810"/>
                    <a:pt x="13060" y="484"/>
                    <a:pt x="13741" y="162"/>
                  </a:cubicBezTo>
                  <a:lnTo>
                    <a:pt x="13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1802027" y="3146116"/>
              <a:ext cx="88241" cy="131324"/>
            </a:xfrm>
            <a:custGeom>
              <a:avLst/>
              <a:gdLst/>
              <a:ahLst/>
              <a:cxnLst/>
              <a:rect l="l" t="t" r="r" b="b"/>
              <a:pathLst>
                <a:path w="510" h="759" extrusionOk="0">
                  <a:moveTo>
                    <a:pt x="154" y="0"/>
                  </a:moveTo>
                  <a:cubicBezTo>
                    <a:pt x="99" y="15"/>
                    <a:pt x="48" y="33"/>
                    <a:pt x="0" y="48"/>
                  </a:cubicBezTo>
                  <a:cubicBezTo>
                    <a:pt x="180" y="257"/>
                    <a:pt x="341" y="506"/>
                    <a:pt x="510" y="759"/>
                  </a:cubicBezTo>
                  <a:cubicBezTo>
                    <a:pt x="403" y="561"/>
                    <a:pt x="257" y="129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1835593" y="3141098"/>
              <a:ext cx="86338" cy="126825"/>
            </a:xfrm>
            <a:custGeom>
              <a:avLst/>
              <a:gdLst/>
              <a:ahLst/>
              <a:cxnLst/>
              <a:rect l="l" t="t" r="r" b="b"/>
              <a:pathLst>
                <a:path w="499" h="733" extrusionOk="0">
                  <a:moveTo>
                    <a:pt x="143" y="0"/>
                  </a:moveTo>
                  <a:cubicBezTo>
                    <a:pt x="96" y="11"/>
                    <a:pt x="44" y="26"/>
                    <a:pt x="1" y="44"/>
                  </a:cubicBezTo>
                  <a:cubicBezTo>
                    <a:pt x="173" y="245"/>
                    <a:pt x="334" y="484"/>
                    <a:pt x="499" y="733"/>
                  </a:cubicBezTo>
                  <a:cubicBezTo>
                    <a:pt x="392" y="538"/>
                    <a:pt x="246" y="128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1767769" y="3152345"/>
              <a:ext cx="89626" cy="135823"/>
            </a:xfrm>
            <a:custGeom>
              <a:avLst/>
              <a:gdLst/>
              <a:ahLst/>
              <a:cxnLst/>
              <a:rect l="l" t="t" r="r" b="b"/>
              <a:pathLst>
                <a:path w="518" h="785" extrusionOk="0">
                  <a:moveTo>
                    <a:pt x="158" y="1"/>
                  </a:moveTo>
                  <a:cubicBezTo>
                    <a:pt x="107" y="16"/>
                    <a:pt x="59" y="30"/>
                    <a:pt x="1" y="49"/>
                  </a:cubicBezTo>
                  <a:cubicBezTo>
                    <a:pt x="180" y="268"/>
                    <a:pt x="345" y="525"/>
                    <a:pt x="517" y="785"/>
                  </a:cubicBezTo>
                  <a:cubicBezTo>
                    <a:pt x="404" y="583"/>
                    <a:pt x="264" y="136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1734895" y="3157535"/>
              <a:ext cx="90664" cy="140148"/>
            </a:xfrm>
            <a:custGeom>
              <a:avLst/>
              <a:gdLst/>
              <a:ahLst/>
              <a:cxnLst/>
              <a:rect l="l" t="t" r="r" b="b"/>
              <a:pathLst>
                <a:path w="524" h="810" extrusionOk="0">
                  <a:moveTo>
                    <a:pt x="165" y="0"/>
                  </a:moveTo>
                  <a:cubicBezTo>
                    <a:pt x="110" y="19"/>
                    <a:pt x="55" y="33"/>
                    <a:pt x="0" y="52"/>
                  </a:cubicBezTo>
                  <a:cubicBezTo>
                    <a:pt x="183" y="279"/>
                    <a:pt x="348" y="539"/>
                    <a:pt x="524" y="810"/>
                  </a:cubicBezTo>
                  <a:cubicBezTo>
                    <a:pt x="414" y="605"/>
                    <a:pt x="275" y="136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758193" y="3132101"/>
              <a:ext cx="2291164" cy="923940"/>
            </a:xfrm>
            <a:custGeom>
              <a:avLst/>
              <a:gdLst/>
              <a:ahLst/>
              <a:cxnLst/>
              <a:rect l="l" t="t" r="r" b="b"/>
              <a:pathLst>
                <a:path w="13242" h="5340" extrusionOk="0">
                  <a:moveTo>
                    <a:pt x="13198" y="1"/>
                  </a:moveTo>
                  <a:cubicBezTo>
                    <a:pt x="9066" y="1913"/>
                    <a:pt x="5330" y="3579"/>
                    <a:pt x="133" y="5217"/>
                  </a:cubicBezTo>
                  <a:cubicBezTo>
                    <a:pt x="89" y="5235"/>
                    <a:pt x="41" y="5242"/>
                    <a:pt x="1" y="5246"/>
                  </a:cubicBezTo>
                  <a:cubicBezTo>
                    <a:pt x="37" y="5310"/>
                    <a:pt x="88" y="5340"/>
                    <a:pt x="165" y="5340"/>
                  </a:cubicBezTo>
                  <a:cubicBezTo>
                    <a:pt x="211" y="5340"/>
                    <a:pt x="267" y="5329"/>
                    <a:pt x="334" y="5308"/>
                  </a:cubicBezTo>
                  <a:cubicBezTo>
                    <a:pt x="5436" y="3704"/>
                    <a:pt x="9180" y="1960"/>
                    <a:pt x="13242" y="78"/>
                  </a:cubicBezTo>
                  <a:lnTo>
                    <a:pt x="13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1868467" y="3134696"/>
              <a:ext cx="85819" cy="121808"/>
            </a:xfrm>
            <a:custGeom>
              <a:avLst/>
              <a:gdLst/>
              <a:ahLst/>
              <a:cxnLst/>
              <a:rect l="l" t="t" r="r" b="b"/>
              <a:pathLst>
                <a:path w="496" h="704" extrusionOk="0">
                  <a:moveTo>
                    <a:pt x="140" y="0"/>
                  </a:moveTo>
                  <a:cubicBezTo>
                    <a:pt x="93" y="19"/>
                    <a:pt x="49" y="30"/>
                    <a:pt x="1" y="44"/>
                  </a:cubicBezTo>
                  <a:cubicBezTo>
                    <a:pt x="177" y="238"/>
                    <a:pt x="331" y="466"/>
                    <a:pt x="495" y="704"/>
                  </a:cubicBezTo>
                  <a:cubicBezTo>
                    <a:pt x="397" y="517"/>
                    <a:pt x="243" y="121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8218501" y="2725845"/>
              <a:ext cx="85819" cy="19205"/>
            </a:xfrm>
            <a:custGeom>
              <a:avLst/>
              <a:gdLst/>
              <a:ahLst/>
              <a:cxnLst/>
              <a:rect l="l" t="t" r="r" b="b"/>
              <a:pathLst>
                <a:path w="496" h="111" extrusionOk="0">
                  <a:moveTo>
                    <a:pt x="1" y="1"/>
                  </a:moveTo>
                  <a:lnTo>
                    <a:pt x="1" y="111"/>
                  </a:lnTo>
                  <a:lnTo>
                    <a:pt x="495" y="11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8218501" y="2577046"/>
              <a:ext cx="85819" cy="31836"/>
            </a:xfrm>
            <a:custGeom>
              <a:avLst/>
              <a:gdLst/>
              <a:ahLst/>
              <a:cxnLst/>
              <a:rect l="l" t="t" r="r" b="b"/>
              <a:pathLst>
                <a:path w="496" h="184" extrusionOk="0">
                  <a:moveTo>
                    <a:pt x="1" y="0"/>
                  </a:moveTo>
                  <a:lnTo>
                    <a:pt x="1" y="183"/>
                  </a:lnTo>
                  <a:lnTo>
                    <a:pt x="495" y="183"/>
                  </a:lnTo>
                  <a:lnTo>
                    <a:pt x="495" y="176"/>
                  </a:lnTo>
                  <a:lnTo>
                    <a:pt x="495" y="15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2725265" y="3208750"/>
              <a:ext cx="589315" cy="325455"/>
            </a:xfrm>
            <a:custGeom>
              <a:avLst/>
              <a:gdLst/>
              <a:ahLst/>
              <a:cxnLst/>
              <a:rect l="l" t="t" r="r" b="b"/>
              <a:pathLst>
                <a:path w="3406" h="1881" extrusionOk="0">
                  <a:moveTo>
                    <a:pt x="2547" y="0"/>
                  </a:moveTo>
                  <a:cubicBezTo>
                    <a:pt x="2477" y="0"/>
                    <a:pt x="2403" y="15"/>
                    <a:pt x="2327" y="49"/>
                  </a:cubicBezTo>
                  <a:lnTo>
                    <a:pt x="715" y="730"/>
                  </a:lnTo>
                  <a:cubicBezTo>
                    <a:pt x="0" y="1032"/>
                    <a:pt x="419" y="1880"/>
                    <a:pt x="938" y="1880"/>
                  </a:cubicBezTo>
                  <a:cubicBezTo>
                    <a:pt x="999" y="1880"/>
                    <a:pt x="1060" y="1869"/>
                    <a:pt x="1122" y="1843"/>
                  </a:cubicBezTo>
                  <a:lnTo>
                    <a:pt x="2884" y="1122"/>
                  </a:lnTo>
                  <a:cubicBezTo>
                    <a:pt x="3406" y="904"/>
                    <a:pt x="3089" y="0"/>
                    <a:pt x="2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3236196" y="3036766"/>
              <a:ext cx="462143" cy="285487"/>
            </a:xfrm>
            <a:custGeom>
              <a:avLst/>
              <a:gdLst/>
              <a:ahLst/>
              <a:cxnLst/>
              <a:rect l="l" t="t" r="r" b="b"/>
              <a:pathLst>
                <a:path w="2671" h="1650" extrusionOk="0">
                  <a:moveTo>
                    <a:pt x="2297" y="207"/>
                  </a:moveTo>
                  <a:lnTo>
                    <a:pt x="2300" y="208"/>
                  </a:lnTo>
                  <a:lnTo>
                    <a:pt x="2300" y="208"/>
                  </a:lnTo>
                  <a:cubicBezTo>
                    <a:pt x="2299" y="208"/>
                    <a:pt x="2298" y="207"/>
                    <a:pt x="2297" y="207"/>
                  </a:cubicBezTo>
                  <a:close/>
                  <a:moveTo>
                    <a:pt x="1302" y="1"/>
                  </a:moveTo>
                  <a:cubicBezTo>
                    <a:pt x="1158" y="1"/>
                    <a:pt x="1044" y="31"/>
                    <a:pt x="956" y="101"/>
                  </a:cubicBezTo>
                  <a:cubicBezTo>
                    <a:pt x="627" y="369"/>
                    <a:pt x="443" y="695"/>
                    <a:pt x="663" y="1046"/>
                  </a:cubicBezTo>
                  <a:cubicBezTo>
                    <a:pt x="787" y="1245"/>
                    <a:pt x="779" y="1330"/>
                    <a:pt x="718" y="1330"/>
                  </a:cubicBezTo>
                  <a:cubicBezTo>
                    <a:pt x="671" y="1330"/>
                    <a:pt x="593" y="1280"/>
                    <a:pt x="520" y="1193"/>
                  </a:cubicBezTo>
                  <a:cubicBezTo>
                    <a:pt x="385" y="1032"/>
                    <a:pt x="304" y="702"/>
                    <a:pt x="473" y="251"/>
                  </a:cubicBezTo>
                  <a:lnTo>
                    <a:pt x="473" y="251"/>
                  </a:lnTo>
                  <a:lnTo>
                    <a:pt x="147" y="398"/>
                  </a:lnTo>
                  <a:cubicBezTo>
                    <a:pt x="0" y="1248"/>
                    <a:pt x="297" y="1423"/>
                    <a:pt x="638" y="1526"/>
                  </a:cubicBezTo>
                  <a:cubicBezTo>
                    <a:pt x="932" y="1612"/>
                    <a:pt x="1180" y="1649"/>
                    <a:pt x="1389" y="1649"/>
                  </a:cubicBezTo>
                  <a:cubicBezTo>
                    <a:pt x="1987" y="1649"/>
                    <a:pt x="2272" y="1349"/>
                    <a:pt x="2432" y="1054"/>
                  </a:cubicBezTo>
                  <a:cubicBezTo>
                    <a:pt x="2670" y="592"/>
                    <a:pt x="2476" y="259"/>
                    <a:pt x="2341" y="222"/>
                  </a:cubicBezTo>
                  <a:lnTo>
                    <a:pt x="2300" y="208"/>
                  </a:lnTo>
                  <a:lnTo>
                    <a:pt x="2300" y="208"/>
                  </a:lnTo>
                  <a:cubicBezTo>
                    <a:pt x="2300" y="209"/>
                    <a:pt x="2300" y="209"/>
                    <a:pt x="2300" y="209"/>
                  </a:cubicBezTo>
                  <a:lnTo>
                    <a:pt x="2300" y="209"/>
                  </a:lnTo>
                  <a:cubicBezTo>
                    <a:pt x="1867" y="84"/>
                    <a:pt x="1542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512150" y="2853882"/>
              <a:ext cx="2575094" cy="1245070"/>
            </a:xfrm>
            <a:custGeom>
              <a:avLst/>
              <a:gdLst/>
              <a:ahLst/>
              <a:cxnLst/>
              <a:rect l="l" t="t" r="r" b="b"/>
              <a:pathLst>
                <a:path w="14883" h="7196" extrusionOk="0">
                  <a:moveTo>
                    <a:pt x="9843" y="1286"/>
                  </a:moveTo>
                  <a:cubicBezTo>
                    <a:pt x="9938" y="1367"/>
                    <a:pt x="10125" y="1590"/>
                    <a:pt x="10209" y="1733"/>
                  </a:cubicBezTo>
                  <a:cubicBezTo>
                    <a:pt x="10062" y="1572"/>
                    <a:pt x="9927" y="1426"/>
                    <a:pt x="9773" y="1323"/>
                  </a:cubicBezTo>
                  <a:lnTo>
                    <a:pt x="9843" y="1286"/>
                  </a:lnTo>
                  <a:close/>
                  <a:moveTo>
                    <a:pt x="9652" y="1323"/>
                  </a:moveTo>
                  <a:cubicBezTo>
                    <a:pt x="9751" y="1407"/>
                    <a:pt x="9934" y="1645"/>
                    <a:pt x="10018" y="1792"/>
                  </a:cubicBezTo>
                  <a:cubicBezTo>
                    <a:pt x="9872" y="1627"/>
                    <a:pt x="9740" y="1466"/>
                    <a:pt x="9579" y="1360"/>
                  </a:cubicBezTo>
                  <a:cubicBezTo>
                    <a:pt x="9604" y="1345"/>
                    <a:pt x="9630" y="1338"/>
                    <a:pt x="9652" y="1323"/>
                  </a:cubicBezTo>
                  <a:close/>
                  <a:moveTo>
                    <a:pt x="9469" y="1356"/>
                  </a:moveTo>
                  <a:cubicBezTo>
                    <a:pt x="9568" y="1444"/>
                    <a:pt x="9744" y="1700"/>
                    <a:pt x="9832" y="1851"/>
                  </a:cubicBezTo>
                  <a:cubicBezTo>
                    <a:pt x="9681" y="1678"/>
                    <a:pt x="9546" y="1514"/>
                    <a:pt x="9388" y="1393"/>
                  </a:cubicBezTo>
                  <a:cubicBezTo>
                    <a:pt x="9414" y="1378"/>
                    <a:pt x="9443" y="1371"/>
                    <a:pt x="9469" y="1356"/>
                  </a:cubicBezTo>
                  <a:close/>
                  <a:moveTo>
                    <a:pt x="9278" y="1393"/>
                  </a:moveTo>
                  <a:cubicBezTo>
                    <a:pt x="9377" y="1481"/>
                    <a:pt x="9557" y="1755"/>
                    <a:pt x="9645" y="1909"/>
                  </a:cubicBezTo>
                  <a:cubicBezTo>
                    <a:pt x="9495" y="1726"/>
                    <a:pt x="9355" y="1554"/>
                    <a:pt x="9191" y="1429"/>
                  </a:cubicBezTo>
                  <a:cubicBezTo>
                    <a:pt x="9216" y="1415"/>
                    <a:pt x="9249" y="1404"/>
                    <a:pt x="9278" y="1393"/>
                  </a:cubicBezTo>
                  <a:close/>
                  <a:moveTo>
                    <a:pt x="9095" y="1422"/>
                  </a:moveTo>
                  <a:cubicBezTo>
                    <a:pt x="9194" y="1517"/>
                    <a:pt x="9370" y="1810"/>
                    <a:pt x="9454" y="1971"/>
                  </a:cubicBezTo>
                  <a:cubicBezTo>
                    <a:pt x="9304" y="1777"/>
                    <a:pt x="9161" y="1598"/>
                    <a:pt x="8996" y="1462"/>
                  </a:cubicBezTo>
                  <a:lnTo>
                    <a:pt x="9095" y="1422"/>
                  </a:lnTo>
                  <a:close/>
                  <a:moveTo>
                    <a:pt x="8909" y="1459"/>
                  </a:moveTo>
                  <a:cubicBezTo>
                    <a:pt x="9007" y="1557"/>
                    <a:pt x="9176" y="1865"/>
                    <a:pt x="9267" y="2030"/>
                  </a:cubicBezTo>
                  <a:cubicBezTo>
                    <a:pt x="9114" y="1832"/>
                    <a:pt x="8971" y="1642"/>
                    <a:pt x="8806" y="1499"/>
                  </a:cubicBezTo>
                  <a:cubicBezTo>
                    <a:pt x="8839" y="1484"/>
                    <a:pt x="8876" y="1470"/>
                    <a:pt x="8909" y="1459"/>
                  </a:cubicBezTo>
                  <a:close/>
                  <a:moveTo>
                    <a:pt x="8718" y="1488"/>
                  </a:moveTo>
                  <a:cubicBezTo>
                    <a:pt x="8824" y="1594"/>
                    <a:pt x="8989" y="1920"/>
                    <a:pt x="9081" y="2089"/>
                  </a:cubicBezTo>
                  <a:cubicBezTo>
                    <a:pt x="8927" y="1883"/>
                    <a:pt x="8780" y="1686"/>
                    <a:pt x="8608" y="1532"/>
                  </a:cubicBezTo>
                  <a:lnTo>
                    <a:pt x="8718" y="1488"/>
                  </a:lnTo>
                  <a:close/>
                  <a:moveTo>
                    <a:pt x="8535" y="1521"/>
                  </a:moveTo>
                  <a:cubicBezTo>
                    <a:pt x="8637" y="1631"/>
                    <a:pt x="8802" y="1975"/>
                    <a:pt x="8898" y="2147"/>
                  </a:cubicBezTo>
                  <a:cubicBezTo>
                    <a:pt x="8736" y="1935"/>
                    <a:pt x="8590" y="1726"/>
                    <a:pt x="8421" y="1561"/>
                  </a:cubicBezTo>
                  <a:cubicBezTo>
                    <a:pt x="8458" y="1550"/>
                    <a:pt x="8498" y="1536"/>
                    <a:pt x="8535" y="1521"/>
                  </a:cubicBezTo>
                  <a:close/>
                  <a:moveTo>
                    <a:pt x="8352" y="1557"/>
                  </a:moveTo>
                  <a:cubicBezTo>
                    <a:pt x="8454" y="1667"/>
                    <a:pt x="8608" y="2030"/>
                    <a:pt x="8711" y="2209"/>
                  </a:cubicBezTo>
                  <a:cubicBezTo>
                    <a:pt x="8550" y="1986"/>
                    <a:pt x="8399" y="1774"/>
                    <a:pt x="8231" y="1598"/>
                  </a:cubicBezTo>
                  <a:lnTo>
                    <a:pt x="8352" y="1557"/>
                  </a:lnTo>
                  <a:close/>
                  <a:moveTo>
                    <a:pt x="8161" y="1587"/>
                  </a:moveTo>
                  <a:cubicBezTo>
                    <a:pt x="8264" y="1708"/>
                    <a:pt x="8421" y="2085"/>
                    <a:pt x="8524" y="2268"/>
                  </a:cubicBezTo>
                  <a:cubicBezTo>
                    <a:pt x="8359" y="2037"/>
                    <a:pt x="8205" y="1814"/>
                    <a:pt x="8033" y="1631"/>
                  </a:cubicBezTo>
                  <a:cubicBezTo>
                    <a:pt x="8073" y="1616"/>
                    <a:pt x="8121" y="1605"/>
                    <a:pt x="8161" y="1587"/>
                  </a:cubicBezTo>
                  <a:close/>
                  <a:moveTo>
                    <a:pt x="7978" y="1623"/>
                  </a:moveTo>
                  <a:cubicBezTo>
                    <a:pt x="8081" y="1744"/>
                    <a:pt x="8235" y="2140"/>
                    <a:pt x="8333" y="2327"/>
                  </a:cubicBezTo>
                  <a:cubicBezTo>
                    <a:pt x="8169" y="2089"/>
                    <a:pt x="8015" y="1861"/>
                    <a:pt x="7839" y="1667"/>
                  </a:cubicBezTo>
                  <a:cubicBezTo>
                    <a:pt x="7887" y="1653"/>
                    <a:pt x="7931" y="1642"/>
                    <a:pt x="7978" y="1623"/>
                  </a:cubicBezTo>
                  <a:close/>
                  <a:moveTo>
                    <a:pt x="7788" y="1653"/>
                  </a:moveTo>
                  <a:cubicBezTo>
                    <a:pt x="7894" y="1781"/>
                    <a:pt x="8040" y="2195"/>
                    <a:pt x="8147" y="2385"/>
                  </a:cubicBezTo>
                  <a:cubicBezTo>
                    <a:pt x="7978" y="2140"/>
                    <a:pt x="7821" y="1902"/>
                    <a:pt x="7649" y="1700"/>
                  </a:cubicBezTo>
                  <a:cubicBezTo>
                    <a:pt x="7692" y="1686"/>
                    <a:pt x="7744" y="1667"/>
                    <a:pt x="7788" y="1653"/>
                  </a:cubicBezTo>
                  <a:close/>
                  <a:moveTo>
                    <a:pt x="7601" y="1689"/>
                  </a:moveTo>
                  <a:cubicBezTo>
                    <a:pt x="7707" y="1818"/>
                    <a:pt x="7854" y="2250"/>
                    <a:pt x="7960" y="2448"/>
                  </a:cubicBezTo>
                  <a:cubicBezTo>
                    <a:pt x="7791" y="2195"/>
                    <a:pt x="7630" y="1946"/>
                    <a:pt x="7451" y="1737"/>
                  </a:cubicBezTo>
                  <a:cubicBezTo>
                    <a:pt x="7502" y="1722"/>
                    <a:pt x="7553" y="1704"/>
                    <a:pt x="7601" y="1689"/>
                  </a:cubicBezTo>
                  <a:close/>
                  <a:moveTo>
                    <a:pt x="7418" y="1722"/>
                  </a:moveTo>
                  <a:cubicBezTo>
                    <a:pt x="7524" y="1861"/>
                    <a:pt x="7667" y="2305"/>
                    <a:pt x="7777" y="2506"/>
                  </a:cubicBezTo>
                  <a:cubicBezTo>
                    <a:pt x="7601" y="2246"/>
                    <a:pt x="7443" y="1986"/>
                    <a:pt x="7264" y="1770"/>
                  </a:cubicBezTo>
                  <a:cubicBezTo>
                    <a:pt x="7315" y="1755"/>
                    <a:pt x="7370" y="1737"/>
                    <a:pt x="7418" y="1722"/>
                  </a:cubicBezTo>
                  <a:close/>
                  <a:moveTo>
                    <a:pt x="7231" y="1759"/>
                  </a:moveTo>
                  <a:cubicBezTo>
                    <a:pt x="7337" y="1898"/>
                    <a:pt x="7480" y="2360"/>
                    <a:pt x="7590" y="2565"/>
                  </a:cubicBezTo>
                  <a:cubicBezTo>
                    <a:pt x="7414" y="2294"/>
                    <a:pt x="7249" y="2034"/>
                    <a:pt x="7066" y="1807"/>
                  </a:cubicBezTo>
                  <a:cubicBezTo>
                    <a:pt x="7121" y="1792"/>
                    <a:pt x="7176" y="1774"/>
                    <a:pt x="7231" y="1759"/>
                  </a:cubicBezTo>
                  <a:close/>
                  <a:moveTo>
                    <a:pt x="7044" y="1788"/>
                  </a:moveTo>
                  <a:cubicBezTo>
                    <a:pt x="7154" y="1935"/>
                    <a:pt x="7286" y="2415"/>
                    <a:pt x="7399" y="2623"/>
                  </a:cubicBezTo>
                  <a:cubicBezTo>
                    <a:pt x="7227" y="2345"/>
                    <a:pt x="7059" y="2074"/>
                    <a:pt x="6876" y="1836"/>
                  </a:cubicBezTo>
                  <a:cubicBezTo>
                    <a:pt x="6931" y="1818"/>
                    <a:pt x="6989" y="1807"/>
                    <a:pt x="7044" y="1788"/>
                  </a:cubicBezTo>
                  <a:close/>
                  <a:moveTo>
                    <a:pt x="14011" y="268"/>
                  </a:moveTo>
                  <a:lnTo>
                    <a:pt x="14091" y="426"/>
                  </a:lnTo>
                  <a:cubicBezTo>
                    <a:pt x="13406" y="752"/>
                    <a:pt x="12692" y="1081"/>
                    <a:pt x="11960" y="1411"/>
                  </a:cubicBezTo>
                  <a:cubicBezTo>
                    <a:pt x="11655" y="1548"/>
                    <a:pt x="11321" y="1687"/>
                    <a:pt x="11009" y="1687"/>
                  </a:cubicBezTo>
                  <a:cubicBezTo>
                    <a:pt x="10912" y="1687"/>
                    <a:pt x="10817" y="1673"/>
                    <a:pt x="10725" y="1642"/>
                  </a:cubicBezTo>
                  <a:cubicBezTo>
                    <a:pt x="10228" y="1468"/>
                    <a:pt x="10035" y="1217"/>
                    <a:pt x="9578" y="1217"/>
                  </a:cubicBezTo>
                  <a:cubicBezTo>
                    <a:pt x="9486" y="1217"/>
                    <a:pt x="9384" y="1227"/>
                    <a:pt x="9267" y="1250"/>
                  </a:cubicBezTo>
                  <a:cubicBezTo>
                    <a:pt x="6132" y="1869"/>
                    <a:pt x="4202" y="2103"/>
                    <a:pt x="1063" y="2715"/>
                  </a:cubicBezTo>
                  <a:cubicBezTo>
                    <a:pt x="945" y="2737"/>
                    <a:pt x="817" y="2747"/>
                    <a:pt x="711" y="2747"/>
                  </a:cubicBezTo>
                  <a:cubicBezTo>
                    <a:pt x="465" y="2747"/>
                    <a:pt x="341" y="2694"/>
                    <a:pt x="748" y="2620"/>
                  </a:cubicBezTo>
                  <a:cubicBezTo>
                    <a:pt x="3817" y="2056"/>
                    <a:pt x="6484" y="1568"/>
                    <a:pt x="9542" y="968"/>
                  </a:cubicBezTo>
                  <a:cubicBezTo>
                    <a:pt x="9697" y="938"/>
                    <a:pt x="9827" y="920"/>
                    <a:pt x="9934" y="920"/>
                  </a:cubicBezTo>
                  <a:cubicBezTo>
                    <a:pt x="10077" y="920"/>
                    <a:pt x="10182" y="951"/>
                    <a:pt x="10253" y="1026"/>
                  </a:cubicBezTo>
                  <a:cubicBezTo>
                    <a:pt x="10366" y="1147"/>
                    <a:pt x="10601" y="1323"/>
                    <a:pt x="10842" y="1385"/>
                  </a:cubicBezTo>
                  <a:cubicBezTo>
                    <a:pt x="10962" y="1413"/>
                    <a:pt x="11074" y="1427"/>
                    <a:pt x="11182" y="1427"/>
                  </a:cubicBezTo>
                  <a:cubicBezTo>
                    <a:pt x="11426" y="1427"/>
                    <a:pt x="11653" y="1358"/>
                    <a:pt x="11923" y="1239"/>
                  </a:cubicBezTo>
                  <a:cubicBezTo>
                    <a:pt x="12648" y="909"/>
                    <a:pt x="13333" y="587"/>
                    <a:pt x="14011" y="268"/>
                  </a:cubicBezTo>
                  <a:close/>
                  <a:moveTo>
                    <a:pt x="6846" y="1821"/>
                  </a:moveTo>
                  <a:cubicBezTo>
                    <a:pt x="6956" y="1968"/>
                    <a:pt x="7088" y="2470"/>
                    <a:pt x="7202" y="2682"/>
                  </a:cubicBezTo>
                  <a:cubicBezTo>
                    <a:pt x="7030" y="2404"/>
                    <a:pt x="6865" y="2129"/>
                    <a:pt x="6682" y="1887"/>
                  </a:cubicBezTo>
                  <a:lnTo>
                    <a:pt x="6682" y="1887"/>
                  </a:lnTo>
                  <a:cubicBezTo>
                    <a:pt x="6788" y="2070"/>
                    <a:pt x="6905" y="2532"/>
                    <a:pt x="7015" y="2744"/>
                  </a:cubicBezTo>
                  <a:cubicBezTo>
                    <a:pt x="6850" y="2470"/>
                    <a:pt x="6689" y="2202"/>
                    <a:pt x="6517" y="1960"/>
                  </a:cubicBezTo>
                  <a:lnTo>
                    <a:pt x="6517" y="1960"/>
                  </a:lnTo>
                  <a:cubicBezTo>
                    <a:pt x="6616" y="2169"/>
                    <a:pt x="6722" y="2601"/>
                    <a:pt x="6828" y="2803"/>
                  </a:cubicBezTo>
                  <a:cubicBezTo>
                    <a:pt x="6663" y="2532"/>
                    <a:pt x="6506" y="2272"/>
                    <a:pt x="6341" y="2023"/>
                  </a:cubicBezTo>
                  <a:lnTo>
                    <a:pt x="6341" y="2023"/>
                  </a:lnTo>
                  <a:cubicBezTo>
                    <a:pt x="6440" y="2250"/>
                    <a:pt x="6539" y="2664"/>
                    <a:pt x="6641" y="2861"/>
                  </a:cubicBezTo>
                  <a:cubicBezTo>
                    <a:pt x="6480" y="2598"/>
                    <a:pt x="6330" y="2330"/>
                    <a:pt x="6165" y="2089"/>
                  </a:cubicBezTo>
                  <a:lnTo>
                    <a:pt x="6165" y="2089"/>
                  </a:lnTo>
                  <a:cubicBezTo>
                    <a:pt x="6257" y="2323"/>
                    <a:pt x="6352" y="2730"/>
                    <a:pt x="6451" y="2920"/>
                  </a:cubicBezTo>
                  <a:cubicBezTo>
                    <a:pt x="6297" y="2656"/>
                    <a:pt x="6147" y="2396"/>
                    <a:pt x="5986" y="2147"/>
                  </a:cubicBezTo>
                  <a:lnTo>
                    <a:pt x="5986" y="2147"/>
                  </a:lnTo>
                  <a:cubicBezTo>
                    <a:pt x="6074" y="2396"/>
                    <a:pt x="6165" y="2788"/>
                    <a:pt x="6264" y="2982"/>
                  </a:cubicBezTo>
                  <a:cubicBezTo>
                    <a:pt x="6114" y="2715"/>
                    <a:pt x="5964" y="2455"/>
                    <a:pt x="5806" y="2213"/>
                  </a:cubicBezTo>
                  <a:lnTo>
                    <a:pt x="5806" y="2213"/>
                  </a:lnTo>
                  <a:cubicBezTo>
                    <a:pt x="5894" y="2462"/>
                    <a:pt x="5982" y="2858"/>
                    <a:pt x="6077" y="3041"/>
                  </a:cubicBezTo>
                  <a:cubicBezTo>
                    <a:pt x="5927" y="2774"/>
                    <a:pt x="5781" y="2513"/>
                    <a:pt x="5627" y="2268"/>
                  </a:cubicBezTo>
                  <a:lnTo>
                    <a:pt x="5627" y="2268"/>
                  </a:lnTo>
                  <a:cubicBezTo>
                    <a:pt x="5711" y="2528"/>
                    <a:pt x="5791" y="2913"/>
                    <a:pt x="5890" y="3100"/>
                  </a:cubicBezTo>
                  <a:cubicBezTo>
                    <a:pt x="5744" y="2836"/>
                    <a:pt x="5597" y="2579"/>
                    <a:pt x="5444" y="2327"/>
                  </a:cubicBezTo>
                  <a:lnTo>
                    <a:pt x="5444" y="2327"/>
                  </a:lnTo>
                  <a:cubicBezTo>
                    <a:pt x="5528" y="2590"/>
                    <a:pt x="5605" y="2971"/>
                    <a:pt x="5700" y="3158"/>
                  </a:cubicBezTo>
                  <a:cubicBezTo>
                    <a:pt x="5553" y="2898"/>
                    <a:pt x="5414" y="2638"/>
                    <a:pt x="5268" y="2385"/>
                  </a:cubicBezTo>
                  <a:lnTo>
                    <a:pt x="5268" y="2385"/>
                  </a:lnTo>
                  <a:cubicBezTo>
                    <a:pt x="5345" y="2656"/>
                    <a:pt x="5422" y="3037"/>
                    <a:pt x="5513" y="3220"/>
                  </a:cubicBezTo>
                  <a:cubicBezTo>
                    <a:pt x="5367" y="2957"/>
                    <a:pt x="5231" y="2697"/>
                    <a:pt x="5085" y="2444"/>
                  </a:cubicBezTo>
                  <a:lnTo>
                    <a:pt x="5085" y="2444"/>
                  </a:lnTo>
                  <a:cubicBezTo>
                    <a:pt x="5162" y="2726"/>
                    <a:pt x="5235" y="3096"/>
                    <a:pt x="5326" y="3279"/>
                  </a:cubicBezTo>
                  <a:cubicBezTo>
                    <a:pt x="5183" y="3019"/>
                    <a:pt x="5048" y="2763"/>
                    <a:pt x="4905" y="2513"/>
                  </a:cubicBezTo>
                  <a:lnTo>
                    <a:pt x="4905" y="2513"/>
                  </a:lnTo>
                  <a:cubicBezTo>
                    <a:pt x="4978" y="2792"/>
                    <a:pt x="5048" y="3158"/>
                    <a:pt x="5143" y="3338"/>
                  </a:cubicBezTo>
                  <a:cubicBezTo>
                    <a:pt x="5000" y="3078"/>
                    <a:pt x="4865" y="2821"/>
                    <a:pt x="4726" y="2568"/>
                  </a:cubicBezTo>
                  <a:lnTo>
                    <a:pt x="4726" y="2568"/>
                  </a:lnTo>
                  <a:cubicBezTo>
                    <a:pt x="4795" y="2854"/>
                    <a:pt x="4868" y="3213"/>
                    <a:pt x="4960" y="3396"/>
                  </a:cubicBezTo>
                  <a:cubicBezTo>
                    <a:pt x="4821" y="3136"/>
                    <a:pt x="4685" y="2880"/>
                    <a:pt x="4543" y="2627"/>
                  </a:cubicBezTo>
                  <a:lnTo>
                    <a:pt x="4543" y="2627"/>
                  </a:lnTo>
                  <a:cubicBezTo>
                    <a:pt x="4612" y="2916"/>
                    <a:pt x="4682" y="3279"/>
                    <a:pt x="4773" y="3458"/>
                  </a:cubicBezTo>
                  <a:cubicBezTo>
                    <a:pt x="4634" y="3195"/>
                    <a:pt x="4499" y="2938"/>
                    <a:pt x="4359" y="2689"/>
                  </a:cubicBezTo>
                  <a:lnTo>
                    <a:pt x="4359" y="2689"/>
                  </a:lnTo>
                  <a:cubicBezTo>
                    <a:pt x="4429" y="2982"/>
                    <a:pt x="4491" y="3338"/>
                    <a:pt x="4583" y="3517"/>
                  </a:cubicBezTo>
                  <a:cubicBezTo>
                    <a:pt x="4447" y="3257"/>
                    <a:pt x="4315" y="3001"/>
                    <a:pt x="4176" y="2744"/>
                  </a:cubicBezTo>
                  <a:lnTo>
                    <a:pt x="4176" y="2744"/>
                  </a:lnTo>
                  <a:cubicBezTo>
                    <a:pt x="4242" y="3040"/>
                    <a:pt x="4304" y="3393"/>
                    <a:pt x="4395" y="3573"/>
                  </a:cubicBezTo>
                  <a:lnTo>
                    <a:pt x="4395" y="3573"/>
                  </a:lnTo>
                  <a:cubicBezTo>
                    <a:pt x="4263" y="3314"/>
                    <a:pt x="4125" y="3055"/>
                    <a:pt x="3993" y="2803"/>
                  </a:cubicBezTo>
                  <a:lnTo>
                    <a:pt x="3993" y="2803"/>
                  </a:lnTo>
                  <a:cubicBezTo>
                    <a:pt x="4059" y="3103"/>
                    <a:pt x="4121" y="3458"/>
                    <a:pt x="4209" y="3642"/>
                  </a:cubicBezTo>
                  <a:cubicBezTo>
                    <a:pt x="4077" y="3378"/>
                    <a:pt x="3942" y="3118"/>
                    <a:pt x="3810" y="2861"/>
                  </a:cubicBezTo>
                  <a:lnTo>
                    <a:pt x="3810" y="2861"/>
                  </a:lnTo>
                  <a:cubicBezTo>
                    <a:pt x="3868" y="3165"/>
                    <a:pt x="3934" y="3520"/>
                    <a:pt x="4026" y="3699"/>
                  </a:cubicBezTo>
                  <a:lnTo>
                    <a:pt x="4026" y="3699"/>
                  </a:lnTo>
                  <a:lnTo>
                    <a:pt x="3627" y="2916"/>
                  </a:lnTo>
                  <a:lnTo>
                    <a:pt x="3627" y="2916"/>
                  </a:lnTo>
                  <a:cubicBezTo>
                    <a:pt x="3685" y="3224"/>
                    <a:pt x="3748" y="3576"/>
                    <a:pt x="3839" y="3759"/>
                  </a:cubicBezTo>
                  <a:cubicBezTo>
                    <a:pt x="3704" y="3495"/>
                    <a:pt x="3576" y="3231"/>
                    <a:pt x="3444" y="2975"/>
                  </a:cubicBezTo>
                  <a:lnTo>
                    <a:pt x="3444" y="2975"/>
                  </a:lnTo>
                  <a:cubicBezTo>
                    <a:pt x="3502" y="3286"/>
                    <a:pt x="3565" y="3642"/>
                    <a:pt x="3649" y="3817"/>
                  </a:cubicBezTo>
                  <a:cubicBezTo>
                    <a:pt x="3517" y="3554"/>
                    <a:pt x="3389" y="3294"/>
                    <a:pt x="3257" y="3030"/>
                  </a:cubicBezTo>
                  <a:lnTo>
                    <a:pt x="3257" y="3030"/>
                  </a:lnTo>
                  <a:cubicBezTo>
                    <a:pt x="3310" y="3331"/>
                    <a:pt x="3367" y="3674"/>
                    <a:pt x="3453" y="3862"/>
                  </a:cubicBezTo>
                  <a:lnTo>
                    <a:pt x="3453" y="3862"/>
                  </a:lnTo>
                  <a:cubicBezTo>
                    <a:pt x="3328" y="3601"/>
                    <a:pt x="3199" y="3346"/>
                    <a:pt x="3074" y="3092"/>
                  </a:cubicBezTo>
                  <a:lnTo>
                    <a:pt x="3074" y="3092"/>
                  </a:lnTo>
                  <a:cubicBezTo>
                    <a:pt x="3128" y="3402"/>
                    <a:pt x="3185" y="3747"/>
                    <a:pt x="3271" y="3929"/>
                  </a:cubicBezTo>
                  <a:lnTo>
                    <a:pt x="3271" y="3929"/>
                  </a:lnTo>
                  <a:cubicBezTo>
                    <a:pt x="3144" y="3665"/>
                    <a:pt x="3017" y="3408"/>
                    <a:pt x="2887" y="3147"/>
                  </a:cubicBezTo>
                  <a:lnTo>
                    <a:pt x="2887" y="3147"/>
                  </a:lnTo>
                  <a:cubicBezTo>
                    <a:pt x="2941" y="3455"/>
                    <a:pt x="2994" y="3798"/>
                    <a:pt x="3082" y="3985"/>
                  </a:cubicBezTo>
                  <a:lnTo>
                    <a:pt x="3082" y="3985"/>
                  </a:lnTo>
                  <a:cubicBezTo>
                    <a:pt x="2956" y="3725"/>
                    <a:pt x="2830" y="3462"/>
                    <a:pt x="2704" y="3206"/>
                  </a:cubicBezTo>
                  <a:lnTo>
                    <a:pt x="2704" y="3206"/>
                  </a:lnTo>
                  <a:cubicBezTo>
                    <a:pt x="2759" y="3524"/>
                    <a:pt x="2814" y="3880"/>
                    <a:pt x="2898" y="4055"/>
                  </a:cubicBezTo>
                  <a:lnTo>
                    <a:pt x="2513" y="3261"/>
                  </a:lnTo>
                  <a:lnTo>
                    <a:pt x="2513" y="3261"/>
                  </a:lnTo>
                  <a:cubicBezTo>
                    <a:pt x="2563" y="3576"/>
                    <a:pt x="2616" y="3912"/>
                    <a:pt x="2702" y="4099"/>
                  </a:cubicBezTo>
                  <a:lnTo>
                    <a:pt x="2702" y="4099"/>
                  </a:lnTo>
                  <a:cubicBezTo>
                    <a:pt x="2577" y="3838"/>
                    <a:pt x="2452" y="3573"/>
                    <a:pt x="2330" y="3316"/>
                  </a:cubicBezTo>
                  <a:lnTo>
                    <a:pt x="2330" y="3316"/>
                  </a:lnTo>
                  <a:cubicBezTo>
                    <a:pt x="2380" y="3631"/>
                    <a:pt x="2433" y="3970"/>
                    <a:pt x="2519" y="4158"/>
                  </a:cubicBezTo>
                  <a:lnTo>
                    <a:pt x="2519" y="4158"/>
                  </a:lnTo>
                  <a:cubicBezTo>
                    <a:pt x="2394" y="3897"/>
                    <a:pt x="2272" y="3639"/>
                    <a:pt x="2147" y="3378"/>
                  </a:cubicBezTo>
                  <a:lnTo>
                    <a:pt x="2147" y="3378"/>
                  </a:lnTo>
                  <a:cubicBezTo>
                    <a:pt x="2195" y="3686"/>
                    <a:pt x="2244" y="4016"/>
                    <a:pt x="2326" y="4203"/>
                  </a:cubicBezTo>
                  <a:lnTo>
                    <a:pt x="2326" y="4203"/>
                  </a:lnTo>
                  <a:cubicBezTo>
                    <a:pt x="2203" y="3943"/>
                    <a:pt x="2083" y="3690"/>
                    <a:pt x="1960" y="3433"/>
                  </a:cubicBezTo>
                  <a:lnTo>
                    <a:pt x="1960" y="3433"/>
                  </a:lnTo>
                  <a:cubicBezTo>
                    <a:pt x="2009" y="3745"/>
                    <a:pt x="2057" y="4073"/>
                    <a:pt x="2140" y="4263"/>
                  </a:cubicBezTo>
                  <a:lnTo>
                    <a:pt x="2140" y="4263"/>
                  </a:lnTo>
                  <a:cubicBezTo>
                    <a:pt x="2020" y="4006"/>
                    <a:pt x="1897" y="3748"/>
                    <a:pt x="1777" y="3488"/>
                  </a:cubicBezTo>
                  <a:lnTo>
                    <a:pt x="1777" y="3488"/>
                  </a:lnTo>
                  <a:cubicBezTo>
                    <a:pt x="1824" y="3817"/>
                    <a:pt x="1877" y="4156"/>
                    <a:pt x="1958" y="4342"/>
                  </a:cubicBezTo>
                  <a:lnTo>
                    <a:pt x="1958" y="4342"/>
                  </a:lnTo>
                  <a:cubicBezTo>
                    <a:pt x="1839" y="4076"/>
                    <a:pt x="1713" y="3809"/>
                    <a:pt x="1590" y="3550"/>
                  </a:cubicBezTo>
                  <a:lnTo>
                    <a:pt x="1590" y="3550"/>
                  </a:lnTo>
                  <a:cubicBezTo>
                    <a:pt x="1631" y="3857"/>
                    <a:pt x="1677" y="4179"/>
                    <a:pt x="1756" y="4368"/>
                  </a:cubicBezTo>
                  <a:lnTo>
                    <a:pt x="1756" y="4368"/>
                  </a:lnTo>
                  <a:cubicBezTo>
                    <a:pt x="1639" y="4113"/>
                    <a:pt x="1524" y="3857"/>
                    <a:pt x="1404" y="3605"/>
                  </a:cubicBezTo>
                  <a:lnTo>
                    <a:pt x="1404" y="3605"/>
                  </a:lnTo>
                  <a:cubicBezTo>
                    <a:pt x="1444" y="3912"/>
                    <a:pt x="1490" y="4228"/>
                    <a:pt x="1567" y="4421"/>
                  </a:cubicBezTo>
                  <a:lnTo>
                    <a:pt x="1567" y="4421"/>
                  </a:lnTo>
                  <a:lnTo>
                    <a:pt x="887" y="2898"/>
                  </a:lnTo>
                  <a:lnTo>
                    <a:pt x="1272" y="2821"/>
                  </a:lnTo>
                  <a:lnTo>
                    <a:pt x="1272" y="2825"/>
                  </a:lnTo>
                  <a:cubicBezTo>
                    <a:pt x="1330" y="2814"/>
                    <a:pt x="1393" y="2803"/>
                    <a:pt x="1455" y="2788"/>
                  </a:cubicBezTo>
                  <a:lnTo>
                    <a:pt x="1455" y="2795"/>
                  </a:lnTo>
                  <a:cubicBezTo>
                    <a:pt x="1513" y="2781"/>
                    <a:pt x="1576" y="2770"/>
                    <a:pt x="1638" y="2759"/>
                  </a:cubicBezTo>
                  <a:lnTo>
                    <a:pt x="1638" y="2763"/>
                  </a:lnTo>
                  <a:cubicBezTo>
                    <a:pt x="1697" y="2748"/>
                    <a:pt x="1759" y="2741"/>
                    <a:pt x="1821" y="2726"/>
                  </a:cubicBezTo>
                  <a:lnTo>
                    <a:pt x="1821" y="2730"/>
                  </a:lnTo>
                  <a:cubicBezTo>
                    <a:pt x="1880" y="2715"/>
                    <a:pt x="1942" y="2708"/>
                    <a:pt x="2004" y="2693"/>
                  </a:cubicBezTo>
                  <a:lnTo>
                    <a:pt x="2004" y="2697"/>
                  </a:lnTo>
                  <a:cubicBezTo>
                    <a:pt x="2063" y="2682"/>
                    <a:pt x="2125" y="2675"/>
                    <a:pt x="2187" y="2660"/>
                  </a:cubicBezTo>
                  <a:lnTo>
                    <a:pt x="2187" y="2664"/>
                  </a:lnTo>
                  <a:cubicBezTo>
                    <a:pt x="2246" y="2653"/>
                    <a:pt x="2308" y="2638"/>
                    <a:pt x="2370" y="2627"/>
                  </a:cubicBezTo>
                  <a:lnTo>
                    <a:pt x="2370" y="2634"/>
                  </a:lnTo>
                  <a:cubicBezTo>
                    <a:pt x="2429" y="2620"/>
                    <a:pt x="2491" y="2605"/>
                    <a:pt x="2554" y="2598"/>
                  </a:cubicBezTo>
                  <a:lnTo>
                    <a:pt x="2554" y="2601"/>
                  </a:lnTo>
                  <a:cubicBezTo>
                    <a:pt x="2612" y="2587"/>
                    <a:pt x="2674" y="2572"/>
                    <a:pt x="2737" y="2565"/>
                  </a:cubicBezTo>
                  <a:cubicBezTo>
                    <a:pt x="2737" y="2565"/>
                    <a:pt x="2737" y="2568"/>
                    <a:pt x="2740" y="2568"/>
                  </a:cubicBezTo>
                  <a:cubicBezTo>
                    <a:pt x="2799" y="2554"/>
                    <a:pt x="2865" y="2543"/>
                    <a:pt x="2924" y="2532"/>
                  </a:cubicBezTo>
                  <a:cubicBezTo>
                    <a:pt x="2924" y="2532"/>
                    <a:pt x="2924" y="2535"/>
                    <a:pt x="2927" y="2535"/>
                  </a:cubicBezTo>
                  <a:cubicBezTo>
                    <a:pt x="2986" y="2524"/>
                    <a:pt x="3052" y="2510"/>
                    <a:pt x="3110" y="2495"/>
                  </a:cubicBezTo>
                  <a:cubicBezTo>
                    <a:pt x="3110" y="2495"/>
                    <a:pt x="3110" y="2499"/>
                    <a:pt x="3114" y="2499"/>
                  </a:cubicBezTo>
                  <a:cubicBezTo>
                    <a:pt x="3173" y="2488"/>
                    <a:pt x="3239" y="2473"/>
                    <a:pt x="3297" y="2459"/>
                  </a:cubicBezTo>
                  <a:cubicBezTo>
                    <a:pt x="3297" y="2459"/>
                    <a:pt x="3297" y="2462"/>
                    <a:pt x="3301" y="2462"/>
                  </a:cubicBezTo>
                  <a:cubicBezTo>
                    <a:pt x="3363" y="2451"/>
                    <a:pt x="3425" y="2437"/>
                    <a:pt x="3484" y="2422"/>
                  </a:cubicBezTo>
                  <a:cubicBezTo>
                    <a:pt x="3484" y="2422"/>
                    <a:pt x="3484" y="2426"/>
                    <a:pt x="3491" y="2426"/>
                  </a:cubicBezTo>
                  <a:cubicBezTo>
                    <a:pt x="3550" y="2415"/>
                    <a:pt x="3612" y="2400"/>
                    <a:pt x="3674" y="2385"/>
                  </a:cubicBezTo>
                  <a:cubicBezTo>
                    <a:pt x="3674" y="2385"/>
                    <a:pt x="3674" y="2389"/>
                    <a:pt x="3678" y="2396"/>
                  </a:cubicBezTo>
                  <a:cubicBezTo>
                    <a:pt x="3737" y="2382"/>
                    <a:pt x="3803" y="2367"/>
                    <a:pt x="3861" y="2352"/>
                  </a:cubicBezTo>
                  <a:cubicBezTo>
                    <a:pt x="3861" y="2352"/>
                    <a:pt x="3865" y="2360"/>
                    <a:pt x="3865" y="2363"/>
                  </a:cubicBezTo>
                  <a:cubicBezTo>
                    <a:pt x="3923" y="2349"/>
                    <a:pt x="3989" y="2334"/>
                    <a:pt x="4048" y="2323"/>
                  </a:cubicBezTo>
                  <a:cubicBezTo>
                    <a:pt x="4048" y="2323"/>
                    <a:pt x="4052" y="2327"/>
                    <a:pt x="4052" y="2330"/>
                  </a:cubicBezTo>
                  <a:cubicBezTo>
                    <a:pt x="4114" y="2316"/>
                    <a:pt x="4176" y="2305"/>
                    <a:pt x="4235" y="2290"/>
                  </a:cubicBezTo>
                  <a:cubicBezTo>
                    <a:pt x="4235" y="2294"/>
                    <a:pt x="4242" y="2294"/>
                    <a:pt x="4242" y="2297"/>
                  </a:cubicBezTo>
                  <a:cubicBezTo>
                    <a:pt x="4301" y="2286"/>
                    <a:pt x="4363" y="2272"/>
                    <a:pt x="4425" y="2257"/>
                  </a:cubicBezTo>
                  <a:cubicBezTo>
                    <a:pt x="4425" y="2261"/>
                    <a:pt x="4429" y="2261"/>
                    <a:pt x="4429" y="2268"/>
                  </a:cubicBezTo>
                  <a:cubicBezTo>
                    <a:pt x="4488" y="2253"/>
                    <a:pt x="4553" y="2239"/>
                    <a:pt x="4612" y="2224"/>
                  </a:cubicBezTo>
                  <a:cubicBezTo>
                    <a:pt x="4612" y="2231"/>
                    <a:pt x="4616" y="2231"/>
                    <a:pt x="4616" y="2235"/>
                  </a:cubicBezTo>
                  <a:cubicBezTo>
                    <a:pt x="4674" y="2220"/>
                    <a:pt x="4737" y="2206"/>
                    <a:pt x="4799" y="2195"/>
                  </a:cubicBezTo>
                  <a:cubicBezTo>
                    <a:pt x="4799" y="2198"/>
                    <a:pt x="4803" y="2198"/>
                    <a:pt x="4803" y="2202"/>
                  </a:cubicBezTo>
                  <a:cubicBezTo>
                    <a:pt x="4865" y="2187"/>
                    <a:pt x="4923" y="2176"/>
                    <a:pt x="4986" y="2162"/>
                  </a:cubicBezTo>
                  <a:cubicBezTo>
                    <a:pt x="4986" y="2166"/>
                    <a:pt x="4993" y="2169"/>
                    <a:pt x="4993" y="2169"/>
                  </a:cubicBezTo>
                  <a:cubicBezTo>
                    <a:pt x="5052" y="2158"/>
                    <a:pt x="5110" y="2144"/>
                    <a:pt x="5176" y="2129"/>
                  </a:cubicBezTo>
                  <a:cubicBezTo>
                    <a:pt x="5176" y="2133"/>
                    <a:pt x="5180" y="2140"/>
                    <a:pt x="5180" y="2140"/>
                  </a:cubicBezTo>
                  <a:cubicBezTo>
                    <a:pt x="5238" y="2125"/>
                    <a:pt x="5297" y="2111"/>
                    <a:pt x="5359" y="2092"/>
                  </a:cubicBezTo>
                  <a:cubicBezTo>
                    <a:pt x="5359" y="2096"/>
                    <a:pt x="5363" y="2103"/>
                    <a:pt x="5363" y="2103"/>
                  </a:cubicBezTo>
                  <a:cubicBezTo>
                    <a:pt x="5422" y="2089"/>
                    <a:pt x="5480" y="2074"/>
                    <a:pt x="5542" y="2056"/>
                  </a:cubicBezTo>
                  <a:cubicBezTo>
                    <a:pt x="5542" y="2059"/>
                    <a:pt x="5546" y="2067"/>
                    <a:pt x="5546" y="2070"/>
                  </a:cubicBezTo>
                  <a:cubicBezTo>
                    <a:pt x="5605" y="2056"/>
                    <a:pt x="5663" y="2037"/>
                    <a:pt x="5726" y="2023"/>
                  </a:cubicBezTo>
                  <a:cubicBezTo>
                    <a:pt x="5729" y="2030"/>
                    <a:pt x="5729" y="2034"/>
                    <a:pt x="5733" y="2037"/>
                  </a:cubicBezTo>
                  <a:cubicBezTo>
                    <a:pt x="5791" y="2023"/>
                    <a:pt x="5854" y="2004"/>
                    <a:pt x="5912" y="1993"/>
                  </a:cubicBezTo>
                  <a:cubicBezTo>
                    <a:pt x="5916" y="1997"/>
                    <a:pt x="5916" y="2001"/>
                    <a:pt x="5920" y="2004"/>
                  </a:cubicBezTo>
                  <a:cubicBezTo>
                    <a:pt x="5982" y="1993"/>
                    <a:pt x="6041" y="1975"/>
                    <a:pt x="6099" y="1960"/>
                  </a:cubicBezTo>
                  <a:cubicBezTo>
                    <a:pt x="6103" y="1964"/>
                    <a:pt x="6103" y="1968"/>
                    <a:pt x="6110" y="1975"/>
                  </a:cubicBezTo>
                  <a:cubicBezTo>
                    <a:pt x="6169" y="1960"/>
                    <a:pt x="6227" y="1942"/>
                    <a:pt x="6286" y="1927"/>
                  </a:cubicBezTo>
                  <a:cubicBezTo>
                    <a:pt x="6293" y="1931"/>
                    <a:pt x="6293" y="1938"/>
                    <a:pt x="6297" y="1942"/>
                  </a:cubicBezTo>
                  <a:cubicBezTo>
                    <a:pt x="6356" y="1927"/>
                    <a:pt x="6414" y="1909"/>
                    <a:pt x="6476" y="1894"/>
                  </a:cubicBezTo>
                  <a:cubicBezTo>
                    <a:pt x="6480" y="1902"/>
                    <a:pt x="6480" y="1905"/>
                    <a:pt x="6484" y="1909"/>
                  </a:cubicBezTo>
                  <a:cubicBezTo>
                    <a:pt x="6542" y="1891"/>
                    <a:pt x="6605" y="1876"/>
                    <a:pt x="6663" y="1858"/>
                  </a:cubicBezTo>
                  <a:cubicBezTo>
                    <a:pt x="6667" y="1865"/>
                    <a:pt x="6667" y="1869"/>
                    <a:pt x="6671" y="1872"/>
                  </a:cubicBezTo>
                  <a:cubicBezTo>
                    <a:pt x="6733" y="1854"/>
                    <a:pt x="6791" y="1840"/>
                    <a:pt x="6846" y="1821"/>
                  </a:cubicBezTo>
                  <a:close/>
                  <a:moveTo>
                    <a:pt x="14615" y="1612"/>
                  </a:moveTo>
                  <a:lnTo>
                    <a:pt x="14663" y="1689"/>
                  </a:lnTo>
                  <a:cubicBezTo>
                    <a:pt x="10604" y="3572"/>
                    <a:pt x="6857" y="5312"/>
                    <a:pt x="1755" y="6920"/>
                  </a:cubicBezTo>
                  <a:cubicBezTo>
                    <a:pt x="1686" y="6941"/>
                    <a:pt x="1629" y="6952"/>
                    <a:pt x="1582" y="6952"/>
                  </a:cubicBezTo>
                  <a:cubicBezTo>
                    <a:pt x="1507" y="6952"/>
                    <a:pt x="1458" y="6924"/>
                    <a:pt x="1422" y="6861"/>
                  </a:cubicBezTo>
                  <a:cubicBezTo>
                    <a:pt x="1462" y="6850"/>
                    <a:pt x="1510" y="6839"/>
                    <a:pt x="1550" y="6828"/>
                  </a:cubicBezTo>
                  <a:cubicBezTo>
                    <a:pt x="6747" y="5195"/>
                    <a:pt x="10483" y="3532"/>
                    <a:pt x="14615" y="1612"/>
                  </a:cubicBezTo>
                  <a:close/>
                  <a:moveTo>
                    <a:pt x="14011" y="1"/>
                  </a:moveTo>
                  <a:cubicBezTo>
                    <a:pt x="13340" y="319"/>
                    <a:pt x="12652" y="642"/>
                    <a:pt x="11923" y="971"/>
                  </a:cubicBezTo>
                  <a:cubicBezTo>
                    <a:pt x="11656" y="1090"/>
                    <a:pt x="11423" y="1177"/>
                    <a:pt x="11182" y="1177"/>
                  </a:cubicBezTo>
                  <a:cubicBezTo>
                    <a:pt x="11072" y="1177"/>
                    <a:pt x="10960" y="1159"/>
                    <a:pt x="10842" y="1118"/>
                  </a:cubicBezTo>
                  <a:cubicBezTo>
                    <a:pt x="10465" y="986"/>
                    <a:pt x="10363" y="884"/>
                    <a:pt x="10253" y="759"/>
                  </a:cubicBezTo>
                  <a:cubicBezTo>
                    <a:pt x="10182" y="684"/>
                    <a:pt x="10077" y="653"/>
                    <a:pt x="9934" y="653"/>
                  </a:cubicBezTo>
                  <a:cubicBezTo>
                    <a:pt x="9827" y="653"/>
                    <a:pt x="9697" y="670"/>
                    <a:pt x="9542" y="700"/>
                  </a:cubicBezTo>
                  <a:cubicBezTo>
                    <a:pt x="6484" y="1305"/>
                    <a:pt x="3422" y="1869"/>
                    <a:pt x="356" y="2433"/>
                  </a:cubicBezTo>
                  <a:cubicBezTo>
                    <a:pt x="56" y="2488"/>
                    <a:pt x="1" y="2579"/>
                    <a:pt x="162" y="2770"/>
                  </a:cubicBezTo>
                  <a:cubicBezTo>
                    <a:pt x="891" y="3660"/>
                    <a:pt x="1290" y="4748"/>
                    <a:pt x="1125" y="6370"/>
                  </a:cubicBezTo>
                  <a:cubicBezTo>
                    <a:pt x="1061" y="6978"/>
                    <a:pt x="1251" y="7195"/>
                    <a:pt x="1535" y="7195"/>
                  </a:cubicBezTo>
                  <a:cubicBezTo>
                    <a:pt x="1609" y="7195"/>
                    <a:pt x="1689" y="7181"/>
                    <a:pt x="1773" y="7154"/>
                  </a:cubicBezTo>
                  <a:cubicBezTo>
                    <a:pt x="5667" y="5931"/>
                    <a:pt x="8883" y="4557"/>
                    <a:pt x="11993" y="3143"/>
                  </a:cubicBezTo>
                  <a:lnTo>
                    <a:pt x="12040" y="3246"/>
                  </a:lnTo>
                  <a:lnTo>
                    <a:pt x="11967" y="3279"/>
                  </a:lnTo>
                  <a:lnTo>
                    <a:pt x="12161" y="3638"/>
                  </a:lnTo>
                  <a:lnTo>
                    <a:pt x="12370" y="3550"/>
                  </a:lnTo>
                  <a:lnTo>
                    <a:pt x="12242" y="3162"/>
                  </a:lnTo>
                  <a:lnTo>
                    <a:pt x="12168" y="3191"/>
                  </a:lnTo>
                  <a:lnTo>
                    <a:pt x="12121" y="3085"/>
                  </a:lnTo>
                  <a:cubicBezTo>
                    <a:pt x="13047" y="2667"/>
                    <a:pt x="13963" y="2239"/>
                    <a:pt x="14882" y="1814"/>
                  </a:cubicBezTo>
                  <a:lnTo>
                    <a:pt x="14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6471337" y="2608709"/>
              <a:ext cx="1723304" cy="64710"/>
            </a:xfrm>
            <a:custGeom>
              <a:avLst/>
              <a:gdLst/>
              <a:ahLst/>
              <a:cxnLst/>
              <a:rect l="l" t="t" r="r" b="b"/>
              <a:pathLst>
                <a:path w="9960" h="374" extrusionOk="0">
                  <a:moveTo>
                    <a:pt x="1" y="0"/>
                  </a:moveTo>
                  <a:cubicBezTo>
                    <a:pt x="136" y="0"/>
                    <a:pt x="235" y="136"/>
                    <a:pt x="257" y="374"/>
                  </a:cubicBezTo>
                  <a:lnTo>
                    <a:pt x="9960" y="370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8317988" y="2552304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0"/>
                  </a:moveTo>
                  <a:lnTo>
                    <a:pt x="1" y="136"/>
                  </a:lnTo>
                  <a:lnTo>
                    <a:pt x="440" y="136"/>
                  </a:lnTo>
                  <a:lnTo>
                    <a:pt x="440" y="326"/>
                  </a:lnTo>
                  <a:lnTo>
                    <a:pt x="1" y="326"/>
                  </a:lnTo>
                  <a:lnTo>
                    <a:pt x="1" y="696"/>
                  </a:lnTo>
                  <a:lnTo>
                    <a:pt x="495" y="696"/>
                  </a:lnTo>
                  <a:lnTo>
                    <a:pt x="49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6143117" y="2536386"/>
              <a:ext cx="2052739" cy="39449"/>
            </a:xfrm>
            <a:custGeom>
              <a:avLst/>
              <a:gdLst/>
              <a:ahLst/>
              <a:cxnLst/>
              <a:rect l="l" t="t" r="r" b="b"/>
              <a:pathLst>
                <a:path w="11864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1860" y="228"/>
                  </a:lnTo>
                  <a:lnTo>
                    <a:pt x="11860" y="111"/>
                  </a:lnTo>
                  <a:lnTo>
                    <a:pt x="11857" y="111"/>
                  </a:lnTo>
                  <a:cubicBezTo>
                    <a:pt x="11857" y="100"/>
                    <a:pt x="11860" y="96"/>
                    <a:pt x="11864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8317988" y="2701795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1"/>
                  </a:moveTo>
                  <a:lnTo>
                    <a:pt x="1" y="140"/>
                  </a:lnTo>
                  <a:lnTo>
                    <a:pt x="440" y="140"/>
                  </a:lnTo>
                  <a:lnTo>
                    <a:pt x="440" y="250"/>
                  </a:lnTo>
                  <a:lnTo>
                    <a:pt x="1" y="250"/>
                  </a:lnTo>
                  <a:lnTo>
                    <a:pt x="1" y="697"/>
                  </a:lnTo>
                  <a:lnTo>
                    <a:pt x="495" y="697"/>
                  </a:lnTo>
                  <a:lnTo>
                    <a:pt x="495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6518226" y="2687954"/>
              <a:ext cx="1676415" cy="36854"/>
            </a:xfrm>
            <a:custGeom>
              <a:avLst/>
              <a:gdLst/>
              <a:ahLst/>
              <a:cxnLst/>
              <a:rect l="l" t="t" r="r" b="b"/>
              <a:pathLst>
                <a:path w="9689" h="213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66"/>
                    <a:pt x="4" y="139"/>
                    <a:pt x="4" y="213"/>
                  </a:cubicBezTo>
                  <a:lnTo>
                    <a:pt x="9689" y="213"/>
                  </a:lnTo>
                  <a:lnTo>
                    <a:pt x="9689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6509921" y="2744878"/>
              <a:ext cx="1685412" cy="78206"/>
            </a:xfrm>
            <a:custGeom>
              <a:avLst/>
              <a:gdLst/>
              <a:ahLst/>
              <a:cxnLst/>
              <a:rect l="l" t="t" r="r" b="b"/>
              <a:pathLst>
                <a:path w="9741" h="452" extrusionOk="0">
                  <a:moveTo>
                    <a:pt x="52" y="1"/>
                  </a:moveTo>
                  <a:cubicBezTo>
                    <a:pt x="41" y="177"/>
                    <a:pt x="19" y="349"/>
                    <a:pt x="1" y="451"/>
                  </a:cubicBezTo>
                  <a:lnTo>
                    <a:pt x="9740" y="448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2630969" y="2450740"/>
              <a:ext cx="3395047" cy="1106998"/>
            </a:xfrm>
            <a:custGeom>
              <a:avLst/>
              <a:gdLst/>
              <a:ahLst/>
              <a:cxnLst/>
              <a:rect l="l" t="t" r="r" b="b"/>
              <a:pathLst>
                <a:path w="19622" h="6398" extrusionOk="0">
                  <a:moveTo>
                    <a:pt x="16344" y="1031"/>
                  </a:moveTo>
                  <a:cubicBezTo>
                    <a:pt x="16344" y="1031"/>
                    <a:pt x="16344" y="1031"/>
                    <a:pt x="16343" y="1031"/>
                  </a:cubicBezTo>
                  <a:cubicBezTo>
                    <a:pt x="16344" y="1034"/>
                    <a:pt x="16344" y="1037"/>
                    <a:pt x="16344" y="1040"/>
                  </a:cubicBezTo>
                  <a:lnTo>
                    <a:pt x="16344" y="1040"/>
                  </a:lnTo>
                  <a:cubicBezTo>
                    <a:pt x="16344" y="1037"/>
                    <a:pt x="16344" y="1034"/>
                    <a:pt x="16344" y="1031"/>
                  </a:cubicBezTo>
                  <a:close/>
                  <a:moveTo>
                    <a:pt x="19596" y="1027"/>
                  </a:moveTo>
                  <a:cubicBezTo>
                    <a:pt x="19614" y="1137"/>
                    <a:pt x="19581" y="1375"/>
                    <a:pt x="19545" y="1595"/>
                  </a:cubicBezTo>
                  <a:cubicBezTo>
                    <a:pt x="19541" y="1631"/>
                    <a:pt x="19530" y="1668"/>
                    <a:pt x="19526" y="1704"/>
                  </a:cubicBezTo>
                  <a:cubicBezTo>
                    <a:pt x="19512" y="1778"/>
                    <a:pt x="19504" y="1840"/>
                    <a:pt x="19493" y="1895"/>
                  </a:cubicBezTo>
                  <a:lnTo>
                    <a:pt x="19493" y="1704"/>
                  </a:lnTo>
                  <a:lnTo>
                    <a:pt x="19493" y="1595"/>
                  </a:lnTo>
                  <a:cubicBezTo>
                    <a:pt x="19490" y="1393"/>
                    <a:pt x="19482" y="1206"/>
                    <a:pt x="19438" y="1031"/>
                  </a:cubicBezTo>
                  <a:cubicBezTo>
                    <a:pt x="19486" y="1027"/>
                    <a:pt x="19541" y="1027"/>
                    <a:pt x="19596" y="1027"/>
                  </a:cubicBezTo>
                  <a:close/>
                  <a:moveTo>
                    <a:pt x="19376" y="1027"/>
                  </a:moveTo>
                  <a:cubicBezTo>
                    <a:pt x="19395" y="1137"/>
                    <a:pt x="19358" y="1375"/>
                    <a:pt x="19321" y="1595"/>
                  </a:cubicBezTo>
                  <a:cubicBezTo>
                    <a:pt x="19318" y="1631"/>
                    <a:pt x="19307" y="1668"/>
                    <a:pt x="19303" y="1704"/>
                  </a:cubicBezTo>
                  <a:cubicBezTo>
                    <a:pt x="19288" y="1778"/>
                    <a:pt x="19274" y="1847"/>
                    <a:pt x="19266" y="1902"/>
                  </a:cubicBezTo>
                  <a:lnTo>
                    <a:pt x="19266" y="1704"/>
                  </a:lnTo>
                  <a:lnTo>
                    <a:pt x="19266" y="1595"/>
                  </a:lnTo>
                  <a:cubicBezTo>
                    <a:pt x="19263" y="1393"/>
                    <a:pt x="19252" y="1206"/>
                    <a:pt x="19211" y="1031"/>
                  </a:cubicBezTo>
                  <a:cubicBezTo>
                    <a:pt x="19266" y="1027"/>
                    <a:pt x="19321" y="1027"/>
                    <a:pt x="19376" y="1027"/>
                  </a:cubicBezTo>
                  <a:close/>
                  <a:moveTo>
                    <a:pt x="19160" y="1027"/>
                  </a:moveTo>
                  <a:cubicBezTo>
                    <a:pt x="19175" y="1137"/>
                    <a:pt x="19142" y="1375"/>
                    <a:pt x="19102" y="1595"/>
                  </a:cubicBezTo>
                  <a:cubicBezTo>
                    <a:pt x="19098" y="1631"/>
                    <a:pt x="19087" y="1668"/>
                    <a:pt x="19083" y="1704"/>
                  </a:cubicBezTo>
                  <a:cubicBezTo>
                    <a:pt x="19069" y="1781"/>
                    <a:pt x="19054" y="1851"/>
                    <a:pt x="19047" y="1910"/>
                  </a:cubicBezTo>
                  <a:lnTo>
                    <a:pt x="19047" y="1704"/>
                  </a:lnTo>
                  <a:lnTo>
                    <a:pt x="19047" y="1595"/>
                  </a:lnTo>
                  <a:cubicBezTo>
                    <a:pt x="19043" y="1393"/>
                    <a:pt x="19032" y="1206"/>
                    <a:pt x="18995" y="1031"/>
                  </a:cubicBezTo>
                  <a:cubicBezTo>
                    <a:pt x="19047" y="1027"/>
                    <a:pt x="19105" y="1027"/>
                    <a:pt x="19160" y="1027"/>
                  </a:cubicBezTo>
                  <a:close/>
                  <a:moveTo>
                    <a:pt x="18944" y="1027"/>
                  </a:moveTo>
                  <a:cubicBezTo>
                    <a:pt x="18959" y="1137"/>
                    <a:pt x="18922" y="1375"/>
                    <a:pt x="18882" y="1595"/>
                  </a:cubicBezTo>
                  <a:cubicBezTo>
                    <a:pt x="18878" y="1631"/>
                    <a:pt x="18867" y="1668"/>
                    <a:pt x="18863" y="1704"/>
                  </a:cubicBezTo>
                  <a:cubicBezTo>
                    <a:pt x="18849" y="1781"/>
                    <a:pt x="18834" y="1855"/>
                    <a:pt x="18827" y="1913"/>
                  </a:cubicBezTo>
                  <a:lnTo>
                    <a:pt x="18827" y="1704"/>
                  </a:lnTo>
                  <a:lnTo>
                    <a:pt x="18827" y="1595"/>
                  </a:lnTo>
                  <a:cubicBezTo>
                    <a:pt x="18823" y="1397"/>
                    <a:pt x="18812" y="1206"/>
                    <a:pt x="18776" y="1031"/>
                  </a:cubicBezTo>
                  <a:cubicBezTo>
                    <a:pt x="18830" y="1027"/>
                    <a:pt x="18885" y="1027"/>
                    <a:pt x="18944" y="1027"/>
                  </a:cubicBezTo>
                  <a:close/>
                  <a:moveTo>
                    <a:pt x="18724" y="1027"/>
                  </a:moveTo>
                  <a:cubicBezTo>
                    <a:pt x="18739" y="1137"/>
                    <a:pt x="18699" y="1375"/>
                    <a:pt x="18658" y="1595"/>
                  </a:cubicBezTo>
                  <a:cubicBezTo>
                    <a:pt x="18647" y="1631"/>
                    <a:pt x="18644" y="1668"/>
                    <a:pt x="18633" y="1704"/>
                  </a:cubicBezTo>
                  <a:cubicBezTo>
                    <a:pt x="18622" y="1785"/>
                    <a:pt x="18607" y="1858"/>
                    <a:pt x="18596" y="1921"/>
                  </a:cubicBezTo>
                  <a:lnTo>
                    <a:pt x="18596" y="1704"/>
                  </a:lnTo>
                  <a:lnTo>
                    <a:pt x="18596" y="1595"/>
                  </a:lnTo>
                  <a:cubicBezTo>
                    <a:pt x="18592" y="1397"/>
                    <a:pt x="18585" y="1206"/>
                    <a:pt x="18552" y="1031"/>
                  </a:cubicBezTo>
                  <a:cubicBezTo>
                    <a:pt x="18611" y="1027"/>
                    <a:pt x="18669" y="1027"/>
                    <a:pt x="18724" y="1027"/>
                  </a:cubicBezTo>
                  <a:close/>
                  <a:moveTo>
                    <a:pt x="18512" y="1027"/>
                  </a:moveTo>
                  <a:cubicBezTo>
                    <a:pt x="18523" y="1137"/>
                    <a:pt x="18483" y="1375"/>
                    <a:pt x="18442" y="1595"/>
                  </a:cubicBezTo>
                  <a:cubicBezTo>
                    <a:pt x="18431" y="1631"/>
                    <a:pt x="18428" y="1668"/>
                    <a:pt x="18420" y="1704"/>
                  </a:cubicBezTo>
                  <a:cubicBezTo>
                    <a:pt x="18402" y="1785"/>
                    <a:pt x="18387" y="1866"/>
                    <a:pt x="18376" y="1928"/>
                  </a:cubicBezTo>
                  <a:lnTo>
                    <a:pt x="18376" y="1704"/>
                  </a:lnTo>
                  <a:lnTo>
                    <a:pt x="18376" y="1595"/>
                  </a:lnTo>
                  <a:cubicBezTo>
                    <a:pt x="18373" y="1397"/>
                    <a:pt x="18365" y="1206"/>
                    <a:pt x="18332" y="1031"/>
                  </a:cubicBezTo>
                  <a:cubicBezTo>
                    <a:pt x="18391" y="1027"/>
                    <a:pt x="18450" y="1027"/>
                    <a:pt x="18512" y="1027"/>
                  </a:cubicBezTo>
                  <a:close/>
                  <a:moveTo>
                    <a:pt x="18296" y="1027"/>
                  </a:moveTo>
                  <a:cubicBezTo>
                    <a:pt x="18310" y="1137"/>
                    <a:pt x="18263" y="1375"/>
                    <a:pt x="18222" y="1595"/>
                  </a:cubicBezTo>
                  <a:cubicBezTo>
                    <a:pt x="18211" y="1631"/>
                    <a:pt x="18208" y="1668"/>
                    <a:pt x="18200" y="1704"/>
                  </a:cubicBezTo>
                  <a:cubicBezTo>
                    <a:pt x="18182" y="1792"/>
                    <a:pt x="18168" y="1873"/>
                    <a:pt x="18157" y="1932"/>
                  </a:cubicBezTo>
                  <a:lnTo>
                    <a:pt x="18157" y="1704"/>
                  </a:lnTo>
                  <a:lnTo>
                    <a:pt x="18157" y="1595"/>
                  </a:lnTo>
                  <a:cubicBezTo>
                    <a:pt x="18153" y="1397"/>
                    <a:pt x="18146" y="1206"/>
                    <a:pt x="18116" y="1031"/>
                  </a:cubicBezTo>
                  <a:cubicBezTo>
                    <a:pt x="18171" y="1027"/>
                    <a:pt x="18230" y="1027"/>
                    <a:pt x="18296" y="1027"/>
                  </a:cubicBezTo>
                  <a:close/>
                  <a:moveTo>
                    <a:pt x="18076" y="1027"/>
                  </a:moveTo>
                  <a:cubicBezTo>
                    <a:pt x="18091" y="1137"/>
                    <a:pt x="18043" y="1375"/>
                    <a:pt x="17999" y="1595"/>
                  </a:cubicBezTo>
                  <a:cubicBezTo>
                    <a:pt x="17988" y="1631"/>
                    <a:pt x="17984" y="1668"/>
                    <a:pt x="17973" y="1704"/>
                  </a:cubicBezTo>
                  <a:cubicBezTo>
                    <a:pt x="17955" y="1796"/>
                    <a:pt x="17944" y="1877"/>
                    <a:pt x="17933" y="1943"/>
                  </a:cubicBezTo>
                  <a:lnTo>
                    <a:pt x="17933" y="1704"/>
                  </a:lnTo>
                  <a:lnTo>
                    <a:pt x="17933" y="1595"/>
                  </a:lnTo>
                  <a:cubicBezTo>
                    <a:pt x="17929" y="1397"/>
                    <a:pt x="17922" y="1206"/>
                    <a:pt x="17893" y="1031"/>
                  </a:cubicBezTo>
                  <a:cubicBezTo>
                    <a:pt x="17951" y="1027"/>
                    <a:pt x="18017" y="1027"/>
                    <a:pt x="18076" y="1027"/>
                  </a:cubicBezTo>
                  <a:close/>
                  <a:moveTo>
                    <a:pt x="17860" y="1027"/>
                  </a:moveTo>
                  <a:cubicBezTo>
                    <a:pt x="17874" y="1137"/>
                    <a:pt x="17823" y="1371"/>
                    <a:pt x="17779" y="1595"/>
                  </a:cubicBezTo>
                  <a:cubicBezTo>
                    <a:pt x="17768" y="1631"/>
                    <a:pt x="17765" y="1668"/>
                    <a:pt x="17754" y="1704"/>
                  </a:cubicBezTo>
                  <a:cubicBezTo>
                    <a:pt x="17735" y="1796"/>
                    <a:pt x="17717" y="1884"/>
                    <a:pt x="17710" y="1946"/>
                  </a:cubicBezTo>
                  <a:lnTo>
                    <a:pt x="17710" y="1704"/>
                  </a:lnTo>
                  <a:lnTo>
                    <a:pt x="17710" y="1595"/>
                  </a:lnTo>
                  <a:cubicBezTo>
                    <a:pt x="17706" y="1397"/>
                    <a:pt x="17699" y="1210"/>
                    <a:pt x="17669" y="1031"/>
                  </a:cubicBezTo>
                  <a:cubicBezTo>
                    <a:pt x="17732" y="1027"/>
                    <a:pt x="17798" y="1027"/>
                    <a:pt x="17860" y="1027"/>
                  </a:cubicBezTo>
                  <a:close/>
                  <a:moveTo>
                    <a:pt x="17644" y="1027"/>
                  </a:moveTo>
                  <a:cubicBezTo>
                    <a:pt x="17658" y="1137"/>
                    <a:pt x="17607" y="1371"/>
                    <a:pt x="17560" y="1595"/>
                  </a:cubicBezTo>
                  <a:cubicBezTo>
                    <a:pt x="17549" y="1631"/>
                    <a:pt x="17545" y="1668"/>
                    <a:pt x="17534" y="1704"/>
                  </a:cubicBezTo>
                  <a:cubicBezTo>
                    <a:pt x="17516" y="1800"/>
                    <a:pt x="17497" y="1888"/>
                    <a:pt x="17490" y="1950"/>
                  </a:cubicBezTo>
                  <a:lnTo>
                    <a:pt x="17490" y="1704"/>
                  </a:lnTo>
                  <a:lnTo>
                    <a:pt x="17490" y="1595"/>
                  </a:lnTo>
                  <a:cubicBezTo>
                    <a:pt x="17490" y="1397"/>
                    <a:pt x="17479" y="1210"/>
                    <a:pt x="17453" y="1031"/>
                  </a:cubicBezTo>
                  <a:cubicBezTo>
                    <a:pt x="17516" y="1027"/>
                    <a:pt x="17581" y="1027"/>
                    <a:pt x="17644" y="1027"/>
                  </a:cubicBezTo>
                  <a:close/>
                  <a:moveTo>
                    <a:pt x="17424" y="1027"/>
                  </a:moveTo>
                  <a:cubicBezTo>
                    <a:pt x="17435" y="1137"/>
                    <a:pt x="17384" y="1371"/>
                    <a:pt x="17332" y="1595"/>
                  </a:cubicBezTo>
                  <a:cubicBezTo>
                    <a:pt x="17325" y="1631"/>
                    <a:pt x="17314" y="1668"/>
                    <a:pt x="17310" y="1704"/>
                  </a:cubicBezTo>
                  <a:cubicBezTo>
                    <a:pt x="17288" y="1800"/>
                    <a:pt x="17270" y="1891"/>
                    <a:pt x="17266" y="1961"/>
                  </a:cubicBezTo>
                  <a:lnTo>
                    <a:pt x="17266" y="1704"/>
                  </a:lnTo>
                  <a:lnTo>
                    <a:pt x="17266" y="1595"/>
                  </a:lnTo>
                  <a:cubicBezTo>
                    <a:pt x="17266" y="1397"/>
                    <a:pt x="17255" y="1210"/>
                    <a:pt x="17230" y="1031"/>
                  </a:cubicBezTo>
                  <a:cubicBezTo>
                    <a:pt x="17296" y="1027"/>
                    <a:pt x="17362" y="1027"/>
                    <a:pt x="17424" y="1027"/>
                  </a:cubicBezTo>
                  <a:close/>
                  <a:moveTo>
                    <a:pt x="17212" y="1027"/>
                  </a:moveTo>
                  <a:cubicBezTo>
                    <a:pt x="17219" y="1137"/>
                    <a:pt x="17168" y="1371"/>
                    <a:pt x="17120" y="1595"/>
                  </a:cubicBezTo>
                  <a:cubicBezTo>
                    <a:pt x="17109" y="1631"/>
                    <a:pt x="17102" y="1668"/>
                    <a:pt x="17094" y="1704"/>
                  </a:cubicBezTo>
                  <a:cubicBezTo>
                    <a:pt x="17072" y="1803"/>
                    <a:pt x="17054" y="1895"/>
                    <a:pt x="17047" y="1965"/>
                  </a:cubicBezTo>
                  <a:lnTo>
                    <a:pt x="17047" y="1704"/>
                  </a:lnTo>
                  <a:lnTo>
                    <a:pt x="17047" y="1595"/>
                  </a:lnTo>
                  <a:cubicBezTo>
                    <a:pt x="17047" y="1397"/>
                    <a:pt x="17036" y="1210"/>
                    <a:pt x="17014" y="1031"/>
                  </a:cubicBezTo>
                  <a:cubicBezTo>
                    <a:pt x="17076" y="1027"/>
                    <a:pt x="17146" y="1027"/>
                    <a:pt x="17212" y="1027"/>
                  </a:cubicBezTo>
                  <a:close/>
                  <a:moveTo>
                    <a:pt x="16995" y="1027"/>
                  </a:moveTo>
                  <a:cubicBezTo>
                    <a:pt x="17003" y="1133"/>
                    <a:pt x="16948" y="1371"/>
                    <a:pt x="16900" y="1595"/>
                  </a:cubicBezTo>
                  <a:cubicBezTo>
                    <a:pt x="16889" y="1631"/>
                    <a:pt x="16882" y="1668"/>
                    <a:pt x="16875" y="1704"/>
                  </a:cubicBezTo>
                  <a:cubicBezTo>
                    <a:pt x="16853" y="1811"/>
                    <a:pt x="16834" y="1902"/>
                    <a:pt x="16827" y="1976"/>
                  </a:cubicBezTo>
                  <a:lnTo>
                    <a:pt x="16827" y="1704"/>
                  </a:lnTo>
                  <a:lnTo>
                    <a:pt x="16827" y="1595"/>
                  </a:lnTo>
                  <a:cubicBezTo>
                    <a:pt x="16827" y="1397"/>
                    <a:pt x="16816" y="1210"/>
                    <a:pt x="16794" y="1031"/>
                  </a:cubicBezTo>
                  <a:cubicBezTo>
                    <a:pt x="16856" y="1027"/>
                    <a:pt x="16926" y="1027"/>
                    <a:pt x="16995" y="1027"/>
                  </a:cubicBezTo>
                  <a:close/>
                  <a:moveTo>
                    <a:pt x="16776" y="1027"/>
                  </a:moveTo>
                  <a:cubicBezTo>
                    <a:pt x="16783" y="1133"/>
                    <a:pt x="16728" y="1371"/>
                    <a:pt x="16673" y="1595"/>
                  </a:cubicBezTo>
                  <a:lnTo>
                    <a:pt x="16647" y="1704"/>
                  </a:lnTo>
                  <a:cubicBezTo>
                    <a:pt x="16625" y="1811"/>
                    <a:pt x="16600" y="1906"/>
                    <a:pt x="16596" y="1979"/>
                  </a:cubicBezTo>
                  <a:lnTo>
                    <a:pt x="16596" y="1704"/>
                  </a:lnTo>
                  <a:lnTo>
                    <a:pt x="16596" y="1595"/>
                  </a:lnTo>
                  <a:cubicBezTo>
                    <a:pt x="16596" y="1400"/>
                    <a:pt x="16589" y="1210"/>
                    <a:pt x="16571" y="1031"/>
                  </a:cubicBezTo>
                  <a:cubicBezTo>
                    <a:pt x="16636" y="1027"/>
                    <a:pt x="16706" y="1027"/>
                    <a:pt x="16776" y="1027"/>
                  </a:cubicBezTo>
                  <a:close/>
                  <a:moveTo>
                    <a:pt x="16560" y="1027"/>
                  </a:moveTo>
                  <a:cubicBezTo>
                    <a:pt x="16571" y="1133"/>
                    <a:pt x="16508" y="1371"/>
                    <a:pt x="16453" y="1595"/>
                  </a:cubicBezTo>
                  <a:lnTo>
                    <a:pt x="16428" y="1704"/>
                  </a:lnTo>
                  <a:cubicBezTo>
                    <a:pt x="16398" y="1814"/>
                    <a:pt x="16380" y="1910"/>
                    <a:pt x="16373" y="1983"/>
                  </a:cubicBezTo>
                  <a:lnTo>
                    <a:pt x="16373" y="1704"/>
                  </a:lnTo>
                  <a:lnTo>
                    <a:pt x="16373" y="1595"/>
                  </a:lnTo>
                  <a:cubicBezTo>
                    <a:pt x="16373" y="1404"/>
                    <a:pt x="16362" y="1217"/>
                    <a:pt x="16344" y="1040"/>
                  </a:cubicBezTo>
                  <a:lnTo>
                    <a:pt x="16344" y="1040"/>
                  </a:lnTo>
                  <a:cubicBezTo>
                    <a:pt x="16350" y="1152"/>
                    <a:pt x="16293" y="1380"/>
                    <a:pt x="16234" y="1595"/>
                  </a:cubicBezTo>
                  <a:lnTo>
                    <a:pt x="16208" y="1704"/>
                  </a:lnTo>
                  <a:cubicBezTo>
                    <a:pt x="16179" y="1814"/>
                    <a:pt x="16157" y="1921"/>
                    <a:pt x="16153" y="1994"/>
                  </a:cubicBezTo>
                  <a:lnTo>
                    <a:pt x="16153" y="1704"/>
                  </a:lnTo>
                  <a:lnTo>
                    <a:pt x="16153" y="1595"/>
                  </a:lnTo>
                  <a:cubicBezTo>
                    <a:pt x="16153" y="1400"/>
                    <a:pt x="16149" y="1210"/>
                    <a:pt x="16124" y="1031"/>
                  </a:cubicBezTo>
                  <a:cubicBezTo>
                    <a:pt x="16204" y="1027"/>
                    <a:pt x="16270" y="1027"/>
                    <a:pt x="16343" y="1027"/>
                  </a:cubicBezTo>
                  <a:cubicBezTo>
                    <a:pt x="16344" y="1028"/>
                    <a:pt x="16344" y="1029"/>
                    <a:pt x="16344" y="1031"/>
                  </a:cubicBezTo>
                  <a:lnTo>
                    <a:pt x="16344" y="1031"/>
                  </a:lnTo>
                  <a:cubicBezTo>
                    <a:pt x="16417" y="1027"/>
                    <a:pt x="16490" y="1027"/>
                    <a:pt x="16560" y="1027"/>
                  </a:cubicBezTo>
                  <a:close/>
                  <a:moveTo>
                    <a:pt x="16098" y="1027"/>
                  </a:moveTo>
                  <a:cubicBezTo>
                    <a:pt x="16105" y="1133"/>
                    <a:pt x="16043" y="1371"/>
                    <a:pt x="15988" y="1595"/>
                  </a:cubicBezTo>
                  <a:lnTo>
                    <a:pt x="15959" y="1704"/>
                  </a:lnTo>
                  <a:cubicBezTo>
                    <a:pt x="15933" y="1818"/>
                    <a:pt x="15911" y="1924"/>
                    <a:pt x="15904" y="1998"/>
                  </a:cubicBezTo>
                  <a:lnTo>
                    <a:pt x="15904" y="1704"/>
                  </a:lnTo>
                  <a:lnTo>
                    <a:pt x="15904" y="1595"/>
                  </a:lnTo>
                  <a:cubicBezTo>
                    <a:pt x="15904" y="1408"/>
                    <a:pt x="15900" y="1225"/>
                    <a:pt x="15882" y="1049"/>
                  </a:cubicBezTo>
                  <a:cubicBezTo>
                    <a:pt x="15882" y="1162"/>
                    <a:pt x="15823" y="1382"/>
                    <a:pt x="15768" y="1595"/>
                  </a:cubicBezTo>
                  <a:lnTo>
                    <a:pt x="15739" y="1704"/>
                  </a:lnTo>
                  <a:cubicBezTo>
                    <a:pt x="15713" y="1818"/>
                    <a:pt x="15691" y="1928"/>
                    <a:pt x="15681" y="2005"/>
                  </a:cubicBezTo>
                  <a:lnTo>
                    <a:pt x="15681" y="1704"/>
                  </a:lnTo>
                  <a:lnTo>
                    <a:pt x="15681" y="1595"/>
                  </a:lnTo>
                  <a:cubicBezTo>
                    <a:pt x="15681" y="1419"/>
                    <a:pt x="15677" y="1247"/>
                    <a:pt x="15662" y="1082"/>
                  </a:cubicBezTo>
                  <a:cubicBezTo>
                    <a:pt x="15655" y="1199"/>
                    <a:pt x="15600" y="1400"/>
                    <a:pt x="15549" y="1595"/>
                  </a:cubicBezTo>
                  <a:lnTo>
                    <a:pt x="15519" y="1704"/>
                  </a:lnTo>
                  <a:cubicBezTo>
                    <a:pt x="15490" y="1822"/>
                    <a:pt x="15464" y="1932"/>
                    <a:pt x="15461" y="2012"/>
                  </a:cubicBezTo>
                  <a:lnTo>
                    <a:pt x="15461" y="1704"/>
                  </a:lnTo>
                  <a:lnTo>
                    <a:pt x="15461" y="1595"/>
                  </a:lnTo>
                  <a:cubicBezTo>
                    <a:pt x="15461" y="1426"/>
                    <a:pt x="15457" y="1261"/>
                    <a:pt x="15446" y="1100"/>
                  </a:cubicBezTo>
                  <a:cubicBezTo>
                    <a:pt x="15435" y="1225"/>
                    <a:pt x="15380" y="1411"/>
                    <a:pt x="15329" y="1595"/>
                  </a:cubicBezTo>
                  <a:lnTo>
                    <a:pt x="15300" y="1704"/>
                  </a:lnTo>
                  <a:cubicBezTo>
                    <a:pt x="15270" y="1829"/>
                    <a:pt x="15245" y="1939"/>
                    <a:pt x="15237" y="2016"/>
                  </a:cubicBezTo>
                  <a:cubicBezTo>
                    <a:pt x="15237" y="1910"/>
                    <a:pt x="15237" y="1803"/>
                    <a:pt x="15241" y="1704"/>
                  </a:cubicBezTo>
                  <a:lnTo>
                    <a:pt x="15241" y="1595"/>
                  </a:lnTo>
                  <a:cubicBezTo>
                    <a:pt x="15241" y="1433"/>
                    <a:pt x="15237" y="1272"/>
                    <a:pt x="15226" y="1118"/>
                  </a:cubicBezTo>
                  <a:cubicBezTo>
                    <a:pt x="15208" y="1243"/>
                    <a:pt x="15160" y="1419"/>
                    <a:pt x="15109" y="1595"/>
                  </a:cubicBezTo>
                  <a:lnTo>
                    <a:pt x="15080" y="1704"/>
                  </a:lnTo>
                  <a:cubicBezTo>
                    <a:pt x="15051" y="1829"/>
                    <a:pt x="15021" y="1943"/>
                    <a:pt x="15018" y="2023"/>
                  </a:cubicBezTo>
                  <a:cubicBezTo>
                    <a:pt x="15018" y="1921"/>
                    <a:pt x="15018" y="1811"/>
                    <a:pt x="15021" y="1704"/>
                  </a:cubicBezTo>
                  <a:lnTo>
                    <a:pt x="15021" y="1595"/>
                  </a:lnTo>
                  <a:cubicBezTo>
                    <a:pt x="15021" y="1437"/>
                    <a:pt x="15018" y="1287"/>
                    <a:pt x="15014" y="1137"/>
                  </a:cubicBezTo>
                  <a:cubicBezTo>
                    <a:pt x="14988" y="1254"/>
                    <a:pt x="14944" y="1430"/>
                    <a:pt x="14893" y="1595"/>
                  </a:cubicBezTo>
                  <a:cubicBezTo>
                    <a:pt x="14886" y="1631"/>
                    <a:pt x="14875" y="1668"/>
                    <a:pt x="14860" y="1704"/>
                  </a:cubicBezTo>
                  <a:cubicBezTo>
                    <a:pt x="14831" y="1833"/>
                    <a:pt x="14801" y="1946"/>
                    <a:pt x="14798" y="2030"/>
                  </a:cubicBezTo>
                  <a:cubicBezTo>
                    <a:pt x="14798" y="1921"/>
                    <a:pt x="14798" y="1811"/>
                    <a:pt x="14801" y="1704"/>
                  </a:cubicBezTo>
                  <a:lnTo>
                    <a:pt x="14801" y="1595"/>
                  </a:lnTo>
                  <a:cubicBezTo>
                    <a:pt x="14801" y="1444"/>
                    <a:pt x="14798" y="1298"/>
                    <a:pt x="14794" y="1151"/>
                  </a:cubicBezTo>
                  <a:cubicBezTo>
                    <a:pt x="14768" y="1269"/>
                    <a:pt x="14721" y="1433"/>
                    <a:pt x="14673" y="1595"/>
                  </a:cubicBezTo>
                  <a:cubicBezTo>
                    <a:pt x="14666" y="1631"/>
                    <a:pt x="14651" y="1668"/>
                    <a:pt x="14640" y="1704"/>
                  </a:cubicBezTo>
                  <a:cubicBezTo>
                    <a:pt x="14604" y="1833"/>
                    <a:pt x="14578" y="1957"/>
                    <a:pt x="14574" y="2038"/>
                  </a:cubicBezTo>
                  <a:cubicBezTo>
                    <a:pt x="14574" y="1928"/>
                    <a:pt x="14578" y="1814"/>
                    <a:pt x="14578" y="1704"/>
                  </a:cubicBezTo>
                  <a:lnTo>
                    <a:pt x="14578" y="1595"/>
                  </a:lnTo>
                  <a:cubicBezTo>
                    <a:pt x="14578" y="1448"/>
                    <a:pt x="14578" y="1305"/>
                    <a:pt x="14567" y="1170"/>
                  </a:cubicBezTo>
                  <a:cubicBezTo>
                    <a:pt x="14545" y="1287"/>
                    <a:pt x="14494" y="1444"/>
                    <a:pt x="14450" y="1595"/>
                  </a:cubicBezTo>
                  <a:cubicBezTo>
                    <a:pt x="14439" y="1631"/>
                    <a:pt x="14428" y="1668"/>
                    <a:pt x="14417" y="1704"/>
                  </a:cubicBezTo>
                  <a:cubicBezTo>
                    <a:pt x="14380" y="1836"/>
                    <a:pt x="14347" y="1961"/>
                    <a:pt x="14347" y="2041"/>
                  </a:cubicBezTo>
                  <a:cubicBezTo>
                    <a:pt x="14347" y="1928"/>
                    <a:pt x="14355" y="1818"/>
                    <a:pt x="14355" y="1704"/>
                  </a:cubicBezTo>
                  <a:lnTo>
                    <a:pt x="14355" y="1595"/>
                  </a:lnTo>
                  <a:cubicBezTo>
                    <a:pt x="14355" y="1452"/>
                    <a:pt x="14355" y="1316"/>
                    <a:pt x="14347" y="1177"/>
                  </a:cubicBezTo>
                  <a:cubicBezTo>
                    <a:pt x="14322" y="1291"/>
                    <a:pt x="14274" y="1444"/>
                    <a:pt x="14234" y="1595"/>
                  </a:cubicBezTo>
                  <a:cubicBezTo>
                    <a:pt x="14226" y="1631"/>
                    <a:pt x="14212" y="1668"/>
                    <a:pt x="14201" y="1704"/>
                  </a:cubicBezTo>
                  <a:cubicBezTo>
                    <a:pt x="14164" y="1840"/>
                    <a:pt x="14135" y="1965"/>
                    <a:pt x="14128" y="2049"/>
                  </a:cubicBezTo>
                  <a:cubicBezTo>
                    <a:pt x="14128" y="1932"/>
                    <a:pt x="14135" y="1818"/>
                    <a:pt x="14135" y="1704"/>
                  </a:cubicBezTo>
                  <a:lnTo>
                    <a:pt x="14135" y="1595"/>
                  </a:lnTo>
                  <a:cubicBezTo>
                    <a:pt x="14135" y="1463"/>
                    <a:pt x="14135" y="1327"/>
                    <a:pt x="14128" y="1199"/>
                  </a:cubicBezTo>
                  <a:cubicBezTo>
                    <a:pt x="14102" y="1316"/>
                    <a:pt x="14054" y="1455"/>
                    <a:pt x="14014" y="1595"/>
                  </a:cubicBezTo>
                  <a:cubicBezTo>
                    <a:pt x="14007" y="1631"/>
                    <a:pt x="13992" y="1668"/>
                    <a:pt x="13981" y="1704"/>
                  </a:cubicBezTo>
                  <a:cubicBezTo>
                    <a:pt x="13941" y="1840"/>
                    <a:pt x="13908" y="1968"/>
                    <a:pt x="13908" y="2056"/>
                  </a:cubicBezTo>
                  <a:cubicBezTo>
                    <a:pt x="13908" y="1939"/>
                    <a:pt x="13915" y="1822"/>
                    <a:pt x="13915" y="1704"/>
                  </a:cubicBezTo>
                  <a:lnTo>
                    <a:pt x="13915" y="1595"/>
                  </a:lnTo>
                  <a:cubicBezTo>
                    <a:pt x="13915" y="1466"/>
                    <a:pt x="13915" y="1338"/>
                    <a:pt x="13908" y="1214"/>
                  </a:cubicBezTo>
                  <a:cubicBezTo>
                    <a:pt x="13882" y="1324"/>
                    <a:pt x="13834" y="1463"/>
                    <a:pt x="13794" y="1595"/>
                  </a:cubicBezTo>
                  <a:cubicBezTo>
                    <a:pt x="13787" y="1631"/>
                    <a:pt x="13772" y="1668"/>
                    <a:pt x="13761" y="1704"/>
                  </a:cubicBezTo>
                  <a:cubicBezTo>
                    <a:pt x="13721" y="1847"/>
                    <a:pt x="13688" y="1976"/>
                    <a:pt x="13684" y="2060"/>
                  </a:cubicBezTo>
                  <a:cubicBezTo>
                    <a:pt x="13684" y="1943"/>
                    <a:pt x="13688" y="1822"/>
                    <a:pt x="13688" y="1704"/>
                  </a:cubicBezTo>
                  <a:lnTo>
                    <a:pt x="13688" y="1595"/>
                  </a:lnTo>
                  <a:cubicBezTo>
                    <a:pt x="13688" y="1470"/>
                    <a:pt x="13688" y="1346"/>
                    <a:pt x="13684" y="1225"/>
                  </a:cubicBezTo>
                  <a:cubicBezTo>
                    <a:pt x="13659" y="1335"/>
                    <a:pt x="13611" y="1463"/>
                    <a:pt x="13574" y="1595"/>
                  </a:cubicBezTo>
                  <a:cubicBezTo>
                    <a:pt x="13560" y="1631"/>
                    <a:pt x="13552" y="1668"/>
                    <a:pt x="13541" y="1704"/>
                  </a:cubicBezTo>
                  <a:cubicBezTo>
                    <a:pt x="13501" y="1847"/>
                    <a:pt x="13465" y="1979"/>
                    <a:pt x="13465" y="2071"/>
                  </a:cubicBezTo>
                  <a:cubicBezTo>
                    <a:pt x="13465" y="1946"/>
                    <a:pt x="13468" y="1829"/>
                    <a:pt x="13468" y="1704"/>
                  </a:cubicBezTo>
                  <a:lnTo>
                    <a:pt x="13468" y="1595"/>
                  </a:lnTo>
                  <a:lnTo>
                    <a:pt x="13468" y="1236"/>
                  </a:lnTo>
                  <a:cubicBezTo>
                    <a:pt x="13443" y="1342"/>
                    <a:pt x="13395" y="1470"/>
                    <a:pt x="13358" y="1595"/>
                  </a:cubicBezTo>
                  <a:cubicBezTo>
                    <a:pt x="13347" y="1631"/>
                    <a:pt x="13336" y="1668"/>
                    <a:pt x="13329" y="1704"/>
                  </a:cubicBezTo>
                  <a:cubicBezTo>
                    <a:pt x="13281" y="1851"/>
                    <a:pt x="13248" y="1987"/>
                    <a:pt x="13245" y="2074"/>
                  </a:cubicBezTo>
                  <a:cubicBezTo>
                    <a:pt x="13245" y="1950"/>
                    <a:pt x="13248" y="1829"/>
                    <a:pt x="13248" y="1704"/>
                  </a:cubicBezTo>
                  <a:lnTo>
                    <a:pt x="13248" y="1595"/>
                  </a:lnTo>
                  <a:lnTo>
                    <a:pt x="13248" y="1247"/>
                  </a:lnTo>
                  <a:cubicBezTo>
                    <a:pt x="13223" y="1353"/>
                    <a:pt x="13183" y="1470"/>
                    <a:pt x="13139" y="1595"/>
                  </a:cubicBezTo>
                  <a:cubicBezTo>
                    <a:pt x="13128" y="1631"/>
                    <a:pt x="13117" y="1668"/>
                    <a:pt x="13102" y="1704"/>
                  </a:cubicBezTo>
                  <a:cubicBezTo>
                    <a:pt x="13058" y="1851"/>
                    <a:pt x="13021" y="1994"/>
                    <a:pt x="13021" y="2078"/>
                  </a:cubicBezTo>
                  <a:cubicBezTo>
                    <a:pt x="13021" y="1950"/>
                    <a:pt x="13025" y="1829"/>
                    <a:pt x="13025" y="1704"/>
                  </a:cubicBezTo>
                  <a:lnTo>
                    <a:pt x="13025" y="1595"/>
                  </a:lnTo>
                  <a:lnTo>
                    <a:pt x="13025" y="1254"/>
                  </a:lnTo>
                  <a:cubicBezTo>
                    <a:pt x="12992" y="1357"/>
                    <a:pt x="12955" y="1474"/>
                    <a:pt x="12915" y="1595"/>
                  </a:cubicBezTo>
                  <a:cubicBezTo>
                    <a:pt x="12900" y="1631"/>
                    <a:pt x="12893" y="1668"/>
                    <a:pt x="12879" y="1704"/>
                  </a:cubicBezTo>
                  <a:cubicBezTo>
                    <a:pt x="12835" y="1855"/>
                    <a:pt x="12791" y="1998"/>
                    <a:pt x="12791" y="2089"/>
                  </a:cubicBezTo>
                  <a:cubicBezTo>
                    <a:pt x="12791" y="1961"/>
                    <a:pt x="12798" y="1833"/>
                    <a:pt x="12798" y="1704"/>
                  </a:cubicBezTo>
                  <a:lnTo>
                    <a:pt x="12798" y="1595"/>
                  </a:lnTo>
                  <a:lnTo>
                    <a:pt x="12798" y="1269"/>
                  </a:lnTo>
                  <a:cubicBezTo>
                    <a:pt x="12765" y="1371"/>
                    <a:pt x="12728" y="1481"/>
                    <a:pt x="12692" y="1595"/>
                  </a:cubicBezTo>
                  <a:cubicBezTo>
                    <a:pt x="12677" y="1631"/>
                    <a:pt x="12670" y="1668"/>
                    <a:pt x="12655" y="1704"/>
                  </a:cubicBezTo>
                  <a:cubicBezTo>
                    <a:pt x="12604" y="1858"/>
                    <a:pt x="12567" y="2001"/>
                    <a:pt x="12567" y="2093"/>
                  </a:cubicBezTo>
                  <a:cubicBezTo>
                    <a:pt x="12567" y="1965"/>
                    <a:pt x="12571" y="1833"/>
                    <a:pt x="12571" y="1704"/>
                  </a:cubicBezTo>
                  <a:lnTo>
                    <a:pt x="12571" y="1595"/>
                  </a:lnTo>
                  <a:lnTo>
                    <a:pt x="12571" y="1280"/>
                  </a:lnTo>
                  <a:lnTo>
                    <a:pt x="12468" y="1595"/>
                  </a:lnTo>
                  <a:cubicBezTo>
                    <a:pt x="12454" y="1631"/>
                    <a:pt x="12443" y="1668"/>
                    <a:pt x="12432" y="1704"/>
                  </a:cubicBezTo>
                  <a:cubicBezTo>
                    <a:pt x="12380" y="1858"/>
                    <a:pt x="12340" y="2005"/>
                    <a:pt x="12340" y="2104"/>
                  </a:cubicBezTo>
                  <a:cubicBezTo>
                    <a:pt x="12340" y="1968"/>
                    <a:pt x="12344" y="1836"/>
                    <a:pt x="12344" y="1704"/>
                  </a:cubicBezTo>
                  <a:lnTo>
                    <a:pt x="12344" y="1595"/>
                  </a:lnTo>
                  <a:cubicBezTo>
                    <a:pt x="12344" y="1492"/>
                    <a:pt x="12344" y="1389"/>
                    <a:pt x="12347" y="1287"/>
                  </a:cubicBezTo>
                  <a:lnTo>
                    <a:pt x="12347" y="1287"/>
                  </a:lnTo>
                  <a:cubicBezTo>
                    <a:pt x="12314" y="1382"/>
                    <a:pt x="12278" y="1488"/>
                    <a:pt x="12241" y="1595"/>
                  </a:cubicBezTo>
                  <a:cubicBezTo>
                    <a:pt x="12230" y="1631"/>
                    <a:pt x="12219" y="1668"/>
                    <a:pt x="12205" y="1704"/>
                  </a:cubicBezTo>
                  <a:cubicBezTo>
                    <a:pt x="12163" y="1845"/>
                    <a:pt x="12121" y="1975"/>
                    <a:pt x="12114" y="2069"/>
                  </a:cubicBezTo>
                  <a:lnTo>
                    <a:pt x="12114" y="2069"/>
                  </a:lnTo>
                  <a:cubicBezTo>
                    <a:pt x="12117" y="1949"/>
                    <a:pt x="12117" y="1824"/>
                    <a:pt x="12117" y="1704"/>
                  </a:cubicBezTo>
                  <a:lnTo>
                    <a:pt x="12117" y="1595"/>
                  </a:lnTo>
                  <a:cubicBezTo>
                    <a:pt x="12117" y="1499"/>
                    <a:pt x="12124" y="1397"/>
                    <a:pt x="12124" y="1302"/>
                  </a:cubicBezTo>
                  <a:lnTo>
                    <a:pt x="12124" y="1302"/>
                  </a:lnTo>
                  <a:cubicBezTo>
                    <a:pt x="12095" y="1393"/>
                    <a:pt x="12058" y="1492"/>
                    <a:pt x="12021" y="1595"/>
                  </a:cubicBezTo>
                  <a:cubicBezTo>
                    <a:pt x="12007" y="1631"/>
                    <a:pt x="11996" y="1668"/>
                    <a:pt x="11985" y="1704"/>
                  </a:cubicBezTo>
                  <a:cubicBezTo>
                    <a:pt x="11933" y="1856"/>
                    <a:pt x="11895" y="2000"/>
                    <a:pt x="11890" y="2093"/>
                  </a:cubicBezTo>
                  <a:lnTo>
                    <a:pt x="11890" y="2093"/>
                  </a:lnTo>
                  <a:cubicBezTo>
                    <a:pt x="11893" y="1963"/>
                    <a:pt x="11894" y="1831"/>
                    <a:pt x="11901" y="1704"/>
                  </a:cubicBezTo>
                  <a:lnTo>
                    <a:pt x="11901" y="1595"/>
                  </a:lnTo>
                  <a:cubicBezTo>
                    <a:pt x="11901" y="1499"/>
                    <a:pt x="11904" y="1408"/>
                    <a:pt x="11904" y="1309"/>
                  </a:cubicBezTo>
                  <a:lnTo>
                    <a:pt x="11904" y="1309"/>
                  </a:lnTo>
                  <a:cubicBezTo>
                    <a:pt x="11819" y="1561"/>
                    <a:pt x="11687" y="1894"/>
                    <a:pt x="11668" y="2082"/>
                  </a:cubicBezTo>
                  <a:lnTo>
                    <a:pt x="11668" y="2082"/>
                  </a:lnTo>
                  <a:lnTo>
                    <a:pt x="11725" y="1027"/>
                  </a:lnTo>
                  <a:close/>
                  <a:moveTo>
                    <a:pt x="5792" y="3590"/>
                  </a:moveTo>
                  <a:cubicBezTo>
                    <a:pt x="5793" y="3591"/>
                    <a:pt x="5794" y="3591"/>
                    <a:pt x="5795" y="3591"/>
                  </a:cubicBezTo>
                  <a:cubicBezTo>
                    <a:pt x="5794" y="3591"/>
                    <a:pt x="5793" y="3590"/>
                    <a:pt x="5792" y="3590"/>
                  </a:cubicBezTo>
                  <a:close/>
                  <a:moveTo>
                    <a:pt x="4789" y="3380"/>
                  </a:moveTo>
                  <a:cubicBezTo>
                    <a:pt x="5030" y="3380"/>
                    <a:pt x="5356" y="3465"/>
                    <a:pt x="5792" y="3590"/>
                  </a:cubicBezTo>
                  <a:lnTo>
                    <a:pt x="5792" y="3590"/>
                  </a:lnTo>
                  <a:cubicBezTo>
                    <a:pt x="5791" y="3589"/>
                    <a:pt x="5791" y="3588"/>
                    <a:pt x="5790" y="3588"/>
                  </a:cubicBezTo>
                  <a:lnTo>
                    <a:pt x="5790" y="3588"/>
                  </a:lnTo>
                  <a:lnTo>
                    <a:pt x="5828" y="3598"/>
                  </a:lnTo>
                  <a:cubicBezTo>
                    <a:pt x="5974" y="3646"/>
                    <a:pt x="6168" y="3979"/>
                    <a:pt x="5919" y="4433"/>
                  </a:cubicBezTo>
                  <a:cubicBezTo>
                    <a:pt x="5759" y="4731"/>
                    <a:pt x="5473" y="5029"/>
                    <a:pt x="4877" y="5029"/>
                  </a:cubicBezTo>
                  <a:cubicBezTo>
                    <a:pt x="4667" y="5029"/>
                    <a:pt x="4419" y="4992"/>
                    <a:pt x="4125" y="4906"/>
                  </a:cubicBezTo>
                  <a:cubicBezTo>
                    <a:pt x="3791" y="4803"/>
                    <a:pt x="3487" y="4624"/>
                    <a:pt x="3634" y="3778"/>
                  </a:cubicBezTo>
                  <a:lnTo>
                    <a:pt x="3960" y="3631"/>
                  </a:lnTo>
                  <a:lnTo>
                    <a:pt x="3960" y="3631"/>
                  </a:lnTo>
                  <a:cubicBezTo>
                    <a:pt x="3799" y="4082"/>
                    <a:pt x="3875" y="4404"/>
                    <a:pt x="4011" y="4569"/>
                  </a:cubicBezTo>
                  <a:cubicBezTo>
                    <a:pt x="4084" y="4659"/>
                    <a:pt x="4161" y="4711"/>
                    <a:pt x="4207" y="4711"/>
                  </a:cubicBezTo>
                  <a:cubicBezTo>
                    <a:pt x="4268" y="4711"/>
                    <a:pt x="4275" y="4623"/>
                    <a:pt x="4150" y="4422"/>
                  </a:cubicBezTo>
                  <a:cubicBezTo>
                    <a:pt x="3930" y="4071"/>
                    <a:pt x="4121" y="3745"/>
                    <a:pt x="4443" y="3481"/>
                  </a:cubicBezTo>
                  <a:cubicBezTo>
                    <a:pt x="4531" y="3411"/>
                    <a:pt x="4645" y="3380"/>
                    <a:pt x="4789" y="3380"/>
                  </a:cubicBezTo>
                  <a:close/>
                  <a:moveTo>
                    <a:pt x="3090" y="4376"/>
                  </a:moveTo>
                  <a:cubicBezTo>
                    <a:pt x="3632" y="4376"/>
                    <a:pt x="3953" y="5284"/>
                    <a:pt x="3432" y="5499"/>
                  </a:cubicBezTo>
                  <a:lnTo>
                    <a:pt x="1670" y="6217"/>
                  </a:lnTo>
                  <a:cubicBezTo>
                    <a:pt x="1608" y="6243"/>
                    <a:pt x="1546" y="6255"/>
                    <a:pt x="1484" y="6255"/>
                  </a:cubicBezTo>
                  <a:cubicBezTo>
                    <a:pt x="967" y="6255"/>
                    <a:pt x="550" y="5408"/>
                    <a:pt x="1264" y="5104"/>
                  </a:cubicBezTo>
                  <a:lnTo>
                    <a:pt x="2876" y="4422"/>
                  </a:lnTo>
                  <a:cubicBezTo>
                    <a:pt x="2950" y="4390"/>
                    <a:pt x="3021" y="4376"/>
                    <a:pt x="3090" y="4376"/>
                  </a:cubicBezTo>
                  <a:close/>
                  <a:moveTo>
                    <a:pt x="4108" y="0"/>
                  </a:moveTo>
                  <a:cubicBezTo>
                    <a:pt x="4038" y="0"/>
                    <a:pt x="3993" y="49"/>
                    <a:pt x="4073" y="144"/>
                  </a:cubicBezTo>
                  <a:cubicBezTo>
                    <a:pt x="4183" y="272"/>
                    <a:pt x="4234" y="441"/>
                    <a:pt x="4121" y="752"/>
                  </a:cubicBezTo>
                  <a:cubicBezTo>
                    <a:pt x="4040" y="844"/>
                    <a:pt x="3963" y="932"/>
                    <a:pt x="3883" y="1023"/>
                  </a:cubicBezTo>
                  <a:cubicBezTo>
                    <a:pt x="3114" y="1188"/>
                    <a:pt x="2843" y="1521"/>
                    <a:pt x="2692" y="1895"/>
                  </a:cubicBezTo>
                  <a:cubicBezTo>
                    <a:pt x="2407" y="2030"/>
                    <a:pt x="2125" y="2166"/>
                    <a:pt x="1832" y="2305"/>
                  </a:cubicBezTo>
                  <a:lnTo>
                    <a:pt x="1872" y="2386"/>
                  </a:lnTo>
                  <a:cubicBezTo>
                    <a:pt x="2795" y="1943"/>
                    <a:pt x="3795" y="1463"/>
                    <a:pt x="4740" y="1016"/>
                  </a:cubicBezTo>
                  <a:cubicBezTo>
                    <a:pt x="4914" y="812"/>
                    <a:pt x="5194" y="554"/>
                    <a:pt x="5725" y="554"/>
                  </a:cubicBezTo>
                  <a:cubicBezTo>
                    <a:pt x="5729" y="554"/>
                    <a:pt x="5732" y="554"/>
                    <a:pt x="5736" y="554"/>
                  </a:cubicBezTo>
                  <a:cubicBezTo>
                    <a:pt x="6703" y="561"/>
                    <a:pt x="7529" y="570"/>
                    <a:pt x="8383" y="570"/>
                  </a:cubicBezTo>
                  <a:cubicBezTo>
                    <a:pt x="8952" y="570"/>
                    <a:pt x="9534" y="566"/>
                    <a:pt x="10179" y="554"/>
                  </a:cubicBezTo>
                  <a:cubicBezTo>
                    <a:pt x="10355" y="551"/>
                    <a:pt x="10630" y="573"/>
                    <a:pt x="10728" y="371"/>
                  </a:cubicBezTo>
                  <a:lnTo>
                    <a:pt x="11007" y="364"/>
                  </a:lnTo>
                  <a:cubicBezTo>
                    <a:pt x="11021" y="363"/>
                    <a:pt x="11034" y="363"/>
                    <a:pt x="11047" y="363"/>
                  </a:cubicBezTo>
                  <a:cubicBezTo>
                    <a:pt x="11190" y="363"/>
                    <a:pt x="11267" y="400"/>
                    <a:pt x="11267" y="474"/>
                  </a:cubicBezTo>
                  <a:lnTo>
                    <a:pt x="11260" y="1023"/>
                  </a:lnTo>
                  <a:lnTo>
                    <a:pt x="11446" y="1023"/>
                  </a:lnTo>
                  <a:lnTo>
                    <a:pt x="11446" y="1298"/>
                  </a:lnTo>
                  <a:cubicBezTo>
                    <a:pt x="11443" y="1613"/>
                    <a:pt x="11428" y="1814"/>
                    <a:pt x="11428" y="2162"/>
                  </a:cubicBezTo>
                  <a:lnTo>
                    <a:pt x="11428" y="2323"/>
                  </a:lnTo>
                  <a:cubicBezTo>
                    <a:pt x="11018" y="2334"/>
                    <a:pt x="10879" y="2353"/>
                    <a:pt x="10736" y="2587"/>
                  </a:cubicBezTo>
                  <a:cubicBezTo>
                    <a:pt x="10113" y="2587"/>
                    <a:pt x="9492" y="2586"/>
                    <a:pt x="8871" y="2586"/>
                  </a:cubicBezTo>
                  <a:cubicBezTo>
                    <a:pt x="8560" y="2586"/>
                    <a:pt x="8249" y="2586"/>
                    <a:pt x="7937" y="2587"/>
                  </a:cubicBezTo>
                  <a:cubicBezTo>
                    <a:pt x="7370" y="2587"/>
                    <a:pt x="7051" y="2803"/>
                    <a:pt x="6740" y="3118"/>
                  </a:cubicBezTo>
                  <a:cubicBezTo>
                    <a:pt x="6596" y="3264"/>
                    <a:pt x="6359" y="3338"/>
                    <a:pt x="6106" y="3338"/>
                  </a:cubicBezTo>
                  <a:cubicBezTo>
                    <a:pt x="5880" y="3338"/>
                    <a:pt x="5641" y="3279"/>
                    <a:pt x="5443" y="3159"/>
                  </a:cubicBezTo>
                  <a:cubicBezTo>
                    <a:pt x="5273" y="3056"/>
                    <a:pt x="5098" y="3011"/>
                    <a:pt x="4913" y="3011"/>
                  </a:cubicBezTo>
                  <a:cubicBezTo>
                    <a:pt x="4604" y="3011"/>
                    <a:pt x="4266" y="3135"/>
                    <a:pt x="3872" y="3316"/>
                  </a:cubicBezTo>
                  <a:cubicBezTo>
                    <a:pt x="3465" y="3503"/>
                    <a:pt x="3011" y="3719"/>
                    <a:pt x="2604" y="3906"/>
                  </a:cubicBezTo>
                  <a:lnTo>
                    <a:pt x="2707" y="4111"/>
                  </a:lnTo>
                  <a:cubicBezTo>
                    <a:pt x="2861" y="4038"/>
                    <a:pt x="3018" y="3964"/>
                    <a:pt x="3172" y="3898"/>
                  </a:cubicBezTo>
                  <a:lnTo>
                    <a:pt x="3172" y="3898"/>
                  </a:lnTo>
                  <a:cubicBezTo>
                    <a:pt x="3187" y="3983"/>
                    <a:pt x="3187" y="4071"/>
                    <a:pt x="3077" y="4173"/>
                  </a:cubicBezTo>
                  <a:lnTo>
                    <a:pt x="879" y="5133"/>
                  </a:lnTo>
                  <a:cubicBezTo>
                    <a:pt x="776" y="5166"/>
                    <a:pt x="698" y="5180"/>
                    <a:pt x="638" y="5180"/>
                  </a:cubicBezTo>
                  <a:cubicBezTo>
                    <a:pt x="570" y="5180"/>
                    <a:pt x="526" y="5162"/>
                    <a:pt x="495" y="5133"/>
                  </a:cubicBezTo>
                  <a:cubicBezTo>
                    <a:pt x="330" y="5210"/>
                    <a:pt x="165" y="5283"/>
                    <a:pt x="0" y="5356"/>
                  </a:cubicBezTo>
                  <a:lnTo>
                    <a:pt x="37" y="5408"/>
                  </a:lnTo>
                  <a:cubicBezTo>
                    <a:pt x="131" y="5384"/>
                    <a:pt x="227" y="5355"/>
                    <a:pt x="317" y="5355"/>
                  </a:cubicBezTo>
                  <a:cubicBezTo>
                    <a:pt x="451" y="5355"/>
                    <a:pt x="572" y="5418"/>
                    <a:pt x="660" y="5649"/>
                  </a:cubicBezTo>
                  <a:cubicBezTo>
                    <a:pt x="722" y="5796"/>
                    <a:pt x="791" y="5942"/>
                    <a:pt x="857" y="6089"/>
                  </a:cubicBezTo>
                  <a:cubicBezTo>
                    <a:pt x="993" y="6297"/>
                    <a:pt x="1174" y="6397"/>
                    <a:pt x="1402" y="6397"/>
                  </a:cubicBezTo>
                  <a:cubicBezTo>
                    <a:pt x="1483" y="6397"/>
                    <a:pt x="1570" y="6385"/>
                    <a:pt x="1663" y="6360"/>
                  </a:cubicBezTo>
                  <a:cubicBezTo>
                    <a:pt x="2297" y="6089"/>
                    <a:pt x="2956" y="5869"/>
                    <a:pt x="3575" y="5554"/>
                  </a:cubicBezTo>
                  <a:cubicBezTo>
                    <a:pt x="3776" y="5454"/>
                    <a:pt x="3786" y="5286"/>
                    <a:pt x="4187" y="5286"/>
                  </a:cubicBezTo>
                  <a:cubicBezTo>
                    <a:pt x="4255" y="5286"/>
                    <a:pt x="4333" y="5291"/>
                    <a:pt x="4425" y="5301"/>
                  </a:cubicBezTo>
                  <a:cubicBezTo>
                    <a:pt x="4520" y="5312"/>
                    <a:pt x="4620" y="5318"/>
                    <a:pt x="4721" y="5318"/>
                  </a:cubicBezTo>
                  <a:cubicBezTo>
                    <a:pt x="5299" y="5318"/>
                    <a:pt x="5944" y="5130"/>
                    <a:pt x="6271" y="4528"/>
                  </a:cubicBezTo>
                  <a:cubicBezTo>
                    <a:pt x="6476" y="4155"/>
                    <a:pt x="6568" y="3726"/>
                    <a:pt x="6721" y="3323"/>
                  </a:cubicBezTo>
                  <a:cubicBezTo>
                    <a:pt x="7022" y="2972"/>
                    <a:pt x="7351" y="2807"/>
                    <a:pt x="7919" y="2807"/>
                  </a:cubicBezTo>
                  <a:cubicBezTo>
                    <a:pt x="8230" y="2806"/>
                    <a:pt x="8541" y="2805"/>
                    <a:pt x="8852" y="2805"/>
                  </a:cubicBezTo>
                  <a:cubicBezTo>
                    <a:pt x="9474" y="2805"/>
                    <a:pt x="10095" y="2807"/>
                    <a:pt x="10717" y="2807"/>
                  </a:cubicBezTo>
                  <a:cubicBezTo>
                    <a:pt x="10860" y="2573"/>
                    <a:pt x="11219" y="2554"/>
                    <a:pt x="11633" y="2543"/>
                  </a:cubicBezTo>
                  <a:lnTo>
                    <a:pt x="16054" y="2536"/>
                  </a:lnTo>
                  <a:lnTo>
                    <a:pt x="19618" y="2389"/>
                  </a:lnTo>
                  <a:lnTo>
                    <a:pt x="19618" y="1701"/>
                  </a:lnTo>
                  <a:lnTo>
                    <a:pt x="19618" y="1591"/>
                  </a:lnTo>
                  <a:lnTo>
                    <a:pt x="19618" y="935"/>
                  </a:lnTo>
                  <a:lnTo>
                    <a:pt x="19618" y="917"/>
                  </a:lnTo>
                  <a:lnTo>
                    <a:pt x="19618" y="906"/>
                  </a:lnTo>
                  <a:lnTo>
                    <a:pt x="11710" y="906"/>
                  </a:lnTo>
                  <a:lnTo>
                    <a:pt x="11714" y="723"/>
                  </a:lnTo>
                  <a:lnTo>
                    <a:pt x="19622" y="723"/>
                  </a:lnTo>
                  <a:lnTo>
                    <a:pt x="19622" y="492"/>
                  </a:lnTo>
                  <a:lnTo>
                    <a:pt x="11432" y="430"/>
                  </a:lnTo>
                  <a:lnTo>
                    <a:pt x="11432" y="353"/>
                  </a:lnTo>
                  <a:cubicBezTo>
                    <a:pt x="11432" y="276"/>
                    <a:pt x="11352" y="243"/>
                    <a:pt x="11197" y="243"/>
                  </a:cubicBezTo>
                  <a:cubicBezTo>
                    <a:pt x="11189" y="243"/>
                    <a:pt x="11180" y="243"/>
                    <a:pt x="11172" y="243"/>
                  </a:cubicBezTo>
                  <a:lnTo>
                    <a:pt x="10615" y="254"/>
                  </a:lnTo>
                  <a:cubicBezTo>
                    <a:pt x="10523" y="455"/>
                    <a:pt x="10245" y="474"/>
                    <a:pt x="10066" y="477"/>
                  </a:cubicBezTo>
                  <a:cubicBezTo>
                    <a:pt x="9447" y="487"/>
                    <a:pt x="8877" y="491"/>
                    <a:pt x="8317" y="491"/>
                  </a:cubicBezTo>
                  <a:cubicBezTo>
                    <a:pt x="7419" y="491"/>
                    <a:pt x="6549" y="482"/>
                    <a:pt x="5553" y="477"/>
                  </a:cubicBezTo>
                  <a:cubicBezTo>
                    <a:pt x="5245" y="477"/>
                    <a:pt x="4982" y="606"/>
                    <a:pt x="4798" y="767"/>
                  </a:cubicBezTo>
                  <a:lnTo>
                    <a:pt x="4542" y="767"/>
                  </a:lnTo>
                  <a:cubicBezTo>
                    <a:pt x="4513" y="485"/>
                    <a:pt x="4454" y="115"/>
                    <a:pt x="4161" y="9"/>
                  </a:cubicBezTo>
                  <a:cubicBezTo>
                    <a:pt x="4143" y="3"/>
                    <a:pt x="4125" y="0"/>
                    <a:pt x="4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3796437" y="2697470"/>
              <a:ext cx="301059" cy="119213"/>
            </a:xfrm>
            <a:custGeom>
              <a:avLst/>
              <a:gdLst/>
              <a:ahLst/>
              <a:cxnLst/>
              <a:rect l="l" t="t" r="r" b="b"/>
              <a:pathLst>
                <a:path w="1740" h="689" extrusionOk="0">
                  <a:moveTo>
                    <a:pt x="139" y="260"/>
                  </a:moveTo>
                  <a:cubicBezTo>
                    <a:pt x="187" y="359"/>
                    <a:pt x="293" y="432"/>
                    <a:pt x="410" y="432"/>
                  </a:cubicBezTo>
                  <a:lnTo>
                    <a:pt x="1641" y="432"/>
                  </a:lnTo>
                  <a:lnTo>
                    <a:pt x="1641" y="561"/>
                  </a:lnTo>
                  <a:lnTo>
                    <a:pt x="410" y="561"/>
                  </a:lnTo>
                  <a:cubicBezTo>
                    <a:pt x="264" y="561"/>
                    <a:pt x="139" y="440"/>
                    <a:pt x="139" y="293"/>
                  </a:cubicBezTo>
                  <a:lnTo>
                    <a:pt x="139" y="260"/>
                  </a:lnTo>
                  <a:close/>
                  <a:moveTo>
                    <a:pt x="311" y="0"/>
                  </a:moveTo>
                  <a:cubicBezTo>
                    <a:pt x="136" y="0"/>
                    <a:pt x="0" y="139"/>
                    <a:pt x="0" y="311"/>
                  </a:cubicBezTo>
                  <a:lnTo>
                    <a:pt x="0" y="377"/>
                  </a:lnTo>
                  <a:cubicBezTo>
                    <a:pt x="0" y="553"/>
                    <a:pt x="139" y="689"/>
                    <a:pt x="311" y="689"/>
                  </a:cubicBezTo>
                  <a:lnTo>
                    <a:pt x="1740" y="68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3087225" y="2571856"/>
              <a:ext cx="1471037" cy="528065"/>
            </a:xfrm>
            <a:custGeom>
              <a:avLst/>
              <a:gdLst/>
              <a:ahLst/>
              <a:cxnLst/>
              <a:rect l="l" t="t" r="r" b="b"/>
              <a:pathLst>
                <a:path w="8502" h="3052" extrusionOk="0">
                  <a:moveTo>
                    <a:pt x="6396" y="1"/>
                  </a:moveTo>
                  <a:lnTo>
                    <a:pt x="6385" y="81"/>
                  </a:lnTo>
                  <a:lnTo>
                    <a:pt x="8026" y="81"/>
                  </a:lnTo>
                  <a:cubicBezTo>
                    <a:pt x="8187" y="81"/>
                    <a:pt x="8319" y="217"/>
                    <a:pt x="8319" y="374"/>
                  </a:cubicBezTo>
                  <a:lnTo>
                    <a:pt x="8319" y="1426"/>
                  </a:lnTo>
                  <a:cubicBezTo>
                    <a:pt x="8194" y="1473"/>
                    <a:pt x="8077" y="1561"/>
                    <a:pt x="7985" y="1715"/>
                  </a:cubicBezTo>
                  <a:cubicBezTo>
                    <a:pt x="7345" y="1715"/>
                    <a:pt x="6707" y="1712"/>
                    <a:pt x="6070" y="1712"/>
                  </a:cubicBezTo>
                  <a:cubicBezTo>
                    <a:pt x="5751" y="1712"/>
                    <a:pt x="5432" y="1713"/>
                    <a:pt x="5114" y="1715"/>
                  </a:cubicBezTo>
                  <a:cubicBezTo>
                    <a:pt x="4531" y="1715"/>
                    <a:pt x="4279" y="1906"/>
                    <a:pt x="3876" y="2184"/>
                  </a:cubicBezTo>
                  <a:cubicBezTo>
                    <a:pt x="3707" y="2302"/>
                    <a:pt x="3558" y="2364"/>
                    <a:pt x="3397" y="2364"/>
                  </a:cubicBezTo>
                  <a:cubicBezTo>
                    <a:pt x="3237" y="2364"/>
                    <a:pt x="3065" y="2302"/>
                    <a:pt x="2850" y="2173"/>
                  </a:cubicBezTo>
                  <a:cubicBezTo>
                    <a:pt x="2712" y="2091"/>
                    <a:pt x="2557" y="2057"/>
                    <a:pt x="2391" y="2057"/>
                  </a:cubicBezTo>
                  <a:cubicBezTo>
                    <a:pt x="1997" y="2057"/>
                    <a:pt x="1538" y="2249"/>
                    <a:pt x="1085" y="2455"/>
                  </a:cubicBezTo>
                  <a:cubicBezTo>
                    <a:pt x="685" y="2638"/>
                    <a:pt x="392" y="2777"/>
                    <a:pt x="0" y="2960"/>
                  </a:cubicBezTo>
                  <a:lnTo>
                    <a:pt x="48" y="3052"/>
                  </a:lnTo>
                  <a:cubicBezTo>
                    <a:pt x="462" y="2858"/>
                    <a:pt x="759" y="2722"/>
                    <a:pt x="1176" y="2528"/>
                  </a:cubicBezTo>
                  <a:cubicBezTo>
                    <a:pt x="1588" y="2337"/>
                    <a:pt x="1990" y="2187"/>
                    <a:pt x="2346" y="2187"/>
                  </a:cubicBezTo>
                  <a:cubicBezTo>
                    <a:pt x="2528" y="2187"/>
                    <a:pt x="2697" y="2226"/>
                    <a:pt x="2850" y="2319"/>
                  </a:cubicBezTo>
                  <a:cubicBezTo>
                    <a:pt x="3065" y="2450"/>
                    <a:pt x="3287" y="2519"/>
                    <a:pt x="3488" y="2519"/>
                  </a:cubicBezTo>
                  <a:cubicBezTo>
                    <a:pt x="3681" y="2519"/>
                    <a:pt x="3855" y="2456"/>
                    <a:pt x="3986" y="2323"/>
                  </a:cubicBezTo>
                  <a:cubicBezTo>
                    <a:pt x="4297" y="2008"/>
                    <a:pt x="4619" y="1807"/>
                    <a:pt x="5187" y="1807"/>
                  </a:cubicBezTo>
                  <a:cubicBezTo>
                    <a:pt x="5498" y="1804"/>
                    <a:pt x="5809" y="1803"/>
                    <a:pt x="6120" y="1803"/>
                  </a:cubicBezTo>
                  <a:cubicBezTo>
                    <a:pt x="6742" y="1803"/>
                    <a:pt x="7363" y="1807"/>
                    <a:pt x="7985" y="1807"/>
                  </a:cubicBezTo>
                  <a:cubicBezTo>
                    <a:pt x="8124" y="1572"/>
                    <a:pt x="8278" y="1554"/>
                    <a:pt x="8502" y="1539"/>
                  </a:cubicBezTo>
                  <a:lnTo>
                    <a:pt x="8502" y="1389"/>
                  </a:lnTo>
                  <a:lnTo>
                    <a:pt x="8502" y="382"/>
                  </a:lnTo>
                  <a:cubicBezTo>
                    <a:pt x="8502" y="206"/>
                    <a:pt x="8443" y="1"/>
                    <a:pt x="8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2983931" y="2578258"/>
              <a:ext cx="587584" cy="310748"/>
            </a:xfrm>
            <a:custGeom>
              <a:avLst/>
              <a:gdLst/>
              <a:ahLst/>
              <a:cxnLst/>
              <a:rect l="l" t="t" r="r" b="b"/>
              <a:pathLst>
                <a:path w="3396" h="1796" extrusionOk="0">
                  <a:moveTo>
                    <a:pt x="3396" y="1"/>
                  </a:moveTo>
                  <a:cubicBezTo>
                    <a:pt x="3205" y="52"/>
                    <a:pt x="3073" y="132"/>
                    <a:pt x="2890" y="345"/>
                  </a:cubicBezTo>
                  <a:lnTo>
                    <a:pt x="0" y="1671"/>
                  </a:lnTo>
                  <a:lnTo>
                    <a:pt x="63" y="1795"/>
                  </a:lnTo>
                  <a:lnTo>
                    <a:pt x="3103" y="396"/>
                  </a:lnTo>
                  <a:cubicBezTo>
                    <a:pt x="3205" y="143"/>
                    <a:pt x="3253" y="55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674111" y="2936932"/>
              <a:ext cx="30452" cy="306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88" y="1"/>
                  </a:moveTo>
                  <a:cubicBezTo>
                    <a:pt x="40" y="1"/>
                    <a:pt x="0" y="45"/>
                    <a:pt x="0" y="89"/>
                  </a:cubicBezTo>
                  <a:cubicBezTo>
                    <a:pt x="0" y="136"/>
                    <a:pt x="37" y="176"/>
                    <a:pt x="88" y="176"/>
                  </a:cubicBezTo>
                  <a:cubicBezTo>
                    <a:pt x="132" y="176"/>
                    <a:pt x="176" y="140"/>
                    <a:pt x="176" y="89"/>
                  </a:cubicBezTo>
                  <a:cubicBezTo>
                    <a:pt x="176" y="45"/>
                    <a:pt x="139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3490190" y="2811491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9" y="0"/>
                  </a:moveTo>
                  <a:cubicBezTo>
                    <a:pt x="41" y="0"/>
                    <a:pt x="1" y="37"/>
                    <a:pt x="1" y="85"/>
                  </a:cubicBezTo>
                  <a:cubicBezTo>
                    <a:pt x="1" y="132"/>
                    <a:pt x="38" y="173"/>
                    <a:pt x="89" y="173"/>
                  </a:cubicBezTo>
                  <a:cubicBezTo>
                    <a:pt x="133" y="173"/>
                    <a:pt x="177" y="132"/>
                    <a:pt x="177" y="85"/>
                  </a:cubicBezTo>
                  <a:cubicBezTo>
                    <a:pt x="177" y="41"/>
                    <a:pt x="14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3446589" y="2779828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8" y="0"/>
                  </a:moveTo>
                  <a:cubicBezTo>
                    <a:pt x="44" y="0"/>
                    <a:pt x="0" y="37"/>
                    <a:pt x="0" y="85"/>
                  </a:cubicBezTo>
                  <a:cubicBezTo>
                    <a:pt x="0" y="132"/>
                    <a:pt x="37" y="172"/>
                    <a:pt x="88" y="172"/>
                  </a:cubicBezTo>
                  <a:cubicBezTo>
                    <a:pt x="139" y="172"/>
                    <a:pt x="176" y="132"/>
                    <a:pt x="176" y="85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3326166" y="2860284"/>
              <a:ext cx="30625" cy="306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8" y="0"/>
                  </a:moveTo>
                  <a:cubicBezTo>
                    <a:pt x="37" y="0"/>
                    <a:pt x="0" y="37"/>
                    <a:pt x="0" y="88"/>
                  </a:cubicBezTo>
                  <a:cubicBezTo>
                    <a:pt x="0" y="132"/>
                    <a:pt x="37" y="176"/>
                    <a:pt x="88" y="176"/>
                  </a:cubicBezTo>
                  <a:cubicBezTo>
                    <a:pt x="136" y="176"/>
                    <a:pt x="176" y="140"/>
                    <a:pt x="176" y="88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8202756" y="2468043"/>
              <a:ext cx="110388" cy="76822"/>
            </a:xfrm>
            <a:custGeom>
              <a:avLst/>
              <a:gdLst/>
              <a:ahLst/>
              <a:cxnLst/>
              <a:rect l="l" t="t" r="r" b="b"/>
              <a:pathLst>
                <a:path w="638" h="444" extrusionOk="0">
                  <a:moveTo>
                    <a:pt x="246" y="0"/>
                  </a:moveTo>
                  <a:cubicBezTo>
                    <a:pt x="110" y="0"/>
                    <a:pt x="0" y="110"/>
                    <a:pt x="0" y="242"/>
                  </a:cubicBezTo>
                  <a:lnTo>
                    <a:pt x="0" y="443"/>
                  </a:lnTo>
                  <a:cubicBezTo>
                    <a:pt x="8" y="440"/>
                    <a:pt x="11" y="440"/>
                    <a:pt x="15" y="436"/>
                  </a:cubicBezTo>
                  <a:cubicBezTo>
                    <a:pt x="11" y="436"/>
                    <a:pt x="15" y="436"/>
                    <a:pt x="18" y="432"/>
                  </a:cubicBezTo>
                  <a:cubicBezTo>
                    <a:pt x="102" y="392"/>
                    <a:pt x="248" y="370"/>
                    <a:pt x="380" y="370"/>
                  </a:cubicBezTo>
                  <a:cubicBezTo>
                    <a:pt x="473" y="370"/>
                    <a:pt x="559" y="380"/>
                    <a:pt x="612" y="403"/>
                  </a:cubicBezTo>
                  <a:cubicBezTo>
                    <a:pt x="616" y="403"/>
                    <a:pt x="619" y="410"/>
                    <a:pt x="623" y="410"/>
                  </a:cubicBezTo>
                  <a:cubicBezTo>
                    <a:pt x="630" y="414"/>
                    <a:pt x="634" y="414"/>
                    <a:pt x="638" y="418"/>
                  </a:cubicBezTo>
                  <a:lnTo>
                    <a:pt x="638" y="242"/>
                  </a:lnTo>
                  <a:cubicBezTo>
                    <a:pt x="638" y="110"/>
                    <a:pt x="528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8202680" y="2537943"/>
              <a:ext cx="108485" cy="309883"/>
            </a:xfrm>
            <a:custGeom>
              <a:avLst/>
              <a:gdLst/>
              <a:ahLst/>
              <a:cxnLst/>
              <a:rect l="l" t="t" r="r" b="b"/>
              <a:pathLst>
                <a:path w="627" h="1791" extrusionOk="0">
                  <a:moveTo>
                    <a:pt x="590" y="226"/>
                  </a:moveTo>
                  <a:lnTo>
                    <a:pt x="590" y="380"/>
                  </a:lnTo>
                  <a:lnTo>
                    <a:pt x="590" y="409"/>
                  </a:lnTo>
                  <a:lnTo>
                    <a:pt x="103" y="409"/>
                  </a:lnTo>
                  <a:lnTo>
                    <a:pt x="103" y="226"/>
                  </a:lnTo>
                  <a:close/>
                  <a:moveTo>
                    <a:pt x="590" y="739"/>
                  </a:moveTo>
                  <a:lnTo>
                    <a:pt x="590" y="779"/>
                  </a:lnTo>
                  <a:lnTo>
                    <a:pt x="590" y="783"/>
                  </a:lnTo>
                  <a:lnTo>
                    <a:pt x="96" y="783"/>
                  </a:lnTo>
                  <a:lnTo>
                    <a:pt x="96" y="779"/>
                  </a:lnTo>
                  <a:lnTo>
                    <a:pt x="96" y="739"/>
                  </a:lnTo>
                  <a:close/>
                  <a:moveTo>
                    <a:pt x="590" y="1087"/>
                  </a:moveTo>
                  <a:lnTo>
                    <a:pt x="590" y="1197"/>
                  </a:lnTo>
                  <a:lnTo>
                    <a:pt x="96" y="1197"/>
                  </a:lnTo>
                  <a:lnTo>
                    <a:pt x="96" y="1087"/>
                  </a:lnTo>
                  <a:close/>
                  <a:moveTo>
                    <a:pt x="318" y="0"/>
                  </a:moveTo>
                  <a:cubicBezTo>
                    <a:pt x="197" y="0"/>
                    <a:pt x="74" y="19"/>
                    <a:pt x="22" y="54"/>
                  </a:cubicBezTo>
                  <a:lnTo>
                    <a:pt x="12" y="69"/>
                  </a:lnTo>
                  <a:cubicBezTo>
                    <a:pt x="12" y="72"/>
                    <a:pt x="4" y="72"/>
                    <a:pt x="4" y="80"/>
                  </a:cubicBezTo>
                  <a:cubicBezTo>
                    <a:pt x="1" y="83"/>
                    <a:pt x="1" y="91"/>
                    <a:pt x="1" y="98"/>
                  </a:cubicBezTo>
                  <a:lnTo>
                    <a:pt x="1" y="219"/>
                  </a:lnTo>
                  <a:lnTo>
                    <a:pt x="1" y="288"/>
                  </a:lnTo>
                  <a:lnTo>
                    <a:pt x="1" y="402"/>
                  </a:lnTo>
                  <a:lnTo>
                    <a:pt x="1" y="776"/>
                  </a:lnTo>
                  <a:lnTo>
                    <a:pt x="1" y="940"/>
                  </a:lnTo>
                  <a:lnTo>
                    <a:pt x="1" y="1087"/>
                  </a:lnTo>
                  <a:lnTo>
                    <a:pt x="1" y="1197"/>
                  </a:lnTo>
                  <a:lnTo>
                    <a:pt x="1" y="1644"/>
                  </a:lnTo>
                  <a:lnTo>
                    <a:pt x="1" y="1699"/>
                  </a:lnTo>
                  <a:cubicBezTo>
                    <a:pt x="1" y="1757"/>
                    <a:pt x="158" y="1790"/>
                    <a:pt x="312" y="1790"/>
                  </a:cubicBezTo>
                  <a:cubicBezTo>
                    <a:pt x="312" y="1787"/>
                    <a:pt x="316" y="1787"/>
                    <a:pt x="316" y="1787"/>
                  </a:cubicBezTo>
                  <a:cubicBezTo>
                    <a:pt x="473" y="1787"/>
                    <a:pt x="627" y="1754"/>
                    <a:pt x="627" y="1695"/>
                  </a:cubicBezTo>
                  <a:lnTo>
                    <a:pt x="627" y="1640"/>
                  </a:lnTo>
                  <a:lnTo>
                    <a:pt x="627" y="1189"/>
                  </a:lnTo>
                  <a:lnTo>
                    <a:pt x="627" y="1080"/>
                  </a:lnTo>
                  <a:lnTo>
                    <a:pt x="627" y="940"/>
                  </a:lnTo>
                  <a:lnTo>
                    <a:pt x="627" y="768"/>
                  </a:lnTo>
                  <a:lnTo>
                    <a:pt x="627" y="398"/>
                  </a:lnTo>
                  <a:lnTo>
                    <a:pt x="627" y="347"/>
                  </a:lnTo>
                  <a:lnTo>
                    <a:pt x="627" y="274"/>
                  </a:lnTo>
                  <a:lnTo>
                    <a:pt x="627" y="215"/>
                  </a:lnTo>
                  <a:lnTo>
                    <a:pt x="627" y="91"/>
                  </a:lnTo>
                  <a:cubicBezTo>
                    <a:pt x="627" y="87"/>
                    <a:pt x="623" y="83"/>
                    <a:pt x="623" y="80"/>
                  </a:cubicBezTo>
                  <a:cubicBezTo>
                    <a:pt x="623" y="72"/>
                    <a:pt x="620" y="69"/>
                    <a:pt x="616" y="65"/>
                  </a:cubicBezTo>
                  <a:cubicBezTo>
                    <a:pt x="578" y="21"/>
                    <a:pt x="4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6142425" y="2607485"/>
              <a:ext cx="351928" cy="252267"/>
            </a:xfrm>
            <a:custGeom>
              <a:avLst/>
              <a:gdLst/>
              <a:ahLst/>
              <a:cxnLst/>
              <a:rect l="l" t="t" r="r" b="b"/>
              <a:pathLst>
                <a:path w="2034" h="1458" extrusionOk="0">
                  <a:moveTo>
                    <a:pt x="1689" y="117"/>
                  </a:moveTo>
                  <a:cubicBezTo>
                    <a:pt x="1704" y="234"/>
                    <a:pt x="1704" y="472"/>
                    <a:pt x="1682" y="685"/>
                  </a:cubicBezTo>
                  <a:lnTo>
                    <a:pt x="1667" y="795"/>
                  </a:lnTo>
                  <a:cubicBezTo>
                    <a:pt x="1660" y="835"/>
                    <a:pt x="1652" y="879"/>
                    <a:pt x="1645" y="916"/>
                  </a:cubicBezTo>
                  <a:lnTo>
                    <a:pt x="1645" y="795"/>
                  </a:lnTo>
                  <a:lnTo>
                    <a:pt x="1645" y="685"/>
                  </a:lnTo>
                  <a:cubicBezTo>
                    <a:pt x="1641" y="476"/>
                    <a:pt x="1627" y="286"/>
                    <a:pt x="1568" y="117"/>
                  </a:cubicBezTo>
                  <a:close/>
                  <a:moveTo>
                    <a:pt x="1469" y="117"/>
                  </a:moveTo>
                  <a:cubicBezTo>
                    <a:pt x="1488" y="234"/>
                    <a:pt x="1484" y="472"/>
                    <a:pt x="1458" y="685"/>
                  </a:cubicBezTo>
                  <a:lnTo>
                    <a:pt x="1444" y="795"/>
                  </a:lnTo>
                  <a:cubicBezTo>
                    <a:pt x="1433" y="839"/>
                    <a:pt x="1429" y="886"/>
                    <a:pt x="1422" y="923"/>
                  </a:cubicBezTo>
                  <a:lnTo>
                    <a:pt x="1422" y="795"/>
                  </a:lnTo>
                  <a:lnTo>
                    <a:pt x="1422" y="685"/>
                  </a:lnTo>
                  <a:cubicBezTo>
                    <a:pt x="1414" y="476"/>
                    <a:pt x="1403" y="286"/>
                    <a:pt x="1341" y="117"/>
                  </a:cubicBezTo>
                  <a:close/>
                  <a:moveTo>
                    <a:pt x="1257" y="117"/>
                  </a:moveTo>
                  <a:cubicBezTo>
                    <a:pt x="1268" y="234"/>
                    <a:pt x="1261" y="472"/>
                    <a:pt x="1239" y="685"/>
                  </a:cubicBezTo>
                  <a:lnTo>
                    <a:pt x="1224" y="795"/>
                  </a:lnTo>
                  <a:cubicBezTo>
                    <a:pt x="1213" y="842"/>
                    <a:pt x="1209" y="890"/>
                    <a:pt x="1202" y="927"/>
                  </a:cubicBezTo>
                  <a:lnTo>
                    <a:pt x="1202" y="795"/>
                  </a:lnTo>
                  <a:lnTo>
                    <a:pt x="1202" y="685"/>
                  </a:lnTo>
                  <a:cubicBezTo>
                    <a:pt x="1195" y="476"/>
                    <a:pt x="1184" y="286"/>
                    <a:pt x="1129" y="117"/>
                  </a:cubicBezTo>
                  <a:close/>
                  <a:moveTo>
                    <a:pt x="1037" y="117"/>
                  </a:moveTo>
                  <a:cubicBezTo>
                    <a:pt x="1055" y="231"/>
                    <a:pt x="1041" y="472"/>
                    <a:pt x="1019" y="685"/>
                  </a:cubicBezTo>
                  <a:lnTo>
                    <a:pt x="1004" y="795"/>
                  </a:lnTo>
                  <a:cubicBezTo>
                    <a:pt x="993" y="842"/>
                    <a:pt x="986" y="894"/>
                    <a:pt x="975" y="934"/>
                  </a:cubicBezTo>
                  <a:lnTo>
                    <a:pt x="975" y="795"/>
                  </a:lnTo>
                  <a:lnTo>
                    <a:pt x="975" y="685"/>
                  </a:lnTo>
                  <a:cubicBezTo>
                    <a:pt x="971" y="476"/>
                    <a:pt x="957" y="286"/>
                    <a:pt x="902" y="117"/>
                  </a:cubicBezTo>
                  <a:close/>
                  <a:moveTo>
                    <a:pt x="821" y="117"/>
                  </a:moveTo>
                  <a:cubicBezTo>
                    <a:pt x="836" y="231"/>
                    <a:pt x="821" y="472"/>
                    <a:pt x="792" y="685"/>
                  </a:cubicBezTo>
                  <a:lnTo>
                    <a:pt x="781" y="795"/>
                  </a:lnTo>
                  <a:cubicBezTo>
                    <a:pt x="770" y="850"/>
                    <a:pt x="762" y="897"/>
                    <a:pt x="751" y="941"/>
                  </a:cubicBezTo>
                  <a:lnTo>
                    <a:pt x="751" y="795"/>
                  </a:lnTo>
                  <a:lnTo>
                    <a:pt x="751" y="685"/>
                  </a:lnTo>
                  <a:cubicBezTo>
                    <a:pt x="748" y="476"/>
                    <a:pt x="733" y="289"/>
                    <a:pt x="682" y="117"/>
                  </a:cubicBezTo>
                  <a:close/>
                  <a:moveTo>
                    <a:pt x="601" y="117"/>
                  </a:moveTo>
                  <a:cubicBezTo>
                    <a:pt x="620" y="231"/>
                    <a:pt x="601" y="472"/>
                    <a:pt x="572" y="685"/>
                  </a:cubicBezTo>
                  <a:cubicBezTo>
                    <a:pt x="568" y="722"/>
                    <a:pt x="565" y="758"/>
                    <a:pt x="554" y="795"/>
                  </a:cubicBezTo>
                  <a:cubicBezTo>
                    <a:pt x="546" y="850"/>
                    <a:pt x="535" y="905"/>
                    <a:pt x="528" y="949"/>
                  </a:cubicBezTo>
                  <a:lnTo>
                    <a:pt x="528" y="795"/>
                  </a:lnTo>
                  <a:lnTo>
                    <a:pt x="528" y="685"/>
                  </a:lnTo>
                  <a:cubicBezTo>
                    <a:pt x="524" y="483"/>
                    <a:pt x="510" y="289"/>
                    <a:pt x="458" y="117"/>
                  </a:cubicBezTo>
                  <a:close/>
                  <a:moveTo>
                    <a:pt x="385" y="117"/>
                  </a:moveTo>
                  <a:cubicBezTo>
                    <a:pt x="400" y="231"/>
                    <a:pt x="382" y="469"/>
                    <a:pt x="352" y="685"/>
                  </a:cubicBezTo>
                  <a:cubicBezTo>
                    <a:pt x="349" y="722"/>
                    <a:pt x="345" y="758"/>
                    <a:pt x="334" y="795"/>
                  </a:cubicBezTo>
                  <a:cubicBezTo>
                    <a:pt x="327" y="853"/>
                    <a:pt x="316" y="908"/>
                    <a:pt x="308" y="952"/>
                  </a:cubicBezTo>
                  <a:lnTo>
                    <a:pt x="308" y="795"/>
                  </a:lnTo>
                  <a:lnTo>
                    <a:pt x="308" y="685"/>
                  </a:lnTo>
                  <a:cubicBezTo>
                    <a:pt x="305" y="483"/>
                    <a:pt x="290" y="289"/>
                    <a:pt x="242" y="117"/>
                  </a:cubicBezTo>
                  <a:close/>
                  <a:moveTo>
                    <a:pt x="165" y="117"/>
                  </a:moveTo>
                  <a:cubicBezTo>
                    <a:pt x="184" y="231"/>
                    <a:pt x="162" y="469"/>
                    <a:pt x="129" y="685"/>
                  </a:cubicBezTo>
                  <a:cubicBezTo>
                    <a:pt x="125" y="722"/>
                    <a:pt x="121" y="758"/>
                    <a:pt x="110" y="795"/>
                  </a:cubicBezTo>
                  <a:cubicBezTo>
                    <a:pt x="99" y="853"/>
                    <a:pt x="92" y="912"/>
                    <a:pt x="85" y="960"/>
                  </a:cubicBezTo>
                  <a:lnTo>
                    <a:pt x="85" y="795"/>
                  </a:lnTo>
                  <a:lnTo>
                    <a:pt x="85" y="685"/>
                  </a:lnTo>
                  <a:cubicBezTo>
                    <a:pt x="77" y="483"/>
                    <a:pt x="63" y="289"/>
                    <a:pt x="19" y="117"/>
                  </a:cubicBezTo>
                  <a:close/>
                  <a:moveTo>
                    <a:pt x="1" y="0"/>
                  </a:moveTo>
                  <a:lnTo>
                    <a:pt x="1" y="11"/>
                  </a:lnTo>
                  <a:lnTo>
                    <a:pt x="1" y="18"/>
                  </a:lnTo>
                  <a:lnTo>
                    <a:pt x="1" y="685"/>
                  </a:lnTo>
                  <a:lnTo>
                    <a:pt x="1" y="795"/>
                  </a:lnTo>
                  <a:lnTo>
                    <a:pt x="1" y="1458"/>
                  </a:lnTo>
                  <a:lnTo>
                    <a:pt x="1762" y="1385"/>
                  </a:lnTo>
                  <a:cubicBezTo>
                    <a:pt x="1927" y="1374"/>
                    <a:pt x="1989" y="1344"/>
                    <a:pt x="2000" y="1245"/>
                  </a:cubicBezTo>
                  <a:cubicBezTo>
                    <a:pt x="2026" y="1117"/>
                    <a:pt x="2033" y="960"/>
                    <a:pt x="2030" y="795"/>
                  </a:cubicBezTo>
                  <a:cubicBezTo>
                    <a:pt x="2030" y="755"/>
                    <a:pt x="2026" y="722"/>
                    <a:pt x="2019" y="685"/>
                  </a:cubicBezTo>
                  <a:cubicBezTo>
                    <a:pt x="1986" y="337"/>
                    <a:pt x="1869" y="11"/>
                    <a:pt x="1609" y="11"/>
                  </a:cubicBezTo>
                  <a:lnTo>
                    <a:pt x="990" y="1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6032128" y="2520295"/>
              <a:ext cx="104160" cy="354177"/>
            </a:xfrm>
            <a:custGeom>
              <a:avLst/>
              <a:gdLst/>
              <a:ahLst/>
              <a:cxnLst/>
              <a:rect l="l" t="t" r="r" b="b"/>
              <a:pathLst>
                <a:path w="602" h="2047" extrusionOk="0">
                  <a:moveTo>
                    <a:pt x="307" y="180"/>
                  </a:moveTo>
                  <a:cubicBezTo>
                    <a:pt x="394" y="180"/>
                    <a:pt x="479" y="201"/>
                    <a:pt x="557" y="240"/>
                  </a:cubicBezTo>
                  <a:lnTo>
                    <a:pt x="557" y="321"/>
                  </a:lnTo>
                  <a:lnTo>
                    <a:pt x="557" y="423"/>
                  </a:lnTo>
                  <a:cubicBezTo>
                    <a:pt x="476" y="402"/>
                    <a:pt x="393" y="389"/>
                    <a:pt x="311" y="389"/>
                  </a:cubicBezTo>
                  <a:cubicBezTo>
                    <a:pt x="238" y="389"/>
                    <a:pt x="165" y="399"/>
                    <a:pt x="92" y="423"/>
                  </a:cubicBezTo>
                  <a:lnTo>
                    <a:pt x="89" y="321"/>
                  </a:lnTo>
                  <a:lnTo>
                    <a:pt x="81" y="229"/>
                  </a:lnTo>
                  <a:cubicBezTo>
                    <a:pt x="156" y="195"/>
                    <a:pt x="232" y="180"/>
                    <a:pt x="307" y="180"/>
                  </a:cubicBezTo>
                  <a:close/>
                  <a:moveTo>
                    <a:pt x="313" y="448"/>
                  </a:moveTo>
                  <a:cubicBezTo>
                    <a:pt x="398" y="448"/>
                    <a:pt x="481" y="469"/>
                    <a:pt x="557" y="511"/>
                  </a:cubicBezTo>
                  <a:lnTo>
                    <a:pt x="557" y="519"/>
                  </a:lnTo>
                  <a:lnTo>
                    <a:pt x="557" y="526"/>
                  </a:lnTo>
                  <a:cubicBezTo>
                    <a:pt x="539" y="522"/>
                    <a:pt x="528" y="522"/>
                    <a:pt x="510" y="519"/>
                  </a:cubicBezTo>
                  <a:cubicBezTo>
                    <a:pt x="495" y="515"/>
                    <a:pt x="480" y="511"/>
                    <a:pt x="462" y="511"/>
                  </a:cubicBezTo>
                  <a:cubicBezTo>
                    <a:pt x="415" y="502"/>
                    <a:pt x="368" y="498"/>
                    <a:pt x="321" y="498"/>
                  </a:cubicBezTo>
                  <a:cubicBezTo>
                    <a:pt x="274" y="498"/>
                    <a:pt x="228" y="502"/>
                    <a:pt x="180" y="511"/>
                  </a:cubicBezTo>
                  <a:cubicBezTo>
                    <a:pt x="165" y="515"/>
                    <a:pt x="151" y="515"/>
                    <a:pt x="136" y="519"/>
                  </a:cubicBezTo>
                  <a:cubicBezTo>
                    <a:pt x="125" y="522"/>
                    <a:pt x="107" y="522"/>
                    <a:pt x="92" y="526"/>
                  </a:cubicBezTo>
                  <a:lnTo>
                    <a:pt x="89" y="519"/>
                  </a:lnTo>
                  <a:lnTo>
                    <a:pt x="81" y="511"/>
                  </a:lnTo>
                  <a:lnTo>
                    <a:pt x="78" y="500"/>
                  </a:lnTo>
                  <a:cubicBezTo>
                    <a:pt x="156" y="465"/>
                    <a:pt x="235" y="448"/>
                    <a:pt x="313" y="448"/>
                  </a:cubicBezTo>
                  <a:close/>
                  <a:moveTo>
                    <a:pt x="557" y="1856"/>
                  </a:moveTo>
                  <a:lnTo>
                    <a:pt x="557" y="1878"/>
                  </a:lnTo>
                  <a:cubicBezTo>
                    <a:pt x="482" y="1919"/>
                    <a:pt x="400" y="1940"/>
                    <a:pt x="316" y="1940"/>
                  </a:cubicBezTo>
                  <a:cubicBezTo>
                    <a:pt x="237" y="1940"/>
                    <a:pt x="157" y="1922"/>
                    <a:pt x="78" y="1885"/>
                  </a:cubicBezTo>
                  <a:lnTo>
                    <a:pt x="92" y="1856"/>
                  </a:lnTo>
                  <a:cubicBezTo>
                    <a:pt x="165" y="1880"/>
                    <a:pt x="238" y="1890"/>
                    <a:pt x="311" y="1890"/>
                  </a:cubicBezTo>
                  <a:cubicBezTo>
                    <a:pt x="393" y="1890"/>
                    <a:pt x="476" y="1877"/>
                    <a:pt x="557" y="1856"/>
                  </a:cubicBezTo>
                  <a:close/>
                  <a:moveTo>
                    <a:pt x="304" y="1"/>
                  </a:moveTo>
                  <a:cubicBezTo>
                    <a:pt x="162" y="1"/>
                    <a:pt x="19" y="32"/>
                    <a:pt x="4" y="94"/>
                  </a:cubicBezTo>
                  <a:cubicBezTo>
                    <a:pt x="4" y="97"/>
                    <a:pt x="1" y="97"/>
                    <a:pt x="1" y="101"/>
                  </a:cubicBezTo>
                  <a:lnTo>
                    <a:pt x="1" y="328"/>
                  </a:lnTo>
                  <a:lnTo>
                    <a:pt x="1" y="511"/>
                  </a:lnTo>
                  <a:lnTo>
                    <a:pt x="1" y="519"/>
                  </a:lnTo>
                  <a:lnTo>
                    <a:pt x="1" y="533"/>
                  </a:lnTo>
                  <a:lnTo>
                    <a:pt x="1" y="1189"/>
                  </a:lnTo>
                  <a:lnTo>
                    <a:pt x="1" y="1299"/>
                  </a:lnTo>
                  <a:lnTo>
                    <a:pt x="1" y="1940"/>
                  </a:lnTo>
                  <a:cubicBezTo>
                    <a:pt x="1" y="1962"/>
                    <a:pt x="8" y="1976"/>
                    <a:pt x="26" y="1987"/>
                  </a:cubicBezTo>
                  <a:cubicBezTo>
                    <a:pt x="77" y="2027"/>
                    <a:pt x="194" y="2047"/>
                    <a:pt x="308" y="2047"/>
                  </a:cubicBezTo>
                  <a:cubicBezTo>
                    <a:pt x="440" y="2047"/>
                    <a:pt x="569" y="2020"/>
                    <a:pt x="594" y="1965"/>
                  </a:cubicBezTo>
                  <a:cubicBezTo>
                    <a:pt x="601" y="1958"/>
                    <a:pt x="601" y="1951"/>
                    <a:pt x="601" y="1943"/>
                  </a:cubicBezTo>
                  <a:lnTo>
                    <a:pt x="601" y="1302"/>
                  </a:lnTo>
                  <a:lnTo>
                    <a:pt x="601" y="1193"/>
                  </a:lnTo>
                  <a:lnTo>
                    <a:pt x="601" y="958"/>
                  </a:lnTo>
                  <a:lnTo>
                    <a:pt x="601" y="625"/>
                  </a:lnTo>
                  <a:lnTo>
                    <a:pt x="601" y="530"/>
                  </a:lnTo>
                  <a:lnTo>
                    <a:pt x="601" y="519"/>
                  </a:lnTo>
                  <a:lnTo>
                    <a:pt x="601" y="511"/>
                  </a:lnTo>
                  <a:lnTo>
                    <a:pt x="601" y="328"/>
                  </a:lnTo>
                  <a:lnTo>
                    <a:pt x="601" y="101"/>
                  </a:lnTo>
                  <a:lnTo>
                    <a:pt x="601" y="97"/>
                  </a:lnTo>
                  <a:cubicBezTo>
                    <a:pt x="592" y="33"/>
                    <a:pt x="448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4193000" y="2706294"/>
              <a:ext cx="286006" cy="140840"/>
            </a:xfrm>
            <a:custGeom>
              <a:avLst/>
              <a:gdLst/>
              <a:ahLst/>
              <a:cxnLst/>
              <a:rect l="l" t="t" r="r" b="b"/>
              <a:pathLst>
                <a:path w="1653" h="814" extrusionOk="0">
                  <a:moveTo>
                    <a:pt x="5" y="0"/>
                  </a:moveTo>
                  <a:lnTo>
                    <a:pt x="5" y="129"/>
                  </a:lnTo>
                  <a:lnTo>
                    <a:pt x="5" y="257"/>
                  </a:lnTo>
                  <a:lnTo>
                    <a:pt x="5" y="268"/>
                  </a:lnTo>
                  <a:lnTo>
                    <a:pt x="5" y="385"/>
                  </a:lnTo>
                  <a:lnTo>
                    <a:pt x="5" y="403"/>
                  </a:lnTo>
                  <a:lnTo>
                    <a:pt x="5" y="513"/>
                  </a:lnTo>
                  <a:lnTo>
                    <a:pt x="5" y="539"/>
                  </a:lnTo>
                  <a:lnTo>
                    <a:pt x="5" y="641"/>
                  </a:lnTo>
                  <a:lnTo>
                    <a:pt x="5" y="813"/>
                  </a:lnTo>
                  <a:lnTo>
                    <a:pt x="5" y="813"/>
                  </a:lnTo>
                  <a:lnTo>
                    <a:pt x="1653" y="729"/>
                  </a:lnTo>
                  <a:lnTo>
                    <a:pt x="320" y="663"/>
                  </a:lnTo>
                  <a:cubicBezTo>
                    <a:pt x="755" y="638"/>
                    <a:pt x="1188" y="619"/>
                    <a:pt x="1620" y="597"/>
                  </a:cubicBezTo>
                  <a:cubicBezTo>
                    <a:pt x="1162" y="575"/>
                    <a:pt x="712" y="550"/>
                    <a:pt x="254" y="528"/>
                  </a:cubicBezTo>
                  <a:cubicBezTo>
                    <a:pt x="697" y="506"/>
                    <a:pt x="1144" y="488"/>
                    <a:pt x="1591" y="466"/>
                  </a:cubicBezTo>
                  <a:cubicBezTo>
                    <a:pt x="1118" y="440"/>
                    <a:pt x="649" y="418"/>
                    <a:pt x="180" y="396"/>
                  </a:cubicBezTo>
                  <a:cubicBezTo>
                    <a:pt x="638" y="374"/>
                    <a:pt x="1100" y="356"/>
                    <a:pt x="1558" y="330"/>
                  </a:cubicBezTo>
                  <a:lnTo>
                    <a:pt x="100" y="264"/>
                  </a:lnTo>
                  <a:cubicBezTo>
                    <a:pt x="576" y="238"/>
                    <a:pt x="1048" y="220"/>
                    <a:pt x="1525" y="198"/>
                  </a:cubicBezTo>
                  <a:cubicBezTo>
                    <a:pt x="1023" y="176"/>
                    <a:pt x="521" y="154"/>
                    <a:pt x="19" y="129"/>
                  </a:cubicBezTo>
                  <a:cubicBezTo>
                    <a:pt x="510" y="107"/>
                    <a:pt x="1005" y="88"/>
                    <a:pt x="1492" y="66"/>
                  </a:cubicBezTo>
                  <a:cubicBezTo>
                    <a:pt x="997" y="44"/>
                    <a:pt x="499" y="26"/>
                    <a:pt x="5" y="0"/>
                  </a:cubicBezTo>
                  <a:close/>
                  <a:moveTo>
                    <a:pt x="5" y="813"/>
                  </a:moveTo>
                  <a:lnTo>
                    <a:pt x="1" y="814"/>
                  </a:lnTo>
                  <a:lnTo>
                    <a:pt x="5" y="814"/>
                  </a:lnTo>
                  <a:lnTo>
                    <a:pt x="5" y="8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4193000" y="2686050"/>
              <a:ext cx="251921" cy="21109"/>
            </a:xfrm>
            <a:custGeom>
              <a:avLst/>
              <a:gdLst/>
              <a:ahLst/>
              <a:cxnLst/>
              <a:rect l="l" t="t" r="r" b="b"/>
              <a:pathLst>
                <a:path w="1456" h="122" extrusionOk="0">
                  <a:moveTo>
                    <a:pt x="1" y="0"/>
                  </a:moveTo>
                  <a:lnTo>
                    <a:pt x="1" y="121"/>
                  </a:lnTo>
                  <a:cubicBezTo>
                    <a:pt x="484" y="103"/>
                    <a:pt x="972" y="77"/>
                    <a:pt x="1455" y="59"/>
                  </a:cubicBezTo>
                  <a:cubicBezTo>
                    <a:pt x="972" y="40"/>
                    <a:pt x="484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4193000" y="2664423"/>
              <a:ext cx="246730" cy="19205"/>
            </a:xfrm>
            <a:custGeom>
              <a:avLst/>
              <a:gdLst/>
              <a:ahLst/>
              <a:cxnLst/>
              <a:rect l="l" t="t" r="r" b="b"/>
              <a:pathLst>
                <a:path w="1426" h="111" extrusionOk="0">
                  <a:moveTo>
                    <a:pt x="1" y="1"/>
                  </a:moveTo>
                  <a:lnTo>
                    <a:pt x="1" y="111"/>
                  </a:lnTo>
                  <a:cubicBezTo>
                    <a:pt x="477" y="92"/>
                    <a:pt x="950" y="74"/>
                    <a:pt x="1426" y="56"/>
                  </a:cubicBezTo>
                  <a:cubicBezTo>
                    <a:pt x="950" y="37"/>
                    <a:pt x="477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4193000" y="2641065"/>
              <a:ext cx="241020" cy="19032"/>
            </a:xfrm>
            <a:custGeom>
              <a:avLst/>
              <a:gdLst/>
              <a:ahLst/>
              <a:cxnLst/>
              <a:rect l="l" t="t" r="r" b="b"/>
              <a:pathLst>
                <a:path w="1393" h="110" extrusionOk="0">
                  <a:moveTo>
                    <a:pt x="1" y="0"/>
                  </a:moveTo>
                  <a:lnTo>
                    <a:pt x="1" y="110"/>
                  </a:lnTo>
                  <a:cubicBezTo>
                    <a:pt x="462" y="92"/>
                    <a:pt x="924" y="73"/>
                    <a:pt x="1393" y="55"/>
                  </a:cubicBezTo>
                  <a:cubicBezTo>
                    <a:pt x="931" y="37"/>
                    <a:pt x="466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4193000" y="2619437"/>
              <a:ext cx="234792" cy="17994"/>
            </a:xfrm>
            <a:custGeom>
              <a:avLst/>
              <a:gdLst/>
              <a:ahLst/>
              <a:cxnLst/>
              <a:rect l="l" t="t" r="r" b="b"/>
              <a:pathLst>
                <a:path w="1357" h="104" extrusionOk="0">
                  <a:moveTo>
                    <a:pt x="1" y="1"/>
                  </a:moveTo>
                  <a:lnTo>
                    <a:pt x="1" y="103"/>
                  </a:lnTo>
                  <a:cubicBezTo>
                    <a:pt x="455" y="85"/>
                    <a:pt x="906" y="70"/>
                    <a:pt x="1356" y="52"/>
                  </a:cubicBezTo>
                  <a:cubicBezTo>
                    <a:pt x="902" y="34"/>
                    <a:pt x="448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4193000" y="2597982"/>
              <a:ext cx="229601" cy="15918"/>
            </a:xfrm>
            <a:custGeom>
              <a:avLst/>
              <a:gdLst/>
              <a:ahLst/>
              <a:cxnLst/>
              <a:rect l="l" t="t" r="r" b="b"/>
              <a:pathLst>
                <a:path w="1327" h="92" extrusionOk="0">
                  <a:moveTo>
                    <a:pt x="1" y="0"/>
                  </a:moveTo>
                  <a:lnTo>
                    <a:pt x="1" y="92"/>
                  </a:lnTo>
                  <a:lnTo>
                    <a:pt x="1327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3053659" y="2898348"/>
              <a:ext cx="306942" cy="183231"/>
            </a:xfrm>
            <a:custGeom>
              <a:avLst/>
              <a:gdLst/>
              <a:ahLst/>
              <a:cxnLst/>
              <a:rect l="l" t="t" r="r" b="b"/>
              <a:pathLst>
                <a:path w="1774" h="1059" extrusionOk="0">
                  <a:moveTo>
                    <a:pt x="1495" y="0"/>
                  </a:moveTo>
                  <a:lnTo>
                    <a:pt x="1495" y="0"/>
                  </a:lnTo>
                  <a:cubicBezTo>
                    <a:pt x="993" y="213"/>
                    <a:pt x="502" y="421"/>
                    <a:pt x="0" y="634"/>
                  </a:cubicBezTo>
                  <a:cubicBezTo>
                    <a:pt x="15" y="674"/>
                    <a:pt x="30" y="711"/>
                    <a:pt x="48" y="744"/>
                  </a:cubicBezTo>
                  <a:cubicBezTo>
                    <a:pt x="66" y="780"/>
                    <a:pt x="81" y="817"/>
                    <a:pt x="99" y="846"/>
                  </a:cubicBezTo>
                  <a:cubicBezTo>
                    <a:pt x="118" y="883"/>
                    <a:pt x="129" y="920"/>
                    <a:pt x="147" y="953"/>
                  </a:cubicBezTo>
                  <a:lnTo>
                    <a:pt x="198" y="1059"/>
                  </a:lnTo>
                  <a:lnTo>
                    <a:pt x="1773" y="253"/>
                  </a:lnTo>
                  <a:lnTo>
                    <a:pt x="260" y="894"/>
                  </a:lnTo>
                  <a:cubicBezTo>
                    <a:pt x="733" y="652"/>
                    <a:pt x="1205" y="414"/>
                    <a:pt x="1678" y="169"/>
                  </a:cubicBezTo>
                  <a:lnTo>
                    <a:pt x="1678" y="169"/>
                  </a:lnTo>
                  <a:cubicBezTo>
                    <a:pt x="1172" y="385"/>
                    <a:pt x="667" y="601"/>
                    <a:pt x="161" y="817"/>
                  </a:cubicBezTo>
                  <a:cubicBezTo>
                    <a:pt x="638" y="572"/>
                    <a:pt x="1110" y="330"/>
                    <a:pt x="1586" y="88"/>
                  </a:cubicBezTo>
                  <a:lnTo>
                    <a:pt x="1586" y="88"/>
                  </a:lnTo>
                  <a:lnTo>
                    <a:pt x="63" y="733"/>
                  </a:lnTo>
                  <a:cubicBezTo>
                    <a:pt x="539" y="491"/>
                    <a:pt x="1015" y="249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3044143" y="2885026"/>
              <a:ext cx="250537" cy="123711"/>
            </a:xfrm>
            <a:custGeom>
              <a:avLst/>
              <a:gdLst/>
              <a:ahLst/>
              <a:cxnLst/>
              <a:rect l="l" t="t" r="r" b="b"/>
              <a:pathLst>
                <a:path w="1448" h="715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967" y="205"/>
                    <a:pt x="488" y="407"/>
                    <a:pt x="0" y="612"/>
                  </a:cubicBezTo>
                  <a:cubicBezTo>
                    <a:pt x="15" y="645"/>
                    <a:pt x="33" y="682"/>
                    <a:pt x="48" y="715"/>
                  </a:cubicBezTo>
                  <a:cubicBezTo>
                    <a:pt x="520" y="476"/>
                    <a:pt x="986" y="238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3036530" y="2870492"/>
              <a:ext cx="242231" cy="119905"/>
            </a:xfrm>
            <a:custGeom>
              <a:avLst/>
              <a:gdLst/>
              <a:ahLst/>
              <a:cxnLst/>
              <a:rect l="l" t="t" r="r" b="b"/>
              <a:pathLst>
                <a:path w="1400" h="693" extrusionOk="0">
                  <a:moveTo>
                    <a:pt x="1400" y="0"/>
                  </a:moveTo>
                  <a:lnTo>
                    <a:pt x="1400" y="0"/>
                  </a:lnTo>
                  <a:cubicBezTo>
                    <a:pt x="934" y="198"/>
                    <a:pt x="466" y="399"/>
                    <a:pt x="0" y="597"/>
                  </a:cubicBezTo>
                  <a:cubicBezTo>
                    <a:pt x="15" y="630"/>
                    <a:pt x="33" y="659"/>
                    <a:pt x="44" y="692"/>
                  </a:cubicBezTo>
                  <a:cubicBezTo>
                    <a:pt x="499" y="458"/>
                    <a:pt x="949" y="231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3027706" y="2855785"/>
              <a:ext cx="234619" cy="115579"/>
            </a:xfrm>
            <a:custGeom>
              <a:avLst/>
              <a:gdLst/>
              <a:ahLst/>
              <a:cxnLst/>
              <a:rect l="l" t="t" r="r" b="b"/>
              <a:pathLst>
                <a:path w="1356" h="668" extrusionOk="0">
                  <a:moveTo>
                    <a:pt x="1355" y="1"/>
                  </a:moveTo>
                  <a:cubicBezTo>
                    <a:pt x="901" y="191"/>
                    <a:pt x="454" y="385"/>
                    <a:pt x="0" y="576"/>
                  </a:cubicBezTo>
                  <a:cubicBezTo>
                    <a:pt x="15" y="609"/>
                    <a:pt x="29" y="642"/>
                    <a:pt x="40" y="667"/>
                  </a:cubicBezTo>
                  <a:cubicBezTo>
                    <a:pt x="480" y="448"/>
                    <a:pt x="920" y="224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3020093" y="2841251"/>
              <a:ext cx="226313" cy="111773"/>
            </a:xfrm>
            <a:custGeom>
              <a:avLst/>
              <a:gdLst/>
              <a:ahLst/>
              <a:cxnLst/>
              <a:rect l="l" t="t" r="r" b="b"/>
              <a:pathLst>
                <a:path w="1308" h="646" extrusionOk="0">
                  <a:moveTo>
                    <a:pt x="1308" y="1"/>
                  </a:moveTo>
                  <a:cubicBezTo>
                    <a:pt x="872" y="187"/>
                    <a:pt x="432" y="370"/>
                    <a:pt x="0" y="561"/>
                  </a:cubicBezTo>
                  <a:cubicBezTo>
                    <a:pt x="11" y="587"/>
                    <a:pt x="26" y="620"/>
                    <a:pt x="40" y="645"/>
                  </a:cubicBezTo>
                  <a:cubicBezTo>
                    <a:pt x="462" y="433"/>
                    <a:pt x="887" y="217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3011096" y="2826025"/>
              <a:ext cx="218873" cy="109177"/>
            </a:xfrm>
            <a:custGeom>
              <a:avLst/>
              <a:gdLst/>
              <a:ahLst/>
              <a:cxnLst/>
              <a:rect l="l" t="t" r="r" b="b"/>
              <a:pathLst>
                <a:path w="1265" h="631" extrusionOk="0">
                  <a:moveTo>
                    <a:pt x="1265" y="1"/>
                  </a:moveTo>
                  <a:cubicBezTo>
                    <a:pt x="843" y="180"/>
                    <a:pt x="422" y="360"/>
                    <a:pt x="1" y="543"/>
                  </a:cubicBezTo>
                  <a:cubicBezTo>
                    <a:pt x="16" y="568"/>
                    <a:pt x="27" y="598"/>
                    <a:pt x="41" y="631"/>
                  </a:cubicBezTo>
                  <a:cubicBezTo>
                    <a:pt x="448" y="418"/>
                    <a:pt x="858" y="213"/>
                    <a:pt x="1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3002964" y="2812183"/>
              <a:ext cx="211087" cy="103987"/>
            </a:xfrm>
            <a:custGeom>
              <a:avLst/>
              <a:gdLst/>
              <a:ahLst/>
              <a:cxnLst/>
              <a:rect l="l" t="t" r="r" b="b"/>
              <a:pathLst>
                <a:path w="1220" h="601" extrusionOk="0">
                  <a:moveTo>
                    <a:pt x="1220" y="0"/>
                  </a:moveTo>
                  <a:lnTo>
                    <a:pt x="0" y="517"/>
                  </a:lnTo>
                  <a:lnTo>
                    <a:pt x="37" y="601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3580334" y="2578258"/>
              <a:ext cx="53983" cy="100872"/>
            </a:xfrm>
            <a:custGeom>
              <a:avLst/>
              <a:gdLst/>
              <a:ahLst/>
              <a:cxnLst/>
              <a:rect l="l" t="t" r="r" b="b"/>
              <a:pathLst>
                <a:path w="312" h="583" extrusionOk="0">
                  <a:moveTo>
                    <a:pt x="0" y="1"/>
                  </a:moveTo>
                  <a:lnTo>
                    <a:pt x="59" y="583"/>
                  </a:lnTo>
                  <a:lnTo>
                    <a:pt x="161" y="12"/>
                  </a:lnTo>
                  <a:cubicBezTo>
                    <a:pt x="176" y="198"/>
                    <a:pt x="194" y="381"/>
                    <a:pt x="209" y="568"/>
                  </a:cubicBezTo>
                  <a:cubicBezTo>
                    <a:pt x="245" y="381"/>
                    <a:pt x="278" y="187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3635354" y="2578258"/>
              <a:ext cx="26126" cy="95854"/>
            </a:xfrm>
            <a:custGeom>
              <a:avLst/>
              <a:gdLst/>
              <a:ahLst/>
              <a:cxnLst/>
              <a:rect l="l" t="t" r="r" b="b"/>
              <a:pathLst>
                <a:path w="151" h="554" extrusionOk="0">
                  <a:moveTo>
                    <a:pt x="1" y="1"/>
                  </a:moveTo>
                  <a:cubicBezTo>
                    <a:pt x="15" y="184"/>
                    <a:pt x="34" y="370"/>
                    <a:pt x="45" y="554"/>
                  </a:cubicBezTo>
                  <a:cubicBezTo>
                    <a:pt x="81" y="370"/>
                    <a:pt x="114" y="184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3662000" y="2578258"/>
              <a:ext cx="25607" cy="93951"/>
            </a:xfrm>
            <a:custGeom>
              <a:avLst/>
              <a:gdLst/>
              <a:ahLst/>
              <a:cxnLst/>
              <a:rect l="l" t="t" r="r" b="b"/>
              <a:pathLst>
                <a:path w="148" h="543" extrusionOk="0">
                  <a:moveTo>
                    <a:pt x="1" y="1"/>
                  </a:moveTo>
                  <a:cubicBezTo>
                    <a:pt x="19" y="180"/>
                    <a:pt x="34" y="363"/>
                    <a:pt x="48" y="543"/>
                  </a:cubicBezTo>
                  <a:cubicBezTo>
                    <a:pt x="81" y="363"/>
                    <a:pt x="118" y="180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3689337" y="2578258"/>
              <a:ext cx="25434" cy="91356"/>
            </a:xfrm>
            <a:custGeom>
              <a:avLst/>
              <a:gdLst/>
              <a:ahLst/>
              <a:cxnLst/>
              <a:rect l="l" t="t" r="r" b="b"/>
              <a:pathLst>
                <a:path w="147" h="528" extrusionOk="0">
                  <a:moveTo>
                    <a:pt x="0" y="1"/>
                  </a:moveTo>
                  <a:cubicBezTo>
                    <a:pt x="15" y="176"/>
                    <a:pt x="33" y="352"/>
                    <a:pt x="44" y="528"/>
                  </a:cubicBezTo>
                  <a:cubicBezTo>
                    <a:pt x="77" y="352"/>
                    <a:pt x="110" y="176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3715809" y="2578258"/>
              <a:ext cx="24915" cy="88934"/>
            </a:xfrm>
            <a:custGeom>
              <a:avLst/>
              <a:gdLst/>
              <a:ahLst/>
              <a:cxnLst/>
              <a:rect l="l" t="t" r="r" b="b"/>
              <a:pathLst>
                <a:path w="144" h="514" extrusionOk="0">
                  <a:moveTo>
                    <a:pt x="1" y="1"/>
                  </a:moveTo>
                  <a:cubicBezTo>
                    <a:pt x="16" y="169"/>
                    <a:pt x="30" y="345"/>
                    <a:pt x="49" y="513"/>
                  </a:cubicBezTo>
                  <a:cubicBezTo>
                    <a:pt x="81" y="345"/>
                    <a:pt x="111" y="169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3743146" y="2578258"/>
              <a:ext cx="23531" cy="86338"/>
            </a:xfrm>
            <a:custGeom>
              <a:avLst/>
              <a:gdLst/>
              <a:ahLst/>
              <a:cxnLst/>
              <a:rect l="l" t="t" r="r" b="b"/>
              <a:pathLst>
                <a:path w="136" h="499" extrusionOk="0">
                  <a:moveTo>
                    <a:pt x="0" y="1"/>
                  </a:moveTo>
                  <a:cubicBezTo>
                    <a:pt x="15" y="165"/>
                    <a:pt x="26" y="334"/>
                    <a:pt x="41" y="499"/>
                  </a:cubicBezTo>
                  <a:cubicBezTo>
                    <a:pt x="74" y="334"/>
                    <a:pt x="107" y="165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3769792" y="2578258"/>
              <a:ext cx="23531" cy="84435"/>
            </a:xfrm>
            <a:custGeom>
              <a:avLst/>
              <a:gdLst/>
              <a:ahLst/>
              <a:cxnLst/>
              <a:rect l="l" t="t" r="r" b="b"/>
              <a:pathLst>
                <a:path w="136" h="488" extrusionOk="0">
                  <a:moveTo>
                    <a:pt x="0" y="1"/>
                  </a:moveTo>
                  <a:cubicBezTo>
                    <a:pt x="15" y="162"/>
                    <a:pt x="30" y="326"/>
                    <a:pt x="44" y="488"/>
                  </a:cubicBezTo>
                  <a:cubicBezTo>
                    <a:pt x="73" y="326"/>
                    <a:pt x="103" y="162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3796437" y="2578258"/>
              <a:ext cx="22839" cy="81840"/>
            </a:xfrm>
            <a:custGeom>
              <a:avLst/>
              <a:gdLst/>
              <a:ahLst/>
              <a:cxnLst/>
              <a:rect l="l" t="t" r="r" b="b"/>
              <a:pathLst>
                <a:path w="132" h="473" extrusionOk="0">
                  <a:moveTo>
                    <a:pt x="0" y="1"/>
                  </a:moveTo>
                  <a:cubicBezTo>
                    <a:pt x="11" y="158"/>
                    <a:pt x="26" y="316"/>
                    <a:pt x="40" y="473"/>
                  </a:cubicBezTo>
                  <a:cubicBezTo>
                    <a:pt x="73" y="316"/>
                    <a:pt x="99" y="158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3822909" y="2578258"/>
              <a:ext cx="22493" cy="79417"/>
            </a:xfrm>
            <a:custGeom>
              <a:avLst/>
              <a:gdLst/>
              <a:ahLst/>
              <a:cxnLst/>
              <a:rect l="l" t="t" r="r" b="b"/>
              <a:pathLst>
                <a:path w="130" h="459" extrusionOk="0">
                  <a:moveTo>
                    <a:pt x="1" y="1"/>
                  </a:moveTo>
                  <a:cubicBezTo>
                    <a:pt x="16" y="151"/>
                    <a:pt x="30" y="308"/>
                    <a:pt x="41" y="458"/>
                  </a:cubicBezTo>
                  <a:cubicBezTo>
                    <a:pt x="70" y="308"/>
                    <a:pt x="103" y="15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3850246" y="2578258"/>
              <a:ext cx="21109" cy="76822"/>
            </a:xfrm>
            <a:custGeom>
              <a:avLst/>
              <a:gdLst/>
              <a:ahLst/>
              <a:cxnLst/>
              <a:rect l="l" t="t" r="r" b="b"/>
              <a:pathLst>
                <a:path w="122" h="444" extrusionOk="0">
                  <a:moveTo>
                    <a:pt x="0" y="1"/>
                  </a:moveTo>
                  <a:cubicBezTo>
                    <a:pt x="11" y="147"/>
                    <a:pt x="26" y="297"/>
                    <a:pt x="41" y="444"/>
                  </a:cubicBezTo>
                  <a:cubicBezTo>
                    <a:pt x="66" y="297"/>
                    <a:pt x="96" y="147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3876891" y="2578258"/>
              <a:ext cx="21109" cy="74919"/>
            </a:xfrm>
            <a:custGeom>
              <a:avLst/>
              <a:gdLst/>
              <a:ahLst/>
              <a:cxnLst/>
              <a:rect l="l" t="t" r="r" b="b"/>
              <a:pathLst>
                <a:path w="122" h="433" extrusionOk="0">
                  <a:moveTo>
                    <a:pt x="0" y="1"/>
                  </a:moveTo>
                  <a:cubicBezTo>
                    <a:pt x="15" y="143"/>
                    <a:pt x="30" y="290"/>
                    <a:pt x="37" y="433"/>
                  </a:cubicBezTo>
                  <a:cubicBezTo>
                    <a:pt x="63" y="290"/>
                    <a:pt x="92" y="143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3904056" y="2578258"/>
              <a:ext cx="20417" cy="72496"/>
            </a:xfrm>
            <a:custGeom>
              <a:avLst/>
              <a:gdLst/>
              <a:ahLst/>
              <a:cxnLst/>
              <a:rect l="l" t="t" r="r" b="b"/>
              <a:pathLst>
                <a:path w="118" h="419" extrusionOk="0">
                  <a:moveTo>
                    <a:pt x="1" y="1"/>
                  </a:moveTo>
                  <a:cubicBezTo>
                    <a:pt x="12" y="140"/>
                    <a:pt x="23" y="279"/>
                    <a:pt x="37" y="418"/>
                  </a:cubicBezTo>
                  <a:cubicBezTo>
                    <a:pt x="63" y="279"/>
                    <a:pt x="92" y="140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930701" y="2578258"/>
              <a:ext cx="19898" cy="69901"/>
            </a:xfrm>
            <a:custGeom>
              <a:avLst/>
              <a:gdLst/>
              <a:ahLst/>
              <a:cxnLst/>
              <a:rect l="l" t="t" r="r" b="b"/>
              <a:pathLst>
                <a:path w="115" h="404" extrusionOk="0">
                  <a:moveTo>
                    <a:pt x="1" y="1"/>
                  </a:moveTo>
                  <a:cubicBezTo>
                    <a:pt x="15" y="132"/>
                    <a:pt x="23" y="272"/>
                    <a:pt x="37" y="403"/>
                  </a:cubicBezTo>
                  <a:cubicBezTo>
                    <a:pt x="63" y="272"/>
                    <a:pt x="88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958038" y="2578258"/>
              <a:ext cx="19725" cy="67306"/>
            </a:xfrm>
            <a:custGeom>
              <a:avLst/>
              <a:gdLst/>
              <a:ahLst/>
              <a:cxnLst/>
              <a:rect l="l" t="t" r="r" b="b"/>
              <a:pathLst>
                <a:path w="114" h="389" extrusionOk="0">
                  <a:moveTo>
                    <a:pt x="0" y="1"/>
                  </a:moveTo>
                  <a:cubicBezTo>
                    <a:pt x="11" y="129"/>
                    <a:pt x="22" y="261"/>
                    <a:pt x="37" y="389"/>
                  </a:cubicBezTo>
                  <a:cubicBezTo>
                    <a:pt x="62" y="261"/>
                    <a:pt x="84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3984510" y="2578258"/>
              <a:ext cx="18686" cy="64883"/>
            </a:xfrm>
            <a:custGeom>
              <a:avLst/>
              <a:gdLst/>
              <a:ahLst/>
              <a:cxnLst/>
              <a:rect l="l" t="t" r="r" b="b"/>
              <a:pathLst>
                <a:path w="108" h="375" extrusionOk="0">
                  <a:moveTo>
                    <a:pt x="1" y="1"/>
                  </a:moveTo>
                  <a:cubicBezTo>
                    <a:pt x="12" y="125"/>
                    <a:pt x="23" y="253"/>
                    <a:pt x="34" y="374"/>
                  </a:cubicBezTo>
                  <a:cubicBezTo>
                    <a:pt x="56" y="253"/>
                    <a:pt x="85" y="129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4010636" y="2578258"/>
              <a:ext cx="18513" cy="62980"/>
            </a:xfrm>
            <a:custGeom>
              <a:avLst/>
              <a:gdLst/>
              <a:ahLst/>
              <a:cxnLst/>
              <a:rect l="l" t="t" r="r" b="b"/>
              <a:pathLst>
                <a:path w="107" h="364" extrusionOk="0">
                  <a:moveTo>
                    <a:pt x="0" y="1"/>
                  </a:moveTo>
                  <a:cubicBezTo>
                    <a:pt x="11" y="121"/>
                    <a:pt x="26" y="242"/>
                    <a:pt x="33" y="363"/>
                  </a:cubicBezTo>
                  <a:cubicBezTo>
                    <a:pt x="55" y="242"/>
                    <a:pt x="81" y="125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4037801" y="2578258"/>
              <a:ext cx="17302" cy="60385"/>
            </a:xfrm>
            <a:custGeom>
              <a:avLst/>
              <a:gdLst/>
              <a:ahLst/>
              <a:cxnLst/>
              <a:rect l="l" t="t" r="r" b="b"/>
              <a:pathLst>
                <a:path w="100" h="349" extrusionOk="0">
                  <a:moveTo>
                    <a:pt x="1" y="1"/>
                  </a:moveTo>
                  <a:cubicBezTo>
                    <a:pt x="8" y="114"/>
                    <a:pt x="23" y="235"/>
                    <a:pt x="34" y="348"/>
                  </a:cubicBezTo>
                  <a:cubicBezTo>
                    <a:pt x="56" y="235"/>
                    <a:pt x="77" y="12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4064446" y="2578258"/>
              <a:ext cx="17821" cy="57790"/>
            </a:xfrm>
            <a:custGeom>
              <a:avLst/>
              <a:gdLst/>
              <a:ahLst/>
              <a:cxnLst/>
              <a:rect l="l" t="t" r="r" b="b"/>
              <a:pathLst>
                <a:path w="103" h="334" extrusionOk="0">
                  <a:moveTo>
                    <a:pt x="0" y="1"/>
                  </a:moveTo>
                  <a:cubicBezTo>
                    <a:pt x="11" y="110"/>
                    <a:pt x="19" y="220"/>
                    <a:pt x="33" y="334"/>
                  </a:cubicBezTo>
                  <a:cubicBezTo>
                    <a:pt x="55" y="224"/>
                    <a:pt x="81" y="114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4091610" y="2578258"/>
              <a:ext cx="16091" cy="55886"/>
            </a:xfrm>
            <a:custGeom>
              <a:avLst/>
              <a:gdLst/>
              <a:ahLst/>
              <a:cxnLst/>
              <a:rect l="l" t="t" r="r" b="b"/>
              <a:pathLst>
                <a:path w="93" h="323" extrusionOk="0">
                  <a:moveTo>
                    <a:pt x="1" y="1"/>
                  </a:moveTo>
                  <a:cubicBezTo>
                    <a:pt x="8" y="107"/>
                    <a:pt x="19" y="213"/>
                    <a:pt x="27" y="323"/>
                  </a:cubicBezTo>
                  <a:cubicBezTo>
                    <a:pt x="52" y="217"/>
                    <a:pt x="71" y="110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4118255" y="2578258"/>
              <a:ext cx="16091" cy="53464"/>
            </a:xfrm>
            <a:custGeom>
              <a:avLst/>
              <a:gdLst/>
              <a:ahLst/>
              <a:cxnLst/>
              <a:rect l="l" t="t" r="r" b="b"/>
              <a:pathLst>
                <a:path w="93" h="309" extrusionOk="0">
                  <a:moveTo>
                    <a:pt x="1" y="1"/>
                  </a:moveTo>
                  <a:cubicBezTo>
                    <a:pt x="12" y="99"/>
                    <a:pt x="19" y="202"/>
                    <a:pt x="30" y="308"/>
                  </a:cubicBezTo>
                  <a:cubicBezTo>
                    <a:pt x="52" y="206"/>
                    <a:pt x="70" y="107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4145593" y="2578258"/>
              <a:ext cx="15399" cy="50869"/>
            </a:xfrm>
            <a:custGeom>
              <a:avLst/>
              <a:gdLst/>
              <a:ahLst/>
              <a:cxnLst/>
              <a:rect l="l" t="t" r="r" b="b"/>
              <a:pathLst>
                <a:path w="89" h="294" extrusionOk="0">
                  <a:moveTo>
                    <a:pt x="0" y="1"/>
                  </a:moveTo>
                  <a:lnTo>
                    <a:pt x="26" y="29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776020" y="2762699"/>
              <a:ext cx="393107" cy="84435"/>
            </a:xfrm>
            <a:custGeom>
              <a:avLst/>
              <a:gdLst/>
              <a:ahLst/>
              <a:cxnLst/>
              <a:rect l="l" t="t" r="r" b="b"/>
              <a:pathLst>
                <a:path w="2272" h="488" extrusionOk="0">
                  <a:moveTo>
                    <a:pt x="19" y="0"/>
                  </a:moveTo>
                  <a:cubicBezTo>
                    <a:pt x="8" y="33"/>
                    <a:pt x="1" y="70"/>
                    <a:pt x="1" y="107"/>
                  </a:cubicBezTo>
                  <a:lnTo>
                    <a:pt x="1" y="176"/>
                  </a:lnTo>
                  <a:cubicBezTo>
                    <a:pt x="1" y="348"/>
                    <a:pt x="144" y="488"/>
                    <a:pt x="312" y="488"/>
                  </a:cubicBezTo>
                  <a:lnTo>
                    <a:pt x="2272" y="488"/>
                  </a:lnTo>
                  <a:lnTo>
                    <a:pt x="2272" y="411"/>
                  </a:lnTo>
                  <a:lnTo>
                    <a:pt x="352" y="411"/>
                  </a:lnTo>
                  <a:cubicBezTo>
                    <a:pt x="169" y="411"/>
                    <a:pt x="19" y="257"/>
                    <a:pt x="19" y="74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82C4503-1EF3-5AF8-823D-3E3E1FA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SAFETY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F300B0F4-9E50-D72C-6CF6-2A19DEEB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816" y="1085545"/>
            <a:ext cx="3579720" cy="36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44"/>
          <p:cNvSpPr txBox="1">
            <a:spLocks noGrp="1"/>
          </p:cNvSpPr>
          <p:nvPr>
            <p:ph type="title"/>
          </p:nvPr>
        </p:nvSpPr>
        <p:spPr>
          <a:xfrm>
            <a:off x="4549948" y="2413952"/>
            <a:ext cx="406139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Conclusion</a:t>
            </a:r>
            <a:endParaRPr dirty="0"/>
          </a:p>
        </p:txBody>
      </p:sp>
      <p:sp>
        <p:nvSpPr>
          <p:cNvPr id="1864" name="Google Shape;1864;p44"/>
          <p:cNvSpPr txBox="1">
            <a:spLocks noGrp="1"/>
          </p:cNvSpPr>
          <p:nvPr>
            <p:ph type="title" idx="2"/>
          </p:nvPr>
        </p:nvSpPr>
        <p:spPr>
          <a:xfrm>
            <a:off x="5564625" y="1119000"/>
            <a:ext cx="1884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865" name="Google Shape;1865;p44"/>
          <p:cNvGrpSpPr/>
          <p:nvPr/>
        </p:nvGrpSpPr>
        <p:grpSpPr>
          <a:xfrm rot="1632213" flipH="1">
            <a:off x="7411467" y="821175"/>
            <a:ext cx="1311829" cy="631101"/>
            <a:chOff x="5122125" y="1369090"/>
            <a:chExt cx="4190821" cy="2016141"/>
          </a:xfrm>
        </p:grpSpPr>
        <p:sp>
          <p:nvSpPr>
            <p:cNvPr id="1866" name="Google Shape;1866;p44"/>
            <p:cNvSpPr/>
            <p:nvPr/>
          </p:nvSpPr>
          <p:spPr>
            <a:xfrm>
              <a:off x="5122125" y="1369090"/>
              <a:ext cx="4188941" cy="2011127"/>
            </a:xfrm>
            <a:custGeom>
              <a:avLst/>
              <a:gdLst/>
              <a:ahLst/>
              <a:cxnLst/>
              <a:rect l="l" t="t" r="r" b="b"/>
              <a:pathLst>
                <a:path w="22560" h="10831" extrusionOk="0">
                  <a:moveTo>
                    <a:pt x="8702" y="5717"/>
                  </a:moveTo>
                  <a:cubicBezTo>
                    <a:pt x="8750" y="5728"/>
                    <a:pt x="8803" y="5749"/>
                    <a:pt x="8845" y="5776"/>
                  </a:cubicBezTo>
                  <a:cubicBezTo>
                    <a:pt x="9046" y="5897"/>
                    <a:pt x="9189" y="6099"/>
                    <a:pt x="9237" y="6347"/>
                  </a:cubicBezTo>
                  <a:lnTo>
                    <a:pt x="9269" y="6522"/>
                  </a:lnTo>
                  <a:cubicBezTo>
                    <a:pt x="9306" y="6744"/>
                    <a:pt x="9253" y="6967"/>
                    <a:pt x="9126" y="7147"/>
                  </a:cubicBezTo>
                  <a:cubicBezTo>
                    <a:pt x="8999" y="7332"/>
                    <a:pt x="8808" y="7454"/>
                    <a:pt x="8591" y="7491"/>
                  </a:cubicBezTo>
                  <a:lnTo>
                    <a:pt x="7776" y="7639"/>
                  </a:lnTo>
                  <a:cubicBezTo>
                    <a:pt x="7728" y="7644"/>
                    <a:pt x="7675" y="7649"/>
                    <a:pt x="7633" y="7649"/>
                  </a:cubicBezTo>
                  <a:cubicBezTo>
                    <a:pt x="7226" y="7649"/>
                    <a:pt x="6882" y="7358"/>
                    <a:pt x="6818" y="6961"/>
                  </a:cubicBezTo>
                  <a:lnTo>
                    <a:pt x="6818" y="6956"/>
                  </a:lnTo>
                  <a:cubicBezTo>
                    <a:pt x="6776" y="6771"/>
                    <a:pt x="6829" y="6580"/>
                    <a:pt x="6908" y="6411"/>
                  </a:cubicBezTo>
                  <a:cubicBezTo>
                    <a:pt x="7067" y="6353"/>
                    <a:pt x="7162" y="6236"/>
                    <a:pt x="7241" y="6136"/>
                  </a:cubicBezTo>
                  <a:cubicBezTo>
                    <a:pt x="7310" y="6040"/>
                    <a:pt x="7368" y="5977"/>
                    <a:pt x="7474" y="5945"/>
                  </a:cubicBezTo>
                  <a:lnTo>
                    <a:pt x="7474" y="5945"/>
                  </a:lnTo>
                  <a:cubicBezTo>
                    <a:pt x="7458" y="6199"/>
                    <a:pt x="7458" y="6459"/>
                    <a:pt x="7585" y="6691"/>
                  </a:cubicBezTo>
                  <a:cubicBezTo>
                    <a:pt x="7670" y="6861"/>
                    <a:pt x="7803" y="7009"/>
                    <a:pt x="7930" y="7141"/>
                  </a:cubicBezTo>
                  <a:cubicBezTo>
                    <a:pt x="7953" y="7164"/>
                    <a:pt x="8001" y="7224"/>
                    <a:pt x="8040" y="7224"/>
                  </a:cubicBezTo>
                  <a:cubicBezTo>
                    <a:pt x="8055" y="7224"/>
                    <a:pt x="8068" y="7216"/>
                    <a:pt x="8078" y="7194"/>
                  </a:cubicBezTo>
                  <a:cubicBezTo>
                    <a:pt x="8104" y="7141"/>
                    <a:pt x="8035" y="7046"/>
                    <a:pt x="8014" y="7009"/>
                  </a:cubicBezTo>
                  <a:cubicBezTo>
                    <a:pt x="7935" y="6840"/>
                    <a:pt x="7871" y="6676"/>
                    <a:pt x="7840" y="6496"/>
                  </a:cubicBezTo>
                  <a:lnTo>
                    <a:pt x="7840" y="6506"/>
                  </a:lnTo>
                  <a:cubicBezTo>
                    <a:pt x="7834" y="6490"/>
                    <a:pt x="7840" y="6459"/>
                    <a:pt x="7840" y="6443"/>
                  </a:cubicBezTo>
                  <a:cubicBezTo>
                    <a:pt x="7840" y="6406"/>
                    <a:pt x="7850" y="6363"/>
                    <a:pt x="7861" y="6326"/>
                  </a:cubicBezTo>
                  <a:cubicBezTo>
                    <a:pt x="7882" y="6247"/>
                    <a:pt x="7908" y="6173"/>
                    <a:pt x="7935" y="6093"/>
                  </a:cubicBezTo>
                  <a:lnTo>
                    <a:pt x="8035" y="5834"/>
                  </a:lnTo>
                  <a:lnTo>
                    <a:pt x="8702" y="5717"/>
                  </a:lnTo>
                  <a:close/>
                  <a:moveTo>
                    <a:pt x="20802" y="1"/>
                  </a:moveTo>
                  <a:cubicBezTo>
                    <a:pt x="20585" y="1"/>
                    <a:pt x="20416" y="75"/>
                    <a:pt x="20337" y="117"/>
                  </a:cubicBezTo>
                  <a:cubicBezTo>
                    <a:pt x="20268" y="160"/>
                    <a:pt x="20231" y="223"/>
                    <a:pt x="20231" y="297"/>
                  </a:cubicBezTo>
                  <a:lnTo>
                    <a:pt x="20231" y="636"/>
                  </a:lnTo>
                  <a:lnTo>
                    <a:pt x="12699" y="610"/>
                  </a:lnTo>
                  <a:cubicBezTo>
                    <a:pt x="12625" y="435"/>
                    <a:pt x="12450" y="239"/>
                    <a:pt x="12106" y="239"/>
                  </a:cubicBezTo>
                  <a:lnTo>
                    <a:pt x="9433" y="223"/>
                  </a:lnTo>
                  <a:lnTo>
                    <a:pt x="7797" y="218"/>
                  </a:lnTo>
                  <a:cubicBezTo>
                    <a:pt x="7697" y="218"/>
                    <a:pt x="7591" y="234"/>
                    <a:pt x="7490" y="250"/>
                  </a:cubicBezTo>
                  <a:cubicBezTo>
                    <a:pt x="7485" y="250"/>
                    <a:pt x="7480" y="260"/>
                    <a:pt x="7464" y="260"/>
                  </a:cubicBezTo>
                  <a:cubicBezTo>
                    <a:pt x="7294" y="297"/>
                    <a:pt x="7141" y="403"/>
                    <a:pt x="7014" y="488"/>
                  </a:cubicBezTo>
                  <a:lnTo>
                    <a:pt x="6961" y="525"/>
                  </a:lnTo>
                  <a:cubicBezTo>
                    <a:pt x="6882" y="578"/>
                    <a:pt x="6802" y="636"/>
                    <a:pt x="6739" y="694"/>
                  </a:cubicBezTo>
                  <a:lnTo>
                    <a:pt x="6691" y="737"/>
                  </a:lnTo>
                  <a:cubicBezTo>
                    <a:pt x="6590" y="821"/>
                    <a:pt x="6506" y="901"/>
                    <a:pt x="6368" y="932"/>
                  </a:cubicBezTo>
                  <a:cubicBezTo>
                    <a:pt x="6324" y="944"/>
                    <a:pt x="6284" y="950"/>
                    <a:pt x="6239" y="950"/>
                  </a:cubicBezTo>
                  <a:cubicBezTo>
                    <a:pt x="6225" y="950"/>
                    <a:pt x="6209" y="950"/>
                    <a:pt x="6193" y="948"/>
                  </a:cubicBezTo>
                  <a:cubicBezTo>
                    <a:pt x="6082" y="932"/>
                    <a:pt x="5876" y="821"/>
                    <a:pt x="5659" y="647"/>
                  </a:cubicBezTo>
                  <a:cubicBezTo>
                    <a:pt x="5579" y="588"/>
                    <a:pt x="5526" y="536"/>
                    <a:pt x="5479" y="504"/>
                  </a:cubicBezTo>
                  <a:cubicBezTo>
                    <a:pt x="5373" y="408"/>
                    <a:pt x="5304" y="350"/>
                    <a:pt x="5172" y="303"/>
                  </a:cubicBezTo>
                  <a:cubicBezTo>
                    <a:pt x="5098" y="276"/>
                    <a:pt x="5024" y="271"/>
                    <a:pt x="4950" y="271"/>
                  </a:cubicBezTo>
                  <a:cubicBezTo>
                    <a:pt x="4764" y="271"/>
                    <a:pt x="4621" y="356"/>
                    <a:pt x="4574" y="488"/>
                  </a:cubicBezTo>
                  <a:cubicBezTo>
                    <a:pt x="4542" y="583"/>
                    <a:pt x="4553" y="721"/>
                    <a:pt x="4695" y="827"/>
                  </a:cubicBezTo>
                  <a:cubicBezTo>
                    <a:pt x="4722" y="848"/>
                    <a:pt x="4738" y="858"/>
                    <a:pt x="4764" y="880"/>
                  </a:cubicBezTo>
                  <a:cubicBezTo>
                    <a:pt x="4817" y="922"/>
                    <a:pt x="4870" y="948"/>
                    <a:pt x="4907" y="991"/>
                  </a:cubicBezTo>
                  <a:cubicBezTo>
                    <a:pt x="4944" y="1044"/>
                    <a:pt x="4960" y="1081"/>
                    <a:pt x="4987" y="1144"/>
                  </a:cubicBezTo>
                  <a:cubicBezTo>
                    <a:pt x="5013" y="1218"/>
                    <a:pt x="5045" y="1308"/>
                    <a:pt x="5124" y="1451"/>
                  </a:cubicBezTo>
                  <a:cubicBezTo>
                    <a:pt x="5193" y="1584"/>
                    <a:pt x="5309" y="1774"/>
                    <a:pt x="5516" y="1938"/>
                  </a:cubicBezTo>
                  <a:cubicBezTo>
                    <a:pt x="5627" y="2023"/>
                    <a:pt x="5706" y="2065"/>
                    <a:pt x="5759" y="2086"/>
                  </a:cubicBezTo>
                  <a:cubicBezTo>
                    <a:pt x="5770" y="2092"/>
                    <a:pt x="5786" y="2097"/>
                    <a:pt x="5791" y="2097"/>
                  </a:cubicBezTo>
                  <a:cubicBezTo>
                    <a:pt x="5812" y="2129"/>
                    <a:pt x="5812" y="2171"/>
                    <a:pt x="5781" y="2330"/>
                  </a:cubicBezTo>
                  <a:cubicBezTo>
                    <a:pt x="5765" y="2409"/>
                    <a:pt x="5743" y="2510"/>
                    <a:pt x="5738" y="2621"/>
                  </a:cubicBezTo>
                  <a:cubicBezTo>
                    <a:pt x="5728" y="2759"/>
                    <a:pt x="5743" y="2997"/>
                    <a:pt x="5796" y="3224"/>
                  </a:cubicBezTo>
                  <a:cubicBezTo>
                    <a:pt x="5659" y="3293"/>
                    <a:pt x="5542" y="3389"/>
                    <a:pt x="5436" y="3505"/>
                  </a:cubicBezTo>
                  <a:cubicBezTo>
                    <a:pt x="5347" y="3606"/>
                    <a:pt x="5267" y="3717"/>
                    <a:pt x="5214" y="3844"/>
                  </a:cubicBezTo>
                  <a:cubicBezTo>
                    <a:pt x="4680" y="3865"/>
                    <a:pt x="4171" y="3997"/>
                    <a:pt x="3706" y="4230"/>
                  </a:cubicBezTo>
                  <a:cubicBezTo>
                    <a:pt x="3002" y="4579"/>
                    <a:pt x="2594" y="5061"/>
                    <a:pt x="2303" y="5410"/>
                  </a:cubicBezTo>
                  <a:cubicBezTo>
                    <a:pt x="1795" y="6030"/>
                    <a:pt x="1530" y="6586"/>
                    <a:pt x="1281" y="7141"/>
                  </a:cubicBezTo>
                  <a:cubicBezTo>
                    <a:pt x="847" y="8105"/>
                    <a:pt x="440" y="9116"/>
                    <a:pt x="64" y="10143"/>
                  </a:cubicBezTo>
                  <a:cubicBezTo>
                    <a:pt x="0" y="10296"/>
                    <a:pt x="27" y="10465"/>
                    <a:pt x="122" y="10598"/>
                  </a:cubicBezTo>
                  <a:cubicBezTo>
                    <a:pt x="212" y="10730"/>
                    <a:pt x="366" y="10809"/>
                    <a:pt x="530" y="10820"/>
                  </a:cubicBezTo>
                  <a:cubicBezTo>
                    <a:pt x="1138" y="10820"/>
                    <a:pt x="1737" y="10825"/>
                    <a:pt x="2340" y="10825"/>
                  </a:cubicBezTo>
                  <a:cubicBezTo>
                    <a:pt x="2769" y="10831"/>
                    <a:pt x="3192" y="10831"/>
                    <a:pt x="3621" y="10831"/>
                  </a:cubicBezTo>
                  <a:lnTo>
                    <a:pt x="4177" y="10831"/>
                  </a:lnTo>
                  <a:cubicBezTo>
                    <a:pt x="4330" y="10831"/>
                    <a:pt x="4473" y="10757"/>
                    <a:pt x="4568" y="10640"/>
                  </a:cubicBezTo>
                  <a:cubicBezTo>
                    <a:pt x="4658" y="10513"/>
                    <a:pt x="4695" y="10360"/>
                    <a:pt x="4653" y="10211"/>
                  </a:cubicBezTo>
                  <a:cubicBezTo>
                    <a:pt x="4600" y="10000"/>
                    <a:pt x="4521" y="9661"/>
                    <a:pt x="4468" y="9269"/>
                  </a:cubicBezTo>
                  <a:cubicBezTo>
                    <a:pt x="4378" y="8560"/>
                    <a:pt x="4314" y="8131"/>
                    <a:pt x="4489" y="7671"/>
                  </a:cubicBezTo>
                  <a:cubicBezTo>
                    <a:pt x="4701" y="7104"/>
                    <a:pt x="5002" y="6750"/>
                    <a:pt x="5410" y="6596"/>
                  </a:cubicBezTo>
                  <a:cubicBezTo>
                    <a:pt x="5468" y="6575"/>
                    <a:pt x="5638" y="6533"/>
                    <a:pt x="6098" y="6490"/>
                  </a:cubicBezTo>
                  <a:cubicBezTo>
                    <a:pt x="6294" y="6570"/>
                    <a:pt x="6500" y="6718"/>
                    <a:pt x="6559" y="6993"/>
                  </a:cubicBezTo>
                  <a:cubicBezTo>
                    <a:pt x="6654" y="7517"/>
                    <a:pt x="7104" y="7893"/>
                    <a:pt x="7633" y="7893"/>
                  </a:cubicBezTo>
                  <a:cubicBezTo>
                    <a:pt x="7697" y="7893"/>
                    <a:pt x="7765" y="7888"/>
                    <a:pt x="7824" y="7872"/>
                  </a:cubicBezTo>
                  <a:lnTo>
                    <a:pt x="8639" y="7729"/>
                  </a:lnTo>
                  <a:cubicBezTo>
                    <a:pt x="8919" y="7676"/>
                    <a:pt x="9173" y="7517"/>
                    <a:pt x="9343" y="7279"/>
                  </a:cubicBezTo>
                  <a:cubicBezTo>
                    <a:pt x="9512" y="7041"/>
                    <a:pt x="9576" y="6750"/>
                    <a:pt x="9528" y="6459"/>
                  </a:cubicBezTo>
                  <a:lnTo>
                    <a:pt x="9496" y="6279"/>
                  </a:lnTo>
                  <a:cubicBezTo>
                    <a:pt x="9491" y="6231"/>
                    <a:pt x="9475" y="6189"/>
                    <a:pt x="9465" y="6141"/>
                  </a:cubicBezTo>
                  <a:cubicBezTo>
                    <a:pt x="9412" y="5882"/>
                    <a:pt x="9592" y="5649"/>
                    <a:pt x="9756" y="5506"/>
                  </a:cubicBezTo>
                  <a:lnTo>
                    <a:pt x="11645" y="5162"/>
                  </a:lnTo>
                  <a:cubicBezTo>
                    <a:pt x="11868" y="5119"/>
                    <a:pt x="12042" y="4961"/>
                    <a:pt x="12111" y="4749"/>
                  </a:cubicBezTo>
                  <a:cubicBezTo>
                    <a:pt x="12132" y="4680"/>
                    <a:pt x="12143" y="4579"/>
                    <a:pt x="12148" y="4426"/>
                  </a:cubicBezTo>
                  <a:cubicBezTo>
                    <a:pt x="12164" y="4230"/>
                    <a:pt x="12191" y="3928"/>
                    <a:pt x="12254" y="3785"/>
                  </a:cubicBezTo>
                  <a:cubicBezTo>
                    <a:pt x="12323" y="3653"/>
                    <a:pt x="12381" y="3611"/>
                    <a:pt x="12439" y="3568"/>
                  </a:cubicBezTo>
                  <a:cubicBezTo>
                    <a:pt x="12460" y="3553"/>
                    <a:pt x="12482" y="3542"/>
                    <a:pt x="12492" y="3526"/>
                  </a:cubicBezTo>
                  <a:cubicBezTo>
                    <a:pt x="12640" y="3415"/>
                    <a:pt x="12720" y="3240"/>
                    <a:pt x="12720" y="3066"/>
                  </a:cubicBezTo>
                  <a:lnTo>
                    <a:pt x="12720" y="2917"/>
                  </a:lnTo>
                  <a:lnTo>
                    <a:pt x="18897" y="2939"/>
                  </a:lnTo>
                  <a:cubicBezTo>
                    <a:pt x="18934" y="3023"/>
                    <a:pt x="19013" y="3092"/>
                    <a:pt x="19109" y="3108"/>
                  </a:cubicBezTo>
                  <a:cubicBezTo>
                    <a:pt x="19130" y="3119"/>
                    <a:pt x="19162" y="3124"/>
                    <a:pt x="19188" y="3124"/>
                  </a:cubicBezTo>
                  <a:lnTo>
                    <a:pt x="19447" y="3124"/>
                  </a:lnTo>
                  <a:cubicBezTo>
                    <a:pt x="19474" y="3124"/>
                    <a:pt x="19500" y="3119"/>
                    <a:pt x="19532" y="3108"/>
                  </a:cubicBezTo>
                  <a:cubicBezTo>
                    <a:pt x="19633" y="3092"/>
                    <a:pt x="19712" y="3023"/>
                    <a:pt x="19738" y="2939"/>
                  </a:cubicBezTo>
                  <a:lnTo>
                    <a:pt x="20453" y="2939"/>
                  </a:lnTo>
                  <a:cubicBezTo>
                    <a:pt x="20612" y="2939"/>
                    <a:pt x="20749" y="2833"/>
                    <a:pt x="20792" y="2679"/>
                  </a:cubicBezTo>
                  <a:cubicBezTo>
                    <a:pt x="20813" y="2600"/>
                    <a:pt x="20824" y="2515"/>
                    <a:pt x="20818" y="2430"/>
                  </a:cubicBezTo>
                  <a:lnTo>
                    <a:pt x="20818" y="2367"/>
                  </a:lnTo>
                  <a:lnTo>
                    <a:pt x="22120" y="2378"/>
                  </a:lnTo>
                  <a:cubicBezTo>
                    <a:pt x="22279" y="2378"/>
                    <a:pt x="22412" y="2277"/>
                    <a:pt x="22459" y="2129"/>
                  </a:cubicBezTo>
                  <a:cubicBezTo>
                    <a:pt x="22523" y="1928"/>
                    <a:pt x="22560" y="1721"/>
                    <a:pt x="22560" y="1509"/>
                  </a:cubicBezTo>
                  <a:cubicBezTo>
                    <a:pt x="22560" y="1292"/>
                    <a:pt x="22533" y="1070"/>
                    <a:pt x="22464" y="869"/>
                  </a:cubicBezTo>
                  <a:cubicBezTo>
                    <a:pt x="22433" y="747"/>
                    <a:pt x="22295" y="652"/>
                    <a:pt x="22142" y="652"/>
                  </a:cubicBezTo>
                  <a:lnTo>
                    <a:pt x="21676" y="652"/>
                  </a:lnTo>
                  <a:lnTo>
                    <a:pt x="21660" y="588"/>
                  </a:lnTo>
                  <a:cubicBezTo>
                    <a:pt x="21618" y="488"/>
                    <a:pt x="21448" y="154"/>
                    <a:pt x="21051" y="33"/>
                  </a:cubicBezTo>
                  <a:cubicBezTo>
                    <a:pt x="20972" y="17"/>
                    <a:pt x="20892" y="1"/>
                    <a:pt x="2080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5122891" y="1370204"/>
              <a:ext cx="4190055" cy="2015026"/>
            </a:xfrm>
            <a:custGeom>
              <a:avLst/>
              <a:gdLst/>
              <a:ahLst/>
              <a:cxnLst/>
              <a:rect l="l" t="t" r="r" b="b"/>
              <a:pathLst>
                <a:path w="22566" h="10852" extrusionOk="0">
                  <a:moveTo>
                    <a:pt x="20802" y="0"/>
                  </a:moveTo>
                  <a:cubicBezTo>
                    <a:pt x="20580" y="0"/>
                    <a:pt x="20411" y="74"/>
                    <a:pt x="20331" y="122"/>
                  </a:cubicBezTo>
                  <a:cubicBezTo>
                    <a:pt x="20263" y="154"/>
                    <a:pt x="20225" y="228"/>
                    <a:pt x="20225" y="302"/>
                  </a:cubicBezTo>
                  <a:lnTo>
                    <a:pt x="20225" y="635"/>
                  </a:lnTo>
                  <a:lnTo>
                    <a:pt x="12693" y="609"/>
                  </a:lnTo>
                  <a:cubicBezTo>
                    <a:pt x="12625" y="445"/>
                    <a:pt x="12445" y="238"/>
                    <a:pt x="12101" y="238"/>
                  </a:cubicBezTo>
                  <a:lnTo>
                    <a:pt x="9428" y="228"/>
                  </a:lnTo>
                  <a:lnTo>
                    <a:pt x="7792" y="223"/>
                  </a:lnTo>
                  <a:cubicBezTo>
                    <a:pt x="7691" y="223"/>
                    <a:pt x="7586" y="233"/>
                    <a:pt x="7490" y="254"/>
                  </a:cubicBezTo>
                  <a:cubicBezTo>
                    <a:pt x="7480" y="254"/>
                    <a:pt x="7469" y="260"/>
                    <a:pt x="7464" y="260"/>
                  </a:cubicBezTo>
                  <a:cubicBezTo>
                    <a:pt x="7284" y="302"/>
                    <a:pt x="7130" y="408"/>
                    <a:pt x="7014" y="492"/>
                  </a:cubicBezTo>
                  <a:lnTo>
                    <a:pt x="6961" y="524"/>
                  </a:lnTo>
                  <a:cubicBezTo>
                    <a:pt x="6887" y="577"/>
                    <a:pt x="6807" y="635"/>
                    <a:pt x="6733" y="699"/>
                  </a:cubicBezTo>
                  <a:lnTo>
                    <a:pt x="6686" y="736"/>
                  </a:lnTo>
                  <a:cubicBezTo>
                    <a:pt x="6590" y="821"/>
                    <a:pt x="6500" y="900"/>
                    <a:pt x="6363" y="937"/>
                  </a:cubicBezTo>
                  <a:cubicBezTo>
                    <a:pt x="6320" y="945"/>
                    <a:pt x="6280" y="950"/>
                    <a:pt x="6239" y="950"/>
                  </a:cubicBezTo>
                  <a:cubicBezTo>
                    <a:pt x="6224" y="950"/>
                    <a:pt x="6209" y="949"/>
                    <a:pt x="6193" y="948"/>
                  </a:cubicBezTo>
                  <a:cubicBezTo>
                    <a:pt x="6077" y="942"/>
                    <a:pt x="5876" y="831"/>
                    <a:pt x="5654" y="651"/>
                  </a:cubicBezTo>
                  <a:cubicBezTo>
                    <a:pt x="5574" y="593"/>
                    <a:pt x="5521" y="545"/>
                    <a:pt x="5479" y="503"/>
                  </a:cubicBezTo>
                  <a:cubicBezTo>
                    <a:pt x="5373" y="413"/>
                    <a:pt x="5299" y="355"/>
                    <a:pt x="5167" y="307"/>
                  </a:cubicBezTo>
                  <a:cubicBezTo>
                    <a:pt x="5092" y="286"/>
                    <a:pt x="5018" y="275"/>
                    <a:pt x="4950" y="275"/>
                  </a:cubicBezTo>
                  <a:cubicBezTo>
                    <a:pt x="4764" y="275"/>
                    <a:pt x="4616" y="355"/>
                    <a:pt x="4568" y="492"/>
                  </a:cubicBezTo>
                  <a:cubicBezTo>
                    <a:pt x="4537" y="593"/>
                    <a:pt x="4553" y="725"/>
                    <a:pt x="4690" y="831"/>
                  </a:cubicBezTo>
                  <a:cubicBezTo>
                    <a:pt x="4711" y="847"/>
                    <a:pt x="4733" y="863"/>
                    <a:pt x="4764" y="879"/>
                  </a:cubicBezTo>
                  <a:cubicBezTo>
                    <a:pt x="4817" y="921"/>
                    <a:pt x="4865" y="953"/>
                    <a:pt x="4902" y="995"/>
                  </a:cubicBezTo>
                  <a:cubicBezTo>
                    <a:pt x="4939" y="1048"/>
                    <a:pt x="4955" y="1075"/>
                    <a:pt x="4981" y="1144"/>
                  </a:cubicBezTo>
                  <a:cubicBezTo>
                    <a:pt x="5008" y="1218"/>
                    <a:pt x="5040" y="1313"/>
                    <a:pt x="5119" y="1451"/>
                  </a:cubicBezTo>
                  <a:cubicBezTo>
                    <a:pt x="5193" y="1578"/>
                    <a:pt x="5299" y="1773"/>
                    <a:pt x="5511" y="1937"/>
                  </a:cubicBezTo>
                  <a:cubicBezTo>
                    <a:pt x="5622" y="2027"/>
                    <a:pt x="5701" y="2059"/>
                    <a:pt x="5754" y="2086"/>
                  </a:cubicBezTo>
                  <a:cubicBezTo>
                    <a:pt x="5770" y="2091"/>
                    <a:pt x="5781" y="2091"/>
                    <a:pt x="5786" y="2102"/>
                  </a:cubicBezTo>
                  <a:cubicBezTo>
                    <a:pt x="5807" y="2133"/>
                    <a:pt x="5807" y="2170"/>
                    <a:pt x="5775" y="2329"/>
                  </a:cubicBezTo>
                  <a:cubicBezTo>
                    <a:pt x="5759" y="2409"/>
                    <a:pt x="5744" y="2504"/>
                    <a:pt x="5733" y="2620"/>
                  </a:cubicBezTo>
                  <a:cubicBezTo>
                    <a:pt x="5722" y="2763"/>
                    <a:pt x="5744" y="2996"/>
                    <a:pt x="5796" y="3224"/>
                  </a:cubicBezTo>
                  <a:cubicBezTo>
                    <a:pt x="5654" y="3298"/>
                    <a:pt x="5537" y="3393"/>
                    <a:pt x="5431" y="3510"/>
                  </a:cubicBezTo>
                  <a:cubicBezTo>
                    <a:pt x="5347" y="3600"/>
                    <a:pt x="5267" y="3721"/>
                    <a:pt x="5214" y="3843"/>
                  </a:cubicBezTo>
                  <a:cubicBezTo>
                    <a:pt x="4674" y="3869"/>
                    <a:pt x="4166" y="3997"/>
                    <a:pt x="3706" y="4229"/>
                  </a:cubicBezTo>
                  <a:cubicBezTo>
                    <a:pt x="2996" y="4579"/>
                    <a:pt x="2594" y="5066"/>
                    <a:pt x="2303" y="5415"/>
                  </a:cubicBezTo>
                  <a:cubicBezTo>
                    <a:pt x="1784" y="6029"/>
                    <a:pt x="1520" y="6580"/>
                    <a:pt x="1276" y="7141"/>
                  </a:cubicBezTo>
                  <a:cubicBezTo>
                    <a:pt x="853" y="8109"/>
                    <a:pt x="440" y="9120"/>
                    <a:pt x="59" y="10142"/>
                  </a:cubicBezTo>
                  <a:cubicBezTo>
                    <a:pt x="0" y="10295"/>
                    <a:pt x="27" y="10470"/>
                    <a:pt x="133" y="10624"/>
                  </a:cubicBezTo>
                  <a:cubicBezTo>
                    <a:pt x="223" y="10761"/>
                    <a:pt x="376" y="10841"/>
                    <a:pt x="540" y="10841"/>
                  </a:cubicBezTo>
                  <a:cubicBezTo>
                    <a:pt x="719" y="10839"/>
                    <a:pt x="896" y="10838"/>
                    <a:pt x="1073" y="10838"/>
                  </a:cubicBezTo>
                  <a:cubicBezTo>
                    <a:pt x="1499" y="10838"/>
                    <a:pt x="1922" y="10842"/>
                    <a:pt x="2345" y="10846"/>
                  </a:cubicBezTo>
                  <a:cubicBezTo>
                    <a:pt x="2779" y="10846"/>
                    <a:pt x="3203" y="10851"/>
                    <a:pt x="3632" y="10851"/>
                  </a:cubicBezTo>
                  <a:lnTo>
                    <a:pt x="4187" y="10851"/>
                  </a:lnTo>
                  <a:cubicBezTo>
                    <a:pt x="4341" y="10851"/>
                    <a:pt x="4484" y="10788"/>
                    <a:pt x="4579" y="10661"/>
                  </a:cubicBezTo>
                  <a:cubicBezTo>
                    <a:pt x="4669" y="10534"/>
                    <a:pt x="4701" y="10385"/>
                    <a:pt x="4664" y="10232"/>
                  </a:cubicBezTo>
                  <a:cubicBezTo>
                    <a:pt x="4605" y="10020"/>
                    <a:pt x="4531" y="9681"/>
                    <a:pt x="4478" y="9290"/>
                  </a:cubicBezTo>
                  <a:cubicBezTo>
                    <a:pt x="4378" y="8586"/>
                    <a:pt x="4325" y="8152"/>
                    <a:pt x="4500" y="7691"/>
                  </a:cubicBezTo>
                  <a:cubicBezTo>
                    <a:pt x="4711" y="7130"/>
                    <a:pt x="5013" y="6770"/>
                    <a:pt x="5415" y="6617"/>
                  </a:cubicBezTo>
                  <a:cubicBezTo>
                    <a:pt x="5484" y="6590"/>
                    <a:pt x="5680" y="6548"/>
                    <a:pt x="6246" y="6500"/>
                  </a:cubicBezTo>
                  <a:lnTo>
                    <a:pt x="6839" y="6442"/>
                  </a:lnTo>
                  <a:cubicBezTo>
                    <a:pt x="6855" y="6442"/>
                    <a:pt x="6866" y="6442"/>
                    <a:pt x="6882" y="6431"/>
                  </a:cubicBezTo>
                  <a:cubicBezTo>
                    <a:pt x="7072" y="6378"/>
                    <a:pt x="7173" y="6246"/>
                    <a:pt x="7252" y="6140"/>
                  </a:cubicBezTo>
                  <a:cubicBezTo>
                    <a:pt x="7331" y="6045"/>
                    <a:pt x="7384" y="5971"/>
                    <a:pt x="7506" y="5944"/>
                  </a:cubicBezTo>
                  <a:lnTo>
                    <a:pt x="11656" y="5198"/>
                  </a:lnTo>
                  <a:cubicBezTo>
                    <a:pt x="11873" y="5156"/>
                    <a:pt x="12053" y="4997"/>
                    <a:pt x="12122" y="4785"/>
                  </a:cubicBezTo>
                  <a:cubicBezTo>
                    <a:pt x="12138" y="4711"/>
                    <a:pt x="12148" y="4616"/>
                    <a:pt x="12159" y="4462"/>
                  </a:cubicBezTo>
                  <a:cubicBezTo>
                    <a:pt x="12175" y="4261"/>
                    <a:pt x="12201" y="3959"/>
                    <a:pt x="12265" y="3822"/>
                  </a:cubicBezTo>
                  <a:cubicBezTo>
                    <a:pt x="12333" y="3690"/>
                    <a:pt x="12392" y="3647"/>
                    <a:pt x="12450" y="3600"/>
                  </a:cubicBezTo>
                  <a:cubicBezTo>
                    <a:pt x="12471" y="3589"/>
                    <a:pt x="12482" y="3573"/>
                    <a:pt x="12503" y="3562"/>
                  </a:cubicBezTo>
                  <a:cubicBezTo>
                    <a:pt x="12640" y="3451"/>
                    <a:pt x="12730" y="3277"/>
                    <a:pt x="12730" y="3097"/>
                  </a:cubicBezTo>
                  <a:lnTo>
                    <a:pt x="12730" y="2954"/>
                  </a:lnTo>
                  <a:lnTo>
                    <a:pt x="18907" y="2975"/>
                  </a:lnTo>
                  <a:cubicBezTo>
                    <a:pt x="18939" y="3054"/>
                    <a:pt x="19013" y="3118"/>
                    <a:pt x="19119" y="3144"/>
                  </a:cubicBezTo>
                  <a:cubicBezTo>
                    <a:pt x="19146" y="3150"/>
                    <a:pt x="19172" y="3160"/>
                    <a:pt x="19199" y="3160"/>
                  </a:cubicBezTo>
                  <a:lnTo>
                    <a:pt x="19458" y="3160"/>
                  </a:lnTo>
                  <a:cubicBezTo>
                    <a:pt x="19484" y="3160"/>
                    <a:pt x="19511" y="3150"/>
                    <a:pt x="19543" y="3144"/>
                  </a:cubicBezTo>
                  <a:cubicBezTo>
                    <a:pt x="19643" y="3123"/>
                    <a:pt x="19717" y="3060"/>
                    <a:pt x="19749" y="2975"/>
                  </a:cubicBezTo>
                  <a:lnTo>
                    <a:pt x="20464" y="2975"/>
                  </a:lnTo>
                  <a:cubicBezTo>
                    <a:pt x="20467" y="2975"/>
                    <a:pt x="20471" y="2975"/>
                    <a:pt x="20475" y="2975"/>
                  </a:cubicBezTo>
                  <a:cubicBezTo>
                    <a:pt x="20629" y="2975"/>
                    <a:pt x="20761" y="2866"/>
                    <a:pt x="20802" y="2716"/>
                  </a:cubicBezTo>
                  <a:cubicBezTo>
                    <a:pt x="20818" y="2631"/>
                    <a:pt x="20829" y="2551"/>
                    <a:pt x="20829" y="2461"/>
                  </a:cubicBezTo>
                  <a:lnTo>
                    <a:pt x="20829" y="2403"/>
                  </a:lnTo>
                  <a:lnTo>
                    <a:pt x="22131" y="2409"/>
                  </a:lnTo>
                  <a:cubicBezTo>
                    <a:pt x="22138" y="2409"/>
                    <a:pt x="22145" y="2409"/>
                    <a:pt x="22152" y="2409"/>
                  </a:cubicBezTo>
                  <a:cubicBezTo>
                    <a:pt x="22297" y="2409"/>
                    <a:pt x="22424" y="2306"/>
                    <a:pt x="22470" y="2165"/>
                  </a:cubicBezTo>
                  <a:cubicBezTo>
                    <a:pt x="22533" y="1969"/>
                    <a:pt x="22565" y="1758"/>
                    <a:pt x="22565" y="1546"/>
                  </a:cubicBezTo>
                  <a:cubicBezTo>
                    <a:pt x="22565" y="1323"/>
                    <a:pt x="22539" y="1112"/>
                    <a:pt x="22475" y="900"/>
                  </a:cubicBezTo>
                  <a:cubicBezTo>
                    <a:pt x="22427" y="752"/>
                    <a:pt x="22295" y="651"/>
                    <a:pt x="22136" y="651"/>
                  </a:cubicBezTo>
                  <a:lnTo>
                    <a:pt x="21676" y="651"/>
                  </a:lnTo>
                  <a:lnTo>
                    <a:pt x="21655" y="593"/>
                  </a:lnTo>
                  <a:cubicBezTo>
                    <a:pt x="21612" y="487"/>
                    <a:pt x="21443" y="148"/>
                    <a:pt x="21046" y="37"/>
                  </a:cubicBezTo>
                  <a:cubicBezTo>
                    <a:pt x="20967" y="16"/>
                    <a:pt x="20882" y="0"/>
                    <a:pt x="20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8916659" y="1408456"/>
              <a:ext cx="201648" cy="124036"/>
            </a:xfrm>
            <a:custGeom>
              <a:avLst/>
              <a:gdLst/>
              <a:ahLst/>
              <a:cxnLst/>
              <a:rect l="l" t="t" r="r" b="b"/>
              <a:pathLst>
                <a:path w="1086" h="668" extrusionOk="0">
                  <a:moveTo>
                    <a:pt x="365" y="1"/>
                  </a:moveTo>
                  <a:cubicBezTo>
                    <a:pt x="175" y="1"/>
                    <a:pt x="33" y="76"/>
                    <a:pt x="1" y="96"/>
                  </a:cubicBezTo>
                  <a:lnTo>
                    <a:pt x="1" y="668"/>
                  </a:lnTo>
                  <a:cubicBezTo>
                    <a:pt x="361" y="662"/>
                    <a:pt x="726" y="662"/>
                    <a:pt x="1086" y="662"/>
                  </a:cubicBezTo>
                  <a:cubicBezTo>
                    <a:pt x="1075" y="609"/>
                    <a:pt x="1065" y="535"/>
                    <a:pt x="1033" y="456"/>
                  </a:cubicBezTo>
                  <a:cubicBezTo>
                    <a:pt x="1012" y="413"/>
                    <a:pt x="885" y="122"/>
                    <a:pt x="557" y="27"/>
                  </a:cubicBezTo>
                  <a:cubicBezTo>
                    <a:pt x="489" y="8"/>
                    <a:pt x="425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8904032" y="1393787"/>
              <a:ext cx="230058" cy="152445"/>
            </a:xfrm>
            <a:custGeom>
              <a:avLst/>
              <a:gdLst/>
              <a:ahLst/>
              <a:cxnLst/>
              <a:rect l="l" t="t" r="r" b="b"/>
              <a:pathLst>
                <a:path w="1239" h="821" extrusionOk="0">
                  <a:moveTo>
                    <a:pt x="439" y="154"/>
                  </a:moveTo>
                  <a:cubicBezTo>
                    <a:pt x="498" y="154"/>
                    <a:pt x="551" y="159"/>
                    <a:pt x="604" y="180"/>
                  </a:cubicBezTo>
                  <a:cubicBezTo>
                    <a:pt x="879" y="260"/>
                    <a:pt x="995" y="498"/>
                    <a:pt x="1027" y="572"/>
                  </a:cubicBezTo>
                  <a:cubicBezTo>
                    <a:pt x="1048" y="598"/>
                    <a:pt x="1053" y="630"/>
                    <a:pt x="1059" y="662"/>
                  </a:cubicBezTo>
                  <a:lnTo>
                    <a:pt x="148" y="662"/>
                  </a:lnTo>
                  <a:lnTo>
                    <a:pt x="148" y="217"/>
                  </a:lnTo>
                  <a:cubicBezTo>
                    <a:pt x="207" y="191"/>
                    <a:pt x="312" y="154"/>
                    <a:pt x="439" y="154"/>
                  </a:cubicBezTo>
                  <a:close/>
                  <a:moveTo>
                    <a:pt x="445" y="0"/>
                  </a:moveTo>
                  <a:cubicBezTo>
                    <a:pt x="249" y="0"/>
                    <a:pt x="106" y="64"/>
                    <a:pt x="42" y="106"/>
                  </a:cubicBezTo>
                  <a:cubicBezTo>
                    <a:pt x="16" y="117"/>
                    <a:pt x="0" y="143"/>
                    <a:pt x="0" y="170"/>
                  </a:cubicBezTo>
                  <a:lnTo>
                    <a:pt x="0" y="747"/>
                  </a:lnTo>
                  <a:cubicBezTo>
                    <a:pt x="0" y="768"/>
                    <a:pt x="5" y="789"/>
                    <a:pt x="21" y="805"/>
                  </a:cubicBezTo>
                  <a:cubicBezTo>
                    <a:pt x="27" y="815"/>
                    <a:pt x="53" y="821"/>
                    <a:pt x="74" y="821"/>
                  </a:cubicBezTo>
                  <a:lnTo>
                    <a:pt x="1159" y="821"/>
                  </a:lnTo>
                  <a:cubicBezTo>
                    <a:pt x="1180" y="821"/>
                    <a:pt x="1207" y="815"/>
                    <a:pt x="1218" y="794"/>
                  </a:cubicBezTo>
                  <a:cubicBezTo>
                    <a:pt x="1233" y="773"/>
                    <a:pt x="1239" y="752"/>
                    <a:pt x="1239" y="736"/>
                  </a:cubicBezTo>
                  <a:cubicBezTo>
                    <a:pt x="1233" y="657"/>
                    <a:pt x="1212" y="577"/>
                    <a:pt x="1180" y="503"/>
                  </a:cubicBezTo>
                  <a:cubicBezTo>
                    <a:pt x="1138" y="418"/>
                    <a:pt x="995" y="117"/>
                    <a:pt x="656" y="27"/>
                  </a:cubicBezTo>
                  <a:cubicBezTo>
                    <a:pt x="588" y="6"/>
                    <a:pt x="519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334235" y="1521539"/>
              <a:ext cx="1940356" cy="257727"/>
            </a:xfrm>
            <a:custGeom>
              <a:avLst/>
              <a:gdLst/>
              <a:ahLst/>
              <a:cxnLst/>
              <a:rect l="l" t="t" r="r" b="b"/>
              <a:pathLst>
                <a:path w="10450" h="1388" extrusionOk="0">
                  <a:moveTo>
                    <a:pt x="1" y="0"/>
                  </a:moveTo>
                  <a:lnTo>
                    <a:pt x="1" y="1350"/>
                  </a:lnTo>
                  <a:lnTo>
                    <a:pt x="10227" y="1387"/>
                  </a:lnTo>
                  <a:cubicBezTo>
                    <a:pt x="10291" y="1387"/>
                    <a:pt x="10344" y="1350"/>
                    <a:pt x="10365" y="1292"/>
                  </a:cubicBezTo>
                  <a:cubicBezTo>
                    <a:pt x="10413" y="1154"/>
                    <a:pt x="10450" y="958"/>
                    <a:pt x="10450" y="725"/>
                  </a:cubicBezTo>
                  <a:cubicBezTo>
                    <a:pt x="10450" y="493"/>
                    <a:pt x="10413" y="291"/>
                    <a:pt x="10365" y="149"/>
                  </a:cubicBezTo>
                  <a:cubicBezTo>
                    <a:pt x="10344" y="85"/>
                    <a:pt x="10291" y="48"/>
                    <a:pt x="10227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7319566" y="1506684"/>
              <a:ext cx="1971736" cy="288179"/>
            </a:xfrm>
            <a:custGeom>
              <a:avLst/>
              <a:gdLst/>
              <a:ahLst/>
              <a:cxnLst/>
              <a:rect l="l" t="t" r="r" b="b"/>
              <a:pathLst>
                <a:path w="10619" h="1552" extrusionOk="0">
                  <a:moveTo>
                    <a:pt x="165" y="154"/>
                  </a:moveTo>
                  <a:lnTo>
                    <a:pt x="10312" y="191"/>
                  </a:lnTo>
                  <a:cubicBezTo>
                    <a:pt x="10338" y="191"/>
                    <a:pt x="10365" y="213"/>
                    <a:pt x="10380" y="239"/>
                  </a:cubicBezTo>
                  <a:cubicBezTo>
                    <a:pt x="10433" y="419"/>
                    <a:pt x="10460" y="610"/>
                    <a:pt x="10460" y="795"/>
                  </a:cubicBezTo>
                  <a:cubicBezTo>
                    <a:pt x="10460" y="980"/>
                    <a:pt x="10428" y="1160"/>
                    <a:pt x="10375" y="1340"/>
                  </a:cubicBezTo>
                  <a:cubicBezTo>
                    <a:pt x="10365" y="1367"/>
                    <a:pt x="10338" y="1382"/>
                    <a:pt x="10306" y="1382"/>
                  </a:cubicBezTo>
                  <a:lnTo>
                    <a:pt x="159" y="1345"/>
                  </a:lnTo>
                  <a:lnTo>
                    <a:pt x="165" y="154"/>
                  </a:lnTo>
                  <a:close/>
                  <a:moveTo>
                    <a:pt x="91" y="1"/>
                  </a:moveTo>
                  <a:cubicBezTo>
                    <a:pt x="43" y="1"/>
                    <a:pt x="11" y="33"/>
                    <a:pt x="11" y="80"/>
                  </a:cubicBezTo>
                  <a:lnTo>
                    <a:pt x="6" y="1430"/>
                  </a:lnTo>
                  <a:cubicBezTo>
                    <a:pt x="1" y="1467"/>
                    <a:pt x="32" y="1504"/>
                    <a:pt x="80" y="1509"/>
                  </a:cubicBezTo>
                  <a:lnTo>
                    <a:pt x="10306" y="1552"/>
                  </a:lnTo>
                  <a:cubicBezTo>
                    <a:pt x="10407" y="1552"/>
                    <a:pt x="10492" y="1488"/>
                    <a:pt x="10523" y="1388"/>
                  </a:cubicBezTo>
                  <a:cubicBezTo>
                    <a:pt x="10587" y="1197"/>
                    <a:pt x="10619" y="1001"/>
                    <a:pt x="10619" y="800"/>
                  </a:cubicBezTo>
                  <a:cubicBezTo>
                    <a:pt x="10619" y="594"/>
                    <a:pt x="10592" y="393"/>
                    <a:pt x="10534" y="197"/>
                  </a:cubicBezTo>
                  <a:cubicBezTo>
                    <a:pt x="10502" y="107"/>
                    <a:pt x="10417" y="38"/>
                    <a:pt x="10322" y="38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7334235" y="1582445"/>
              <a:ext cx="1941284" cy="195709"/>
            </a:xfrm>
            <a:custGeom>
              <a:avLst/>
              <a:gdLst/>
              <a:ahLst/>
              <a:cxnLst/>
              <a:rect l="l" t="t" r="r" b="b"/>
              <a:pathLst>
                <a:path w="10455" h="1054" extrusionOk="0">
                  <a:moveTo>
                    <a:pt x="10439" y="1"/>
                  </a:moveTo>
                  <a:cubicBezTo>
                    <a:pt x="10428" y="154"/>
                    <a:pt x="10391" y="297"/>
                    <a:pt x="10365" y="397"/>
                  </a:cubicBezTo>
                  <a:cubicBezTo>
                    <a:pt x="10349" y="472"/>
                    <a:pt x="10296" y="519"/>
                    <a:pt x="10227" y="519"/>
                  </a:cubicBezTo>
                  <a:lnTo>
                    <a:pt x="1" y="482"/>
                  </a:lnTo>
                  <a:lnTo>
                    <a:pt x="1" y="1017"/>
                  </a:lnTo>
                  <a:lnTo>
                    <a:pt x="10227" y="1054"/>
                  </a:lnTo>
                  <a:cubicBezTo>
                    <a:pt x="10296" y="1054"/>
                    <a:pt x="10349" y="1011"/>
                    <a:pt x="10365" y="937"/>
                  </a:cubicBezTo>
                  <a:cubicBezTo>
                    <a:pt x="10407" y="773"/>
                    <a:pt x="10455" y="546"/>
                    <a:pt x="10455" y="281"/>
                  </a:cubicBezTo>
                  <a:cubicBezTo>
                    <a:pt x="10455" y="180"/>
                    <a:pt x="10444" y="90"/>
                    <a:pt x="10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7398297" y="1772217"/>
              <a:ext cx="1554884" cy="111224"/>
            </a:xfrm>
            <a:custGeom>
              <a:avLst/>
              <a:gdLst/>
              <a:ahLst/>
              <a:cxnLst/>
              <a:rect l="l" t="t" r="r" b="b"/>
              <a:pathLst>
                <a:path w="8374" h="599" extrusionOk="0">
                  <a:moveTo>
                    <a:pt x="5" y="0"/>
                  </a:moveTo>
                  <a:lnTo>
                    <a:pt x="0" y="566"/>
                  </a:lnTo>
                  <a:lnTo>
                    <a:pt x="8215" y="598"/>
                  </a:lnTo>
                  <a:cubicBezTo>
                    <a:pt x="8284" y="598"/>
                    <a:pt x="8337" y="556"/>
                    <a:pt x="8347" y="492"/>
                  </a:cubicBezTo>
                  <a:cubicBezTo>
                    <a:pt x="8363" y="439"/>
                    <a:pt x="8374" y="371"/>
                    <a:pt x="8374" y="296"/>
                  </a:cubicBezTo>
                  <a:cubicBezTo>
                    <a:pt x="8374" y="233"/>
                    <a:pt x="8368" y="180"/>
                    <a:pt x="8353" y="132"/>
                  </a:cubicBezTo>
                  <a:cubicBezTo>
                    <a:pt x="8342" y="74"/>
                    <a:pt x="8284" y="27"/>
                    <a:pt x="8220" y="27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7448247" y="1742693"/>
              <a:ext cx="1798868" cy="25624"/>
            </a:xfrm>
            <a:custGeom>
              <a:avLst/>
              <a:gdLst/>
              <a:ahLst/>
              <a:cxnLst/>
              <a:rect l="l" t="t" r="r" b="b"/>
              <a:pathLst>
                <a:path w="9688" h="138" extrusionOk="0">
                  <a:moveTo>
                    <a:pt x="54" y="0"/>
                  </a:moveTo>
                  <a:cubicBezTo>
                    <a:pt x="27" y="0"/>
                    <a:pt x="1" y="27"/>
                    <a:pt x="1" y="53"/>
                  </a:cubicBezTo>
                  <a:cubicBezTo>
                    <a:pt x="1" y="80"/>
                    <a:pt x="27" y="106"/>
                    <a:pt x="54" y="106"/>
                  </a:cubicBezTo>
                  <a:lnTo>
                    <a:pt x="9634" y="138"/>
                  </a:lnTo>
                  <a:cubicBezTo>
                    <a:pt x="9661" y="138"/>
                    <a:pt x="9687" y="111"/>
                    <a:pt x="9687" y="85"/>
                  </a:cubicBezTo>
                  <a:cubicBezTo>
                    <a:pt x="9687" y="59"/>
                    <a:pt x="9661" y="32"/>
                    <a:pt x="9634" y="3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6324842" y="2368829"/>
              <a:ext cx="577279" cy="468848"/>
            </a:xfrm>
            <a:custGeom>
              <a:avLst/>
              <a:gdLst/>
              <a:ahLst/>
              <a:cxnLst/>
              <a:rect l="l" t="t" r="r" b="b"/>
              <a:pathLst>
                <a:path w="3109" h="2525" extrusionOk="0">
                  <a:moveTo>
                    <a:pt x="1949" y="275"/>
                  </a:moveTo>
                  <a:cubicBezTo>
                    <a:pt x="2351" y="275"/>
                    <a:pt x="2695" y="566"/>
                    <a:pt x="2764" y="963"/>
                  </a:cubicBezTo>
                  <a:lnTo>
                    <a:pt x="2796" y="1143"/>
                  </a:lnTo>
                  <a:cubicBezTo>
                    <a:pt x="2833" y="1360"/>
                    <a:pt x="2780" y="1577"/>
                    <a:pt x="2658" y="1763"/>
                  </a:cubicBezTo>
                  <a:cubicBezTo>
                    <a:pt x="2531" y="1948"/>
                    <a:pt x="2341" y="2070"/>
                    <a:pt x="2118" y="2107"/>
                  </a:cubicBezTo>
                  <a:lnTo>
                    <a:pt x="1308" y="2255"/>
                  </a:lnTo>
                  <a:cubicBezTo>
                    <a:pt x="1261" y="2260"/>
                    <a:pt x="1208" y="2265"/>
                    <a:pt x="1160" y="2265"/>
                  </a:cubicBezTo>
                  <a:cubicBezTo>
                    <a:pt x="758" y="2265"/>
                    <a:pt x="414" y="1974"/>
                    <a:pt x="345" y="1577"/>
                  </a:cubicBezTo>
                  <a:lnTo>
                    <a:pt x="313" y="1397"/>
                  </a:lnTo>
                  <a:cubicBezTo>
                    <a:pt x="276" y="1180"/>
                    <a:pt x="329" y="963"/>
                    <a:pt x="451" y="778"/>
                  </a:cubicBezTo>
                  <a:cubicBezTo>
                    <a:pt x="578" y="593"/>
                    <a:pt x="768" y="471"/>
                    <a:pt x="991" y="434"/>
                  </a:cubicBezTo>
                  <a:lnTo>
                    <a:pt x="1801" y="286"/>
                  </a:lnTo>
                  <a:cubicBezTo>
                    <a:pt x="1848" y="281"/>
                    <a:pt x="1901" y="275"/>
                    <a:pt x="1949" y="275"/>
                  </a:cubicBezTo>
                  <a:close/>
                  <a:moveTo>
                    <a:pt x="1949" y="0"/>
                  </a:moveTo>
                  <a:cubicBezTo>
                    <a:pt x="1880" y="0"/>
                    <a:pt x="1816" y="11"/>
                    <a:pt x="1758" y="21"/>
                  </a:cubicBezTo>
                  <a:lnTo>
                    <a:pt x="943" y="169"/>
                  </a:lnTo>
                  <a:cubicBezTo>
                    <a:pt x="657" y="222"/>
                    <a:pt x="409" y="381"/>
                    <a:pt x="234" y="619"/>
                  </a:cubicBezTo>
                  <a:cubicBezTo>
                    <a:pt x="70" y="858"/>
                    <a:pt x="1" y="1149"/>
                    <a:pt x="49" y="1440"/>
                  </a:cubicBezTo>
                  <a:lnTo>
                    <a:pt x="80" y="1620"/>
                  </a:lnTo>
                  <a:cubicBezTo>
                    <a:pt x="176" y="2149"/>
                    <a:pt x="631" y="2525"/>
                    <a:pt x="1160" y="2525"/>
                  </a:cubicBezTo>
                  <a:cubicBezTo>
                    <a:pt x="1229" y="2525"/>
                    <a:pt x="1292" y="2520"/>
                    <a:pt x="1351" y="2504"/>
                  </a:cubicBezTo>
                  <a:lnTo>
                    <a:pt x="2166" y="2361"/>
                  </a:lnTo>
                  <a:cubicBezTo>
                    <a:pt x="2452" y="2308"/>
                    <a:pt x="2700" y="2149"/>
                    <a:pt x="2875" y="1911"/>
                  </a:cubicBezTo>
                  <a:cubicBezTo>
                    <a:pt x="3039" y="1673"/>
                    <a:pt x="3108" y="1382"/>
                    <a:pt x="3060" y="1090"/>
                  </a:cubicBezTo>
                  <a:lnTo>
                    <a:pt x="3029" y="910"/>
                  </a:lnTo>
                  <a:cubicBezTo>
                    <a:pt x="2933" y="386"/>
                    <a:pt x="2483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6670962" y="2342276"/>
              <a:ext cx="295974" cy="176027"/>
            </a:xfrm>
            <a:custGeom>
              <a:avLst/>
              <a:gdLst/>
              <a:ahLst/>
              <a:cxnLst/>
              <a:rect l="l" t="t" r="r" b="b"/>
              <a:pathLst>
                <a:path w="1594" h="948" extrusionOk="0">
                  <a:moveTo>
                    <a:pt x="1593" y="0"/>
                  </a:moveTo>
                  <a:lnTo>
                    <a:pt x="5" y="286"/>
                  </a:lnTo>
                  <a:cubicBezTo>
                    <a:pt x="0" y="286"/>
                    <a:pt x="858" y="291"/>
                    <a:pt x="995" y="948"/>
                  </a:cubicBezTo>
                  <a:cubicBezTo>
                    <a:pt x="884" y="392"/>
                    <a:pt x="1593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6647380" y="2317023"/>
              <a:ext cx="346108" cy="225790"/>
            </a:xfrm>
            <a:custGeom>
              <a:avLst/>
              <a:gdLst/>
              <a:ahLst/>
              <a:cxnLst/>
              <a:rect l="l" t="t" r="r" b="b"/>
              <a:pathLst>
                <a:path w="1864" h="1216" extrusionOk="0">
                  <a:moveTo>
                    <a:pt x="1244" y="353"/>
                  </a:moveTo>
                  <a:cubicBezTo>
                    <a:pt x="1170" y="443"/>
                    <a:pt x="1096" y="538"/>
                    <a:pt x="1053" y="655"/>
                  </a:cubicBezTo>
                  <a:cubicBezTo>
                    <a:pt x="963" y="565"/>
                    <a:pt x="868" y="496"/>
                    <a:pt x="768" y="443"/>
                  </a:cubicBezTo>
                  <a:lnTo>
                    <a:pt x="1244" y="353"/>
                  </a:lnTo>
                  <a:close/>
                  <a:moveTo>
                    <a:pt x="1725" y="0"/>
                  </a:moveTo>
                  <a:cubicBezTo>
                    <a:pt x="1716" y="0"/>
                    <a:pt x="1708" y="1"/>
                    <a:pt x="1699" y="4"/>
                  </a:cubicBezTo>
                  <a:lnTo>
                    <a:pt x="111" y="290"/>
                  </a:lnTo>
                  <a:cubicBezTo>
                    <a:pt x="48" y="300"/>
                    <a:pt x="0" y="358"/>
                    <a:pt x="5" y="427"/>
                  </a:cubicBezTo>
                  <a:cubicBezTo>
                    <a:pt x="11" y="491"/>
                    <a:pt x="64" y="544"/>
                    <a:pt x="138" y="544"/>
                  </a:cubicBezTo>
                  <a:cubicBezTo>
                    <a:pt x="169" y="544"/>
                    <a:pt x="895" y="560"/>
                    <a:pt x="1006" y="1099"/>
                  </a:cubicBezTo>
                  <a:cubicBezTo>
                    <a:pt x="1006" y="1174"/>
                    <a:pt x="1064" y="1216"/>
                    <a:pt x="1122" y="1216"/>
                  </a:cubicBezTo>
                  <a:lnTo>
                    <a:pt x="1149" y="1216"/>
                  </a:lnTo>
                  <a:cubicBezTo>
                    <a:pt x="1223" y="1200"/>
                    <a:pt x="1270" y="1131"/>
                    <a:pt x="1255" y="1057"/>
                  </a:cubicBezTo>
                  <a:cubicBezTo>
                    <a:pt x="1165" y="607"/>
                    <a:pt x="1779" y="247"/>
                    <a:pt x="1784" y="247"/>
                  </a:cubicBezTo>
                  <a:cubicBezTo>
                    <a:pt x="1837" y="216"/>
                    <a:pt x="1863" y="147"/>
                    <a:pt x="1847" y="88"/>
                  </a:cubicBezTo>
                  <a:cubicBezTo>
                    <a:pt x="1829" y="39"/>
                    <a:pt x="1776" y="0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6184463" y="2451274"/>
              <a:ext cx="265522" cy="214463"/>
            </a:xfrm>
            <a:custGeom>
              <a:avLst/>
              <a:gdLst/>
              <a:ahLst/>
              <a:cxnLst/>
              <a:rect l="l" t="t" r="r" b="b"/>
              <a:pathLst>
                <a:path w="1430" h="1155" extrusionOk="0">
                  <a:moveTo>
                    <a:pt x="1429" y="1"/>
                  </a:moveTo>
                  <a:lnTo>
                    <a:pt x="0" y="451"/>
                  </a:lnTo>
                  <a:cubicBezTo>
                    <a:pt x="0" y="451"/>
                    <a:pt x="831" y="493"/>
                    <a:pt x="969" y="1155"/>
                  </a:cubicBezTo>
                  <a:cubicBezTo>
                    <a:pt x="858" y="599"/>
                    <a:pt x="142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6159766" y="2427135"/>
              <a:ext cx="316770" cy="263112"/>
            </a:xfrm>
            <a:custGeom>
              <a:avLst/>
              <a:gdLst/>
              <a:ahLst/>
              <a:cxnLst/>
              <a:rect l="l" t="t" r="r" b="b"/>
              <a:pathLst>
                <a:path w="1706" h="1417" extrusionOk="0">
                  <a:moveTo>
                    <a:pt x="1208" y="385"/>
                  </a:moveTo>
                  <a:lnTo>
                    <a:pt x="1208" y="385"/>
                  </a:lnTo>
                  <a:cubicBezTo>
                    <a:pt x="1128" y="512"/>
                    <a:pt x="1059" y="655"/>
                    <a:pt x="1012" y="819"/>
                  </a:cubicBezTo>
                  <a:cubicBezTo>
                    <a:pt x="901" y="702"/>
                    <a:pt x="758" y="623"/>
                    <a:pt x="636" y="570"/>
                  </a:cubicBezTo>
                  <a:lnTo>
                    <a:pt x="1208" y="385"/>
                  </a:lnTo>
                  <a:close/>
                  <a:moveTo>
                    <a:pt x="1556" y="1"/>
                  </a:moveTo>
                  <a:cubicBezTo>
                    <a:pt x="1546" y="1"/>
                    <a:pt x="1536" y="2"/>
                    <a:pt x="1525" y="4"/>
                  </a:cubicBezTo>
                  <a:lnTo>
                    <a:pt x="96" y="454"/>
                  </a:lnTo>
                  <a:cubicBezTo>
                    <a:pt x="38" y="475"/>
                    <a:pt x="1" y="533"/>
                    <a:pt x="6" y="602"/>
                  </a:cubicBezTo>
                  <a:cubicBezTo>
                    <a:pt x="11" y="665"/>
                    <a:pt x="64" y="713"/>
                    <a:pt x="133" y="713"/>
                  </a:cubicBezTo>
                  <a:cubicBezTo>
                    <a:pt x="160" y="713"/>
                    <a:pt x="863" y="761"/>
                    <a:pt x="980" y="1311"/>
                  </a:cubicBezTo>
                  <a:cubicBezTo>
                    <a:pt x="991" y="1375"/>
                    <a:pt x="1043" y="1417"/>
                    <a:pt x="1102" y="1417"/>
                  </a:cubicBezTo>
                  <a:lnTo>
                    <a:pt x="1128" y="1417"/>
                  </a:lnTo>
                  <a:cubicBezTo>
                    <a:pt x="1202" y="1401"/>
                    <a:pt x="1250" y="1332"/>
                    <a:pt x="1234" y="1258"/>
                  </a:cubicBezTo>
                  <a:cubicBezTo>
                    <a:pt x="1139" y="776"/>
                    <a:pt x="1652" y="231"/>
                    <a:pt x="1657" y="226"/>
                  </a:cubicBezTo>
                  <a:cubicBezTo>
                    <a:pt x="1700" y="178"/>
                    <a:pt x="1705" y="115"/>
                    <a:pt x="1679" y="67"/>
                  </a:cubicBezTo>
                  <a:cubicBezTo>
                    <a:pt x="1652" y="23"/>
                    <a:pt x="1607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6499944" y="2358060"/>
              <a:ext cx="128119" cy="353539"/>
            </a:xfrm>
            <a:custGeom>
              <a:avLst/>
              <a:gdLst/>
              <a:ahLst/>
              <a:cxnLst/>
              <a:rect l="l" t="t" r="r" b="b"/>
              <a:pathLst>
                <a:path w="690" h="1904" extrusionOk="0">
                  <a:moveTo>
                    <a:pt x="348" y="0"/>
                  </a:moveTo>
                  <a:cubicBezTo>
                    <a:pt x="312" y="0"/>
                    <a:pt x="275" y="9"/>
                    <a:pt x="238" y="26"/>
                  </a:cubicBezTo>
                  <a:cubicBezTo>
                    <a:pt x="132" y="74"/>
                    <a:pt x="80" y="190"/>
                    <a:pt x="74" y="333"/>
                  </a:cubicBezTo>
                  <a:cubicBezTo>
                    <a:pt x="58" y="677"/>
                    <a:pt x="0" y="1053"/>
                    <a:pt x="164" y="1371"/>
                  </a:cubicBezTo>
                  <a:cubicBezTo>
                    <a:pt x="249" y="1545"/>
                    <a:pt x="381" y="1688"/>
                    <a:pt x="508" y="1821"/>
                  </a:cubicBezTo>
                  <a:cubicBezTo>
                    <a:pt x="531" y="1844"/>
                    <a:pt x="580" y="1903"/>
                    <a:pt x="621" y="1903"/>
                  </a:cubicBezTo>
                  <a:cubicBezTo>
                    <a:pt x="636" y="1903"/>
                    <a:pt x="650" y="1895"/>
                    <a:pt x="662" y="1874"/>
                  </a:cubicBezTo>
                  <a:cubicBezTo>
                    <a:pt x="688" y="1821"/>
                    <a:pt x="614" y="1731"/>
                    <a:pt x="593" y="1688"/>
                  </a:cubicBezTo>
                  <a:cubicBezTo>
                    <a:pt x="514" y="1524"/>
                    <a:pt x="450" y="1360"/>
                    <a:pt x="424" y="1180"/>
                  </a:cubicBezTo>
                  <a:lnTo>
                    <a:pt x="424" y="1185"/>
                  </a:lnTo>
                  <a:cubicBezTo>
                    <a:pt x="418" y="1170"/>
                    <a:pt x="424" y="1138"/>
                    <a:pt x="424" y="1127"/>
                  </a:cubicBezTo>
                  <a:cubicBezTo>
                    <a:pt x="424" y="1085"/>
                    <a:pt x="429" y="1048"/>
                    <a:pt x="445" y="1005"/>
                  </a:cubicBezTo>
                  <a:cubicBezTo>
                    <a:pt x="461" y="926"/>
                    <a:pt x="487" y="852"/>
                    <a:pt x="514" y="773"/>
                  </a:cubicBezTo>
                  <a:cubicBezTo>
                    <a:pt x="561" y="656"/>
                    <a:pt x="614" y="540"/>
                    <a:pt x="641" y="413"/>
                  </a:cubicBezTo>
                  <a:cubicBezTo>
                    <a:pt x="689" y="201"/>
                    <a:pt x="52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5995990" y="1455620"/>
              <a:ext cx="525660" cy="535880"/>
            </a:xfrm>
            <a:custGeom>
              <a:avLst/>
              <a:gdLst/>
              <a:ahLst/>
              <a:cxnLst/>
              <a:rect l="l" t="t" r="r" b="b"/>
              <a:pathLst>
                <a:path w="2831" h="2886" extrusionOk="0">
                  <a:moveTo>
                    <a:pt x="2831" y="1"/>
                  </a:moveTo>
                  <a:lnTo>
                    <a:pt x="2831" y="1"/>
                  </a:lnTo>
                  <a:cubicBezTo>
                    <a:pt x="2666" y="32"/>
                    <a:pt x="2513" y="144"/>
                    <a:pt x="2381" y="239"/>
                  </a:cubicBezTo>
                  <a:cubicBezTo>
                    <a:pt x="2296" y="297"/>
                    <a:pt x="2222" y="350"/>
                    <a:pt x="2169" y="398"/>
                  </a:cubicBezTo>
                  <a:cubicBezTo>
                    <a:pt x="2052" y="493"/>
                    <a:pt x="1925" y="625"/>
                    <a:pt x="1714" y="673"/>
                  </a:cubicBezTo>
                  <a:cubicBezTo>
                    <a:pt x="1670" y="686"/>
                    <a:pt x="1609" y="695"/>
                    <a:pt x="1529" y="695"/>
                  </a:cubicBezTo>
                  <a:cubicBezTo>
                    <a:pt x="1512" y="695"/>
                    <a:pt x="1494" y="695"/>
                    <a:pt x="1476" y="694"/>
                  </a:cubicBezTo>
                  <a:cubicBezTo>
                    <a:pt x="1417" y="684"/>
                    <a:pt x="1216" y="668"/>
                    <a:pt x="830" y="350"/>
                  </a:cubicBezTo>
                  <a:cubicBezTo>
                    <a:pt x="576" y="144"/>
                    <a:pt x="544" y="85"/>
                    <a:pt x="406" y="38"/>
                  </a:cubicBezTo>
                  <a:cubicBezTo>
                    <a:pt x="351" y="21"/>
                    <a:pt x="299" y="13"/>
                    <a:pt x="253" y="13"/>
                  </a:cubicBezTo>
                  <a:cubicBezTo>
                    <a:pt x="88" y="13"/>
                    <a:pt x="0" y="111"/>
                    <a:pt x="121" y="202"/>
                  </a:cubicBezTo>
                  <a:cubicBezTo>
                    <a:pt x="195" y="265"/>
                    <a:pt x="290" y="308"/>
                    <a:pt x="364" y="403"/>
                  </a:cubicBezTo>
                  <a:cubicBezTo>
                    <a:pt x="491" y="546"/>
                    <a:pt x="459" y="625"/>
                    <a:pt x="602" y="885"/>
                  </a:cubicBezTo>
                  <a:cubicBezTo>
                    <a:pt x="676" y="1001"/>
                    <a:pt x="766" y="1170"/>
                    <a:pt x="946" y="1313"/>
                  </a:cubicBezTo>
                  <a:cubicBezTo>
                    <a:pt x="1131" y="1462"/>
                    <a:pt x="1200" y="1419"/>
                    <a:pt x="1264" y="1525"/>
                  </a:cubicBezTo>
                  <a:cubicBezTo>
                    <a:pt x="1370" y="1700"/>
                    <a:pt x="1269" y="1869"/>
                    <a:pt x="1243" y="2181"/>
                  </a:cubicBezTo>
                  <a:cubicBezTo>
                    <a:pt x="1232" y="2346"/>
                    <a:pt x="1269" y="2658"/>
                    <a:pt x="1349" y="2885"/>
                  </a:cubicBezTo>
                  <a:cubicBezTo>
                    <a:pt x="1587" y="2811"/>
                    <a:pt x="1772" y="2795"/>
                    <a:pt x="1772" y="2795"/>
                  </a:cubicBezTo>
                  <a:lnTo>
                    <a:pt x="2423" y="1832"/>
                  </a:lnTo>
                  <a:lnTo>
                    <a:pt x="2375" y="959"/>
                  </a:lnTo>
                  <a:cubicBezTo>
                    <a:pt x="2375" y="620"/>
                    <a:pt x="2455" y="144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5989863" y="1440023"/>
              <a:ext cx="548499" cy="564289"/>
            </a:xfrm>
            <a:custGeom>
              <a:avLst/>
              <a:gdLst/>
              <a:ahLst/>
              <a:cxnLst/>
              <a:rect l="l" t="t" r="r" b="b"/>
              <a:pathLst>
                <a:path w="2954" h="3039" extrusionOk="0">
                  <a:moveTo>
                    <a:pt x="270" y="175"/>
                  </a:moveTo>
                  <a:cubicBezTo>
                    <a:pt x="312" y="175"/>
                    <a:pt x="360" y="180"/>
                    <a:pt x="397" y="196"/>
                  </a:cubicBezTo>
                  <a:cubicBezTo>
                    <a:pt x="476" y="222"/>
                    <a:pt x="508" y="254"/>
                    <a:pt x="609" y="333"/>
                  </a:cubicBezTo>
                  <a:cubicBezTo>
                    <a:pt x="656" y="371"/>
                    <a:pt x="715" y="423"/>
                    <a:pt x="794" y="487"/>
                  </a:cubicBezTo>
                  <a:cubicBezTo>
                    <a:pt x="1075" y="709"/>
                    <a:pt x="1313" y="831"/>
                    <a:pt x="1487" y="847"/>
                  </a:cubicBezTo>
                  <a:lnTo>
                    <a:pt x="1556" y="847"/>
                  </a:lnTo>
                  <a:cubicBezTo>
                    <a:pt x="1620" y="847"/>
                    <a:pt x="1689" y="842"/>
                    <a:pt x="1747" y="831"/>
                  </a:cubicBezTo>
                  <a:cubicBezTo>
                    <a:pt x="1953" y="783"/>
                    <a:pt x="2085" y="672"/>
                    <a:pt x="2197" y="572"/>
                  </a:cubicBezTo>
                  <a:cubicBezTo>
                    <a:pt x="2213" y="556"/>
                    <a:pt x="2223" y="545"/>
                    <a:pt x="2244" y="529"/>
                  </a:cubicBezTo>
                  <a:cubicBezTo>
                    <a:pt x="2303" y="476"/>
                    <a:pt x="2361" y="434"/>
                    <a:pt x="2430" y="386"/>
                  </a:cubicBezTo>
                  <a:lnTo>
                    <a:pt x="2430" y="386"/>
                  </a:lnTo>
                  <a:cubicBezTo>
                    <a:pt x="2334" y="598"/>
                    <a:pt x="2308" y="847"/>
                    <a:pt x="2308" y="1022"/>
                  </a:cubicBezTo>
                  <a:lnTo>
                    <a:pt x="2355" y="1874"/>
                  </a:lnTo>
                  <a:lnTo>
                    <a:pt x="1752" y="2800"/>
                  </a:lnTo>
                  <a:cubicBezTo>
                    <a:pt x="1694" y="2805"/>
                    <a:pt x="1577" y="2821"/>
                    <a:pt x="1424" y="2869"/>
                  </a:cubicBezTo>
                  <a:cubicBezTo>
                    <a:pt x="1366" y="2662"/>
                    <a:pt x="1339" y="2408"/>
                    <a:pt x="1350" y="2271"/>
                  </a:cubicBezTo>
                  <a:cubicBezTo>
                    <a:pt x="1355" y="2175"/>
                    <a:pt x="1376" y="2085"/>
                    <a:pt x="1392" y="2006"/>
                  </a:cubicBezTo>
                  <a:cubicBezTo>
                    <a:pt x="1424" y="1847"/>
                    <a:pt x="1450" y="1710"/>
                    <a:pt x="1355" y="1561"/>
                  </a:cubicBezTo>
                  <a:cubicBezTo>
                    <a:pt x="1313" y="1493"/>
                    <a:pt x="1260" y="1466"/>
                    <a:pt x="1207" y="1440"/>
                  </a:cubicBezTo>
                  <a:cubicBezTo>
                    <a:pt x="1159" y="1419"/>
                    <a:pt x="1106" y="1392"/>
                    <a:pt x="1027" y="1323"/>
                  </a:cubicBezTo>
                  <a:cubicBezTo>
                    <a:pt x="863" y="1191"/>
                    <a:pt x="773" y="1043"/>
                    <a:pt x="704" y="916"/>
                  </a:cubicBezTo>
                  <a:cubicBezTo>
                    <a:pt x="635" y="805"/>
                    <a:pt x="609" y="725"/>
                    <a:pt x="582" y="656"/>
                  </a:cubicBezTo>
                  <a:cubicBezTo>
                    <a:pt x="556" y="577"/>
                    <a:pt x="529" y="503"/>
                    <a:pt x="455" y="418"/>
                  </a:cubicBezTo>
                  <a:cubicBezTo>
                    <a:pt x="397" y="344"/>
                    <a:pt x="323" y="302"/>
                    <a:pt x="259" y="254"/>
                  </a:cubicBezTo>
                  <a:cubicBezTo>
                    <a:pt x="238" y="238"/>
                    <a:pt x="212" y="222"/>
                    <a:pt x="191" y="206"/>
                  </a:cubicBezTo>
                  <a:cubicBezTo>
                    <a:pt x="185" y="201"/>
                    <a:pt x="180" y="196"/>
                    <a:pt x="175" y="196"/>
                  </a:cubicBezTo>
                  <a:cubicBezTo>
                    <a:pt x="185" y="185"/>
                    <a:pt x="217" y="175"/>
                    <a:pt x="270" y="175"/>
                  </a:cubicBezTo>
                  <a:close/>
                  <a:moveTo>
                    <a:pt x="2870" y="1"/>
                  </a:moveTo>
                  <a:cubicBezTo>
                    <a:pt x="2863" y="1"/>
                    <a:pt x="2855" y="2"/>
                    <a:pt x="2848" y="5"/>
                  </a:cubicBezTo>
                  <a:cubicBezTo>
                    <a:pt x="2694" y="37"/>
                    <a:pt x="2546" y="138"/>
                    <a:pt x="2424" y="222"/>
                  </a:cubicBezTo>
                  <a:lnTo>
                    <a:pt x="2371" y="254"/>
                  </a:lnTo>
                  <a:cubicBezTo>
                    <a:pt x="2297" y="307"/>
                    <a:pt x="2218" y="360"/>
                    <a:pt x="2149" y="418"/>
                  </a:cubicBezTo>
                  <a:cubicBezTo>
                    <a:pt x="2138" y="434"/>
                    <a:pt x="2117" y="445"/>
                    <a:pt x="2107" y="461"/>
                  </a:cubicBezTo>
                  <a:cubicBezTo>
                    <a:pt x="2001" y="550"/>
                    <a:pt x="1895" y="646"/>
                    <a:pt x="1726" y="683"/>
                  </a:cubicBezTo>
                  <a:cubicBezTo>
                    <a:pt x="1678" y="695"/>
                    <a:pt x="1624" y="701"/>
                    <a:pt x="1569" y="701"/>
                  </a:cubicBezTo>
                  <a:cubicBezTo>
                    <a:pt x="1551" y="701"/>
                    <a:pt x="1532" y="700"/>
                    <a:pt x="1514" y="699"/>
                  </a:cubicBezTo>
                  <a:cubicBezTo>
                    <a:pt x="1371" y="683"/>
                    <a:pt x="1159" y="566"/>
                    <a:pt x="905" y="365"/>
                  </a:cubicBezTo>
                  <a:cubicBezTo>
                    <a:pt x="826" y="307"/>
                    <a:pt x="773" y="254"/>
                    <a:pt x="725" y="217"/>
                  </a:cubicBezTo>
                  <a:cubicBezTo>
                    <a:pt x="630" y="127"/>
                    <a:pt x="566" y="74"/>
                    <a:pt x="461" y="42"/>
                  </a:cubicBezTo>
                  <a:cubicBezTo>
                    <a:pt x="402" y="21"/>
                    <a:pt x="344" y="16"/>
                    <a:pt x="286" y="16"/>
                  </a:cubicBezTo>
                  <a:cubicBezTo>
                    <a:pt x="154" y="16"/>
                    <a:pt x="53" y="69"/>
                    <a:pt x="26" y="148"/>
                  </a:cubicBezTo>
                  <a:cubicBezTo>
                    <a:pt x="11" y="180"/>
                    <a:pt x="0" y="259"/>
                    <a:pt x="106" y="339"/>
                  </a:cubicBezTo>
                  <a:cubicBezTo>
                    <a:pt x="127" y="360"/>
                    <a:pt x="154" y="376"/>
                    <a:pt x="180" y="392"/>
                  </a:cubicBezTo>
                  <a:cubicBezTo>
                    <a:pt x="238" y="434"/>
                    <a:pt x="291" y="471"/>
                    <a:pt x="339" y="524"/>
                  </a:cubicBezTo>
                  <a:cubicBezTo>
                    <a:pt x="397" y="593"/>
                    <a:pt x="408" y="646"/>
                    <a:pt x="434" y="720"/>
                  </a:cubicBezTo>
                  <a:cubicBezTo>
                    <a:pt x="461" y="783"/>
                    <a:pt x="487" y="879"/>
                    <a:pt x="561" y="1000"/>
                  </a:cubicBezTo>
                  <a:cubicBezTo>
                    <a:pt x="635" y="1127"/>
                    <a:pt x="736" y="1307"/>
                    <a:pt x="926" y="1461"/>
                  </a:cubicBezTo>
                  <a:cubicBezTo>
                    <a:pt x="1027" y="1540"/>
                    <a:pt x="1090" y="1567"/>
                    <a:pt x="1138" y="1593"/>
                  </a:cubicBezTo>
                  <a:cubicBezTo>
                    <a:pt x="1186" y="1609"/>
                    <a:pt x="1207" y="1620"/>
                    <a:pt x="1223" y="1651"/>
                  </a:cubicBezTo>
                  <a:cubicBezTo>
                    <a:pt x="1276" y="1736"/>
                    <a:pt x="1265" y="1816"/>
                    <a:pt x="1228" y="1980"/>
                  </a:cubicBezTo>
                  <a:cubicBezTo>
                    <a:pt x="1217" y="2059"/>
                    <a:pt x="1196" y="2154"/>
                    <a:pt x="1191" y="2260"/>
                  </a:cubicBezTo>
                  <a:cubicBezTo>
                    <a:pt x="1175" y="2440"/>
                    <a:pt x="1212" y="2758"/>
                    <a:pt x="1297" y="2996"/>
                  </a:cubicBezTo>
                  <a:cubicBezTo>
                    <a:pt x="1313" y="3017"/>
                    <a:pt x="1344" y="3038"/>
                    <a:pt x="1376" y="3038"/>
                  </a:cubicBezTo>
                  <a:cubicBezTo>
                    <a:pt x="1382" y="3038"/>
                    <a:pt x="1392" y="3038"/>
                    <a:pt x="1403" y="3033"/>
                  </a:cubicBezTo>
                  <a:cubicBezTo>
                    <a:pt x="1630" y="2959"/>
                    <a:pt x="1805" y="2954"/>
                    <a:pt x="1805" y="2954"/>
                  </a:cubicBezTo>
                  <a:cubicBezTo>
                    <a:pt x="1831" y="2954"/>
                    <a:pt x="1853" y="2943"/>
                    <a:pt x="1868" y="2922"/>
                  </a:cubicBezTo>
                  <a:lnTo>
                    <a:pt x="2514" y="1953"/>
                  </a:lnTo>
                  <a:cubicBezTo>
                    <a:pt x="2520" y="1943"/>
                    <a:pt x="2530" y="1921"/>
                    <a:pt x="2530" y="1911"/>
                  </a:cubicBezTo>
                  <a:lnTo>
                    <a:pt x="2482" y="1037"/>
                  </a:lnTo>
                  <a:cubicBezTo>
                    <a:pt x="2482" y="773"/>
                    <a:pt x="2535" y="296"/>
                    <a:pt x="2890" y="154"/>
                  </a:cubicBezTo>
                  <a:cubicBezTo>
                    <a:pt x="2932" y="143"/>
                    <a:pt x="2954" y="95"/>
                    <a:pt x="2938" y="58"/>
                  </a:cubicBezTo>
                  <a:cubicBezTo>
                    <a:pt x="2929" y="24"/>
                    <a:pt x="2900" y="1"/>
                    <a:pt x="2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7438591" y="1812511"/>
              <a:ext cx="1493053" cy="24696"/>
            </a:xfrm>
            <a:custGeom>
              <a:avLst/>
              <a:gdLst/>
              <a:ahLst/>
              <a:cxnLst/>
              <a:rect l="l" t="t" r="r" b="b"/>
              <a:pathLst>
                <a:path w="8041" h="133" extrusionOk="0">
                  <a:moveTo>
                    <a:pt x="53" y="0"/>
                  </a:moveTo>
                  <a:cubicBezTo>
                    <a:pt x="27" y="0"/>
                    <a:pt x="0" y="27"/>
                    <a:pt x="0" y="53"/>
                  </a:cubicBezTo>
                  <a:cubicBezTo>
                    <a:pt x="0" y="85"/>
                    <a:pt x="27" y="106"/>
                    <a:pt x="53" y="106"/>
                  </a:cubicBezTo>
                  <a:lnTo>
                    <a:pt x="7987" y="132"/>
                  </a:lnTo>
                  <a:cubicBezTo>
                    <a:pt x="8014" y="132"/>
                    <a:pt x="8040" y="106"/>
                    <a:pt x="8040" y="79"/>
                  </a:cubicBezTo>
                  <a:cubicBezTo>
                    <a:pt x="8040" y="53"/>
                    <a:pt x="8014" y="27"/>
                    <a:pt x="7987" y="2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6113530" y="1448750"/>
              <a:ext cx="1334854" cy="1086243"/>
            </a:xfrm>
            <a:custGeom>
              <a:avLst/>
              <a:gdLst/>
              <a:ahLst/>
              <a:cxnLst/>
              <a:rect l="l" t="t" r="r" b="b"/>
              <a:pathLst>
                <a:path w="7189" h="5850" extrusionOk="0">
                  <a:moveTo>
                    <a:pt x="2452" y="1"/>
                  </a:moveTo>
                  <a:cubicBezTo>
                    <a:pt x="2367" y="1"/>
                    <a:pt x="2277" y="11"/>
                    <a:pt x="2192" y="27"/>
                  </a:cubicBezTo>
                  <a:cubicBezTo>
                    <a:pt x="1822" y="175"/>
                    <a:pt x="1737" y="652"/>
                    <a:pt x="1737" y="985"/>
                  </a:cubicBezTo>
                  <a:lnTo>
                    <a:pt x="1689" y="2737"/>
                  </a:lnTo>
                  <a:lnTo>
                    <a:pt x="1112" y="2827"/>
                  </a:lnTo>
                  <a:cubicBezTo>
                    <a:pt x="1112" y="2827"/>
                    <a:pt x="927" y="2843"/>
                    <a:pt x="689" y="2912"/>
                  </a:cubicBezTo>
                  <a:cubicBezTo>
                    <a:pt x="599" y="2949"/>
                    <a:pt x="409" y="3023"/>
                    <a:pt x="234" y="3219"/>
                  </a:cubicBezTo>
                  <a:cubicBezTo>
                    <a:pt x="96" y="3367"/>
                    <a:pt x="38" y="3526"/>
                    <a:pt x="1" y="3621"/>
                  </a:cubicBezTo>
                  <a:cubicBezTo>
                    <a:pt x="890" y="3626"/>
                    <a:pt x="1631" y="4738"/>
                    <a:pt x="869" y="5850"/>
                  </a:cubicBezTo>
                  <a:lnTo>
                    <a:pt x="1467" y="5791"/>
                  </a:lnTo>
                  <a:cubicBezTo>
                    <a:pt x="1737" y="5712"/>
                    <a:pt x="1742" y="5373"/>
                    <a:pt x="2108" y="5299"/>
                  </a:cubicBezTo>
                  <a:lnTo>
                    <a:pt x="6263" y="4547"/>
                  </a:lnTo>
                  <a:cubicBezTo>
                    <a:pt x="6406" y="4521"/>
                    <a:pt x="6522" y="4420"/>
                    <a:pt x="6564" y="4283"/>
                  </a:cubicBezTo>
                  <a:cubicBezTo>
                    <a:pt x="6612" y="4145"/>
                    <a:pt x="6601" y="3563"/>
                    <a:pt x="6734" y="3288"/>
                  </a:cubicBezTo>
                  <a:cubicBezTo>
                    <a:pt x="6840" y="3065"/>
                    <a:pt x="6956" y="3018"/>
                    <a:pt x="7030" y="2960"/>
                  </a:cubicBezTo>
                  <a:cubicBezTo>
                    <a:pt x="7120" y="2885"/>
                    <a:pt x="7184" y="2774"/>
                    <a:pt x="7184" y="2653"/>
                  </a:cubicBezTo>
                  <a:lnTo>
                    <a:pt x="7189" y="334"/>
                  </a:lnTo>
                  <a:cubicBezTo>
                    <a:pt x="7189" y="334"/>
                    <a:pt x="7131" y="17"/>
                    <a:pt x="6760" y="17"/>
                  </a:cubicBezTo>
                  <a:cubicBezTo>
                    <a:pt x="6183" y="17"/>
                    <a:pt x="4421" y="6"/>
                    <a:pt x="2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6101832" y="1437052"/>
              <a:ext cx="1361406" cy="1114652"/>
            </a:xfrm>
            <a:custGeom>
              <a:avLst/>
              <a:gdLst/>
              <a:ahLst/>
              <a:cxnLst/>
              <a:rect l="l" t="t" r="r" b="b"/>
              <a:pathLst>
                <a:path w="7332" h="6003" extrusionOk="0">
                  <a:moveTo>
                    <a:pt x="2515" y="148"/>
                  </a:moveTo>
                  <a:cubicBezTo>
                    <a:pt x="3976" y="159"/>
                    <a:pt x="5320" y="159"/>
                    <a:pt x="6151" y="164"/>
                  </a:cubicBezTo>
                  <a:lnTo>
                    <a:pt x="6818" y="164"/>
                  </a:lnTo>
                  <a:cubicBezTo>
                    <a:pt x="7098" y="164"/>
                    <a:pt x="7162" y="371"/>
                    <a:pt x="7173" y="408"/>
                  </a:cubicBezTo>
                  <a:lnTo>
                    <a:pt x="7162" y="2726"/>
                  </a:lnTo>
                  <a:cubicBezTo>
                    <a:pt x="7162" y="2816"/>
                    <a:pt x="7120" y="2901"/>
                    <a:pt x="7046" y="2970"/>
                  </a:cubicBezTo>
                  <a:cubicBezTo>
                    <a:pt x="7030" y="2985"/>
                    <a:pt x="7019" y="2991"/>
                    <a:pt x="7003" y="3001"/>
                  </a:cubicBezTo>
                  <a:cubicBezTo>
                    <a:pt x="6924" y="3054"/>
                    <a:pt x="6829" y="3128"/>
                    <a:pt x="6728" y="3330"/>
                  </a:cubicBezTo>
                  <a:cubicBezTo>
                    <a:pt x="6633" y="3520"/>
                    <a:pt x="6606" y="3822"/>
                    <a:pt x="6590" y="4071"/>
                  </a:cubicBezTo>
                  <a:cubicBezTo>
                    <a:pt x="6585" y="4182"/>
                    <a:pt x="6569" y="4288"/>
                    <a:pt x="6559" y="4325"/>
                  </a:cubicBezTo>
                  <a:cubicBezTo>
                    <a:pt x="6522" y="4441"/>
                    <a:pt x="6432" y="4520"/>
                    <a:pt x="6320" y="4536"/>
                  </a:cubicBezTo>
                  <a:lnTo>
                    <a:pt x="2165" y="5293"/>
                  </a:lnTo>
                  <a:cubicBezTo>
                    <a:pt x="1932" y="5341"/>
                    <a:pt x="1827" y="5479"/>
                    <a:pt x="1731" y="5595"/>
                  </a:cubicBezTo>
                  <a:cubicBezTo>
                    <a:pt x="1673" y="5674"/>
                    <a:pt x="1620" y="5748"/>
                    <a:pt x="1520" y="5780"/>
                  </a:cubicBezTo>
                  <a:lnTo>
                    <a:pt x="1096" y="5823"/>
                  </a:lnTo>
                  <a:cubicBezTo>
                    <a:pt x="1387" y="5320"/>
                    <a:pt x="1424" y="4775"/>
                    <a:pt x="1175" y="4314"/>
                  </a:cubicBezTo>
                  <a:cubicBezTo>
                    <a:pt x="974" y="3917"/>
                    <a:pt x="604" y="3658"/>
                    <a:pt x="191" y="3615"/>
                  </a:cubicBezTo>
                  <a:cubicBezTo>
                    <a:pt x="239" y="3520"/>
                    <a:pt x="297" y="3419"/>
                    <a:pt x="371" y="3340"/>
                  </a:cubicBezTo>
                  <a:cubicBezTo>
                    <a:pt x="514" y="3176"/>
                    <a:pt x="683" y="3097"/>
                    <a:pt x="794" y="3054"/>
                  </a:cubicBezTo>
                  <a:cubicBezTo>
                    <a:pt x="1017" y="2991"/>
                    <a:pt x="1197" y="2975"/>
                    <a:pt x="1197" y="2975"/>
                  </a:cubicBezTo>
                  <a:lnTo>
                    <a:pt x="1202" y="2975"/>
                  </a:lnTo>
                  <a:lnTo>
                    <a:pt x="1758" y="2874"/>
                  </a:lnTo>
                  <a:cubicBezTo>
                    <a:pt x="1800" y="2869"/>
                    <a:pt x="1827" y="2837"/>
                    <a:pt x="1827" y="2805"/>
                  </a:cubicBezTo>
                  <a:lnTo>
                    <a:pt x="1874" y="1059"/>
                  </a:lnTo>
                  <a:cubicBezTo>
                    <a:pt x="1874" y="784"/>
                    <a:pt x="1927" y="318"/>
                    <a:pt x="2276" y="175"/>
                  </a:cubicBezTo>
                  <a:cubicBezTo>
                    <a:pt x="2356" y="164"/>
                    <a:pt x="2435" y="148"/>
                    <a:pt x="2515" y="148"/>
                  </a:cubicBezTo>
                  <a:close/>
                  <a:moveTo>
                    <a:pt x="2515" y="0"/>
                  </a:moveTo>
                  <a:cubicBezTo>
                    <a:pt x="2419" y="0"/>
                    <a:pt x="2329" y="5"/>
                    <a:pt x="2234" y="27"/>
                  </a:cubicBezTo>
                  <a:cubicBezTo>
                    <a:pt x="2229" y="27"/>
                    <a:pt x="2229" y="27"/>
                    <a:pt x="2224" y="32"/>
                  </a:cubicBezTo>
                  <a:cubicBezTo>
                    <a:pt x="1784" y="201"/>
                    <a:pt x="1710" y="752"/>
                    <a:pt x="1710" y="1064"/>
                  </a:cubicBezTo>
                  <a:lnTo>
                    <a:pt x="1668" y="2742"/>
                  </a:lnTo>
                  <a:lnTo>
                    <a:pt x="1181" y="2832"/>
                  </a:lnTo>
                  <a:cubicBezTo>
                    <a:pt x="1149" y="2832"/>
                    <a:pt x="969" y="2848"/>
                    <a:pt x="747" y="2917"/>
                  </a:cubicBezTo>
                  <a:cubicBezTo>
                    <a:pt x="614" y="2964"/>
                    <a:pt x="424" y="3060"/>
                    <a:pt x="249" y="3245"/>
                  </a:cubicBezTo>
                  <a:cubicBezTo>
                    <a:pt x="138" y="3372"/>
                    <a:pt x="53" y="3520"/>
                    <a:pt x="6" y="3679"/>
                  </a:cubicBezTo>
                  <a:cubicBezTo>
                    <a:pt x="0" y="3705"/>
                    <a:pt x="0" y="3732"/>
                    <a:pt x="16" y="3748"/>
                  </a:cubicBezTo>
                  <a:cubicBezTo>
                    <a:pt x="37" y="3769"/>
                    <a:pt x="59" y="3785"/>
                    <a:pt x="85" y="3785"/>
                  </a:cubicBezTo>
                  <a:cubicBezTo>
                    <a:pt x="477" y="3785"/>
                    <a:pt x="847" y="4023"/>
                    <a:pt x="1043" y="4399"/>
                  </a:cubicBezTo>
                  <a:cubicBezTo>
                    <a:pt x="1281" y="4849"/>
                    <a:pt x="1223" y="5389"/>
                    <a:pt x="884" y="5886"/>
                  </a:cubicBezTo>
                  <a:cubicBezTo>
                    <a:pt x="863" y="5913"/>
                    <a:pt x="863" y="5944"/>
                    <a:pt x="884" y="5971"/>
                  </a:cubicBezTo>
                  <a:cubicBezTo>
                    <a:pt x="895" y="5981"/>
                    <a:pt x="921" y="5992"/>
                    <a:pt x="948" y="6003"/>
                  </a:cubicBezTo>
                  <a:lnTo>
                    <a:pt x="953" y="6003"/>
                  </a:lnTo>
                  <a:lnTo>
                    <a:pt x="1546" y="5939"/>
                  </a:lnTo>
                  <a:lnTo>
                    <a:pt x="1562" y="5939"/>
                  </a:lnTo>
                  <a:cubicBezTo>
                    <a:pt x="1705" y="5897"/>
                    <a:pt x="1784" y="5796"/>
                    <a:pt x="1864" y="5696"/>
                  </a:cubicBezTo>
                  <a:cubicBezTo>
                    <a:pt x="1948" y="5590"/>
                    <a:pt x="2022" y="5484"/>
                    <a:pt x="2197" y="5452"/>
                  </a:cubicBezTo>
                  <a:lnTo>
                    <a:pt x="6352" y="4695"/>
                  </a:lnTo>
                  <a:cubicBezTo>
                    <a:pt x="6522" y="4663"/>
                    <a:pt x="6659" y="4542"/>
                    <a:pt x="6712" y="4378"/>
                  </a:cubicBezTo>
                  <a:cubicBezTo>
                    <a:pt x="6733" y="4319"/>
                    <a:pt x="6739" y="4219"/>
                    <a:pt x="6754" y="4081"/>
                  </a:cubicBezTo>
                  <a:cubicBezTo>
                    <a:pt x="6776" y="3864"/>
                    <a:pt x="6791" y="3557"/>
                    <a:pt x="6871" y="3393"/>
                  </a:cubicBezTo>
                  <a:cubicBezTo>
                    <a:pt x="6950" y="3234"/>
                    <a:pt x="7030" y="3176"/>
                    <a:pt x="7098" y="3128"/>
                  </a:cubicBezTo>
                  <a:cubicBezTo>
                    <a:pt x="7120" y="3112"/>
                    <a:pt x="7130" y="3102"/>
                    <a:pt x="7146" y="3097"/>
                  </a:cubicBezTo>
                  <a:cubicBezTo>
                    <a:pt x="7257" y="3001"/>
                    <a:pt x="7321" y="2869"/>
                    <a:pt x="7321" y="2731"/>
                  </a:cubicBezTo>
                  <a:lnTo>
                    <a:pt x="7331" y="408"/>
                  </a:lnTo>
                  <a:lnTo>
                    <a:pt x="7331" y="397"/>
                  </a:lnTo>
                  <a:cubicBezTo>
                    <a:pt x="7305" y="265"/>
                    <a:pt x="7173" y="11"/>
                    <a:pt x="6818" y="11"/>
                  </a:cubicBezTo>
                  <a:lnTo>
                    <a:pt x="6151" y="11"/>
                  </a:lnTo>
                  <a:cubicBezTo>
                    <a:pt x="5320" y="11"/>
                    <a:pt x="3970" y="5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6117615" y="1801555"/>
              <a:ext cx="1331883" cy="735488"/>
            </a:xfrm>
            <a:custGeom>
              <a:avLst/>
              <a:gdLst/>
              <a:ahLst/>
              <a:cxnLst/>
              <a:rect l="l" t="t" r="r" b="b"/>
              <a:pathLst>
                <a:path w="7173" h="3961" extrusionOk="0">
                  <a:moveTo>
                    <a:pt x="1689" y="1"/>
                  </a:moveTo>
                  <a:lnTo>
                    <a:pt x="1667" y="837"/>
                  </a:lnTo>
                  <a:lnTo>
                    <a:pt x="1112" y="932"/>
                  </a:lnTo>
                  <a:cubicBezTo>
                    <a:pt x="1112" y="932"/>
                    <a:pt x="926" y="948"/>
                    <a:pt x="688" y="1022"/>
                  </a:cubicBezTo>
                  <a:cubicBezTo>
                    <a:pt x="598" y="1054"/>
                    <a:pt x="402" y="1134"/>
                    <a:pt x="233" y="1324"/>
                  </a:cubicBezTo>
                  <a:cubicBezTo>
                    <a:pt x="95" y="1478"/>
                    <a:pt x="32" y="1636"/>
                    <a:pt x="0" y="1726"/>
                  </a:cubicBezTo>
                  <a:cubicBezTo>
                    <a:pt x="879" y="1726"/>
                    <a:pt x="1620" y="2849"/>
                    <a:pt x="863" y="3960"/>
                  </a:cubicBezTo>
                  <a:lnTo>
                    <a:pt x="1456" y="3897"/>
                  </a:lnTo>
                  <a:cubicBezTo>
                    <a:pt x="1726" y="3817"/>
                    <a:pt x="1736" y="3484"/>
                    <a:pt x="2096" y="3410"/>
                  </a:cubicBezTo>
                  <a:lnTo>
                    <a:pt x="6251" y="2653"/>
                  </a:lnTo>
                  <a:cubicBezTo>
                    <a:pt x="6399" y="2626"/>
                    <a:pt x="6511" y="2531"/>
                    <a:pt x="6558" y="2388"/>
                  </a:cubicBezTo>
                  <a:cubicBezTo>
                    <a:pt x="6606" y="2250"/>
                    <a:pt x="6590" y="1668"/>
                    <a:pt x="6722" y="1398"/>
                  </a:cubicBezTo>
                  <a:cubicBezTo>
                    <a:pt x="6828" y="1171"/>
                    <a:pt x="6950" y="1128"/>
                    <a:pt x="7019" y="1065"/>
                  </a:cubicBezTo>
                  <a:cubicBezTo>
                    <a:pt x="7114" y="996"/>
                    <a:pt x="7172" y="880"/>
                    <a:pt x="7172" y="763"/>
                  </a:cubicBezTo>
                  <a:lnTo>
                    <a:pt x="7172" y="22"/>
                  </a:lnTo>
                  <a:lnTo>
                    <a:pt x="5950" y="17"/>
                  </a:lnTo>
                  <a:lnTo>
                    <a:pt x="5944" y="1689"/>
                  </a:lnTo>
                  <a:cubicBezTo>
                    <a:pt x="5944" y="1779"/>
                    <a:pt x="5865" y="1859"/>
                    <a:pt x="5770" y="1859"/>
                  </a:cubicBezTo>
                  <a:lnTo>
                    <a:pt x="2493" y="1848"/>
                  </a:lnTo>
                  <a:cubicBezTo>
                    <a:pt x="2403" y="1848"/>
                    <a:pt x="2324" y="1769"/>
                    <a:pt x="2324" y="1674"/>
                  </a:cubicBezTo>
                  <a:lnTo>
                    <a:pt x="2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7221338" y="1603056"/>
              <a:ext cx="227087" cy="70931"/>
            </a:xfrm>
            <a:custGeom>
              <a:avLst/>
              <a:gdLst/>
              <a:ahLst/>
              <a:cxnLst/>
              <a:rect l="l" t="t" r="r" b="b"/>
              <a:pathLst>
                <a:path w="1223" h="382" extrusionOk="0">
                  <a:moveTo>
                    <a:pt x="0" y="1"/>
                  </a:moveTo>
                  <a:lnTo>
                    <a:pt x="0" y="376"/>
                  </a:lnTo>
                  <a:lnTo>
                    <a:pt x="1223" y="382"/>
                  </a:lnTo>
                  <a:lnTo>
                    <a:pt x="1223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7220224" y="1700356"/>
              <a:ext cx="228201" cy="27667"/>
            </a:xfrm>
            <a:custGeom>
              <a:avLst/>
              <a:gdLst/>
              <a:ahLst/>
              <a:cxnLst/>
              <a:rect l="l" t="t" r="r" b="b"/>
              <a:pathLst>
                <a:path w="1229" h="149" extrusionOk="0">
                  <a:moveTo>
                    <a:pt x="1" y="1"/>
                  </a:moveTo>
                  <a:lnTo>
                    <a:pt x="1" y="144"/>
                  </a:lnTo>
                  <a:lnTo>
                    <a:pt x="1224" y="149"/>
                  </a:lnTo>
                  <a:lnTo>
                    <a:pt x="1229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6589260" y="1488116"/>
              <a:ext cx="813093" cy="42336"/>
            </a:xfrm>
            <a:custGeom>
              <a:avLst/>
              <a:gdLst/>
              <a:ahLst/>
              <a:cxnLst/>
              <a:rect l="l" t="t" r="r" b="b"/>
              <a:pathLst>
                <a:path w="4379" h="228" extrusionOk="0">
                  <a:moveTo>
                    <a:pt x="1" y="0"/>
                  </a:moveTo>
                  <a:lnTo>
                    <a:pt x="1" y="212"/>
                  </a:lnTo>
                  <a:lnTo>
                    <a:pt x="4378" y="228"/>
                  </a:lnTo>
                  <a:lnTo>
                    <a:pt x="4378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7220224" y="1945092"/>
              <a:ext cx="186051" cy="34537"/>
            </a:xfrm>
            <a:custGeom>
              <a:avLst/>
              <a:gdLst/>
              <a:ahLst/>
              <a:cxnLst/>
              <a:rect l="l" t="t" r="r" b="b"/>
              <a:pathLst>
                <a:path w="1002" h="186" extrusionOk="0">
                  <a:moveTo>
                    <a:pt x="1" y="1"/>
                  </a:moveTo>
                  <a:lnTo>
                    <a:pt x="1" y="181"/>
                  </a:lnTo>
                  <a:lnTo>
                    <a:pt x="1001" y="186"/>
                  </a:lnTo>
                  <a:lnTo>
                    <a:pt x="1001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6137112" y="1462491"/>
              <a:ext cx="1296603" cy="1055791"/>
            </a:xfrm>
            <a:custGeom>
              <a:avLst/>
              <a:gdLst/>
              <a:ahLst/>
              <a:cxnLst/>
              <a:rect l="l" t="t" r="r" b="b"/>
              <a:pathLst>
                <a:path w="6983" h="5686" extrusionOk="0">
                  <a:moveTo>
                    <a:pt x="2330" y="175"/>
                  </a:moveTo>
                  <a:cubicBezTo>
                    <a:pt x="3764" y="181"/>
                    <a:pt x="5088" y="181"/>
                    <a:pt x="5924" y="186"/>
                  </a:cubicBezTo>
                  <a:lnTo>
                    <a:pt x="6639" y="186"/>
                  </a:lnTo>
                  <a:cubicBezTo>
                    <a:pt x="6766" y="186"/>
                    <a:pt x="6808" y="255"/>
                    <a:pt x="6829" y="297"/>
                  </a:cubicBezTo>
                  <a:lnTo>
                    <a:pt x="6824" y="2589"/>
                  </a:lnTo>
                  <a:cubicBezTo>
                    <a:pt x="6824" y="2637"/>
                    <a:pt x="6803" y="2674"/>
                    <a:pt x="6766" y="2706"/>
                  </a:cubicBezTo>
                  <a:cubicBezTo>
                    <a:pt x="6755" y="2716"/>
                    <a:pt x="6744" y="2721"/>
                    <a:pt x="6739" y="2727"/>
                  </a:cubicBezTo>
                  <a:lnTo>
                    <a:pt x="6729" y="2727"/>
                  </a:lnTo>
                  <a:cubicBezTo>
                    <a:pt x="6649" y="2785"/>
                    <a:pt x="6517" y="2880"/>
                    <a:pt x="6400" y="3113"/>
                  </a:cubicBezTo>
                  <a:cubicBezTo>
                    <a:pt x="6294" y="3330"/>
                    <a:pt x="6268" y="3653"/>
                    <a:pt x="6247" y="3912"/>
                  </a:cubicBezTo>
                  <a:cubicBezTo>
                    <a:pt x="6242" y="3981"/>
                    <a:pt x="6236" y="4108"/>
                    <a:pt x="6220" y="4135"/>
                  </a:cubicBezTo>
                  <a:cubicBezTo>
                    <a:pt x="6199" y="4188"/>
                    <a:pt x="6162" y="4230"/>
                    <a:pt x="6104" y="4241"/>
                  </a:cubicBezTo>
                  <a:lnTo>
                    <a:pt x="1938" y="4997"/>
                  </a:lnTo>
                  <a:cubicBezTo>
                    <a:pt x="1647" y="5056"/>
                    <a:pt x="1510" y="5236"/>
                    <a:pt x="1420" y="5363"/>
                  </a:cubicBezTo>
                  <a:cubicBezTo>
                    <a:pt x="1367" y="5432"/>
                    <a:pt x="1340" y="5474"/>
                    <a:pt x="1298" y="5495"/>
                  </a:cubicBezTo>
                  <a:lnTo>
                    <a:pt x="1181" y="5506"/>
                  </a:lnTo>
                  <a:cubicBezTo>
                    <a:pt x="1372" y="5029"/>
                    <a:pt x="1356" y="4532"/>
                    <a:pt x="1134" y="4103"/>
                  </a:cubicBezTo>
                  <a:cubicBezTo>
                    <a:pt x="943" y="3738"/>
                    <a:pt x="626" y="3473"/>
                    <a:pt x="255" y="3367"/>
                  </a:cubicBezTo>
                  <a:cubicBezTo>
                    <a:pt x="266" y="3351"/>
                    <a:pt x="287" y="3330"/>
                    <a:pt x="297" y="3309"/>
                  </a:cubicBezTo>
                  <a:cubicBezTo>
                    <a:pt x="419" y="3171"/>
                    <a:pt x="562" y="3103"/>
                    <a:pt x="657" y="3071"/>
                  </a:cubicBezTo>
                  <a:cubicBezTo>
                    <a:pt x="853" y="3013"/>
                    <a:pt x="1023" y="2997"/>
                    <a:pt x="1023" y="2997"/>
                  </a:cubicBezTo>
                  <a:lnTo>
                    <a:pt x="1038" y="2997"/>
                  </a:lnTo>
                  <a:lnTo>
                    <a:pt x="1795" y="2864"/>
                  </a:lnTo>
                  <a:lnTo>
                    <a:pt x="1848" y="922"/>
                  </a:lnTo>
                  <a:cubicBezTo>
                    <a:pt x="1848" y="774"/>
                    <a:pt x="1869" y="313"/>
                    <a:pt x="2139" y="191"/>
                  </a:cubicBezTo>
                  <a:cubicBezTo>
                    <a:pt x="2203" y="181"/>
                    <a:pt x="2266" y="175"/>
                    <a:pt x="2330" y="175"/>
                  </a:cubicBezTo>
                  <a:close/>
                  <a:moveTo>
                    <a:pt x="2325" y="1"/>
                  </a:moveTo>
                  <a:cubicBezTo>
                    <a:pt x="2251" y="1"/>
                    <a:pt x="2171" y="6"/>
                    <a:pt x="2092" y="22"/>
                  </a:cubicBezTo>
                  <a:lnTo>
                    <a:pt x="2076" y="27"/>
                  </a:lnTo>
                  <a:cubicBezTo>
                    <a:pt x="1727" y="170"/>
                    <a:pt x="1689" y="689"/>
                    <a:pt x="1689" y="906"/>
                  </a:cubicBezTo>
                  <a:lnTo>
                    <a:pt x="1637" y="2721"/>
                  </a:lnTo>
                  <a:lnTo>
                    <a:pt x="1007" y="2827"/>
                  </a:lnTo>
                  <a:cubicBezTo>
                    <a:pt x="1007" y="2827"/>
                    <a:pt x="827" y="2838"/>
                    <a:pt x="604" y="2907"/>
                  </a:cubicBezTo>
                  <a:cubicBezTo>
                    <a:pt x="483" y="2944"/>
                    <a:pt x="319" y="3028"/>
                    <a:pt x="181" y="3187"/>
                  </a:cubicBezTo>
                  <a:cubicBezTo>
                    <a:pt x="133" y="3240"/>
                    <a:pt x="86" y="3304"/>
                    <a:pt x="54" y="3367"/>
                  </a:cubicBezTo>
                  <a:lnTo>
                    <a:pt x="1" y="3462"/>
                  </a:lnTo>
                  <a:lnTo>
                    <a:pt x="107" y="3478"/>
                  </a:lnTo>
                  <a:cubicBezTo>
                    <a:pt x="477" y="3552"/>
                    <a:pt x="800" y="3796"/>
                    <a:pt x="985" y="4161"/>
                  </a:cubicBezTo>
                  <a:cubicBezTo>
                    <a:pt x="1203" y="4585"/>
                    <a:pt x="1203" y="5077"/>
                    <a:pt x="975" y="5543"/>
                  </a:cubicBezTo>
                  <a:lnTo>
                    <a:pt x="917" y="5686"/>
                  </a:lnTo>
                  <a:lnTo>
                    <a:pt x="1345" y="5638"/>
                  </a:lnTo>
                  <a:cubicBezTo>
                    <a:pt x="1430" y="5606"/>
                    <a:pt x="1488" y="5532"/>
                    <a:pt x="1552" y="5453"/>
                  </a:cubicBezTo>
                  <a:cubicBezTo>
                    <a:pt x="1637" y="5342"/>
                    <a:pt x="1748" y="5193"/>
                    <a:pt x="1975" y="5151"/>
                  </a:cubicBezTo>
                  <a:lnTo>
                    <a:pt x="6130" y="4394"/>
                  </a:lnTo>
                  <a:cubicBezTo>
                    <a:pt x="6242" y="4373"/>
                    <a:pt x="6332" y="4293"/>
                    <a:pt x="6369" y="4182"/>
                  </a:cubicBezTo>
                  <a:cubicBezTo>
                    <a:pt x="6379" y="4145"/>
                    <a:pt x="6384" y="4055"/>
                    <a:pt x="6400" y="3923"/>
                  </a:cubicBezTo>
                  <a:cubicBezTo>
                    <a:pt x="6416" y="3679"/>
                    <a:pt x="6448" y="3378"/>
                    <a:pt x="6538" y="3182"/>
                  </a:cubicBezTo>
                  <a:cubicBezTo>
                    <a:pt x="6639" y="2986"/>
                    <a:pt x="6734" y="2912"/>
                    <a:pt x="6813" y="2859"/>
                  </a:cubicBezTo>
                  <a:cubicBezTo>
                    <a:pt x="6834" y="2843"/>
                    <a:pt x="6845" y="2838"/>
                    <a:pt x="6856" y="2827"/>
                  </a:cubicBezTo>
                  <a:cubicBezTo>
                    <a:pt x="6930" y="2764"/>
                    <a:pt x="6972" y="2674"/>
                    <a:pt x="6972" y="2579"/>
                  </a:cubicBezTo>
                  <a:lnTo>
                    <a:pt x="6983" y="265"/>
                  </a:lnTo>
                  <a:lnTo>
                    <a:pt x="6972" y="250"/>
                  </a:lnTo>
                  <a:cubicBezTo>
                    <a:pt x="6956" y="197"/>
                    <a:pt x="6882" y="22"/>
                    <a:pt x="6628" y="11"/>
                  </a:cubicBezTo>
                  <a:lnTo>
                    <a:pt x="5913" y="11"/>
                  </a:lnTo>
                  <a:cubicBezTo>
                    <a:pt x="5082" y="6"/>
                    <a:pt x="3754" y="6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6297360" y="1542151"/>
              <a:ext cx="260695" cy="579144"/>
            </a:xfrm>
            <a:custGeom>
              <a:avLst/>
              <a:gdLst/>
              <a:ahLst/>
              <a:cxnLst/>
              <a:rect l="l" t="t" r="r" b="b"/>
              <a:pathLst>
                <a:path w="1404" h="3119" extrusionOk="0">
                  <a:moveTo>
                    <a:pt x="1395" y="0"/>
                  </a:moveTo>
                  <a:cubicBezTo>
                    <a:pt x="631" y="0"/>
                    <a:pt x="6" y="702"/>
                    <a:pt x="1" y="1557"/>
                  </a:cubicBezTo>
                  <a:cubicBezTo>
                    <a:pt x="1" y="2419"/>
                    <a:pt x="620" y="3118"/>
                    <a:pt x="1388" y="3118"/>
                  </a:cubicBezTo>
                  <a:lnTo>
                    <a:pt x="1403" y="0"/>
                  </a:lnTo>
                  <a:cubicBezTo>
                    <a:pt x="1401" y="0"/>
                    <a:pt x="1398" y="0"/>
                    <a:pt x="1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6283619" y="1527481"/>
              <a:ext cx="289104" cy="608482"/>
            </a:xfrm>
            <a:custGeom>
              <a:avLst/>
              <a:gdLst/>
              <a:ahLst/>
              <a:cxnLst/>
              <a:rect l="l" t="t" r="r" b="b"/>
              <a:pathLst>
                <a:path w="1557" h="3277" extrusionOk="0">
                  <a:moveTo>
                    <a:pt x="1398" y="159"/>
                  </a:moveTo>
                  <a:lnTo>
                    <a:pt x="1382" y="3118"/>
                  </a:lnTo>
                  <a:cubicBezTo>
                    <a:pt x="694" y="3070"/>
                    <a:pt x="154" y="2424"/>
                    <a:pt x="154" y="1636"/>
                  </a:cubicBezTo>
                  <a:cubicBezTo>
                    <a:pt x="154" y="847"/>
                    <a:pt x="710" y="207"/>
                    <a:pt x="1398" y="159"/>
                  </a:cubicBezTo>
                  <a:close/>
                  <a:moveTo>
                    <a:pt x="1477" y="0"/>
                  </a:moveTo>
                  <a:cubicBezTo>
                    <a:pt x="662" y="0"/>
                    <a:pt x="1" y="731"/>
                    <a:pt x="1" y="1636"/>
                  </a:cubicBezTo>
                  <a:cubicBezTo>
                    <a:pt x="1" y="2536"/>
                    <a:pt x="657" y="3277"/>
                    <a:pt x="1462" y="3277"/>
                  </a:cubicBezTo>
                  <a:cubicBezTo>
                    <a:pt x="1509" y="3277"/>
                    <a:pt x="1541" y="3245"/>
                    <a:pt x="1541" y="3197"/>
                  </a:cubicBezTo>
                  <a:lnTo>
                    <a:pt x="1557" y="79"/>
                  </a:lnTo>
                  <a:cubicBezTo>
                    <a:pt x="1557" y="32"/>
                    <a:pt x="1520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6362351" y="1593215"/>
              <a:ext cx="196635" cy="191810"/>
            </a:xfrm>
            <a:custGeom>
              <a:avLst/>
              <a:gdLst/>
              <a:ahLst/>
              <a:cxnLst/>
              <a:rect l="l" t="t" r="r" b="b"/>
              <a:pathLst>
                <a:path w="1059" h="1033" extrusionOk="0">
                  <a:moveTo>
                    <a:pt x="1053" y="1"/>
                  </a:moveTo>
                  <a:cubicBezTo>
                    <a:pt x="1053" y="1"/>
                    <a:pt x="1027" y="1"/>
                    <a:pt x="985" y="6"/>
                  </a:cubicBezTo>
                  <a:cubicBezTo>
                    <a:pt x="974" y="6"/>
                    <a:pt x="963" y="6"/>
                    <a:pt x="953" y="11"/>
                  </a:cubicBezTo>
                  <a:cubicBezTo>
                    <a:pt x="937" y="11"/>
                    <a:pt x="926" y="17"/>
                    <a:pt x="905" y="17"/>
                  </a:cubicBezTo>
                  <a:cubicBezTo>
                    <a:pt x="873" y="22"/>
                    <a:pt x="831" y="32"/>
                    <a:pt x="799" y="38"/>
                  </a:cubicBezTo>
                  <a:cubicBezTo>
                    <a:pt x="762" y="48"/>
                    <a:pt x="720" y="59"/>
                    <a:pt x="683" y="75"/>
                  </a:cubicBezTo>
                  <a:cubicBezTo>
                    <a:pt x="641" y="91"/>
                    <a:pt x="593" y="112"/>
                    <a:pt x="556" y="138"/>
                  </a:cubicBezTo>
                  <a:cubicBezTo>
                    <a:pt x="535" y="144"/>
                    <a:pt x="514" y="165"/>
                    <a:pt x="487" y="175"/>
                  </a:cubicBezTo>
                  <a:cubicBezTo>
                    <a:pt x="471" y="191"/>
                    <a:pt x="445" y="202"/>
                    <a:pt x="424" y="218"/>
                  </a:cubicBezTo>
                  <a:cubicBezTo>
                    <a:pt x="402" y="228"/>
                    <a:pt x="381" y="250"/>
                    <a:pt x="365" y="260"/>
                  </a:cubicBezTo>
                  <a:lnTo>
                    <a:pt x="302" y="313"/>
                  </a:lnTo>
                  <a:cubicBezTo>
                    <a:pt x="286" y="329"/>
                    <a:pt x="270" y="355"/>
                    <a:pt x="249" y="366"/>
                  </a:cubicBezTo>
                  <a:cubicBezTo>
                    <a:pt x="233" y="387"/>
                    <a:pt x="217" y="408"/>
                    <a:pt x="207" y="429"/>
                  </a:cubicBezTo>
                  <a:cubicBezTo>
                    <a:pt x="191" y="445"/>
                    <a:pt x="169" y="467"/>
                    <a:pt x="159" y="488"/>
                  </a:cubicBezTo>
                  <a:lnTo>
                    <a:pt x="117" y="546"/>
                  </a:lnTo>
                  <a:cubicBezTo>
                    <a:pt x="106" y="567"/>
                    <a:pt x="101" y="588"/>
                    <a:pt x="85" y="604"/>
                  </a:cubicBezTo>
                  <a:cubicBezTo>
                    <a:pt x="79" y="625"/>
                    <a:pt x="64" y="646"/>
                    <a:pt x="58" y="668"/>
                  </a:cubicBezTo>
                  <a:cubicBezTo>
                    <a:pt x="42" y="705"/>
                    <a:pt x="32" y="747"/>
                    <a:pt x="27" y="784"/>
                  </a:cubicBezTo>
                  <a:cubicBezTo>
                    <a:pt x="21" y="805"/>
                    <a:pt x="21" y="821"/>
                    <a:pt x="11" y="837"/>
                  </a:cubicBezTo>
                  <a:cubicBezTo>
                    <a:pt x="11" y="858"/>
                    <a:pt x="5" y="869"/>
                    <a:pt x="5" y="885"/>
                  </a:cubicBezTo>
                  <a:cubicBezTo>
                    <a:pt x="0" y="916"/>
                    <a:pt x="0" y="943"/>
                    <a:pt x="0" y="964"/>
                  </a:cubicBezTo>
                  <a:lnTo>
                    <a:pt x="0" y="1033"/>
                  </a:lnTo>
                  <a:cubicBezTo>
                    <a:pt x="0" y="1033"/>
                    <a:pt x="0" y="1001"/>
                    <a:pt x="5" y="964"/>
                  </a:cubicBezTo>
                  <a:cubicBezTo>
                    <a:pt x="5" y="943"/>
                    <a:pt x="11" y="916"/>
                    <a:pt x="21" y="885"/>
                  </a:cubicBezTo>
                  <a:cubicBezTo>
                    <a:pt x="21" y="869"/>
                    <a:pt x="27" y="853"/>
                    <a:pt x="32" y="837"/>
                  </a:cubicBezTo>
                  <a:cubicBezTo>
                    <a:pt x="37" y="826"/>
                    <a:pt x="48" y="805"/>
                    <a:pt x="53" y="784"/>
                  </a:cubicBezTo>
                  <a:cubicBezTo>
                    <a:pt x="64" y="752"/>
                    <a:pt x="79" y="715"/>
                    <a:pt x="101" y="678"/>
                  </a:cubicBezTo>
                  <a:cubicBezTo>
                    <a:pt x="106" y="662"/>
                    <a:pt x="117" y="641"/>
                    <a:pt x="132" y="625"/>
                  </a:cubicBezTo>
                  <a:cubicBezTo>
                    <a:pt x="143" y="609"/>
                    <a:pt x="154" y="588"/>
                    <a:pt x="164" y="572"/>
                  </a:cubicBezTo>
                  <a:cubicBezTo>
                    <a:pt x="180" y="557"/>
                    <a:pt x="191" y="535"/>
                    <a:pt x="207" y="519"/>
                  </a:cubicBezTo>
                  <a:cubicBezTo>
                    <a:pt x="217" y="504"/>
                    <a:pt x="238" y="488"/>
                    <a:pt x="249" y="467"/>
                  </a:cubicBezTo>
                  <a:cubicBezTo>
                    <a:pt x="265" y="451"/>
                    <a:pt x="286" y="435"/>
                    <a:pt x="302" y="424"/>
                  </a:cubicBezTo>
                  <a:cubicBezTo>
                    <a:pt x="323" y="408"/>
                    <a:pt x="339" y="387"/>
                    <a:pt x="355" y="377"/>
                  </a:cubicBezTo>
                  <a:lnTo>
                    <a:pt x="418" y="334"/>
                  </a:lnTo>
                  <a:lnTo>
                    <a:pt x="476" y="297"/>
                  </a:lnTo>
                  <a:cubicBezTo>
                    <a:pt x="498" y="281"/>
                    <a:pt x="514" y="276"/>
                    <a:pt x="535" y="265"/>
                  </a:cubicBezTo>
                  <a:cubicBezTo>
                    <a:pt x="556" y="255"/>
                    <a:pt x="577" y="244"/>
                    <a:pt x="593" y="239"/>
                  </a:cubicBezTo>
                  <a:cubicBezTo>
                    <a:pt x="635" y="223"/>
                    <a:pt x="672" y="202"/>
                    <a:pt x="715" y="197"/>
                  </a:cubicBezTo>
                  <a:cubicBezTo>
                    <a:pt x="752" y="186"/>
                    <a:pt x="794" y="175"/>
                    <a:pt x="826" y="170"/>
                  </a:cubicBezTo>
                  <a:cubicBezTo>
                    <a:pt x="858" y="165"/>
                    <a:pt x="895" y="165"/>
                    <a:pt x="921" y="160"/>
                  </a:cubicBezTo>
                  <a:lnTo>
                    <a:pt x="1059" y="1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6337654" y="1785958"/>
              <a:ext cx="218360" cy="286137"/>
            </a:xfrm>
            <a:custGeom>
              <a:avLst/>
              <a:gdLst/>
              <a:ahLst/>
              <a:cxnLst/>
              <a:rect l="l" t="t" r="r" b="b"/>
              <a:pathLst>
                <a:path w="1176" h="1541" extrusionOk="0">
                  <a:moveTo>
                    <a:pt x="11" y="0"/>
                  </a:moveTo>
                  <a:cubicBezTo>
                    <a:pt x="6" y="58"/>
                    <a:pt x="1" y="122"/>
                    <a:pt x="1" y="191"/>
                  </a:cubicBezTo>
                  <a:cubicBezTo>
                    <a:pt x="1" y="932"/>
                    <a:pt x="525" y="1540"/>
                    <a:pt x="1176" y="1540"/>
                  </a:cubicBezTo>
                  <a:lnTo>
                    <a:pt x="1176" y="1154"/>
                  </a:lnTo>
                  <a:cubicBezTo>
                    <a:pt x="583" y="1154"/>
                    <a:pt x="91" y="657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7452332" y="1568704"/>
              <a:ext cx="1816322" cy="60161"/>
            </a:xfrm>
            <a:custGeom>
              <a:avLst/>
              <a:gdLst/>
              <a:ahLst/>
              <a:cxnLst/>
              <a:rect l="l" t="t" r="r" b="b"/>
              <a:pathLst>
                <a:path w="9782" h="324" extrusionOk="0">
                  <a:moveTo>
                    <a:pt x="0" y="0"/>
                  </a:moveTo>
                  <a:lnTo>
                    <a:pt x="0" y="292"/>
                  </a:lnTo>
                  <a:lnTo>
                    <a:pt x="9777" y="323"/>
                  </a:lnTo>
                  <a:lnTo>
                    <a:pt x="978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8669138" y="1728952"/>
              <a:ext cx="86527" cy="188839"/>
            </a:xfrm>
            <a:custGeom>
              <a:avLst/>
              <a:gdLst/>
              <a:ahLst/>
              <a:cxnLst/>
              <a:rect l="l" t="t" r="r" b="b"/>
              <a:pathLst>
                <a:path w="466" h="1017" extrusionOk="0">
                  <a:moveTo>
                    <a:pt x="53" y="0"/>
                  </a:moveTo>
                  <a:cubicBezTo>
                    <a:pt x="26" y="0"/>
                    <a:pt x="0" y="21"/>
                    <a:pt x="0" y="53"/>
                  </a:cubicBezTo>
                  <a:lnTo>
                    <a:pt x="0" y="964"/>
                  </a:lnTo>
                  <a:cubicBezTo>
                    <a:pt x="0" y="995"/>
                    <a:pt x="26" y="1016"/>
                    <a:pt x="53" y="1016"/>
                  </a:cubicBezTo>
                  <a:lnTo>
                    <a:pt x="413" y="1016"/>
                  </a:lnTo>
                  <a:cubicBezTo>
                    <a:pt x="439" y="1016"/>
                    <a:pt x="466" y="995"/>
                    <a:pt x="466" y="964"/>
                  </a:cubicBezTo>
                  <a:lnTo>
                    <a:pt x="466" y="53"/>
                  </a:lnTo>
                  <a:cubicBezTo>
                    <a:pt x="466" y="27"/>
                    <a:pt x="445" y="0"/>
                    <a:pt x="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8654283" y="1715211"/>
              <a:ext cx="115122" cy="217249"/>
            </a:xfrm>
            <a:custGeom>
              <a:avLst/>
              <a:gdLst/>
              <a:ahLst/>
              <a:cxnLst/>
              <a:rect l="l" t="t" r="r" b="b"/>
              <a:pathLst>
                <a:path w="620" h="1170" extrusionOk="0">
                  <a:moveTo>
                    <a:pt x="445" y="164"/>
                  </a:moveTo>
                  <a:cubicBezTo>
                    <a:pt x="461" y="164"/>
                    <a:pt x="466" y="169"/>
                    <a:pt x="466" y="180"/>
                  </a:cubicBezTo>
                  <a:lnTo>
                    <a:pt x="466" y="990"/>
                  </a:lnTo>
                  <a:cubicBezTo>
                    <a:pt x="466" y="1000"/>
                    <a:pt x="461" y="1006"/>
                    <a:pt x="445" y="1006"/>
                  </a:cubicBezTo>
                  <a:lnTo>
                    <a:pt x="186" y="1006"/>
                  </a:lnTo>
                  <a:cubicBezTo>
                    <a:pt x="175" y="1006"/>
                    <a:pt x="170" y="1000"/>
                    <a:pt x="170" y="990"/>
                  </a:cubicBezTo>
                  <a:lnTo>
                    <a:pt x="170" y="180"/>
                  </a:lnTo>
                  <a:cubicBezTo>
                    <a:pt x="170" y="169"/>
                    <a:pt x="175" y="164"/>
                    <a:pt x="186" y="164"/>
                  </a:cubicBezTo>
                  <a:close/>
                  <a:moveTo>
                    <a:pt x="181" y="0"/>
                  </a:moveTo>
                  <a:cubicBezTo>
                    <a:pt x="80" y="0"/>
                    <a:pt x="1" y="79"/>
                    <a:pt x="1" y="180"/>
                  </a:cubicBezTo>
                  <a:lnTo>
                    <a:pt x="1" y="990"/>
                  </a:lnTo>
                  <a:cubicBezTo>
                    <a:pt x="1" y="1090"/>
                    <a:pt x="80" y="1170"/>
                    <a:pt x="181" y="1170"/>
                  </a:cubicBezTo>
                  <a:lnTo>
                    <a:pt x="440" y="1170"/>
                  </a:lnTo>
                  <a:cubicBezTo>
                    <a:pt x="541" y="1170"/>
                    <a:pt x="620" y="1090"/>
                    <a:pt x="620" y="990"/>
                  </a:cubicBezTo>
                  <a:lnTo>
                    <a:pt x="620" y="180"/>
                  </a:lnTo>
                  <a:cubicBezTo>
                    <a:pt x="620" y="79"/>
                    <a:pt x="541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8669138" y="1858561"/>
              <a:ext cx="85598" cy="59233"/>
            </a:xfrm>
            <a:custGeom>
              <a:avLst/>
              <a:gdLst/>
              <a:ahLst/>
              <a:cxnLst/>
              <a:rect l="l" t="t" r="r" b="b"/>
              <a:pathLst>
                <a:path w="461" h="319" extrusionOk="0">
                  <a:moveTo>
                    <a:pt x="0" y="1"/>
                  </a:moveTo>
                  <a:lnTo>
                    <a:pt x="0" y="250"/>
                  </a:lnTo>
                  <a:cubicBezTo>
                    <a:pt x="0" y="287"/>
                    <a:pt x="48" y="318"/>
                    <a:pt x="101" y="318"/>
                  </a:cubicBezTo>
                  <a:lnTo>
                    <a:pt x="360" y="318"/>
                  </a:lnTo>
                  <a:cubicBezTo>
                    <a:pt x="413" y="318"/>
                    <a:pt x="461" y="281"/>
                    <a:pt x="461" y="250"/>
                  </a:cubicBezTo>
                  <a:lnTo>
                    <a:pt x="461" y="1"/>
                  </a:lnTo>
                  <a:cubicBezTo>
                    <a:pt x="461" y="38"/>
                    <a:pt x="413" y="64"/>
                    <a:pt x="360" y="64"/>
                  </a:cubicBezTo>
                  <a:lnTo>
                    <a:pt x="101" y="64"/>
                  </a:lnTo>
                  <a:cubicBezTo>
                    <a:pt x="48" y="59"/>
                    <a:pt x="0" y="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6554908" y="1974616"/>
              <a:ext cx="611444" cy="172128"/>
            </a:xfrm>
            <a:custGeom>
              <a:avLst/>
              <a:gdLst/>
              <a:ahLst/>
              <a:cxnLst/>
              <a:rect l="l" t="t" r="r" b="b"/>
              <a:pathLst>
                <a:path w="3293" h="927" extrusionOk="0">
                  <a:moveTo>
                    <a:pt x="6" y="0"/>
                  </a:moveTo>
                  <a:lnTo>
                    <a:pt x="1" y="916"/>
                  </a:lnTo>
                  <a:lnTo>
                    <a:pt x="3293" y="927"/>
                  </a:lnTo>
                  <a:lnTo>
                    <a:pt x="3293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6556950" y="1670832"/>
              <a:ext cx="610516" cy="130906"/>
            </a:xfrm>
            <a:custGeom>
              <a:avLst/>
              <a:gdLst/>
              <a:ahLst/>
              <a:cxnLst/>
              <a:rect l="l" t="t" r="r" b="b"/>
              <a:pathLst>
                <a:path w="3288" h="705" extrusionOk="0">
                  <a:moveTo>
                    <a:pt x="0" y="1"/>
                  </a:moveTo>
                  <a:lnTo>
                    <a:pt x="0" y="689"/>
                  </a:lnTo>
                  <a:lnTo>
                    <a:pt x="3287" y="705"/>
                  </a:lnTo>
                  <a:lnTo>
                    <a:pt x="3287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6556950" y="1832008"/>
              <a:ext cx="623142" cy="45492"/>
            </a:xfrm>
            <a:custGeom>
              <a:avLst/>
              <a:gdLst/>
              <a:ahLst/>
              <a:cxnLst/>
              <a:rect l="l" t="t" r="r" b="b"/>
              <a:pathLst>
                <a:path w="3356" h="245" extrusionOk="0">
                  <a:moveTo>
                    <a:pt x="0" y="1"/>
                  </a:moveTo>
                  <a:lnTo>
                    <a:pt x="0" y="234"/>
                  </a:lnTo>
                  <a:lnTo>
                    <a:pt x="3356" y="244"/>
                  </a:lnTo>
                  <a:lnTo>
                    <a:pt x="3356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6553979" y="1567775"/>
              <a:ext cx="623328" cy="40479"/>
            </a:xfrm>
            <a:custGeom>
              <a:avLst/>
              <a:gdLst/>
              <a:ahLst/>
              <a:cxnLst/>
              <a:rect l="l" t="t" r="r" b="b"/>
              <a:pathLst>
                <a:path w="3357" h="218" extrusionOk="0">
                  <a:moveTo>
                    <a:pt x="0" y="0"/>
                  </a:moveTo>
                  <a:lnTo>
                    <a:pt x="0" y="207"/>
                  </a:lnTo>
                  <a:lnTo>
                    <a:pt x="3356" y="217"/>
                  </a:lnTo>
                  <a:lnTo>
                    <a:pt x="335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6801686" y="1526367"/>
              <a:ext cx="392342" cy="82814"/>
            </a:xfrm>
            <a:custGeom>
              <a:avLst/>
              <a:gdLst/>
              <a:ahLst/>
              <a:cxnLst/>
              <a:rect l="l" t="t" r="r" b="b"/>
              <a:pathLst>
                <a:path w="2113" h="446" extrusionOk="0">
                  <a:moveTo>
                    <a:pt x="0" y="1"/>
                  </a:moveTo>
                  <a:lnTo>
                    <a:pt x="0" y="6"/>
                  </a:lnTo>
                  <a:cubicBezTo>
                    <a:pt x="0" y="239"/>
                    <a:pt x="196" y="435"/>
                    <a:pt x="424" y="435"/>
                  </a:cubicBezTo>
                  <a:lnTo>
                    <a:pt x="2112" y="445"/>
                  </a:lnTo>
                  <a:lnTo>
                    <a:pt x="2112" y="170"/>
                  </a:lnTo>
                  <a:cubicBezTo>
                    <a:pt x="2112" y="80"/>
                    <a:pt x="2038" y="6"/>
                    <a:pt x="1953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6762320" y="1487187"/>
              <a:ext cx="471999" cy="161358"/>
            </a:xfrm>
            <a:custGeom>
              <a:avLst/>
              <a:gdLst/>
              <a:ahLst/>
              <a:cxnLst/>
              <a:rect l="l" t="t" r="r" b="b"/>
              <a:pathLst>
                <a:path w="2542" h="869" extrusionOk="0">
                  <a:moveTo>
                    <a:pt x="212" y="0"/>
                  </a:moveTo>
                  <a:cubicBezTo>
                    <a:pt x="101" y="0"/>
                    <a:pt x="11" y="85"/>
                    <a:pt x="0" y="201"/>
                  </a:cubicBezTo>
                  <a:lnTo>
                    <a:pt x="0" y="217"/>
                  </a:lnTo>
                  <a:cubicBezTo>
                    <a:pt x="0" y="566"/>
                    <a:pt x="286" y="863"/>
                    <a:pt x="636" y="863"/>
                  </a:cubicBezTo>
                  <a:lnTo>
                    <a:pt x="2324" y="868"/>
                  </a:lnTo>
                  <a:cubicBezTo>
                    <a:pt x="2441" y="868"/>
                    <a:pt x="2536" y="773"/>
                    <a:pt x="2536" y="656"/>
                  </a:cubicBezTo>
                  <a:lnTo>
                    <a:pt x="2536" y="381"/>
                  </a:lnTo>
                  <a:cubicBezTo>
                    <a:pt x="2541" y="180"/>
                    <a:pt x="2372" y="5"/>
                    <a:pt x="2165" y="5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4"/>
            <p:cNvSpPr/>
            <p:nvPr/>
          </p:nvSpPr>
          <p:spPr>
            <a:xfrm>
              <a:off x="6800571" y="1526367"/>
              <a:ext cx="414066" cy="82814"/>
            </a:xfrm>
            <a:custGeom>
              <a:avLst/>
              <a:gdLst/>
              <a:ahLst/>
              <a:cxnLst/>
              <a:rect l="l" t="t" r="r" b="b"/>
              <a:pathLst>
                <a:path w="2230" h="446" extrusionOk="0">
                  <a:moveTo>
                    <a:pt x="1" y="1"/>
                  </a:moveTo>
                  <a:lnTo>
                    <a:pt x="1" y="6"/>
                  </a:lnTo>
                  <a:cubicBezTo>
                    <a:pt x="1" y="239"/>
                    <a:pt x="207" y="435"/>
                    <a:pt x="451" y="435"/>
                  </a:cubicBezTo>
                  <a:lnTo>
                    <a:pt x="2229" y="445"/>
                  </a:lnTo>
                  <a:lnTo>
                    <a:pt x="2229" y="170"/>
                  </a:lnTo>
                  <a:cubicBezTo>
                    <a:pt x="2229" y="80"/>
                    <a:pt x="2160" y="6"/>
                    <a:pt x="2060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4"/>
            <p:cNvSpPr/>
            <p:nvPr/>
          </p:nvSpPr>
          <p:spPr>
            <a:xfrm>
              <a:off x="6785902" y="1511698"/>
              <a:ext cx="443404" cy="112152"/>
            </a:xfrm>
            <a:custGeom>
              <a:avLst/>
              <a:gdLst/>
              <a:ahLst/>
              <a:cxnLst/>
              <a:rect l="l" t="t" r="r" b="b"/>
              <a:pathLst>
                <a:path w="2388" h="604" extrusionOk="0">
                  <a:moveTo>
                    <a:pt x="165" y="154"/>
                  </a:moveTo>
                  <a:lnTo>
                    <a:pt x="2139" y="159"/>
                  </a:lnTo>
                  <a:cubicBezTo>
                    <a:pt x="2192" y="159"/>
                    <a:pt x="2229" y="202"/>
                    <a:pt x="2229" y="244"/>
                  </a:cubicBezTo>
                  <a:lnTo>
                    <a:pt x="2229" y="445"/>
                  </a:lnTo>
                  <a:lnTo>
                    <a:pt x="530" y="440"/>
                  </a:lnTo>
                  <a:cubicBezTo>
                    <a:pt x="350" y="440"/>
                    <a:pt x="207" y="318"/>
                    <a:pt x="165" y="154"/>
                  </a:cubicBezTo>
                  <a:close/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lnTo>
                    <a:pt x="0" y="85"/>
                  </a:lnTo>
                  <a:cubicBezTo>
                    <a:pt x="6" y="366"/>
                    <a:pt x="239" y="599"/>
                    <a:pt x="530" y="599"/>
                  </a:cubicBezTo>
                  <a:lnTo>
                    <a:pt x="2308" y="604"/>
                  </a:lnTo>
                  <a:cubicBezTo>
                    <a:pt x="2356" y="604"/>
                    <a:pt x="2388" y="567"/>
                    <a:pt x="2388" y="524"/>
                  </a:cubicBezTo>
                  <a:lnTo>
                    <a:pt x="2388" y="249"/>
                  </a:lnTo>
                  <a:cubicBezTo>
                    <a:pt x="2388" y="117"/>
                    <a:pt x="2276" y="6"/>
                    <a:pt x="2139" y="6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6799643" y="2049262"/>
              <a:ext cx="408125" cy="81886"/>
            </a:xfrm>
            <a:custGeom>
              <a:avLst/>
              <a:gdLst/>
              <a:ahLst/>
              <a:cxnLst/>
              <a:rect l="l" t="t" r="r" b="b"/>
              <a:pathLst>
                <a:path w="2198" h="441" extrusionOk="0">
                  <a:moveTo>
                    <a:pt x="445" y="1"/>
                  </a:moveTo>
                  <a:cubicBezTo>
                    <a:pt x="196" y="1"/>
                    <a:pt x="1" y="197"/>
                    <a:pt x="1" y="435"/>
                  </a:cubicBezTo>
                  <a:lnTo>
                    <a:pt x="2023" y="440"/>
                  </a:lnTo>
                  <a:cubicBezTo>
                    <a:pt x="2118" y="440"/>
                    <a:pt x="2197" y="366"/>
                    <a:pt x="2197" y="276"/>
                  </a:cubicBezTo>
                  <a:lnTo>
                    <a:pt x="2197" y="1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6779960" y="2030693"/>
              <a:ext cx="447489" cy="119951"/>
            </a:xfrm>
            <a:custGeom>
              <a:avLst/>
              <a:gdLst/>
              <a:ahLst/>
              <a:cxnLst/>
              <a:rect l="l" t="t" r="r" b="b"/>
              <a:pathLst>
                <a:path w="2410" h="646" extrusionOk="0">
                  <a:moveTo>
                    <a:pt x="551" y="101"/>
                  </a:moveTo>
                  <a:lnTo>
                    <a:pt x="2303" y="111"/>
                  </a:lnTo>
                  <a:lnTo>
                    <a:pt x="2303" y="376"/>
                  </a:lnTo>
                  <a:cubicBezTo>
                    <a:pt x="2303" y="466"/>
                    <a:pt x="2224" y="540"/>
                    <a:pt x="2129" y="540"/>
                  </a:cubicBezTo>
                  <a:lnTo>
                    <a:pt x="107" y="535"/>
                  </a:lnTo>
                  <a:cubicBezTo>
                    <a:pt x="107" y="297"/>
                    <a:pt x="302" y="101"/>
                    <a:pt x="551" y="101"/>
                  </a:cubicBezTo>
                  <a:close/>
                  <a:moveTo>
                    <a:pt x="551" y="0"/>
                  </a:moveTo>
                  <a:cubicBezTo>
                    <a:pt x="244" y="0"/>
                    <a:pt x="1" y="233"/>
                    <a:pt x="1" y="535"/>
                  </a:cubicBezTo>
                  <a:cubicBezTo>
                    <a:pt x="1" y="593"/>
                    <a:pt x="43" y="641"/>
                    <a:pt x="107" y="641"/>
                  </a:cubicBezTo>
                  <a:lnTo>
                    <a:pt x="2129" y="646"/>
                  </a:lnTo>
                  <a:cubicBezTo>
                    <a:pt x="2282" y="646"/>
                    <a:pt x="2409" y="524"/>
                    <a:pt x="2409" y="376"/>
                  </a:cubicBezTo>
                  <a:lnTo>
                    <a:pt x="2409" y="111"/>
                  </a:lnTo>
                  <a:cubicBezTo>
                    <a:pt x="2409" y="53"/>
                    <a:pt x="2361" y="5"/>
                    <a:pt x="2303" y="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6800571" y="1752534"/>
              <a:ext cx="407196" cy="161358"/>
            </a:xfrm>
            <a:custGeom>
              <a:avLst/>
              <a:gdLst/>
              <a:ahLst/>
              <a:cxnLst/>
              <a:rect l="l" t="t" r="r" b="b"/>
              <a:pathLst>
                <a:path w="2193" h="869" extrusionOk="0">
                  <a:moveTo>
                    <a:pt x="445" y="0"/>
                  </a:moveTo>
                  <a:cubicBezTo>
                    <a:pt x="202" y="0"/>
                    <a:pt x="1" y="191"/>
                    <a:pt x="6" y="429"/>
                  </a:cubicBezTo>
                  <a:cubicBezTo>
                    <a:pt x="1" y="662"/>
                    <a:pt x="202" y="863"/>
                    <a:pt x="445" y="863"/>
                  </a:cubicBezTo>
                  <a:lnTo>
                    <a:pt x="2192" y="868"/>
                  </a:lnTo>
                  <a:lnTo>
                    <a:pt x="2192" y="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4"/>
            <p:cNvSpPr/>
            <p:nvPr/>
          </p:nvSpPr>
          <p:spPr>
            <a:xfrm>
              <a:off x="6766219" y="1717996"/>
              <a:ext cx="475898" cy="230246"/>
            </a:xfrm>
            <a:custGeom>
              <a:avLst/>
              <a:gdLst/>
              <a:ahLst/>
              <a:cxnLst/>
              <a:rect l="l" t="t" r="r" b="b"/>
              <a:pathLst>
                <a:path w="2563" h="1240" extrusionOk="0">
                  <a:moveTo>
                    <a:pt x="630" y="1"/>
                  </a:moveTo>
                  <a:cubicBezTo>
                    <a:pt x="286" y="1"/>
                    <a:pt x="1" y="281"/>
                    <a:pt x="6" y="615"/>
                  </a:cubicBezTo>
                  <a:cubicBezTo>
                    <a:pt x="6" y="954"/>
                    <a:pt x="286" y="1229"/>
                    <a:pt x="630" y="1229"/>
                  </a:cubicBezTo>
                  <a:lnTo>
                    <a:pt x="2377" y="1240"/>
                  </a:lnTo>
                  <a:cubicBezTo>
                    <a:pt x="2478" y="1240"/>
                    <a:pt x="2562" y="1150"/>
                    <a:pt x="2562" y="1054"/>
                  </a:cubicBezTo>
                  <a:lnTo>
                    <a:pt x="2562" y="192"/>
                  </a:lnTo>
                  <a:cubicBezTo>
                    <a:pt x="2562" y="91"/>
                    <a:pt x="2478" y="6"/>
                    <a:pt x="2377" y="6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6800571" y="1752534"/>
              <a:ext cx="414066" cy="161358"/>
            </a:xfrm>
            <a:custGeom>
              <a:avLst/>
              <a:gdLst/>
              <a:ahLst/>
              <a:cxnLst/>
              <a:rect l="l" t="t" r="r" b="b"/>
              <a:pathLst>
                <a:path w="2230" h="869" extrusionOk="0">
                  <a:moveTo>
                    <a:pt x="451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662"/>
                    <a:pt x="207" y="863"/>
                    <a:pt x="451" y="863"/>
                  </a:cubicBezTo>
                  <a:lnTo>
                    <a:pt x="2229" y="868"/>
                  </a:lnTo>
                  <a:lnTo>
                    <a:pt x="2229" y="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6784974" y="1738793"/>
              <a:ext cx="443404" cy="190696"/>
            </a:xfrm>
            <a:custGeom>
              <a:avLst/>
              <a:gdLst/>
              <a:ahLst/>
              <a:cxnLst/>
              <a:rect l="l" t="t" r="r" b="b"/>
              <a:pathLst>
                <a:path w="2388" h="1027" extrusionOk="0">
                  <a:moveTo>
                    <a:pt x="529" y="159"/>
                  </a:moveTo>
                  <a:lnTo>
                    <a:pt x="2229" y="169"/>
                  </a:lnTo>
                  <a:lnTo>
                    <a:pt x="2229" y="868"/>
                  </a:lnTo>
                  <a:lnTo>
                    <a:pt x="529" y="863"/>
                  </a:lnTo>
                  <a:cubicBezTo>
                    <a:pt x="323" y="863"/>
                    <a:pt x="159" y="704"/>
                    <a:pt x="159" y="514"/>
                  </a:cubicBezTo>
                  <a:cubicBezTo>
                    <a:pt x="159" y="318"/>
                    <a:pt x="323" y="159"/>
                    <a:pt x="529" y="159"/>
                  </a:cubicBezTo>
                  <a:close/>
                  <a:moveTo>
                    <a:pt x="529" y="0"/>
                  </a:moveTo>
                  <a:cubicBezTo>
                    <a:pt x="238" y="0"/>
                    <a:pt x="0" y="228"/>
                    <a:pt x="0" y="514"/>
                  </a:cubicBezTo>
                  <a:cubicBezTo>
                    <a:pt x="5" y="789"/>
                    <a:pt x="238" y="1011"/>
                    <a:pt x="529" y="1022"/>
                  </a:cubicBezTo>
                  <a:lnTo>
                    <a:pt x="2308" y="1027"/>
                  </a:lnTo>
                  <a:cubicBezTo>
                    <a:pt x="2356" y="1027"/>
                    <a:pt x="2387" y="995"/>
                    <a:pt x="2387" y="948"/>
                  </a:cubicBezTo>
                  <a:lnTo>
                    <a:pt x="2387" y="85"/>
                  </a:lnTo>
                  <a:cubicBezTo>
                    <a:pt x="2387" y="42"/>
                    <a:pt x="2356" y="5"/>
                    <a:pt x="2308" y="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6799643" y="1752534"/>
              <a:ext cx="413881" cy="112152"/>
            </a:xfrm>
            <a:custGeom>
              <a:avLst/>
              <a:gdLst/>
              <a:ahLst/>
              <a:cxnLst/>
              <a:rect l="l" t="t" r="r" b="b"/>
              <a:pathLst>
                <a:path w="2229" h="604" extrusionOk="0">
                  <a:moveTo>
                    <a:pt x="450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492"/>
                    <a:pt x="11" y="551"/>
                    <a:pt x="38" y="604"/>
                  </a:cubicBezTo>
                  <a:cubicBezTo>
                    <a:pt x="112" y="450"/>
                    <a:pt x="270" y="344"/>
                    <a:pt x="450" y="344"/>
                  </a:cubicBezTo>
                  <a:lnTo>
                    <a:pt x="2229" y="350"/>
                  </a:lnTo>
                  <a:lnTo>
                    <a:pt x="2229" y="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6784974" y="1737679"/>
              <a:ext cx="443404" cy="141861"/>
            </a:xfrm>
            <a:custGeom>
              <a:avLst/>
              <a:gdLst/>
              <a:ahLst/>
              <a:cxnLst/>
              <a:rect l="l" t="t" r="r" b="b"/>
              <a:pathLst>
                <a:path w="2388" h="764" extrusionOk="0">
                  <a:moveTo>
                    <a:pt x="535" y="160"/>
                  </a:moveTo>
                  <a:lnTo>
                    <a:pt x="2234" y="165"/>
                  </a:lnTo>
                  <a:lnTo>
                    <a:pt x="2234" y="350"/>
                  </a:lnTo>
                  <a:lnTo>
                    <a:pt x="535" y="345"/>
                  </a:lnTo>
                  <a:cubicBezTo>
                    <a:pt x="397" y="345"/>
                    <a:pt x="265" y="398"/>
                    <a:pt x="164" y="493"/>
                  </a:cubicBezTo>
                  <a:cubicBezTo>
                    <a:pt x="180" y="308"/>
                    <a:pt x="339" y="160"/>
                    <a:pt x="535" y="160"/>
                  </a:cubicBezTo>
                  <a:close/>
                  <a:moveTo>
                    <a:pt x="529" y="1"/>
                  </a:moveTo>
                  <a:cubicBezTo>
                    <a:pt x="238" y="1"/>
                    <a:pt x="0" y="223"/>
                    <a:pt x="0" y="509"/>
                  </a:cubicBezTo>
                  <a:cubicBezTo>
                    <a:pt x="0" y="583"/>
                    <a:pt x="11" y="647"/>
                    <a:pt x="48" y="715"/>
                  </a:cubicBezTo>
                  <a:cubicBezTo>
                    <a:pt x="58" y="742"/>
                    <a:pt x="90" y="763"/>
                    <a:pt x="117" y="763"/>
                  </a:cubicBezTo>
                  <a:cubicBezTo>
                    <a:pt x="154" y="763"/>
                    <a:pt x="180" y="742"/>
                    <a:pt x="191" y="715"/>
                  </a:cubicBezTo>
                  <a:cubicBezTo>
                    <a:pt x="249" y="588"/>
                    <a:pt x="381" y="504"/>
                    <a:pt x="529" y="504"/>
                  </a:cubicBezTo>
                  <a:lnTo>
                    <a:pt x="2308" y="509"/>
                  </a:lnTo>
                  <a:cubicBezTo>
                    <a:pt x="2356" y="509"/>
                    <a:pt x="2387" y="477"/>
                    <a:pt x="2387" y="430"/>
                  </a:cubicBezTo>
                  <a:lnTo>
                    <a:pt x="2387" y="86"/>
                  </a:lnTo>
                  <a:cubicBezTo>
                    <a:pt x="2387" y="38"/>
                    <a:pt x="2356" y="6"/>
                    <a:pt x="2308" y="6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6524455" y="1494986"/>
              <a:ext cx="723595" cy="678298"/>
            </a:xfrm>
            <a:custGeom>
              <a:avLst/>
              <a:gdLst/>
              <a:ahLst/>
              <a:cxnLst/>
              <a:rect l="l" t="t" r="r" b="b"/>
              <a:pathLst>
                <a:path w="3897" h="3653" extrusionOk="0">
                  <a:moveTo>
                    <a:pt x="313" y="254"/>
                  </a:moveTo>
                  <a:lnTo>
                    <a:pt x="3584" y="270"/>
                  </a:lnTo>
                  <a:cubicBezTo>
                    <a:pt x="3605" y="270"/>
                    <a:pt x="3626" y="292"/>
                    <a:pt x="3626" y="307"/>
                  </a:cubicBezTo>
                  <a:lnTo>
                    <a:pt x="3610" y="3340"/>
                  </a:lnTo>
                  <a:cubicBezTo>
                    <a:pt x="3610" y="3356"/>
                    <a:pt x="3594" y="3377"/>
                    <a:pt x="3573" y="3377"/>
                  </a:cubicBezTo>
                  <a:lnTo>
                    <a:pt x="297" y="3367"/>
                  </a:lnTo>
                  <a:cubicBezTo>
                    <a:pt x="276" y="3367"/>
                    <a:pt x="260" y="3346"/>
                    <a:pt x="260" y="3325"/>
                  </a:cubicBezTo>
                  <a:lnTo>
                    <a:pt x="270" y="297"/>
                  </a:lnTo>
                  <a:cubicBezTo>
                    <a:pt x="270" y="276"/>
                    <a:pt x="292" y="254"/>
                    <a:pt x="313" y="254"/>
                  </a:cubicBezTo>
                  <a:close/>
                  <a:moveTo>
                    <a:pt x="318" y="0"/>
                  </a:moveTo>
                  <a:cubicBezTo>
                    <a:pt x="154" y="0"/>
                    <a:pt x="11" y="133"/>
                    <a:pt x="11" y="302"/>
                  </a:cubicBezTo>
                  <a:lnTo>
                    <a:pt x="0" y="3335"/>
                  </a:lnTo>
                  <a:cubicBezTo>
                    <a:pt x="0" y="3499"/>
                    <a:pt x="133" y="3632"/>
                    <a:pt x="302" y="3637"/>
                  </a:cubicBezTo>
                  <a:lnTo>
                    <a:pt x="3579" y="3653"/>
                  </a:lnTo>
                  <a:cubicBezTo>
                    <a:pt x="3743" y="3653"/>
                    <a:pt x="3886" y="3520"/>
                    <a:pt x="3886" y="3346"/>
                  </a:cubicBezTo>
                  <a:lnTo>
                    <a:pt x="3896" y="318"/>
                  </a:lnTo>
                  <a:cubicBezTo>
                    <a:pt x="3896" y="149"/>
                    <a:pt x="3764" y="11"/>
                    <a:pt x="3594" y="11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5157243" y="2121123"/>
              <a:ext cx="1263181" cy="1222719"/>
            </a:xfrm>
            <a:custGeom>
              <a:avLst/>
              <a:gdLst/>
              <a:ahLst/>
              <a:cxnLst/>
              <a:rect l="l" t="t" r="r" b="b"/>
              <a:pathLst>
                <a:path w="6803" h="6585" extrusionOk="0">
                  <a:moveTo>
                    <a:pt x="5172" y="0"/>
                  </a:moveTo>
                  <a:cubicBezTo>
                    <a:pt x="4828" y="0"/>
                    <a:pt x="4241" y="53"/>
                    <a:pt x="3611" y="365"/>
                  </a:cubicBezTo>
                  <a:cubicBezTo>
                    <a:pt x="2954" y="688"/>
                    <a:pt x="2573" y="1133"/>
                    <a:pt x="2277" y="1498"/>
                  </a:cubicBezTo>
                  <a:cubicBezTo>
                    <a:pt x="1758" y="2117"/>
                    <a:pt x="1493" y="2694"/>
                    <a:pt x="1282" y="3176"/>
                  </a:cubicBezTo>
                  <a:cubicBezTo>
                    <a:pt x="938" y="3959"/>
                    <a:pt x="514" y="4965"/>
                    <a:pt x="64" y="6172"/>
                  </a:cubicBezTo>
                  <a:cubicBezTo>
                    <a:pt x="1" y="6362"/>
                    <a:pt x="138" y="6564"/>
                    <a:pt x="345" y="6564"/>
                  </a:cubicBezTo>
                  <a:cubicBezTo>
                    <a:pt x="1562" y="6564"/>
                    <a:pt x="2780" y="6585"/>
                    <a:pt x="3986" y="6585"/>
                  </a:cubicBezTo>
                  <a:cubicBezTo>
                    <a:pt x="4172" y="6580"/>
                    <a:pt x="4315" y="6405"/>
                    <a:pt x="4267" y="6220"/>
                  </a:cubicBezTo>
                  <a:cubicBezTo>
                    <a:pt x="4198" y="5950"/>
                    <a:pt x="4129" y="5611"/>
                    <a:pt x="4082" y="5256"/>
                  </a:cubicBezTo>
                  <a:cubicBezTo>
                    <a:pt x="3981" y="4531"/>
                    <a:pt x="3923" y="4065"/>
                    <a:pt x="4113" y="3552"/>
                  </a:cubicBezTo>
                  <a:cubicBezTo>
                    <a:pt x="4188" y="3367"/>
                    <a:pt x="4452" y="2626"/>
                    <a:pt x="5162" y="2361"/>
                  </a:cubicBezTo>
                  <a:cubicBezTo>
                    <a:pt x="5326" y="2303"/>
                    <a:pt x="5707" y="2255"/>
                    <a:pt x="6040" y="2229"/>
                  </a:cubicBezTo>
                  <a:cubicBezTo>
                    <a:pt x="6802" y="1117"/>
                    <a:pt x="6051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5149444" y="2107382"/>
              <a:ext cx="1222888" cy="1251314"/>
            </a:xfrm>
            <a:custGeom>
              <a:avLst/>
              <a:gdLst/>
              <a:ahLst/>
              <a:cxnLst/>
              <a:rect l="l" t="t" r="r" b="b"/>
              <a:pathLst>
                <a:path w="6586" h="6739" extrusionOk="0">
                  <a:moveTo>
                    <a:pt x="5204" y="159"/>
                  </a:moveTo>
                  <a:cubicBezTo>
                    <a:pt x="5590" y="159"/>
                    <a:pt x="5960" y="397"/>
                    <a:pt x="6162" y="778"/>
                  </a:cubicBezTo>
                  <a:cubicBezTo>
                    <a:pt x="6400" y="1217"/>
                    <a:pt x="6352" y="1747"/>
                    <a:pt x="6029" y="2234"/>
                  </a:cubicBezTo>
                  <a:cubicBezTo>
                    <a:pt x="5590" y="2271"/>
                    <a:pt x="5299" y="2318"/>
                    <a:pt x="5161" y="2366"/>
                  </a:cubicBezTo>
                  <a:cubicBezTo>
                    <a:pt x="4680" y="2541"/>
                    <a:pt x="4314" y="2959"/>
                    <a:pt x="4076" y="3594"/>
                  </a:cubicBezTo>
                  <a:lnTo>
                    <a:pt x="4071" y="3610"/>
                  </a:lnTo>
                  <a:cubicBezTo>
                    <a:pt x="3870" y="4139"/>
                    <a:pt x="3938" y="4621"/>
                    <a:pt x="4028" y="5346"/>
                  </a:cubicBezTo>
                  <a:cubicBezTo>
                    <a:pt x="4081" y="5748"/>
                    <a:pt x="4161" y="6103"/>
                    <a:pt x="4224" y="6320"/>
                  </a:cubicBezTo>
                  <a:cubicBezTo>
                    <a:pt x="4235" y="6389"/>
                    <a:pt x="4224" y="6447"/>
                    <a:pt x="4182" y="6500"/>
                  </a:cubicBezTo>
                  <a:cubicBezTo>
                    <a:pt x="4145" y="6553"/>
                    <a:pt x="4081" y="6579"/>
                    <a:pt x="4018" y="6579"/>
                  </a:cubicBezTo>
                  <a:cubicBezTo>
                    <a:pt x="3404" y="6579"/>
                    <a:pt x="2795" y="6574"/>
                    <a:pt x="2176" y="6574"/>
                  </a:cubicBezTo>
                  <a:cubicBezTo>
                    <a:pt x="1738" y="6566"/>
                    <a:pt x="1297" y="6561"/>
                    <a:pt x="856" y="6561"/>
                  </a:cubicBezTo>
                  <a:cubicBezTo>
                    <a:pt x="694" y="6561"/>
                    <a:pt x="533" y="6562"/>
                    <a:pt x="371" y="6564"/>
                  </a:cubicBezTo>
                  <a:cubicBezTo>
                    <a:pt x="297" y="6564"/>
                    <a:pt x="239" y="6532"/>
                    <a:pt x="202" y="6474"/>
                  </a:cubicBezTo>
                  <a:cubicBezTo>
                    <a:pt x="159" y="6415"/>
                    <a:pt x="154" y="6347"/>
                    <a:pt x="175" y="6283"/>
                  </a:cubicBezTo>
                  <a:cubicBezTo>
                    <a:pt x="556" y="5261"/>
                    <a:pt x="958" y="4256"/>
                    <a:pt x="1382" y="3292"/>
                  </a:cubicBezTo>
                  <a:cubicBezTo>
                    <a:pt x="1578" y="2858"/>
                    <a:pt x="1832" y="2266"/>
                    <a:pt x="2361" y="1630"/>
                  </a:cubicBezTo>
                  <a:cubicBezTo>
                    <a:pt x="2642" y="1297"/>
                    <a:pt x="3017" y="842"/>
                    <a:pt x="3674" y="519"/>
                  </a:cubicBezTo>
                  <a:cubicBezTo>
                    <a:pt x="4145" y="286"/>
                    <a:pt x="4658" y="169"/>
                    <a:pt x="5204" y="159"/>
                  </a:cubicBezTo>
                  <a:close/>
                  <a:moveTo>
                    <a:pt x="5219" y="0"/>
                  </a:moveTo>
                  <a:cubicBezTo>
                    <a:pt x="4653" y="5"/>
                    <a:pt x="4118" y="132"/>
                    <a:pt x="3626" y="371"/>
                  </a:cubicBezTo>
                  <a:cubicBezTo>
                    <a:pt x="2943" y="709"/>
                    <a:pt x="2557" y="1180"/>
                    <a:pt x="2266" y="1524"/>
                  </a:cubicBezTo>
                  <a:cubicBezTo>
                    <a:pt x="1763" y="2123"/>
                    <a:pt x="1504" y="2668"/>
                    <a:pt x="1260" y="3224"/>
                  </a:cubicBezTo>
                  <a:cubicBezTo>
                    <a:pt x="837" y="4187"/>
                    <a:pt x="424" y="5193"/>
                    <a:pt x="43" y="6219"/>
                  </a:cubicBezTo>
                  <a:cubicBezTo>
                    <a:pt x="0" y="6331"/>
                    <a:pt x="16" y="6458"/>
                    <a:pt x="80" y="6558"/>
                  </a:cubicBezTo>
                  <a:cubicBezTo>
                    <a:pt x="149" y="6659"/>
                    <a:pt x="265" y="6717"/>
                    <a:pt x="387" y="6717"/>
                  </a:cubicBezTo>
                  <a:cubicBezTo>
                    <a:pt x="996" y="6717"/>
                    <a:pt x="1588" y="6722"/>
                    <a:pt x="2192" y="6722"/>
                  </a:cubicBezTo>
                  <a:cubicBezTo>
                    <a:pt x="2615" y="6733"/>
                    <a:pt x="3044" y="6738"/>
                    <a:pt x="3473" y="6738"/>
                  </a:cubicBezTo>
                  <a:lnTo>
                    <a:pt x="4028" y="6738"/>
                  </a:lnTo>
                  <a:cubicBezTo>
                    <a:pt x="4145" y="6738"/>
                    <a:pt x="4251" y="6685"/>
                    <a:pt x="4320" y="6590"/>
                  </a:cubicBezTo>
                  <a:cubicBezTo>
                    <a:pt x="4394" y="6500"/>
                    <a:pt x="4415" y="6389"/>
                    <a:pt x="4388" y="6272"/>
                  </a:cubicBezTo>
                  <a:cubicBezTo>
                    <a:pt x="4335" y="6055"/>
                    <a:pt x="4256" y="5717"/>
                    <a:pt x="4203" y="5320"/>
                  </a:cubicBezTo>
                  <a:cubicBezTo>
                    <a:pt x="4103" y="4594"/>
                    <a:pt x="4044" y="4150"/>
                    <a:pt x="4230" y="3658"/>
                  </a:cubicBezTo>
                  <a:lnTo>
                    <a:pt x="4235" y="3647"/>
                  </a:lnTo>
                  <a:cubicBezTo>
                    <a:pt x="4452" y="3059"/>
                    <a:pt x="4791" y="2673"/>
                    <a:pt x="5230" y="2509"/>
                  </a:cubicBezTo>
                  <a:cubicBezTo>
                    <a:pt x="5315" y="2477"/>
                    <a:pt x="5537" y="2424"/>
                    <a:pt x="6087" y="2382"/>
                  </a:cubicBezTo>
                  <a:cubicBezTo>
                    <a:pt x="6114" y="2382"/>
                    <a:pt x="6135" y="2371"/>
                    <a:pt x="6146" y="2350"/>
                  </a:cubicBezTo>
                  <a:cubicBezTo>
                    <a:pt x="6516" y="1805"/>
                    <a:pt x="6585" y="1207"/>
                    <a:pt x="6320" y="704"/>
                  </a:cubicBezTo>
                  <a:cubicBezTo>
                    <a:pt x="6093" y="270"/>
                    <a:pt x="5669" y="0"/>
                    <a:pt x="5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5857097" y="2770656"/>
              <a:ext cx="62017" cy="514341"/>
            </a:xfrm>
            <a:custGeom>
              <a:avLst/>
              <a:gdLst/>
              <a:ahLst/>
              <a:cxnLst/>
              <a:rect l="l" t="t" r="r" b="b"/>
              <a:pathLst>
                <a:path w="334" h="2770" extrusionOk="0">
                  <a:moveTo>
                    <a:pt x="186" y="1"/>
                  </a:moveTo>
                  <a:lnTo>
                    <a:pt x="175" y="27"/>
                  </a:lnTo>
                  <a:cubicBezTo>
                    <a:pt x="165" y="49"/>
                    <a:pt x="154" y="75"/>
                    <a:pt x="138" y="107"/>
                  </a:cubicBezTo>
                  <a:cubicBezTo>
                    <a:pt x="127" y="139"/>
                    <a:pt x="106" y="186"/>
                    <a:pt x="96" y="239"/>
                  </a:cubicBezTo>
                  <a:cubicBezTo>
                    <a:pt x="75" y="292"/>
                    <a:pt x="59" y="350"/>
                    <a:pt x="48" y="419"/>
                  </a:cubicBezTo>
                  <a:cubicBezTo>
                    <a:pt x="32" y="483"/>
                    <a:pt x="22" y="557"/>
                    <a:pt x="16" y="631"/>
                  </a:cubicBezTo>
                  <a:cubicBezTo>
                    <a:pt x="6" y="705"/>
                    <a:pt x="0" y="790"/>
                    <a:pt x="0" y="869"/>
                  </a:cubicBezTo>
                  <a:cubicBezTo>
                    <a:pt x="0" y="954"/>
                    <a:pt x="0" y="1038"/>
                    <a:pt x="16" y="1128"/>
                  </a:cubicBezTo>
                  <a:cubicBezTo>
                    <a:pt x="22" y="1213"/>
                    <a:pt x="27" y="1298"/>
                    <a:pt x="43" y="1393"/>
                  </a:cubicBezTo>
                  <a:cubicBezTo>
                    <a:pt x="59" y="1562"/>
                    <a:pt x="85" y="1737"/>
                    <a:pt x="112" y="1901"/>
                  </a:cubicBezTo>
                  <a:cubicBezTo>
                    <a:pt x="138" y="2065"/>
                    <a:pt x="175" y="2213"/>
                    <a:pt x="207" y="2346"/>
                  </a:cubicBezTo>
                  <a:cubicBezTo>
                    <a:pt x="239" y="2473"/>
                    <a:pt x="270" y="2579"/>
                    <a:pt x="292" y="2647"/>
                  </a:cubicBezTo>
                  <a:cubicBezTo>
                    <a:pt x="318" y="2722"/>
                    <a:pt x="334" y="2769"/>
                    <a:pt x="334" y="2769"/>
                  </a:cubicBezTo>
                  <a:lnTo>
                    <a:pt x="265" y="2335"/>
                  </a:lnTo>
                  <a:cubicBezTo>
                    <a:pt x="244" y="2203"/>
                    <a:pt x="228" y="2060"/>
                    <a:pt x="207" y="1896"/>
                  </a:cubicBezTo>
                  <a:cubicBezTo>
                    <a:pt x="186" y="1726"/>
                    <a:pt x="165" y="1557"/>
                    <a:pt x="149" y="1382"/>
                  </a:cubicBezTo>
                  <a:cubicBezTo>
                    <a:pt x="133" y="1298"/>
                    <a:pt x="127" y="1213"/>
                    <a:pt x="117" y="1128"/>
                  </a:cubicBezTo>
                  <a:cubicBezTo>
                    <a:pt x="112" y="1038"/>
                    <a:pt x="106" y="959"/>
                    <a:pt x="101" y="874"/>
                  </a:cubicBezTo>
                  <a:cubicBezTo>
                    <a:pt x="96" y="715"/>
                    <a:pt x="96" y="562"/>
                    <a:pt x="106" y="430"/>
                  </a:cubicBezTo>
                  <a:cubicBezTo>
                    <a:pt x="112" y="366"/>
                    <a:pt x="117" y="308"/>
                    <a:pt x="133" y="255"/>
                  </a:cubicBezTo>
                  <a:cubicBezTo>
                    <a:pt x="138" y="202"/>
                    <a:pt x="154" y="154"/>
                    <a:pt x="159" y="123"/>
                  </a:cubicBezTo>
                  <a:cubicBezTo>
                    <a:pt x="180" y="49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5250643" y="2172187"/>
              <a:ext cx="690173" cy="977061"/>
            </a:xfrm>
            <a:custGeom>
              <a:avLst/>
              <a:gdLst/>
              <a:ahLst/>
              <a:cxnLst/>
              <a:rect l="l" t="t" r="r" b="b"/>
              <a:pathLst>
                <a:path w="3717" h="5262" extrusionOk="0">
                  <a:moveTo>
                    <a:pt x="3716" y="0"/>
                  </a:moveTo>
                  <a:lnTo>
                    <a:pt x="3716" y="0"/>
                  </a:lnTo>
                  <a:cubicBezTo>
                    <a:pt x="3716" y="0"/>
                    <a:pt x="3712" y="2"/>
                    <a:pt x="3704" y="5"/>
                  </a:cubicBezTo>
                  <a:lnTo>
                    <a:pt x="3704" y="5"/>
                  </a:lnTo>
                  <a:cubicBezTo>
                    <a:pt x="3712" y="2"/>
                    <a:pt x="3716" y="0"/>
                    <a:pt x="3716" y="0"/>
                  </a:cubicBezTo>
                  <a:close/>
                  <a:moveTo>
                    <a:pt x="3704" y="5"/>
                  </a:moveTo>
                  <a:cubicBezTo>
                    <a:pt x="3692" y="9"/>
                    <a:pt x="3671" y="15"/>
                    <a:pt x="3642" y="22"/>
                  </a:cubicBezTo>
                  <a:cubicBezTo>
                    <a:pt x="3600" y="37"/>
                    <a:pt x="3526" y="53"/>
                    <a:pt x="3441" y="90"/>
                  </a:cubicBezTo>
                  <a:cubicBezTo>
                    <a:pt x="3351" y="122"/>
                    <a:pt x="3245" y="159"/>
                    <a:pt x="3134" y="223"/>
                  </a:cubicBezTo>
                  <a:cubicBezTo>
                    <a:pt x="3023" y="276"/>
                    <a:pt x="2891" y="350"/>
                    <a:pt x="2764" y="434"/>
                  </a:cubicBezTo>
                  <a:cubicBezTo>
                    <a:pt x="2631" y="519"/>
                    <a:pt x="2499" y="625"/>
                    <a:pt x="2367" y="752"/>
                  </a:cubicBezTo>
                  <a:cubicBezTo>
                    <a:pt x="2234" y="879"/>
                    <a:pt x="2102" y="1017"/>
                    <a:pt x="1975" y="1160"/>
                  </a:cubicBezTo>
                  <a:cubicBezTo>
                    <a:pt x="1911" y="1234"/>
                    <a:pt x="1853" y="1313"/>
                    <a:pt x="1784" y="1392"/>
                  </a:cubicBezTo>
                  <a:cubicBezTo>
                    <a:pt x="1721" y="1472"/>
                    <a:pt x="1657" y="1557"/>
                    <a:pt x="1599" y="1636"/>
                  </a:cubicBezTo>
                  <a:cubicBezTo>
                    <a:pt x="1483" y="1811"/>
                    <a:pt x="1366" y="1985"/>
                    <a:pt x="1271" y="2171"/>
                  </a:cubicBezTo>
                  <a:cubicBezTo>
                    <a:pt x="1065" y="2541"/>
                    <a:pt x="906" y="2933"/>
                    <a:pt x="752" y="3293"/>
                  </a:cubicBezTo>
                  <a:cubicBezTo>
                    <a:pt x="599" y="3658"/>
                    <a:pt x="466" y="3991"/>
                    <a:pt x="355" y="4283"/>
                  </a:cubicBezTo>
                  <a:cubicBezTo>
                    <a:pt x="244" y="4574"/>
                    <a:pt x="159" y="4817"/>
                    <a:pt x="91" y="4992"/>
                  </a:cubicBezTo>
                  <a:cubicBezTo>
                    <a:pt x="32" y="5161"/>
                    <a:pt x="1" y="5262"/>
                    <a:pt x="1" y="5262"/>
                  </a:cubicBezTo>
                  <a:cubicBezTo>
                    <a:pt x="1" y="5262"/>
                    <a:pt x="165" y="4881"/>
                    <a:pt x="413" y="4304"/>
                  </a:cubicBezTo>
                  <a:cubicBezTo>
                    <a:pt x="540" y="4018"/>
                    <a:pt x="689" y="3679"/>
                    <a:pt x="847" y="3324"/>
                  </a:cubicBezTo>
                  <a:cubicBezTo>
                    <a:pt x="927" y="3145"/>
                    <a:pt x="1012" y="2959"/>
                    <a:pt x="1091" y="2774"/>
                  </a:cubicBezTo>
                  <a:cubicBezTo>
                    <a:pt x="1176" y="2589"/>
                    <a:pt x="1271" y="2403"/>
                    <a:pt x="1366" y="2218"/>
                  </a:cubicBezTo>
                  <a:cubicBezTo>
                    <a:pt x="1467" y="2038"/>
                    <a:pt x="1573" y="1864"/>
                    <a:pt x="1694" y="1694"/>
                  </a:cubicBezTo>
                  <a:cubicBezTo>
                    <a:pt x="1753" y="1610"/>
                    <a:pt x="1811" y="1530"/>
                    <a:pt x="1869" y="1451"/>
                  </a:cubicBezTo>
                  <a:cubicBezTo>
                    <a:pt x="1933" y="1371"/>
                    <a:pt x="1996" y="1292"/>
                    <a:pt x="2054" y="1218"/>
                  </a:cubicBezTo>
                  <a:cubicBezTo>
                    <a:pt x="2181" y="1070"/>
                    <a:pt x="2303" y="927"/>
                    <a:pt x="2435" y="805"/>
                  </a:cubicBezTo>
                  <a:cubicBezTo>
                    <a:pt x="2557" y="678"/>
                    <a:pt x="2684" y="572"/>
                    <a:pt x="2811" y="477"/>
                  </a:cubicBezTo>
                  <a:cubicBezTo>
                    <a:pt x="2938" y="387"/>
                    <a:pt x="3055" y="313"/>
                    <a:pt x="3166" y="249"/>
                  </a:cubicBezTo>
                  <a:cubicBezTo>
                    <a:pt x="3282" y="186"/>
                    <a:pt x="3378" y="133"/>
                    <a:pt x="3457" y="101"/>
                  </a:cubicBezTo>
                  <a:cubicBezTo>
                    <a:pt x="3580" y="50"/>
                    <a:pt x="3672" y="16"/>
                    <a:pt x="37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5263456" y="2201525"/>
              <a:ext cx="843359" cy="1063775"/>
            </a:xfrm>
            <a:custGeom>
              <a:avLst/>
              <a:gdLst/>
              <a:ahLst/>
              <a:cxnLst/>
              <a:rect l="l" t="t" r="r" b="b"/>
              <a:pathLst>
                <a:path w="4542" h="5729" extrusionOk="0">
                  <a:moveTo>
                    <a:pt x="4392" y="1"/>
                  </a:moveTo>
                  <a:cubicBezTo>
                    <a:pt x="4389" y="1"/>
                    <a:pt x="4386" y="1"/>
                    <a:pt x="4383" y="1"/>
                  </a:cubicBezTo>
                  <a:cubicBezTo>
                    <a:pt x="3970" y="38"/>
                    <a:pt x="3589" y="134"/>
                    <a:pt x="3229" y="313"/>
                  </a:cubicBezTo>
                  <a:cubicBezTo>
                    <a:pt x="2642" y="605"/>
                    <a:pt x="2303" y="1017"/>
                    <a:pt x="2033" y="1340"/>
                  </a:cubicBezTo>
                  <a:cubicBezTo>
                    <a:pt x="1530" y="1944"/>
                    <a:pt x="1287" y="2505"/>
                    <a:pt x="1101" y="2923"/>
                  </a:cubicBezTo>
                  <a:cubicBezTo>
                    <a:pt x="731" y="3754"/>
                    <a:pt x="371" y="4627"/>
                    <a:pt x="37" y="5517"/>
                  </a:cubicBezTo>
                  <a:cubicBezTo>
                    <a:pt x="0" y="5607"/>
                    <a:pt x="69" y="5712"/>
                    <a:pt x="175" y="5712"/>
                  </a:cubicBezTo>
                  <a:lnTo>
                    <a:pt x="292" y="5712"/>
                  </a:lnTo>
                  <a:cubicBezTo>
                    <a:pt x="715" y="5712"/>
                    <a:pt x="1154" y="5712"/>
                    <a:pt x="1578" y="5718"/>
                  </a:cubicBezTo>
                  <a:cubicBezTo>
                    <a:pt x="2001" y="5718"/>
                    <a:pt x="2435" y="5728"/>
                    <a:pt x="2859" y="5728"/>
                  </a:cubicBezTo>
                  <a:lnTo>
                    <a:pt x="3060" y="5728"/>
                  </a:lnTo>
                  <a:cubicBezTo>
                    <a:pt x="3150" y="5728"/>
                    <a:pt x="3224" y="5638"/>
                    <a:pt x="3203" y="5548"/>
                  </a:cubicBezTo>
                  <a:cubicBezTo>
                    <a:pt x="3160" y="5358"/>
                    <a:pt x="3118" y="5125"/>
                    <a:pt x="3086" y="4881"/>
                  </a:cubicBezTo>
                  <a:cubicBezTo>
                    <a:pt x="2980" y="4125"/>
                    <a:pt x="2906" y="3585"/>
                    <a:pt x="3139" y="2976"/>
                  </a:cubicBezTo>
                  <a:lnTo>
                    <a:pt x="3145" y="2960"/>
                  </a:lnTo>
                  <a:cubicBezTo>
                    <a:pt x="3425" y="2235"/>
                    <a:pt x="3854" y="1748"/>
                    <a:pt x="4436" y="1531"/>
                  </a:cubicBezTo>
                  <a:cubicBezTo>
                    <a:pt x="4494" y="1510"/>
                    <a:pt x="4537" y="1452"/>
                    <a:pt x="4537" y="1393"/>
                  </a:cubicBezTo>
                  <a:lnTo>
                    <a:pt x="4542" y="149"/>
                  </a:lnTo>
                  <a:cubicBezTo>
                    <a:pt x="4542" y="68"/>
                    <a:pt x="4473" y="1"/>
                    <a:pt x="4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6117615" y="2151576"/>
              <a:ext cx="191807" cy="328472"/>
            </a:xfrm>
            <a:custGeom>
              <a:avLst/>
              <a:gdLst/>
              <a:ahLst/>
              <a:cxnLst/>
              <a:rect l="l" t="t" r="r" b="b"/>
              <a:pathLst>
                <a:path w="1033" h="176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" y="0"/>
                    <a:pt x="42" y="21"/>
                  </a:cubicBezTo>
                  <a:lnTo>
                    <a:pt x="101" y="21"/>
                  </a:lnTo>
                  <a:cubicBezTo>
                    <a:pt x="69" y="16"/>
                    <a:pt x="48" y="11"/>
                    <a:pt x="27" y="11"/>
                  </a:cubicBezTo>
                  <a:cubicBezTo>
                    <a:pt x="5" y="0"/>
                    <a:pt x="0" y="0"/>
                    <a:pt x="0" y="0"/>
                  </a:cubicBezTo>
                  <a:close/>
                  <a:moveTo>
                    <a:pt x="101" y="21"/>
                  </a:moveTo>
                  <a:cubicBezTo>
                    <a:pt x="111" y="21"/>
                    <a:pt x="132" y="27"/>
                    <a:pt x="154" y="37"/>
                  </a:cubicBezTo>
                  <a:lnTo>
                    <a:pt x="212" y="53"/>
                  </a:lnTo>
                  <a:cubicBezTo>
                    <a:pt x="233" y="64"/>
                    <a:pt x="254" y="69"/>
                    <a:pt x="281" y="80"/>
                  </a:cubicBezTo>
                  <a:cubicBezTo>
                    <a:pt x="297" y="90"/>
                    <a:pt x="323" y="101"/>
                    <a:pt x="344" y="117"/>
                  </a:cubicBezTo>
                  <a:cubicBezTo>
                    <a:pt x="392" y="143"/>
                    <a:pt x="439" y="170"/>
                    <a:pt x="492" y="207"/>
                  </a:cubicBezTo>
                  <a:cubicBezTo>
                    <a:pt x="535" y="238"/>
                    <a:pt x="582" y="286"/>
                    <a:pt x="630" y="334"/>
                  </a:cubicBezTo>
                  <a:cubicBezTo>
                    <a:pt x="678" y="381"/>
                    <a:pt x="715" y="434"/>
                    <a:pt x="757" y="492"/>
                  </a:cubicBezTo>
                  <a:cubicBezTo>
                    <a:pt x="773" y="519"/>
                    <a:pt x="794" y="551"/>
                    <a:pt x="810" y="577"/>
                  </a:cubicBezTo>
                  <a:cubicBezTo>
                    <a:pt x="821" y="609"/>
                    <a:pt x="842" y="646"/>
                    <a:pt x="852" y="678"/>
                  </a:cubicBezTo>
                  <a:cubicBezTo>
                    <a:pt x="879" y="736"/>
                    <a:pt x="900" y="805"/>
                    <a:pt x="916" y="868"/>
                  </a:cubicBezTo>
                  <a:cubicBezTo>
                    <a:pt x="926" y="937"/>
                    <a:pt x="932" y="1001"/>
                    <a:pt x="942" y="1069"/>
                  </a:cubicBezTo>
                  <a:cubicBezTo>
                    <a:pt x="942" y="1133"/>
                    <a:pt x="942" y="1191"/>
                    <a:pt x="932" y="1260"/>
                  </a:cubicBezTo>
                  <a:cubicBezTo>
                    <a:pt x="926" y="1318"/>
                    <a:pt x="921" y="1376"/>
                    <a:pt x="905" y="1429"/>
                  </a:cubicBezTo>
                  <a:cubicBezTo>
                    <a:pt x="895" y="1482"/>
                    <a:pt x="879" y="1530"/>
                    <a:pt x="868" y="1572"/>
                  </a:cubicBezTo>
                  <a:cubicBezTo>
                    <a:pt x="852" y="1609"/>
                    <a:pt x="842" y="1652"/>
                    <a:pt x="836" y="1678"/>
                  </a:cubicBezTo>
                  <a:cubicBezTo>
                    <a:pt x="815" y="1736"/>
                    <a:pt x="799" y="1768"/>
                    <a:pt x="799" y="1768"/>
                  </a:cubicBezTo>
                  <a:cubicBezTo>
                    <a:pt x="799" y="1768"/>
                    <a:pt x="810" y="1763"/>
                    <a:pt x="815" y="1747"/>
                  </a:cubicBezTo>
                  <a:cubicBezTo>
                    <a:pt x="821" y="1736"/>
                    <a:pt x="842" y="1715"/>
                    <a:pt x="852" y="1689"/>
                  </a:cubicBezTo>
                  <a:cubicBezTo>
                    <a:pt x="868" y="1662"/>
                    <a:pt x="889" y="1631"/>
                    <a:pt x="905" y="1588"/>
                  </a:cubicBezTo>
                  <a:cubicBezTo>
                    <a:pt x="926" y="1551"/>
                    <a:pt x="948" y="1503"/>
                    <a:pt x="969" y="1451"/>
                  </a:cubicBezTo>
                  <a:cubicBezTo>
                    <a:pt x="985" y="1398"/>
                    <a:pt x="1001" y="1339"/>
                    <a:pt x="1011" y="1281"/>
                  </a:cubicBezTo>
                  <a:cubicBezTo>
                    <a:pt x="1027" y="1212"/>
                    <a:pt x="1032" y="1149"/>
                    <a:pt x="1032" y="1080"/>
                  </a:cubicBezTo>
                  <a:cubicBezTo>
                    <a:pt x="1032" y="1006"/>
                    <a:pt x="1032" y="937"/>
                    <a:pt x="1011" y="863"/>
                  </a:cubicBezTo>
                  <a:cubicBezTo>
                    <a:pt x="1001" y="789"/>
                    <a:pt x="979" y="715"/>
                    <a:pt x="948" y="646"/>
                  </a:cubicBezTo>
                  <a:cubicBezTo>
                    <a:pt x="932" y="604"/>
                    <a:pt x="916" y="577"/>
                    <a:pt x="900" y="545"/>
                  </a:cubicBezTo>
                  <a:lnTo>
                    <a:pt x="842" y="445"/>
                  </a:lnTo>
                  <a:cubicBezTo>
                    <a:pt x="799" y="387"/>
                    <a:pt x="746" y="328"/>
                    <a:pt x="694" y="281"/>
                  </a:cubicBezTo>
                  <a:cubicBezTo>
                    <a:pt x="641" y="233"/>
                    <a:pt x="588" y="185"/>
                    <a:pt x="535" y="154"/>
                  </a:cubicBezTo>
                  <a:cubicBezTo>
                    <a:pt x="482" y="122"/>
                    <a:pt x="424" y="96"/>
                    <a:pt x="371" y="74"/>
                  </a:cubicBezTo>
                  <a:cubicBezTo>
                    <a:pt x="318" y="53"/>
                    <a:pt x="270" y="43"/>
                    <a:pt x="228" y="37"/>
                  </a:cubicBezTo>
                  <a:cubicBezTo>
                    <a:pt x="207" y="27"/>
                    <a:pt x="180" y="27"/>
                    <a:pt x="164" y="27"/>
                  </a:cubicBezTo>
                  <a:cubicBezTo>
                    <a:pt x="148" y="27"/>
                    <a:pt x="127" y="21"/>
                    <a:pt x="111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6159766" y="2293998"/>
              <a:ext cx="61089" cy="62204"/>
            </a:xfrm>
            <a:custGeom>
              <a:avLst/>
              <a:gdLst/>
              <a:ahLst/>
              <a:cxnLst/>
              <a:rect l="l" t="t" r="r" b="b"/>
              <a:pathLst>
                <a:path w="329" h="335" extrusionOk="0">
                  <a:moveTo>
                    <a:pt x="165" y="1"/>
                  </a:moveTo>
                  <a:cubicBezTo>
                    <a:pt x="80" y="1"/>
                    <a:pt x="1" y="75"/>
                    <a:pt x="1" y="170"/>
                  </a:cubicBezTo>
                  <a:cubicBezTo>
                    <a:pt x="1" y="260"/>
                    <a:pt x="70" y="334"/>
                    <a:pt x="165" y="334"/>
                  </a:cubicBezTo>
                  <a:cubicBezTo>
                    <a:pt x="255" y="334"/>
                    <a:pt x="329" y="260"/>
                    <a:pt x="329" y="170"/>
                  </a:cubicBezTo>
                  <a:cubicBezTo>
                    <a:pt x="329" y="75"/>
                    <a:pt x="255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5742157" y="3152058"/>
              <a:ext cx="61089" cy="61090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155" y="0"/>
                  </a:moveTo>
                  <a:cubicBezTo>
                    <a:pt x="65" y="0"/>
                    <a:pt x="0" y="78"/>
                    <a:pt x="0" y="165"/>
                  </a:cubicBezTo>
                  <a:cubicBezTo>
                    <a:pt x="0" y="260"/>
                    <a:pt x="69" y="329"/>
                    <a:pt x="164" y="329"/>
                  </a:cubicBezTo>
                  <a:cubicBezTo>
                    <a:pt x="254" y="329"/>
                    <a:pt x="328" y="260"/>
                    <a:pt x="328" y="165"/>
                  </a:cubicBezTo>
                  <a:cubicBezTo>
                    <a:pt x="328" y="69"/>
                    <a:pt x="254" y="1"/>
                    <a:pt x="164" y="1"/>
                  </a:cubicBez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5330303" y="3150943"/>
              <a:ext cx="61089" cy="61275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148" y="0"/>
                  </a:moveTo>
                  <a:cubicBezTo>
                    <a:pt x="66" y="0"/>
                    <a:pt x="0" y="76"/>
                    <a:pt x="0" y="165"/>
                  </a:cubicBezTo>
                  <a:cubicBezTo>
                    <a:pt x="0" y="255"/>
                    <a:pt x="74" y="330"/>
                    <a:pt x="164" y="330"/>
                  </a:cubicBezTo>
                  <a:cubicBezTo>
                    <a:pt x="260" y="330"/>
                    <a:pt x="329" y="255"/>
                    <a:pt x="329" y="165"/>
                  </a:cubicBezTo>
                  <a:cubicBezTo>
                    <a:pt x="329" y="70"/>
                    <a:pt x="260" y="1"/>
                    <a:pt x="164" y="1"/>
                  </a:cubicBezTo>
                  <a:cubicBezTo>
                    <a:pt x="159" y="1"/>
                    <a:pt x="15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6423256" y="2194655"/>
              <a:ext cx="95440" cy="94698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50" y="1"/>
                  </a:moveTo>
                  <a:cubicBezTo>
                    <a:pt x="111" y="1"/>
                    <a:pt x="0" y="110"/>
                    <a:pt x="0" y="255"/>
                  </a:cubicBezTo>
                  <a:cubicBezTo>
                    <a:pt x="0" y="393"/>
                    <a:pt x="117" y="509"/>
                    <a:pt x="254" y="509"/>
                  </a:cubicBezTo>
                  <a:cubicBezTo>
                    <a:pt x="392" y="509"/>
                    <a:pt x="514" y="398"/>
                    <a:pt x="514" y="260"/>
                  </a:cubicBezTo>
                  <a:cubicBezTo>
                    <a:pt x="514" y="123"/>
                    <a:pt x="397" y="1"/>
                    <a:pt x="260" y="1"/>
                  </a:cubicBezTo>
                  <a:cubicBezTo>
                    <a:pt x="256" y="1"/>
                    <a:pt x="253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6808556" y="2205611"/>
              <a:ext cx="68887" cy="68888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5" y="0"/>
                  </a:moveTo>
                  <a:cubicBezTo>
                    <a:pt x="80" y="0"/>
                    <a:pt x="0" y="80"/>
                    <a:pt x="0" y="186"/>
                  </a:cubicBezTo>
                  <a:cubicBezTo>
                    <a:pt x="0" y="286"/>
                    <a:pt x="80" y="371"/>
                    <a:pt x="185" y="371"/>
                  </a:cubicBezTo>
                  <a:cubicBezTo>
                    <a:pt x="281" y="371"/>
                    <a:pt x="371" y="291"/>
                    <a:pt x="371" y="186"/>
                  </a:cubicBezTo>
                  <a:cubicBezTo>
                    <a:pt x="371" y="85"/>
                    <a:pt x="286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6058567" y="1471404"/>
              <a:ext cx="367832" cy="151517"/>
            </a:xfrm>
            <a:custGeom>
              <a:avLst/>
              <a:gdLst/>
              <a:ahLst/>
              <a:cxnLst/>
              <a:rect l="l" t="t" r="r" b="b"/>
              <a:pathLst>
                <a:path w="1981" h="816" extrusionOk="0">
                  <a:moveTo>
                    <a:pt x="1" y="0"/>
                  </a:moveTo>
                  <a:cubicBezTo>
                    <a:pt x="1" y="0"/>
                    <a:pt x="6" y="6"/>
                    <a:pt x="27" y="11"/>
                  </a:cubicBezTo>
                  <a:cubicBezTo>
                    <a:pt x="43" y="22"/>
                    <a:pt x="59" y="37"/>
                    <a:pt x="85" y="59"/>
                  </a:cubicBezTo>
                  <a:cubicBezTo>
                    <a:pt x="133" y="106"/>
                    <a:pt x="202" y="170"/>
                    <a:pt x="270" y="249"/>
                  </a:cubicBezTo>
                  <a:cubicBezTo>
                    <a:pt x="350" y="329"/>
                    <a:pt x="440" y="429"/>
                    <a:pt x="551" y="514"/>
                  </a:cubicBezTo>
                  <a:cubicBezTo>
                    <a:pt x="604" y="561"/>
                    <a:pt x="662" y="609"/>
                    <a:pt x="731" y="646"/>
                  </a:cubicBezTo>
                  <a:cubicBezTo>
                    <a:pt x="794" y="688"/>
                    <a:pt x="863" y="720"/>
                    <a:pt x="932" y="752"/>
                  </a:cubicBezTo>
                  <a:cubicBezTo>
                    <a:pt x="1006" y="778"/>
                    <a:pt x="1086" y="800"/>
                    <a:pt x="1160" y="805"/>
                  </a:cubicBezTo>
                  <a:cubicBezTo>
                    <a:pt x="1181" y="805"/>
                    <a:pt x="1197" y="816"/>
                    <a:pt x="1218" y="816"/>
                  </a:cubicBezTo>
                  <a:lnTo>
                    <a:pt x="1276" y="816"/>
                  </a:lnTo>
                  <a:cubicBezTo>
                    <a:pt x="1319" y="816"/>
                    <a:pt x="1356" y="805"/>
                    <a:pt x="1393" y="794"/>
                  </a:cubicBezTo>
                  <a:cubicBezTo>
                    <a:pt x="1461" y="773"/>
                    <a:pt x="1530" y="736"/>
                    <a:pt x="1583" y="694"/>
                  </a:cubicBezTo>
                  <a:cubicBezTo>
                    <a:pt x="1636" y="657"/>
                    <a:pt x="1684" y="614"/>
                    <a:pt x="1721" y="577"/>
                  </a:cubicBezTo>
                  <a:cubicBezTo>
                    <a:pt x="1800" y="498"/>
                    <a:pt x="1869" y="424"/>
                    <a:pt x="1906" y="376"/>
                  </a:cubicBezTo>
                  <a:cubicBezTo>
                    <a:pt x="1954" y="323"/>
                    <a:pt x="1980" y="297"/>
                    <a:pt x="1980" y="297"/>
                  </a:cubicBezTo>
                  <a:lnTo>
                    <a:pt x="1980" y="297"/>
                  </a:lnTo>
                  <a:cubicBezTo>
                    <a:pt x="1980" y="297"/>
                    <a:pt x="1948" y="318"/>
                    <a:pt x="1895" y="355"/>
                  </a:cubicBezTo>
                  <a:cubicBezTo>
                    <a:pt x="1843" y="397"/>
                    <a:pt x="1768" y="456"/>
                    <a:pt x="1684" y="524"/>
                  </a:cubicBezTo>
                  <a:cubicBezTo>
                    <a:pt x="1594" y="588"/>
                    <a:pt x="1488" y="662"/>
                    <a:pt x="1366" y="694"/>
                  </a:cubicBezTo>
                  <a:cubicBezTo>
                    <a:pt x="1329" y="699"/>
                    <a:pt x="1303" y="710"/>
                    <a:pt x="1271" y="710"/>
                  </a:cubicBezTo>
                  <a:lnTo>
                    <a:pt x="1218" y="710"/>
                  </a:lnTo>
                  <a:cubicBezTo>
                    <a:pt x="1197" y="710"/>
                    <a:pt x="1186" y="699"/>
                    <a:pt x="1165" y="699"/>
                  </a:cubicBezTo>
                  <a:cubicBezTo>
                    <a:pt x="1101" y="694"/>
                    <a:pt x="1027" y="673"/>
                    <a:pt x="969" y="646"/>
                  </a:cubicBezTo>
                  <a:cubicBezTo>
                    <a:pt x="900" y="620"/>
                    <a:pt x="837" y="588"/>
                    <a:pt x="773" y="556"/>
                  </a:cubicBezTo>
                  <a:cubicBezTo>
                    <a:pt x="715" y="514"/>
                    <a:pt x="657" y="482"/>
                    <a:pt x="604" y="445"/>
                  </a:cubicBezTo>
                  <a:cubicBezTo>
                    <a:pt x="493" y="366"/>
                    <a:pt x="398" y="276"/>
                    <a:pt x="313" y="207"/>
                  </a:cubicBezTo>
                  <a:cubicBezTo>
                    <a:pt x="228" y="133"/>
                    <a:pt x="154" y="74"/>
                    <a:pt x="96" y="37"/>
                  </a:cubicBezTo>
                  <a:cubicBezTo>
                    <a:pt x="69" y="22"/>
                    <a:pt x="43" y="11"/>
                    <a:pt x="27" y="6"/>
                  </a:cubicBezTo>
                  <a:cubicBezTo>
                    <a:pt x="6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6244254" y="1782987"/>
              <a:ext cx="22839" cy="170271"/>
            </a:xfrm>
            <a:custGeom>
              <a:avLst/>
              <a:gdLst/>
              <a:ahLst/>
              <a:cxnLst/>
              <a:rect l="l" t="t" r="r" b="b"/>
              <a:pathLst>
                <a:path w="123" h="917" extrusionOk="0">
                  <a:moveTo>
                    <a:pt x="117" y="0"/>
                  </a:moveTo>
                  <a:cubicBezTo>
                    <a:pt x="117" y="0"/>
                    <a:pt x="112" y="16"/>
                    <a:pt x="101" y="37"/>
                  </a:cubicBezTo>
                  <a:cubicBezTo>
                    <a:pt x="86" y="64"/>
                    <a:pt x="75" y="96"/>
                    <a:pt x="59" y="133"/>
                  </a:cubicBezTo>
                  <a:cubicBezTo>
                    <a:pt x="49" y="175"/>
                    <a:pt x="33" y="228"/>
                    <a:pt x="27" y="281"/>
                  </a:cubicBezTo>
                  <a:cubicBezTo>
                    <a:pt x="22" y="334"/>
                    <a:pt x="12" y="392"/>
                    <a:pt x="6" y="450"/>
                  </a:cubicBezTo>
                  <a:cubicBezTo>
                    <a:pt x="1" y="572"/>
                    <a:pt x="12" y="688"/>
                    <a:pt x="38" y="778"/>
                  </a:cubicBezTo>
                  <a:cubicBezTo>
                    <a:pt x="59" y="863"/>
                    <a:pt x="86" y="916"/>
                    <a:pt x="86" y="916"/>
                  </a:cubicBezTo>
                  <a:cubicBezTo>
                    <a:pt x="86" y="916"/>
                    <a:pt x="86" y="900"/>
                    <a:pt x="91" y="874"/>
                  </a:cubicBezTo>
                  <a:cubicBezTo>
                    <a:pt x="91" y="847"/>
                    <a:pt x="101" y="815"/>
                    <a:pt x="101" y="768"/>
                  </a:cubicBezTo>
                  <a:cubicBezTo>
                    <a:pt x="101" y="752"/>
                    <a:pt x="107" y="725"/>
                    <a:pt x="107" y="699"/>
                  </a:cubicBezTo>
                  <a:cubicBezTo>
                    <a:pt x="107" y="673"/>
                    <a:pt x="112" y="646"/>
                    <a:pt x="112" y="620"/>
                  </a:cubicBezTo>
                  <a:cubicBezTo>
                    <a:pt x="112" y="567"/>
                    <a:pt x="117" y="503"/>
                    <a:pt x="117" y="450"/>
                  </a:cubicBezTo>
                  <a:cubicBezTo>
                    <a:pt x="117" y="392"/>
                    <a:pt x="117" y="339"/>
                    <a:pt x="123" y="286"/>
                  </a:cubicBezTo>
                  <a:lnTo>
                    <a:pt x="123" y="143"/>
                  </a:lnTo>
                  <a:cubicBezTo>
                    <a:pt x="117" y="64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8948225" y="1415326"/>
              <a:ext cx="143716" cy="87642"/>
            </a:xfrm>
            <a:custGeom>
              <a:avLst/>
              <a:gdLst/>
              <a:ahLst/>
              <a:cxnLst/>
              <a:rect l="l" t="t" r="r" b="b"/>
              <a:pathLst>
                <a:path w="774" h="472" extrusionOk="0">
                  <a:moveTo>
                    <a:pt x="154" y="1"/>
                  </a:moveTo>
                  <a:cubicBezTo>
                    <a:pt x="127" y="1"/>
                    <a:pt x="106" y="11"/>
                    <a:pt x="85" y="11"/>
                  </a:cubicBezTo>
                  <a:cubicBezTo>
                    <a:pt x="69" y="11"/>
                    <a:pt x="53" y="17"/>
                    <a:pt x="43" y="22"/>
                  </a:cubicBezTo>
                  <a:cubicBezTo>
                    <a:pt x="16" y="27"/>
                    <a:pt x="0" y="38"/>
                    <a:pt x="0" y="38"/>
                  </a:cubicBezTo>
                  <a:cubicBezTo>
                    <a:pt x="0" y="38"/>
                    <a:pt x="16" y="38"/>
                    <a:pt x="43" y="43"/>
                  </a:cubicBezTo>
                  <a:cubicBezTo>
                    <a:pt x="69" y="43"/>
                    <a:pt x="101" y="48"/>
                    <a:pt x="148" y="64"/>
                  </a:cubicBezTo>
                  <a:cubicBezTo>
                    <a:pt x="164" y="69"/>
                    <a:pt x="191" y="75"/>
                    <a:pt x="212" y="80"/>
                  </a:cubicBezTo>
                  <a:cubicBezTo>
                    <a:pt x="238" y="91"/>
                    <a:pt x="260" y="96"/>
                    <a:pt x="286" y="101"/>
                  </a:cubicBezTo>
                  <a:cubicBezTo>
                    <a:pt x="334" y="122"/>
                    <a:pt x="387" y="144"/>
                    <a:pt x="440" y="170"/>
                  </a:cubicBezTo>
                  <a:cubicBezTo>
                    <a:pt x="466" y="181"/>
                    <a:pt x="482" y="197"/>
                    <a:pt x="508" y="207"/>
                  </a:cubicBezTo>
                  <a:cubicBezTo>
                    <a:pt x="524" y="212"/>
                    <a:pt x="530" y="223"/>
                    <a:pt x="540" y="228"/>
                  </a:cubicBezTo>
                  <a:cubicBezTo>
                    <a:pt x="556" y="234"/>
                    <a:pt x="561" y="239"/>
                    <a:pt x="577" y="255"/>
                  </a:cubicBezTo>
                  <a:cubicBezTo>
                    <a:pt x="593" y="265"/>
                    <a:pt x="614" y="287"/>
                    <a:pt x="635" y="302"/>
                  </a:cubicBezTo>
                  <a:lnTo>
                    <a:pt x="683" y="345"/>
                  </a:lnTo>
                  <a:cubicBezTo>
                    <a:pt x="694" y="361"/>
                    <a:pt x="710" y="371"/>
                    <a:pt x="720" y="392"/>
                  </a:cubicBezTo>
                  <a:cubicBezTo>
                    <a:pt x="736" y="408"/>
                    <a:pt x="741" y="419"/>
                    <a:pt x="747" y="435"/>
                  </a:cubicBezTo>
                  <a:cubicBezTo>
                    <a:pt x="762" y="461"/>
                    <a:pt x="773" y="472"/>
                    <a:pt x="773" y="472"/>
                  </a:cubicBezTo>
                  <a:cubicBezTo>
                    <a:pt x="773" y="472"/>
                    <a:pt x="773" y="461"/>
                    <a:pt x="768" y="435"/>
                  </a:cubicBezTo>
                  <a:cubicBezTo>
                    <a:pt x="768" y="419"/>
                    <a:pt x="762" y="408"/>
                    <a:pt x="757" y="387"/>
                  </a:cubicBezTo>
                  <a:cubicBezTo>
                    <a:pt x="747" y="366"/>
                    <a:pt x="741" y="350"/>
                    <a:pt x="731" y="329"/>
                  </a:cubicBezTo>
                  <a:cubicBezTo>
                    <a:pt x="720" y="308"/>
                    <a:pt x="704" y="287"/>
                    <a:pt x="688" y="260"/>
                  </a:cubicBezTo>
                  <a:cubicBezTo>
                    <a:pt x="667" y="239"/>
                    <a:pt x="657" y="212"/>
                    <a:pt x="635" y="197"/>
                  </a:cubicBezTo>
                  <a:cubicBezTo>
                    <a:pt x="614" y="175"/>
                    <a:pt x="588" y="154"/>
                    <a:pt x="572" y="133"/>
                  </a:cubicBezTo>
                  <a:cubicBezTo>
                    <a:pt x="545" y="117"/>
                    <a:pt x="519" y="101"/>
                    <a:pt x="493" y="80"/>
                  </a:cubicBezTo>
                  <a:cubicBezTo>
                    <a:pt x="466" y="69"/>
                    <a:pt x="429" y="54"/>
                    <a:pt x="403" y="43"/>
                  </a:cubicBezTo>
                  <a:cubicBezTo>
                    <a:pt x="376" y="27"/>
                    <a:pt x="344" y="22"/>
                    <a:pt x="318" y="17"/>
                  </a:cubicBezTo>
                  <a:cubicBezTo>
                    <a:pt x="291" y="11"/>
                    <a:pt x="260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8670066" y="1765346"/>
              <a:ext cx="84670" cy="27667"/>
            </a:xfrm>
            <a:custGeom>
              <a:avLst/>
              <a:gdLst/>
              <a:ahLst/>
              <a:cxnLst/>
              <a:rect l="l" t="t" r="r" b="b"/>
              <a:pathLst>
                <a:path w="456" h="149" extrusionOk="0">
                  <a:moveTo>
                    <a:pt x="0" y="0"/>
                  </a:moveTo>
                  <a:lnTo>
                    <a:pt x="0" y="143"/>
                  </a:lnTo>
                  <a:lnTo>
                    <a:pt x="456" y="14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6422142" y="2197812"/>
              <a:ext cx="95625" cy="89499"/>
            </a:xfrm>
            <a:custGeom>
              <a:avLst/>
              <a:gdLst/>
              <a:ahLst/>
              <a:cxnLst/>
              <a:rect l="l" t="t" r="r" b="b"/>
              <a:pathLst>
                <a:path w="515" h="482" extrusionOk="0">
                  <a:moveTo>
                    <a:pt x="70" y="0"/>
                  </a:moveTo>
                  <a:lnTo>
                    <a:pt x="1" y="79"/>
                  </a:lnTo>
                  <a:lnTo>
                    <a:pt x="446" y="482"/>
                  </a:lnTo>
                  <a:lnTo>
                    <a:pt x="514" y="40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5963310" y="2247761"/>
              <a:ext cx="104352" cy="105468"/>
            </a:xfrm>
            <a:custGeom>
              <a:avLst/>
              <a:gdLst/>
              <a:ahLst/>
              <a:cxnLst/>
              <a:rect l="l" t="t" r="r" b="b"/>
              <a:pathLst>
                <a:path w="562" h="568" extrusionOk="0">
                  <a:moveTo>
                    <a:pt x="0" y="1"/>
                  </a:moveTo>
                  <a:cubicBezTo>
                    <a:pt x="0" y="1"/>
                    <a:pt x="27" y="49"/>
                    <a:pt x="69" y="107"/>
                  </a:cubicBezTo>
                  <a:cubicBezTo>
                    <a:pt x="90" y="139"/>
                    <a:pt x="122" y="170"/>
                    <a:pt x="148" y="207"/>
                  </a:cubicBezTo>
                  <a:cubicBezTo>
                    <a:pt x="185" y="239"/>
                    <a:pt x="217" y="276"/>
                    <a:pt x="249" y="308"/>
                  </a:cubicBezTo>
                  <a:cubicBezTo>
                    <a:pt x="281" y="345"/>
                    <a:pt x="323" y="382"/>
                    <a:pt x="355" y="409"/>
                  </a:cubicBezTo>
                  <a:cubicBezTo>
                    <a:pt x="386" y="440"/>
                    <a:pt x="424" y="472"/>
                    <a:pt x="455" y="493"/>
                  </a:cubicBezTo>
                  <a:cubicBezTo>
                    <a:pt x="514" y="541"/>
                    <a:pt x="561" y="567"/>
                    <a:pt x="561" y="567"/>
                  </a:cubicBezTo>
                  <a:cubicBezTo>
                    <a:pt x="561" y="567"/>
                    <a:pt x="535" y="520"/>
                    <a:pt x="487" y="461"/>
                  </a:cubicBezTo>
                  <a:cubicBezTo>
                    <a:pt x="466" y="430"/>
                    <a:pt x="434" y="398"/>
                    <a:pt x="408" y="361"/>
                  </a:cubicBezTo>
                  <a:cubicBezTo>
                    <a:pt x="376" y="329"/>
                    <a:pt x="339" y="292"/>
                    <a:pt x="307" y="255"/>
                  </a:cubicBezTo>
                  <a:cubicBezTo>
                    <a:pt x="275" y="223"/>
                    <a:pt x="238" y="186"/>
                    <a:pt x="201" y="160"/>
                  </a:cubicBezTo>
                  <a:cubicBezTo>
                    <a:pt x="169" y="123"/>
                    <a:pt x="138" y="96"/>
                    <a:pt x="106" y="75"/>
                  </a:cubicBezTo>
                  <a:cubicBezTo>
                    <a:pt x="42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4"/>
            <p:cNvSpPr/>
            <p:nvPr/>
          </p:nvSpPr>
          <p:spPr>
            <a:xfrm>
              <a:off x="5887549" y="2281185"/>
              <a:ext cx="178996" cy="175284"/>
            </a:xfrm>
            <a:custGeom>
              <a:avLst/>
              <a:gdLst/>
              <a:ahLst/>
              <a:cxnLst/>
              <a:rect l="l" t="t" r="r" b="b"/>
              <a:pathLst>
                <a:path w="964" h="94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5" y="213"/>
                    <a:pt x="228" y="266"/>
                    <a:pt x="281" y="324"/>
                  </a:cubicBezTo>
                  <a:cubicBezTo>
                    <a:pt x="334" y="382"/>
                    <a:pt x="392" y="440"/>
                    <a:pt x="450" y="504"/>
                  </a:cubicBezTo>
                  <a:cubicBezTo>
                    <a:pt x="514" y="562"/>
                    <a:pt x="572" y="620"/>
                    <a:pt x="630" y="673"/>
                  </a:cubicBezTo>
                  <a:cubicBezTo>
                    <a:pt x="689" y="726"/>
                    <a:pt x="742" y="774"/>
                    <a:pt x="794" y="811"/>
                  </a:cubicBezTo>
                  <a:lnTo>
                    <a:pt x="964" y="943"/>
                  </a:lnTo>
                  <a:lnTo>
                    <a:pt x="832" y="779"/>
                  </a:lnTo>
                  <a:cubicBezTo>
                    <a:pt x="789" y="731"/>
                    <a:pt x="736" y="678"/>
                    <a:pt x="683" y="620"/>
                  </a:cubicBezTo>
                  <a:cubicBezTo>
                    <a:pt x="630" y="562"/>
                    <a:pt x="572" y="504"/>
                    <a:pt x="514" y="440"/>
                  </a:cubicBezTo>
                  <a:cubicBezTo>
                    <a:pt x="450" y="382"/>
                    <a:pt x="392" y="324"/>
                    <a:pt x="334" y="271"/>
                  </a:cubicBezTo>
                  <a:cubicBezTo>
                    <a:pt x="276" y="218"/>
                    <a:pt x="223" y="170"/>
                    <a:pt x="170" y="133"/>
                  </a:cubicBezTo>
                  <a:cubicBezTo>
                    <a:pt x="75" y="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4"/>
            <p:cNvSpPr/>
            <p:nvPr/>
          </p:nvSpPr>
          <p:spPr>
            <a:xfrm>
              <a:off x="5811789" y="2316651"/>
              <a:ext cx="185123" cy="178070"/>
            </a:xfrm>
            <a:custGeom>
              <a:avLst/>
              <a:gdLst/>
              <a:ahLst/>
              <a:cxnLst/>
              <a:rect l="l" t="t" r="r" b="b"/>
              <a:pathLst>
                <a:path w="997" h="959" extrusionOk="0">
                  <a:moveTo>
                    <a:pt x="1" y="0"/>
                  </a:moveTo>
                  <a:cubicBezTo>
                    <a:pt x="1" y="1"/>
                    <a:pt x="54" y="69"/>
                    <a:pt x="139" y="165"/>
                  </a:cubicBezTo>
                  <a:cubicBezTo>
                    <a:pt x="186" y="212"/>
                    <a:pt x="234" y="270"/>
                    <a:pt x="292" y="329"/>
                  </a:cubicBezTo>
                  <a:lnTo>
                    <a:pt x="472" y="509"/>
                  </a:lnTo>
                  <a:cubicBezTo>
                    <a:pt x="536" y="567"/>
                    <a:pt x="594" y="630"/>
                    <a:pt x="657" y="678"/>
                  </a:cubicBezTo>
                  <a:cubicBezTo>
                    <a:pt x="716" y="731"/>
                    <a:pt x="774" y="784"/>
                    <a:pt x="827" y="826"/>
                  </a:cubicBezTo>
                  <a:cubicBezTo>
                    <a:pt x="927" y="911"/>
                    <a:pt x="996" y="959"/>
                    <a:pt x="996" y="959"/>
                  </a:cubicBezTo>
                  <a:cubicBezTo>
                    <a:pt x="996" y="959"/>
                    <a:pt x="943" y="884"/>
                    <a:pt x="858" y="794"/>
                  </a:cubicBezTo>
                  <a:cubicBezTo>
                    <a:pt x="811" y="747"/>
                    <a:pt x="768" y="689"/>
                    <a:pt x="710" y="630"/>
                  </a:cubicBezTo>
                  <a:lnTo>
                    <a:pt x="530" y="450"/>
                  </a:lnTo>
                  <a:cubicBezTo>
                    <a:pt x="461" y="387"/>
                    <a:pt x="403" y="329"/>
                    <a:pt x="345" y="276"/>
                  </a:cubicBezTo>
                  <a:cubicBezTo>
                    <a:pt x="281" y="223"/>
                    <a:pt x="223" y="170"/>
                    <a:pt x="170" y="133"/>
                  </a:cubicBezTo>
                  <a:cubicBezTo>
                    <a:pt x="75" y="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4"/>
            <p:cNvSpPr/>
            <p:nvPr/>
          </p:nvSpPr>
          <p:spPr>
            <a:xfrm>
              <a:off x="5758868" y="2362887"/>
              <a:ext cx="178067" cy="171199"/>
            </a:xfrm>
            <a:custGeom>
              <a:avLst/>
              <a:gdLst/>
              <a:ahLst/>
              <a:cxnLst/>
              <a:rect l="l" t="t" r="r" b="b"/>
              <a:pathLst>
                <a:path w="959" h="922" extrusionOk="0">
                  <a:moveTo>
                    <a:pt x="0" y="0"/>
                  </a:moveTo>
                  <a:cubicBezTo>
                    <a:pt x="0" y="0"/>
                    <a:pt x="53" y="69"/>
                    <a:pt x="132" y="159"/>
                  </a:cubicBezTo>
                  <a:cubicBezTo>
                    <a:pt x="175" y="207"/>
                    <a:pt x="228" y="260"/>
                    <a:pt x="281" y="318"/>
                  </a:cubicBezTo>
                  <a:cubicBezTo>
                    <a:pt x="334" y="381"/>
                    <a:pt x="392" y="434"/>
                    <a:pt x="450" y="493"/>
                  </a:cubicBezTo>
                  <a:cubicBezTo>
                    <a:pt x="508" y="551"/>
                    <a:pt x="572" y="604"/>
                    <a:pt x="630" y="657"/>
                  </a:cubicBezTo>
                  <a:cubicBezTo>
                    <a:pt x="688" y="710"/>
                    <a:pt x="741" y="757"/>
                    <a:pt x="794" y="794"/>
                  </a:cubicBezTo>
                  <a:cubicBezTo>
                    <a:pt x="895" y="874"/>
                    <a:pt x="958" y="921"/>
                    <a:pt x="958" y="921"/>
                  </a:cubicBezTo>
                  <a:cubicBezTo>
                    <a:pt x="958" y="921"/>
                    <a:pt x="905" y="858"/>
                    <a:pt x="826" y="762"/>
                  </a:cubicBezTo>
                  <a:cubicBezTo>
                    <a:pt x="789" y="715"/>
                    <a:pt x="736" y="662"/>
                    <a:pt x="683" y="604"/>
                  </a:cubicBezTo>
                  <a:cubicBezTo>
                    <a:pt x="630" y="545"/>
                    <a:pt x="572" y="493"/>
                    <a:pt x="508" y="429"/>
                  </a:cubicBezTo>
                  <a:cubicBezTo>
                    <a:pt x="450" y="371"/>
                    <a:pt x="392" y="318"/>
                    <a:pt x="334" y="265"/>
                  </a:cubicBezTo>
                  <a:cubicBezTo>
                    <a:pt x="270" y="212"/>
                    <a:pt x="217" y="164"/>
                    <a:pt x="164" y="127"/>
                  </a:cubicBezTo>
                  <a:cubicBezTo>
                    <a:pt x="69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4"/>
            <p:cNvSpPr/>
            <p:nvPr/>
          </p:nvSpPr>
          <p:spPr>
            <a:xfrm>
              <a:off x="5698891" y="2410052"/>
              <a:ext cx="184937" cy="184940"/>
            </a:xfrm>
            <a:custGeom>
              <a:avLst/>
              <a:gdLst/>
              <a:ahLst/>
              <a:cxnLst/>
              <a:rect l="l" t="t" r="r" b="b"/>
              <a:pathLst>
                <a:path w="996" h="99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3" y="74"/>
                    <a:pt x="138" y="170"/>
                  </a:cubicBezTo>
                  <a:cubicBezTo>
                    <a:pt x="186" y="223"/>
                    <a:pt x="233" y="276"/>
                    <a:pt x="291" y="344"/>
                  </a:cubicBezTo>
                  <a:cubicBezTo>
                    <a:pt x="350" y="403"/>
                    <a:pt x="408" y="471"/>
                    <a:pt x="471" y="530"/>
                  </a:cubicBezTo>
                  <a:cubicBezTo>
                    <a:pt x="535" y="588"/>
                    <a:pt x="593" y="657"/>
                    <a:pt x="657" y="704"/>
                  </a:cubicBezTo>
                  <a:cubicBezTo>
                    <a:pt x="715" y="768"/>
                    <a:pt x="773" y="810"/>
                    <a:pt x="826" y="858"/>
                  </a:cubicBezTo>
                  <a:cubicBezTo>
                    <a:pt x="927" y="943"/>
                    <a:pt x="995" y="995"/>
                    <a:pt x="995" y="995"/>
                  </a:cubicBezTo>
                  <a:cubicBezTo>
                    <a:pt x="995" y="995"/>
                    <a:pt x="942" y="927"/>
                    <a:pt x="858" y="826"/>
                  </a:cubicBezTo>
                  <a:cubicBezTo>
                    <a:pt x="810" y="773"/>
                    <a:pt x="768" y="720"/>
                    <a:pt x="704" y="657"/>
                  </a:cubicBezTo>
                  <a:cubicBezTo>
                    <a:pt x="646" y="593"/>
                    <a:pt x="588" y="530"/>
                    <a:pt x="530" y="471"/>
                  </a:cubicBezTo>
                  <a:cubicBezTo>
                    <a:pt x="461" y="408"/>
                    <a:pt x="403" y="344"/>
                    <a:pt x="344" y="291"/>
                  </a:cubicBezTo>
                  <a:cubicBezTo>
                    <a:pt x="281" y="228"/>
                    <a:pt x="223" y="186"/>
                    <a:pt x="170" y="138"/>
                  </a:cubicBezTo>
                  <a:cubicBezTo>
                    <a:pt x="74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4"/>
            <p:cNvSpPr/>
            <p:nvPr/>
          </p:nvSpPr>
          <p:spPr>
            <a:xfrm>
              <a:off x="5654698" y="2468915"/>
              <a:ext cx="198678" cy="198866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0" y="1"/>
                  </a:moveTo>
                  <a:cubicBezTo>
                    <a:pt x="0" y="1"/>
                    <a:pt x="58" y="80"/>
                    <a:pt x="154" y="186"/>
                  </a:cubicBezTo>
                  <a:cubicBezTo>
                    <a:pt x="196" y="239"/>
                    <a:pt x="249" y="303"/>
                    <a:pt x="318" y="366"/>
                  </a:cubicBezTo>
                  <a:cubicBezTo>
                    <a:pt x="376" y="430"/>
                    <a:pt x="445" y="498"/>
                    <a:pt x="508" y="562"/>
                  </a:cubicBezTo>
                  <a:cubicBezTo>
                    <a:pt x="577" y="631"/>
                    <a:pt x="641" y="694"/>
                    <a:pt x="709" y="753"/>
                  </a:cubicBezTo>
                  <a:cubicBezTo>
                    <a:pt x="773" y="816"/>
                    <a:pt x="831" y="874"/>
                    <a:pt x="884" y="922"/>
                  </a:cubicBezTo>
                  <a:cubicBezTo>
                    <a:pt x="990" y="1012"/>
                    <a:pt x="1069" y="1070"/>
                    <a:pt x="1069" y="1070"/>
                  </a:cubicBezTo>
                  <a:cubicBezTo>
                    <a:pt x="1069" y="1070"/>
                    <a:pt x="1011" y="991"/>
                    <a:pt x="921" y="885"/>
                  </a:cubicBezTo>
                  <a:cubicBezTo>
                    <a:pt x="873" y="832"/>
                    <a:pt x="820" y="768"/>
                    <a:pt x="752" y="710"/>
                  </a:cubicBezTo>
                  <a:cubicBezTo>
                    <a:pt x="693" y="641"/>
                    <a:pt x="630" y="578"/>
                    <a:pt x="561" y="509"/>
                  </a:cubicBezTo>
                  <a:cubicBezTo>
                    <a:pt x="498" y="446"/>
                    <a:pt x="429" y="377"/>
                    <a:pt x="365" y="319"/>
                  </a:cubicBezTo>
                  <a:cubicBezTo>
                    <a:pt x="296" y="255"/>
                    <a:pt x="238" y="197"/>
                    <a:pt x="185" y="154"/>
                  </a:cubicBezTo>
                  <a:cubicBezTo>
                    <a:pt x="79" y="5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4"/>
            <p:cNvSpPr/>
            <p:nvPr/>
          </p:nvSpPr>
          <p:spPr>
            <a:xfrm>
              <a:off x="5615332" y="2537805"/>
              <a:ext cx="202577" cy="202580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0" y="0"/>
                  </a:moveTo>
                  <a:cubicBezTo>
                    <a:pt x="0" y="0"/>
                    <a:pt x="59" y="80"/>
                    <a:pt x="154" y="186"/>
                  </a:cubicBezTo>
                  <a:cubicBezTo>
                    <a:pt x="196" y="239"/>
                    <a:pt x="260" y="302"/>
                    <a:pt x="318" y="371"/>
                  </a:cubicBezTo>
                  <a:cubicBezTo>
                    <a:pt x="376" y="434"/>
                    <a:pt x="450" y="503"/>
                    <a:pt x="514" y="572"/>
                  </a:cubicBezTo>
                  <a:cubicBezTo>
                    <a:pt x="583" y="641"/>
                    <a:pt x="657" y="704"/>
                    <a:pt x="720" y="773"/>
                  </a:cubicBezTo>
                  <a:cubicBezTo>
                    <a:pt x="789" y="831"/>
                    <a:pt x="853" y="890"/>
                    <a:pt x="905" y="937"/>
                  </a:cubicBezTo>
                  <a:cubicBezTo>
                    <a:pt x="1017" y="1033"/>
                    <a:pt x="1091" y="1091"/>
                    <a:pt x="1091" y="1091"/>
                  </a:cubicBezTo>
                  <a:cubicBezTo>
                    <a:pt x="1091" y="1091"/>
                    <a:pt x="1032" y="1011"/>
                    <a:pt x="937" y="906"/>
                  </a:cubicBezTo>
                  <a:cubicBezTo>
                    <a:pt x="890" y="853"/>
                    <a:pt x="831" y="784"/>
                    <a:pt x="773" y="720"/>
                  </a:cubicBezTo>
                  <a:cubicBezTo>
                    <a:pt x="715" y="651"/>
                    <a:pt x="641" y="588"/>
                    <a:pt x="577" y="514"/>
                  </a:cubicBezTo>
                  <a:cubicBezTo>
                    <a:pt x="508" y="450"/>
                    <a:pt x="434" y="382"/>
                    <a:pt x="371" y="318"/>
                  </a:cubicBezTo>
                  <a:cubicBezTo>
                    <a:pt x="302" y="255"/>
                    <a:pt x="239" y="196"/>
                    <a:pt x="186" y="149"/>
                  </a:cubicBezTo>
                  <a:cubicBezTo>
                    <a:pt x="80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4"/>
            <p:cNvSpPr/>
            <p:nvPr/>
          </p:nvSpPr>
          <p:spPr>
            <a:xfrm>
              <a:off x="5575038" y="2587012"/>
              <a:ext cx="226158" cy="222262"/>
            </a:xfrm>
            <a:custGeom>
              <a:avLst/>
              <a:gdLst/>
              <a:ahLst/>
              <a:cxnLst/>
              <a:rect l="l" t="t" r="r" b="b"/>
              <a:pathLst>
                <a:path w="1218" h="1197" extrusionOk="0">
                  <a:moveTo>
                    <a:pt x="0" y="0"/>
                  </a:moveTo>
                  <a:cubicBezTo>
                    <a:pt x="0" y="0"/>
                    <a:pt x="64" y="80"/>
                    <a:pt x="175" y="196"/>
                  </a:cubicBezTo>
                  <a:cubicBezTo>
                    <a:pt x="228" y="259"/>
                    <a:pt x="297" y="323"/>
                    <a:pt x="371" y="397"/>
                  </a:cubicBezTo>
                  <a:cubicBezTo>
                    <a:pt x="440" y="466"/>
                    <a:pt x="514" y="540"/>
                    <a:pt x="588" y="619"/>
                  </a:cubicBezTo>
                  <a:cubicBezTo>
                    <a:pt x="667" y="693"/>
                    <a:pt x="741" y="773"/>
                    <a:pt x="810" y="842"/>
                  </a:cubicBezTo>
                  <a:cubicBezTo>
                    <a:pt x="884" y="905"/>
                    <a:pt x="953" y="974"/>
                    <a:pt x="1011" y="1027"/>
                  </a:cubicBezTo>
                  <a:cubicBezTo>
                    <a:pt x="1128" y="1128"/>
                    <a:pt x="1218" y="1196"/>
                    <a:pt x="1218" y="1196"/>
                  </a:cubicBezTo>
                  <a:cubicBezTo>
                    <a:pt x="1218" y="1196"/>
                    <a:pt x="1149" y="1112"/>
                    <a:pt x="1043" y="990"/>
                  </a:cubicBezTo>
                  <a:cubicBezTo>
                    <a:pt x="990" y="932"/>
                    <a:pt x="932" y="858"/>
                    <a:pt x="858" y="789"/>
                  </a:cubicBezTo>
                  <a:cubicBezTo>
                    <a:pt x="826" y="752"/>
                    <a:pt x="784" y="715"/>
                    <a:pt x="752" y="672"/>
                  </a:cubicBezTo>
                  <a:lnTo>
                    <a:pt x="641" y="561"/>
                  </a:lnTo>
                  <a:cubicBezTo>
                    <a:pt x="561" y="487"/>
                    <a:pt x="487" y="413"/>
                    <a:pt x="413" y="344"/>
                  </a:cubicBezTo>
                  <a:cubicBezTo>
                    <a:pt x="344" y="275"/>
                    <a:pt x="270" y="212"/>
                    <a:pt x="212" y="164"/>
                  </a:cubicBezTo>
                  <a:cubicBezTo>
                    <a:pt x="85" y="5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4"/>
            <p:cNvSpPr/>
            <p:nvPr/>
          </p:nvSpPr>
          <p:spPr>
            <a:xfrm>
              <a:off x="5530845" y="2666486"/>
              <a:ext cx="256610" cy="244915"/>
            </a:xfrm>
            <a:custGeom>
              <a:avLst/>
              <a:gdLst/>
              <a:ahLst/>
              <a:cxnLst/>
              <a:rect l="l" t="t" r="r" b="b"/>
              <a:pathLst>
                <a:path w="1382" h="1319" extrusionOk="0">
                  <a:moveTo>
                    <a:pt x="0" y="1"/>
                  </a:moveTo>
                  <a:cubicBezTo>
                    <a:pt x="0" y="1"/>
                    <a:pt x="16" y="27"/>
                    <a:pt x="53" y="59"/>
                  </a:cubicBezTo>
                  <a:cubicBezTo>
                    <a:pt x="85" y="101"/>
                    <a:pt x="138" y="154"/>
                    <a:pt x="196" y="218"/>
                  </a:cubicBezTo>
                  <a:cubicBezTo>
                    <a:pt x="254" y="287"/>
                    <a:pt x="328" y="361"/>
                    <a:pt x="408" y="440"/>
                  </a:cubicBezTo>
                  <a:cubicBezTo>
                    <a:pt x="487" y="520"/>
                    <a:pt x="572" y="604"/>
                    <a:pt x="662" y="684"/>
                  </a:cubicBezTo>
                  <a:cubicBezTo>
                    <a:pt x="746" y="763"/>
                    <a:pt x="831" y="848"/>
                    <a:pt x="916" y="922"/>
                  </a:cubicBezTo>
                  <a:cubicBezTo>
                    <a:pt x="1006" y="996"/>
                    <a:pt x="1075" y="1065"/>
                    <a:pt x="1149" y="1128"/>
                  </a:cubicBezTo>
                  <a:cubicBezTo>
                    <a:pt x="1218" y="1187"/>
                    <a:pt x="1276" y="1229"/>
                    <a:pt x="1313" y="1266"/>
                  </a:cubicBezTo>
                  <a:cubicBezTo>
                    <a:pt x="1355" y="1298"/>
                    <a:pt x="1382" y="1319"/>
                    <a:pt x="1382" y="1319"/>
                  </a:cubicBezTo>
                  <a:cubicBezTo>
                    <a:pt x="1382" y="1319"/>
                    <a:pt x="1360" y="1292"/>
                    <a:pt x="1329" y="1255"/>
                  </a:cubicBezTo>
                  <a:cubicBezTo>
                    <a:pt x="1297" y="1218"/>
                    <a:pt x="1244" y="1165"/>
                    <a:pt x="1180" y="1097"/>
                  </a:cubicBezTo>
                  <a:cubicBezTo>
                    <a:pt x="1122" y="1033"/>
                    <a:pt x="1048" y="959"/>
                    <a:pt x="969" y="879"/>
                  </a:cubicBezTo>
                  <a:cubicBezTo>
                    <a:pt x="889" y="800"/>
                    <a:pt x="805" y="715"/>
                    <a:pt x="720" y="636"/>
                  </a:cubicBezTo>
                  <a:cubicBezTo>
                    <a:pt x="635" y="557"/>
                    <a:pt x="545" y="472"/>
                    <a:pt x="461" y="398"/>
                  </a:cubicBezTo>
                  <a:cubicBezTo>
                    <a:pt x="376" y="324"/>
                    <a:pt x="302" y="250"/>
                    <a:pt x="228" y="191"/>
                  </a:cubicBezTo>
                  <a:cubicBezTo>
                    <a:pt x="164" y="133"/>
                    <a:pt x="106" y="86"/>
                    <a:pt x="64" y="5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4"/>
            <p:cNvSpPr/>
            <p:nvPr/>
          </p:nvSpPr>
          <p:spPr>
            <a:xfrm>
              <a:off x="5496307" y="2734447"/>
              <a:ext cx="297088" cy="282237"/>
            </a:xfrm>
            <a:custGeom>
              <a:avLst/>
              <a:gdLst/>
              <a:ahLst/>
              <a:cxnLst/>
              <a:rect l="l" t="t" r="r" b="b"/>
              <a:pathLst>
                <a:path w="1600" h="152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" y="27"/>
                    <a:pt x="64" y="69"/>
                  </a:cubicBezTo>
                  <a:cubicBezTo>
                    <a:pt x="107" y="117"/>
                    <a:pt x="165" y="175"/>
                    <a:pt x="239" y="254"/>
                  </a:cubicBezTo>
                  <a:cubicBezTo>
                    <a:pt x="308" y="328"/>
                    <a:pt x="387" y="413"/>
                    <a:pt x="483" y="508"/>
                  </a:cubicBezTo>
                  <a:cubicBezTo>
                    <a:pt x="573" y="598"/>
                    <a:pt x="673" y="693"/>
                    <a:pt x="774" y="794"/>
                  </a:cubicBezTo>
                  <a:cubicBezTo>
                    <a:pt x="874" y="884"/>
                    <a:pt x="970" y="985"/>
                    <a:pt x="1070" y="1069"/>
                  </a:cubicBezTo>
                  <a:cubicBezTo>
                    <a:pt x="1165" y="1154"/>
                    <a:pt x="1255" y="1233"/>
                    <a:pt x="1335" y="1302"/>
                  </a:cubicBezTo>
                  <a:cubicBezTo>
                    <a:pt x="1414" y="1366"/>
                    <a:pt x="1483" y="1419"/>
                    <a:pt x="1525" y="1461"/>
                  </a:cubicBezTo>
                  <a:cubicBezTo>
                    <a:pt x="1573" y="1498"/>
                    <a:pt x="1599" y="1519"/>
                    <a:pt x="1599" y="1519"/>
                  </a:cubicBezTo>
                  <a:cubicBezTo>
                    <a:pt x="1599" y="1519"/>
                    <a:pt x="1578" y="1493"/>
                    <a:pt x="1536" y="1450"/>
                  </a:cubicBezTo>
                  <a:cubicBezTo>
                    <a:pt x="1494" y="1403"/>
                    <a:pt x="1435" y="1345"/>
                    <a:pt x="1361" y="1265"/>
                  </a:cubicBezTo>
                  <a:cubicBezTo>
                    <a:pt x="1287" y="1191"/>
                    <a:pt x="1208" y="1106"/>
                    <a:pt x="1118" y="1011"/>
                  </a:cubicBezTo>
                  <a:cubicBezTo>
                    <a:pt x="1022" y="921"/>
                    <a:pt x="927" y="826"/>
                    <a:pt x="827" y="725"/>
                  </a:cubicBezTo>
                  <a:cubicBezTo>
                    <a:pt x="726" y="635"/>
                    <a:pt x="625" y="535"/>
                    <a:pt x="530" y="450"/>
                  </a:cubicBezTo>
                  <a:cubicBezTo>
                    <a:pt x="435" y="365"/>
                    <a:pt x="345" y="286"/>
                    <a:pt x="266" y="217"/>
                  </a:cubicBezTo>
                  <a:cubicBezTo>
                    <a:pt x="186" y="154"/>
                    <a:pt x="117" y="101"/>
                    <a:pt x="70" y="58"/>
                  </a:cubicBezTo>
                  <a:cubicBezTo>
                    <a:pt x="33" y="1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4"/>
            <p:cNvSpPr/>
            <p:nvPr/>
          </p:nvSpPr>
          <p:spPr>
            <a:xfrm>
              <a:off x="5466969" y="2807051"/>
              <a:ext cx="326425" cy="321602"/>
            </a:xfrm>
            <a:custGeom>
              <a:avLst/>
              <a:gdLst/>
              <a:ahLst/>
              <a:cxnLst/>
              <a:rect l="l" t="t" r="r" b="b"/>
              <a:pathLst>
                <a:path w="1758" h="1732" extrusionOk="0">
                  <a:moveTo>
                    <a:pt x="0" y="1"/>
                  </a:moveTo>
                  <a:cubicBezTo>
                    <a:pt x="0" y="1"/>
                    <a:pt x="27" y="27"/>
                    <a:pt x="69" y="80"/>
                  </a:cubicBezTo>
                  <a:cubicBezTo>
                    <a:pt x="117" y="133"/>
                    <a:pt x="185" y="202"/>
                    <a:pt x="265" y="281"/>
                  </a:cubicBezTo>
                  <a:cubicBezTo>
                    <a:pt x="344" y="371"/>
                    <a:pt x="434" y="467"/>
                    <a:pt x="535" y="567"/>
                  </a:cubicBezTo>
                  <a:cubicBezTo>
                    <a:pt x="630" y="673"/>
                    <a:pt x="746" y="779"/>
                    <a:pt x="852" y="890"/>
                  </a:cubicBezTo>
                  <a:cubicBezTo>
                    <a:pt x="963" y="996"/>
                    <a:pt x="1069" y="1112"/>
                    <a:pt x="1175" y="1208"/>
                  </a:cubicBezTo>
                  <a:cubicBezTo>
                    <a:pt x="1281" y="1308"/>
                    <a:pt x="1382" y="1403"/>
                    <a:pt x="1466" y="1478"/>
                  </a:cubicBezTo>
                  <a:cubicBezTo>
                    <a:pt x="1551" y="1562"/>
                    <a:pt x="1625" y="1620"/>
                    <a:pt x="1678" y="1663"/>
                  </a:cubicBezTo>
                  <a:cubicBezTo>
                    <a:pt x="1731" y="1710"/>
                    <a:pt x="1757" y="1732"/>
                    <a:pt x="1757" y="1732"/>
                  </a:cubicBezTo>
                  <a:cubicBezTo>
                    <a:pt x="1757" y="1732"/>
                    <a:pt x="1731" y="1705"/>
                    <a:pt x="1683" y="1652"/>
                  </a:cubicBezTo>
                  <a:cubicBezTo>
                    <a:pt x="1641" y="1599"/>
                    <a:pt x="1572" y="1525"/>
                    <a:pt x="1493" y="1446"/>
                  </a:cubicBezTo>
                  <a:cubicBezTo>
                    <a:pt x="1413" y="1361"/>
                    <a:pt x="1323" y="1261"/>
                    <a:pt x="1223" y="1165"/>
                  </a:cubicBezTo>
                  <a:cubicBezTo>
                    <a:pt x="1122" y="1059"/>
                    <a:pt x="1011" y="948"/>
                    <a:pt x="905" y="837"/>
                  </a:cubicBezTo>
                  <a:cubicBezTo>
                    <a:pt x="794" y="731"/>
                    <a:pt x="688" y="620"/>
                    <a:pt x="582" y="519"/>
                  </a:cubicBezTo>
                  <a:cubicBezTo>
                    <a:pt x="476" y="419"/>
                    <a:pt x="376" y="329"/>
                    <a:pt x="291" y="250"/>
                  </a:cubicBezTo>
                  <a:cubicBezTo>
                    <a:pt x="201" y="170"/>
                    <a:pt x="132" y="112"/>
                    <a:pt x="79" y="6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>
              <a:off x="5427603" y="2881883"/>
              <a:ext cx="301916" cy="296906"/>
            </a:xfrm>
            <a:custGeom>
              <a:avLst/>
              <a:gdLst/>
              <a:ahLst/>
              <a:cxnLst/>
              <a:rect l="l" t="t" r="r" b="b"/>
              <a:pathLst>
                <a:path w="1626" h="159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6" y="27"/>
                    <a:pt x="64" y="69"/>
                  </a:cubicBezTo>
                  <a:cubicBezTo>
                    <a:pt x="106" y="116"/>
                    <a:pt x="164" y="185"/>
                    <a:pt x="239" y="265"/>
                  </a:cubicBezTo>
                  <a:cubicBezTo>
                    <a:pt x="307" y="344"/>
                    <a:pt x="397" y="429"/>
                    <a:pt x="487" y="529"/>
                  </a:cubicBezTo>
                  <a:cubicBezTo>
                    <a:pt x="583" y="619"/>
                    <a:pt x="678" y="725"/>
                    <a:pt x="784" y="826"/>
                  </a:cubicBezTo>
                  <a:cubicBezTo>
                    <a:pt x="884" y="926"/>
                    <a:pt x="990" y="1027"/>
                    <a:pt x="1091" y="1117"/>
                  </a:cubicBezTo>
                  <a:cubicBezTo>
                    <a:pt x="1191" y="1212"/>
                    <a:pt x="1281" y="1292"/>
                    <a:pt x="1361" y="1360"/>
                  </a:cubicBezTo>
                  <a:cubicBezTo>
                    <a:pt x="1440" y="1434"/>
                    <a:pt x="1504" y="1487"/>
                    <a:pt x="1551" y="1535"/>
                  </a:cubicBezTo>
                  <a:cubicBezTo>
                    <a:pt x="1599" y="1572"/>
                    <a:pt x="1625" y="1599"/>
                    <a:pt x="1625" y="1599"/>
                  </a:cubicBezTo>
                  <a:cubicBezTo>
                    <a:pt x="1625" y="1599"/>
                    <a:pt x="1604" y="1572"/>
                    <a:pt x="1557" y="1530"/>
                  </a:cubicBezTo>
                  <a:cubicBezTo>
                    <a:pt x="1519" y="1482"/>
                    <a:pt x="1461" y="1413"/>
                    <a:pt x="1387" y="1334"/>
                  </a:cubicBezTo>
                  <a:cubicBezTo>
                    <a:pt x="1313" y="1255"/>
                    <a:pt x="1228" y="1170"/>
                    <a:pt x="1138" y="1069"/>
                  </a:cubicBezTo>
                  <a:cubicBezTo>
                    <a:pt x="1043" y="979"/>
                    <a:pt x="943" y="873"/>
                    <a:pt x="837" y="773"/>
                  </a:cubicBezTo>
                  <a:cubicBezTo>
                    <a:pt x="741" y="672"/>
                    <a:pt x="636" y="577"/>
                    <a:pt x="535" y="482"/>
                  </a:cubicBezTo>
                  <a:cubicBezTo>
                    <a:pt x="434" y="386"/>
                    <a:pt x="344" y="312"/>
                    <a:pt x="265" y="238"/>
                  </a:cubicBezTo>
                  <a:cubicBezTo>
                    <a:pt x="186" y="164"/>
                    <a:pt x="117" y="111"/>
                    <a:pt x="69" y="64"/>
                  </a:cubicBezTo>
                  <a:cubicBezTo>
                    <a:pt x="27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4"/>
            <p:cNvSpPr/>
            <p:nvPr/>
          </p:nvSpPr>
          <p:spPr>
            <a:xfrm>
              <a:off x="5401050" y="2954486"/>
              <a:ext cx="279263" cy="278338"/>
            </a:xfrm>
            <a:custGeom>
              <a:avLst/>
              <a:gdLst/>
              <a:ahLst/>
              <a:cxnLst/>
              <a:rect l="l" t="t" r="r" b="b"/>
              <a:pathLst>
                <a:path w="1504" h="1499" extrusionOk="0">
                  <a:moveTo>
                    <a:pt x="0" y="1"/>
                  </a:moveTo>
                  <a:cubicBezTo>
                    <a:pt x="0" y="1"/>
                    <a:pt x="22" y="27"/>
                    <a:pt x="64" y="70"/>
                  </a:cubicBezTo>
                  <a:cubicBezTo>
                    <a:pt x="101" y="117"/>
                    <a:pt x="154" y="175"/>
                    <a:pt x="223" y="250"/>
                  </a:cubicBezTo>
                  <a:cubicBezTo>
                    <a:pt x="286" y="324"/>
                    <a:pt x="366" y="408"/>
                    <a:pt x="450" y="504"/>
                  </a:cubicBezTo>
                  <a:cubicBezTo>
                    <a:pt x="540" y="594"/>
                    <a:pt x="630" y="684"/>
                    <a:pt x="726" y="779"/>
                  </a:cubicBezTo>
                  <a:cubicBezTo>
                    <a:pt x="816" y="874"/>
                    <a:pt x="916" y="964"/>
                    <a:pt x="1001" y="1049"/>
                  </a:cubicBezTo>
                  <a:cubicBezTo>
                    <a:pt x="1096" y="1133"/>
                    <a:pt x="1176" y="1213"/>
                    <a:pt x="1255" y="1282"/>
                  </a:cubicBezTo>
                  <a:cubicBezTo>
                    <a:pt x="1324" y="1345"/>
                    <a:pt x="1393" y="1398"/>
                    <a:pt x="1430" y="1440"/>
                  </a:cubicBezTo>
                  <a:cubicBezTo>
                    <a:pt x="1477" y="1478"/>
                    <a:pt x="1504" y="1499"/>
                    <a:pt x="1504" y="1499"/>
                  </a:cubicBezTo>
                  <a:cubicBezTo>
                    <a:pt x="1504" y="1499"/>
                    <a:pt x="1483" y="1472"/>
                    <a:pt x="1445" y="1430"/>
                  </a:cubicBezTo>
                  <a:cubicBezTo>
                    <a:pt x="1403" y="1382"/>
                    <a:pt x="1350" y="1324"/>
                    <a:pt x="1287" y="1250"/>
                  </a:cubicBezTo>
                  <a:cubicBezTo>
                    <a:pt x="1218" y="1176"/>
                    <a:pt x="1138" y="1091"/>
                    <a:pt x="1054" y="996"/>
                  </a:cubicBezTo>
                  <a:cubicBezTo>
                    <a:pt x="969" y="906"/>
                    <a:pt x="874" y="811"/>
                    <a:pt x="784" y="721"/>
                  </a:cubicBezTo>
                  <a:cubicBezTo>
                    <a:pt x="689" y="625"/>
                    <a:pt x="588" y="535"/>
                    <a:pt x="503" y="451"/>
                  </a:cubicBezTo>
                  <a:cubicBezTo>
                    <a:pt x="413" y="361"/>
                    <a:pt x="334" y="281"/>
                    <a:pt x="255" y="218"/>
                  </a:cubicBezTo>
                  <a:cubicBezTo>
                    <a:pt x="180" y="149"/>
                    <a:pt x="117" y="96"/>
                    <a:pt x="75" y="59"/>
                  </a:cubicBezTo>
                  <a:cubicBezTo>
                    <a:pt x="27" y="1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4"/>
            <p:cNvSpPr/>
            <p:nvPr/>
          </p:nvSpPr>
          <p:spPr>
            <a:xfrm>
              <a:off x="5374497" y="3038046"/>
              <a:ext cx="178067" cy="177141"/>
            </a:xfrm>
            <a:custGeom>
              <a:avLst/>
              <a:gdLst/>
              <a:ahLst/>
              <a:cxnLst/>
              <a:rect l="l" t="t" r="r" b="b"/>
              <a:pathLst>
                <a:path w="959" h="95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0" y="212"/>
                    <a:pt x="223" y="271"/>
                    <a:pt x="276" y="324"/>
                  </a:cubicBezTo>
                  <a:cubicBezTo>
                    <a:pt x="329" y="382"/>
                    <a:pt x="392" y="440"/>
                    <a:pt x="450" y="503"/>
                  </a:cubicBezTo>
                  <a:cubicBezTo>
                    <a:pt x="509" y="562"/>
                    <a:pt x="567" y="620"/>
                    <a:pt x="630" y="673"/>
                  </a:cubicBezTo>
                  <a:cubicBezTo>
                    <a:pt x="689" y="726"/>
                    <a:pt x="742" y="773"/>
                    <a:pt x="794" y="821"/>
                  </a:cubicBezTo>
                  <a:lnTo>
                    <a:pt x="959" y="953"/>
                  </a:lnTo>
                  <a:lnTo>
                    <a:pt x="826" y="784"/>
                  </a:lnTo>
                  <a:cubicBezTo>
                    <a:pt x="789" y="742"/>
                    <a:pt x="731" y="678"/>
                    <a:pt x="683" y="625"/>
                  </a:cubicBezTo>
                  <a:cubicBezTo>
                    <a:pt x="630" y="567"/>
                    <a:pt x="567" y="509"/>
                    <a:pt x="509" y="451"/>
                  </a:cubicBezTo>
                  <a:cubicBezTo>
                    <a:pt x="450" y="387"/>
                    <a:pt x="392" y="329"/>
                    <a:pt x="329" y="276"/>
                  </a:cubicBezTo>
                  <a:cubicBezTo>
                    <a:pt x="270" y="223"/>
                    <a:pt x="218" y="175"/>
                    <a:pt x="165" y="133"/>
                  </a:cubicBezTo>
                  <a:cubicBezTo>
                    <a:pt x="64" y="43"/>
                    <a:pt x="1" y="1"/>
                    <a:pt x="1" y="1"/>
                  </a:cubicBezTo>
                  <a:close/>
                  <a:moveTo>
                    <a:pt x="959" y="953"/>
                  </a:moveTo>
                  <a:lnTo>
                    <a:pt x="959" y="953"/>
                  </a:lnTo>
                  <a:lnTo>
                    <a:pt x="959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4"/>
            <p:cNvSpPr/>
            <p:nvPr/>
          </p:nvSpPr>
          <p:spPr>
            <a:xfrm>
              <a:off x="5643742" y="2312752"/>
              <a:ext cx="211490" cy="217434"/>
            </a:xfrm>
            <a:custGeom>
              <a:avLst/>
              <a:gdLst/>
              <a:ahLst/>
              <a:cxnLst/>
              <a:rect l="l" t="t" r="r" b="b"/>
              <a:pathLst>
                <a:path w="1139" h="1171" extrusionOk="0">
                  <a:moveTo>
                    <a:pt x="1139" y="0"/>
                  </a:moveTo>
                  <a:lnTo>
                    <a:pt x="938" y="164"/>
                  </a:lnTo>
                  <a:cubicBezTo>
                    <a:pt x="879" y="217"/>
                    <a:pt x="811" y="281"/>
                    <a:pt x="747" y="344"/>
                  </a:cubicBezTo>
                  <a:cubicBezTo>
                    <a:pt x="678" y="413"/>
                    <a:pt x="599" y="482"/>
                    <a:pt x="535" y="556"/>
                  </a:cubicBezTo>
                  <a:cubicBezTo>
                    <a:pt x="461" y="630"/>
                    <a:pt x="398" y="704"/>
                    <a:pt x="329" y="773"/>
                  </a:cubicBezTo>
                  <a:cubicBezTo>
                    <a:pt x="265" y="847"/>
                    <a:pt x="202" y="916"/>
                    <a:pt x="160" y="974"/>
                  </a:cubicBezTo>
                  <a:cubicBezTo>
                    <a:pt x="59" y="1091"/>
                    <a:pt x="1" y="1170"/>
                    <a:pt x="1" y="1170"/>
                  </a:cubicBezTo>
                  <a:cubicBezTo>
                    <a:pt x="1" y="1170"/>
                    <a:pt x="80" y="1107"/>
                    <a:pt x="191" y="1006"/>
                  </a:cubicBezTo>
                  <a:cubicBezTo>
                    <a:pt x="250" y="953"/>
                    <a:pt x="308" y="895"/>
                    <a:pt x="382" y="826"/>
                  </a:cubicBezTo>
                  <a:lnTo>
                    <a:pt x="594" y="614"/>
                  </a:lnTo>
                  <a:cubicBezTo>
                    <a:pt x="668" y="546"/>
                    <a:pt x="731" y="471"/>
                    <a:pt x="800" y="397"/>
                  </a:cubicBezTo>
                  <a:cubicBezTo>
                    <a:pt x="864" y="323"/>
                    <a:pt x="927" y="260"/>
                    <a:pt x="969" y="207"/>
                  </a:cubicBezTo>
                  <a:cubicBezTo>
                    <a:pt x="1070" y="85"/>
                    <a:pt x="1139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4"/>
            <p:cNvSpPr/>
            <p:nvPr/>
          </p:nvSpPr>
          <p:spPr>
            <a:xfrm>
              <a:off x="5461955" y="2249804"/>
              <a:ext cx="556483" cy="556490"/>
            </a:xfrm>
            <a:custGeom>
              <a:avLst/>
              <a:gdLst/>
              <a:ahLst/>
              <a:cxnLst/>
              <a:rect l="l" t="t" r="r" b="b"/>
              <a:pathLst>
                <a:path w="2997" h="2997" extrusionOk="0">
                  <a:moveTo>
                    <a:pt x="2997" y="1"/>
                  </a:moveTo>
                  <a:cubicBezTo>
                    <a:pt x="2996" y="1"/>
                    <a:pt x="2943" y="48"/>
                    <a:pt x="2859" y="122"/>
                  </a:cubicBezTo>
                  <a:cubicBezTo>
                    <a:pt x="2811" y="159"/>
                    <a:pt x="2758" y="207"/>
                    <a:pt x="2700" y="260"/>
                  </a:cubicBezTo>
                  <a:cubicBezTo>
                    <a:pt x="2637" y="313"/>
                    <a:pt x="2573" y="371"/>
                    <a:pt x="2499" y="445"/>
                  </a:cubicBezTo>
                  <a:cubicBezTo>
                    <a:pt x="2356" y="583"/>
                    <a:pt x="2187" y="742"/>
                    <a:pt x="2012" y="916"/>
                  </a:cubicBezTo>
                  <a:lnTo>
                    <a:pt x="1737" y="1186"/>
                  </a:lnTo>
                  <a:cubicBezTo>
                    <a:pt x="1647" y="1276"/>
                    <a:pt x="1551" y="1377"/>
                    <a:pt x="1467" y="1472"/>
                  </a:cubicBezTo>
                  <a:cubicBezTo>
                    <a:pt x="1282" y="1663"/>
                    <a:pt x="1102" y="1853"/>
                    <a:pt x="932" y="2033"/>
                  </a:cubicBezTo>
                  <a:cubicBezTo>
                    <a:pt x="848" y="2123"/>
                    <a:pt x="768" y="2213"/>
                    <a:pt x="689" y="2292"/>
                  </a:cubicBezTo>
                  <a:cubicBezTo>
                    <a:pt x="609" y="2372"/>
                    <a:pt x="535" y="2451"/>
                    <a:pt x="461" y="2520"/>
                  </a:cubicBezTo>
                  <a:cubicBezTo>
                    <a:pt x="323" y="2663"/>
                    <a:pt x="212" y="2779"/>
                    <a:pt x="122" y="2864"/>
                  </a:cubicBezTo>
                  <a:cubicBezTo>
                    <a:pt x="43" y="2944"/>
                    <a:pt x="1" y="2996"/>
                    <a:pt x="1" y="2996"/>
                  </a:cubicBezTo>
                  <a:cubicBezTo>
                    <a:pt x="1" y="2996"/>
                    <a:pt x="54" y="2954"/>
                    <a:pt x="138" y="2880"/>
                  </a:cubicBezTo>
                  <a:cubicBezTo>
                    <a:pt x="186" y="2843"/>
                    <a:pt x="239" y="2795"/>
                    <a:pt x="297" y="2742"/>
                  </a:cubicBezTo>
                  <a:cubicBezTo>
                    <a:pt x="355" y="2689"/>
                    <a:pt x="424" y="2626"/>
                    <a:pt x="493" y="2557"/>
                  </a:cubicBezTo>
                  <a:cubicBezTo>
                    <a:pt x="641" y="2420"/>
                    <a:pt x="805" y="2261"/>
                    <a:pt x="985" y="2086"/>
                  </a:cubicBezTo>
                  <a:lnTo>
                    <a:pt x="1255" y="1816"/>
                  </a:lnTo>
                  <a:cubicBezTo>
                    <a:pt x="1350" y="1721"/>
                    <a:pt x="1440" y="1626"/>
                    <a:pt x="1525" y="1530"/>
                  </a:cubicBezTo>
                  <a:cubicBezTo>
                    <a:pt x="1710" y="1340"/>
                    <a:pt x="1890" y="1149"/>
                    <a:pt x="2065" y="969"/>
                  </a:cubicBezTo>
                  <a:cubicBezTo>
                    <a:pt x="2150" y="874"/>
                    <a:pt x="2229" y="789"/>
                    <a:pt x="2308" y="710"/>
                  </a:cubicBezTo>
                  <a:cubicBezTo>
                    <a:pt x="2388" y="630"/>
                    <a:pt x="2462" y="551"/>
                    <a:pt x="2531" y="477"/>
                  </a:cubicBezTo>
                  <a:cubicBezTo>
                    <a:pt x="2674" y="339"/>
                    <a:pt x="2785" y="212"/>
                    <a:pt x="2869" y="133"/>
                  </a:cubicBezTo>
                  <a:cubicBezTo>
                    <a:pt x="2949" y="48"/>
                    <a:pt x="2996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4"/>
            <p:cNvSpPr/>
            <p:nvPr/>
          </p:nvSpPr>
          <p:spPr>
            <a:xfrm>
              <a:off x="5390280" y="2299011"/>
              <a:ext cx="682188" cy="675327"/>
            </a:xfrm>
            <a:custGeom>
              <a:avLst/>
              <a:gdLst/>
              <a:ahLst/>
              <a:cxnLst/>
              <a:rect l="l" t="t" r="r" b="b"/>
              <a:pathLst>
                <a:path w="3674" h="3637" extrusionOk="0">
                  <a:moveTo>
                    <a:pt x="3674" y="0"/>
                  </a:moveTo>
                  <a:cubicBezTo>
                    <a:pt x="3674" y="0"/>
                    <a:pt x="3615" y="53"/>
                    <a:pt x="3510" y="148"/>
                  </a:cubicBezTo>
                  <a:cubicBezTo>
                    <a:pt x="3404" y="238"/>
                    <a:pt x="3255" y="381"/>
                    <a:pt x="3076" y="545"/>
                  </a:cubicBezTo>
                  <a:cubicBezTo>
                    <a:pt x="2991" y="630"/>
                    <a:pt x="2890" y="715"/>
                    <a:pt x="2795" y="815"/>
                  </a:cubicBezTo>
                  <a:cubicBezTo>
                    <a:pt x="2694" y="916"/>
                    <a:pt x="2589" y="1016"/>
                    <a:pt x="2483" y="1122"/>
                  </a:cubicBezTo>
                  <a:cubicBezTo>
                    <a:pt x="2271" y="1334"/>
                    <a:pt x="2038" y="1562"/>
                    <a:pt x="1805" y="1789"/>
                  </a:cubicBezTo>
                  <a:cubicBezTo>
                    <a:pt x="1583" y="2017"/>
                    <a:pt x="1355" y="2250"/>
                    <a:pt x="1144" y="2467"/>
                  </a:cubicBezTo>
                  <a:cubicBezTo>
                    <a:pt x="1038" y="2573"/>
                    <a:pt x="942" y="2679"/>
                    <a:pt x="842" y="2779"/>
                  </a:cubicBezTo>
                  <a:lnTo>
                    <a:pt x="561" y="3060"/>
                  </a:lnTo>
                  <a:cubicBezTo>
                    <a:pt x="392" y="3229"/>
                    <a:pt x="254" y="3377"/>
                    <a:pt x="154" y="3473"/>
                  </a:cubicBezTo>
                  <a:cubicBezTo>
                    <a:pt x="53" y="3573"/>
                    <a:pt x="0" y="3637"/>
                    <a:pt x="0" y="3637"/>
                  </a:cubicBezTo>
                  <a:cubicBezTo>
                    <a:pt x="0" y="3637"/>
                    <a:pt x="58" y="3584"/>
                    <a:pt x="164" y="3483"/>
                  </a:cubicBezTo>
                  <a:cubicBezTo>
                    <a:pt x="270" y="3383"/>
                    <a:pt x="418" y="3250"/>
                    <a:pt x="598" y="3086"/>
                  </a:cubicBezTo>
                  <a:cubicBezTo>
                    <a:pt x="683" y="3001"/>
                    <a:pt x="784" y="2911"/>
                    <a:pt x="879" y="2816"/>
                  </a:cubicBezTo>
                  <a:cubicBezTo>
                    <a:pt x="979" y="2716"/>
                    <a:pt x="1085" y="2615"/>
                    <a:pt x="1191" y="2509"/>
                  </a:cubicBezTo>
                  <a:cubicBezTo>
                    <a:pt x="1403" y="2297"/>
                    <a:pt x="1636" y="2065"/>
                    <a:pt x="1858" y="1837"/>
                  </a:cubicBezTo>
                  <a:cubicBezTo>
                    <a:pt x="2774" y="927"/>
                    <a:pt x="3673" y="1"/>
                    <a:pt x="3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5356856" y="2579027"/>
              <a:ext cx="533830" cy="539779"/>
            </a:xfrm>
            <a:custGeom>
              <a:avLst/>
              <a:gdLst/>
              <a:ahLst/>
              <a:cxnLst/>
              <a:rect l="l" t="t" r="r" b="b"/>
              <a:pathLst>
                <a:path w="2875" h="2907" extrusionOk="0">
                  <a:moveTo>
                    <a:pt x="2874" y="1"/>
                  </a:moveTo>
                  <a:cubicBezTo>
                    <a:pt x="2874" y="1"/>
                    <a:pt x="2826" y="49"/>
                    <a:pt x="2747" y="122"/>
                  </a:cubicBezTo>
                  <a:cubicBezTo>
                    <a:pt x="2668" y="202"/>
                    <a:pt x="2546" y="308"/>
                    <a:pt x="2414" y="445"/>
                  </a:cubicBezTo>
                  <a:cubicBezTo>
                    <a:pt x="2282" y="583"/>
                    <a:pt x="2123" y="742"/>
                    <a:pt x="1959" y="916"/>
                  </a:cubicBezTo>
                  <a:cubicBezTo>
                    <a:pt x="1795" y="1086"/>
                    <a:pt x="1615" y="1271"/>
                    <a:pt x="1445" y="1456"/>
                  </a:cubicBezTo>
                  <a:cubicBezTo>
                    <a:pt x="1265" y="1642"/>
                    <a:pt x="1091" y="1827"/>
                    <a:pt x="921" y="2002"/>
                  </a:cubicBezTo>
                  <a:lnTo>
                    <a:pt x="678" y="2245"/>
                  </a:lnTo>
                  <a:lnTo>
                    <a:pt x="455" y="2462"/>
                  </a:lnTo>
                  <a:cubicBezTo>
                    <a:pt x="318" y="2594"/>
                    <a:pt x="207" y="2711"/>
                    <a:pt x="127" y="2790"/>
                  </a:cubicBezTo>
                  <a:cubicBezTo>
                    <a:pt x="48" y="2870"/>
                    <a:pt x="0" y="2907"/>
                    <a:pt x="0" y="2907"/>
                  </a:cubicBezTo>
                  <a:cubicBezTo>
                    <a:pt x="0" y="2907"/>
                    <a:pt x="53" y="2870"/>
                    <a:pt x="138" y="2796"/>
                  </a:cubicBezTo>
                  <a:cubicBezTo>
                    <a:pt x="186" y="2764"/>
                    <a:pt x="238" y="2716"/>
                    <a:pt x="297" y="2663"/>
                  </a:cubicBezTo>
                  <a:cubicBezTo>
                    <a:pt x="360" y="2610"/>
                    <a:pt x="424" y="2557"/>
                    <a:pt x="498" y="2489"/>
                  </a:cubicBezTo>
                  <a:cubicBezTo>
                    <a:pt x="641" y="2367"/>
                    <a:pt x="810" y="2213"/>
                    <a:pt x="979" y="2039"/>
                  </a:cubicBezTo>
                  <a:lnTo>
                    <a:pt x="1244" y="1774"/>
                  </a:lnTo>
                  <a:cubicBezTo>
                    <a:pt x="1329" y="1684"/>
                    <a:pt x="1424" y="1589"/>
                    <a:pt x="1509" y="1504"/>
                  </a:cubicBezTo>
                  <a:cubicBezTo>
                    <a:pt x="1689" y="1319"/>
                    <a:pt x="1858" y="1133"/>
                    <a:pt x="2028" y="954"/>
                  </a:cubicBezTo>
                  <a:cubicBezTo>
                    <a:pt x="2186" y="779"/>
                    <a:pt x="2335" y="609"/>
                    <a:pt x="2467" y="472"/>
                  </a:cubicBezTo>
                  <a:cubicBezTo>
                    <a:pt x="2594" y="329"/>
                    <a:pt x="2705" y="207"/>
                    <a:pt x="2779" y="128"/>
                  </a:cubicBezTo>
                  <a:cubicBezTo>
                    <a:pt x="2826" y="49"/>
                    <a:pt x="2874" y="1"/>
                    <a:pt x="2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4"/>
            <p:cNvSpPr/>
            <p:nvPr/>
          </p:nvSpPr>
          <p:spPr>
            <a:xfrm>
              <a:off x="5963310" y="2407081"/>
              <a:ext cx="106209" cy="100454"/>
            </a:xfrm>
            <a:custGeom>
              <a:avLst/>
              <a:gdLst/>
              <a:ahLst/>
              <a:cxnLst/>
              <a:rect l="l" t="t" r="r" b="b"/>
              <a:pathLst>
                <a:path w="572" h="541" extrusionOk="0">
                  <a:moveTo>
                    <a:pt x="572" y="0"/>
                  </a:moveTo>
                  <a:cubicBezTo>
                    <a:pt x="572" y="0"/>
                    <a:pt x="529" y="27"/>
                    <a:pt x="466" y="69"/>
                  </a:cubicBezTo>
                  <a:cubicBezTo>
                    <a:pt x="408" y="117"/>
                    <a:pt x="328" y="175"/>
                    <a:pt x="254" y="239"/>
                  </a:cubicBezTo>
                  <a:cubicBezTo>
                    <a:pt x="185" y="307"/>
                    <a:pt x="117" y="376"/>
                    <a:pt x="69" y="440"/>
                  </a:cubicBezTo>
                  <a:cubicBezTo>
                    <a:pt x="27" y="498"/>
                    <a:pt x="0" y="540"/>
                    <a:pt x="0" y="540"/>
                  </a:cubicBezTo>
                  <a:cubicBezTo>
                    <a:pt x="0" y="540"/>
                    <a:pt x="42" y="509"/>
                    <a:pt x="106" y="472"/>
                  </a:cubicBezTo>
                  <a:cubicBezTo>
                    <a:pt x="164" y="424"/>
                    <a:pt x="244" y="366"/>
                    <a:pt x="318" y="302"/>
                  </a:cubicBezTo>
                  <a:cubicBezTo>
                    <a:pt x="386" y="233"/>
                    <a:pt x="455" y="159"/>
                    <a:pt x="503" y="101"/>
                  </a:cubicBezTo>
                  <a:cubicBezTo>
                    <a:pt x="540" y="43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4"/>
            <p:cNvSpPr/>
            <p:nvPr/>
          </p:nvSpPr>
          <p:spPr>
            <a:xfrm>
              <a:off x="5411820" y="2777527"/>
              <a:ext cx="392342" cy="381578"/>
            </a:xfrm>
            <a:custGeom>
              <a:avLst/>
              <a:gdLst/>
              <a:ahLst/>
              <a:cxnLst/>
              <a:rect l="l" t="t" r="r" b="b"/>
              <a:pathLst>
                <a:path w="2113" h="2055" extrusionOk="0">
                  <a:moveTo>
                    <a:pt x="2113" y="1"/>
                  </a:moveTo>
                  <a:lnTo>
                    <a:pt x="2017" y="80"/>
                  </a:lnTo>
                  <a:cubicBezTo>
                    <a:pt x="1954" y="133"/>
                    <a:pt x="1869" y="202"/>
                    <a:pt x="1763" y="297"/>
                  </a:cubicBezTo>
                  <a:cubicBezTo>
                    <a:pt x="1657" y="387"/>
                    <a:pt x="1541" y="493"/>
                    <a:pt x="1414" y="615"/>
                  </a:cubicBezTo>
                  <a:cubicBezTo>
                    <a:pt x="1287" y="731"/>
                    <a:pt x="1155" y="858"/>
                    <a:pt x="1022" y="991"/>
                  </a:cubicBezTo>
                  <a:cubicBezTo>
                    <a:pt x="959" y="1060"/>
                    <a:pt x="890" y="1123"/>
                    <a:pt x="826" y="1181"/>
                  </a:cubicBezTo>
                  <a:cubicBezTo>
                    <a:pt x="758" y="1250"/>
                    <a:pt x="699" y="1308"/>
                    <a:pt x="641" y="1377"/>
                  </a:cubicBezTo>
                  <a:cubicBezTo>
                    <a:pt x="519" y="1499"/>
                    <a:pt x="408" y="1615"/>
                    <a:pt x="313" y="1721"/>
                  </a:cubicBezTo>
                  <a:cubicBezTo>
                    <a:pt x="223" y="1817"/>
                    <a:pt x="144" y="1906"/>
                    <a:pt x="91" y="1965"/>
                  </a:cubicBezTo>
                  <a:cubicBezTo>
                    <a:pt x="38" y="2023"/>
                    <a:pt x="1" y="2055"/>
                    <a:pt x="1" y="2055"/>
                  </a:cubicBezTo>
                  <a:cubicBezTo>
                    <a:pt x="1" y="2055"/>
                    <a:pt x="38" y="2023"/>
                    <a:pt x="96" y="1970"/>
                  </a:cubicBezTo>
                  <a:cubicBezTo>
                    <a:pt x="154" y="1917"/>
                    <a:pt x="244" y="1838"/>
                    <a:pt x="339" y="1748"/>
                  </a:cubicBezTo>
                  <a:cubicBezTo>
                    <a:pt x="440" y="1652"/>
                    <a:pt x="562" y="1541"/>
                    <a:pt x="683" y="1420"/>
                  </a:cubicBezTo>
                  <a:cubicBezTo>
                    <a:pt x="811" y="1303"/>
                    <a:pt x="943" y="1176"/>
                    <a:pt x="1075" y="1044"/>
                  </a:cubicBezTo>
                  <a:cubicBezTo>
                    <a:pt x="1207" y="911"/>
                    <a:pt x="1340" y="784"/>
                    <a:pt x="1462" y="663"/>
                  </a:cubicBezTo>
                  <a:cubicBezTo>
                    <a:pt x="1578" y="541"/>
                    <a:pt x="1700" y="424"/>
                    <a:pt x="1790" y="324"/>
                  </a:cubicBezTo>
                  <a:cubicBezTo>
                    <a:pt x="1890" y="223"/>
                    <a:pt x="1964" y="139"/>
                    <a:pt x="2023" y="80"/>
                  </a:cubicBezTo>
                  <a:cubicBezTo>
                    <a:pt x="2086" y="33"/>
                    <a:pt x="2113" y="1"/>
                    <a:pt x="2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5450257" y="2901380"/>
              <a:ext cx="339237" cy="331443"/>
            </a:xfrm>
            <a:custGeom>
              <a:avLst/>
              <a:gdLst/>
              <a:ahLst/>
              <a:cxnLst/>
              <a:rect l="l" t="t" r="r" b="b"/>
              <a:pathLst>
                <a:path w="1827" h="1785" extrusionOk="0">
                  <a:moveTo>
                    <a:pt x="1826" y="1"/>
                  </a:moveTo>
                  <a:cubicBezTo>
                    <a:pt x="1826" y="1"/>
                    <a:pt x="1794" y="27"/>
                    <a:pt x="1742" y="75"/>
                  </a:cubicBezTo>
                  <a:cubicBezTo>
                    <a:pt x="1689" y="117"/>
                    <a:pt x="1614" y="186"/>
                    <a:pt x="1525" y="266"/>
                  </a:cubicBezTo>
                  <a:cubicBezTo>
                    <a:pt x="1440" y="345"/>
                    <a:pt x="1334" y="446"/>
                    <a:pt x="1228" y="541"/>
                  </a:cubicBezTo>
                  <a:cubicBezTo>
                    <a:pt x="1122" y="647"/>
                    <a:pt x="1000" y="753"/>
                    <a:pt x="889" y="869"/>
                  </a:cubicBezTo>
                  <a:lnTo>
                    <a:pt x="556" y="1197"/>
                  </a:lnTo>
                  <a:cubicBezTo>
                    <a:pt x="450" y="1303"/>
                    <a:pt x="360" y="1404"/>
                    <a:pt x="275" y="1494"/>
                  </a:cubicBezTo>
                  <a:cubicBezTo>
                    <a:pt x="196" y="1584"/>
                    <a:pt x="127" y="1663"/>
                    <a:pt x="74" y="1705"/>
                  </a:cubicBezTo>
                  <a:cubicBezTo>
                    <a:pt x="27" y="1758"/>
                    <a:pt x="0" y="1785"/>
                    <a:pt x="0" y="1785"/>
                  </a:cubicBezTo>
                  <a:cubicBezTo>
                    <a:pt x="0" y="1785"/>
                    <a:pt x="37" y="1758"/>
                    <a:pt x="90" y="1716"/>
                  </a:cubicBezTo>
                  <a:cubicBezTo>
                    <a:pt x="143" y="1668"/>
                    <a:pt x="212" y="1599"/>
                    <a:pt x="307" y="1520"/>
                  </a:cubicBezTo>
                  <a:cubicBezTo>
                    <a:pt x="392" y="1441"/>
                    <a:pt x="498" y="1345"/>
                    <a:pt x="604" y="1245"/>
                  </a:cubicBezTo>
                  <a:cubicBezTo>
                    <a:pt x="709" y="1139"/>
                    <a:pt x="831" y="1033"/>
                    <a:pt x="942" y="922"/>
                  </a:cubicBezTo>
                  <a:lnTo>
                    <a:pt x="1270" y="588"/>
                  </a:lnTo>
                  <a:cubicBezTo>
                    <a:pt x="1376" y="483"/>
                    <a:pt x="1472" y="382"/>
                    <a:pt x="1556" y="292"/>
                  </a:cubicBezTo>
                  <a:cubicBezTo>
                    <a:pt x="1636" y="207"/>
                    <a:pt x="1704" y="128"/>
                    <a:pt x="1757" y="80"/>
                  </a:cubicBezTo>
                  <a:cubicBezTo>
                    <a:pt x="1800" y="27"/>
                    <a:pt x="1826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4"/>
            <p:cNvSpPr/>
            <p:nvPr/>
          </p:nvSpPr>
          <p:spPr>
            <a:xfrm>
              <a:off x="5572067" y="3000723"/>
              <a:ext cx="217431" cy="217434"/>
            </a:xfrm>
            <a:custGeom>
              <a:avLst/>
              <a:gdLst/>
              <a:ahLst/>
              <a:cxnLst/>
              <a:rect l="l" t="t" r="r" b="b"/>
              <a:pathLst>
                <a:path w="1171" h="1171" extrusionOk="0">
                  <a:moveTo>
                    <a:pt x="1170" y="1"/>
                  </a:moveTo>
                  <a:lnTo>
                    <a:pt x="974" y="165"/>
                  </a:lnTo>
                  <a:cubicBezTo>
                    <a:pt x="916" y="218"/>
                    <a:pt x="847" y="281"/>
                    <a:pt x="773" y="345"/>
                  </a:cubicBezTo>
                  <a:cubicBezTo>
                    <a:pt x="704" y="413"/>
                    <a:pt x="630" y="482"/>
                    <a:pt x="556" y="556"/>
                  </a:cubicBezTo>
                  <a:cubicBezTo>
                    <a:pt x="482" y="630"/>
                    <a:pt x="413" y="704"/>
                    <a:pt x="344" y="773"/>
                  </a:cubicBezTo>
                  <a:cubicBezTo>
                    <a:pt x="281" y="847"/>
                    <a:pt x="217" y="916"/>
                    <a:pt x="165" y="974"/>
                  </a:cubicBezTo>
                  <a:cubicBezTo>
                    <a:pt x="59" y="1091"/>
                    <a:pt x="0" y="1170"/>
                    <a:pt x="0" y="1170"/>
                  </a:cubicBezTo>
                  <a:lnTo>
                    <a:pt x="202" y="1006"/>
                  </a:lnTo>
                  <a:cubicBezTo>
                    <a:pt x="260" y="953"/>
                    <a:pt x="323" y="895"/>
                    <a:pt x="397" y="826"/>
                  </a:cubicBezTo>
                  <a:cubicBezTo>
                    <a:pt x="472" y="763"/>
                    <a:pt x="546" y="689"/>
                    <a:pt x="614" y="615"/>
                  </a:cubicBezTo>
                  <a:cubicBezTo>
                    <a:pt x="689" y="546"/>
                    <a:pt x="763" y="472"/>
                    <a:pt x="826" y="397"/>
                  </a:cubicBezTo>
                  <a:cubicBezTo>
                    <a:pt x="895" y="323"/>
                    <a:pt x="953" y="260"/>
                    <a:pt x="1006" y="202"/>
                  </a:cubicBezTo>
                  <a:cubicBezTo>
                    <a:pt x="1107" y="85"/>
                    <a:pt x="1170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44"/>
          <p:cNvGrpSpPr/>
          <p:nvPr/>
        </p:nvGrpSpPr>
        <p:grpSpPr>
          <a:xfrm>
            <a:off x="67180" y="137463"/>
            <a:ext cx="1604420" cy="1420777"/>
            <a:chOff x="167260" y="-408490"/>
            <a:chExt cx="6853567" cy="6069105"/>
          </a:xfrm>
        </p:grpSpPr>
        <p:sp>
          <p:nvSpPr>
            <p:cNvPr id="1956" name="Google Shape;1956;p44"/>
            <p:cNvSpPr/>
            <p:nvPr/>
          </p:nvSpPr>
          <p:spPr>
            <a:xfrm rot="-2020514">
              <a:off x="558716" y="1002617"/>
              <a:ext cx="6070647" cy="3247427"/>
            </a:xfrm>
            <a:custGeom>
              <a:avLst/>
              <a:gdLst/>
              <a:ahLst/>
              <a:cxnLst/>
              <a:rect l="l" t="t" r="r" b="b"/>
              <a:pathLst>
                <a:path w="31469" h="16834" extrusionOk="0">
                  <a:moveTo>
                    <a:pt x="10772" y="1"/>
                  </a:moveTo>
                  <a:cubicBezTo>
                    <a:pt x="9730" y="1"/>
                    <a:pt x="8920" y="430"/>
                    <a:pt x="8348" y="1287"/>
                  </a:cubicBezTo>
                  <a:cubicBezTo>
                    <a:pt x="7686" y="2277"/>
                    <a:pt x="7348" y="3854"/>
                    <a:pt x="7311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25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7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54" y="8057"/>
                    <a:pt x="138" y="8639"/>
                    <a:pt x="1890" y="10296"/>
                  </a:cubicBezTo>
                  <a:cubicBezTo>
                    <a:pt x="2954" y="11312"/>
                    <a:pt x="4320" y="12408"/>
                    <a:pt x="5723" y="13387"/>
                  </a:cubicBezTo>
                  <a:cubicBezTo>
                    <a:pt x="7358" y="14531"/>
                    <a:pt x="8629" y="15393"/>
                    <a:pt x="10100" y="15960"/>
                  </a:cubicBezTo>
                  <a:cubicBezTo>
                    <a:pt x="11651" y="16563"/>
                    <a:pt x="13382" y="16833"/>
                    <a:pt x="15727" y="16833"/>
                  </a:cubicBezTo>
                  <a:cubicBezTo>
                    <a:pt x="18066" y="16833"/>
                    <a:pt x="19802" y="16563"/>
                    <a:pt x="21348" y="15960"/>
                  </a:cubicBezTo>
                  <a:cubicBezTo>
                    <a:pt x="22825" y="15388"/>
                    <a:pt x="24095" y="14531"/>
                    <a:pt x="25731" y="13387"/>
                  </a:cubicBezTo>
                  <a:cubicBezTo>
                    <a:pt x="27133" y="12403"/>
                    <a:pt x="28494" y="11302"/>
                    <a:pt x="29563" y="10296"/>
                  </a:cubicBezTo>
                  <a:cubicBezTo>
                    <a:pt x="31315" y="8639"/>
                    <a:pt x="31394" y="8052"/>
                    <a:pt x="31426" y="7829"/>
                  </a:cubicBezTo>
                  <a:cubicBezTo>
                    <a:pt x="31468" y="7565"/>
                    <a:pt x="31400" y="7305"/>
                    <a:pt x="31241" y="7110"/>
                  </a:cubicBezTo>
                  <a:cubicBezTo>
                    <a:pt x="31087" y="6924"/>
                    <a:pt x="30796" y="6697"/>
                    <a:pt x="30288" y="6697"/>
                  </a:cubicBezTo>
                  <a:cubicBezTo>
                    <a:pt x="29907" y="6697"/>
                    <a:pt x="29483" y="6824"/>
                    <a:pt x="28991" y="6967"/>
                  </a:cubicBezTo>
                  <a:cubicBezTo>
                    <a:pt x="28451" y="7125"/>
                    <a:pt x="27832" y="7311"/>
                    <a:pt x="27292" y="7311"/>
                  </a:cubicBezTo>
                  <a:cubicBezTo>
                    <a:pt x="26525" y="7311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0"/>
                    <a:pt x="21734" y="1"/>
                    <a:pt x="20697" y="1"/>
                  </a:cubicBezTo>
                  <a:cubicBezTo>
                    <a:pt x="19982" y="1"/>
                    <a:pt x="19490" y="112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7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2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4"/>
            <p:cNvSpPr/>
            <p:nvPr/>
          </p:nvSpPr>
          <p:spPr>
            <a:xfrm rot="-2020514">
              <a:off x="1861662" y="1287699"/>
              <a:ext cx="2791776" cy="2110808"/>
            </a:xfrm>
            <a:custGeom>
              <a:avLst/>
              <a:gdLst/>
              <a:ahLst/>
              <a:cxnLst/>
              <a:rect l="l" t="t" r="r" b="b"/>
              <a:pathLst>
                <a:path w="14472" h="10942" extrusionOk="0">
                  <a:moveTo>
                    <a:pt x="2717" y="309"/>
                  </a:moveTo>
                  <a:cubicBezTo>
                    <a:pt x="2791" y="309"/>
                    <a:pt x="2853" y="315"/>
                    <a:pt x="2901" y="318"/>
                  </a:cubicBezTo>
                  <a:cubicBezTo>
                    <a:pt x="2964" y="329"/>
                    <a:pt x="2996" y="329"/>
                    <a:pt x="2996" y="329"/>
                  </a:cubicBezTo>
                  <a:cubicBezTo>
                    <a:pt x="2996" y="329"/>
                    <a:pt x="2964" y="329"/>
                    <a:pt x="2890" y="324"/>
                  </a:cubicBezTo>
                  <a:cubicBezTo>
                    <a:pt x="2827" y="324"/>
                    <a:pt x="2726" y="324"/>
                    <a:pt x="2610" y="345"/>
                  </a:cubicBezTo>
                  <a:cubicBezTo>
                    <a:pt x="2361" y="382"/>
                    <a:pt x="2027" y="514"/>
                    <a:pt x="1715" y="789"/>
                  </a:cubicBezTo>
                  <a:cubicBezTo>
                    <a:pt x="1562" y="927"/>
                    <a:pt x="1419" y="1091"/>
                    <a:pt x="1297" y="1292"/>
                  </a:cubicBezTo>
                  <a:cubicBezTo>
                    <a:pt x="1175" y="1488"/>
                    <a:pt x="1085" y="1716"/>
                    <a:pt x="1011" y="1959"/>
                  </a:cubicBezTo>
                  <a:cubicBezTo>
                    <a:pt x="858" y="2441"/>
                    <a:pt x="805" y="2981"/>
                    <a:pt x="747" y="3531"/>
                  </a:cubicBezTo>
                  <a:cubicBezTo>
                    <a:pt x="683" y="4077"/>
                    <a:pt x="635" y="4622"/>
                    <a:pt x="593" y="5135"/>
                  </a:cubicBezTo>
                  <a:cubicBezTo>
                    <a:pt x="556" y="5643"/>
                    <a:pt x="514" y="6125"/>
                    <a:pt x="487" y="6538"/>
                  </a:cubicBezTo>
                  <a:cubicBezTo>
                    <a:pt x="461" y="6945"/>
                    <a:pt x="429" y="7289"/>
                    <a:pt x="413" y="7528"/>
                  </a:cubicBezTo>
                  <a:cubicBezTo>
                    <a:pt x="392" y="7766"/>
                    <a:pt x="376" y="7909"/>
                    <a:pt x="376" y="7909"/>
                  </a:cubicBezTo>
                  <a:cubicBezTo>
                    <a:pt x="376" y="7909"/>
                    <a:pt x="376" y="7766"/>
                    <a:pt x="371" y="7528"/>
                  </a:cubicBezTo>
                  <a:cubicBezTo>
                    <a:pt x="376" y="7289"/>
                    <a:pt x="371" y="6945"/>
                    <a:pt x="376" y="6538"/>
                  </a:cubicBezTo>
                  <a:cubicBezTo>
                    <a:pt x="387" y="6125"/>
                    <a:pt x="392" y="5643"/>
                    <a:pt x="418" y="5130"/>
                  </a:cubicBezTo>
                  <a:cubicBezTo>
                    <a:pt x="445" y="4611"/>
                    <a:pt x="482" y="4061"/>
                    <a:pt x="545" y="3515"/>
                  </a:cubicBezTo>
                  <a:cubicBezTo>
                    <a:pt x="609" y="2970"/>
                    <a:pt x="678" y="2414"/>
                    <a:pt x="842" y="1912"/>
                  </a:cubicBezTo>
                  <a:cubicBezTo>
                    <a:pt x="921" y="1663"/>
                    <a:pt x="1032" y="1425"/>
                    <a:pt x="1170" y="1224"/>
                  </a:cubicBezTo>
                  <a:cubicBezTo>
                    <a:pt x="1302" y="1017"/>
                    <a:pt x="1477" y="848"/>
                    <a:pt x="1641" y="710"/>
                  </a:cubicBezTo>
                  <a:cubicBezTo>
                    <a:pt x="1816" y="567"/>
                    <a:pt x="1990" y="477"/>
                    <a:pt x="2160" y="414"/>
                  </a:cubicBezTo>
                  <a:cubicBezTo>
                    <a:pt x="2324" y="355"/>
                    <a:pt x="2477" y="324"/>
                    <a:pt x="2610" y="313"/>
                  </a:cubicBezTo>
                  <a:cubicBezTo>
                    <a:pt x="2647" y="310"/>
                    <a:pt x="2683" y="309"/>
                    <a:pt x="2717" y="309"/>
                  </a:cubicBezTo>
                  <a:close/>
                  <a:moveTo>
                    <a:pt x="5288" y="1192"/>
                  </a:moveTo>
                  <a:cubicBezTo>
                    <a:pt x="5288" y="1192"/>
                    <a:pt x="5309" y="1218"/>
                    <a:pt x="5341" y="1271"/>
                  </a:cubicBezTo>
                  <a:cubicBezTo>
                    <a:pt x="5373" y="1324"/>
                    <a:pt x="5426" y="1398"/>
                    <a:pt x="5494" y="1488"/>
                  </a:cubicBezTo>
                  <a:cubicBezTo>
                    <a:pt x="5563" y="1583"/>
                    <a:pt x="5653" y="1689"/>
                    <a:pt x="5764" y="1806"/>
                  </a:cubicBezTo>
                  <a:cubicBezTo>
                    <a:pt x="5870" y="1922"/>
                    <a:pt x="6003" y="2055"/>
                    <a:pt x="6135" y="2203"/>
                  </a:cubicBezTo>
                  <a:cubicBezTo>
                    <a:pt x="6273" y="2351"/>
                    <a:pt x="6426" y="2515"/>
                    <a:pt x="6564" y="2706"/>
                  </a:cubicBezTo>
                  <a:cubicBezTo>
                    <a:pt x="6701" y="2896"/>
                    <a:pt x="6834" y="3124"/>
                    <a:pt x="6913" y="3378"/>
                  </a:cubicBezTo>
                  <a:cubicBezTo>
                    <a:pt x="6992" y="3637"/>
                    <a:pt x="7019" y="3923"/>
                    <a:pt x="6987" y="4204"/>
                  </a:cubicBezTo>
                  <a:cubicBezTo>
                    <a:pt x="6961" y="4479"/>
                    <a:pt x="6871" y="4749"/>
                    <a:pt x="6754" y="5003"/>
                  </a:cubicBezTo>
                  <a:cubicBezTo>
                    <a:pt x="6648" y="5262"/>
                    <a:pt x="6505" y="5490"/>
                    <a:pt x="6357" y="5723"/>
                  </a:cubicBezTo>
                  <a:cubicBezTo>
                    <a:pt x="6288" y="5834"/>
                    <a:pt x="6209" y="5940"/>
                    <a:pt x="6130" y="6046"/>
                  </a:cubicBezTo>
                  <a:cubicBezTo>
                    <a:pt x="6050" y="6151"/>
                    <a:pt x="5971" y="6252"/>
                    <a:pt x="5891" y="6353"/>
                  </a:cubicBezTo>
                  <a:cubicBezTo>
                    <a:pt x="5722" y="6543"/>
                    <a:pt x="5563" y="6734"/>
                    <a:pt x="5399" y="6898"/>
                  </a:cubicBezTo>
                  <a:cubicBezTo>
                    <a:pt x="5320" y="6988"/>
                    <a:pt x="5240" y="7067"/>
                    <a:pt x="5161" y="7147"/>
                  </a:cubicBezTo>
                  <a:cubicBezTo>
                    <a:pt x="5082" y="7215"/>
                    <a:pt x="5002" y="7295"/>
                    <a:pt x="4928" y="7364"/>
                  </a:cubicBezTo>
                  <a:cubicBezTo>
                    <a:pt x="4785" y="7512"/>
                    <a:pt x="4637" y="7628"/>
                    <a:pt x="4521" y="7734"/>
                  </a:cubicBezTo>
                  <a:cubicBezTo>
                    <a:pt x="4399" y="7845"/>
                    <a:pt x="4282" y="7930"/>
                    <a:pt x="4187" y="8004"/>
                  </a:cubicBezTo>
                  <a:cubicBezTo>
                    <a:pt x="4002" y="8158"/>
                    <a:pt x="3896" y="8237"/>
                    <a:pt x="3896" y="8237"/>
                  </a:cubicBezTo>
                  <a:cubicBezTo>
                    <a:pt x="3896" y="8237"/>
                    <a:pt x="4002" y="8147"/>
                    <a:pt x="4155" y="7967"/>
                  </a:cubicBezTo>
                  <a:cubicBezTo>
                    <a:pt x="4229" y="7882"/>
                    <a:pt x="4319" y="7766"/>
                    <a:pt x="4425" y="7644"/>
                  </a:cubicBezTo>
                  <a:cubicBezTo>
                    <a:pt x="4478" y="7581"/>
                    <a:pt x="4531" y="7517"/>
                    <a:pt x="4595" y="7443"/>
                  </a:cubicBezTo>
                  <a:cubicBezTo>
                    <a:pt x="4653" y="7379"/>
                    <a:pt x="4716" y="7305"/>
                    <a:pt x="4780" y="7226"/>
                  </a:cubicBezTo>
                  <a:cubicBezTo>
                    <a:pt x="4902" y="7072"/>
                    <a:pt x="5045" y="6908"/>
                    <a:pt x="5182" y="6728"/>
                  </a:cubicBezTo>
                  <a:cubicBezTo>
                    <a:pt x="5325" y="6548"/>
                    <a:pt x="5468" y="6358"/>
                    <a:pt x="5616" y="6167"/>
                  </a:cubicBezTo>
                  <a:cubicBezTo>
                    <a:pt x="5690" y="6067"/>
                    <a:pt x="5764" y="5961"/>
                    <a:pt x="5838" y="5860"/>
                  </a:cubicBezTo>
                  <a:cubicBezTo>
                    <a:pt x="5902" y="5754"/>
                    <a:pt x="5976" y="5649"/>
                    <a:pt x="6040" y="5543"/>
                  </a:cubicBezTo>
                  <a:cubicBezTo>
                    <a:pt x="6167" y="5326"/>
                    <a:pt x="6299" y="5103"/>
                    <a:pt x="6400" y="4870"/>
                  </a:cubicBezTo>
                  <a:cubicBezTo>
                    <a:pt x="6500" y="4638"/>
                    <a:pt x="6580" y="4399"/>
                    <a:pt x="6611" y="4167"/>
                  </a:cubicBezTo>
                  <a:cubicBezTo>
                    <a:pt x="6643" y="3939"/>
                    <a:pt x="6638" y="3701"/>
                    <a:pt x="6585" y="3478"/>
                  </a:cubicBezTo>
                  <a:cubicBezTo>
                    <a:pt x="6532" y="3261"/>
                    <a:pt x="6431" y="3055"/>
                    <a:pt x="6320" y="2870"/>
                  </a:cubicBezTo>
                  <a:cubicBezTo>
                    <a:pt x="6209" y="2684"/>
                    <a:pt x="6082" y="2510"/>
                    <a:pt x="5960" y="2351"/>
                  </a:cubicBezTo>
                  <a:cubicBezTo>
                    <a:pt x="5844" y="2187"/>
                    <a:pt x="5738" y="2039"/>
                    <a:pt x="5643" y="1901"/>
                  </a:cubicBezTo>
                  <a:cubicBezTo>
                    <a:pt x="5553" y="1758"/>
                    <a:pt x="5484" y="1636"/>
                    <a:pt x="5426" y="1536"/>
                  </a:cubicBezTo>
                  <a:cubicBezTo>
                    <a:pt x="5373" y="1430"/>
                    <a:pt x="5341" y="1340"/>
                    <a:pt x="5320" y="1282"/>
                  </a:cubicBezTo>
                  <a:cubicBezTo>
                    <a:pt x="5299" y="1224"/>
                    <a:pt x="5288" y="1192"/>
                    <a:pt x="5288" y="1192"/>
                  </a:cubicBezTo>
                  <a:close/>
                  <a:moveTo>
                    <a:pt x="11026" y="1062"/>
                  </a:moveTo>
                  <a:cubicBezTo>
                    <a:pt x="11261" y="1062"/>
                    <a:pt x="10876" y="2131"/>
                    <a:pt x="9861" y="4018"/>
                  </a:cubicBezTo>
                  <a:cubicBezTo>
                    <a:pt x="9284" y="5082"/>
                    <a:pt x="11719" y="7623"/>
                    <a:pt x="11719" y="7623"/>
                  </a:cubicBezTo>
                  <a:cubicBezTo>
                    <a:pt x="11089" y="7178"/>
                    <a:pt x="10592" y="6776"/>
                    <a:pt x="10189" y="6406"/>
                  </a:cubicBezTo>
                  <a:lnTo>
                    <a:pt x="10189" y="6406"/>
                  </a:lnTo>
                  <a:cubicBezTo>
                    <a:pt x="10274" y="6517"/>
                    <a:pt x="10364" y="6628"/>
                    <a:pt x="10449" y="6734"/>
                  </a:cubicBezTo>
                  <a:cubicBezTo>
                    <a:pt x="10586" y="6914"/>
                    <a:pt x="10724" y="7078"/>
                    <a:pt x="10851" y="7231"/>
                  </a:cubicBezTo>
                  <a:cubicBezTo>
                    <a:pt x="10909" y="7311"/>
                    <a:pt x="10978" y="7385"/>
                    <a:pt x="11036" y="7448"/>
                  </a:cubicBezTo>
                  <a:cubicBezTo>
                    <a:pt x="11095" y="7522"/>
                    <a:pt x="11147" y="7591"/>
                    <a:pt x="11200" y="7649"/>
                  </a:cubicBezTo>
                  <a:cubicBezTo>
                    <a:pt x="11306" y="7776"/>
                    <a:pt x="11402" y="7882"/>
                    <a:pt x="11476" y="7972"/>
                  </a:cubicBezTo>
                  <a:cubicBezTo>
                    <a:pt x="11624" y="8152"/>
                    <a:pt x="11714" y="8258"/>
                    <a:pt x="11714" y="8258"/>
                  </a:cubicBezTo>
                  <a:cubicBezTo>
                    <a:pt x="11714" y="8258"/>
                    <a:pt x="11608" y="8179"/>
                    <a:pt x="11423" y="8025"/>
                  </a:cubicBezTo>
                  <a:cubicBezTo>
                    <a:pt x="11327" y="7951"/>
                    <a:pt x="11216" y="7861"/>
                    <a:pt x="11089" y="7755"/>
                  </a:cubicBezTo>
                  <a:cubicBezTo>
                    <a:pt x="10962" y="7644"/>
                    <a:pt x="10825" y="7522"/>
                    <a:pt x="10682" y="7385"/>
                  </a:cubicBezTo>
                  <a:cubicBezTo>
                    <a:pt x="10608" y="7311"/>
                    <a:pt x="10528" y="7237"/>
                    <a:pt x="10449" y="7168"/>
                  </a:cubicBezTo>
                  <a:cubicBezTo>
                    <a:pt x="10369" y="7094"/>
                    <a:pt x="10290" y="7009"/>
                    <a:pt x="10211" y="6919"/>
                  </a:cubicBezTo>
                  <a:cubicBezTo>
                    <a:pt x="10047" y="6755"/>
                    <a:pt x="9888" y="6570"/>
                    <a:pt x="9718" y="6374"/>
                  </a:cubicBezTo>
                  <a:cubicBezTo>
                    <a:pt x="9639" y="6273"/>
                    <a:pt x="9560" y="6173"/>
                    <a:pt x="9480" y="6067"/>
                  </a:cubicBezTo>
                  <a:cubicBezTo>
                    <a:pt x="9401" y="5961"/>
                    <a:pt x="9332" y="5855"/>
                    <a:pt x="9253" y="5744"/>
                  </a:cubicBezTo>
                  <a:cubicBezTo>
                    <a:pt x="9104" y="5516"/>
                    <a:pt x="8967" y="5278"/>
                    <a:pt x="8856" y="5024"/>
                  </a:cubicBezTo>
                  <a:cubicBezTo>
                    <a:pt x="8750" y="4770"/>
                    <a:pt x="8654" y="4500"/>
                    <a:pt x="8623" y="4219"/>
                  </a:cubicBezTo>
                  <a:cubicBezTo>
                    <a:pt x="8623" y="3928"/>
                    <a:pt x="8644" y="3648"/>
                    <a:pt x="8729" y="3388"/>
                  </a:cubicBezTo>
                  <a:cubicBezTo>
                    <a:pt x="8808" y="3129"/>
                    <a:pt x="8940" y="2907"/>
                    <a:pt x="9078" y="2711"/>
                  </a:cubicBezTo>
                  <a:cubicBezTo>
                    <a:pt x="9215" y="2520"/>
                    <a:pt x="9369" y="2356"/>
                    <a:pt x="9507" y="2208"/>
                  </a:cubicBezTo>
                  <a:cubicBezTo>
                    <a:pt x="9650" y="2060"/>
                    <a:pt x="9771" y="1933"/>
                    <a:pt x="9877" y="1811"/>
                  </a:cubicBezTo>
                  <a:cubicBezTo>
                    <a:pt x="9983" y="1695"/>
                    <a:pt x="10078" y="1589"/>
                    <a:pt x="10152" y="1493"/>
                  </a:cubicBezTo>
                  <a:cubicBezTo>
                    <a:pt x="10216" y="1403"/>
                    <a:pt x="10274" y="1329"/>
                    <a:pt x="10301" y="1276"/>
                  </a:cubicBezTo>
                  <a:cubicBezTo>
                    <a:pt x="10338" y="1224"/>
                    <a:pt x="10353" y="1197"/>
                    <a:pt x="10354" y="1197"/>
                  </a:cubicBezTo>
                  <a:lnTo>
                    <a:pt x="10354" y="1197"/>
                  </a:lnTo>
                  <a:cubicBezTo>
                    <a:pt x="10354" y="1197"/>
                    <a:pt x="10343" y="1229"/>
                    <a:pt x="10322" y="1292"/>
                  </a:cubicBezTo>
                  <a:cubicBezTo>
                    <a:pt x="10301" y="1351"/>
                    <a:pt x="10269" y="1435"/>
                    <a:pt x="10216" y="1541"/>
                  </a:cubicBezTo>
                  <a:cubicBezTo>
                    <a:pt x="10163" y="1647"/>
                    <a:pt x="10089" y="1774"/>
                    <a:pt x="9999" y="1906"/>
                  </a:cubicBezTo>
                  <a:cubicBezTo>
                    <a:pt x="9904" y="2044"/>
                    <a:pt x="9798" y="2197"/>
                    <a:pt x="9681" y="2356"/>
                  </a:cubicBezTo>
                  <a:cubicBezTo>
                    <a:pt x="9560" y="2515"/>
                    <a:pt x="9438" y="2695"/>
                    <a:pt x="9321" y="2880"/>
                  </a:cubicBezTo>
                  <a:cubicBezTo>
                    <a:pt x="9253" y="2997"/>
                    <a:pt x="9184" y="3124"/>
                    <a:pt x="9131" y="3256"/>
                  </a:cubicBezTo>
                  <a:cubicBezTo>
                    <a:pt x="9411" y="2785"/>
                    <a:pt x="9845" y="2393"/>
                    <a:pt x="10136" y="1996"/>
                  </a:cubicBezTo>
                  <a:cubicBezTo>
                    <a:pt x="10605" y="1361"/>
                    <a:pt x="10902" y="1062"/>
                    <a:pt x="11026" y="1062"/>
                  </a:cubicBezTo>
                  <a:close/>
                  <a:moveTo>
                    <a:pt x="6828" y="5553"/>
                  </a:moveTo>
                  <a:cubicBezTo>
                    <a:pt x="6828" y="5554"/>
                    <a:pt x="6802" y="5638"/>
                    <a:pt x="6738" y="5776"/>
                  </a:cubicBezTo>
                  <a:cubicBezTo>
                    <a:pt x="6701" y="5850"/>
                    <a:pt x="6664" y="5929"/>
                    <a:pt x="6617" y="6030"/>
                  </a:cubicBezTo>
                  <a:cubicBezTo>
                    <a:pt x="6564" y="6120"/>
                    <a:pt x="6511" y="6226"/>
                    <a:pt x="6437" y="6337"/>
                  </a:cubicBezTo>
                  <a:cubicBezTo>
                    <a:pt x="6405" y="6390"/>
                    <a:pt x="6373" y="6458"/>
                    <a:pt x="6331" y="6517"/>
                  </a:cubicBezTo>
                  <a:cubicBezTo>
                    <a:pt x="6294" y="6575"/>
                    <a:pt x="6251" y="6638"/>
                    <a:pt x="6209" y="6702"/>
                  </a:cubicBezTo>
                  <a:cubicBezTo>
                    <a:pt x="6119" y="6829"/>
                    <a:pt x="6029" y="6956"/>
                    <a:pt x="5923" y="7088"/>
                  </a:cubicBezTo>
                  <a:lnTo>
                    <a:pt x="5764" y="7284"/>
                  </a:lnTo>
                  <a:lnTo>
                    <a:pt x="5685" y="7385"/>
                  </a:lnTo>
                  <a:cubicBezTo>
                    <a:pt x="5659" y="7416"/>
                    <a:pt x="5627" y="7448"/>
                    <a:pt x="5600" y="7485"/>
                  </a:cubicBezTo>
                  <a:cubicBezTo>
                    <a:pt x="5537" y="7549"/>
                    <a:pt x="5479" y="7607"/>
                    <a:pt x="5420" y="7676"/>
                  </a:cubicBezTo>
                  <a:cubicBezTo>
                    <a:pt x="5362" y="7739"/>
                    <a:pt x="5293" y="7803"/>
                    <a:pt x="5230" y="7861"/>
                  </a:cubicBezTo>
                  <a:cubicBezTo>
                    <a:pt x="5161" y="7919"/>
                    <a:pt x="5103" y="7988"/>
                    <a:pt x="5029" y="8046"/>
                  </a:cubicBezTo>
                  <a:cubicBezTo>
                    <a:pt x="4965" y="8105"/>
                    <a:pt x="4891" y="8158"/>
                    <a:pt x="4822" y="8216"/>
                  </a:cubicBezTo>
                  <a:cubicBezTo>
                    <a:pt x="4690" y="8338"/>
                    <a:pt x="4547" y="8438"/>
                    <a:pt x="4415" y="8533"/>
                  </a:cubicBezTo>
                  <a:cubicBezTo>
                    <a:pt x="4383" y="8560"/>
                    <a:pt x="4346" y="8581"/>
                    <a:pt x="4314" y="8607"/>
                  </a:cubicBezTo>
                  <a:lnTo>
                    <a:pt x="4261" y="8639"/>
                  </a:lnTo>
                  <a:lnTo>
                    <a:pt x="4208" y="8676"/>
                  </a:lnTo>
                  <a:cubicBezTo>
                    <a:pt x="4145" y="8713"/>
                    <a:pt x="4071" y="8761"/>
                    <a:pt x="4002" y="8798"/>
                  </a:cubicBezTo>
                  <a:cubicBezTo>
                    <a:pt x="3938" y="8840"/>
                    <a:pt x="3869" y="8877"/>
                    <a:pt x="3811" y="8920"/>
                  </a:cubicBezTo>
                  <a:cubicBezTo>
                    <a:pt x="3748" y="8952"/>
                    <a:pt x="3684" y="8983"/>
                    <a:pt x="3621" y="9010"/>
                  </a:cubicBezTo>
                  <a:cubicBezTo>
                    <a:pt x="3499" y="9073"/>
                    <a:pt x="3388" y="9131"/>
                    <a:pt x="3287" y="9169"/>
                  </a:cubicBezTo>
                  <a:cubicBezTo>
                    <a:pt x="3192" y="9211"/>
                    <a:pt x="3097" y="9243"/>
                    <a:pt x="3023" y="9274"/>
                  </a:cubicBezTo>
                  <a:cubicBezTo>
                    <a:pt x="2880" y="9327"/>
                    <a:pt x="2795" y="9364"/>
                    <a:pt x="2795" y="9364"/>
                  </a:cubicBezTo>
                  <a:cubicBezTo>
                    <a:pt x="2795" y="9364"/>
                    <a:pt x="2864" y="9311"/>
                    <a:pt x="2996" y="9232"/>
                  </a:cubicBezTo>
                  <a:cubicBezTo>
                    <a:pt x="3065" y="9169"/>
                    <a:pt x="3144" y="9126"/>
                    <a:pt x="3234" y="9063"/>
                  </a:cubicBezTo>
                  <a:cubicBezTo>
                    <a:pt x="3330" y="9004"/>
                    <a:pt x="3425" y="8930"/>
                    <a:pt x="3536" y="8862"/>
                  </a:cubicBezTo>
                  <a:cubicBezTo>
                    <a:pt x="3589" y="8819"/>
                    <a:pt x="3647" y="8787"/>
                    <a:pt x="3705" y="8745"/>
                  </a:cubicBezTo>
                  <a:cubicBezTo>
                    <a:pt x="3764" y="8708"/>
                    <a:pt x="3817" y="8660"/>
                    <a:pt x="3885" y="8613"/>
                  </a:cubicBezTo>
                  <a:cubicBezTo>
                    <a:pt x="4002" y="8523"/>
                    <a:pt x="4134" y="8427"/>
                    <a:pt x="4261" y="8332"/>
                  </a:cubicBezTo>
                  <a:cubicBezTo>
                    <a:pt x="4330" y="8279"/>
                    <a:pt x="4388" y="8226"/>
                    <a:pt x="4452" y="8173"/>
                  </a:cubicBezTo>
                  <a:lnTo>
                    <a:pt x="4552" y="8094"/>
                  </a:lnTo>
                  <a:cubicBezTo>
                    <a:pt x="4584" y="8068"/>
                    <a:pt x="4616" y="8031"/>
                    <a:pt x="4642" y="8004"/>
                  </a:cubicBezTo>
                  <a:cubicBezTo>
                    <a:pt x="4711" y="7946"/>
                    <a:pt x="4769" y="7893"/>
                    <a:pt x="4838" y="7835"/>
                  </a:cubicBezTo>
                  <a:cubicBezTo>
                    <a:pt x="4902" y="7776"/>
                    <a:pt x="4960" y="7713"/>
                    <a:pt x="5023" y="7655"/>
                  </a:cubicBezTo>
                  <a:cubicBezTo>
                    <a:pt x="5082" y="7596"/>
                    <a:pt x="5145" y="7538"/>
                    <a:pt x="5209" y="7475"/>
                  </a:cubicBezTo>
                  <a:cubicBezTo>
                    <a:pt x="5267" y="7416"/>
                    <a:pt x="5325" y="7353"/>
                    <a:pt x="5383" y="7289"/>
                  </a:cubicBezTo>
                  <a:cubicBezTo>
                    <a:pt x="5505" y="7173"/>
                    <a:pt x="5616" y="7046"/>
                    <a:pt x="5727" y="6930"/>
                  </a:cubicBezTo>
                  <a:lnTo>
                    <a:pt x="5886" y="6750"/>
                  </a:lnTo>
                  <a:cubicBezTo>
                    <a:pt x="5939" y="6691"/>
                    <a:pt x="5992" y="6638"/>
                    <a:pt x="6040" y="6575"/>
                  </a:cubicBezTo>
                  <a:cubicBezTo>
                    <a:pt x="6135" y="6464"/>
                    <a:pt x="6225" y="6353"/>
                    <a:pt x="6304" y="6252"/>
                  </a:cubicBezTo>
                  <a:cubicBezTo>
                    <a:pt x="6384" y="6151"/>
                    <a:pt x="6458" y="6056"/>
                    <a:pt x="6521" y="5966"/>
                  </a:cubicBezTo>
                  <a:cubicBezTo>
                    <a:pt x="6585" y="5881"/>
                    <a:pt x="6643" y="5807"/>
                    <a:pt x="6691" y="5749"/>
                  </a:cubicBezTo>
                  <a:cubicBezTo>
                    <a:pt x="6733" y="5691"/>
                    <a:pt x="6770" y="5638"/>
                    <a:pt x="6797" y="5606"/>
                  </a:cubicBezTo>
                  <a:cubicBezTo>
                    <a:pt x="6823" y="5569"/>
                    <a:pt x="6828" y="5553"/>
                    <a:pt x="6828" y="5553"/>
                  </a:cubicBezTo>
                  <a:close/>
                  <a:moveTo>
                    <a:pt x="10338" y="9878"/>
                  </a:moveTo>
                  <a:cubicBezTo>
                    <a:pt x="10338" y="9878"/>
                    <a:pt x="10274" y="9894"/>
                    <a:pt x="10179" y="9920"/>
                  </a:cubicBezTo>
                  <a:cubicBezTo>
                    <a:pt x="10073" y="9936"/>
                    <a:pt x="9925" y="9978"/>
                    <a:pt x="9745" y="10005"/>
                  </a:cubicBezTo>
                  <a:cubicBezTo>
                    <a:pt x="9570" y="10037"/>
                    <a:pt x="9364" y="10068"/>
                    <a:pt x="9136" y="10095"/>
                  </a:cubicBezTo>
                  <a:cubicBezTo>
                    <a:pt x="8914" y="10121"/>
                    <a:pt x="8676" y="10142"/>
                    <a:pt x="8437" y="10169"/>
                  </a:cubicBezTo>
                  <a:cubicBezTo>
                    <a:pt x="8199" y="10185"/>
                    <a:pt x="7956" y="10195"/>
                    <a:pt x="7728" y="10201"/>
                  </a:cubicBezTo>
                  <a:cubicBezTo>
                    <a:pt x="7506" y="10211"/>
                    <a:pt x="7294" y="10211"/>
                    <a:pt x="7114" y="10211"/>
                  </a:cubicBezTo>
                  <a:cubicBezTo>
                    <a:pt x="6934" y="10211"/>
                    <a:pt x="6781" y="10201"/>
                    <a:pt x="6675" y="10201"/>
                  </a:cubicBezTo>
                  <a:cubicBezTo>
                    <a:pt x="6569" y="10195"/>
                    <a:pt x="6511" y="10195"/>
                    <a:pt x="6511" y="10195"/>
                  </a:cubicBezTo>
                  <a:cubicBezTo>
                    <a:pt x="6511" y="10195"/>
                    <a:pt x="6569" y="10190"/>
                    <a:pt x="6675" y="10174"/>
                  </a:cubicBezTo>
                  <a:cubicBezTo>
                    <a:pt x="6781" y="10169"/>
                    <a:pt x="6929" y="10148"/>
                    <a:pt x="7114" y="10137"/>
                  </a:cubicBezTo>
                  <a:cubicBezTo>
                    <a:pt x="7284" y="10121"/>
                    <a:pt x="7495" y="10105"/>
                    <a:pt x="7723" y="10090"/>
                  </a:cubicBezTo>
                  <a:cubicBezTo>
                    <a:pt x="7945" y="10079"/>
                    <a:pt x="8183" y="10058"/>
                    <a:pt x="8422" y="10037"/>
                  </a:cubicBezTo>
                  <a:cubicBezTo>
                    <a:pt x="8660" y="10026"/>
                    <a:pt x="8898" y="10005"/>
                    <a:pt x="9126" y="9984"/>
                  </a:cubicBezTo>
                  <a:cubicBezTo>
                    <a:pt x="9348" y="9963"/>
                    <a:pt x="9554" y="9952"/>
                    <a:pt x="9734" y="9931"/>
                  </a:cubicBezTo>
                  <a:cubicBezTo>
                    <a:pt x="9914" y="9910"/>
                    <a:pt x="10062" y="9904"/>
                    <a:pt x="10168" y="9894"/>
                  </a:cubicBezTo>
                  <a:cubicBezTo>
                    <a:pt x="10274" y="9883"/>
                    <a:pt x="10338" y="9878"/>
                    <a:pt x="10338" y="9878"/>
                  </a:cubicBezTo>
                  <a:close/>
                  <a:moveTo>
                    <a:pt x="2890" y="1"/>
                  </a:moveTo>
                  <a:cubicBezTo>
                    <a:pt x="1863" y="1"/>
                    <a:pt x="482" y="482"/>
                    <a:pt x="244" y="4479"/>
                  </a:cubicBezTo>
                  <a:cubicBezTo>
                    <a:pt x="265" y="5299"/>
                    <a:pt x="185" y="6220"/>
                    <a:pt x="111" y="7109"/>
                  </a:cubicBezTo>
                  <a:cubicBezTo>
                    <a:pt x="53" y="7798"/>
                    <a:pt x="0" y="8454"/>
                    <a:pt x="0" y="8978"/>
                  </a:cubicBezTo>
                  <a:cubicBezTo>
                    <a:pt x="529" y="9613"/>
                    <a:pt x="1435" y="10095"/>
                    <a:pt x="2514" y="10455"/>
                  </a:cubicBezTo>
                  <a:cubicBezTo>
                    <a:pt x="3732" y="10741"/>
                    <a:pt x="5399" y="10942"/>
                    <a:pt x="7543" y="10942"/>
                  </a:cubicBezTo>
                  <a:cubicBezTo>
                    <a:pt x="8358" y="10942"/>
                    <a:pt x="9136" y="10910"/>
                    <a:pt x="9872" y="10846"/>
                  </a:cubicBezTo>
                  <a:cubicBezTo>
                    <a:pt x="9639" y="10846"/>
                    <a:pt x="9411" y="10852"/>
                    <a:pt x="9173" y="10852"/>
                  </a:cubicBezTo>
                  <a:cubicBezTo>
                    <a:pt x="8580" y="10846"/>
                    <a:pt x="7998" y="10825"/>
                    <a:pt x="7453" y="10794"/>
                  </a:cubicBezTo>
                  <a:cubicBezTo>
                    <a:pt x="6902" y="10756"/>
                    <a:pt x="6394" y="10719"/>
                    <a:pt x="5955" y="10666"/>
                  </a:cubicBezTo>
                  <a:cubicBezTo>
                    <a:pt x="5738" y="10645"/>
                    <a:pt x="5537" y="10619"/>
                    <a:pt x="5362" y="10598"/>
                  </a:cubicBezTo>
                  <a:cubicBezTo>
                    <a:pt x="5182" y="10582"/>
                    <a:pt x="5029" y="10561"/>
                    <a:pt x="4902" y="10539"/>
                  </a:cubicBezTo>
                  <a:cubicBezTo>
                    <a:pt x="4653" y="10508"/>
                    <a:pt x="4505" y="10487"/>
                    <a:pt x="4505" y="10487"/>
                  </a:cubicBezTo>
                  <a:lnTo>
                    <a:pt x="4505" y="10487"/>
                  </a:lnTo>
                  <a:cubicBezTo>
                    <a:pt x="4505" y="10487"/>
                    <a:pt x="4653" y="10492"/>
                    <a:pt x="4912" y="10502"/>
                  </a:cubicBezTo>
                  <a:cubicBezTo>
                    <a:pt x="5034" y="10508"/>
                    <a:pt x="5193" y="10508"/>
                    <a:pt x="5367" y="10508"/>
                  </a:cubicBezTo>
                  <a:cubicBezTo>
                    <a:pt x="5487" y="10508"/>
                    <a:pt x="5614" y="10510"/>
                    <a:pt x="5750" y="10510"/>
                  </a:cubicBezTo>
                  <a:cubicBezTo>
                    <a:pt x="5818" y="10510"/>
                    <a:pt x="5888" y="10509"/>
                    <a:pt x="5960" y="10508"/>
                  </a:cubicBezTo>
                  <a:cubicBezTo>
                    <a:pt x="6400" y="10508"/>
                    <a:pt x="6908" y="10492"/>
                    <a:pt x="7453" y="10465"/>
                  </a:cubicBezTo>
                  <a:cubicBezTo>
                    <a:pt x="7993" y="10439"/>
                    <a:pt x="8570" y="10397"/>
                    <a:pt x="9147" y="10338"/>
                  </a:cubicBezTo>
                  <a:cubicBezTo>
                    <a:pt x="9718" y="10280"/>
                    <a:pt x="10290" y="10206"/>
                    <a:pt x="10825" y="10127"/>
                  </a:cubicBezTo>
                  <a:cubicBezTo>
                    <a:pt x="11237" y="10063"/>
                    <a:pt x="11624" y="9994"/>
                    <a:pt x="11979" y="9931"/>
                  </a:cubicBezTo>
                  <a:cubicBezTo>
                    <a:pt x="12174" y="9899"/>
                    <a:pt x="12381" y="9862"/>
                    <a:pt x="12593" y="9825"/>
                  </a:cubicBezTo>
                  <a:cubicBezTo>
                    <a:pt x="13069" y="9730"/>
                    <a:pt x="13540" y="9618"/>
                    <a:pt x="13889" y="9528"/>
                  </a:cubicBezTo>
                  <a:cubicBezTo>
                    <a:pt x="14059" y="9481"/>
                    <a:pt x="14207" y="9444"/>
                    <a:pt x="14313" y="9407"/>
                  </a:cubicBezTo>
                  <a:cubicBezTo>
                    <a:pt x="14413" y="9375"/>
                    <a:pt x="14471" y="9364"/>
                    <a:pt x="14472" y="9364"/>
                  </a:cubicBezTo>
                  <a:lnTo>
                    <a:pt x="14472" y="9364"/>
                  </a:lnTo>
                  <a:cubicBezTo>
                    <a:pt x="14471" y="9364"/>
                    <a:pt x="14413" y="9375"/>
                    <a:pt x="14302" y="9396"/>
                  </a:cubicBezTo>
                  <a:cubicBezTo>
                    <a:pt x="14196" y="9412"/>
                    <a:pt x="14053" y="9444"/>
                    <a:pt x="13873" y="9465"/>
                  </a:cubicBezTo>
                  <a:cubicBezTo>
                    <a:pt x="13556" y="9518"/>
                    <a:pt x="13138" y="9571"/>
                    <a:pt x="12714" y="9613"/>
                  </a:cubicBezTo>
                  <a:cubicBezTo>
                    <a:pt x="13662" y="8353"/>
                    <a:pt x="13762" y="6384"/>
                    <a:pt x="13503" y="3664"/>
                  </a:cubicBezTo>
                  <a:cubicBezTo>
                    <a:pt x="13312" y="1652"/>
                    <a:pt x="12291" y="689"/>
                    <a:pt x="11783" y="329"/>
                  </a:cubicBezTo>
                  <a:cubicBezTo>
                    <a:pt x="11862" y="303"/>
                    <a:pt x="11941" y="281"/>
                    <a:pt x="12021" y="265"/>
                  </a:cubicBezTo>
                  <a:cubicBezTo>
                    <a:pt x="12354" y="186"/>
                    <a:pt x="12709" y="165"/>
                    <a:pt x="12974" y="165"/>
                  </a:cubicBezTo>
                  <a:cubicBezTo>
                    <a:pt x="13106" y="165"/>
                    <a:pt x="13217" y="170"/>
                    <a:pt x="13296" y="170"/>
                  </a:cubicBezTo>
                  <a:cubicBezTo>
                    <a:pt x="13376" y="175"/>
                    <a:pt x="13418" y="175"/>
                    <a:pt x="13418" y="175"/>
                  </a:cubicBezTo>
                  <a:cubicBezTo>
                    <a:pt x="13418" y="175"/>
                    <a:pt x="13371" y="170"/>
                    <a:pt x="13296" y="160"/>
                  </a:cubicBezTo>
                  <a:cubicBezTo>
                    <a:pt x="13217" y="144"/>
                    <a:pt x="13111" y="123"/>
                    <a:pt x="12979" y="107"/>
                  </a:cubicBezTo>
                  <a:cubicBezTo>
                    <a:pt x="12789" y="76"/>
                    <a:pt x="12551" y="51"/>
                    <a:pt x="12296" y="51"/>
                  </a:cubicBezTo>
                  <a:cubicBezTo>
                    <a:pt x="12196" y="51"/>
                    <a:pt x="12093" y="55"/>
                    <a:pt x="11989" y="64"/>
                  </a:cubicBezTo>
                  <a:cubicBezTo>
                    <a:pt x="11751" y="86"/>
                    <a:pt x="11518" y="138"/>
                    <a:pt x="11312" y="197"/>
                  </a:cubicBezTo>
                  <a:cubicBezTo>
                    <a:pt x="11285" y="202"/>
                    <a:pt x="11269" y="213"/>
                    <a:pt x="11243" y="213"/>
                  </a:cubicBezTo>
                  <a:cubicBezTo>
                    <a:pt x="10052" y="530"/>
                    <a:pt x="9353" y="1599"/>
                    <a:pt x="7781" y="1599"/>
                  </a:cubicBezTo>
                  <a:cubicBezTo>
                    <a:pt x="6198" y="1599"/>
                    <a:pt x="5727" y="530"/>
                    <a:pt x="4605" y="244"/>
                  </a:cubicBezTo>
                  <a:cubicBezTo>
                    <a:pt x="4139" y="149"/>
                    <a:pt x="3679" y="1"/>
                    <a:pt x="2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4"/>
            <p:cNvSpPr/>
            <p:nvPr/>
          </p:nvSpPr>
          <p:spPr>
            <a:xfrm rot="-2020514">
              <a:off x="1278907" y="3691669"/>
              <a:ext cx="1145878" cy="1120028"/>
            </a:xfrm>
            <a:custGeom>
              <a:avLst/>
              <a:gdLst/>
              <a:ahLst/>
              <a:cxnLst/>
              <a:rect l="l" t="t" r="r" b="b"/>
              <a:pathLst>
                <a:path w="5940" h="5806" extrusionOk="0">
                  <a:moveTo>
                    <a:pt x="421" y="1"/>
                  </a:moveTo>
                  <a:cubicBezTo>
                    <a:pt x="389" y="1"/>
                    <a:pt x="358" y="2"/>
                    <a:pt x="329" y="4"/>
                  </a:cubicBezTo>
                  <a:cubicBezTo>
                    <a:pt x="207" y="15"/>
                    <a:pt x="112" y="52"/>
                    <a:pt x="64" y="100"/>
                  </a:cubicBezTo>
                  <a:cubicBezTo>
                    <a:pt x="11" y="137"/>
                    <a:pt x="1" y="174"/>
                    <a:pt x="1" y="174"/>
                  </a:cubicBezTo>
                  <a:cubicBezTo>
                    <a:pt x="1" y="174"/>
                    <a:pt x="22" y="137"/>
                    <a:pt x="75" y="105"/>
                  </a:cubicBezTo>
                  <a:cubicBezTo>
                    <a:pt x="128" y="73"/>
                    <a:pt x="218" y="47"/>
                    <a:pt x="340" y="47"/>
                  </a:cubicBezTo>
                  <a:cubicBezTo>
                    <a:pt x="456" y="47"/>
                    <a:pt x="594" y="79"/>
                    <a:pt x="752" y="131"/>
                  </a:cubicBezTo>
                  <a:cubicBezTo>
                    <a:pt x="906" y="184"/>
                    <a:pt x="1081" y="264"/>
                    <a:pt x="1255" y="359"/>
                  </a:cubicBezTo>
                  <a:cubicBezTo>
                    <a:pt x="1303" y="386"/>
                    <a:pt x="1351" y="401"/>
                    <a:pt x="1398" y="428"/>
                  </a:cubicBezTo>
                  <a:cubicBezTo>
                    <a:pt x="1441" y="454"/>
                    <a:pt x="1483" y="481"/>
                    <a:pt x="1531" y="507"/>
                  </a:cubicBezTo>
                  <a:cubicBezTo>
                    <a:pt x="1615" y="571"/>
                    <a:pt x="1700" y="640"/>
                    <a:pt x="1785" y="714"/>
                  </a:cubicBezTo>
                  <a:cubicBezTo>
                    <a:pt x="1954" y="867"/>
                    <a:pt x="2118" y="1047"/>
                    <a:pt x="2277" y="1238"/>
                  </a:cubicBezTo>
                  <a:cubicBezTo>
                    <a:pt x="2441" y="1428"/>
                    <a:pt x="2600" y="1629"/>
                    <a:pt x="2759" y="1831"/>
                  </a:cubicBezTo>
                  <a:cubicBezTo>
                    <a:pt x="2917" y="2037"/>
                    <a:pt x="3081" y="2254"/>
                    <a:pt x="3235" y="2466"/>
                  </a:cubicBezTo>
                  <a:cubicBezTo>
                    <a:pt x="3394" y="2677"/>
                    <a:pt x="3553" y="2900"/>
                    <a:pt x="3711" y="3112"/>
                  </a:cubicBezTo>
                  <a:cubicBezTo>
                    <a:pt x="3865" y="3323"/>
                    <a:pt x="4024" y="3524"/>
                    <a:pt x="4177" y="3731"/>
                  </a:cubicBezTo>
                  <a:cubicBezTo>
                    <a:pt x="4325" y="3932"/>
                    <a:pt x="4474" y="4128"/>
                    <a:pt x="4616" y="4308"/>
                  </a:cubicBezTo>
                  <a:cubicBezTo>
                    <a:pt x="4759" y="4493"/>
                    <a:pt x="4897" y="4657"/>
                    <a:pt x="5029" y="4816"/>
                  </a:cubicBezTo>
                  <a:cubicBezTo>
                    <a:pt x="5289" y="5128"/>
                    <a:pt x="5511" y="5382"/>
                    <a:pt x="5675" y="5546"/>
                  </a:cubicBezTo>
                  <a:cubicBezTo>
                    <a:pt x="5754" y="5631"/>
                    <a:pt x="5829" y="5695"/>
                    <a:pt x="5871" y="5737"/>
                  </a:cubicBezTo>
                  <a:cubicBezTo>
                    <a:pt x="5913" y="5785"/>
                    <a:pt x="5940" y="5806"/>
                    <a:pt x="5940" y="5806"/>
                  </a:cubicBezTo>
                  <a:cubicBezTo>
                    <a:pt x="5940" y="5806"/>
                    <a:pt x="5855" y="5705"/>
                    <a:pt x="5712" y="5520"/>
                  </a:cubicBezTo>
                  <a:cubicBezTo>
                    <a:pt x="5559" y="5319"/>
                    <a:pt x="5352" y="5054"/>
                    <a:pt x="5114" y="4731"/>
                  </a:cubicBezTo>
                  <a:cubicBezTo>
                    <a:pt x="4998" y="4567"/>
                    <a:pt x="4871" y="4392"/>
                    <a:pt x="4738" y="4207"/>
                  </a:cubicBezTo>
                  <a:cubicBezTo>
                    <a:pt x="4606" y="4022"/>
                    <a:pt x="4468" y="3826"/>
                    <a:pt x="4320" y="3620"/>
                  </a:cubicBezTo>
                  <a:cubicBezTo>
                    <a:pt x="4177" y="3413"/>
                    <a:pt x="4029" y="3202"/>
                    <a:pt x="3875" y="2990"/>
                  </a:cubicBezTo>
                  <a:cubicBezTo>
                    <a:pt x="3727" y="2778"/>
                    <a:pt x="3568" y="2561"/>
                    <a:pt x="3410" y="2344"/>
                  </a:cubicBezTo>
                  <a:cubicBezTo>
                    <a:pt x="3251" y="2132"/>
                    <a:pt x="3081" y="1910"/>
                    <a:pt x="2917" y="1709"/>
                  </a:cubicBezTo>
                  <a:cubicBezTo>
                    <a:pt x="2753" y="1502"/>
                    <a:pt x="2579" y="1296"/>
                    <a:pt x="2415" y="1111"/>
                  </a:cubicBezTo>
                  <a:cubicBezTo>
                    <a:pt x="2245" y="920"/>
                    <a:pt x="2070" y="751"/>
                    <a:pt x="1885" y="597"/>
                  </a:cubicBezTo>
                  <a:cubicBezTo>
                    <a:pt x="1795" y="523"/>
                    <a:pt x="1700" y="449"/>
                    <a:pt x="1599" y="391"/>
                  </a:cubicBezTo>
                  <a:cubicBezTo>
                    <a:pt x="1557" y="364"/>
                    <a:pt x="1504" y="333"/>
                    <a:pt x="1456" y="311"/>
                  </a:cubicBezTo>
                  <a:cubicBezTo>
                    <a:pt x="1409" y="285"/>
                    <a:pt x="1361" y="264"/>
                    <a:pt x="1308" y="248"/>
                  </a:cubicBezTo>
                  <a:cubicBezTo>
                    <a:pt x="1118" y="158"/>
                    <a:pt x="938" y="94"/>
                    <a:pt x="774" y="52"/>
                  </a:cubicBezTo>
                  <a:cubicBezTo>
                    <a:pt x="647" y="15"/>
                    <a:pt x="527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4"/>
            <p:cNvSpPr/>
            <p:nvPr/>
          </p:nvSpPr>
          <p:spPr>
            <a:xfrm rot="-2020514">
              <a:off x="2419353" y="1451929"/>
              <a:ext cx="884487" cy="148154"/>
            </a:xfrm>
            <a:custGeom>
              <a:avLst/>
              <a:gdLst/>
              <a:ahLst/>
              <a:cxnLst/>
              <a:rect l="l" t="t" r="r" b="b"/>
              <a:pathLst>
                <a:path w="4585" h="768" extrusionOk="0">
                  <a:moveTo>
                    <a:pt x="4584" y="0"/>
                  </a:moveTo>
                  <a:cubicBezTo>
                    <a:pt x="4584" y="0"/>
                    <a:pt x="4515" y="32"/>
                    <a:pt x="4394" y="85"/>
                  </a:cubicBezTo>
                  <a:cubicBezTo>
                    <a:pt x="4335" y="117"/>
                    <a:pt x="4261" y="143"/>
                    <a:pt x="4177" y="180"/>
                  </a:cubicBezTo>
                  <a:cubicBezTo>
                    <a:pt x="4092" y="217"/>
                    <a:pt x="3997" y="249"/>
                    <a:pt x="3891" y="291"/>
                  </a:cubicBezTo>
                  <a:cubicBezTo>
                    <a:pt x="3838" y="313"/>
                    <a:pt x="3785" y="323"/>
                    <a:pt x="3727" y="344"/>
                  </a:cubicBezTo>
                  <a:cubicBezTo>
                    <a:pt x="3700" y="350"/>
                    <a:pt x="3669" y="365"/>
                    <a:pt x="3642" y="371"/>
                  </a:cubicBezTo>
                  <a:cubicBezTo>
                    <a:pt x="3605" y="376"/>
                    <a:pt x="3579" y="392"/>
                    <a:pt x="3547" y="397"/>
                  </a:cubicBezTo>
                  <a:cubicBezTo>
                    <a:pt x="3489" y="418"/>
                    <a:pt x="3420" y="434"/>
                    <a:pt x="3356" y="450"/>
                  </a:cubicBezTo>
                  <a:cubicBezTo>
                    <a:pt x="3287" y="461"/>
                    <a:pt x="3224" y="482"/>
                    <a:pt x="3155" y="498"/>
                  </a:cubicBezTo>
                  <a:cubicBezTo>
                    <a:pt x="3017" y="524"/>
                    <a:pt x="2880" y="540"/>
                    <a:pt x="2732" y="561"/>
                  </a:cubicBezTo>
                  <a:lnTo>
                    <a:pt x="2515" y="583"/>
                  </a:lnTo>
                  <a:lnTo>
                    <a:pt x="2403" y="588"/>
                  </a:lnTo>
                  <a:lnTo>
                    <a:pt x="2292" y="588"/>
                  </a:lnTo>
                  <a:cubicBezTo>
                    <a:pt x="2144" y="588"/>
                    <a:pt x="1991" y="583"/>
                    <a:pt x="1848" y="567"/>
                  </a:cubicBezTo>
                  <a:cubicBezTo>
                    <a:pt x="1700" y="551"/>
                    <a:pt x="1562" y="535"/>
                    <a:pt x="1424" y="508"/>
                  </a:cubicBezTo>
                  <a:cubicBezTo>
                    <a:pt x="1287" y="482"/>
                    <a:pt x="1154" y="450"/>
                    <a:pt x="1033" y="418"/>
                  </a:cubicBezTo>
                  <a:cubicBezTo>
                    <a:pt x="906" y="381"/>
                    <a:pt x="794" y="344"/>
                    <a:pt x="689" y="313"/>
                  </a:cubicBezTo>
                  <a:cubicBezTo>
                    <a:pt x="265" y="159"/>
                    <a:pt x="1" y="6"/>
                    <a:pt x="0" y="6"/>
                  </a:cubicBezTo>
                  <a:lnTo>
                    <a:pt x="0" y="6"/>
                  </a:lnTo>
                  <a:cubicBezTo>
                    <a:pt x="0" y="6"/>
                    <a:pt x="53" y="59"/>
                    <a:pt x="165" y="133"/>
                  </a:cubicBezTo>
                  <a:cubicBezTo>
                    <a:pt x="281" y="196"/>
                    <a:pt x="440" y="297"/>
                    <a:pt x="651" y="397"/>
                  </a:cubicBezTo>
                  <a:cubicBezTo>
                    <a:pt x="757" y="445"/>
                    <a:pt x="868" y="498"/>
                    <a:pt x="996" y="540"/>
                  </a:cubicBezTo>
                  <a:cubicBezTo>
                    <a:pt x="1117" y="588"/>
                    <a:pt x="1250" y="630"/>
                    <a:pt x="1393" y="662"/>
                  </a:cubicBezTo>
                  <a:cubicBezTo>
                    <a:pt x="1530" y="694"/>
                    <a:pt x="1684" y="720"/>
                    <a:pt x="1832" y="741"/>
                  </a:cubicBezTo>
                  <a:cubicBezTo>
                    <a:pt x="1985" y="762"/>
                    <a:pt x="2139" y="768"/>
                    <a:pt x="2298" y="768"/>
                  </a:cubicBezTo>
                  <a:cubicBezTo>
                    <a:pt x="2377" y="768"/>
                    <a:pt x="2456" y="768"/>
                    <a:pt x="2531" y="762"/>
                  </a:cubicBezTo>
                  <a:cubicBezTo>
                    <a:pt x="2610" y="752"/>
                    <a:pt x="2679" y="747"/>
                    <a:pt x="2758" y="741"/>
                  </a:cubicBezTo>
                  <a:cubicBezTo>
                    <a:pt x="2912" y="720"/>
                    <a:pt x="3060" y="694"/>
                    <a:pt x="3203" y="662"/>
                  </a:cubicBezTo>
                  <a:cubicBezTo>
                    <a:pt x="3340" y="630"/>
                    <a:pt x="3483" y="583"/>
                    <a:pt x="3600" y="535"/>
                  </a:cubicBezTo>
                  <a:cubicBezTo>
                    <a:pt x="3727" y="498"/>
                    <a:pt x="3838" y="434"/>
                    <a:pt x="3944" y="392"/>
                  </a:cubicBezTo>
                  <a:cubicBezTo>
                    <a:pt x="4044" y="339"/>
                    <a:pt x="4145" y="291"/>
                    <a:pt x="4214" y="244"/>
                  </a:cubicBezTo>
                  <a:cubicBezTo>
                    <a:pt x="4293" y="196"/>
                    <a:pt x="4362" y="159"/>
                    <a:pt x="4420" y="117"/>
                  </a:cubicBezTo>
                  <a:cubicBezTo>
                    <a:pt x="4526" y="48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4"/>
            <p:cNvSpPr/>
            <p:nvPr/>
          </p:nvSpPr>
          <p:spPr>
            <a:xfrm rot="-2020514">
              <a:off x="4862947" y="1193052"/>
              <a:ext cx="968016" cy="679232"/>
            </a:xfrm>
            <a:custGeom>
              <a:avLst/>
              <a:gdLst/>
              <a:ahLst/>
              <a:cxnLst/>
              <a:rect l="l" t="t" r="r" b="b"/>
              <a:pathLst>
                <a:path w="5018" h="3521" extrusionOk="0">
                  <a:moveTo>
                    <a:pt x="254" y="0"/>
                  </a:moveTo>
                  <a:lnTo>
                    <a:pt x="254" y="0"/>
                  </a:lnTo>
                  <a:cubicBezTo>
                    <a:pt x="291" y="27"/>
                    <a:pt x="334" y="58"/>
                    <a:pt x="376" y="90"/>
                  </a:cubicBezTo>
                  <a:cubicBezTo>
                    <a:pt x="445" y="138"/>
                    <a:pt x="519" y="191"/>
                    <a:pt x="588" y="238"/>
                  </a:cubicBezTo>
                  <a:cubicBezTo>
                    <a:pt x="662" y="286"/>
                    <a:pt x="741" y="339"/>
                    <a:pt x="821" y="392"/>
                  </a:cubicBezTo>
                  <a:cubicBezTo>
                    <a:pt x="900" y="434"/>
                    <a:pt x="979" y="487"/>
                    <a:pt x="1064" y="535"/>
                  </a:cubicBezTo>
                  <a:lnTo>
                    <a:pt x="1191" y="609"/>
                  </a:lnTo>
                  <a:cubicBezTo>
                    <a:pt x="1233" y="630"/>
                    <a:pt x="1276" y="657"/>
                    <a:pt x="1318" y="672"/>
                  </a:cubicBezTo>
                  <a:cubicBezTo>
                    <a:pt x="1403" y="720"/>
                    <a:pt x="1482" y="762"/>
                    <a:pt x="1567" y="800"/>
                  </a:cubicBezTo>
                  <a:cubicBezTo>
                    <a:pt x="1646" y="842"/>
                    <a:pt x="1726" y="879"/>
                    <a:pt x="1805" y="911"/>
                  </a:cubicBezTo>
                  <a:cubicBezTo>
                    <a:pt x="1884" y="948"/>
                    <a:pt x="1953" y="979"/>
                    <a:pt x="2027" y="1006"/>
                  </a:cubicBezTo>
                  <a:cubicBezTo>
                    <a:pt x="2091" y="1032"/>
                    <a:pt x="2160" y="1059"/>
                    <a:pt x="2213" y="1080"/>
                  </a:cubicBezTo>
                  <a:cubicBezTo>
                    <a:pt x="2271" y="1096"/>
                    <a:pt x="2318" y="1112"/>
                    <a:pt x="2356" y="1122"/>
                  </a:cubicBezTo>
                  <a:cubicBezTo>
                    <a:pt x="2435" y="1149"/>
                    <a:pt x="2483" y="1165"/>
                    <a:pt x="2483" y="1165"/>
                  </a:cubicBezTo>
                  <a:cubicBezTo>
                    <a:pt x="2483" y="1165"/>
                    <a:pt x="2435" y="1159"/>
                    <a:pt x="2350" y="1144"/>
                  </a:cubicBezTo>
                  <a:cubicBezTo>
                    <a:pt x="2308" y="1138"/>
                    <a:pt x="2255" y="1133"/>
                    <a:pt x="2197" y="1122"/>
                  </a:cubicBezTo>
                  <a:cubicBezTo>
                    <a:pt x="2138" y="1112"/>
                    <a:pt x="2070" y="1096"/>
                    <a:pt x="2001" y="1085"/>
                  </a:cubicBezTo>
                  <a:cubicBezTo>
                    <a:pt x="1927" y="1069"/>
                    <a:pt x="1847" y="1054"/>
                    <a:pt x="1768" y="1032"/>
                  </a:cubicBezTo>
                  <a:cubicBezTo>
                    <a:pt x="1683" y="1011"/>
                    <a:pt x="1593" y="990"/>
                    <a:pt x="1509" y="964"/>
                  </a:cubicBezTo>
                  <a:cubicBezTo>
                    <a:pt x="1419" y="937"/>
                    <a:pt x="1323" y="911"/>
                    <a:pt x="1233" y="879"/>
                  </a:cubicBezTo>
                  <a:cubicBezTo>
                    <a:pt x="1186" y="868"/>
                    <a:pt x="1138" y="847"/>
                    <a:pt x="1090" y="831"/>
                  </a:cubicBezTo>
                  <a:cubicBezTo>
                    <a:pt x="1048" y="815"/>
                    <a:pt x="1000" y="800"/>
                    <a:pt x="953" y="778"/>
                  </a:cubicBezTo>
                  <a:cubicBezTo>
                    <a:pt x="863" y="747"/>
                    <a:pt x="768" y="710"/>
                    <a:pt x="678" y="672"/>
                  </a:cubicBezTo>
                  <a:cubicBezTo>
                    <a:pt x="582" y="641"/>
                    <a:pt x="498" y="593"/>
                    <a:pt x="413" y="561"/>
                  </a:cubicBezTo>
                  <a:cubicBezTo>
                    <a:pt x="323" y="524"/>
                    <a:pt x="244" y="482"/>
                    <a:pt x="164" y="450"/>
                  </a:cubicBezTo>
                  <a:cubicBezTo>
                    <a:pt x="106" y="424"/>
                    <a:pt x="53" y="397"/>
                    <a:pt x="0" y="371"/>
                  </a:cubicBezTo>
                  <a:lnTo>
                    <a:pt x="0" y="371"/>
                  </a:lnTo>
                  <a:cubicBezTo>
                    <a:pt x="32" y="815"/>
                    <a:pt x="69" y="1292"/>
                    <a:pt x="122" y="1773"/>
                  </a:cubicBezTo>
                  <a:cubicBezTo>
                    <a:pt x="1556" y="2139"/>
                    <a:pt x="2424" y="2790"/>
                    <a:pt x="2700" y="3520"/>
                  </a:cubicBezTo>
                  <a:cubicBezTo>
                    <a:pt x="3546" y="2276"/>
                    <a:pt x="4367" y="1075"/>
                    <a:pt x="5007" y="789"/>
                  </a:cubicBezTo>
                  <a:cubicBezTo>
                    <a:pt x="5007" y="789"/>
                    <a:pt x="5018" y="789"/>
                    <a:pt x="5018" y="778"/>
                  </a:cubicBezTo>
                  <a:lnTo>
                    <a:pt x="5018" y="778"/>
                  </a:lnTo>
                  <a:cubicBezTo>
                    <a:pt x="4499" y="932"/>
                    <a:pt x="3917" y="1080"/>
                    <a:pt x="3356" y="1080"/>
                  </a:cubicBezTo>
                  <a:cubicBezTo>
                    <a:pt x="2445" y="1080"/>
                    <a:pt x="1106" y="455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4"/>
            <p:cNvSpPr/>
            <p:nvPr/>
          </p:nvSpPr>
          <p:spPr>
            <a:xfrm rot="-2020514">
              <a:off x="5192722" y="1079744"/>
              <a:ext cx="1143756" cy="1124465"/>
            </a:xfrm>
            <a:custGeom>
              <a:avLst/>
              <a:gdLst/>
              <a:ahLst/>
              <a:cxnLst/>
              <a:rect l="l" t="t" r="r" b="b"/>
              <a:pathLst>
                <a:path w="5929" h="5829" extrusionOk="0">
                  <a:moveTo>
                    <a:pt x="5503" y="0"/>
                  </a:moveTo>
                  <a:cubicBezTo>
                    <a:pt x="5399" y="0"/>
                    <a:pt x="5283" y="17"/>
                    <a:pt x="5161" y="49"/>
                  </a:cubicBezTo>
                  <a:cubicBezTo>
                    <a:pt x="4997" y="91"/>
                    <a:pt x="4817" y="165"/>
                    <a:pt x="4626" y="255"/>
                  </a:cubicBezTo>
                  <a:cubicBezTo>
                    <a:pt x="4579" y="282"/>
                    <a:pt x="4531" y="303"/>
                    <a:pt x="4489" y="329"/>
                  </a:cubicBezTo>
                  <a:lnTo>
                    <a:pt x="4452" y="345"/>
                  </a:lnTo>
                  <a:cubicBezTo>
                    <a:pt x="4446" y="356"/>
                    <a:pt x="4441" y="356"/>
                    <a:pt x="4436" y="361"/>
                  </a:cubicBezTo>
                  <a:lnTo>
                    <a:pt x="4415" y="377"/>
                  </a:lnTo>
                  <a:cubicBezTo>
                    <a:pt x="4388" y="387"/>
                    <a:pt x="4367" y="403"/>
                    <a:pt x="4341" y="419"/>
                  </a:cubicBezTo>
                  <a:cubicBezTo>
                    <a:pt x="4293" y="456"/>
                    <a:pt x="4251" y="488"/>
                    <a:pt x="4198" y="520"/>
                  </a:cubicBezTo>
                  <a:cubicBezTo>
                    <a:pt x="4150" y="551"/>
                    <a:pt x="4102" y="594"/>
                    <a:pt x="4055" y="631"/>
                  </a:cubicBezTo>
                  <a:cubicBezTo>
                    <a:pt x="3880" y="784"/>
                    <a:pt x="3700" y="964"/>
                    <a:pt x="3525" y="1150"/>
                  </a:cubicBezTo>
                  <a:cubicBezTo>
                    <a:pt x="3356" y="1340"/>
                    <a:pt x="3181" y="1541"/>
                    <a:pt x="3023" y="1742"/>
                  </a:cubicBezTo>
                  <a:cubicBezTo>
                    <a:pt x="2859" y="1949"/>
                    <a:pt x="2694" y="2166"/>
                    <a:pt x="2536" y="2378"/>
                  </a:cubicBezTo>
                  <a:cubicBezTo>
                    <a:pt x="2377" y="2595"/>
                    <a:pt x="2218" y="2806"/>
                    <a:pt x="2065" y="3029"/>
                  </a:cubicBezTo>
                  <a:cubicBezTo>
                    <a:pt x="1911" y="3240"/>
                    <a:pt x="1763" y="3452"/>
                    <a:pt x="1615" y="3653"/>
                  </a:cubicBezTo>
                  <a:cubicBezTo>
                    <a:pt x="1472" y="3860"/>
                    <a:pt x="1329" y="4061"/>
                    <a:pt x="1196" y="4246"/>
                  </a:cubicBezTo>
                  <a:cubicBezTo>
                    <a:pt x="1064" y="4431"/>
                    <a:pt x="932" y="4611"/>
                    <a:pt x="821" y="4770"/>
                  </a:cubicBezTo>
                  <a:cubicBezTo>
                    <a:pt x="582" y="5093"/>
                    <a:pt x="376" y="5358"/>
                    <a:pt x="233" y="5543"/>
                  </a:cubicBezTo>
                  <a:cubicBezTo>
                    <a:pt x="159" y="5633"/>
                    <a:pt x="101" y="5707"/>
                    <a:pt x="58" y="5755"/>
                  </a:cubicBezTo>
                  <a:cubicBezTo>
                    <a:pt x="21" y="5802"/>
                    <a:pt x="0" y="5829"/>
                    <a:pt x="0" y="5829"/>
                  </a:cubicBezTo>
                  <a:cubicBezTo>
                    <a:pt x="0" y="5829"/>
                    <a:pt x="27" y="5802"/>
                    <a:pt x="74" y="5760"/>
                  </a:cubicBezTo>
                  <a:cubicBezTo>
                    <a:pt x="122" y="5712"/>
                    <a:pt x="185" y="5654"/>
                    <a:pt x="270" y="5569"/>
                  </a:cubicBezTo>
                  <a:cubicBezTo>
                    <a:pt x="440" y="5395"/>
                    <a:pt x="667" y="5151"/>
                    <a:pt x="927" y="4839"/>
                  </a:cubicBezTo>
                  <a:cubicBezTo>
                    <a:pt x="1059" y="4691"/>
                    <a:pt x="1191" y="4516"/>
                    <a:pt x="1339" y="4331"/>
                  </a:cubicBezTo>
                  <a:cubicBezTo>
                    <a:pt x="1482" y="4151"/>
                    <a:pt x="1631" y="3960"/>
                    <a:pt x="1784" y="3754"/>
                  </a:cubicBezTo>
                  <a:cubicBezTo>
                    <a:pt x="1932" y="3558"/>
                    <a:pt x="2091" y="3346"/>
                    <a:pt x="2245" y="3135"/>
                  </a:cubicBezTo>
                  <a:cubicBezTo>
                    <a:pt x="2403" y="2923"/>
                    <a:pt x="2562" y="2711"/>
                    <a:pt x="2721" y="2489"/>
                  </a:cubicBezTo>
                  <a:cubicBezTo>
                    <a:pt x="2880" y="2277"/>
                    <a:pt x="3038" y="2060"/>
                    <a:pt x="3203" y="1854"/>
                  </a:cubicBezTo>
                  <a:cubicBezTo>
                    <a:pt x="3372" y="1652"/>
                    <a:pt x="3531" y="1446"/>
                    <a:pt x="3684" y="1255"/>
                  </a:cubicBezTo>
                  <a:cubicBezTo>
                    <a:pt x="3854" y="1060"/>
                    <a:pt x="4012" y="885"/>
                    <a:pt x="4177" y="731"/>
                  </a:cubicBezTo>
                  <a:cubicBezTo>
                    <a:pt x="4214" y="689"/>
                    <a:pt x="4261" y="657"/>
                    <a:pt x="4304" y="620"/>
                  </a:cubicBezTo>
                  <a:cubicBezTo>
                    <a:pt x="4346" y="583"/>
                    <a:pt x="4388" y="551"/>
                    <a:pt x="4425" y="520"/>
                  </a:cubicBezTo>
                  <a:cubicBezTo>
                    <a:pt x="4446" y="504"/>
                    <a:pt x="4473" y="493"/>
                    <a:pt x="4494" y="472"/>
                  </a:cubicBezTo>
                  <a:lnTo>
                    <a:pt x="4505" y="461"/>
                  </a:lnTo>
                  <a:lnTo>
                    <a:pt x="4521" y="451"/>
                  </a:lnTo>
                  <a:lnTo>
                    <a:pt x="4552" y="435"/>
                  </a:lnTo>
                  <a:cubicBezTo>
                    <a:pt x="4600" y="409"/>
                    <a:pt x="4648" y="382"/>
                    <a:pt x="4685" y="356"/>
                  </a:cubicBezTo>
                  <a:cubicBezTo>
                    <a:pt x="4865" y="260"/>
                    <a:pt x="5029" y="176"/>
                    <a:pt x="5182" y="123"/>
                  </a:cubicBezTo>
                  <a:cubicBezTo>
                    <a:pt x="5336" y="70"/>
                    <a:pt x="5479" y="43"/>
                    <a:pt x="5600" y="43"/>
                  </a:cubicBezTo>
                  <a:cubicBezTo>
                    <a:pt x="5717" y="43"/>
                    <a:pt x="5801" y="75"/>
                    <a:pt x="5854" y="107"/>
                  </a:cubicBezTo>
                  <a:cubicBezTo>
                    <a:pt x="5907" y="144"/>
                    <a:pt x="5929" y="176"/>
                    <a:pt x="5929" y="176"/>
                  </a:cubicBezTo>
                  <a:cubicBezTo>
                    <a:pt x="5929" y="176"/>
                    <a:pt x="5918" y="144"/>
                    <a:pt x="5870" y="102"/>
                  </a:cubicBezTo>
                  <a:cubicBezTo>
                    <a:pt x="5817" y="64"/>
                    <a:pt x="5727" y="17"/>
                    <a:pt x="5606" y="6"/>
                  </a:cubicBezTo>
                  <a:cubicBezTo>
                    <a:pt x="5573" y="2"/>
                    <a:pt x="5539" y="0"/>
                    <a:pt x="5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4"/>
            <p:cNvSpPr/>
            <p:nvPr/>
          </p:nvSpPr>
          <p:spPr>
            <a:xfrm rot="-2020514">
              <a:off x="1673748" y="2448194"/>
              <a:ext cx="4000735" cy="1732900"/>
            </a:xfrm>
            <a:custGeom>
              <a:avLst/>
              <a:gdLst/>
              <a:ahLst/>
              <a:cxnLst/>
              <a:rect l="l" t="t" r="r" b="b"/>
              <a:pathLst>
                <a:path w="20739" h="8983" extrusionOk="0">
                  <a:moveTo>
                    <a:pt x="5998" y="7496"/>
                  </a:moveTo>
                  <a:cubicBezTo>
                    <a:pt x="5998" y="7496"/>
                    <a:pt x="6162" y="7533"/>
                    <a:pt x="6448" y="7601"/>
                  </a:cubicBezTo>
                  <a:cubicBezTo>
                    <a:pt x="6516" y="7617"/>
                    <a:pt x="6596" y="7638"/>
                    <a:pt x="6675" y="7660"/>
                  </a:cubicBezTo>
                  <a:cubicBezTo>
                    <a:pt x="6765" y="7681"/>
                    <a:pt x="6855" y="7697"/>
                    <a:pt x="6956" y="7718"/>
                  </a:cubicBezTo>
                  <a:cubicBezTo>
                    <a:pt x="7056" y="7739"/>
                    <a:pt x="7162" y="7765"/>
                    <a:pt x="7273" y="7792"/>
                  </a:cubicBezTo>
                  <a:cubicBezTo>
                    <a:pt x="7384" y="7813"/>
                    <a:pt x="7506" y="7840"/>
                    <a:pt x="7623" y="7855"/>
                  </a:cubicBezTo>
                  <a:cubicBezTo>
                    <a:pt x="8115" y="7972"/>
                    <a:pt x="8687" y="8062"/>
                    <a:pt x="9306" y="8147"/>
                  </a:cubicBezTo>
                  <a:cubicBezTo>
                    <a:pt x="9920" y="8242"/>
                    <a:pt x="10581" y="8305"/>
                    <a:pt x="11243" y="8342"/>
                  </a:cubicBezTo>
                  <a:cubicBezTo>
                    <a:pt x="11838" y="8381"/>
                    <a:pt x="12437" y="8401"/>
                    <a:pt x="13006" y="8401"/>
                  </a:cubicBezTo>
                  <a:cubicBezTo>
                    <a:pt x="13070" y="8401"/>
                    <a:pt x="13133" y="8401"/>
                    <a:pt x="13196" y="8401"/>
                  </a:cubicBezTo>
                  <a:cubicBezTo>
                    <a:pt x="13816" y="8395"/>
                    <a:pt x="14403" y="8379"/>
                    <a:pt x="14901" y="8332"/>
                  </a:cubicBezTo>
                  <a:cubicBezTo>
                    <a:pt x="15028" y="8327"/>
                    <a:pt x="15144" y="8321"/>
                    <a:pt x="15261" y="8316"/>
                  </a:cubicBezTo>
                  <a:cubicBezTo>
                    <a:pt x="15372" y="8305"/>
                    <a:pt x="15478" y="8295"/>
                    <a:pt x="15578" y="8290"/>
                  </a:cubicBezTo>
                  <a:cubicBezTo>
                    <a:pt x="15673" y="8279"/>
                    <a:pt x="15774" y="8268"/>
                    <a:pt x="15859" y="8263"/>
                  </a:cubicBezTo>
                  <a:cubicBezTo>
                    <a:pt x="15949" y="8252"/>
                    <a:pt x="16028" y="8242"/>
                    <a:pt x="16097" y="8237"/>
                  </a:cubicBezTo>
                  <a:cubicBezTo>
                    <a:pt x="16388" y="8205"/>
                    <a:pt x="16563" y="8189"/>
                    <a:pt x="16563" y="8189"/>
                  </a:cubicBezTo>
                  <a:lnTo>
                    <a:pt x="16563" y="8189"/>
                  </a:lnTo>
                  <a:cubicBezTo>
                    <a:pt x="16563" y="8189"/>
                    <a:pt x="16404" y="8237"/>
                    <a:pt x="16118" y="8316"/>
                  </a:cubicBezTo>
                  <a:cubicBezTo>
                    <a:pt x="16044" y="8332"/>
                    <a:pt x="15965" y="8353"/>
                    <a:pt x="15880" y="8374"/>
                  </a:cubicBezTo>
                  <a:cubicBezTo>
                    <a:pt x="15795" y="8395"/>
                    <a:pt x="15700" y="8411"/>
                    <a:pt x="15605" y="8432"/>
                  </a:cubicBezTo>
                  <a:cubicBezTo>
                    <a:pt x="15504" y="8454"/>
                    <a:pt x="15398" y="8480"/>
                    <a:pt x="15287" y="8501"/>
                  </a:cubicBezTo>
                  <a:cubicBezTo>
                    <a:pt x="15171" y="8517"/>
                    <a:pt x="15054" y="8538"/>
                    <a:pt x="14927" y="8565"/>
                  </a:cubicBezTo>
                  <a:cubicBezTo>
                    <a:pt x="14424" y="8649"/>
                    <a:pt x="13837" y="8713"/>
                    <a:pt x="13207" y="8755"/>
                  </a:cubicBezTo>
                  <a:cubicBezTo>
                    <a:pt x="12904" y="8768"/>
                    <a:pt x="12590" y="8775"/>
                    <a:pt x="12271" y="8775"/>
                  </a:cubicBezTo>
                  <a:cubicBezTo>
                    <a:pt x="11922" y="8775"/>
                    <a:pt x="11568" y="8767"/>
                    <a:pt x="11217" y="8750"/>
                  </a:cubicBezTo>
                  <a:cubicBezTo>
                    <a:pt x="10539" y="8692"/>
                    <a:pt x="9867" y="8607"/>
                    <a:pt x="9242" y="8501"/>
                  </a:cubicBezTo>
                  <a:cubicBezTo>
                    <a:pt x="8623" y="8369"/>
                    <a:pt x="8046" y="8237"/>
                    <a:pt x="7564" y="8083"/>
                  </a:cubicBezTo>
                  <a:cubicBezTo>
                    <a:pt x="7443" y="8041"/>
                    <a:pt x="7326" y="8009"/>
                    <a:pt x="7220" y="7972"/>
                  </a:cubicBezTo>
                  <a:cubicBezTo>
                    <a:pt x="7115" y="7930"/>
                    <a:pt x="7009" y="7898"/>
                    <a:pt x="6913" y="7855"/>
                  </a:cubicBezTo>
                  <a:cubicBezTo>
                    <a:pt x="6818" y="7824"/>
                    <a:pt x="6728" y="7792"/>
                    <a:pt x="6643" y="7760"/>
                  </a:cubicBezTo>
                  <a:cubicBezTo>
                    <a:pt x="6559" y="7723"/>
                    <a:pt x="6485" y="7697"/>
                    <a:pt x="6421" y="7670"/>
                  </a:cubicBezTo>
                  <a:cubicBezTo>
                    <a:pt x="6146" y="7559"/>
                    <a:pt x="5998" y="7496"/>
                    <a:pt x="5998" y="7496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2441" y="434"/>
                    <a:pt x="1276" y="937"/>
                    <a:pt x="466" y="937"/>
                  </a:cubicBezTo>
                  <a:cubicBezTo>
                    <a:pt x="313" y="937"/>
                    <a:pt x="154" y="921"/>
                    <a:pt x="1" y="900"/>
                  </a:cubicBezTo>
                  <a:lnTo>
                    <a:pt x="1" y="900"/>
                  </a:lnTo>
                  <a:cubicBezTo>
                    <a:pt x="493" y="1266"/>
                    <a:pt x="1345" y="2049"/>
                    <a:pt x="2065" y="3457"/>
                  </a:cubicBezTo>
                  <a:cubicBezTo>
                    <a:pt x="3071" y="5421"/>
                    <a:pt x="3520" y="6220"/>
                    <a:pt x="4410" y="6972"/>
                  </a:cubicBezTo>
                  <a:cubicBezTo>
                    <a:pt x="6553" y="8321"/>
                    <a:pt x="8390" y="8983"/>
                    <a:pt x="12032" y="8983"/>
                  </a:cubicBezTo>
                  <a:cubicBezTo>
                    <a:pt x="16160" y="8983"/>
                    <a:pt x="17965" y="8136"/>
                    <a:pt x="20533" y="6395"/>
                  </a:cubicBezTo>
                  <a:cubicBezTo>
                    <a:pt x="20596" y="6342"/>
                    <a:pt x="20670" y="6289"/>
                    <a:pt x="20739" y="6220"/>
                  </a:cubicBezTo>
                  <a:lnTo>
                    <a:pt x="20739" y="6220"/>
                  </a:lnTo>
                  <a:cubicBezTo>
                    <a:pt x="18908" y="6905"/>
                    <a:pt x="16942" y="7131"/>
                    <a:pt x="15142" y="7131"/>
                  </a:cubicBezTo>
                  <a:cubicBezTo>
                    <a:pt x="12126" y="7131"/>
                    <a:pt x="9572" y="6495"/>
                    <a:pt x="8893" y="6310"/>
                  </a:cubicBezTo>
                  <a:cubicBezTo>
                    <a:pt x="8750" y="6289"/>
                    <a:pt x="8602" y="6268"/>
                    <a:pt x="8464" y="6252"/>
                  </a:cubicBezTo>
                  <a:cubicBezTo>
                    <a:pt x="7866" y="6156"/>
                    <a:pt x="7300" y="6029"/>
                    <a:pt x="6770" y="5881"/>
                  </a:cubicBezTo>
                  <a:cubicBezTo>
                    <a:pt x="6241" y="5722"/>
                    <a:pt x="5749" y="5526"/>
                    <a:pt x="5320" y="5309"/>
                  </a:cubicBezTo>
                  <a:cubicBezTo>
                    <a:pt x="5108" y="5198"/>
                    <a:pt x="4902" y="5077"/>
                    <a:pt x="4727" y="4960"/>
                  </a:cubicBezTo>
                  <a:cubicBezTo>
                    <a:pt x="4542" y="4833"/>
                    <a:pt x="4383" y="4706"/>
                    <a:pt x="4235" y="4574"/>
                  </a:cubicBezTo>
                  <a:cubicBezTo>
                    <a:pt x="4092" y="4441"/>
                    <a:pt x="3965" y="4309"/>
                    <a:pt x="3859" y="4187"/>
                  </a:cubicBezTo>
                  <a:cubicBezTo>
                    <a:pt x="3753" y="4055"/>
                    <a:pt x="3669" y="3928"/>
                    <a:pt x="3595" y="3806"/>
                  </a:cubicBezTo>
                  <a:cubicBezTo>
                    <a:pt x="3457" y="3568"/>
                    <a:pt x="3388" y="3367"/>
                    <a:pt x="3356" y="3224"/>
                  </a:cubicBezTo>
                  <a:cubicBezTo>
                    <a:pt x="3325" y="3086"/>
                    <a:pt x="3330" y="3007"/>
                    <a:pt x="3330" y="3007"/>
                  </a:cubicBezTo>
                  <a:lnTo>
                    <a:pt x="3330" y="3007"/>
                  </a:lnTo>
                  <a:cubicBezTo>
                    <a:pt x="3330" y="3007"/>
                    <a:pt x="3341" y="3081"/>
                    <a:pt x="3404" y="3213"/>
                  </a:cubicBezTo>
                  <a:cubicBezTo>
                    <a:pt x="3462" y="3340"/>
                    <a:pt x="3563" y="3526"/>
                    <a:pt x="3727" y="3727"/>
                  </a:cubicBezTo>
                  <a:cubicBezTo>
                    <a:pt x="3891" y="3933"/>
                    <a:pt x="4119" y="4161"/>
                    <a:pt x="4415" y="4378"/>
                  </a:cubicBezTo>
                  <a:cubicBezTo>
                    <a:pt x="4558" y="4489"/>
                    <a:pt x="4727" y="4595"/>
                    <a:pt x="4902" y="4695"/>
                  </a:cubicBezTo>
                  <a:cubicBezTo>
                    <a:pt x="5082" y="4801"/>
                    <a:pt x="5283" y="4897"/>
                    <a:pt x="5484" y="4992"/>
                  </a:cubicBezTo>
                  <a:cubicBezTo>
                    <a:pt x="5902" y="5182"/>
                    <a:pt x="6379" y="5352"/>
                    <a:pt x="6887" y="5484"/>
                  </a:cubicBezTo>
                  <a:cubicBezTo>
                    <a:pt x="7406" y="5616"/>
                    <a:pt x="7956" y="5733"/>
                    <a:pt x="8538" y="5812"/>
                  </a:cubicBezTo>
                  <a:cubicBezTo>
                    <a:pt x="9110" y="5897"/>
                    <a:pt x="9719" y="5961"/>
                    <a:pt x="10338" y="5992"/>
                  </a:cubicBezTo>
                  <a:cubicBezTo>
                    <a:pt x="10824" y="6017"/>
                    <a:pt x="11320" y="6033"/>
                    <a:pt x="11815" y="6033"/>
                  </a:cubicBezTo>
                  <a:cubicBezTo>
                    <a:pt x="11946" y="6033"/>
                    <a:pt x="12076" y="6032"/>
                    <a:pt x="12206" y="6029"/>
                  </a:cubicBezTo>
                  <a:cubicBezTo>
                    <a:pt x="13466" y="6019"/>
                    <a:pt x="14715" y="5923"/>
                    <a:pt x="15853" y="5685"/>
                  </a:cubicBezTo>
                  <a:cubicBezTo>
                    <a:pt x="16425" y="5569"/>
                    <a:pt x="16960" y="5415"/>
                    <a:pt x="17447" y="5225"/>
                  </a:cubicBezTo>
                  <a:cubicBezTo>
                    <a:pt x="17934" y="5029"/>
                    <a:pt x="18362" y="4796"/>
                    <a:pt x="18712" y="4531"/>
                  </a:cubicBezTo>
                  <a:cubicBezTo>
                    <a:pt x="18923" y="4362"/>
                    <a:pt x="19109" y="4193"/>
                    <a:pt x="19262" y="4013"/>
                  </a:cubicBezTo>
                  <a:lnTo>
                    <a:pt x="19262" y="4013"/>
                  </a:lnTo>
                  <a:cubicBezTo>
                    <a:pt x="18235" y="4907"/>
                    <a:pt x="16160" y="5733"/>
                    <a:pt x="12005" y="5733"/>
                  </a:cubicBezTo>
                  <a:cubicBezTo>
                    <a:pt x="5632" y="5733"/>
                    <a:pt x="4108" y="3886"/>
                    <a:pt x="3753" y="3102"/>
                  </a:cubicBezTo>
                  <a:cubicBezTo>
                    <a:pt x="3679" y="2959"/>
                    <a:pt x="3642" y="2816"/>
                    <a:pt x="3642" y="2668"/>
                  </a:cubicBezTo>
                  <a:cubicBezTo>
                    <a:pt x="3632" y="2112"/>
                    <a:pt x="3695" y="1424"/>
                    <a:pt x="3759" y="699"/>
                  </a:cubicBezTo>
                  <a:cubicBezTo>
                    <a:pt x="3775" y="535"/>
                    <a:pt x="3785" y="360"/>
                    <a:pt x="3801" y="196"/>
                  </a:cubicBezTo>
                  <a:lnTo>
                    <a:pt x="3801" y="196"/>
                  </a:lnTo>
                  <a:cubicBezTo>
                    <a:pt x="3801" y="196"/>
                    <a:pt x="3790" y="196"/>
                    <a:pt x="3790" y="202"/>
                  </a:cubicBezTo>
                  <a:cubicBezTo>
                    <a:pt x="3727" y="233"/>
                    <a:pt x="3653" y="276"/>
                    <a:pt x="3573" y="307"/>
                  </a:cubicBezTo>
                  <a:cubicBezTo>
                    <a:pt x="3494" y="350"/>
                    <a:pt x="3415" y="382"/>
                    <a:pt x="3330" y="419"/>
                  </a:cubicBezTo>
                  <a:cubicBezTo>
                    <a:pt x="3245" y="461"/>
                    <a:pt x="3155" y="498"/>
                    <a:pt x="3065" y="535"/>
                  </a:cubicBezTo>
                  <a:cubicBezTo>
                    <a:pt x="2970" y="572"/>
                    <a:pt x="2880" y="604"/>
                    <a:pt x="2785" y="641"/>
                  </a:cubicBezTo>
                  <a:cubicBezTo>
                    <a:pt x="2742" y="657"/>
                    <a:pt x="2695" y="673"/>
                    <a:pt x="2647" y="694"/>
                  </a:cubicBezTo>
                  <a:cubicBezTo>
                    <a:pt x="2599" y="704"/>
                    <a:pt x="2557" y="726"/>
                    <a:pt x="2509" y="736"/>
                  </a:cubicBezTo>
                  <a:cubicBezTo>
                    <a:pt x="2414" y="773"/>
                    <a:pt x="2324" y="800"/>
                    <a:pt x="2229" y="826"/>
                  </a:cubicBezTo>
                  <a:cubicBezTo>
                    <a:pt x="2144" y="853"/>
                    <a:pt x="2054" y="869"/>
                    <a:pt x="1975" y="890"/>
                  </a:cubicBezTo>
                  <a:cubicBezTo>
                    <a:pt x="1885" y="911"/>
                    <a:pt x="1816" y="927"/>
                    <a:pt x="1742" y="943"/>
                  </a:cubicBezTo>
                  <a:cubicBezTo>
                    <a:pt x="1668" y="959"/>
                    <a:pt x="1604" y="969"/>
                    <a:pt x="1541" y="980"/>
                  </a:cubicBezTo>
                  <a:cubicBezTo>
                    <a:pt x="1483" y="990"/>
                    <a:pt x="1430" y="1001"/>
                    <a:pt x="1393" y="1001"/>
                  </a:cubicBezTo>
                  <a:cubicBezTo>
                    <a:pt x="1303" y="1017"/>
                    <a:pt x="1260" y="1022"/>
                    <a:pt x="1260" y="1022"/>
                  </a:cubicBezTo>
                  <a:cubicBezTo>
                    <a:pt x="1260" y="1022"/>
                    <a:pt x="1303" y="1006"/>
                    <a:pt x="1382" y="980"/>
                  </a:cubicBezTo>
                  <a:cubicBezTo>
                    <a:pt x="1424" y="969"/>
                    <a:pt x="1477" y="953"/>
                    <a:pt x="1530" y="937"/>
                  </a:cubicBezTo>
                  <a:cubicBezTo>
                    <a:pt x="1583" y="916"/>
                    <a:pt x="1647" y="890"/>
                    <a:pt x="1716" y="863"/>
                  </a:cubicBezTo>
                  <a:cubicBezTo>
                    <a:pt x="1779" y="837"/>
                    <a:pt x="1853" y="805"/>
                    <a:pt x="1933" y="768"/>
                  </a:cubicBezTo>
                  <a:cubicBezTo>
                    <a:pt x="2012" y="736"/>
                    <a:pt x="2091" y="704"/>
                    <a:pt x="2171" y="657"/>
                  </a:cubicBezTo>
                  <a:cubicBezTo>
                    <a:pt x="2250" y="620"/>
                    <a:pt x="2335" y="577"/>
                    <a:pt x="2425" y="530"/>
                  </a:cubicBezTo>
                  <a:cubicBezTo>
                    <a:pt x="2462" y="514"/>
                    <a:pt x="2509" y="487"/>
                    <a:pt x="2547" y="466"/>
                  </a:cubicBezTo>
                  <a:lnTo>
                    <a:pt x="2674" y="392"/>
                  </a:lnTo>
                  <a:cubicBezTo>
                    <a:pt x="2758" y="345"/>
                    <a:pt x="2838" y="292"/>
                    <a:pt x="2917" y="249"/>
                  </a:cubicBezTo>
                  <a:cubicBezTo>
                    <a:pt x="2996" y="202"/>
                    <a:pt x="3076" y="149"/>
                    <a:pt x="3150" y="96"/>
                  </a:cubicBezTo>
                  <a:cubicBezTo>
                    <a:pt x="3198" y="64"/>
                    <a:pt x="3245" y="27"/>
                    <a:pt x="3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4"/>
            <p:cNvSpPr/>
            <p:nvPr/>
          </p:nvSpPr>
          <p:spPr>
            <a:xfrm rot="-2020514">
              <a:off x="557755" y="1002714"/>
              <a:ext cx="6072576" cy="3246269"/>
            </a:xfrm>
            <a:custGeom>
              <a:avLst/>
              <a:gdLst/>
              <a:ahLst/>
              <a:cxnLst/>
              <a:rect l="l" t="t" r="r" b="b"/>
              <a:pathLst>
                <a:path w="31479" h="16828" extrusionOk="0">
                  <a:moveTo>
                    <a:pt x="13456" y="1160"/>
                  </a:moveTo>
                  <a:cubicBezTo>
                    <a:pt x="13456" y="1160"/>
                    <a:pt x="13720" y="1324"/>
                    <a:pt x="14139" y="1478"/>
                  </a:cubicBezTo>
                  <a:cubicBezTo>
                    <a:pt x="14244" y="1509"/>
                    <a:pt x="14356" y="1552"/>
                    <a:pt x="14483" y="1584"/>
                  </a:cubicBezTo>
                  <a:cubicBezTo>
                    <a:pt x="14610" y="1615"/>
                    <a:pt x="14737" y="1652"/>
                    <a:pt x="14874" y="1679"/>
                  </a:cubicBezTo>
                  <a:cubicBezTo>
                    <a:pt x="15012" y="1705"/>
                    <a:pt x="15150" y="1721"/>
                    <a:pt x="15298" y="1737"/>
                  </a:cubicBezTo>
                  <a:cubicBezTo>
                    <a:pt x="15441" y="1748"/>
                    <a:pt x="15589" y="1758"/>
                    <a:pt x="15737" y="1758"/>
                  </a:cubicBezTo>
                  <a:lnTo>
                    <a:pt x="15853" y="1758"/>
                  </a:lnTo>
                  <a:lnTo>
                    <a:pt x="15965" y="1748"/>
                  </a:lnTo>
                  <a:cubicBezTo>
                    <a:pt x="16039" y="1748"/>
                    <a:pt x="16108" y="1742"/>
                    <a:pt x="16182" y="1732"/>
                  </a:cubicBezTo>
                  <a:cubicBezTo>
                    <a:pt x="16330" y="1716"/>
                    <a:pt x="16467" y="1695"/>
                    <a:pt x="16605" y="1663"/>
                  </a:cubicBezTo>
                  <a:cubicBezTo>
                    <a:pt x="16674" y="1652"/>
                    <a:pt x="16737" y="1631"/>
                    <a:pt x="16806" y="1615"/>
                  </a:cubicBezTo>
                  <a:cubicBezTo>
                    <a:pt x="16870" y="1605"/>
                    <a:pt x="16928" y="1584"/>
                    <a:pt x="16997" y="1562"/>
                  </a:cubicBezTo>
                  <a:cubicBezTo>
                    <a:pt x="17029" y="1557"/>
                    <a:pt x="17055" y="1546"/>
                    <a:pt x="17087" y="1536"/>
                  </a:cubicBezTo>
                  <a:cubicBezTo>
                    <a:pt x="17113" y="1531"/>
                    <a:pt x="17150" y="1520"/>
                    <a:pt x="17177" y="1509"/>
                  </a:cubicBezTo>
                  <a:cubicBezTo>
                    <a:pt x="17235" y="1494"/>
                    <a:pt x="17288" y="1478"/>
                    <a:pt x="17341" y="1457"/>
                  </a:cubicBezTo>
                  <a:cubicBezTo>
                    <a:pt x="17447" y="1419"/>
                    <a:pt x="17547" y="1388"/>
                    <a:pt x="17627" y="1345"/>
                  </a:cubicBezTo>
                  <a:cubicBezTo>
                    <a:pt x="17711" y="1308"/>
                    <a:pt x="17785" y="1282"/>
                    <a:pt x="17844" y="1255"/>
                  </a:cubicBezTo>
                  <a:cubicBezTo>
                    <a:pt x="17960" y="1202"/>
                    <a:pt x="18034" y="1165"/>
                    <a:pt x="18034" y="1165"/>
                  </a:cubicBezTo>
                  <a:lnTo>
                    <a:pt x="18034" y="1165"/>
                  </a:lnTo>
                  <a:cubicBezTo>
                    <a:pt x="18034" y="1165"/>
                    <a:pt x="17976" y="1213"/>
                    <a:pt x="17870" y="1287"/>
                  </a:cubicBezTo>
                  <a:cubicBezTo>
                    <a:pt x="17817" y="1324"/>
                    <a:pt x="17743" y="1367"/>
                    <a:pt x="17664" y="1414"/>
                  </a:cubicBezTo>
                  <a:cubicBezTo>
                    <a:pt x="17584" y="1467"/>
                    <a:pt x="17494" y="1504"/>
                    <a:pt x="17394" y="1557"/>
                  </a:cubicBezTo>
                  <a:cubicBezTo>
                    <a:pt x="17288" y="1605"/>
                    <a:pt x="17177" y="1658"/>
                    <a:pt x="17050" y="1705"/>
                  </a:cubicBezTo>
                  <a:cubicBezTo>
                    <a:pt x="16923" y="1748"/>
                    <a:pt x="16790" y="1790"/>
                    <a:pt x="16653" y="1827"/>
                  </a:cubicBezTo>
                  <a:cubicBezTo>
                    <a:pt x="16515" y="1864"/>
                    <a:pt x="16362" y="1896"/>
                    <a:pt x="16208" y="1906"/>
                  </a:cubicBezTo>
                  <a:cubicBezTo>
                    <a:pt x="16134" y="1917"/>
                    <a:pt x="16055" y="1928"/>
                    <a:pt x="15975" y="1928"/>
                  </a:cubicBezTo>
                  <a:cubicBezTo>
                    <a:pt x="15896" y="1933"/>
                    <a:pt x="15827" y="1933"/>
                    <a:pt x="15748" y="1933"/>
                  </a:cubicBezTo>
                  <a:cubicBezTo>
                    <a:pt x="15589" y="1933"/>
                    <a:pt x="15435" y="1922"/>
                    <a:pt x="15282" y="1906"/>
                  </a:cubicBezTo>
                  <a:cubicBezTo>
                    <a:pt x="15128" y="1891"/>
                    <a:pt x="14985" y="1864"/>
                    <a:pt x="14837" y="1827"/>
                  </a:cubicBezTo>
                  <a:cubicBezTo>
                    <a:pt x="14700" y="1795"/>
                    <a:pt x="14562" y="1758"/>
                    <a:pt x="14440" y="1711"/>
                  </a:cubicBezTo>
                  <a:cubicBezTo>
                    <a:pt x="14318" y="1668"/>
                    <a:pt x="14202" y="1615"/>
                    <a:pt x="14096" y="1562"/>
                  </a:cubicBezTo>
                  <a:cubicBezTo>
                    <a:pt x="13895" y="1467"/>
                    <a:pt x="13726" y="1367"/>
                    <a:pt x="13620" y="1287"/>
                  </a:cubicBezTo>
                  <a:cubicBezTo>
                    <a:pt x="13514" y="1213"/>
                    <a:pt x="13456" y="1160"/>
                    <a:pt x="13456" y="1160"/>
                  </a:cubicBezTo>
                  <a:close/>
                  <a:moveTo>
                    <a:pt x="24169" y="6977"/>
                  </a:moveTo>
                  <a:lnTo>
                    <a:pt x="24169" y="6977"/>
                  </a:lnTo>
                  <a:cubicBezTo>
                    <a:pt x="25021" y="7427"/>
                    <a:pt x="26360" y="8052"/>
                    <a:pt x="27271" y="8052"/>
                  </a:cubicBezTo>
                  <a:cubicBezTo>
                    <a:pt x="27836" y="8052"/>
                    <a:pt x="28407" y="7909"/>
                    <a:pt x="28930" y="7756"/>
                  </a:cubicBezTo>
                  <a:lnTo>
                    <a:pt x="28930" y="7756"/>
                  </a:lnTo>
                  <a:cubicBezTo>
                    <a:pt x="28929" y="7757"/>
                    <a:pt x="28927" y="7758"/>
                    <a:pt x="28927" y="7761"/>
                  </a:cubicBezTo>
                  <a:cubicBezTo>
                    <a:pt x="28287" y="8062"/>
                    <a:pt x="27467" y="9253"/>
                    <a:pt x="26620" y="10497"/>
                  </a:cubicBezTo>
                  <a:cubicBezTo>
                    <a:pt x="26339" y="9767"/>
                    <a:pt x="25471" y="9105"/>
                    <a:pt x="24015" y="8735"/>
                  </a:cubicBezTo>
                  <a:cubicBezTo>
                    <a:pt x="23963" y="8258"/>
                    <a:pt x="23925" y="7782"/>
                    <a:pt x="23899" y="7332"/>
                  </a:cubicBezTo>
                  <a:lnTo>
                    <a:pt x="23899" y="7332"/>
                  </a:lnTo>
                  <a:cubicBezTo>
                    <a:pt x="23973" y="7369"/>
                    <a:pt x="24026" y="7395"/>
                    <a:pt x="24084" y="7427"/>
                  </a:cubicBezTo>
                  <a:cubicBezTo>
                    <a:pt x="24164" y="7464"/>
                    <a:pt x="24243" y="7501"/>
                    <a:pt x="24328" y="7538"/>
                  </a:cubicBezTo>
                  <a:cubicBezTo>
                    <a:pt x="24412" y="7581"/>
                    <a:pt x="24502" y="7618"/>
                    <a:pt x="24592" y="7649"/>
                  </a:cubicBezTo>
                  <a:cubicBezTo>
                    <a:pt x="24682" y="7692"/>
                    <a:pt x="24778" y="7724"/>
                    <a:pt x="24873" y="7755"/>
                  </a:cubicBezTo>
                  <a:cubicBezTo>
                    <a:pt x="24915" y="7777"/>
                    <a:pt x="24963" y="7792"/>
                    <a:pt x="25011" y="7808"/>
                  </a:cubicBezTo>
                  <a:cubicBezTo>
                    <a:pt x="25058" y="7824"/>
                    <a:pt x="25101" y="7845"/>
                    <a:pt x="25148" y="7856"/>
                  </a:cubicBezTo>
                  <a:cubicBezTo>
                    <a:pt x="25243" y="7888"/>
                    <a:pt x="25333" y="7914"/>
                    <a:pt x="25429" y="7941"/>
                  </a:cubicBezTo>
                  <a:cubicBezTo>
                    <a:pt x="25513" y="7967"/>
                    <a:pt x="25603" y="7988"/>
                    <a:pt x="25683" y="8009"/>
                  </a:cubicBezTo>
                  <a:cubicBezTo>
                    <a:pt x="25767" y="8031"/>
                    <a:pt x="25842" y="8046"/>
                    <a:pt x="25916" y="8062"/>
                  </a:cubicBezTo>
                  <a:cubicBezTo>
                    <a:pt x="25990" y="8073"/>
                    <a:pt x="26053" y="8089"/>
                    <a:pt x="26117" y="8099"/>
                  </a:cubicBezTo>
                  <a:cubicBezTo>
                    <a:pt x="26175" y="8105"/>
                    <a:pt x="26228" y="8121"/>
                    <a:pt x="26265" y="8121"/>
                  </a:cubicBezTo>
                  <a:cubicBezTo>
                    <a:pt x="26350" y="8136"/>
                    <a:pt x="26397" y="8142"/>
                    <a:pt x="26397" y="8142"/>
                  </a:cubicBezTo>
                  <a:cubicBezTo>
                    <a:pt x="26397" y="8142"/>
                    <a:pt x="26350" y="8126"/>
                    <a:pt x="26270" y="8099"/>
                  </a:cubicBezTo>
                  <a:cubicBezTo>
                    <a:pt x="26233" y="8089"/>
                    <a:pt x="26180" y="8073"/>
                    <a:pt x="26127" y="8052"/>
                  </a:cubicBezTo>
                  <a:cubicBezTo>
                    <a:pt x="26074" y="8036"/>
                    <a:pt x="26006" y="8009"/>
                    <a:pt x="25942" y="7983"/>
                  </a:cubicBezTo>
                  <a:cubicBezTo>
                    <a:pt x="25873" y="7956"/>
                    <a:pt x="25805" y="7919"/>
                    <a:pt x="25725" y="7888"/>
                  </a:cubicBezTo>
                  <a:cubicBezTo>
                    <a:pt x="25646" y="7856"/>
                    <a:pt x="25566" y="7824"/>
                    <a:pt x="25487" y="7777"/>
                  </a:cubicBezTo>
                  <a:cubicBezTo>
                    <a:pt x="25408" y="7739"/>
                    <a:pt x="25323" y="7697"/>
                    <a:pt x="25233" y="7649"/>
                  </a:cubicBezTo>
                  <a:cubicBezTo>
                    <a:pt x="25196" y="7628"/>
                    <a:pt x="25148" y="7602"/>
                    <a:pt x="25111" y="7586"/>
                  </a:cubicBezTo>
                  <a:lnTo>
                    <a:pt x="24984" y="7512"/>
                  </a:lnTo>
                  <a:cubicBezTo>
                    <a:pt x="24899" y="7464"/>
                    <a:pt x="24820" y="7411"/>
                    <a:pt x="24741" y="7364"/>
                  </a:cubicBezTo>
                  <a:cubicBezTo>
                    <a:pt x="24661" y="7321"/>
                    <a:pt x="24582" y="7268"/>
                    <a:pt x="24508" y="7215"/>
                  </a:cubicBezTo>
                  <a:cubicBezTo>
                    <a:pt x="24434" y="7163"/>
                    <a:pt x="24360" y="7115"/>
                    <a:pt x="24296" y="7067"/>
                  </a:cubicBezTo>
                  <a:cubicBezTo>
                    <a:pt x="24248" y="7035"/>
                    <a:pt x="24211" y="7009"/>
                    <a:pt x="24169" y="6977"/>
                  </a:cubicBezTo>
                  <a:close/>
                  <a:moveTo>
                    <a:pt x="10756" y="742"/>
                  </a:moveTo>
                  <a:cubicBezTo>
                    <a:pt x="11545" y="742"/>
                    <a:pt x="12011" y="895"/>
                    <a:pt x="12471" y="991"/>
                  </a:cubicBezTo>
                  <a:cubicBezTo>
                    <a:pt x="13604" y="1271"/>
                    <a:pt x="14075" y="2346"/>
                    <a:pt x="15647" y="2346"/>
                  </a:cubicBezTo>
                  <a:cubicBezTo>
                    <a:pt x="17230" y="2346"/>
                    <a:pt x="17918" y="1271"/>
                    <a:pt x="19109" y="954"/>
                  </a:cubicBezTo>
                  <a:cubicBezTo>
                    <a:pt x="19135" y="948"/>
                    <a:pt x="19156" y="943"/>
                    <a:pt x="19183" y="943"/>
                  </a:cubicBezTo>
                  <a:cubicBezTo>
                    <a:pt x="19384" y="885"/>
                    <a:pt x="19617" y="832"/>
                    <a:pt x="19855" y="811"/>
                  </a:cubicBezTo>
                  <a:cubicBezTo>
                    <a:pt x="19962" y="802"/>
                    <a:pt x="20068" y="798"/>
                    <a:pt x="20171" y="798"/>
                  </a:cubicBezTo>
                  <a:cubicBezTo>
                    <a:pt x="20425" y="798"/>
                    <a:pt x="20662" y="821"/>
                    <a:pt x="20850" y="848"/>
                  </a:cubicBezTo>
                  <a:cubicBezTo>
                    <a:pt x="20983" y="869"/>
                    <a:pt x="21094" y="890"/>
                    <a:pt x="21168" y="901"/>
                  </a:cubicBezTo>
                  <a:lnTo>
                    <a:pt x="21284" y="922"/>
                  </a:lnTo>
                  <a:cubicBezTo>
                    <a:pt x="21284" y="922"/>
                    <a:pt x="21237" y="922"/>
                    <a:pt x="21168" y="917"/>
                  </a:cubicBezTo>
                  <a:cubicBezTo>
                    <a:pt x="21088" y="911"/>
                    <a:pt x="20972" y="911"/>
                    <a:pt x="20840" y="911"/>
                  </a:cubicBezTo>
                  <a:cubicBezTo>
                    <a:pt x="20575" y="911"/>
                    <a:pt x="20220" y="922"/>
                    <a:pt x="19887" y="1007"/>
                  </a:cubicBezTo>
                  <a:cubicBezTo>
                    <a:pt x="19807" y="1028"/>
                    <a:pt x="19723" y="1049"/>
                    <a:pt x="19649" y="1075"/>
                  </a:cubicBezTo>
                  <a:cubicBezTo>
                    <a:pt x="20162" y="1430"/>
                    <a:pt x="21178" y="2399"/>
                    <a:pt x="21369" y="4410"/>
                  </a:cubicBezTo>
                  <a:cubicBezTo>
                    <a:pt x="21628" y="7131"/>
                    <a:pt x="21522" y="9100"/>
                    <a:pt x="20586" y="10360"/>
                  </a:cubicBezTo>
                  <a:cubicBezTo>
                    <a:pt x="21009" y="10317"/>
                    <a:pt x="21422" y="10264"/>
                    <a:pt x="21739" y="10211"/>
                  </a:cubicBezTo>
                  <a:cubicBezTo>
                    <a:pt x="21919" y="10185"/>
                    <a:pt x="22068" y="10158"/>
                    <a:pt x="22173" y="10137"/>
                  </a:cubicBezTo>
                  <a:cubicBezTo>
                    <a:pt x="22279" y="10121"/>
                    <a:pt x="22338" y="10106"/>
                    <a:pt x="22338" y="10105"/>
                  </a:cubicBezTo>
                  <a:lnTo>
                    <a:pt x="22338" y="10105"/>
                  </a:lnTo>
                  <a:cubicBezTo>
                    <a:pt x="22338" y="10106"/>
                    <a:pt x="22279" y="10127"/>
                    <a:pt x="22179" y="10153"/>
                  </a:cubicBezTo>
                  <a:cubicBezTo>
                    <a:pt x="22078" y="10185"/>
                    <a:pt x="21935" y="10227"/>
                    <a:pt x="21755" y="10270"/>
                  </a:cubicBezTo>
                  <a:cubicBezTo>
                    <a:pt x="21406" y="10365"/>
                    <a:pt x="20935" y="10481"/>
                    <a:pt x="20459" y="10571"/>
                  </a:cubicBezTo>
                  <a:cubicBezTo>
                    <a:pt x="20252" y="10608"/>
                    <a:pt x="20040" y="10640"/>
                    <a:pt x="19845" y="10677"/>
                  </a:cubicBezTo>
                  <a:cubicBezTo>
                    <a:pt x="19490" y="10741"/>
                    <a:pt x="19103" y="10809"/>
                    <a:pt x="18691" y="10873"/>
                  </a:cubicBezTo>
                  <a:cubicBezTo>
                    <a:pt x="18156" y="10952"/>
                    <a:pt x="17584" y="11027"/>
                    <a:pt x="17013" y="11085"/>
                  </a:cubicBezTo>
                  <a:cubicBezTo>
                    <a:pt x="16436" y="11143"/>
                    <a:pt x="15859" y="11185"/>
                    <a:pt x="15319" y="11212"/>
                  </a:cubicBezTo>
                  <a:cubicBezTo>
                    <a:pt x="14774" y="11238"/>
                    <a:pt x="14266" y="11249"/>
                    <a:pt x="13826" y="11249"/>
                  </a:cubicBezTo>
                  <a:lnTo>
                    <a:pt x="13233" y="11249"/>
                  </a:lnTo>
                  <a:cubicBezTo>
                    <a:pt x="13053" y="11249"/>
                    <a:pt x="12900" y="11244"/>
                    <a:pt x="12778" y="11244"/>
                  </a:cubicBezTo>
                  <a:cubicBezTo>
                    <a:pt x="12519" y="11238"/>
                    <a:pt x="12371" y="11233"/>
                    <a:pt x="12371" y="11233"/>
                  </a:cubicBezTo>
                  <a:lnTo>
                    <a:pt x="12371" y="11233"/>
                  </a:lnTo>
                  <a:cubicBezTo>
                    <a:pt x="12371" y="11233"/>
                    <a:pt x="12519" y="11249"/>
                    <a:pt x="12768" y="11286"/>
                  </a:cubicBezTo>
                  <a:cubicBezTo>
                    <a:pt x="12895" y="11302"/>
                    <a:pt x="13048" y="11323"/>
                    <a:pt x="13228" y="11344"/>
                  </a:cubicBezTo>
                  <a:cubicBezTo>
                    <a:pt x="13403" y="11365"/>
                    <a:pt x="13604" y="11392"/>
                    <a:pt x="13821" y="11408"/>
                  </a:cubicBezTo>
                  <a:cubicBezTo>
                    <a:pt x="14260" y="11455"/>
                    <a:pt x="14768" y="11498"/>
                    <a:pt x="15319" y="11535"/>
                  </a:cubicBezTo>
                  <a:cubicBezTo>
                    <a:pt x="15864" y="11566"/>
                    <a:pt x="16457" y="11588"/>
                    <a:pt x="17039" y="11593"/>
                  </a:cubicBezTo>
                  <a:cubicBezTo>
                    <a:pt x="17267" y="11593"/>
                    <a:pt x="17505" y="11593"/>
                    <a:pt x="17738" y="11588"/>
                  </a:cubicBezTo>
                  <a:lnTo>
                    <a:pt x="17738" y="11588"/>
                  </a:lnTo>
                  <a:cubicBezTo>
                    <a:pt x="17002" y="11656"/>
                    <a:pt x="16224" y="11688"/>
                    <a:pt x="15409" y="11688"/>
                  </a:cubicBezTo>
                  <a:cubicBezTo>
                    <a:pt x="13265" y="11688"/>
                    <a:pt x="11598" y="11487"/>
                    <a:pt x="10380" y="11196"/>
                  </a:cubicBezTo>
                  <a:cubicBezTo>
                    <a:pt x="9301" y="10841"/>
                    <a:pt x="8395" y="10360"/>
                    <a:pt x="7866" y="9703"/>
                  </a:cubicBezTo>
                  <a:cubicBezTo>
                    <a:pt x="7866" y="9200"/>
                    <a:pt x="7919" y="8544"/>
                    <a:pt x="7977" y="7856"/>
                  </a:cubicBezTo>
                  <a:cubicBezTo>
                    <a:pt x="8057" y="6961"/>
                    <a:pt x="8131" y="6046"/>
                    <a:pt x="8110" y="5225"/>
                  </a:cubicBezTo>
                  <a:cubicBezTo>
                    <a:pt x="8358" y="1234"/>
                    <a:pt x="9735" y="742"/>
                    <a:pt x="10756" y="742"/>
                  </a:cubicBezTo>
                  <a:close/>
                  <a:moveTo>
                    <a:pt x="967" y="7511"/>
                  </a:moveTo>
                  <a:cubicBezTo>
                    <a:pt x="1081" y="7511"/>
                    <a:pt x="1212" y="7524"/>
                    <a:pt x="1350" y="7559"/>
                  </a:cubicBezTo>
                  <a:cubicBezTo>
                    <a:pt x="1514" y="7597"/>
                    <a:pt x="1694" y="7665"/>
                    <a:pt x="1885" y="7750"/>
                  </a:cubicBezTo>
                  <a:cubicBezTo>
                    <a:pt x="1933" y="7771"/>
                    <a:pt x="1980" y="7798"/>
                    <a:pt x="2028" y="7819"/>
                  </a:cubicBezTo>
                  <a:cubicBezTo>
                    <a:pt x="2076" y="7835"/>
                    <a:pt x="2128" y="7872"/>
                    <a:pt x="2176" y="7898"/>
                  </a:cubicBezTo>
                  <a:cubicBezTo>
                    <a:pt x="2277" y="7956"/>
                    <a:pt x="2367" y="8031"/>
                    <a:pt x="2462" y="8099"/>
                  </a:cubicBezTo>
                  <a:cubicBezTo>
                    <a:pt x="2647" y="8253"/>
                    <a:pt x="2817" y="8433"/>
                    <a:pt x="2991" y="8618"/>
                  </a:cubicBezTo>
                  <a:cubicBezTo>
                    <a:pt x="3161" y="8809"/>
                    <a:pt x="3335" y="9010"/>
                    <a:pt x="3494" y="9211"/>
                  </a:cubicBezTo>
                  <a:cubicBezTo>
                    <a:pt x="3658" y="9417"/>
                    <a:pt x="3822" y="9634"/>
                    <a:pt x="3981" y="9846"/>
                  </a:cubicBezTo>
                  <a:cubicBezTo>
                    <a:pt x="4140" y="10063"/>
                    <a:pt x="4299" y="10285"/>
                    <a:pt x="4452" y="10497"/>
                  </a:cubicBezTo>
                  <a:cubicBezTo>
                    <a:pt x="4606" y="10709"/>
                    <a:pt x="4754" y="10921"/>
                    <a:pt x="4897" y="11122"/>
                  </a:cubicBezTo>
                  <a:cubicBezTo>
                    <a:pt x="5040" y="11328"/>
                    <a:pt x="5177" y="11529"/>
                    <a:pt x="5310" y="11715"/>
                  </a:cubicBezTo>
                  <a:cubicBezTo>
                    <a:pt x="5442" y="11900"/>
                    <a:pt x="5569" y="12075"/>
                    <a:pt x="5691" y="12239"/>
                  </a:cubicBezTo>
                  <a:cubicBezTo>
                    <a:pt x="5929" y="12562"/>
                    <a:pt x="6125" y="12826"/>
                    <a:pt x="6273" y="13011"/>
                  </a:cubicBezTo>
                  <a:cubicBezTo>
                    <a:pt x="6416" y="13197"/>
                    <a:pt x="6501" y="13297"/>
                    <a:pt x="6501" y="13297"/>
                  </a:cubicBezTo>
                  <a:cubicBezTo>
                    <a:pt x="6501" y="13297"/>
                    <a:pt x="6490" y="13287"/>
                    <a:pt x="6442" y="13244"/>
                  </a:cubicBezTo>
                  <a:cubicBezTo>
                    <a:pt x="6400" y="13197"/>
                    <a:pt x="6331" y="13138"/>
                    <a:pt x="6252" y="13048"/>
                  </a:cubicBezTo>
                  <a:cubicBezTo>
                    <a:pt x="6088" y="12879"/>
                    <a:pt x="5860" y="12636"/>
                    <a:pt x="5601" y="12323"/>
                  </a:cubicBezTo>
                  <a:cubicBezTo>
                    <a:pt x="5479" y="12170"/>
                    <a:pt x="5336" y="11995"/>
                    <a:pt x="5193" y="11810"/>
                  </a:cubicBezTo>
                  <a:cubicBezTo>
                    <a:pt x="5056" y="11635"/>
                    <a:pt x="4902" y="11434"/>
                    <a:pt x="4749" y="11238"/>
                  </a:cubicBezTo>
                  <a:cubicBezTo>
                    <a:pt x="4600" y="11037"/>
                    <a:pt x="4447" y="10825"/>
                    <a:pt x="4288" y="10614"/>
                  </a:cubicBezTo>
                  <a:cubicBezTo>
                    <a:pt x="4129" y="10402"/>
                    <a:pt x="3970" y="10190"/>
                    <a:pt x="3812" y="9973"/>
                  </a:cubicBezTo>
                  <a:cubicBezTo>
                    <a:pt x="3653" y="9761"/>
                    <a:pt x="3494" y="9544"/>
                    <a:pt x="3335" y="9338"/>
                  </a:cubicBezTo>
                  <a:cubicBezTo>
                    <a:pt x="3171" y="9132"/>
                    <a:pt x="3012" y="8925"/>
                    <a:pt x="2854" y="8740"/>
                  </a:cubicBezTo>
                  <a:cubicBezTo>
                    <a:pt x="2684" y="8555"/>
                    <a:pt x="2525" y="8380"/>
                    <a:pt x="2361" y="8221"/>
                  </a:cubicBezTo>
                  <a:cubicBezTo>
                    <a:pt x="2277" y="8142"/>
                    <a:pt x="2192" y="8073"/>
                    <a:pt x="2102" y="8015"/>
                  </a:cubicBezTo>
                  <a:cubicBezTo>
                    <a:pt x="2060" y="7983"/>
                    <a:pt x="2017" y="7962"/>
                    <a:pt x="1970" y="7935"/>
                  </a:cubicBezTo>
                  <a:cubicBezTo>
                    <a:pt x="1927" y="7909"/>
                    <a:pt x="1880" y="7882"/>
                    <a:pt x="1832" y="7861"/>
                  </a:cubicBezTo>
                  <a:cubicBezTo>
                    <a:pt x="1652" y="7771"/>
                    <a:pt x="1483" y="7692"/>
                    <a:pt x="1329" y="7639"/>
                  </a:cubicBezTo>
                  <a:cubicBezTo>
                    <a:pt x="1176" y="7586"/>
                    <a:pt x="1033" y="7559"/>
                    <a:pt x="911" y="7549"/>
                  </a:cubicBezTo>
                  <a:cubicBezTo>
                    <a:pt x="795" y="7549"/>
                    <a:pt x="699" y="7575"/>
                    <a:pt x="646" y="7612"/>
                  </a:cubicBezTo>
                  <a:cubicBezTo>
                    <a:pt x="593" y="7644"/>
                    <a:pt x="578" y="7676"/>
                    <a:pt x="578" y="7676"/>
                  </a:cubicBezTo>
                  <a:cubicBezTo>
                    <a:pt x="578" y="7676"/>
                    <a:pt x="588" y="7644"/>
                    <a:pt x="641" y="7607"/>
                  </a:cubicBezTo>
                  <a:cubicBezTo>
                    <a:pt x="694" y="7565"/>
                    <a:pt x="789" y="7522"/>
                    <a:pt x="906" y="7512"/>
                  </a:cubicBezTo>
                  <a:cubicBezTo>
                    <a:pt x="925" y="7511"/>
                    <a:pt x="946" y="7511"/>
                    <a:pt x="967" y="7511"/>
                  </a:cubicBezTo>
                  <a:close/>
                  <a:moveTo>
                    <a:pt x="30472" y="7495"/>
                  </a:moveTo>
                  <a:cubicBezTo>
                    <a:pt x="30507" y="7495"/>
                    <a:pt x="30541" y="7497"/>
                    <a:pt x="30574" y="7501"/>
                  </a:cubicBezTo>
                  <a:cubicBezTo>
                    <a:pt x="30701" y="7512"/>
                    <a:pt x="30785" y="7559"/>
                    <a:pt x="30838" y="7597"/>
                  </a:cubicBezTo>
                  <a:cubicBezTo>
                    <a:pt x="30891" y="7639"/>
                    <a:pt x="30897" y="7671"/>
                    <a:pt x="30897" y="7671"/>
                  </a:cubicBezTo>
                  <a:cubicBezTo>
                    <a:pt x="30897" y="7671"/>
                    <a:pt x="30881" y="7644"/>
                    <a:pt x="30828" y="7607"/>
                  </a:cubicBezTo>
                  <a:cubicBezTo>
                    <a:pt x="30775" y="7570"/>
                    <a:pt x="30685" y="7538"/>
                    <a:pt x="30568" y="7538"/>
                  </a:cubicBezTo>
                  <a:cubicBezTo>
                    <a:pt x="30447" y="7538"/>
                    <a:pt x="30309" y="7565"/>
                    <a:pt x="30150" y="7618"/>
                  </a:cubicBezTo>
                  <a:cubicBezTo>
                    <a:pt x="29991" y="7671"/>
                    <a:pt x="29827" y="7755"/>
                    <a:pt x="29653" y="7851"/>
                  </a:cubicBezTo>
                  <a:cubicBezTo>
                    <a:pt x="29610" y="7877"/>
                    <a:pt x="29568" y="7904"/>
                    <a:pt x="29520" y="7930"/>
                  </a:cubicBezTo>
                  <a:lnTo>
                    <a:pt x="29489" y="7951"/>
                  </a:lnTo>
                  <a:cubicBezTo>
                    <a:pt x="29483" y="7951"/>
                    <a:pt x="29478" y="7956"/>
                    <a:pt x="29478" y="7956"/>
                  </a:cubicBezTo>
                  <a:lnTo>
                    <a:pt x="29462" y="7967"/>
                  </a:lnTo>
                  <a:cubicBezTo>
                    <a:pt x="29441" y="7983"/>
                    <a:pt x="29425" y="7994"/>
                    <a:pt x="29399" y="8015"/>
                  </a:cubicBezTo>
                  <a:cubicBezTo>
                    <a:pt x="29356" y="8046"/>
                    <a:pt x="29309" y="8084"/>
                    <a:pt x="29272" y="8115"/>
                  </a:cubicBezTo>
                  <a:cubicBezTo>
                    <a:pt x="29229" y="8152"/>
                    <a:pt x="29187" y="8189"/>
                    <a:pt x="29145" y="8226"/>
                  </a:cubicBezTo>
                  <a:cubicBezTo>
                    <a:pt x="28980" y="8380"/>
                    <a:pt x="28816" y="8560"/>
                    <a:pt x="28658" y="8750"/>
                  </a:cubicBezTo>
                  <a:cubicBezTo>
                    <a:pt x="28488" y="8941"/>
                    <a:pt x="28329" y="9142"/>
                    <a:pt x="28171" y="9354"/>
                  </a:cubicBezTo>
                  <a:cubicBezTo>
                    <a:pt x="28012" y="9555"/>
                    <a:pt x="27848" y="9777"/>
                    <a:pt x="27689" y="9989"/>
                  </a:cubicBezTo>
                  <a:cubicBezTo>
                    <a:pt x="27530" y="10201"/>
                    <a:pt x="27371" y="10418"/>
                    <a:pt x="27213" y="10630"/>
                  </a:cubicBezTo>
                  <a:cubicBezTo>
                    <a:pt x="27054" y="10841"/>
                    <a:pt x="26900" y="11048"/>
                    <a:pt x="26752" y="11249"/>
                  </a:cubicBezTo>
                  <a:cubicBezTo>
                    <a:pt x="26599" y="11450"/>
                    <a:pt x="26450" y="11641"/>
                    <a:pt x="26307" y="11826"/>
                  </a:cubicBezTo>
                  <a:cubicBezTo>
                    <a:pt x="26170" y="12011"/>
                    <a:pt x="26027" y="12175"/>
                    <a:pt x="25895" y="12334"/>
                  </a:cubicBezTo>
                  <a:cubicBezTo>
                    <a:pt x="25640" y="12646"/>
                    <a:pt x="25408" y="12900"/>
                    <a:pt x="25243" y="13064"/>
                  </a:cubicBezTo>
                  <a:cubicBezTo>
                    <a:pt x="25164" y="13149"/>
                    <a:pt x="25090" y="13218"/>
                    <a:pt x="25042" y="13255"/>
                  </a:cubicBezTo>
                  <a:cubicBezTo>
                    <a:pt x="24995" y="13303"/>
                    <a:pt x="24968" y="13324"/>
                    <a:pt x="24968" y="13324"/>
                  </a:cubicBezTo>
                  <a:cubicBezTo>
                    <a:pt x="24968" y="13324"/>
                    <a:pt x="24989" y="13297"/>
                    <a:pt x="25032" y="13250"/>
                  </a:cubicBezTo>
                  <a:cubicBezTo>
                    <a:pt x="25069" y="13202"/>
                    <a:pt x="25127" y="13128"/>
                    <a:pt x="25201" y="13038"/>
                  </a:cubicBezTo>
                  <a:cubicBezTo>
                    <a:pt x="25349" y="12853"/>
                    <a:pt x="25550" y="12588"/>
                    <a:pt x="25789" y="12265"/>
                  </a:cubicBezTo>
                  <a:cubicBezTo>
                    <a:pt x="25910" y="12096"/>
                    <a:pt x="26037" y="11926"/>
                    <a:pt x="26170" y="11741"/>
                  </a:cubicBezTo>
                  <a:cubicBezTo>
                    <a:pt x="26302" y="11556"/>
                    <a:pt x="26440" y="11355"/>
                    <a:pt x="26583" y="11154"/>
                  </a:cubicBezTo>
                  <a:cubicBezTo>
                    <a:pt x="26731" y="10947"/>
                    <a:pt x="26874" y="10735"/>
                    <a:pt x="27033" y="10524"/>
                  </a:cubicBezTo>
                  <a:cubicBezTo>
                    <a:pt x="27191" y="10312"/>
                    <a:pt x="27345" y="10095"/>
                    <a:pt x="27504" y="9873"/>
                  </a:cubicBezTo>
                  <a:cubicBezTo>
                    <a:pt x="27662" y="9661"/>
                    <a:pt x="27827" y="9444"/>
                    <a:pt x="27991" y="9237"/>
                  </a:cubicBezTo>
                  <a:cubicBezTo>
                    <a:pt x="28160" y="9026"/>
                    <a:pt x="28329" y="8830"/>
                    <a:pt x="28499" y="8645"/>
                  </a:cubicBezTo>
                  <a:cubicBezTo>
                    <a:pt x="28668" y="8454"/>
                    <a:pt x="28843" y="8279"/>
                    <a:pt x="29028" y="8126"/>
                  </a:cubicBezTo>
                  <a:cubicBezTo>
                    <a:pt x="29070" y="8089"/>
                    <a:pt x="29118" y="8057"/>
                    <a:pt x="29166" y="8015"/>
                  </a:cubicBezTo>
                  <a:cubicBezTo>
                    <a:pt x="29213" y="7983"/>
                    <a:pt x="29256" y="7951"/>
                    <a:pt x="29309" y="7914"/>
                  </a:cubicBezTo>
                  <a:cubicBezTo>
                    <a:pt x="29335" y="7904"/>
                    <a:pt x="29356" y="7888"/>
                    <a:pt x="29383" y="7872"/>
                  </a:cubicBezTo>
                  <a:lnTo>
                    <a:pt x="29404" y="7856"/>
                  </a:lnTo>
                  <a:cubicBezTo>
                    <a:pt x="29409" y="7851"/>
                    <a:pt x="29414" y="7851"/>
                    <a:pt x="29425" y="7845"/>
                  </a:cubicBezTo>
                  <a:lnTo>
                    <a:pt x="29457" y="7824"/>
                  </a:lnTo>
                  <a:cubicBezTo>
                    <a:pt x="29504" y="7798"/>
                    <a:pt x="29547" y="7777"/>
                    <a:pt x="29594" y="7750"/>
                  </a:cubicBezTo>
                  <a:cubicBezTo>
                    <a:pt x="29785" y="7665"/>
                    <a:pt x="29960" y="7586"/>
                    <a:pt x="30129" y="7544"/>
                  </a:cubicBezTo>
                  <a:cubicBezTo>
                    <a:pt x="30255" y="7512"/>
                    <a:pt x="30370" y="7495"/>
                    <a:pt x="30472" y="7495"/>
                  </a:cubicBezTo>
                  <a:close/>
                  <a:moveTo>
                    <a:pt x="6988" y="7120"/>
                  </a:moveTo>
                  <a:cubicBezTo>
                    <a:pt x="6940" y="7157"/>
                    <a:pt x="6892" y="7184"/>
                    <a:pt x="6850" y="7215"/>
                  </a:cubicBezTo>
                  <a:cubicBezTo>
                    <a:pt x="6776" y="7263"/>
                    <a:pt x="6696" y="7316"/>
                    <a:pt x="6617" y="7369"/>
                  </a:cubicBezTo>
                  <a:cubicBezTo>
                    <a:pt x="6538" y="7411"/>
                    <a:pt x="6458" y="7464"/>
                    <a:pt x="6374" y="7512"/>
                  </a:cubicBezTo>
                  <a:lnTo>
                    <a:pt x="6246" y="7586"/>
                  </a:lnTo>
                  <a:cubicBezTo>
                    <a:pt x="6204" y="7607"/>
                    <a:pt x="6162" y="7634"/>
                    <a:pt x="6119" y="7649"/>
                  </a:cubicBezTo>
                  <a:cubicBezTo>
                    <a:pt x="6035" y="7697"/>
                    <a:pt x="5955" y="7739"/>
                    <a:pt x="5871" y="7777"/>
                  </a:cubicBezTo>
                  <a:cubicBezTo>
                    <a:pt x="5791" y="7819"/>
                    <a:pt x="5712" y="7856"/>
                    <a:pt x="5632" y="7888"/>
                  </a:cubicBezTo>
                  <a:cubicBezTo>
                    <a:pt x="5553" y="7925"/>
                    <a:pt x="5484" y="7956"/>
                    <a:pt x="5410" y="7983"/>
                  </a:cubicBezTo>
                  <a:cubicBezTo>
                    <a:pt x="5347" y="8009"/>
                    <a:pt x="5278" y="8036"/>
                    <a:pt x="5225" y="8057"/>
                  </a:cubicBezTo>
                  <a:cubicBezTo>
                    <a:pt x="5167" y="8073"/>
                    <a:pt x="5119" y="8089"/>
                    <a:pt x="5082" y="8099"/>
                  </a:cubicBezTo>
                  <a:cubicBezTo>
                    <a:pt x="5003" y="8126"/>
                    <a:pt x="4955" y="8142"/>
                    <a:pt x="4955" y="8142"/>
                  </a:cubicBezTo>
                  <a:cubicBezTo>
                    <a:pt x="4955" y="8142"/>
                    <a:pt x="5003" y="8136"/>
                    <a:pt x="5087" y="8121"/>
                  </a:cubicBezTo>
                  <a:cubicBezTo>
                    <a:pt x="5130" y="8115"/>
                    <a:pt x="5183" y="8110"/>
                    <a:pt x="5241" y="8099"/>
                  </a:cubicBezTo>
                  <a:cubicBezTo>
                    <a:pt x="5299" y="8089"/>
                    <a:pt x="5368" y="8073"/>
                    <a:pt x="5437" y="8062"/>
                  </a:cubicBezTo>
                  <a:cubicBezTo>
                    <a:pt x="5511" y="8046"/>
                    <a:pt x="5590" y="8031"/>
                    <a:pt x="5670" y="8009"/>
                  </a:cubicBezTo>
                  <a:cubicBezTo>
                    <a:pt x="5754" y="7988"/>
                    <a:pt x="5844" y="7967"/>
                    <a:pt x="5929" y="7941"/>
                  </a:cubicBezTo>
                  <a:cubicBezTo>
                    <a:pt x="6019" y="7914"/>
                    <a:pt x="6114" y="7888"/>
                    <a:pt x="6204" y="7856"/>
                  </a:cubicBezTo>
                  <a:cubicBezTo>
                    <a:pt x="6252" y="7845"/>
                    <a:pt x="6299" y="7824"/>
                    <a:pt x="6347" y="7808"/>
                  </a:cubicBezTo>
                  <a:cubicBezTo>
                    <a:pt x="6389" y="7792"/>
                    <a:pt x="6437" y="7777"/>
                    <a:pt x="6485" y="7755"/>
                  </a:cubicBezTo>
                  <a:cubicBezTo>
                    <a:pt x="6575" y="7724"/>
                    <a:pt x="6670" y="7687"/>
                    <a:pt x="6760" y="7649"/>
                  </a:cubicBezTo>
                  <a:cubicBezTo>
                    <a:pt x="6855" y="7618"/>
                    <a:pt x="6940" y="7570"/>
                    <a:pt x="7025" y="7538"/>
                  </a:cubicBezTo>
                  <a:cubicBezTo>
                    <a:pt x="7115" y="7501"/>
                    <a:pt x="7189" y="7459"/>
                    <a:pt x="7268" y="7427"/>
                  </a:cubicBezTo>
                  <a:cubicBezTo>
                    <a:pt x="7347" y="7385"/>
                    <a:pt x="7422" y="7353"/>
                    <a:pt x="7490" y="7321"/>
                  </a:cubicBezTo>
                  <a:cubicBezTo>
                    <a:pt x="7490" y="7321"/>
                    <a:pt x="7495" y="7321"/>
                    <a:pt x="7496" y="7317"/>
                  </a:cubicBezTo>
                  <a:lnTo>
                    <a:pt x="7496" y="7317"/>
                  </a:lnTo>
                  <a:cubicBezTo>
                    <a:pt x="7485" y="7486"/>
                    <a:pt x="7469" y="7650"/>
                    <a:pt x="7453" y="7819"/>
                  </a:cubicBezTo>
                  <a:cubicBezTo>
                    <a:pt x="7395" y="8544"/>
                    <a:pt x="7337" y="9232"/>
                    <a:pt x="7337" y="9788"/>
                  </a:cubicBezTo>
                  <a:cubicBezTo>
                    <a:pt x="7337" y="9936"/>
                    <a:pt x="7374" y="10079"/>
                    <a:pt x="7448" y="10217"/>
                  </a:cubicBezTo>
                  <a:cubicBezTo>
                    <a:pt x="7808" y="11005"/>
                    <a:pt x="9332" y="12853"/>
                    <a:pt x="15700" y="12853"/>
                  </a:cubicBezTo>
                  <a:cubicBezTo>
                    <a:pt x="19860" y="12853"/>
                    <a:pt x="21930" y="12027"/>
                    <a:pt x="22957" y="11132"/>
                  </a:cubicBezTo>
                  <a:lnTo>
                    <a:pt x="22957" y="11132"/>
                  </a:lnTo>
                  <a:cubicBezTo>
                    <a:pt x="22803" y="11312"/>
                    <a:pt x="22629" y="11482"/>
                    <a:pt x="22406" y="11646"/>
                  </a:cubicBezTo>
                  <a:cubicBezTo>
                    <a:pt x="22057" y="11910"/>
                    <a:pt x="21628" y="12149"/>
                    <a:pt x="21147" y="12344"/>
                  </a:cubicBezTo>
                  <a:cubicBezTo>
                    <a:pt x="20660" y="12535"/>
                    <a:pt x="20120" y="12689"/>
                    <a:pt x="19548" y="12805"/>
                  </a:cubicBezTo>
                  <a:cubicBezTo>
                    <a:pt x="18410" y="13038"/>
                    <a:pt x="17156" y="13138"/>
                    <a:pt x="15906" y="13149"/>
                  </a:cubicBezTo>
                  <a:cubicBezTo>
                    <a:pt x="15804" y="13150"/>
                    <a:pt x="15702" y="13150"/>
                    <a:pt x="15600" y="13150"/>
                  </a:cubicBezTo>
                  <a:cubicBezTo>
                    <a:pt x="15073" y="13150"/>
                    <a:pt x="14547" y="13139"/>
                    <a:pt x="14033" y="13112"/>
                  </a:cubicBezTo>
                  <a:cubicBezTo>
                    <a:pt x="13419" y="13075"/>
                    <a:pt x="12815" y="13017"/>
                    <a:pt x="12233" y="12932"/>
                  </a:cubicBezTo>
                  <a:cubicBezTo>
                    <a:pt x="11651" y="12853"/>
                    <a:pt x="11100" y="12741"/>
                    <a:pt x="10587" y="12599"/>
                  </a:cubicBezTo>
                  <a:cubicBezTo>
                    <a:pt x="10068" y="12466"/>
                    <a:pt x="9597" y="12302"/>
                    <a:pt x="9184" y="12112"/>
                  </a:cubicBezTo>
                  <a:cubicBezTo>
                    <a:pt x="8972" y="12016"/>
                    <a:pt x="8777" y="11921"/>
                    <a:pt x="8602" y="11815"/>
                  </a:cubicBezTo>
                  <a:cubicBezTo>
                    <a:pt x="8422" y="11709"/>
                    <a:pt x="8258" y="11603"/>
                    <a:pt x="8110" y="11498"/>
                  </a:cubicBezTo>
                  <a:cubicBezTo>
                    <a:pt x="7813" y="11275"/>
                    <a:pt x="7586" y="11053"/>
                    <a:pt x="7422" y="10847"/>
                  </a:cubicBezTo>
                  <a:cubicBezTo>
                    <a:pt x="7257" y="10640"/>
                    <a:pt x="7157" y="10455"/>
                    <a:pt x="7099" y="10333"/>
                  </a:cubicBezTo>
                  <a:cubicBezTo>
                    <a:pt x="7040" y="10201"/>
                    <a:pt x="7025" y="10127"/>
                    <a:pt x="7025" y="10127"/>
                  </a:cubicBezTo>
                  <a:lnTo>
                    <a:pt x="7025" y="10127"/>
                  </a:lnTo>
                  <a:cubicBezTo>
                    <a:pt x="7025" y="10127"/>
                    <a:pt x="7025" y="10206"/>
                    <a:pt x="7051" y="10344"/>
                  </a:cubicBezTo>
                  <a:cubicBezTo>
                    <a:pt x="7083" y="10481"/>
                    <a:pt x="7152" y="10688"/>
                    <a:pt x="7289" y="10926"/>
                  </a:cubicBezTo>
                  <a:cubicBezTo>
                    <a:pt x="7363" y="11048"/>
                    <a:pt x="7443" y="11169"/>
                    <a:pt x="7554" y="11302"/>
                  </a:cubicBezTo>
                  <a:cubicBezTo>
                    <a:pt x="7660" y="11429"/>
                    <a:pt x="7787" y="11566"/>
                    <a:pt x="7930" y="11693"/>
                  </a:cubicBezTo>
                  <a:cubicBezTo>
                    <a:pt x="8078" y="11826"/>
                    <a:pt x="8242" y="11953"/>
                    <a:pt x="8422" y="12080"/>
                  </a:cubicBezTo>
                  <a:cubicBezTo>
                    <a:pt x="8607" y="12196"/>
                    <a:pt x="8803" y="12318"/>
                    <a:pt x="9015" y="12429"/>
                  </a:cubicBezTo>
                  <a:cubicBezTo>
                    <a:pt x="9449" y="12646"/>
                    <a:pt x="9936" y="12837"/>
                    <a:pt x="10465" y="12996"/>
                  </a:cubicBezTo>
                  <a:cubicBezTo>
                    <a:pt x="10994" y="13154"/>
                    <a:pt x="11566" y="13276"/>
                    <a:pt x="12159" y="13366"/>
                  </a:cubicBezTo>
                  <a:cubicBezTo>
                    <a:pt x="12297" y="13387"/>
                    <a:pt x="12445" y="13408"/>
                    <a:pt x="12588" y="13430"/>
                  </a:cubicBezTo>
                  <a:cubicBezTo>
                    <a:pt x="13266" y="13615"/>
                    <a:pt x="15814" y="14247"/>
                    <a:pt x="18817" y="14247"/>
                  </a:cubicBezTo>
                  <a:cubicBezTo>
                    <a:pt x="20617" y="14247"/>
                    <a:pt x="22579" y="14020"/>
                    <a:pt x="24402" y="13334"/>
                  </a:cubicBezTo>
                  <a:lnTo>
                    <a:pt x="24402" y="13334"/>
                  </a:lnTo>
                  <a:cubicBezTo>
                    <a:pt x="24370" y="13408"/>
                    <a:pt x="24301" y="13467"/>
                    <a:pt x="24227" y="13514"/>
                  </a:cubicBezTo>
                  <a:cubicBezTo>
                    <a:pt x="21671" y="15256"/>
                    <a:pt x="19855" y="16103"/>
                    <a:pt x="15726" y="16103"/>
                  </a:cubicBezTo>
                  <a:cubicBezTo>
                    <a:pt x="12080" y="16103"/>
                    <a:pt x="10248" y="15441"/>
                    <a:pt x="8104" y="14091"/>
                  </a:cubicBezTo>
                  <a:cubicBezTo>
                    <a:pt x="7220" y="13340"/>
                    <a:pt x="6776" y="12546"/>
                    <a:pt x="5765" y="10577"/>
                  </a:cubicBezTo>
                  <a:cubicBezTo>
                    <a:pt x="5040" y="9169"/>
                    <a:pt x="4187" y="8385"/>
                    <a:pt x="3701" y="8020"/>
                  </a:cubicBezTo>
                  <a:lnTo>
                    <a:pt x="3701" y="8020"/>
                  </a:lnTo>
                  <a:cubicBezTo>
                    <a:pt x="3849" y="8041"/>
                    <a:pt x="4008" y="8057"/>
                    <a:pt x="4161" y="8057"/>
                  </a:cubicBezTo>
                  <a:cubicBezTo>
                    <a:pt x="4981" y="8057"/>
                    <a:pt x="6146" y="7554"/>
                    <a:pt x="6988" y="7120"/>
                  </a:cubicBezTo>
                  <a:close/>
                  <a:moveTo>
                    <a:pt x="10772" y="1"/>
                  </a:moveTo>
                  <a:cubicBezTo>
                    <a:pt x="9729" y="1"/>
                    <a:pt x="8920" y="435"/>
                    <a:pt x="8348" y="1287"/>
                  </a:cubicBezTo>
                  <a:cubicBezTo>
                    <a:pt x="7686" y="2277"/>
                    <a:pt x="7347" y="3854"/>
                    <a:pt x="7310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31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6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69" y="8041"/>
                    <a:pt x="159" y="8629"/>
                    <a:pt x="1906" y="10291"/>
                  </a:cubicBezTo>
                  <a:cubicBezTo>
                    <a:pt x="2970" y="11302"/>
                    <a:pt x="4330" y="12403"/>
                    <a:pt x="5733" y="13382"/>
                  </a:cubicBezTo>
                  <a:cubicBezTo>
                    <a:pt x="7369" y="14525"/>
                    <a:pt x="8639" y="15388"/>
                    <a:pt x="10116" y="15954"/>
                  </a:cubicBezTo>
                  <a:cubicBezTo>
                    <a:pt x="11661" y="16558"/>
                    <a:pt x="13397" y="16828"/>
                    <a:pt x="15737" y="16828"/>
                  </a:cubicBezTo>
                  <a:cubicBezTo>
                    <a:pt x="18082" y="16828"/>
                    <a:pt x="19813" y="16558"/>
                    <a:pt x="21364" y="15954"/>
                  </a:cubicBezTo>
                  <a:cubicBezTo>
                    <a:pt x="22840" y="15377"/>
                    <a:pt x="24111" y="14525"/>
                    <a:pt x="25741" y="13382"/>
                  </a:cubicBezTo>
                  <a:cubicBezTo>
                    <a:pt x="27149" y="12397"/>
                    <a:pt x="28509" y="11296"/>
                    <a:pt x="29573" y="10291"/>
                  </a:cubicBezTo>
                  <a:cubicBezTo>
                    <a:pt x="31325" y="8629"/>
                    <a:pt x="31410" y="8046"/>
                    <a:pt x="31442" y="7824"/>
                  </a:cubicBezTo>
                  <a:cubicBezTo>
                    <a:pt x="31479" y="7559"/>
                    <a:pt x="31415" y="7300"/>
                    <a:pt x="31256" y="7104"/>
                  </a:cubicBezTo>
                  <a:cubicBezTo>
                    <a:pt x="31092" y="6924"/>
                    <a:pt x="30801" y="6697"/>
                    <a:pt x="30288" y="6697"/>
                  </a:cubicBezTo>
                  <a:cubicBezTo>
                    <a:pt x="29907" y="6697"/>
                    <a:pt x="29483" y="6824"/>
                    <a:pt x="28991" y="6972"/>
                  </a:cubicBezTo>
                  <a:cubicBezTo>
                    <a:pt x="28451" y="7131"/>
                    <a:pt x="27837" y="7316"/>
                    <a:pt x="27292" y="7316"/>
                  </a:cubicBezTo>
                  <a:cubicBezTo>
                    <a:pt x="26524" y="7316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5"/>
                    <a:pt x="21734" y="1"/>
                    <a:pt x="20697" y="1"/>
                  </a:cubicBezTo>
                  <a:cubicBezTo>
                    <a:pt x="19982" y="1"/>
                    <a:pt x="19490" y="117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6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7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4"/>
            <p:cNvSpPr/>
            <p:nvPr/>
          </p:nvSpPr>
          <p:spPr>
            <a:xfrm rot="-2020514">
              <a:off x="2599201" y="1728943"/>
              <a:ext cx="598596" cy="1362322"/>
            </a:xfrm>
            <a:custGeom>
              <a:avLst/>
              <a:gdLst/>
              <a:ahLst/>
              <a:cxnLst/>
              <a:rect l="l" t="t" r="r" b="b"/>
              <a:pathLst>
                <a:path w="3103" h="7062" extrusionOk="0">
                  <a:moveTo>
                    <a:pt x="1371" y="0"/>
                  </a:moveTo>
                  <a:cubicBezTo>
                    <a:pt x="1371" y="0"/>
                    <a:pt x="1382" y="32"/>
                    <a:pt x="1403" y="95"/>
                  </a:cubicBezTo>
                  <a:cubicBezTo>
                    <a:pt x="1424" y="154"/>
                    <a:pt x="1456" y="238"/>
                    <a:pt x="1509" y="344"/>
                  </a:cubicBezTo>
                  <a:cubicBezTo>
                    <a:pt x="1562" y="450"/>
                    <a:pt x="1636" y="577"/>
                    <a:pt x="1726" y="709"/>
                  </a:cubicBezTo>
                  <a:cubicBezTo>
                    <a:pt x="1821" y="847"/>
                    <a:pt x="1927" y="1000"/>
                    <a:pt x="2044" y="1159"/>
                  </a:cubicBezTo>
                  <a:cubicBezTo>
                    <a:pt x="2165" y="1318"/>
                    <a:pt x="2287" y="1498"/>
                    <a:pt x="2404" y="1683"/>
                  </a:cubicBezTo>
                  <a:cubicBezTo>
                    <a:pt x="2515" y="1869"/>
                    <a:pt x="2615" y="2070"/>
                    <a:pt x="2668" y="2292"/>
                  </a:cubicBezTo>
                  <a:cubicBezTo>
                    <a:pt x="2721" y="2509"/>
                    <a:pt x="2732" y="2742"/>
                    <a:pt x="2695" y="2980"/>
                  </a:cubicBezTo>
                  <a:cubicBezTo>
                    <a:pt x="2658" y="3218"/>
                    <a:pt x="2578" y="3446"/>
                    <a:pt x="2483" y="3679"/>
                  </a:cubicBezTo>
                  <a:cubicBezTo>
                    <a:pt x="2388" y="3912"/>
                    <a:pt x="2255" y="4134"/>
                    <a:pt x="2123" y="4356"/>
                  </a:cubicBezTo>
                  <a:cubicBezTo>
                    <a:pt x="2049" y="4462"/>
                    <a:pt x="1985" y="4568"/>
                    <a:pt x="1917" y="4674"/>
                  </a:cubicBezTo>
                  <a:cubicBezTo>
                    <a:pt x="1848" y="4780"/>
                    <a:pt x="1774" y="4875"/>
                    <a:pt x="1700" y="4976"/>
                  </a:cubicBezTo>
                  <a:cubicBezTo>
                    <a:pt x="1557" y="5177"/>
                    <a:pt x="1409" y="5367"/>
                    <a:pt x="1266" y="5537"/>
                  </a:cubicBezTo>
                  <a:cubicBezTo>
                    <a:pt x="1123" y="5717"/>
                    <a:pt x="985" y="5881"/>
                    <a:pt x="858" y="6034"/>
                  </a:cubicBezTo>
                  <a:cubicBezTo>
                    <a:pt x="800" y="6114"/>
                    <a:pt x="736" y="6188"/>
                    <a:pt x="673" y="6251"/>
                  </a:cubicBezTo>
                  <a:cubicBezTo>
                    <a:pt x="615" y="6325"/>
                    <a:pt x="562" y="6394"/>
                    <a:pt x="509" y="6452"/>
                  </a:cubicBezTo>
                  <a:cubicBezTo>
                    <a:pt x="403" y="6579"/>
                    <a:pt x="313" y="6685"/>
                    <a:pt x="239" y="6775"/>
                  </a:cubicBezTo>
                  <a:cubicBezTo>
                    <a:pt x="85" y="6955"/>
                    <a:pt x="1" y="7061"/>
                    <a:pt x="1" y="7061"/>
                  </a:cubicBezTo>
                  <a:cubicBezTo>
                    <a:pt x="1" y="7061"/>
                    <a:pt x="106" y="6982"/>
                    <a:pt x="292" y="6828"/>
                  </a:cubicBezTo>
                  <a:cubicBezTo>
                    <a:pt x="366" y="6749"/>
                    <a:pt x="477" y="6659"/>
                    <a:pt x="604" y="6542"/>
                  </a:cubicBezTo>
                  <a:cubicBezTo>
                    <a:pt x="731" y="6431"/>
                    <a:pt x="869" y="6315"/>
                    <a:pt x="1012" y="6172"/>
                  </a:cubicBezTo>
                  <a:cubicBezTo>
                    <a:pt x="1086" y="6103"/>
                    <a:pt x="1165" y="6029"/>
                    <a:pt x="1244" y="5955"/>
                  </a:cubicBezTo>
                  <a:cubicBezTo>
                    <a:pt x="1324" y="5881"/>
                    <a:pt x="1403" y="5796"/>
                    <a:pt x="1483" y="5711"/>
                  </a:cubicBezTo>
                  <a:cubicBezTo>
                    <a:pt x="1647" y="5547"/>
                    <a:pt x="1806" y="5362"/>
                    <a:pt x="1975" y="5161"/>
                  </a:cubicBezTo>
                  <a:cubicBezTo>
                    <a:pt x="2054" y="5060"/>
                    <a:pt x="2134" y="4965"/>
                    <a:pt x="2213" y="4859"/>
                  </a:cubicBezTo>
                  <a:cubicBezTo>
                    <a:pt x="2292" y="4753"/>
                    <a:pt x="2361" y="4647"/>
                    <a:pt x="2441" y="4531"/>
                  </a:cubicBezTo>
                  <a:cubicBezTo>
                    <a:pt x="2589" y="4309"/>
                    <a:pt x="2727" y="4070"/>
                    <a:pt x="2838" y="3811"/>
                  </a:cubicBezTo>
                  <a:cubicBezTo>
                    <a:pt x="2944" y="3562"/>
                    <a:pt x="3039" y="3287"/>
                    <a:pt x="3071" y="3012"/>
                  </a:cubicBezTo>
                  <a:cubicBezTo>
                    <a:pt x="3102" y="2731"/>
                    <a:pt x="3076" y="2451"/>
                    <a:pt x="2996" y="2191"/>
                  </a:cubicBezTo>
                  <a:cubicBezTo>
                    <a:pt x="2917" y="1932"/>
                    <a:pt x="2785" y="1710"/>
                    <a:pt x="2647" y="1514"/>
                  </a:cubicBezTo>
                  <a:cubicBezTo>
                    <a:pt x="2509" y="1323"/>
                    <a:pt x="2356" y="1159"/>
                    <a:pt x="2218" y="1011"/>
                  </a:cubicBezTo>
                  <a:cubicBezTo>
                    <a:pt x="2081" y="863"/>
                    <a:pt x="1954" y="736"/>
                    <a:pt x="1848" y="614"/>
                  </a:cubicBezTo>
                  <a:cubicBezTo>
                    <a:pt x="1742" y="498"/>
                    <a:pt x="1647" y="392"/>
                    <a:pt x="1573" y="296"/>
                  </a:cubicBezTo>
                  <a:cubicBezTo>
                    <a:pt x="1509" y="206"/>
                    <a:pt x="1451" y="132"/>
                    <a:pt x="1424" y="79"/>
                  </a:cubicBezTo>
                  <a:cubicBezTo>
                    <a:pt x="1387" y="27"/>
                    <a:pt x="1371" y="0"/>
                    <a:pt x="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4"/>
            <p:cNvSpPr/>
            <p:nvPr/>
          </p:nvSpPr>
          <p:spPr>
            <a:xfrm rot="-2020514">
              <a:off x="3345909" y="1199637"/>
              <a:ext cx="597439" cy="1388172"/>
            </a:xfrm>
            <a:custGeom>
              <a:avLst/>
              <a:gdLst/>
              <a:ahLst/>
              <a:cxnLst/>
              <a:rect l="l" t="t" r="r" b="b"/>
              <a:pathLst>
                <a:path w="3097" h="7196" extrusionOk="0">
                  <a:moveTo>
                    <a:pt x="2406" y="1"/>
                  </a:moveTo>
                  <a:cubicBezTo>
                    <a:pt x="2282" y="1"/>
                    <a:pt x="1983" y="301"/>
                    <a:pt x="1514" y="939"/>
                  </a:cubicBezTo>
                  <a:cubicBezTo>
                    <a:pt x="1218" y="1336"/>
                    <a:pt x="784" y="1733"/>
                    <a:pt x="508" y="2193"/>
                  </a:cubicBezTo>
                  <a:cubicBezTo>
                    <a:pt x="561" y="2061"/>
                    <a:pt x="625" y="1934"/>
                    <a:pt x="699" y="1817"/>
                  </a:cubicBezTo>
                  <a:cubicBezTo>
                    <a:pt x="810" y="1632"/>
                    <a:pt x="937" y="1452"/>
                    <a:pt x="1059" y="1293"/>
                  </a:cubicBezTo>
                  <a:cubicBezTo>
                    <a:pt x="1175" y="1135"/>
                    <a:pt x="1281" y="981"/>
                    <a:pt x="1376" y="843"/>
                  </a:cubicBezTo>
                  <a:cubicBezTo>
                    <a:pt x="1466" y="706"/>
                    <a:pt x="1535" y="579"/>
                    <a:pt x="1593" y="478"/>
                  </a:cubicBezTo>
                  <a:cubicBezTo>
                    <a:pt x="1646" y="378"/>
                    <a:pt x="1678" y="288"/>
                    <a:pt x="1699" y="229"/>
                  </a:cubicBezTo>
                  <a:cubicBezTo>
                    <a:pt x="1720" y="171"/>
                    <a:pt x="1731" y="134"/>
                    <a:pt x="1731" y="134"/>
                  </a:cubicBezTo>
                  <a:lnTo>
                    <a:pt x="1731" y="134"/>
                  </a:lnTo>
                  <a:cubicBezTo>
                    <a:pt x="1731" y="134"/>
                    <a:pt x="1710" y="161"/>
                    <a:pt x="1678" y="214"/>
                  </a:cubicBezTo>
                  <a:cubicBezTo>
                    <a:pt x="1646" y="267"/>
                    <a:pt x="1593" y="341"/>
                    <a:pt x="1525" y="436"/>
                  </a:cubicBezTo>
                  <a:cubicBezTo>
                    <a:pt x="1456" y="526"/>
                    <a:pt x="1366" y="632"/>
                    <a:pt x="1255" y="753"/>
                  </a:cubicBezTo>
                  <a:cubicBezTo>
                    <a:pt x="1149" y="870"/>
                    <a:pt x="1016" y="1002"/>
                    <a:pt x="884" y="1150"/>
                  </a:cubicBezTo>
                  <a:cubicBezTo>
                    <a:pt x="746" y="1293"/>
                    <a:pt x="593" y="1457"/>
                    <a:pt x="455" y="1653"/>
                  </a:cubicBezTo>
                  <a:cubicBezTo>
                    <a:pt x="318" y="1844"/>
                    <a:pt x="185" y="2066"/>
                    <a:pt x="106" y="2326"/>
                  </a:cubicBezTo>
                  <a:cubicBezTo>
                    <a:pt x="27" y="2585"/>
                    <a:pt x="0" y="2871"/>
                    <a:pt x="32" y="3146"/>
                  </a:cubicBezTo>
                  <a:cubicBezTo>
                    <a:pt x="32" y="3437"/>
                    <a:pt x="127" y="3712"/>
                    <a:pt x="233" y="3961"/>
                  </a:cubicBezTo>
                  <a:cubicBezTo>
                    <a:pt x="339" y="4220"/>
                    <a:pt x="482" y="4453"/>
                    <a:pt x="630" y="4681"/>
                  </a:cubicBezTo>
                  <a:cubicBezTo>
                    <a:pt x="699" y="4797"/>
                    <a:pt x="778" y="4903"/>
                    <a:pt x="858" y="5009"/>
                  </a:cubicBezTo>
                  <a:cubicBezTo>
                    <a:pt x="937" y="5115"/>
                    <a:pt x="1016" y="5210"/>
                    <a:pt x="1096" y="5311"/>
                  </a:cubicBezTo>
                  <a:cubicBezTo>
                    <a:pt x="1265" y="5501"/>
                    <a:pt x="1424" y="5697"/>
                    <a:pt x="1588" y="5861"/>
                  </a:cubicBezTo>
                  <a:cubicBezTo>
                    <a:pt x="1667" y="5946"/>
                    <a:pt x="1747" y="6025"/>
                    <a:pt x="1826" y="6105"/>
                  </a:cubicBezTo>
                  <a:cubicBezTo>
                    <a:pt x="1906" y="6179"/>
                    <a:pt x="1985" y="6258"/>
                    <a:pt x="2059" y="6322"/>
                  </a:cubicBezTo>
                  <a:cubicBezTo>
                    <a:pt x="2202" y="6470"/>
                    <a:pt x="2350" y="6587"/>
                    <a:pt x="2467" y="6692"/>
                  </a:cubicBezTo>
                  <a:cubicBezTo>
                    <a:pt x="2588" y="6809"/>
                    <a:pt x="2705" y="6894"/>
                    <a:pt x="2800" y="6962"/>
                  </a:cubicBezTo>
                  <a:cubicBezTo>
                    <a:pt x="2985" y="7116"/>
                    <a:pt x="3091" y="7195"/>
                    <a:pt x="3091" y="7195"/>
                  </a:cubicBezTo>
                  <a:cubicBezTo>
                    <a:pt x="3091" y="7195"/>
                    <a:pt x="3001" y="7089"/>
                    <a:pt x="2853" y="6909"/>
                  </a:cubicBezTo>
                  <a:cubicBezTo>
                    <a:pt x="2779" y="6825"/>
                    <a:pt x="2684" y="6714"/>
                    <a:pt x="2578" y="6587"/>
                  </a:cubicBezTo>
                  <a:cubicBezTo>
                    <a:pt x="2525" y="6528"/>
                    <a:pt x="2472" y="6459"/>
                    <a:pt x="2414" y="6391"/>
                  </a:cubicBezTo>
                  <a:cubicBezTo>
                    <a:pt x="2356" y="6322"/>
                    <a:pt x="2287" y="6248"/>
                    <a:pt x="2229" y="6168"/>
                  </a:cubicBezTo>
                  <a:cubicBezTo>
                    <a:pt x="2102" y="6020"/>
                    <a:pt x="1964" y="5851"/>
                    <a:pt x="1826" y="5676"/>
                  </a:cubicBezTo>
                  <a:cubicBezTo>
                    <a:pt x="1736" y="5570"/>
                    <a:pt x="1652" y="5454"/>
                    <a:pt x="1567" y="5343"/>
                  </a:cubicBezTo>
                  <a:lnTo>
                    <a:pt x="1567" y="5343"/>
                  </a:lnTo>
                  <a:cubicBezTo>
                    <a:pt x="1964" y="5713"/>
                    <a:pt x="2467" y="6115"/>
                    <a:pt x="3097" y="6560"/>
                  </a:cubicBezTo>
                  <a:cubicBezTo>
                    <a:pt x="3097" y="6560"/>
                    <a:pt x="656" y="4019"/>
                    <a:pt x="1233" y="2955"/>
                  </a:cubicBezTo>
                  <a:cubicBezTo>
                    <a:pt x="2258" y="1070"/>
                    <a:pt x="2642" y="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4"/>
            <p:cNvSpPr/>
            <p:nvPr/>
          </p:nvSpPr>
          <p:spPr>
            <a:xfrm rot="-2020514">
              <a:off x="2687527" y="2551140"/>
              <a:ext cx="779351" cy="731317"/>
            </a:xfrm>
            <a:custGeom>
              <a:avLst/>
              <a:gdLst/>
              <a:ahLst/>
              <a:cxnLst/>
              <a:rect l="l" t="t" r="r" b="b"/>
              <a:pathLst>
                <a:path w="4040" h="3791" extrusionOk="0">
                  <a:moveTo>
                    <a:pt x="4039" y="0"/>
                  </a:moveTo>
                  <a:cubicBezTo>
                    <a:pt x="4039" y="0"/>
                    <a:pt x="4029" y="21"/>
                    <a:pt x="4008" y="53"/>
                  </a:cubicBezTo>
                  <a:cubicBezTo>
                    <a:pt x="3981" y="85"/>
                    <a:pt x="3949" y="132"/>
                    <a:pt x="3902" y="196"/>
                  </a:cubicBezTo>
                  <a:cubicBezTo>
                    <a:pt x="3854" y="260"/>
                    <a:pt x="3801" y="339"/>
                    <a:pt x="3732" y="418"/>
                  </a:cubicBezTo>
                  <a:cubicBezTo>
                    <a:pt x="3669" y="503"/>
                    <a:pt x="3595" y="593"/>
                    <a:pt x="3515" y="699"/>
                  </a:cubicBezTo>
                  <a:cubicBezTo>
                    <a:pt x="3436" y="805"/>
                    <a:pt x="3346" y="911"/>
                    <a:pt x="3251" y="1027"/>
                  </a:cubicBezTo>
                  <a:cubicBezTo>
                    <a:pt x="3203" y="1085"/>
                    <a:pt x="3150" y="1138"/>
                    <a:pt x="3097" y="1196"/>
                  </a:cubicBezTo>
                  <a:lnTo>
                    <a:pt x="2938" y="1376"/>
                  </a:lnTo>
                  <a:cubicBezTo>
                    <a:pt x="2827" y="1493"/>
                    <a:pt x="2721" y="1620"/>
                    <a:pt x="2594" y="1742"/>
                  </a:cubicBezTo>
                  <a:cubicBezTo>
                    <a:pt x="2536" y="1800"/>
                    <a:pt x="2478" y="1863"/>
                    <a:pt x="2420" y="1927"/>
                  </a:cubicBezTo>
                  <a:cubicBezTo>
                    <a:pt x="2356" y="1985"/>
                    <a:pt x="2293" y="2043"/>
                    <a:pt x="2234" y="2102"/>
                  </a:cubicBezTo>
                  <a:cubicBezTo>
                    <a:pt x="2166" y="2165"/>
                    <a:pt x="2107" y="2223"/>
                    <a:pt x="2049" y="2281"/>
                  </a:cubicBezTo>
                  <a:cubicBezTo>
                    <a:pt x="1980" y="2340"/>
                    <a:pt x="1917" y="2393"/>
                    <a:pt x="1853" y="2456"/>
                  </a:cubicBezTo>
                  <a:cubicBezTo>
                    <a:pt x="1821" y="2483"/>
                    <a:pt x="1790" y="2514"/>
                    <a:pt x="1763" y="2541"/>
                  </a:cubicBezTo>
                  <a:cubicBezTo>
                    <a:pt x="1732" y="2567"/>
                    <a:pt x="1694" y="2599"/>
                    <a:pt x="1663" y="2620"/>
                  </a:cubicBezTo>
                  <a:cubicBezTo>
                    <a:pt x="1599" y="2673"/>
                    <a:pt x="1530" y="2726"/>
                    <a:pt x="1472" y="2779"/>
                  </a:cubicBezTo>
                  <a:cubicBezTo>
                    <a:pt x="1345" y="2885"/>
                    <a:pt x="1223" y="2975"/>
                    <a:pt x="1096" y="3065"/>
                  </a:cubicBezTo>
                  <a:cubicBezTo>
                    <a:pt x="1038" y="3107"/>
                    <a:pt x="975" y="3150"/>
                    <a:pt x="916" y="3197"/>
                  </a:cubicBezTo>
                  <a:cubicBezTo>
                    <a:pt x="858" y="3234"/>
                    <a:pt x="800" y="3277"/>
                    <a:pt x="747" y="3308"/>
                  </a:cubicBezTo>
                  <a:cubicBezTo>
                    <a:pt x="631" y="3382"/>
                    <a:pt x="541" y="3451"/>
                    <a:pt x="445" y="3515"/>
                  </a:cubicBezTo>
                  <a:cubicBezTo>
                    <a:pt x="355" y="3568"/>
                    <a:pt x="276" y="3615"/>
                    <a:pt x="207" y="3658"/>
                  </a:cubicBezTo>
                  <a:cubicBezTo>
                    <a:pt x="75" y="3737"/>
                    <a:pt x="1" y="3790"/>
                    <a:pt x="1" y="3790"/>
                  </a:cubicBezTo>
                  <a:cubicBezTo>
                    <a:pt x="1" y="3790"/>
                    <a:pt x="91" y="3785"/>
                    <a:pt x="234" y="3727"/>
                  </a:cubicBezTo>
                  <a:cubicBezTo>
                    <a:pt x="308" y="3700"/>
                    <a:pt x="403" y="3663"/>
                    <a:pt x="498" y="3621"/>
                  </a:cubicBezTo>
                  <a:cubicBezTo>
                    <a:pt x="599" y="3573"/>
                    <a:pt x="710" y="3520"/>
                    <a:pt x="832" y="3462"/>
                  </a:cubicBezTo>
                  <a:cubicBezTo>
                    <a:pt x="890" y="3425"/>
                    <a:pt x="959" y="3398"/>
                    <a:pt x="1022" y="3367"/>
                  </a:cubicBezTo>
                  <a:cubicBezTo>
                    <a:pt x="1080" y="3330"/>
                    <a:pt x="1149" y="3287"/>
                    <a:pt x="1213" y="3250"/>
                  </a:cubicBezTo>
                  <a:cubicBezTo>
                    <a:pt x="1282" y="3208"/>
                    <a:pt x="1345" y="3171"/>
                    <a:pt x="1419" y="3123"/>
                  </a:cubicBezTo>
                  <a:lnTo>
                    <a:pt x="1472" y="3086"/>
                  </a:lnTo>
                  <a:lnTo>
                    <a:pt x="1525" y="3054"/>
                  </a:lnTo>
                  <a:cubicBezTo>
                    <a:pt x="1557" y="3028"/>
                    <a:pt x="1594" y="3007"/>
                    <a:pt x="1626" y="2985"/>
                  </a:cubicBezTo>
                  <a:cubicBezTo>
                    <a:pt x="1763" y="2885"/>
                    <a:pt x="1901" y="2784"/>
                    <a:pt x="2033" y="2668"/>
                  </a:cubicBezTo>
                  <a:cubicBezTo>
                    <a:pt x="2102" y="2604"/>
                    <a:pt x="2166" y="2551"/>
                    <a:pt x="2240" y="2493"/>
                  </a:cubicBezTo>
                  <a:cubicBezTo>
                    <a:pt x="2308" y="2435"/>
                    <a:pt x="2372" y="2377"/>
                    <a:pt x="2441" y="2308"/>
                  </a:cubicBezTo>
                  <a:cubicBezTo>
                    <a:pt x="2504" y="2250"/>
                    <a:pt x="2573" y="2181"/>
                    <a:pt x="2631" y="2123"/>
                  </a:cubicBezTo>
                  <a:cubicBezTo>
                    <a:pt x="2690" y="2059"/>
                    <a:pt x="2748" y="1990"/>
                    <a:pt x="2811" y="1932"/>
                  </a:cubicBezTo>
                  <a:cubicBezTo>
                    <a:pt x="2838" y="1900"/>
                    <a:pt x="2870" y="1863"/>
                    <a:pt x="2896" y="1832"/>
                  </a:cubicBezTo>
                  <a:lnTo>
                    <a:pt x="2975" y="1731"/>
                  </a:lnTo>
                  <a:lnTo>
                    <a:pt x="3134" y="1535"/>
                  </a:lnTo>
                  <a:cubicBezTo>
                    <a:pt x="3235" y="1403"/>
                    <a:pt x="3330" y="1276"/>
                    <a:pt x="3420" y="1149"/>
                  </a:cubicBezTo>
                  <a:cubicBezTo>
                    <a:pt x="3457" y="1085"/>
                    <a:pt x="3505" y="1027"/>
                    <a:pt x="3542" y="963"/>
                  </a:cubicBezTo>
                  <a:cubicBezTo>
                    <a:pt x="3584" y="905"/>
                    <a:pt x="3616" y="847"/>
                    <a:pt x="3648" y="789"/>
                  </a:cubicBezTo>
                  <a:cubicBezTo>
                    <a:pt x="3722" y="672"/>
                    <a:pt x="3775" y="567"/>
                    <a:pt x="3828" y="477"/>
                  </a:cubicBezTo>
                  <a:cubicBezTo>
                    <a:pt x="3875" y="381"/>
                    <a:pt x="3912" y="297"/>
                    <a:pt x="3949" y="222"/>
                  </a:cubicBezTo>
                  <a:cubicBezTo>
                    <a:pt x="4013" y="85"/>
                    <a:pt x="4039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4"/>
            <p:cNvSpPr/>
            <p:nvPr/>
          </p:nvSpPr>
          <p:spPr>
            <a:xfrm rot="-2020514">
              <a:off x="3189724" y="3680313"/>
              <a:ext cx="2039239" cy="246923"/>
            </a:xfrm>
            <a:custGeom>
              <a:avLst/>
              <a:gdLst/>
              <a:ahLst/>
              <a:cxnLst/>
              <a:rect l="l" t="t" r="r" b="b"/>
              <a:pathLst>
                <a:path w="10571" h="1280" extrusionOk="0">
                  <a:moveTo>
                    <a:pt x="0" y="1"/>
                  </a:moveTo>
                  <a:cubicBezTo>
                    <a:pt x="0" y="1"/>
                    <a:pt x="154" y="64"/>
                    <a:pt x="424" y="176"/>
                  </a:cubicBezTo>
                  <a:cubicBezTo>
                    <a:pt x="492" y="207"/>
                    <a:pt x="572" y="239"/>
                    <a:pt x="651" y="265"/>
                  </a:cubicBezTo>
                  <a:cubicBezTo>
                    <a:pt x="736" y="297"/>
                    <a:pt x="821" y="324"/>
                    <a:pt x="921" y="361"/>
                  </a:cubicBezTo>
                  <a:cubicBezTo>
                    <a:pt x="1022" y="398"/>
                    <a:pt x="1117" y="435"/>
                    <a:pt x="1228" y="477"/>
                  </a:cubicBezTo>
                  <a:cubicBezTo>
                    <a:pt x="1334" y="514"/>
                    <a:pt x="1450" y="546"/>
                    <a:pt x="1567" y="588"/>
                  </a:cubicBezTo>
                  <a:cubicBezTo>
                    <a:pt x="2054" y="737"/>
                    <a:pt x="2625" y="874"/>
                    <a:pt x="3250" y="1007"/>
                  </a:cubicBezTo>
                  <a:cubicBezTo>
                    <a:pt x="3880" y="1112"/>
                    <a:pt x="4547" y="1202"/>
                    <a:pt x="5224" y="1255"/>
                  </a:cubicBezTo>
                  <a:cubicBezTo>
                    <a:pt x="5579" y="1272"/>
                    <a:pt x="5933" y="1280"/>
                    <a:pt x="6281" y="1280"/>
                  </a:cubicBezTo>
                  <a:cubicBezTo>
                    <a:pt x="6599" y="1280"/>
                    <a:pt x="6911" y="1273"/>
                    <a:pt x="7215" y="1261"/>
                  </a:cubicBezTo>
                  <a:cubicBezTo>
                    <a:pt x="7850" y="1218"/>
                    <a:pt x="8437" y="1149"/>
                    <a:pt x="8935" y="1070"/>
                  </a:cubicBezTo>
                  <a:cubicBezTo>
                    <a:pt x="9062" y="1049"/>
                    <a:pt x="9178" y="1022"/>
                    <a:pt x="9289" y="1007"/>
                  </a:cubicBezTo>
                  <a:cubicBezTo>
                    <a:pt x="9401" y="980"/>
                    <a:pt x="9512" y="959"/>
                    <a:pt x="9607" y="938"/>
                  </a:cubicBezTo>
                  <a:cubicBezTo>
                    <a:pt x="9708" y="917"/>
                    <a:pt x="9798" y="901"/>
                    <a:pt x="9888" y="879"/>
                  </a:cubicBezTo>
                  <a:cubicBezTo>
                    <a:pt x="9972" y="858"/>
                    <a:pt x="10052" y="837"/>
                    <a:pt x="10126" y="821"/>
                  </a:cubicBezTo>
                  <a:cubicBezTo>
                    <a:pt x="10412" y="742"/>
                    <a:pt x="10570" y="694"/>
                    <a:pt x="10570" y="694"/>
                  </a:cubicBezTo>
                  <a:lnTo>
                    <a:pt x="10570" y="694"/>
                  </a:lnTo>
                  <a:cubicBezTo>
                    <a:pt x="10570" y="694"/>
                    <a:pt x="10401" y="715"/>
                    <a:pt x="10105" y="742"/>
                  </a:cubicBezTo>
                  <a:cubicBezTo>
                    <a:pt x="10031" y="747"/>
                    <a:pt x="9951" y="758"/>
                    <a:pt x="9866" y="768"/>
                  </a:cubicBezTo>
                  <a:cubicBezTo>
                    <a:pt x="9782" y="774"/>
                    <a:pt x="9681" y="784"/>
                    <a:pt x="9581" y="795"/>
                  </a:cubicBezTo>
                  <a:cubicBezTo>
                    <a:pt x="9480" y="800"/>
                    <a:pt x="9369" y="811"/>
                    <a:pt x="9258" y="821"/>
                  </a:cubicBezTo>
                  <a:cubicBezTo>
                    <a:pt x="9147" y="827"/>
                    <a:pt x="9025" y="832"/>
                    <a:pt x="8903" y="837"/>
                  </a:cubicBezTo>
                  <a:cubicBezTo>
                    <a:pt x="8411" y="879"/>
                    <a:pt x="7829" y="901"/>
                    <a:pt x="7199" y="906"/>
                  </a:cubicBezTo>
                  <a:cubicBezTo>
                    <a:pt x="7107" y="907"/>
                    <a:pt x="7014" y="907"/>
                    <a:pt x="6920" y="907"/>
                  </a:cubicBezTo>
                  <a:cubicBezTo>
                    <a:pt x="6382" y="907"/>
                    <a:pt x="5814" y="893"/>
                    <a:pt x="5251" y="848"/>
                  </a:cubicBezTo>
                  <a:cubicBezTo>
                    <a:pt x="4589" y="805"/>
                    <a:pt x="3928" y="742"/>
                    <a:pt x="3308" y="657"/>
                  </a:cubicBezTo>
                  <a:cubicBezTo>
                    <a:pt x="2694" y="567"/>
                    <a:pt x="2117" y="477"/>
                    <a:pt x="1630" y="361"/>
                  </a:cubicBezTo>
                  <a:cubicBezTo>
                    <a:pt x="1503" y="334"/>
                    <a:pt x="1392" y="318"/>
                    <a:pt x="1281" y="297"/>
                  </a:cubicBezTo>
                  <a:cubicBezTo>
                    <a:pt x="1165" y="271"/>
                    <a:pt x="1059" y="250"/>
                    <a:pt x="963" y="223"/>
                  </a:cubicBezTo>
                  <a:cubicBezTo>
                    <a:pt x="863" y="207"/>
                    <a:pt x="768" y="176"/>
                    <a:pt x="683" y="165"/>
                  </a:cubicBezTo>
                  <a:cubicBezTo>
                    <a:pt x="598" y="144"/>
                    <a:pt x="519" y="128"/>
                    <a:pt x="450" y="107"/>
                  </a:cubicBezTo>
                  <a:cubicBezTo>
                    <a:pt x="169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4"/>
            <p:cNvSpPr/>
            <p:nvPr/>
          </p:nvSpPr>
          <p:spPr>
            <a:xfrm rot="-2020514">
              <a:off x="1970374" y="1984803"/>
              <a:ext cx="506578" cy="1465914"/>
            </a:xfrm>
            <a:custGeom>
              <a:avLst/>
              <a:gdLst/>
              <a:ahLst/>
              <a:cxnLst/>
              <a:rect l="l" t="t" r="r" b="b"/>
              <a:pathLst>
                <a:path w="2626" h="7599" extrusionOk="0">
                  <a:moveTo>
                    <a:pt x="2339" y="0"/>
                  </a:moveTo>
                  <a:cubicBezTo>
                    <a:pt x="2306" y="0"/>
                    <a:pt x="2271" y="1"/>
                    <a:pt x="2234" y="2"/>
                  </a:cubicBezTo>
                  <a:cubicBezTo>
                    <a:pt x="2107" y="13"/>
                    <a:pt x="1959" y="39"/>
                    <a:pt x="1784" y="108"/>
                  </a:cubicBezTo>
                  <a:cubicBezTo>
                    <a:pt x="1620" y="166"/>
                    <a:pt x="1440" y="267"/>
                    <a:pt x="1271" y="399"/>
                  </a:cubicBezTo>
                  <a:cubicBezTo>
                    <a:pt x="1102" y="537"/>
                    <a:pt x="932" y="701"/>
                    <a:pt x="800" y="913"/>
                  </a:cubicBezTo>
                  <a:cubicBezTo>
                    <a:pt x="662" y="1119"/>
                    <a:pt x="556" y="1357"/>
                    <a:pt x="466" y="1601"/>
                  </a:cubicBezTo>
                  <a:cubicBezTo>
                    <a:pt x="302" y="2104"/>
                    <a:pt x="239" y="2660"/>
                    <a:pt x="170" y="3205"/>
                  </a:cubicBezTo>
                  <a:cubicBezTo>
                    <a:pt x="112" y="3755"/>
                    <a:pt x="80" y="4300"/>
                    <a:pt x="43" y="4819"/>
                  </a:cubicBezTo>
                  <a:cubicBezTo>
                    <a:pt x="11" y="5333"/>
                    <a:pt x="11" y="5809"/>
                    <a:pt x="6" y="6227"/>
                  </a:cubicBezTo>
                  <a:cubicBezTo>
                    <a:pt x="1" y="6640"/>
                    <a:pt x="6" y="6984"/>
                    <a:pt x="6" y="7222"/>
                  </a:cubicBezTo>
                  <a:cubicBezTo>
                    <a:pt x="1" y="7460"/>
                    <a:pt x="6" y="7598"/>
                    <a:pt x="6" y="7598"/>
                  </a:cubicBezTo>
                  <a:cubicBezTo>
                    <a:pt x="6" y="7598"/>
                    <a:pt x="16" y="7460"/>
                    <a:pt x="38" y="7222"/>
                  </a:cubicBezTo>
                  <a:cubicBezTo>
                    <a:pt x="59" y="6984"/>
                    <a:pt x="91" y="6640"/>
                    <a:pt x="117" y="6227"/>
                  </a:cubicBezTo>
                  <a:cubicBezTo>
                    <a:pt x="143" y="5820"/>
                    <a:pt x="186" y="5343"/>
                    <a:pt x="223" y="4824"/>
                  </a:cubicBezTo>
                  <a:cubicBezTo>
                    <a:pt x="265" y="4316"/>
                    <a:pt x="308" y="3766"/>
                    <a:pt x="376" y="3226"/>
                  </a:cubicBezTo>
                  <a:cubicBezTo>
                    <a:pt x="435" y="2681"/>
                    <a:pt x="488" y="2130"/>
                    <a:pt x="641" y="1649"/>
                  </a:cubicBezTo>
                  <a:cubicBezTo>
                    <a:pt x="715" y="1410"/>
                    <a:pt x="805" y="1177"/>
                    <a:pt x="927" y="982"/>
                  </a:cubicBezTo>
                  <a:cubicBezTo>
                    <a:pt x="1038" y="780"/>
                    <a:pt x="1192" y="611"/>
                    <a:pt x="1340" y="479"/>
                  </a:cubicBezTo>
                  <a:cubicBezTo>
                    <a:pt x="1652" y="209"/>
                    <a:pt x="1991" y="77"/>
                    <a:pt x="2234" y="34"/>
                  </a:cubicBezTo>
                  <a:cubicBezTo>
                    <a:pt x="2356" y="13"/>
                    <a:pt x="2451" y="13"/>
                    <a:pt x="2520" y="13"/>
                  </a:cubicBezTo>
                  <a:cubicBezTo>
                    <a:pt x="2584" y="24"/>
                    <a:pt x="2626" y="24"/>
                    <a:pt x="2626" y="24"/>
                  </a:cubicBezTo>
                  <a:cubicBezTo>
                    <a:pt x="2626" y="24"/>
                    <a:pt x="2594" y="13"/>
                    <a:pt x="2525" y="8"/>
                  </a:cubicBezTo>
                  <a:cubicBezTo>
                    <a:pt x="2480" y="4"/>
                    <a:pt x="2417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 rot="-2020514">
              <a:off x="3568834" y="2918914"/>
              <a:ext cx="738455" cy="64432"/>
            </a:xfrm>
            <a:custGeom>
              <a:avLst/>
              <a:gdLst/>
              <a:ahLst/>
              <a:cxnLst/>
              <a:rect l="l" t="t" r="r" b="b"/>
              <a:pathLst>
                <a:path w="3828" h="334" extrusionOk="0">
                  <a:moveTo>
                    <a:pt x="3828" y="0"/>
                  </a:moveTo>
                  <a:lnTo>
                    <a:pt x="3828" y="0"/>
                  </a:lnTo>
                  <a:cubicBezTo>
                    <a:pt x="3828" y="0"/>
                    <a:pt x="3764" y="11"/>
                    <a:pt x="3658" y="16"/>
                  </a:cubicBezTo>
                  <a:cubicBezTo>
                    <a:pt x="3552" y="27"/>
                    <a:pt x="3409" y="37"/>
                    <a:pt x="3224" y="53"/>
                  </a:cubicBezTo>
                  <a:cubicBezTo>
                    <a:pt x="3044" y="74"/>
                    <a:pt x="2833" y="90"/>
                    <a:pt x="2616" y="106"/>
                  </a:cubicBezTo>
                  <a:cubicBezTo>
                    <a:pt x="2388" y="127"/>
                    <a:pt x="2150" y="148"/>
                    <a:pt x="1912" y="159"/>
                  </a:cubicBezTo>
                  <a:cubicBezTo>
                    <a:pt x="1673" y="180"/>
                    <a:pt x="1435" y="201"/>
                    <a:pt x="1213" y="212"/>
                  </a:cubicBezTo>
                  <a:cubicBezTo>
                    <a:pt x="985" y="228"/>
                    <a:pt x="774" y="254"/>
                    <a:pt x="594" y="265"/>
                  </a:cubicBezTo>
                  <a:cubicBezTo>
                    <a:pt x="419" y="281"/>
                    <a:pt x="265" y="297"/>
                    <a:pt x="160" y="307"/>
                  </a:cubicBezTo>
                  <a:cubicBezTo>
                    <a:pt x="59" y="312"/>
                    <a:pt x="1" y="318"/>
                    <a:pt x="1" y="318"/>
                  </a:cubicBezTo>
                  <a:cubicBezTo>
                    <a:pt x="1" y="318"/>
                    <a:pt x="59" y="318"/>
                    <a:pt x="165" y="323"/>
                  </a:cubicBezTo>
                  <a:cubicBezTo>
                    <a:pt x="271" y="323"/>
                    <a:pt x="424" y="334"/>
                    <a:pt x="604" y="334"/>
                  </a:cubicBezTo>
                  <a:cubicBezTo>
                    <a:pt x="784" y="334"/>
                    <a:pt x="996" y="334"/>
                    <a:pt x="1218" y="323"/>
                  </a:cubicBezTo>
                  <a:cubicBezTo>
                    <a:pt x="1446" y="318"/>
                    <a:pt x="1684" y="307"/>
                    <a:pt x="1927" y="291"/>
                  </a:cubicBezTo>
                  <a:cubicBezTo>
                    <a:pt x="2166" y="275"/>
                    <a:pt x="2404" y="244"/>
                    <a:pt x="2626" y="222"/>
                  </a:cubicBezTo>
                  <a:cubicBezTo>
                    <a:pt x="2854" y="191"/>
                    <a:pt x="3060" y="159"/>
                    <a:pt x="3235" y="127"/>
                  </a:cubicBezTo>
                  <a:cubicBezTo>
                    <a:pt x="3415" y="101"/>
                    <a:pt x="3563" y="58"/>
                    <a:pt x="3669" y="42"/>
                  </a:cubicBezTo>
                  <a:cubicBezTo>
                    <a:pt x="3764" y="16"/>
                    <a:pt x="3828" y="0"/>
                    <a:pt x="3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44"/>
          <p:cNvGrpSpPr/>
          <p:nvPr/>
        </p:nvGrpSpPr>
        <p:grpSpPr>
          <a:xfrm rot="1645981">
            <a:off x="8013225" y="4175394"/>
            <a:ext cx="572252" cy="556472"/>
            <a:chOff x="4598563" y="311900"/>
            <a:chExt cx="309150" cy="300625"/>
          </a:xfrm>
        </p:grpSpPr>
        <p:sp>
          <p:nvSpPr>
            <p:cNvPr id="1971" name="Google Shape;1971;p44"/>
            <p:cNvSpPr/>
            <p:nvPr/>
          </p:nvSpPr>
          <p:spPr>
            <a:xfrm>
              <a:off x="4598825" y="311900"/>
              <a:ext cx="308625" cy="300150"/>
            </a:xfrm>
            <a:custGeom>
              <a:avLst/>
              <a:gdLst/>
              <a:ahLst/>
              <a:cxnLst/>
              <a:rect l="l" t="t" r="r" b="b"/>
              <a:pathLst>
                <a:path w="12345" h="12006" extrusionOk="0">
                  <a:moveTo>
                    <a:pt x="6172" y="1"/>
                  </a:moveTo>
                  <a:cubicBezTo>
                    <a:pt x="6035" y="1"/>
                    <a:pt x="5908" y="91"/>
                    <a:pt x="5860" y="223"/>
                  </a:cubicBezTo>
                  <a:lnTo>
                    <a:pt x="5707" y="646"/>
                  </a:lnTo>
                  <a:cubicBezTo>
                    <a:pt x="3521" y="821"/>
                    <a:pt x="1679" y="2245"/>
                    <a:pt x="890" y="4203"/>
                  </a:cubicBezTo>
                  <a:lnTo>
                    <a:pt x="350" y="4225"/>
                  </a:lnTo>
                  <a:cubicBezTo>
                    <a:pt x="212" y="4230"/>
                    <a:pt x="85" y="4325"/>
                    <a:pt x="43" y="4458"/>
                  </a:cubicBezTo>
                  <a:cubicBezTo>
                    <a:pt x="1" y="4590"/>
                    <a:pt x="43" y="4733"/>
                    <a:pt x="159" y="4817"/>
                  </a:cubicBezTo>
                  <a:lnTo>
                    <a:pt x="609" y="5172"/>
                  </a:lnTo>
                  <a:cubicBezTo>
                    <a:pt x="535" y="5543"/>
                    <a:pt x="493" y="5918"/>
                    <a:pt x="493" y="6310"/>
                  </a:cubicBezTo>
                  <a:cubicBezTo>
                    <a:pt x="493" y="8020"/>
                    <a:pt x="1255" y="9565"/>
                    <a:pt x="2467" y="10608"/>
                  </a:cubicBezTo>
                  <a:lnTo>
                    <a:pt x="2266" y="11302"/>
                  </a:lnTo>
                  <a:cubicBezTo>
                    <a:pt x="2229" y="11434"/>
                    <a:pt x="2282" y="11582"/>
                    <a:pt x="2393" y="11667"/>
                  </a:cubicBezTo>
                  <a:cubicBezTo>
                    <a:pt x="2451" y="11709"/>
                    <a:pt x="2520" y="11736"/>
                    <a:pt x="2594" y="11736"/>
                  </a:cubicBezTo>
                  <a:cubicBezTo>
                    <a:pt x="2658" y="11736"/>
                    <a:pt x="2727" y="11714"/>
                    <a:pt x="2780" y="11672"/>
                  </a:cubicBezTo>
                  <a:lnTo>
                    <a:pt x="3388" y="11264"/>
                  </a:lnTo>
                  <a:cubicBezTo>
                    <a:pt x="4214" y="11736"/>
                    <a:pt x="5167" y="12006"/>
                    <a:pt x="6183" y="12006"/>
                  </a:cubicBezTo>
                  <a:cubicBezTo>
                    <a:pt x="7205" y="12006"/>
                    <a:pt x="8157" y="11736"/>
                    <a:pt x="8983" y="11264"/>
                  </a:cubicBezTo>
                  <a:lnTo>
                    <a:pt x="9592" y="11672"/>
                  </a:lnTo>
                  <a:cubicBezTo>
                    <a:pt x="9652" y="11711"/>
                    <a:pt x="9718" y="11731"/>
                    <a:pt x="9784" y="11731"/>
                  </a:cubicBezTo>
                  <a:cubicBezTo>
                    <a:pt x="9852" y="11731"/>
                    <a:pt x="9919" y="11710"/>
                    <a:pt x="9978" y="11667"/>
                  </a:cubicBezTo>
                  <a:cubicBezTo>
                    <a:pt x="10089" y="11582"/>
                    <a:pt x="10142" y="11444"/>
                    <a:pt x="10100" y="11302"/>
                  </a:cubicBezTo>
                  <a:lnTo>
                    <a:pt x="9904" y="10608"/>
                  </a:lnTo>
                  <a:cubicBezTo>
                    <a:pt x="11106" y="9565"/>
                    <a:pt x="11873" y="8030"/>
                    <a:pt x="11873" y="6310"/>
                  </a:cubicBezTo>
                  <a:cubicBezTo>
                    <a:pt x="11873" y="5918"/>
                    <a:pt x="11836" y="5543"/>
                    <a:pt x="11762" y="5172"/>
                  </a:cubicBezTo>
                  <a:lnTo>
                    <a:pt x="12212" y="4817"/>
                  </a:lnTo>
                  <a:cubicBezTo>
                    <a:pt x="12297" y="4733"/>
                    <a:pt x="12344" y="4590"/>
                    <a:pt x="12307" y="4458"/>
                  </a:cubicBezTo>
                  <a:cubicBezTo>
                    <a:pt x="12265" y="4325"/>
                    <a:pt x="12138" y="4230"/>
                    <a:pt x="12000" y="4225"/>
                  </a:cubicBezTo>
                  <a:lnTo>
                    <a:pt x="11460" y="4203"/>
                  </a:lnTo>
                  <a:cubicBezTo>
                    <a:pt x="10677" y="2245"/>
                    <a:pt x="8830" y="821"/>
                    <a:pt x="6644" y="646"/>
                  </a:cubicBezTo>
                  <a:lnTo>
                    <a:pt x="6490" y="223"/>
                  </a:lnTo>
                  <a:cubicBezTo>
                    <a:pt x="6442" y="91"/>
                    <a:pt x="6315" y="1"/>
                    <a:pt x="61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2" name="Google Shape;1972;p44"/>
            <p:cNvGrpSpPr/>
            <p:nvPr/>
          </p:nvGrpSpPr>
          <p:grpSpPr>
            <a:xfrm>
              <a:off x="4598563" y="312500"/>
              <a:ext cx="309150" cy="300025"/>
              <a:chOff x="4193375" y="307000"/>
              <a:chExt cx="309150" cy="300025"/>
            </a:xfrm>
          </p:grpSpPr>
          <p:sp>
            <p:nvSpPr>
              <p:cNvPr id="1973" name="Google Shape;1973;p44"/>
              <p:cNvSpPr/>
              <p:nvPr/>
            </p:nvSpPr>
            <p:spPr>
              <a:xfrm>
                <a:off x="4382600" y="425300"/>
                <a:ext cx="872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30" extrusionOk="0">
                    <a:moveTo>
                      <a:pt x="1" y="1"/>
                    </a:moveTo>
                    <a:cubicBezTo>
                      <a:pt x="22" y="11"/>
                      <a:pt x="38" y="27"/>
                      <a:pt x="59" y="43"/>
                    </a:cubicBezTo>
                    <a:cubicBezTo>
                      <a:pt x="477" y="398"/>
                      <a:pt x="774" y="911"/>
                      <a:pt x="832" y="1509"/>
                    </a:cubicBezTo>
                    <a:cubicBezTo>
                      <a:pt x="858" y="1732"/>
                      <a:pt x="848" y="1986"/>
                      <a:pt x="795" y="2229"/>
                    </a:cubicBezTo>
                    <a:lnTo>
                      <a:pt x="3489" y="123"/>
                    </a:lnTo>
                    <a:lnTo>
                      <a:pt x="75" y="11"/>
                    </a:lnTo>
                    <a:cubicBezTo>
                      <a:pt x="48" y="11"/>
                      <a:pt x="27" y="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4"/>
              <p:cNvSpPr/>
              <p:nvPr/>
            </p:nvSpPr>
            <p:spPr>
              <a:xfrm>
                <a:off x="4363550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1" y="1"/>
                    </a:moveTo>
                    <a:lnTo>
                      <a:pt x="218" y="604"/>
                    </a:lnTo>
                    <a:cubicBezTo>
                      <a:pt x="1668" y="874"/>
                      <a:pt x="2880" y="1800"/>
                      <a:pt x="3526" y="3065"/>
                    </a:cubicBezTo>
                    <a:lnTo>
                      <a:pt x="4156" y="3086"/>
                    </a:lnTo>
                    <a:cubicBezTo>
                      <a:pt x="3420" y="1440"/>
                      <a:pt x="1858" y="2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4"/>
              <p:cNvSpPr/>
              <p:nvPr/>
            </p:nvSpPr>
            <p:spPr>
              <a:xfrm>
                <a:off x="4373600" y="362050"/>
                <a:ext cx="6527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949" extrusionOk="0">
                    <a:moveTo>
                      <a:pt x="1" y="1"/>
                    </a:moveTo>
                    <a:lnTo>
                      <a:pt x="684" y="1880"/>
                    </a:lnTo>
                    <a:lnTo>
                      <a:pt x="2610" y="1949"/>
                    </a:lnTo>
                    <a:cubicBezTo>
                      <a:pt x="2039" y="996"/>
                      <a:pt x="1107" y="28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4"/>
              <p:cNvSpPr/>
              <p:nvPr/>
            </p:nvSpPr>
            <p:spPr>
              <a:xfrm>
                <a:off x="4301350" y="412875"/>
                <a:ext cx="914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3574" extrusionOk="0">
                    <a:moveTo>
                      <a:pt x="1859" y="424"/>
                    </a:moveTo>
                    <a:cubicBezTo>
                      <a:pt x="2658" y="424"/>
                      <a:pt x="3309" y="1070"/>
                      <a:pt x="3309" y="1874"/>
                    </a:cubicBezTo>
                    <a:cubicBezTo>
                      <a:pt x="3309" y="2673"/>
                      <a:pt x="2658" y="3319"/>
                      <a:pt x="1859" y="3319"/>
                    </a:cubicBezTo>
                    <a:cubicBezTo>
                      <a:pt x="1059" y="3319"/>
                      <a:pt x="408" y="2673"/>
                      <a:pt x="408" y="1874"/>
                    </a:cubicBezTo>
                    <a:cubicBezTo>
                      <a:pt x="408" y="1070"/>
                      <a:pt x="1059" y="424"/>
                      <a:pt x="1859" y="424"/>
                    </a:cubicBezTo>
                    <a:close/>
                    <a:moveTo>
                      <a:pt x="1832" y="0"/>
                    </a:moveTo>
                    <a:cubicBezTo>
                      <a:pt x="1769" y="6"/>
                      <a:pt x="1689" y="11"/>
                      <a:pt x="1610" y="22"/>
                    </a:cubicBezTo>
                    <a:cubicBezTo>
                      <a:pt x="1165" y="80"/>
                      <a:pt x="747" y="302"/>
                      <a:pt x="472" y="641"/>
                    </a:cubicBezTo>
                    <a:cubicBezTo>
                      <a:pt x="138" y="1038"/>
                      <a:pt x="1" y="1546"/>
                      <a:pt x="75" y="2022"/>
                    </a:cubicBezTo>
                    <a:cubicBezTo>
                      <a:pt x="138" y="2483"/>
                      <a:pt x="387" y="2896"/>
                      <a:pt x="715" y="3160"/>
                    </a:cubicBezTo>
                    <a:cubicBezTo>
                      <a:pt x="1054" y="3436"/>
                      <a:pt x="1446" y="3573"/>
                      <a:pt x="1875" y="3573"/>
                    </a:cubicBezTo>
                    <a:cubicBezTo>
                      <a:pt x="2256" y="3573"/>
                      <a:pt x="2679" y="3425"/>
                      <a:pt x="3007" y="3150"/>
                    </a:cubicBezTo>
                    <a:cubicBezTo>
                      <a:pt x="3335" y="2880"/>
                      <a:pt x="3574" y="2472"/>
                      <a:pt x="3632" y="1991"/>
                    </a:cubicBezTo>
                    <a:cubicBezTo>
                      <a:pt x="3658" y="1768"/>
                      <a:pt x="3648" y="1514"/>
                      <a:pt x="3574" y="1276"/>
                    </a:cubicBezTo>
                    <a:cubicBezTo>
                      <a:pt x="3500" y="1043"/>
                      <a:pt x="3383" y="815"/>
                      <a:pt x="3219" y="620"/>
                    </a:cubicBezTo>
                    <a:cubicBezTo>
                      <a:pt x="2933" y="291"/>
                      <a:pt x="2515" y="74"/>
                      <a:pt x="2070" y="11"/>
                    </a:cubicBezTo>
                    <a:cubicBezTo>
                      <a:pt x="1991" y="6"/>
                      <a:pt x="1912" y="0"/>
                      <a:pt x="1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4"/>
              <p:cNvSpPr/>
              <p:nvPr/>
            </p:nvSpPr>
            <p:spPr>
              <a:xfrm>
                <a:off x="4227925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4155" y="1"/>
                    </a:moveTo>
                    <a:lnTo>
                      <a:pt x="4155" y="1"/>
                    </a:lnTo>
                    <a:cubicBezTo>
                      <a:pt x="2297" y="228"/>
                      <a:pt x="736" y="1430"/>
                      <a:pt x="0" y="3086"/>
                    </a:cubicBezTo>
                    <a:lnTo>
                      <a:pt x="630" y="3065"/>
                    </a:lnTo>
                    <a:cubicBezTo>
                      <a:pt x="1292" y="1800"/>
                      <a:pt x="2493" y="874"/>
                      <a:pt x="3938" y="604"/>
                    </a:cubicBezTo>
                    <a:lnTo>
                      <a:pt x="41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4"/>
              <p:cNvSpPr/>
              <p:nvPr/>
            </p:nvSpPr>
            <p:spPr>
              <a:xfrm>
                <a:off x="4313125" y="541100"/>
                <a:ext cx="6950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76" extrusionOk="0">
                    <a:moveTo>
                      <a:pt x="1388" y="0"/>
                    </a:moveTo>
                    <a:lnTo>
                      <a:pt x="1" y="937"/>
                    </a:lnTo>
                    <a:cubicBezTo>
                      <a:pt x="430" y="1091"/>
                      <a:pt x="901" y="1175"/>
                      <a:pt x="1388" y="1175"/>
                    </a:cubicBezTo>
                    <a:cubicBezTo>
                      <a:pt x="1880" y="1175"/>
                      <a:pt x="2340" y="1091"/>
                      <a:pt x="2780" y="937"/>
                    </a:cubicBez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4"/>
              <p:cNvSpPr/>
              <p:nvPr/>
            </p:nvSpPr>
            <p:spPr>
              <a:xfrm>
                <a:off x="4317775" y="339550"/>
                <a:ext cx="6022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3288" extrusionOk="0">
                    <a:moveTo>
                      <a:pt x="1202" y="1"/>
                    </a:moveTo>
                    <a:lnTo>
                      <a:pt x="37" y="3219"/>
                    </a:lnTo>
                    <a:cubicBezTo>
                      <a:pt x="27" y="3246"/>
                      <a:pt x="11" y="3272"/>
                      <a:pt x="0" y="3288"/>
                    </a:cubicBezTo>
                    <a:cubicBezTo>
                      <a:pt x="291" y="3103"/>
                      <a:pt x="619" y="2992"/>
                      <a:pt x="958" y="2955"/>
                    </a:cubicBezTo>
                    <a:cubicBezTo>
                      <a:pt x="1038" y="2939"/>
                      <a:pt x="1112" y="2933"/>
                      <a:pt x="1191" y="2933"/>
                    </a:cubicBezTo>
                    <a:cubicBezTo>
                      <a:pt x="1270" y="2933"/>
                      <a:pt x="1350" y="2939"/>
                      <a:pt x="1429" y="2944"/>
                    </a:cubicBezTo>
                    <a:cubicBezTo>
                      <a:pt x="1773" y="2981"/>
                      <a:pt x="2112" y="3092"/>
                      <a:pt x="2408" y="3283"/>
                    </a:cubicBezTo>
                    <a:cubicBezTo>
                      <a:pt x="2393" y="3262"/>
                      <a:pt x="2382" y="3235"/>
                      <a:pt x="2366" y="3219"/>
                    </a:cubicBez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4"/>
              <p:cNvSpPr/>
              <p:nvPr/>
            </p:nvSpPr>
            <p:spPr>
              <a:xfrm>
                <a:off x="4256775" y="362050"/>
                <a:ext cx="6512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1949" extrusionOk="0">
                    <a:moveTo>
                      <a:pt x="2604" y="1"/>
                    </a:moveTo>
                    <a:cubicBezTo>
                      <a:pt x="1498" y="281"/>
                      <a:pt x="566" y="985"/>
                      <a:pt x="0" y="1949"/>
                    </a:cubicBezTo>
                    <a:lnTo>
                      <a:pt x="1921" y="1880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4"/>
              <p:cNvSpPr/>
              <p:nvPr/>
            </p:nvSpPr>
            <p:spPr>
              <a:xfrm>
                <a:off x="424180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6" y="1"/>
                    </a:moveTo>
                    <a:cubicBezTo>
                      <a:pt x="6" y="33"/>
                      <a:pt x="1" y="59"/>
                      <a:pt x="1" y="91"/>
                    </a:cubicBezTo>
                    <a:cubicBezTo>
                      <a:pt x="1" y="1118"/>
                      <a:pt x="371" y="2065"/>
                      <a:pt x="980" y="2796"/>
                    </a:cubicBezTo>
                    <a:lnTo>
                      <a:pt x="1462" y="1128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4"/>
              <p:cNvSpPr/>
              <p:nvPr/>
            </p:nvSpPr>
            <p:spPr>
              <a:xfrm>
                <a:off x="4216675" y="443975"/>
                <a:ext cx="45925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653" extrusionOk="0">
                    <a:moveTo>
                      <a:pt x="64" y="0"/>
                    </a:moveTo>
                    <a:cubicBezTo>
                      <a:pt x="21" y="270"/>
                      <a:pt x="0" y="551"/>
                      <a:pt x="0" y="826"/>
                    </a:cubicBezTo>
                    <a:cubicBezTo>
                      <a:pt x="0" y="2335"/>
                      <a:pt x="641" y="3690"/>
                      <a:pt x="1662" y="4653"/>
                    </a:cubicBezTo>
                    <a:lnTo>
                      <a:pt x="1837" y="4034"/>
                    </a:lnTo>
                    <a:cubicBezTo>
                      <a:pt x="1043" y="3197"/>
                      <a:pt x="556" y="2070"/>
                      <a:pt x="556" y="826"/>
                    </a:cubicBezTo>
                    <a:cubicBezTo>
                      <a:pt x="561" y="683"/>
                      <a:pt x="572" y="535"/>
                      <a:pt x="582" y="397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4"/>
              <p:cNvSpPr/>
              <p:nvPr/>
            </p:nvSpPr>
            <p:spPr>
              <a:xfrm>
                <a:off x="441715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1456" y="1"/>
                    </a:moveTo>
                    <a:lnTo>
                      <a:pt x="0" y="1128"/>
                    </a:lnTo>
                    <a:lnTo>
                      <a:pt x="482" y="2796"/>
                    </a:lnTo>
                    <a:cubicBezTo>
                      <a:pt x="1091" y="2060"/>
                      <a:pt x="1461" y="1118"/>
                      <a:pt x="1461" y="91"/>
                    </a:cubicBezTo>
                    <a:cubicBezTo>
                      <a:pt x="1461" y="59"/>
                      <a:pt x="1456" y="27"/>
                      <a:pt x="1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4"/>
              <p:cNvSpPr/>
              <p:nvPr/>
            </p:nvSpPr>
            <p:spPr>
              <a:xfrm>
                <a:off x="4352700" y="489875"/>
                <a:ext cx="704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3278" extrusionOk="0">
                    <a:moveTo>
                      <a:pt x="1869" y="1"/>
                    </a:moveTo>
                    <a:cubicBezTo>
                      <a:pt x="1784" y="218"/>
                      <a:pt x="1663" y="424"/>
                      <a:pt x="1509" y="610"/>
                    </a:cubicBezTo>
                    <a:cubicBezTo>
                      <a:pt x="1139" y="1044"/>
                      <a:pt x="593" y="1324"/>
                      <a:pt x="1" y="1372"/>
                    </a:cubicBezTo>
                    <a:lnTo>
                      <a:pt x="2816" y="3277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4"/>
              <p:cNvSpPr/>
              <p:nvPr/>
            </p:nvSpPr>
            <p:spPr>
              <a:xfrm>
                <a:off x="4288250" y="572325"/>
                <a:ext cx="11912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938" extrusionOk="0">
                    <a:moveTo>
                      <a:pt x="535" y="1"/>
                    </a:moveTo>
                    <a:lnTo>
                      <a:pt x="1" y="366"/>
                    </a:lnTo>
                    <a:cubicBezTo>
                      <a:pt x="715" y="726"/>
                      <a:pt x="1525" y="937"/>
                      <a:pt x="2383" y="937"/>
                    </a:cubicBezTo>
                    <a:cubicBezTo>
                      <a:pt x="3245" y="937"/>
                      <a:pt x="4050" y="736"/>
                      <a:pt x="4765" y="366"/>
                    </a:cubicBezTo>
                    <a:lnTo>
                      <a:pt x="4230" y="1"/>
                    </a:lnTo>
                    <a:cubicBezTo>
                      <a:pt x="3664" y="239"/>
                      <a:pt x="3034" y="376"/>
                      <a:pt x="2383" y="376"/>
                    </a:cubicBezTo>
                    <a:cubicBezTo>
                      <a:pt x="1726" y="376"/>
                      <a:pt x="1107" y="244"/>
                      <a:pt x="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4"/>
              <p:cNvSpPr/>
              <p:nvPr/>
            </p:nvSpPr>
            <p:spPr>
              <a:xfrm>
                <a:off x="4432750" y="443975"/>
                <a:ext cx="459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653" extrusionOk="0">
                    <a:moveTo>
                      <a:pt x="1769" y="0"/>
                    </a:moveTo>
                    <a:lnTo>
                      <a:pt x="1261" y="397"/>
                    </a:lnTo>
                    <a:cubicBezTo>
                      <a:pt x="1276" y="535"/>
                      <a:pt x="1282" y="683"/>
                      <a:pt x="1282" y="826"/>
                    </a:cubicBezTo>
                    <a:cubicBezTo>
                      <a:pt x="1282" y="2070"/>
                      <a:pt x="795" y="3197"/>
                      <a:pt x="1" y="4034"/>
                    </a:cubicBezTo>
                    <a:lnTo>
                      <a:pt x="176" y="4653"/>
                    </a:lnTo>
                    <a:cubicBezTo>
                      <a:pt x="1197" y="3690"/>
                      <a:pt x="1838" y="2335"/>
                      <a:pt x="1838" y="826"/>
                    </a:cubicBezTo>
                    <a:cubicBezTo>
                      <a:pt x="1838" y="540"/>
                      <a:pt x="1811" y="270"/>
                      <a:pt x="1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4"/>
              <p:cNvSpPr/>
              <p:nvPr/>
            </p:nvSpPr>
            <p:spPr>
              <a:xfrm>
                <a:off x="4272375" y="490150"/>
                <a:ext cx="7055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3272" extrusionOk="0">
                    <a:moveTo>
                      <a:pt x="948" y="1"/>
                    </a:moveTo>
                    <a:lnTo>
                      <a:pt x="1" y="3272"/>
                    </a:lnTo>
                    <a:lnTo>
                      <a:pt x="2822" y="1366"/>
                    </a:lnTo>
                    <a:lnTo>
                      <a:pt x="2795" y="1361"/>
                    </a:lnTo>
                    <a:cubicBezTo>
                      <a:pt x="2716" y="1356"/>
                      <a:pt x="2637" y="1340"/>
                      <a:pt x="2557" y="1329"/>
                    </a:cubicBezTo>
                    <a:cubicBezTo>
                      <a:pt x="2398" y="1297"/>
                      <a:pt x="2245" y="1244"/>
                      <a:pt x="2097" y="1181"/>
                    </a:cubicBezTo>
                    <a:cubicBezTo>
                      <a:pt x="1806" y="1059"/>
                      <a:pt x="1541" y="863"/>
                      <a:pt x="1340" y="625"/>
                    </a:cubicBezTo>
                    <a:cubicBezTo>
                      <a:pt x="1170" y="435"/>
                      <a:pt x="1038" y="223"/>
                      <a:pt x="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4"/>
              <p:cNvSpPr/>
              <p:nvPr/>
            </p:nvSpPr>
            <p:spPr>
              <a:xfrm>
                <a:off x="4225800" y="425050"/>
                <a:ext cx="8722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24" extrusionOk="0">
                    <a:moveTo>
                      <a:pt x="3489" y="0"/>
                    </a:moveTo>
                    <a:cubicBezTo>
                      <a:pt x="3462" y="11"/>
                      <a:pt x="3430" y="16"/>
                      <a:pt x="3414" y="16"/>
                    </a:cubicBezTo>
                    <a:lnTo>
                      <a:pt x="0" y="127"/>
                    </a:lnTo>
                    <a:lnTo>
                      <a:pt x="2695" y="2223"/>
                    </a:lnTo>
                    <a:cubicBezTo>
                      <a:pt x="2636" y="2001"/>
                      <a:pt x="2626" y="1763"/>
                      <a:pt x="2647" y="1530"/>
                    </a:cubicBezTo>
                    <a:cubicBezTo>
                      <a:pt x="2705" y="953"/>
                      <a:pt x="2991" y="418"/>
                      <a:pt x="3409" y="69"/>
                    </a:cubicBezTo>
                    <a:cubicBezTo>
                      <a:pt x="3436" y="48"/>
                      <a:pt x="3462" y="21"/>
                      <a:pt x="3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4"/>
              <p:cNvSpPr/>
              <p:nvPr/>
            </p:nvSpPr>
            <p:spPr>
              <a:xfrm>
                <a:off x="4341575" y="412875"/>
                <a:ext cx="58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" extrusionOk="0">
                    <a:moveTo>
                      <a:pt x="234" y="0"/>
                    </a:moveTo>
                    <a:cubicBezTo>
                      <a:pt x="154" y="0"/>
                      <a:pt x="80" y="11"/>
                      <a:pt x="1" y="22"/>
                    </a:cubicBezTo>
                    <a:cubicBezTo>
                      <a:pt x="80" y="11"/>
                      <a:pt x="160" y="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4"/>
              <p:cNvSpPr/>
              <p:nvPr/>
            </p:nvSpPr>
            <p:spPr>
              <a:xfrm>
                <a:off x="4347400" y="412975"/>
                <a:ext cx="5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8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2"/>
                    </a:cubicBezTo>
                    <a:cubicBezTo>
                      <a:pt x="71" y="2"/>
                      <a:pt x="142" y="6"/>
                      <a:pt x="212" y="14"/>
                    </a:cubicBezTo>
                    <a:lnTo>
                      <a:pt x="212" y="14"/>
                    </a:lnTo>
                    <a:cubicBezTo>
                      <a:pt x="154" y="7"/>
                      <a:pt x="99" y="0"/>
                      <a:pt x="44" y="0"/>
                    </a:cubicBezTo>
                    <a:close/>
                    <a:moveTo>
                      <a:pt x="212" y="14"/>
                    </a:moveTo>
                    <a:cubicBezTo>
                      <a:pt x="221" y="15"/>
                      <a:pt x="230" y="16"/>
                      <a:pt x="239" y="18"/>
                    </a:cubicBezTo>
                    <a:cubicBezTo>
                      <a:pt x="230" y="16"/>
                      <a:pt x="221" y="15"/>
                      <a:pt x="212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1" name="Google Shape;1991;p44"/>
              <p:cNvGrpSpPr/>
              <p:nvPr/>
            </p:nvGrpSpPr>
            <p:grpSpPr>
              <a:xfrm>
                <a:off x="4193375" y="307000"/>
                <a:ext cx="309150" cy="300025"/>
                <a:chOff x="4193375" y="307000"/>
                <a:chExt cx="309150" cy="300025"/>
              </a:xfrm>
            </p:grpSpPr>
            <p:sp>
              <p:nvSpPr>
                <p:cNvPr id="1992" name="Google Shape;1992;p44"/>
                <p:cNvSpPr/>
                <p:nvPr/>
              </p:nvSpPr>
              <p:spPr>
                <a:xfrm>
                  <a:off x="4193375" y="307000"/>
                  <a:ext cx="309150" cy="3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6" h="12001" extrusionOk="0">
                      <a:moveTo>
                        <a:pt x="7210" y="2197"/>
                      </a:moveTo>
                      <a:lnTo>
                        <a:pt x="7210" y="2197"/>
                      </a:lnTo>
                      <a:cubicBezTo>
                        <a:pt x="8316" y="2473"/>
                        <a:pt x="9248" y="3187"/>
                        <a:pt x="9819" y="4140"/>
                      </a:cubicBezTo>
                      <a:lnTo>
                        <a:pt x="7893" y="4077"/>
                      </a:lnTo>
                      <a:lnTo>
                        <a:pt x="7210" y="2197"/>
                      </a:lnTo>
                      <a:close/>
                      <a:moveTo>
                        <a:pt x="5140" y="2203"/>
                      </a:moveTo>
                      <a:lnTo>
                        <a:pt x="4457" y="4082"/>
                      </a:lnTo>
                      <a:lnTo>
                        <a:pt x="2536" y="4151"/>
                      </a:lnTo>
                      <a:cubicBezTo>
                        <a:pt x="3102" y="3198"/>
                        <a:pt x="4034" y="2483"/>
                        <a:pt x="5140" y="2203"/>
                      </a:cubicBezTo>
                      <a:close/>
                      <a:moveTo>
                        <a:pt x="6813" y="1097"/>
                      </a:moveTo>
                      <a:cubicBezTo>
                        <a:pt x="8676" y="1329"/>
                        <a:pt x="10237" y="2536"/>
                        <a:pt x="10968" y="4182"/>
                      </a:cubicBezTo>
                      <a:lnTo>
                        <a:pt x="10343" y="4161"/>
                      </a:lnTo>
                      <a:cubicBezTo>
                        <a:pt x="9687" y="2896"/>
                        <a:pt x="8475" y="1970"/>
                        <a:pt x="7035" y="1700"/>
                      </a:cubicBezTo>
                      <a:lnTo>
                        <a:pt x="6813" y="1097"/>
                      </a:lnTo>
                      <a:close/>
                      <a:moveTo>
                        <a:pt x="5537" y="1107"/>
                      </a:moveTo>
                      <a:lnTo>
                        <a:pt x="5320" y="1705"/>
                      </a:lnTo>
                      <a:cubicBezTo>
                        <a:pt x="3875" y="1970"/>
                        <a:pt x="2668" y="2901"/>
                        <a:pt x="2012" y="4167"/>
                      </a:cubicBezTo>
                      <a:lnTo>
                        <a:pt x="1382" y="4188"/>
                      </a:lnTo>
                      <a:cubicBezTo>
                        <a:pt x="2118" y="2536"/>
                        <a:pt x="3679" y="1329"/>
                        <a:pt x="5537" y="1107"/>
                      </a:cubicBezTo>
                      <a:close/>
                      <a:moveTo>
                        <a:pt x="7570" y="4722"/>
                      </a:moveTo>
                      <a:lnTo>
                        <a:pt x="7570" y="4722"/>
                      </a:lnTo>
                      <a:cubicBezTo>
                        <a:pt x="7596" y="4733"/>
                        <a:pt x="7612" y="4738"/>
                        <a:pt x="7639" y="4738"/>
                      </a:cubicBezTo>
                      <a:lnTo>
                        <a:pt x="11053" y="4849"/>
                      </a:lnTo>
                      <a:lnTo>
                        <a:pt x="8364" y="6945"/>
                      </a:lnTo>
                      <a:cubicBezTo>
                        <a:pt x="8417" y="6718"/>
                        <a:pt x="8427" y="6464"/>
                        <a:pt x="8401" y="6231"/>
                      </a:cubicBezTo>
                      <a:cubicBezTo>
                        <a:pt x="8337" y="5638"/>
                        <a:pt x="8046" y="5119"/>
                        <a:pt x="7628" y="4770"/>
                      </a:cubicBezTo>
                      <a:cubicBezTo>
                        <a:pt x="7607" y="4759"/>
                        <a:pt x="7591" y="4743"/>
                        <a:pt x="7570" y="4722"/>
                      </a:cubicBezTo>
                      <a:close/>
                      <a:moveTo>
                        <a:pt x="4786" y="4733"/>
                      </a:moveTo>
                      <a:lnTo>
                        <a:pt x="4786" y="4733"/>
                      </a:lnTo>
                      <a:cubicBezTo>
                        <a:pt x="4759" y="4749"/>
                        <a:pt x="4727" y="4770"/>
                        <a:pt x="4706" y="4796"/>
                      </a:cubicBezTo>
                      <a:cubicBezTo>
                        <a:pt x="4293" y="5146"/>
                        <a:pt x="4002" y="5686"/>
                        <a:pt x="3944" y="6257"/>
                      </a:cubicBezTo>
                      <a:cubicBezTo>
                        <a:pt x="3918" y="6490"/>
                        <a:pt x="3939" y="6728"/>
                        <a:pt x="3981" y="6961"/>
                      </a:cubicBezTo>
                      <a:lnTo>
                        <a:pt x="1292" y="4865"/>
                      </a:lnTo>
                      <a:lnTo>
                        <a:pt x="4711" y="4743"/>
                      </a:lnTo>
                      <a:cubicBezTo>
                        <a:pt x="4738" y="4743"/>
                        <a:pt x="4764" y="4738"/>
                        <a:pt x="4786" y="4733"/>
                      </a:cubicBezTo>
                      <a:close/>
                      <a:moveTo>
                        <a:pt x="6172" y="1308"/>
                      </a:moveTo>
                      <a:lnTo>
                        <a:pt x="7337" y="4526"/>
                      </a:lnTo>
                      <a:cubicBezTo>
                        <a:pt x="7342" y="4553"/>
                        <a:pt x="7358" y="4574"/>
                        <a:pt x="7374" y="4590"/>
                      </a:cubicBezTo>
                      <a:cubicBezTo>
                        <a:pt x="7077" y="4399"/>
                        <a:pt x="6744" y="4288"/>
                        <a:pt x="6395" y="4257"/>
                      </a:cubicBezTo>
                      <a:lnTo>
                        <a:pt x="6395" y="4257"/>
                      </a:lnTo>
                      <a:cubicBezTo>
                        <a:pt x="6839" y="4309"/>
                        <a:pt x="7257" y="4532"/>
                        <a:pt x="7543" y="4865"/>
                      </a:cubicBezTo>
                      <a:cubicBezTo>
                        <a:pt x="7713" y="5056"/>
                        <a:pt x="7829" y="5289"/>
                        <a:pt x="7898" y="5516"/>
                      </a:cubicBezTo>
                      <a:cubicBezTo>
                        <a:pt x="7972" y="5749"/>
                        <a:pt x="7988" y="6009"/>
                        <a:pt x="7961" y="6231"/>
                      </a:cubicBezTo>
                      <a:cubicBezTo>
                        <a:pt x="7898" y="6718"/>
                        <a:pt x="7660" y="7120"/>
                        <a:pt x="7332" y="7390"/>
                      </a:cubicBezTo>
                      <a:cubicBezTo>
                        <a:pt x="7009" y="7671"/>
                        <a:pt x="6580" y="7808"/>
                        <a:pt x="6199" y="7814"/>
                      </a:cubicBezTo>
                      <a:cubicBezTo>
                        <a:pt x="6191" y="7814"/>
                        <a:pt x="6184" y="7814"/>
                        <a:pt x="6176" y="7814"/>
                      </a:cubicBezTo>
                      <a:cubicBezTo>
                        <a:pt x="5756" y="7814"/>
                        <a:pt x="5372" y="7671"/>
                        <a:pt x="5040" y="7406"/>
                      </a:cubicBezTo>
                      <a:cubicBezTo>
                        <a:pt x="4711" y="7141"/>
                        <a:pt x="4457" y="6723"/>
                        <a:pt x="4399" y="6268"/>
                      </a:cubicBezTo>
                      <a:cubicBezTo>
                        <a:pt x="4336" y="5792"/>
                        <a:pt x="4468" y="5278"/>
                        <a:pt x="4796" y="4881"/>
                      </a:cubicBezTo>
                      <a:cubicBezTo>
                        <a:pt x="5077" y="4548"/>
                        <a:pt x="5490" y="4320"/>
                        <a:pt x="5934" y="4262"/>
                      </a:cubicBezTo>
                      <a:lnTo>
                        <a:pt x="5934" y="4262"/>
                      </a:lnTo>
                      <a:cubicBezTo>
                        <a:pt x="5595" y="4299"/>
                        <a:pt x="5267" y="4415"/>
                        <a:pt x="4976" y="4601"/>
                      </a:cubicBezTo>
                      <a:cubicBezTo>
                        <a:pt x="4987" y="4579"/>
                        <a:pt x="5003" y="4553"/>
                        <a:pt x="5013" y="4526"/>
                      </a:cubicBezTo>
                      <a:lnTo>
                        <a:pt x="6172" y="1308"/>
                      </a:lnTo>
                      <a:close/>
                      <a:moveTo>
                        <a:pt x="1943" y="6215"/>
                      </a:moveTo>
                      <a:lnTo>
                        <a:pt x="3399" y="7342"/>
                      </a:lnTo>
                      <a:lnTo>
                        <a:pt x="2917" y="9010"/>
                      </a:lnTo>
                      <a:cubicBezTo>
                        <a:pt x="2308" y="8279"/>
                        <a:pt x="1938" y="7332"/>
                        <a:pt x="1938" y="6305"/>
                      </a:cubicBezTo>
                      <a:cubicBezTo>
                        <a:pt x="1938" y="6273"/>
                        <a:pt x="1943" y="6247"/>
                        <a:pt x="1943" y="6215"/>
                      </a:cubicBezTo>
                      <a:close/>
                      <a:moveTo>
                        <a:pt x="10407" y="6215"/>
                      </a:moveTo>
                      <a:cubicBezTo>
                        <a:pt x="10407" y="6247"/>
                        <a:pt x="10412" y="6273"/>
                        <a:pt x="10412" y="6305"/>
                      </a:cubicBezTo>
                      <a:cubicBezTo>
                        <a:pt x="10412" y="7337"/>
                        <a:pt x="10042" y="8279"/>
                        <a:pt x="9433" y="9010"/>
                      </a:cubicBezTo>
                      <a:lnTo>
                        <a:pt x="8951" y="7342"/>
                      </a:lnTo>
                      <a:lnTo>
                        <a:pt x="10407" y="6215"/>
                      </a:lnTo>
                      <a:close/>
                      <a:moveTo>
                        <a:pt x="1006" y="5479"/>
                      </a:moveTo>
                      <a:lnTo>
                        <a:pt x="1520" y="5876"/>
                      </a:lnTo>
                      <a:cubicBezTo>
                        <a:pt x="1509" y="6014"/>
                        <a:pt x="1504" y="6162"/>
                        <a:pt x="1504" y="6305"/>
                      </a:cubicBezTo>
                      <a:cubicBezTo>
                        <a:pt x="1504" y="7549"/>
                        <a:pt x="1991" y="8676"/>
                        <a:pt x="2785" y="9513"/>
                      </a:cubicBezTo>
                      <a:lnTo>
                        <a:pt x="2600" y="10132"/>
                      </a:lnTo>
                      <a:cubicBezTo>
                        <a:pt x="1583" y="9169"/>
                        <a:pt x="937" y="7814"/>
                        <a:pt x="937" y="6305"/>
                      </a:cubicBezTo>
                      <a:cubicBezTo>
                        <a:pt x="937" y="6019"/>
                        <a:pt x="959" y="5749"/>
                        <a:pt x="1006" y="5479"/>
                      </a:cubicBezTo>
                      <a:close/>
                      <a:moveTo>
                        <a:pt x="11354" y="5479"/>
                      </a:moveTo>
                      <a:cubicBezTo>
                        <a:pt x="11391" y="5749"/>
                        <a:pt x="11418" y="6030"/>
                        <a:pt x="11418" y="6305"/>
                      </a:cubicBezTo>
                      <a:cubicBezTo>
                        <a:pt x="11418" y="7814"/>
                        <a:pt x="10777" y="9169"/>
                        <a:pt x="9751" y="10132"/>
                      </a:cubicBezTo>
                      <a:lnTo>
                        <a:pt x="9576" y="9513"/>
                      </a:lnTo>
                      <a:cubicBezTo>
                        <a:pt x="10370" y="8676"/>
                        <a:pt x="10857" y="7549"/>
                        <a:pt x="10857" y="6305"/>
                      </a:cubicBezTo>
                      <a:cubicBezTo>
                        <a:pt x="10857" y="6162"/>
                        <a:pt x="10851" y="6019"/>
                        <a:pt x="10836" y="5876"/>
                      </a:cubicBezTo>
                      <a:lnTo>
                        <a:pt x="11354" y="5479"/>
                      </a:lnTo>
                      <a:close/>
                      <a:moveTo>
                        <a:pt x="6178" y="9364"/>
                      </a:moveTo>
                      <a:lnTo>
                        <a:pt x="7570" y="10301"/>
                      </a:lnTo>
                      <a:cubicBezTo>
                        <a:pt x="7130" y="10455"/>
                        <a:pt x="6670" y="10539"/>
                        <a:pt x="6178" y="10539"/>
                      </a:cubicBezTo>
                      <a:cubicBezTo>
                        <a:pt x="5691" y="10539"/>
                        <a:pt x="5225" y="10455"/>
                        <a:pt x="4791" y="10301"/>
                      </a:cubicBezTo>
                      <a:lnTo>
                        <a:pt x="6178" y="9364"/>
                      </a:lnTo>
                      <a:close/>
                      <a:moveTo>
                        <a:pt x="4108" y="7316"/>
                      </a:moveTo>
                      <a:cubicBezTo>
                        <a:pt x="4203" y="7544"/>
                        <a:pt x="4336" y="7761"/>
                        <a:pt x="4500" y="7946"/>
                      </a:cubicBezTo>
                      <a:cubicBezTo>
                        <a:pt x="4706" y="8179"/>
                        <a:pt x="4971" y="8369"/>
                        <a:pt x="5262" y="8502"/>
                      </a:cubicBezTo>
                      <a:cubicBezTo>
                        <a:pt x="5405" y="8570"/>
                        <a:pt x="5558" y="8623"/>
                        <a:pt x="5717" y="8650"/>
                      </a:cubicBezTo>
                      <a:cubicBezTo>
                        <a:pt x="5797" y="8660"/>
                        <a:pt x="5876" y="8671"/>
                        <a:pt x="5955" y="8682"/>
                      </a:cubicBezTo>
                      <a:lnTo>
                        <a:pt x="5982" y="8682"/>
                      </a:lnTo>
                      <a:lnTo>
                        <a:pt x="3161" y="10592"/>
                      </a:lnTo>
                      <a:lnTo>
                        <a:pt x="4108" y="7316"/>
                      </a:lnTo>
                      <a:close/>
                      <a:moveTo>
                        <a:pt x="8253" y="7327"/>
                      </a:moveTo>
                      <a:lnTo>
                        <a:pt x="9195" y="10598"/>
                      </a:lnTo>
                      <a:lnTo>
                        <a:pt x="6374" y="8687"/>
                      </a:lnTo>
                      <a:cubicBezTo>
                        <a:pt x="6961" y="8634"/>
                        <a:pt x="7501" y="8359"/>
                        <a:pt x="7882" y="7925"/>
                      </a:cubicBezTo>
                      <a:cubicBezTo>
                        <a:pt x="8041" y="7750"/>
                        <a:pt x="8157" y="7538"/>
                        <a:pt x="8253" y="7327"/>
                      </a:cubicBezTo>
                      <a:close/>
                      <a:moveTo>
                        <a:pt x="8025" y="10608"/>
                      </a:moveTo>
                      <a:lnTo>
                        <a:pt x="8560" y="10968"/>
                      </a:lnTo>
                      <a:cubicBezTo>
                        <a:pt x="7840" y="11339"/>
                        <a:pt x="7035" y="11545"/>
                        <a:pt x="6178" y="11545"/>
                      </a:cubicBezTo>
                      <a:cubicBezTo>
                        <a:pt x="5320" y="11545"/>
                        <a:pt x="4510" y="11339"/>
                        <a:pt x="3796" y="10968"/>
                      </a:cubicBezTo>
                      <a:lnTo>
                        <a:pt x="4330" y="10608"/>
                      </a:lnTo>
                      <a:cubicBezTo>
                        <a:pt x="4902" y="10852"/>
                        <a:pt x="5521" y="10984"/>
                        <a:pt x="6178" y="10984"/>
                      </a:cubicBezTo>
                      <a:cubicBezTo>
                        <a:pt x="6834" y="10984"/>
                        <a:pt x="7459" y="10852"/>
                        <a:pt x="8025" y="10608"/>
                      </a:cubicBezTo>
                      <a:close/>
                      <a:moveTo>
                        <a:pt x="6172" y="1"/>
                      </a:moveTo>
                      <a:cubicBezTo>
                        <a:pt x="6035" y="1"/>
                        <a:pt x="5908" y="86"/>
                        <a:pt x="5860" y="218"/>
                      </a:cubicBezTo>
                      <a:lnTo>
                        <a:pt x="5707" y="641"/>
                      </a:lnTo>
                      <a:cubicBezTo>
                        <a:pt x="3521" y="821"/>
                        <a:pt x="1679" y="2240"/>
                        <a:pt x="890" y="4204"/>
                      </a:cubicBezTo>
                      <a:lnTo>
                        <a:pt x="350" y="4219"/>
                      </a:lnTo>
                      <a:cubicBezTo>
                        <a:pt x="212" y="4230"/>
                        <a:pt x="85" y="4320"/>
                        <a:pt x="43" y="4452"/>
                      </a:cubicBezTo>
                      <a:cubicBezTo>
                        <a:pt x="1" y="4585"/>
                        <a:pt x="43" y="4733"/>
                        <a:pt x="159" y="4818"/>
                      </a:cubicBezTo>
                      <a:lnTo>
                        <a:pt x="609" y="5167"/>
                      </a:lnTo>
                      <a:cubicBezTo>
                        <a:pt x="535" y="5537"/>
                        <a:pt x="493" y="5913"/>
                        <a:pt x="493" y="6305"/>
                      </a:cubicBezTo>
                      <a:cubicBezTo>
                        <a:pt x="493" y="8020"/>
                        <a:pt x="1255" y="9560"/>
                        <a:pt x="2467" y="10608"/>
                      </a:cubicBezTo>
                      <a:lnTo>
                        <a:pt x="2271" y="11302"/>
                      </a:lnTo>
                      <a:cubicBezTo>
                        <a:pt x="2229" y="11434"/>
                        <a:pt x="2282" y="11577"/>
                        <a:pt x="2393" y="11667"/>
                      </a:cubicBezTo>
                      <a:cubicBezTo>
                        <a:pt x="2457" y="11704"/>
                        <a:pt x="2520" y="11730"/>
                        <a:pt x="2594" y="11730"/>
                      </a:cubicBezTo>
                      <a:cubicBezTo>
                        <a:pt x="2658" y="11730"/>
                        <a:pt x="2727" y="11709"/>
                        <a:pt x="2779" y="11672"/>
                      </a:cubicBezTo>
                      <a:lnTo>
                        <a:pt x="3388" y="11259"/>
                      </a:lnTo>
                      <a:cubicBezTo>
                        <a:pt x="4214" y="11730"/>
                        <a:pt x="5167" y="12000"/>
                        <a:pt x="6188" y="12000"/>
                      </a:cubicBezTo>
                      <a:cubicBezTo>
                        <a:pt x="7205" y="12000"/>
                        <a:pt x="8157" y="11730"/>
                        <a:pt x="8983" y="11259"/>
                      </a:cubicBezTo>
                      <a:lnTo>
                        <a:pt x="9592" y="11672"/>
                      </a:lnTo>
                      <a:cubicBezTo>
                        <a:pt x="9652" y="11711"/>
                        <a:pt x="9719" y="11731"/>
                        <a:pt x="9786" y="11731"/>
                      </a:cubicBezTo>
                      <a:cubicBezTo>
                        <a:pt x="9854" y="11731"/>
                        <a:pt x="9922" y="11710"/>
                        <a:pt x="9978" y="11667"/>
                      </a:cubicBezTo>
                      <a:cubicBezTo>
                        <a:pt x="10089" y="11577"/>
                        <a:pt x="10142" y="11439"/>
                        <a:pt x="10105" y="11302"/>
                      </a:cubicBezTo>
                      <a:lnTo>
                        <a:pt x="9904" y="10608"/>
                      </a:lnTo>
                      <a:cubicBezTo>
                        <a:pt x="11111" y="9560"/>
                        <a:pt x="11878" y="8025"/>
                        <a:pt x="11878" y="6305"/>
                      </a:cubicBezTo>
                      <a:cubicBezTo>
                        <a:pt x="11878" y="5913"/>
                        <a:pt x="11836" y="5537"/>
                        <a:pt x="11762" y="5167"/>
                      </a:cubicBezTo>
                      <a:lnTo>
                        <a:pt x="12212" y="4818"/>
                      </a:lnTo>
                      <a:cubicBezTo>
                        <a:pt x="12328" y="4733"/>
                        <a:pt x="12365" y="4585"/>
                        <a:pt x="12328" y="4452"/>
                      </a:cubicBezTo>
                      <a:cubicBezTo>
                        <a:pt x="12265" y="4315"/>
                        <a:pt x="12138" y="4219"/>
                        <a:pt x="12000" y="4219"/>
                      </a:cubicBezTo>
                      <a:lnTo>
                        <a:pt x="11460" y="4204"/>
                      </a:lnTo>
                      <a:cubicBezTo>
                        <a:pt x="10677" y="2245"/>
                        <a:pt x="8835" y="821"/>
                        <a:pt x="6643" y="641"/>
                      </a:cubicBezTo>
                      <a:lnTo>
                        <a:pt x="6490" y="218"/>
                      </a:lnTo>
                      <a:cubicBezTo>
                        <a:pt x="6442" y="86"/>
                        <a:pt x="6315" y="1"/>
                        <a:pt x="6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4"/>
                <p:cNvSpPr/>
                <p:nvPr/>
              </p:nvSpPr>
              <p:spPr>
                <a:xfrm>
                  <a:off x="4311425" y="423450"/>
                  <a:ext cx="72525" cy="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" h="2897" extrusionOk="0">
                      <a:moveTo>
                        <a:pt x="1450" y="1"/>
                      </a:moveTo>
                      <a:cubicBezTo>
                        <a:pt x="651" y="1"/>
                        <a:pt x="0" y="647"/>
                        <a:pt x="0" y="1451"/>
                      </a:cubicBezTo>
                      <a:cubicBezTo>
                        <a:pt x="0" y="2250"/>
                        <a:pt x="651" y="2896"/>
                        <a:pt x="1450" y="2896"/>
                      </a:cubicBezTo>
                      <a:cubicBezTo>
                        <a:pt x="2250" y="2896"/>
                        <a:pt x="2901" y="2250"/>
                        <a:pt x="2901" y="1451"/>
                      </a:cubicBezTo>
                      <a:cubicBezTo>
                        <a:pt x="2901" y="647"/>
                        <a:pt x="2250" y="1"/>
                        <a:pt x="1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94" name="Google Shape;1994;p44"/>
          <p:cNvGrpSpPr/>
          <p:nvPr/>
        </p:nvGrpSpPr>
        <p:grpSpPr>
          <a:xfrm>
            <a:off x="1076552" y="877004"/>
            <a:ext cx="3388860" cy="3669334"/>
            <a:chOff x="1076552" y="877004"/>
            <a:chExt cx="3388860" cy="3669334"/>
          </a:xfrm>
        </p:grpSpPr>
        <p:grpSp>
          <p:nvGrpSpPr>
            <p:cNvPr id="1995" name="Google Shape;1995;p44"/>
            <p:cNvGrpSpPr/>
            <p:nvPr/>
          </p:nvGrpSpPr>
          <p:grpSpPr>
            <a:xfrm>
              <a:off x="1076552" y="877004"/>
              <a:ext cx="3388860" cy="3669334"/>
              <a:chOff x="5520313" y="3112663"/>
              <a:chExt cx="661525" cy="716275"/>
            </a:xfrm>
          </p:grpSpPr>
          <p:sp>
            <p:nvSpPr>
              <p:cNvPr id="1996" name="Google Shape;1996;p44"/>
              <p:cNvSpPr/>
              <p:nvPr/>
            </p:nvSpPr>
            <p:spPr>
              <a:xfrm>
                <a:off x="5520588" y="3112663"/>
                <a:ext cx="660975" cy="714350"/>
              </a:xfrm>
              <a:custGeom>
                <a:avLst/>
                <a:gdLst/>
                <a:ahLst/>
                <a:cxnLst/>
                <a:rect l="l" t="t" r="r" b="b"/>
                <a:pathLst>
                  <a:path w="26439" h="28574" extrusionOk="0">
                    <a:moveTo>
                      <a:pt x="10723" y="3934"/>
                    </a:moveTo>
                    <a:cubicBezTo>
                      <a:pt x="10723" y="3934"/>
                      <a:pt x="10724" y="3934"/>
                      <a:pt x="10725" y="3934"/>
                    </a:cubicBezTo>
                    <a:cubicBezTo>
                      <a:pt x="10831" y="3996"/>
                      <a:pt x="10978" y="4022"/>
                      <a:pt x="11113" y="4062"/>
                    </a:cubicBezTo>
                    <a:cubicBezTo>
                      <a:pt x="11197" y="4088"/>
                      <a:pt x="11271" y="4117"/>
                      <a:pt x="11333" y="4165"/>
                    </a:cubicBezTo>
                    <a:cubicBezTo>
                      <a:pt x="11331" y="4165"/>
                      <a:pt x="11330" y="4165"/>
                      <a:pt x="11328" y="4165"/>
                    </a:cubicBezTo>
                    <a:cubicBezTo>
                      <a:pt x="11270" y="4165"/>
                      <a:pt x="11185" y="4232"/>
                      <a:pt x="11142" y="4267"/>
                    </a:cubicBezTo>
                    <a:cubicBezTo>
                      <a:pt x="11128" y="4275"/>
                      <a:pt x="11117" y="4286"/>
                      <a:pt x="11109" y="4293"/>
                    </a:cubicBezTo>
                    <a:cubicBezTo>
                      <a:pt x="11095" y="4308"/>
                      <a:pt x="11095" y="4315"/>
                      <a:pt x="11106" y="4322"/>
                    </a:cubicBezTo>
                    <a:cubicBezTo>
                      <a:pt x="11114" y="4327"/>
                      <a:pt x="11130" y="4329"/>
                      <a:pt x="11148" y="4329"/>
                    </a:cubicBezTo>
                    <a:cubicBezTo>
                      <a:pt x="11165" y="4329"/>
                      <a:pt x="11185" y="4327"/>
                      <a:pt x="11200" y="4327"/>
                    </a:cubicBezTo>
                    <a:cubicBezTo>
                      <a:pt x="11227" y="4327"/>
                      <a:pt x="11241" y="4331"/>
                      <a:pt x="11208" y="4352"/>
                    </a:cubicBezTo>
                    <a:cubicBezTo>
                      <a:pt x="11168" y="4381"/>
                      <a:pt x="11051" y="4447"/>
                      <a:pt x="11150" y="4447"/>
                    </a:cubicBezTo>
                    <a:cubicBezTo>
                      <a:pt x="11260" y="4447"/>
                      <a:pt x="11164" y="4487"/>
                      <a:pt x="11124" y="4527"/>
                    </a:cubicBezTo>
                    <a:cubicBezTo>
                      <a:pt x="11073" y="4576"/>
                      <a:pt x="11099" y="4674"/>
                      <a:pt x="11060" y="4674"/>
                    </a:cubicBezTo>
                    <a:cubicBezTo>
                      <a:pt x="11052" y="4674"/>
                      <a:pt x="11041" y="4670"/>
                      <a:pt x="11025" y="4659"/>
                    </a:cubicBezTo>
                    <a:cubicBezTo>
                      <a:pt x="10952" y="4608"/>
                      <a:pt x="10886" y="4546"/>
                      <a:pt x="10875" y="4454"/>
                    </a:cubicBezTo>
                    <a:cubicBezTo>
                      <a:pt x="10875" y="4447"/>
                      <a:pt x="10871" y="4440"/>
                      <a:pt x="10871" y="4436"/>
                    </a:cubicBezTo>
                    <a:cubicBezTo>
                      <a:pt x="10871" y="4333"/>
                      <a:pt x="10780" y="4132"/>
                      <a:pt x="10732" y="4051"/>
                    </a:cubicBezTo>
                    <a:cubicBezTo>
                      <a:pt x="10725" y="4034"/>
                      <a:pt x="10704" y="3934"/>
                      <a:pt x="10723" y="3934"/>
                    </a:cubicBezTo>
                    <a:close/>
                    <a:moveTo>
                      <a:pt x="13626" y="10153"/>
                    </a:moveTo>
                    <a:lnTo>
                      <a:pt x="13626" y="10157"/>
                    </a:lnTo>
                    <a:cubicBezTo>
                      <a:pt x="13791" y="10388"/>
                      <a:pt x="13919" y="10608"/>
                      <a:pt x="14131" y="10864"/>
                    </a:cubicBezTo>
                    <a:cubicBezTo>
                      <a:pt x="14153" y="10890"/>
                      <a:pt x="14183" y="10919"/>
                      <a:pt x="14208" y="10945"/>
                    </a:cubicBezTo>
                    <a:cubicBezTo>
                      <a:pt x="13948" y="10809"/>
                      <a:pt x="13732" y="10699"/>
                      <a:pt x="13633" y="10648"/>
                    </a:cubicBezTo>
                    <a:cubicBezTo>
                      <a:pt x="13622" y="10615"/>
                      <a:pt x="13615" y="10589"/>
                      <a:pt x="13607" y="10553"/>
                    </a:cubicBezTo>
                    <a:lnTo>
                      <a:pt x="13607" y="10542"/>
                    </a:lnTo>
                    <a:lnTo>
                      <a:pt x="13626" y="10153"/>
                    </a:lnTo>
                    <a:close/>
                    <a:moveTo>
                      <a:pt x="16955" y="12043"/>
                    </a:moveTo>
                    <a:cubicBezTo>
                      <a:pt x="17171" y="12172"/>
                      <a:pt x="17369" y="12498"/>
                      <a:pt x="17552" y="12794"/>
                    </a:cubicBezTo>
                    <a:cubicBezTo>
                      <a:pt x="17589" y="12860"/>
                      <a:pt x="17626" y="12919"/>
                      <a:pt x="17662" y="12977"/>
                    </a:cubicBezTo>
                    <a:cubicBezTo>
                      <a:pt x="17541" y="12955"/>
                      <a:pt x="17417" y="12937"/>
                      <a:pt x="17289" y="12919"/>
                    </a:cubicBezTo>
                    <a:cubicBezTo>
                      <a:pt x="17303" y="12879"/>
                      <a:pt x="17226" y="12827"/>
                      <a:pt x="17047" y="12776"/>
                    </a:cubicBezTo>
                    <a:cubicBezTo>
                      <a:pt x="17025" y="12567"/>
                      <a:pt x="16900" y="12479"/>
                      <a:pt x="16640" y="12333"/>
                    </a:cubicBezTo>
                    <a:cubicBezTo>
                      <a:pt x="16717" y="12263"/>
                      <a:pt x="16790" y="12190"/>
                      <a:pt x="16823" y="12131"/>
                    </a:cubicBezTo>
                    <a:cubicBezTo>
                      <a:pt x="16860" y="12131"/>
                      <a:pt x="16922" y="12087"/>
                      <a:pt x="16955" y="12043"/>
                    </a:cubicBezTo>
                    <a:close/>
                    <a:moveTo>
                      <a:pt x="9644" y="0"/>
                    </a:moveTo>
                    <a:cubicBezTo>
                      <a:pt x="9611" y="8"/>
                      <a:pt x="9597" y="301"/>
                      <a:pt x="9575" y="517"/>
                    </a:cubicBezTo>
                    <a:cubicBezTo>
                      <a:pt x="9571" y="506"/>
                      <a:pt x="9567" y="495"/>
                      <a:pt x="9560" y="469"/>
                    </a:cubicBezTo>
                    <a:cubicBezTo>
                      <a:pt x="9542" y="337"/>
                      <a:pt x="9564" y="257"/>
                      <a:pt x="9546" y="205"/>
                    </a:cubicBezTo>
                    <a:cubicBezTo>
                      <a:pt x="9542" y="191"/>
                      <a:pt x="9535" y="176"/>
                      <a:pt x="9520" y="169"/>
                    </a:cubicBezTo>
                    <a:cubicBezTo>
                      <a:pt x="9519" y="169"/>
                      <a:pt x="9518" y="168"/>
                      <a:pt x="9517" y="168"/>
                    </a:cubicBezTo>
                    <a:cubicBezTo>
                      <a:pt x="9503" y="168"/>
                      <a:pt x="9489" y="193"/>
                      <a:pt x="9472" y="231"/>
                    </a:cubicBezTo>
                    <a:cubicBezTo>
                      <a:pt x="9450" y="301"/>
                      <a:pt x="9428" y="411"/>
                      <a:pt x="9414" y="495"/>
                    </a:cubicBezTo>
                    <a:cubicBezTo>
                      <a:pt x="9414" y="550"/>
                      <a:pt x="9425" y="685"/>
                      <a:pt x="9447" y="813"/>
                    </a:cubicBezTo>
                    <a:cubicBezTo>
                      <a:pt x="9465" y="909"/>
                      <a:pt x="9487" y="1000"/>
                      <a:pt x="9524" y="1037"/>
                    </a:cubicBezTo>
                    <a:cubicBezTo>
                      <a:pt x="9589" y="1106"/>
                      <a:pt x="9882" y="1246"/>
                      <a:pt x="10040" y="1330"/>
                    </a:cubicBezTo>
                    <a:cubicBezTo>
                      <a:pt x="10106" y="1363"/>
                      <a:pt x="10146" y="1392"/>
                      <a:pt x="10150" y="1399"/>
                    </a:cubicBezTo>
                    <a:cubicBezTo>
                      <a:pt x="10175" y="1660"/>
                      <a:pt x="10113" y="2000"/>
                      <a:pt x="10073" y="2253"/>
                    </a:cubicBezTo>
                    <a:cubicBezTo>
                      <a:pt x="10029" y="2509"/>
                      <a:pt x="9868" y="2608"/>
                      <a:pt x="9817" y="2894"/>
                    </a:cubicBezTo>
                    <a:cubicBezTo>
                      <a:pt x="9773" y="3150"/>
                      <a:pt x="9795" y="3326"/>
                      <a:pt x="9747" y="3601"/>
                    </a:cubicBezTo>
                    <a:cubicBezTo>
                      <a:pt x="9798" y="4055"/>
                      <a:pt x="9743" y="4414"/>
                      <a:pt x="9820" y="4842"/>
                    </a:cubicBezTo>
                    <a:cubicBezTo>
                      <a:pt x="9882" y="5183"/>
                      <a:pt x="9626" y="5593"/>
                      <a:pt x="9670" y="5901"/>
                    </a:cubicBezTo>
                    <a:cubicBezTo>
                      <a:pt x="9743" y="6769"/>
                      <a:pt x="10219" y="7428"/>
                      <a:pt x="10469" y="8245"/>
                    </a:cubicBezTo>
                    <a:cubicBezTo>
                      <a:pt x="10571" y="8589"/>
                      <a:pt x="10296" y="9864"/>
                      <a:pt x="10622" y="10044"/>
                    </a:cubicBezTo>
                    <a:cubicBezTo>
                      <a:pt x="10633" y="10091"/>
                      <a:pt x="10644" y="10238"/>
                      <a:pt x="10655" y="10267"/>
                    </a:cubicBezTo>
                    <a:cubicBezTo>
                      <a:pt x="10659" y="10278"/>
                      <a:pt x="10670" y="10278"/>
                      <a:pt x="10670" y="10285"/>
                    </a:cubicBezTo>
                    <a:cubicBezTo>
                      <a:pt x="10670" y="10311"/>
                      <a:pt x="10674" y="10318"/>
                      <a:pt x="10677" y="10340"/>
                    </a:cubicBezTo>
                    <a:cubicBezTo>
                      <a:pt x="10681" y="10373"/>
                      <a:pt x="10696" y="10351"/>
                      <a:pt x="10688" y="10395"/>
                    </a:cubicBezTo>
                    <a:cubicBezTo>
                      <a:pt x="10652" y="10608"/>
                      <a:pt x="10637" y="10794"/>
                      <a:pt x="10641" y="10970"/>
                    </a:cubicBezTo>
                    <a:cubicBezTo>
                      <a:pt x="10641" y="10989"/>
                      <a:pt x="10641" y="11007"/>
                      <a:pt x="10644" y="11022"/>
                    </a:cubicBezTo>
                    <a:lnTo>
                      <a:pt x="10505" y="10981"/>
                    </a:lnTo>
                    <a:cubicBezTo>
                      <a:pt x="10505" y="10963"/>
                      <a:pt x="10505" y="10941"/>
                      <a:pt x="10509" y="10923"/>
                    </a:cubicBezTo>
                    <a:cubicBezTo>
                      <a:pt x="9835" y="10692"/>
                      <a:pt x="9168" y="10498"/>
                      <a:pt x="8535" y="10370"/>
                    </a:cubicBezTo>
                    <a:cubicBezTo>
                      <a:pt x="7963" y="10253"/>
                      <a:pt x="7345" y="10161"/>
                      <a:pt x="6759" y="10161"/>
                    </a:cubicBezTo>
                    <a:cubicBezTo>
                      <a:pt x="6293" y="10161"/>
                      <a:pt x="5847" y="10219"/>
                      <a:pt x="5458" y="10370"/>
                    </a:cubicBezTo>
                    <a:cubicBezTo>
                      <a:pt x="5227" y="10217"/>
                      <a:pt x="4986" y="10156"/>
                      <a:pt x="4737" y="10156"/>
                    </a:cubicBezTo>
                    <a:cubicBezTo>
                      <a:pt x="3775" y="10156"/>
                      <a:pt x="2704" y="11069"/>
                      <a:pt x="1691" y="11069"/>
                    </a:cubicBezTo>
                    <a:cubicBezTo>
                      <a:pt x="1470" y="11069"/>
                      <a:pt x="1251" y="11025"/>
                      <a:pt x="1037" y="10919"/>
                    </a:cubicBezTo>
                    <a:cubicBezTo>
                      <a:pt x="788" y="10794"/>
                      <a:pt x="634" y="10597"/>
                      <a:pt x="572" y="10381"/>
                    </a:cubicBezTo>
                    <a:cubicBezTo>
                      <a:pt x="513" y="10161"/>
                      <a:pt x="550" y="9919"/>
                      <a:pt x="689" y="9699"/>
                    </a:cubicBezTo>
                    <a:cubicBezTo>
                      <a:pt x="916" y="9332"/>
                      <a:pt x="1414" y="9042"/>
                      <a:pt x="2198" y="9042"/>
                    </a:cubicBezTo>
                    <a:cubicBezTo>
                      <a:pt x="2235" y="9042"/>
                      <a:pt x="2273" y="9042"/>
                      <a:pt x="2312" y="9044"/>
                    </a:cubicBezTo>
                    <a:lnTo>
                      <a:pt x="2359" y="9044"/>
                    </a:lnTo>
                    <a:cubicBezTo>
                      <a:pt x="2421" y="9048"/>
                      <a:pt x="2510" y="9053"/>
                      <a:pt x="2616" y="9053"/>
                    </a:cubicBezTo>
                    <a:cubicBezTo>
                      <a:pt x="2786" y="9053"/>
                      <a:pt x="2998" y="9039"/>
                      <a:pt x="3202" y="8985"/>
                    </a:cubicBezTo>
                    <a:cubicBezTo>
                      <a:pt x="3663" y="8868"/>
                      <a:pt x="4059" y="8567"/>
                      <a:pt x="3894" y="7846"/>
                    </a:cubicBezTo>
                    <a:cubicBezTo>
                      <a:pt x="4088" y="7549"/>
                      <a:pt x="4040" y="7000"/>
                      <a:pt x="3857" y="6568"/>
                    </a:cubicBezTo>
                    <a:cubicBezTo>
                      <a:pt x="3692" y="6183"/>
                      <a:pt x="3399" y="5923"/>
                      <a:pt x="3392" y="5736"/>
                    </a:cubicBezTo>
                    <a:cubicBezTo>
                      <a:pt x="3392" y="5639"/>
                      <a:pt x="3126" y="5095"/>
                      <a:pt x="3110" y="5095"/>
                    </a:cubicBezTo>
                    <a:lnTo>
                      <a:pt x="3110" y="5095"/>
                    </a:lnTo>
                    <a:cubicBezTo>
                      <a:pt x="3107" y="5095"/>
                      <a:pt x="3117" y="5127"/>
                      <a:pt x="3150" y="5205"/>
                    </a:cubicBezTo>
                    <a:cubicBezTo>
                      <a:pt x="3180" y="5264"/>
                      <a:pt x="3202" y="5315"/>
                      <a:pt x="3216" y="5370"/>
                    </a:cubicBezTo>
                    <a:cubicBezTo>
                      <a:pt x="3238" y="5456"/>
                      <a:pt x="3244" y="5489"/>
                      <a:pt x="3239" y="5489"/>
                    </a:cubicBezTo>
                    <a:cubicBezTo>
                      <a:pt x="3228" y="5489"/>
                      <a:pt x="3156" y="5303"/>
                      <a:pt x="3092" y="5223"/>
                    </a:cubicBezTo>
                    <a:cubicBezTo>
                      <a:pt x="3092" y="5223"/>
                      <a:pt x="3092" y="5223"/>
                      <a:pt x="3092" y="5223"/>
                    </a:cubicBezTo>
                    <a:lnTo>
                      <a:pt x="3092" y="5223"/>
                    </a:lnTo>
                    <a:cubicBezTo>
                      <a:pt x="3086" y="5223"/>
                      <a:pt x="3657" y="6522"/>
                      <a:pt x="3636" y="6522"/>
                    </a:cubicBezTo>
                    <a:cubicBezTo>
                      <a:pt x="3634" y="6522"/>
                      <a:pt x="3624" y="6506"/>
                      <a:pt x="3605" y="6469"/>
                    </a:cubicBezTo>
                    <a:cubicBezTo>
                      <a:pt x="3415" y="6103"/>
                      <a:pt x="3080" y="5267"/>
                      <a:pt x="3007" y="5267"/>
                    </a:cubicBezTo>
                    <a:cubicBezTo>
                      <a:pt x="2988" y="5267"/>
                      <a:pt x="2987" y="5329"/>
                      <a:pt x="3015" y="5480"/>
                    </a:cubicBezTo>
                    <a:cubicBezTo>
                      <a:pt x="3018" y="5505"/>
                      <a:pt x="3022" y="5527"/>
                      <a:pt x="3026" y="5542"/>
                    </a:cubicBezTo>
                    <a:cubicBezTo>
                      <a:pt x="3224" y="5956"/>
                      <a:pt x="3572" y="6732"/>
                      <a:pt x="3535" y="6934"/>
                    </a:cubicBezTo>
                    <a:cubicBezTo>
                      <a:pt x="3535" y="6934"/>
                      <a:pt x="3535" y="6934"/>
                      <a:pt x="3535" y="6934"/>
                    </a:cubicBezTo>
                    <a:cubicBezTo>
                      <a:pt x="3523" y="6934"/>
                      <a:pt x="3032" y="5815"/>
                      <a:pt x="2912" y="5590"/>
                    </a:cubicBezTo>
                    <a:cubicBezTo>
                      <a:pt x="2851" y="5466"/>
                      <a:pt x="2808" y="5399"/>
                      <a:pt x="2797" y="5399"/>
                    </a:cubicBezTo>
                    <a:cubicBezTo>
                      <a:pt x="2787" y="5399"/>
                      <a:pt x="2801" y="5453"/>
                      <a:pt x="2850" y="5571"/>
                    </a:cubicBezTo>
                    <a:cubicBezTo>
                      <a:pt x="2853" y="5578"/>
                      <a:pt x="2854" y="5582"/>
                      <a:pt x="2853" y="5582"/>
                    </a:cubicBezTo>
                    <a:cubicBezTo>
                      <a:pt x="2842" y="5582"/>
                      <a:pt x="2692" y="5365"/>
                      <a:pt x="2681" y="5365"/>
                    </a:cubicBezTo>
                    <a:lnTo>
                      <a:pt x="2681" y="5365"/>
                    </a:lnTo>
                    <a:cubicBezTo>
                      <a:pt x="2678" y="5365"/>
                      <a:pt x="2684" y="5379"/>
                      <a:pt x="2703" y="5414"/>
                    </a:cubicBezTo>
                    <a:cubicBezTo>
                      <a:pt x="2752" y="5507"/>
                      <a:pt x="3304" y="6583"/>
                      <a:pt x="3280" y="6583"/>
                    </a:cubicBezTo>
                    <a:cubicBezTo>
                      <a:pt x="3277" y="6583"/>
                      <a:pt x="3262" y="6562"/>
                      <a:pt x="3235" y="6516"/>
                    </a:cubicBezTo>
                    <a:cubicBezTo>
                      <a:pt x="3062" y="6241"/>
                      <a:pt x="2453" y="5147"/>
                      <a:pt x="2412" y="5147"/>
                    </a:cubicBezTo>
                    <a:cubicBezTo>
                      <a:pt x="2403" y="5147"/>
                      <a:pt x="2419" y="5195"/>
                      <a:pt x="2469" y="5308"/>
                    </a:cubicBezTo>
                    <a:cubicBezTo>
                      <a:pt x="2576" y="5552"/>
                      <a:pt x="2980" y="6207"/>
                      <a:pt x="2952" y="6207"/>
                    </a:cubicBezTo>
                    <a:cubicBezTo>
                      <a:pt x="2946" y="6207"/>
                      <a:pt x="2917" y="6173"/>
                      <a:pt x="2857" y="6091"/>
                    </a:cubicBezTo>
                    <a:cubicBezTo>
                      <a:pt x="2808" y="6025"/>
                      <a:pt x="2785" y="5998"/>
                      <a:pt x="2779" y="5998"/>
                    </a:cubicBezTo>
                    <a:lnTo>
                      <a:pt x="2779" y="5998"/>
                    </a:lnTo>
                    <a:cubicBezTo>
                      <a:pt x="2762" y="5998"/>
                      <a:pt x="2942" y="6301"/>
                      <a:pt x="2978" y="6450"/>
                    </a:cubicBezTo>
                    <a:cubicBezTo>
                      <a:pt x="3014" y="6600"/>
                      <a:pt x="3022" y="6657"/>
                      <a:pt x="3013" y="6657"/>
                    </a:cubicBezTo>
                    <a:cubicBezTo>
                      <a:pt x="2989" y="6657"/>
                      <a:pt x="2855" y="6285"/>
                      <a:pt x="2802" y="6161"/>
                    </a:cubicBezTo>
                    <a:cubicBezTo>
                      <a:pt x="2577" y="5635"/>
                      <a:pt x="2441" y="5437"/>
                      <a:pt x="2403" y="5437"/>
                    </a:cubicBezTo>
                    <a:cubicBezTo>
                      <a:pt x="2376" y="5437"/>
                      <a:pt x="2399" y="5535"/>
                      <a:pt x="2473" y="5685"/>
                    </a:cubicBezTo>
                    <a:cubicBezTo>
                      <a:pt x="2507" y="5755"/>
                      <a:pt x="2511" y="5780"/>
                      <a:pt x="2499" y="5780"/>
                    </a:cubicBezTo>
                    <a:cubicBezTo>
                      <a:pt x="2464" y="5780"/>
                      <a:pt x="2299" y="5584"/>
                      <a:pt x="2276" y="5584"/>
                    </a:cubicBezTo>
                    <a:cubicBezTo>
                      <a:pt x="2257" y="5584"/>
                      <a:pt x="2330" y="5710"/>
                      <a:pt x="2634" y="6165"/>
                    </a:cubicBezTo>
                    <a:cubicBezTo>
                      <a:pt x="2703" y="6333"/>
                      <a:pt x="2927" y="6498"/>
                      <a:pt x="2964" y="6901"/>
                    </a:cubicBezTo>
                    <a:cubicBezTo>
                      <a:pt x="3022" y="7505"/>
                      <a:pt x="3253" y="7824"/>
                      <a:pt x="3539" y="7927"/>
                    </a:cubicBezTo>
                    <a:cubicBezTo>
                      <a:pt x="3641" y="8381"/>
                      <a:pt x="3392" y="8567"/>
                      <a:pt x="3110" y="8641"/>
                    </a:cubicBezTo>
                    <a:cubicBezTo>
                      <a:pt x="2944" y="8685"/>
                      <a:pt x="2763" y="8696"/>
                      <a:pt x="2614" y="8696"/>
                    </a:cubicBezTo>
                    <a:cubicBezTo>
                      <a:pt x="2517" y="8696"/>
                      <a:pt x="2434" y="8691"/>
                      <a:pt x="2377" y="8688"/>
                    </a:cubicBezTo>
                    <a:lnTo>
                      <a:pt x="2326" y="8688"/>
                    </a:lnTo>
                    <a:cubicBezTo>
                      <a:pt x="2261" y="8686"/>
                      <a:pt x="2197" y="8685"/>
                      <a:pt x="2134" y="8685"/>
                    </a:cubicBezTo>
                    <a:cubicBezTo>
                      <a:pt x="1232" y="8685"/>
                      <a:pt x="548" y="8929"/>
                      <a:pt x="268" y="9381"/>
                    </a:cubicBezTo>
                    <a:cubicBezTo>
                      <a:pt x="77" y="9681"/>
                      <a:pt x="0" y="10172"/>
                      <a:pt x="85" y="10487"/>
                    </a:cubicBezTo>
                    <a:cubicBezTo>
                      <a:pt x="165" y="10802"/>
                      <a:pt x="499" y="11212"/>
                      <a:pt x="846" y="11384"/>
                    </a:cubicBezTo>
                    <a:cubicBezTo>
                      <a:pt x="1123" y="11521"/>
                      <a:pt x="1395" y="11575"/>
                      <a:pt x="1662" y="11575"/>
                    </a:cubicBezTo>
                    <a:cubicBezTo>
                      <a:pt x="2644" y="11575"/>
                      <a:pt x="3574" y="10851"/>
                      <a:pt x="4508" y="10851"/>
                    </a:cubicBezTo>
                    <a:cubicBezTo>
                      <a:pt x="4578" y="10851"/>
                      <a:pt x="4648" y="10855"/>
                      <a:pt x="4718" y="10864"/>
                    </a:cubicBezTo>
                    <a:cubicBezTo>
                      <a:pt x="4194" y="11424"/>
                      <a:pt x="3960" y="12391"/>
                      <a:pt x="4267" y="13988"/>
                    </a:cubicBezTo>
                    <a:cubicBezTo>
                      <a:pt x="4333" y="14499"/>
                      <a:pt x="4392" y="14935"/>
                      <a:pt x="4074" y="14935"/>
                    </a:cubicBezTo>
                    <a:cubicBezTo>
                      <a:pt x="4055" y="14935"/>
                      <a:pt x="4034" y="14933"/>
                      <a:pt x="4011" y="14930"/>
                    </a:cubicBezTo>
                    <a:cubicBezTo>
                      <a:pt x="3434" y="14843"/>
                      <a:pt x="3284" y="14557"/>
                      <a:pt x="2850" y="14557"/>
                    </a:cubicBezTo>
                    <a:cubicBezTo>
                      <a:pt x="2733" y="14557"/>
                      <a:pt x="2595" y="14578"/>
                      <a:pt x="2421" y="14629"/>
                    </a:cubicBezTo>
                    <a:cubicBezTo>
                      <a:pt x="2231" y="14692"/>
                      <a:pt x="2301" y="15084"/>
                      <a:pt x="2249" y="15417"/>
                    </a:cubicBezTo>
                    <a:cubicBezTo>
                      <a:pt x="2165" y="16010"/>
                      <a:pt x="2121" y="16761"/>
                      <a:pt x="2092" y="17036"/>
                    </a:cubicBezTo>
                    <a:cubicBezTo>
                      <a:pt x="2044" y="17479"/>
                      <a:pt x="2015" y="17959"/>
                      <a:pt x="1865" y="18398"/>
                    </a:cubicBezTo>
                    <a:cubicBezTo>
                      <a:pt x="1722" y="18805"/>
                      <a:pt x="1293" y="18995"/>
                      <a:pt x="1740" y="19087"/>
                    </a:cubicBezTo>
                    <a:cubicBezTo>
                      <a:pt x="1773" y="19226"/>
                      <a:pt x="1751" y="19259"/>
                      <a:pt x="1645" y="19373"/>
                    </a:cubicBezTo>
                    <a:lnTo>
                      <a:pt x="1414" y="19629"/>
                    </a:lnTo>
                    <a:cubicBezTo>
                      <a:pt x="1392" y="19812"/>
                      <a:pt x="1367" y="20757"/>
                      <a:pt x="1649" y="20962"/>
                    </a:cubicBezTo>
                    <a:cubicBezTo>
                      <a:pt x="1934" y="20721"/>
                      <a:pt x="2026" y="20581"/>
                      <a:pt x="2246" y="20380"/>
                    </a:cubicBezTo>
                    <a:cubicBezTo>
                      <a:pt x="2312" y="20318"/>
                      <a:pt x="2290" y="20299"/>
                      <a:pt x="2326" y="20226"/>
                    </a:cubicBezTo>
                    <a:cubicBezTo>
                      <a:pt x="2469" y="19922"/>
                      <a:pt x="2707" y="19556"/>
                      <a:pt x="2949" y="19314"/>
                    </a:cubicBezTo>
                    <a:cubicBezTo>
                      <a:pt x="3095" y="19175"/>
                      <a:pt x="2850" y="17365"/>
                      <a:pt x="3495" y="16878"/>
                    </a:cubicBezTo>
                    <a:cubicBezTo>
                      <a:pt x="3535" y="16860"/>
                      <a:pt x="3586" y="16849"/>
                      <a:pt x="3630" y="16838"/>
                    </a:cubicBezTo>
                    <a:lnTo>
                      <a:pt x="4070" y="16889"/>
                    </a:lnTo>
                    <a:cubicBezTo>
                      <a:pt x="4491" y="17014"/>
                      <a:pt x="4963" y="17307"/>
                      <a:pt x="5238" y="17453"/>
                    </a:cubicBezTo>
                    <a:cubicBezTo>
                      <a:pt x="5694" y="17697"/>
                      <a:pt x="6130" y="17799"/>
                      <a:pt x="6537" y="17799"/>
                    </a:cubicBezTo>
                    <a:cubicBezTo>
                      <a:pt x="7393" y="17799"/>
                      <a:pt x="8121" y="17345"/>
                      <a:pt x="8637" y="16787"/>
                    </a:cubicBezTo>
                    <a:cubicBezTo>
                      <a:pt x="9267" y="17131"/>
                      <a:pt x="10091" y="18168"/>
                      <a:pt x="11278" y="19204"/>
                    </a:cubicBezTo>
                    <a:cubicBezTo>
                      <a:pt x="11392" y="19567"/>
                      <a:pt x="11597" y="19852"/>
                      <a:pt x="11908" y="20025"/>
                    </a:cubicBezTo>
                    <a:cubicBezTo>
                      <a:pt x="11975" y="20059"/>
                      <a:pt x="12053" y="20074"/>
                      <a:pt x="12130" y="20074"/>
                    </a:cubicBezTo>
                    <a:cubicBezTo>
                      <a:pt x="12199" y="20074"/>
                      <a:pt x="12268" y="20062"/>
                      <a:pt x="12329" y="20043"/>
                    </a:cubicBezTo>
                    <a:lnTo>
                      <a:pt x="12337" y="20047"/>
                    </a:lnTo>
                    <a:cubicBezTo>
                      <a:pt x="12344" y="20134"/>
                      <a:pt x="12362" y="20204"/>
                      <a:pt x="12384" y="20244"/>
                    </a:cubicBezTo>
                    <a:cubicBezTo>
                      <a:pt x="12688" y="20651"/>
                      <a:pt x="12934" y="21010"/>
                      <a:pt x="13131" y="21413"/>
                    </a:cubicBezTo>
                    <a:cubicBezTo>
                      <a:pt x="13329" y="21816"/>
                      <a:pt x="13465" y="22263"/>
                      <a:pt x="13600" y="22856"/>
                    </a:cubicBezTo>
                    <a:cubicBezTo>
                      <a:pt x="13787" y="23702"/>
                      <a:pt x="13919" y="23889"/>
                      <a:pt x="14124" y="24508"/>
                    </a:cubicBezTo>
                    <a:cubicBezTo>
                      <a:pt x="14241" y="25021"/>
                      <a:pt x="14358" y="25559"/>
                      <a:pt x="14413" y="26017"/>
                    </a:cubicBezTo>
                    <a:cubicBezTo>
                      <a:pt x="14468" y="26471"/>
                      <a:pt x="14443" y="26841"/>
                      <a:pt x="14252" y="27006"/>
                    </a:cubicBezTo>
                    <a:cubicBezTo>
                      <a:pt x="14153" y="27171"/>
                      <a:pt x="14831" y="27075"/>
                      <a:pt x="14406" y="27434"/>
                    </a:cubicBezTo>
                    <a:cubicBezTo>
                      <a:pt x="14487" y="27643"/>
                      <a:pt x="14446" y="27786"/>
                      <a:pt x="14509" y="27984"/>
                    </a:cubicBezTo>
                    <a:cubicBezTo>
                      <a:pt x="14739" y="28233"/>
                      <a:pt x="15193" y="28445"/>
                      <a:pt x="15516" y="28533"/>
                    </a:cubicBezTo>
                    <a:cubicBezTo>
                      <a:pt x="15517" y="28533"/>
                      <a:pt x="15519" y="28534"/>
                      <a:pt x="15520" y="28534"/>
                    </a:cubicBezTo>
                    <a:cubicBezTo>
                      <a:pt x="15560" y="28534"/>
                      <a:pt x="15389" y="28361"/>
                      <a:pt x="15434" y="28361"/>
                    </a:cubicBezTo>
                    <a:cubicBezTo>
                      <a:pt x="15434" y="28361"/>
                      <a:pt x="15435" y="28361"/>
                      <a:pt x="15435" y="28361"/>
                    </a:cubicBezTo>
                    <a:cubicBezTo>
                      <a:pt x="15486" y="28368"/>
                      <a:pt x="15765" y="28573"/>
                      <a:pt x="15805" y="28573"/>
                    </a:cubicBezTo>
                    <a:cubicBezTo>
                      <a:pt x="15787" y="28277"/>
                      <a:pt x="15596" y="27383"/>
                      <a:pt x="15377" y="27226"/>
                    </a:cubicBezTo>
                    <a:cubicBezTo>
                      <a:pt x="15377" y="26980"/>
                      <a:pt x="15388" y="26933"/>
                      <a:pt x="15322" y="26519"/>
                    </a:cubicBezTo>
                    <a:cubicBezTo>
                      <a:pt x="15252" y="26101"/>
                      <a:pt x="14985" y="25629"/>
                      <a:pt x="14959" y="24643"/>
                    </a:cubicBezTo>
                    <a:cubicBezTo>
                      <a:pt x="15146" y="24325"/>
                      <a:pt x="15032" y="24087"/>
                      <a:pt x="14974" y="23753"/>
                    </a:cubicBezTo>
                    <a:cubicBezTo>
                      <a:pt x="15029" y="23343"/>
                      <a:pt x="15193" y="22717"/>
                      <a:pt x="15296" y="22145"/>
                    </a:cubicBezTo>
                    <a:cubicBezTo>
                      <a:pt x="15589" y="22250"/>
                      <a:pt x="15891" y="22310"/>
                      <a:pt x="16164" y="22310"/>
                    </a:cubicBezTo>
                    <a:cubicBezTo>
                      <a:pt x="16311" y="22310"/>
                      <a:pt x="16450" y="22292"/>
                      <a:pt x="16574" y="22255"/>
                    </a:cubicBezTo>
                    <a:cubicBezTo>
                      <a:pt x="16611" y="22244"/>
                      <a:pt x="16644" y="22233"/>
                      <a:pt x="16681" y="22222"/>
                    </a:cubicBezTo>
                    <a:cubicBezTo>
                      <a:pt x="16944" y="22493"/>
                      <a:pt x="17201" y="22808"/>
                      <a:pt x="17468" y="23211"/>
                    </a:cubicBezTo>
                    <a:cubicBezTo>
                      <a:pt x="17952" y="23947"/>
                      <a:pt x="18142" y="24094"/>
                      <a:pt x="18519" y="24625"/>
                    </a:cubicBezTo>
                    <a:cubicBezTo>
                      <a:pt x="18988" y="25559"/>
                      <a:pt x="19450" y="26618"/>
                      <a:pt x="19149" y="27061"/>
                    </a:cubicBezTo>
                    <a:cubicBezTo>
                      <a:pt x="19083" y="27259"/>
                      <a:pt x="19721" y="26951"/>
                      <a:pt x="19373" y="27442"/>
                    </a:cubicBezTo>
                    <a:cubicBezTo>
                      <a:pt x="19490" y="27625"/>
                      <a:pt x="19483" y="27782"/>
                      <a:pt x="19581" y="27951"/>
                    </a:cubicBezTo>
                    <a:cubicBezTo>
                      <a:pt x="19773" y="28077"/>
                      <a:pt x="20306" y="28204"/>
                      <a:pt x="20626" y="28204"/>
                    </a:cubicBezTo>
                    <a:cubicBezTo>
                      <a:pt x="20631" y="28204"/>
                      <a:pt x="20636" y="28204"/>
                      <a:pt x="20640" y="28204"/>
                    </a:cubicBezTo>
                    <a:cubicBezTo>
                      <a:pt x="20695" y="28204"/>
                      <a:pt x="20479" y="28068"/>
                      <a:pt x="20526" y="28061"/>
                    </a:cubicBezTo>
                    <a:cubicBezTo>
                      <a:pt x="20528" y="28060"/>
                      <a:pt x="20531" y="28060"/>
                      <a:pt x="20533" y="28060"/>
                    </a:cubicBezTo>
                    <a:cubicBezTo>
                      <a:pt x="20592" y="28060"/>
                      <a:pt x="20847" y="28161"/>
                      <a:pt x="20906" y="28161"/>
                    </a:cubicBezTo>
                    <a:cubicBezTo>
                      <a:pt x="20910" y="28161"/>
                      <a:pt x="20913" y="28160"/>
                      <a:pt x="20915" y="28160"/>
                    </a:cubicBezTo>
                    <a:cubicBezTo>
                      <a:pt x="20838" y="27874"/>
                      <a:pt x="20497" y="27035"/>
                      <a:pt x="20266" y="26947"/>
                    </a:cubicBezTo>
                    <a:cubicBezTo>
                      <a:pt x="20186" y="26449"/>
                      <a:pt x="19981" y="25717"/>
                      <a:pt x="19417" y="24493"/>
                    </a:cubicBezTo>
                    <a:cubicBezTo>
                      <a:pt x="19545" y="24120"/>
                      <a:pt x="19362" y="23925"/>
                      <a:pt x="19208" y="23625"/>
                    </a:cubicBezTo>
                    <a:cubicBezTo>
                      <a:pt x="19076" y="22900"/>
                      <a:pt x="18673" y="22222"/>
                      <a:pt x="18373" y="21556"/>
                    </a:cubicBezTo>
                    <a:cubicBezTo>
                      <a:pt x="19266" y="21138"/>
                      <a:pt x="20028" y="20724"/>
                      <a:pt x="20303" y="20684"/>
                    </a:cubicBezTo>
                    <a:cubicBezTo>
                      <a:pt x="20677" y="20816"/>
                      <a:pt x="21193" y="21171"/>
                      <a:pt x="21340" y="21362"/>
                    </a:cubicBezTo>
                    <a:cubicBezTo>
                      <a:pt x="21633" y="21746"/>
                      <a:pt x="22182" y="22219"/>
                      <a:pt x="22482" y="22556"/>
                    </a:cubicBezTo>
                    <a:cubicBezTo>
                      <a:pt x="22464" y="22830"/>
                      <a:pt x="22636" y="23156"/>
                      <a:pt x="22896" y="23244"/>
                    </a:cubicBezTo>
                    <a:cubicBezTo>
                      <a:pt x="22970" y="23268"/>
                      <a:pt x="23094" y="23272"/>
                      <a:pt x="23223" y="23272"/>
                    </a:cubicBezTo>
                    <a:cubicBezTo>
                      <a:pt x="23309" y="23272"/>
                      <a:pt x="23398" y="23270"/>
                      <a:pt x="23476" y="23270"/>
                    </a:cubicBezTo>
                    <a:cubicBezTo>
                      <a:pt x="23554" y="23270"/>
                      <a:pt x="23621" y="23272"/>
                      <a:pt x="23665" y="23281"/>
                    </a:cubicBezTo>
                    <a:cubicBezTo>
                      <a:pt x="23786" y="23259"/>
                      <a:pt x="23973" y="23204"/>
                      <a:pt x="24010" y="23087"/>
                    </a:cubicBezTo>
                    <a:cubicBezTo>
                      <a:pt x="24068" y="23061"/>
                      <a:pt x="24153" y="23061"/>
                      <a:pt x="24314" y="23050"/>
                    </a:cubicBezTo>
                    <a:cubicBezTo>
                      <a:pt x="24460" y="23050"/>
                      <a:pt x="24720" y="22991"/>
                      <a:pt x="24783" y="22863"/>
                    </a:cubicBezTo>
                    <a:cubicBezTo>
                      <a:pt x="24944" y="22548"/>
                      <a:pt x="24995" y="22160"/>
                      <a:pt x="24830" y="21915"/>
                    </a:cubicBezTo>
                    <a:cubicBezTo>
                      <a:pt x="24643" y="21633"/>
                      <a:pt x="24618" y="20519"/>
                      <a:pt x="24632" y="20102"/>
                    </a:cubicBezTo>
                    <a:cubicBezTo>
                      <a:pt x="24654" y="19541"/>
                      <a:pt x="24790" y="19461"/>
                      <a:pt x="24852" y="19069"/>
                    </a:cubicBezTo>
                    <a:cubicBezTo>
                      <a:pt x="24874" y="18940"/>
                      <a:pt x="24834" y="18779"/>
                      <a:pt x="24775" y="18607"/>
                    </a:cubicBezTo>
                    <a:lnTo>
                      <a:pt x="24775" y="18607"/>
                    </a:lnTo>
                    <a:cubicBezTo>
                      <a:pt x="24801" y="18618"/>
                      <a:pt x="24827" y="18633"/>
                      <a:pt x="24848" y="18651"/>
                    </a:cubicBezTo>
                    <a:cubicBezTo>
                      <a:pt x="25044" y="18811"/>
                      <a:pt x="25249" y="18881"/>
                      <a:pt x="25443" y="18881"/>
                    </a:cubicBezTo>
                    <a:cubicBezTo>
                      <a:pt x="25712" y="18881"/>
                      <a:pt x="25960" y="18748"/>
                      <a:pt x="26134" y="18538"/>
                    </a:cubicBezTo>
                    <a:cubicBezTo>
                      <a:pt x="26196" y="18472"/>
                      <a:pt x="26438" y="18281"/>
                      <a:pt x="26244" y="18230"/>
                    </a:cubicBezTo>
                    <a:cubicBezTo>
                      <a:pt x="26054" y="18179"/>
                      <a:pt x="25980" y="18087"/>
                      <a:pt x="25801" y="18010"/>
                    </a:cubicBezTo>
                    <a:cubicBezTo>
                      <a:pt x="25614" y="17926"/>
                      <a:pt x="25446" y="17922"/>
                      <a:pt x="25200" y="17922"/>
                    </a:cubicBezTo>
                    <a:cubicBezTo>
                      <a:pt x="24997" y="17922"/>
                      <a:pt x="24873" y="17963"/>
                      <a:pt x="24749" y="17963"/>
                    </a:cubicBezTo>
                    <a:cubicBezTo>
                      <a:pt x="24676" y="17963"/>
                      <a:pt x="24603" y="17949"/>
                      <a:pt x="24515" y="17904"/>
                    </a:cubicBezTo>
                    <a:cubicBezTo>
                      <a:pt x="24512" y="17893"/>
                      <a:pt x="24504" y="17882"/>
                      <a:pt x="24501" y="17867"/>
                    </a:cubicBezTo>
                    <a:cubicBezTo>
                      <a:pt x="24552" y="17658"/>
                      <a:pt x="24464" y="17582"/>
                      <a:pt x="24424" y="17464"/>
                    </a:cubicBezTo>
                    <a:cubicBezTo>
                      <a:pt x="24468" y="17365"/>
                      <a:pt x="25054" y="17201"/>
                      <a:pt x="25171" y="17135"/>
                    </a:cubicBezTo>
                    <a:cubicBezTo>
                      <a:pt x="25544" y="16930"/>
                      <a:pt x="26097" y="16512"/>
                      <a:pt x="26240" y="16098"/>
                    </a:cubicBezTo>
                    <a:cubicBezTo>
                      <a:pt x="26294" y="15943"/>
                      <a:pt x="26251" y="15892"/>
                      <a:pt x="26177" y="15892"/>
                    </a:cubicBezTo>
                    <a:cubicBezTo>
                      <a:pt x="26085" y="15892"/>
                      <a:pt x="25943" y="15972"/>
                      <a:pt x="25878" y="16029"/>
                    </a:cubicBezTo>
                    <a:cubicBezTo>
                      <a:pt x="25724" y="16164"/>
                      <a:pt x="25548" y="16281"/>
                      <a:pt x="25288" y="16318"/>
                    </a:cubicBezTo>
                    <a:cubicBezTo>
                      <a:pt x="24794" y="16384"/>
                      <a:pt x="24127" y="16574"/>
                      <a:pt x="23680" y="16842"/>
                    </a:cubicBezTo>
                    <a:cubicBezTo>
                      <a:pt x="23565" y="16804"/>
                      <a:pt x="23420" y="16788"/>
                      <a:pt x="23267" y="16788"/>
                    </a:cubicBezTo>
                    <a:cubicBezTo>
                      <a:pt x="23002" y="16788"/>
                      <a:pt x="22711" y="16837"/>
                      <a:pt x="22497" y="16911"/>
                    </a:cubicBezTo>
                    <a:cubicBezTo>
                      <a:pt x="22361" y="16691"/>
                      <a:pt x="22285" y="16457"/>
                      <a:pt x="22266" y="16270"/>
                    </a:cubicBezTo>
                    <a:cubicBezTo>
                      <a:pt x="22226" y="15842"/>
                      <a:pt x="22409" y="15684"/>
                      <a:pt x="22372" y="15219"/>
                    </a:cubicBezTo>
                    <a:cubicBezTo>
                      <a:pt x="22358" y="15055"/>
                      <a:pt x="22325" y="14992"/>
                      <a:pt x="22280" y="14992"/>
                    </a:cubicBezTo>
                    <a:cubicBezTo>
                      <a:pt x="22162" y="14992"/>
                      <a:pt x="21965" y="15441"/>
                      <a:pt x="21856" y="15622"/>
                    </a:cubicBezTo>
                    <a:cubicBezTo>
                      <a:pt x="21625" y="15988"/>
                      <a:pt x="21365" y="16234"/>
                      <a:pt x="21508" y="16768"/>
                    </a:cubicBezTo>
                    <a:cubicBezTo>
                      <a:pt x="21288" y="16659"/>
                      <a:pt x="21036" y="16494"/>
                      <a:pt x="20622" y="16193"/>
                    </a:cubicBezTo>
                    <a:cubicBezTo>
                      <a:pt x="19017" y="15010"/>
                      <a:pt x="19831" y="13410"/>
                      <a:pt x="18362" y="13106"/>
                    </a:cubicBezTo>
                    <a:cubicBezTo>
                      <a:pt x="18241" y="13084"/>
                      <a:pt x="18113" y="13058"/>
                      <a:pt x="17984" y="13032"/>
                    </a:cubicBezTo>
                    <a:cubicBezTo>
                      <a:pt x="17984" y="13029"/>
                      <a:pt x="17981" y="13025"/>
                      <a:pt x="17981" y="13021"/>
                    </a:cubicBezTo>
                    <a:cubicBezTo>
                      <a:pt x="17911" y="12923"/>
                      <a:pt x="17838" y="12802"/>
                      <a:pt x="17761" y="12673"/>
                    </a:cubicBezTo>
                    <a:cubicBezTo>
                      <a:pt x="17508" y="12256"/>
                      <a:pt x="17230" y="11798"/>
                      <a:pt x="16849" y="11750"/>
                    </a:cubicBezTo>
                    <a:cubicBezTo>
                      <a:pt x="16823" y="11732"/>
                      <a:pt x="16790" y="11710"/>
                      <a:pt x="16765" y="11692"/>
                    </a:cubicBezTo>
                    <a:cubicBezTo>
                      <a:pt x="16692" y="11619"/>
                      <a:pt x="16746" y="11582"/>
                      <a:pt x="16681" y="11512"/>
                    </a:cubicBezTo>
                    <a:cubicBezTo>
                      <a:pt x="16647" y="11479"/>
                      <a:pt x="16340" y="11430"/>
                      <a:pt x="16272" y="11430"/>
                    </a:cubicBezTo>
                    <a:cubicBezTo>
                      <a:pt x="16265" y="11430"/>
                      <a:pt x="16261" y="11431"/>
                      <a:pt x="16259" y="11432"/>
                    </a:cubicBezTo>
                    <a:cubicBezTo>
                      <a:pt x="16245" y="11421"/>
                      <a:pt x="16252" y="11366"/>
                      <a:pt x="16241" y="11355"/>
                    </a:cubicBezTo>
                    <a:cubicBezTo>
                      <a:pt x="15933" y="11055"/>
                      <a:pt x="15714" y="10772"/>
                      <a:pt x="15362" y="10498"/>
                    </a:cubicBezTo>
                    <a:cubicBezTo>
                      <a:pt x="15285" y="10388"/>
                      <a:pt x="15179" y="10245"/>
                      <a:pt x="15175" y="10128"/>
                    </a:cubicBezTo>
                    <a:cubicBezTo>
                      <a:pt x="15175" y="9974"/>
                      <a:pt x="14886" y="9787"/>
                      <a:pt x="14736" y="9674"/>
                    </a:cubicBezTo>
                    <a:cubicBezTo>
                      <a:pt x="14593" y="9564"/>
                      <a:pt x="14648" y="9567"/>
                      <a:pt x="14629" y="9458"/>
                    </a:cubicBezTo>
                    <a:cubicBezTo>
                      <a:pt x="14194" y="8795"/>
                      <a:pt x="13567" y="7150"/>
                      <a:pt x="13216" y="6721"/>
                    </a:cubicBezTo>
                    <a:cubicBezTo>
                      <a:pt x="13194" y="6692"/>
                      <a:pt x="13175" y="6670"/>
                      <a:pt x="13157" y="6656"/>
                    </a:cubicBezTo>
                    <a:lnTo>
                      <a:pt x="12655" y="6117"/>
                    </a:lnTo>
                    <a:lnTo>
                      <a:pt x="12684" y="6073"/>
                    </a:lnTo>
                    <a:lnTo>
                      <a:pt x="12985" y="5568"/>
                    </a:lnTo>
                    <a:cubicBezTo>
                      <a:pt x="12979" y="5560"/>
                      <a:pt x="12982" y="5558"/>
                      <a:pt x="12990" y="5558"/>
                    </a:cubicBezTo>
                    <a:cubicBezTo>
                      <a:pt x="13020" y="5558"/>
                      <a:pt x="13116" y="5593"/>
                      <a:pt x="13126" y="5593"/>
                    </a:cubicBezTo>
                    <a:cubicBezTo>
                      <a:pt x="13128" y="5593"/>
                      <a:pt x="13127" y="5592"/>
                      <a:pt x="13124" y="5590"/>
                    </a:cubicBezTo>
                    <a:cubicBezTo>
                      <a:pt x="13216" y="5586"/>
                      <a:pt x="13263" y="5311"/>
                      <a:pt x="13282" y="5190"/>
                    </a:cubicBezTo>
                    <a:lnTo>
                      <a:pt x="13307" y="5066"/>
                    </a:lnTo>
                    <a:cubicBezTo>
                      <a:pt x="13618" y="5267"/>
                      <a:pt x="13886" y="5612"/>
                      <a:pt x="14208" y="5787"/>
                    </a:cubicBezTo>
                    <a:cubicBezTo>
                      <a:pt x="14216" y="5751"/>
                      <a:pt x="14223" y="5707"/>
                      <a:pt x="14223" y="5667"/>
                    </a:cubicBezTo>
                    <a:cubicBezTo>
                      <a:pt x="14227" y="5311"/>
                      <a:pt x="13915" y="4846"/>
                      <a:pt x="13604" y="4696"/>
                    </a:cubicBezTo>
                    <a:lnTo>
                      <a:pt x="13626" y="4560"/>
                    </a:lnTo>
                    <a:lnTo>
                      <a:pt x="13681" y="4234"/>
                    </a:lnTo>
                    <a:cubicBezTo>
                      <a:pt x="13699" y="4132"/>
                      <a:pt x="13692" y="4073"/>
                      <a:pt x="13710" y="3985"/>
                    </a:cubicBezTo>
                    <a:cubicBezTo>
                      <a:pt x="13717" y="3930"/>
                      <a:pt x="13710" y="3901"/>
                      <a:pt x="13703" y="3865"/>
                    </a:cubicBezTo>
                    <a:cubicBezTo>
                      <a:pt x="13699" y="3839"/>
                      <a:pt x="13699" y="3817"/>
                      <a:pt x="13703" y="3784"/>
                    </a:cubicBezTo>
                    <a:cubicBezTo>
                      <a:pt x="13282" y="3308"/>
                      <a:pt x="12849" y="3169"/>
                      <a:pt x="12139" y="3044"/>
                    </a:cubicBezTo>
                    <a:cubicBezTo>
                      <a:pt x="12029" y="3227"/>
                      <a:pt x="11589" y="3597"/>
                      <a:pt x="11556" y="3791"/>
                    </a:cubicBezTo>
                    <a:cubicBezTo>
                      <a:pt x="11388" y="3766"/>
                      <a:pt x="11186" y="3740"/>
                      <a:pt x="11007" y="3729"/>
                    </a:cubicBezTo>
                    <a:cubicBezTo>
                      <a:pt x="10998" y="3729"/>
                      <a:pt x="10988" y="3728"/>
                      <a:pt x="10978" y="3728"/>
                    </a:cubicBezTo>
                    <a:cubicBezTo>
                      <a:pt x="10921" y="3728"/>
                      <a:pt x="10850" y="3734"/>
                      <a:pt x="10783" y="3734"/>
                    </a:cubicBezTo>
                    <a:cubicBezTo>
                      <a:pt x="10742" y="3734"/>
                      <a:pt x="10702" y="3732"/>
                      <a:pt x="10666" y="3725"/>
                    </a:cubicBezTo>
                    <a:cubicBezTo>
                      <a:pt x="10688" y="3667"/>
                      <a:pt x="10707" y="3608"/>
                      <a:pt x="10714" y="3553"/>
                    </a:cubicBezTo>
                    <a:cubicBezTo>
                      <a:pt x="10747" y="3396"/>
                      <a:pt x="10740" y="3260"/>
                      <a:pt x="10699" y="3103"/>
                    </a:cubicBezTo>
                    <a:cubicBezTo>
                      <a:pt x="10674" y="3004"/>
                      <a:pt x="10655" y="2931"/>
                      <a:pt x="10637" y="2839"/>
                    </a:cubicBezTo>
                    <a:cubicBezTo>
                      <a:pt x="10622" y="2773"/>
                      <a:pt x="10589" y="2681"/>
                      <a:pt x="10604" y="2612"/>
                    </a:cubicBezTo>
                    <a:cubicBezTo>
                      <a:pt x="10622" y="2517"/>
                      <a:pt x="10637" y="2319"/>
                      <a:pt x="10692" y="2227"/>
                    </a:cubicBezTo>
                    <a:cubicBezTo>
                      <a:pt x="10699" y="2209"/>
                      <a:pt x="10732" y="2092"/>
                      <a:pt x="10740" y="2073"/>
                    </a:cubicBezTo>
                    <a:cubicBezTo>
                      <a:pt x="10751" y="1997"/>
                      <a:pt x="10820" y="1898"/>
                      <a:pt x="10762" y="1843"/>
                    </a:cubicBezTo>
                    <a:cubicBezTo>
                      <a:pt x="10743" y="1824"/>
                      <a:pt x="10692" y="1802"/>
                      <a:pt x="10659" y="1780"/>
                    </a:cubicBezTo>
                    <a:cubicBezTo>
                      <a:pt x="10655" y="1777"/>
                      <a:pt x="10652" y="1777"/>
                      <a:pt x="10648" y="1769"/>
                    </a:cubicBezTo>
                    <a:cubicBezTo>
                      <a:pt x="10619" y="1751"/>
                      <a:pt x="10575" y="1729"/>
                      <a:pt x="10545" y="1714"/>
                    </a:cubicBezTo>
                    <a:cubicBezTo>
                      <a:pt x="10538" y="1652"/>
                      <a:pt x="10542" y="1583"/>
                      <a:pt x="10545" y="1520"/>
                    </a:cubicBezTo>
                    <a:cubicBezTo>
                      <a:pt x="10560" y="1301"/>
                      <a:pt x="10611" y="1103"/>
                      <a:pt x="10469" y="1015"/>
                    </a:cubicBezTo>
                    <a:cubicBezTo>
                      <a:pt x="10458" y="1011"/>
                      <a:pt x="10454" y="1008"/>
                      <a:pt x="10439" y="1000"/>
                    </a:cubicBezTo>
                    <a:cubicBezTo>
                      <a:pt x="10274" y="927"/>
                      <a:pt x="10110" y="901"/>
                      <a:pt x="9978" y="817"/>
                    </a:cubicBezTo>
                    <a:cubicBezTo>
                      <a:pt x="9919" y="791"/>
                      <a:pt x="9923" y="682"/>
                      <a:pt x="9937" y="634"/>
                    </a:cubicBezTo>
                    <a:cubicBezTo>
                      <a:pt x="9945" y="623"/>
                      <a:pt x="9956" y="608"/>
                      <a:pt x="9970" y="594"/>
                    </a:cubicBezTo>
                    <a:cubicBezTo>
                      <a:pt x="10014" y="539"/>
                      <a:pt x="10080" y="480"/>
                      <a:pt x="10091" y="451"/>
                    </a:cubicBezTo>
                    <a:cubicBezTo>
                      <a:pt x="10121" y="403"/>
                      <a:pt x="10135" y="319"/>
                      <a:pt x="10084" y="319"/>
                    </a:cubicBezTo>
                    <a:cubicBezTo>
                      <a:pt x="9996" y="359"/>
                      <a:pt x="9897" y="484"/>
                      <a:pt x="9835" y="506"/>
                    </a:cubicBezTo>
                    <a:cubicBezTo>
                      <a:pt x="9835" y="469"/>
                      <a:pt x="9817" y="444"/>
                      <a:pt x="9835" y="323"/>
                    </a:cubicBezTo>
                    <a:cubicBezTo>
                      <a:pt x="9850" y="242"/>
                      <a:pt x="9864" y="169"/>
                      <a:pt x="9846" y="114"/>
                    </a:cubicBezTo>
                    <a:cubicBezTo>
                      <a:pt x="9842" y="99"/>
                      <a:pt x="9835" y="81"/>
                      <a:pt x="9828" y="74"/>
                    </a:cubicBezTo>
                    <a:cubicBezTo>
                      <a:pt x="9825" y="65"/>
                      <a:pt x="9795" y="24"/>
                      <a:pt x="9774" y="24"/>
                    </a:cubicBezTo>
                    <a:cubicBezTo>
                      <a:pt x="9768" y="24"/>
                      <a:pt x="9762" y="29"/>
                      <a:pt x="9758" y="41"/>
                    </a:cubicBezTo>
                    <a:cubicBezTo>
                      <a:pt x="9743" y="85"/>
                      <a:pt x="9732" y="150"/>
                      <a:pt x="9718" y="220"/>
                    </a:cubicBezTo>
                    <a:lnTo>
                      <a:pt x="9718" y="172"/>
                    </a:lnTo>
                    <a:cubicBezTo>
                      <a:pt x="9718" y="136"/>
                      <a:pt x="9710" y="110"/>
                      <a:pt x="9707" y="85"/>
                    </a:cubicBezTo>
                    <a:cubicBezTo>
                      <a:pt x="9692" y="41"/>
                      <a:pt x="9677" y="11"/>
                      <a:pt x="9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1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7" name="Google Shape;1997;p44"/>
              <p:cNvGrpSpPr/>
              <p:nvPr/>
            </p:nvGrpSpPr>
            <p:grpSpPr>
              <a:xfrm>
                <a:off x="5520313" y="3112663"/>
                <a:ext cx="661525" cy="716275"/>
                <a:chOff x="6424563" y="3112663"/>
                <a:chExt cx="661525" cy="716275"/>
              </a:xfrm>
            </p:grpSpPr>
            <p:sp>
              <p:nvSpPr>
                <p:cNvPr id="1998" name="Google Shape;1998;p44"/>
                <p:cNvSpPr/>
                <p:nvPr/>
              </p:nvSpPr>
              <p:spPr>
                <a:xfrm>
                  <a:off x="6485525" y="3368238"/>
                  <a:ext cx="562075" cy="35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3" h="14399" extrusionOk="0">
                      <a:moveTo>
                        <a:pt x="4648" y="0"/>
                      </a:moveTo>
                      <a:lnTo>
                        <a:pt x="3183" y="227"/>
                      </a:lnTo>
                      <a:lnTo>
                        <a:pt x="2564" y="480"/>
                      </a:lnTo>
                      <a:lnTo>
                        <a:pt x="2062" y="1212"/>
                      </a:lnTo>
                      <a:lnTo>
                        <a:pt x="1971" y="2359"/>
                      </a:lnTo>
                      <a:lnTo>
                        <a:pt x="2246" y="4282"/>
                      </a:lnTo>
                      <a:lnTo>
                        <a:pt x="2062" y="4326"/>
                      </a:lnTo>
                      <a:lnTo>
                        <a:pt x="1879" y="4740"/>
                      </a:lnTo>
                      <a:lnTo>
                        <a:pt x="1238" y="4740"/>
                      </a:lnTo>
                      <a:lnTo>
                        <a:pt x="550" y="4417"/>
                      </a:lnTo>
                      <a:lnTo>
                        <a:pt x="139" y="4465"/>
                      </a:lnTo>
                      <a:lnTo>
                        <a:pt x="0" y="4875"/>
                      </a:lnTo>
                      <a:lnTo>
                        <a:pt x="92" y="6479"/>
                      </a:lnTo>
                      <a:lnTo>
                        <a:pt x="3663" y="6890"/>
                      </a:lnTo>
                      <a:lnTo>
                        <a:pt x="6641" y="6249"/>
                      </a:lnTo>
                      <a:lnTo>
                        <a:pt x="8197" y="7439"/>
                      </a:lnTo>
                      <a:lnTo>
                        <a:pt x="9981" y="9545"/>
                      </a:lnTo>
                      <a:lnTo>
                        <a:pt x="10212" y="10186"/>
                      </a:lnTo>
                      <a:lnTo>
                        <a:pt x="11128" y="11743"/>
                      </a:lnTo>
                      <a:lnTo>
                        <a:pt x="11586" y="13072"/>
                      </a:lnTo>
                      <a:lnTo>
                        <a:pt x="11629" y="13757"/>
                      </a:lnTo>
                      <a:lnTo>
                        <a:pt x="12135" y="14398"/>
                      </a:lnTo>
                      <a:lnTo>
                        <a:pt x="12593" y="13988"/>
                      </a:lnTo>
                      <a:lnTo>
                        <a:pt x="12501" y="13666"/>
                      </a:lnTo>
                      <a:lnTo>
                        <a:pt x="12454" y="13347"/>
                      </a:lnTo>
                      <a:lnTo>
                        <a:pt x="12868" y="11424"/>
                      </a:lnTo>
                      <a:lnTo>
                        <a:pt x="14651" y="11193"/>
                      </a:lnTo>
                      <a:lnTo>
                        <a:pt x="16940" y="10325"/>
                      </a:lnTo>
                      <a:lnTo>
                        <a:pt x="18087" y="10278"/>
                      </a:lnTo>
                      <a:lnTo>
                        <a:pt x="18636" y="10644"/>
                      </a:lnTo>
                      <a:lnTo>
                        <a:pt x="19827" y="11974"/>
                      </a:lnTo>
                      <a:lnTo>
                        <a:pt x="20101" y="12292"/>
                      </a:lnTo>
                      <a:lnTo>
                        <a:pt x="20193" y="12615"/>
                      </a:lnTo>
                      <a:lnTo>
                        <a:pt x="20559" y="12842"/>
                      </a:lnTo>
                      <a:lnTo>
                        <a:pt x="21153" y="12933"/>
                      </a:lnTo>
                      <a:lnTo>
                        <a:pt x="21519" y="12842"/>
                      </a:lnTo>
                      <a:lnTo>
                        <a:pt x="21658" y="12798"/>
                      </a:lnTo>
                      <a:lnTo>
                        <a:pt x="22068" y="12750"/>
                      </a:lnTo>
                      <a:lnTo>
                        <a:pt x="22299" y="12431"/>
                      </a:lnTo>
                      <a:lnTo>
                        <a:pt x="22482" y="11926"/>
                      </a:lnTo>
                      <a:lnTo>
                        <a:pt x="22251" y="11607"/>
                      </a:lnTo>
                      <a:lnTo>
                        <a:pt x="22068" y="10278"/>
                      </a:lnTo>
                      <a:lnTo>
                        <a:pt x="22068" y="9545"/>
                      </a:lnTo>
                      <a:lnTo>
                        <a:pt x="22299" y="8860"/>
                      </a:lnTo>
                      <a:lnTo>
                        <a:pt x="22208" y="8219"/>
                      </a:lnTo>
                      <a:lnTo>
                        <a:pt x="21977" y="7714"/>
                      </a:lnTo>
                      <a:lnTo>
                        <a:pt x="21933" y="7073"/>
                      </a:lnTo>
                      <a:lnTo>
                        <a:pt x="21427" y="6754"/>
                      </a:lnTo>
                      <a:lnTo>
                        <a:pt x="21109" y="6615"/>
                      </a:lnTo>
                      <a:lnTo>
                        <a:pt x="20625" y="6637"/>
                      </a:lnTo>
                      <a:lnTo>
                        <a:pt x="20032" y="6776"/>
                      </a:lnTo>
                      <a:lnTo>
                        <a:pt x="19299" y="6685"/>
                      </a:lnTo>
                      <a:lnTo>
                        <a:pt x="18200" y="6271"/>
                      </a:lnTo>
                      <a:lnTo>
                        <a:pt x="16871" y="4945"/>
                      </a:lnTo>
                      <a:lnTo>
                        <a:pt x="16461" y="3480"/>
                      </a:lnTo>
                      <a:lnTo>
                        <a:pt x="14996" y="2974"/>
                      </a:lnTo>
                      <a:lnTo>
                        <a:pt x="14355" y="2608"/>
                      </a:lnTo>
                      <a:lnTo>
                        <a:pt x="8630" y="1007"/>
                      </a:lnTo>
                      <a:lnTo>
                        <a:pt x="8311" y="824"/>
                      </a:lnTo>
                      <a:lnTo>
                        <a:pt x="7853" y="685"/>
                      </a:lnTo>
                      <a:lnTo>
                        <a:pt x="5699" y="183"/>
                      </a:lnTo>
                      <a:lnTo>
                        <a:pt x="46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4"/>
                <p:cNvSpPr/>
                <p:nvPr/>
              </p:nvSpPr>
              <p:spPr>
                <a:xfrm>
                  <a:off x="6666325" y="3137663"/>
                  <a:ext cx="21675" cy="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283" extrusionOk="0">
                      <a:moveTo>
                        <a:pt x="37" y="0"/>
                      </a:moveTo>
                      <a:cubicBezTo>
                        <a:pt x="17" y="0"/>
                        <a:pt x="0" y="4"/>
                        <a:pt x="13" y="15"/>
                      </a:cubicBezTo>
                      <a:cubicBezTo>
                        <a:pt x="53" y="55"/>
                        <a:pt x="240" y="139"/>
                        <a:pt x="401" y="202"/>
                      </a:cubicBezTo>
                      <a:cubicBezTo>
                        <a:pt x="515" y="249"/>
                        <a:pt x="610" y="282"/>
                        <a:pt x="621" y="282"/>
                      </a:cubicBezTo>
                      <a:cubicBezTo>
                        <a:pt x="867" y="275"/>
                        <a:pt x="790" y="198"/>
                        <a:pt x="618" y="136"/>
                      </a:cubicBezTo>
                      <a:cubicBezTo>
                        <a:pt x="508" y="92"/>
                        <a:pt x="368" y="73"/>
                        <a:pt x="259" y="55"/>
                      </a:cubicBezTo>
                      <a:cubicBezTo>
                        <a:pt x="182" y="44"/>
                        <a:pt x="112" y="30"/>
                        <a:pt x="86" y="8"/>
                      </a:cubicBezTo>
                      <a:cubicBezTo>
                        <a:pt x="83" y="4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4"/>
                <p:cNvSpPr/>
                <p:nvPr/>
              </p:nvSpPr>
              <p:spPr>
                <a:xfrm>
                  <a:off x="6671850" y="3172463"/>
                  <a:ext cx="9375" cy="6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2703" extrusionOk="0">
                      <a:moveTo>
                        <a:pt x="270" y="1"/>
                      </a:moveTo>
                      <a:cubicBezTo>
                        <a:pt x="57" y="1"/>
                        <a:pt x="1" y="1027"/>
                        <a:pt x="1" y="1311"/>
                      </a:cubicBezTo>
                      <a:cubicBezTo>
                        <a:pt x="1" y="1718"/>
                        <a:pt x="78" y="2135"/>
                        <a:pt x="78" y="2564"/>
                      </a:cubicBezTo>
                      <a:cubicBezTo>
                        <a:pt x="78" y="2664"/>
                        <a:pt x="79" y="2702"/>
                        <a:pt x="82" y="2702"/>
                      </a:cubicBezTo>
                      <a:cubicBezTo>
                        <a:pt x="86" y="2702"/>
                        <a:pt x="95" y="2562"/>
                        <a:pt x="107" y="2454"/>
                      </a:cubicBezTo>
                      <a:cubicBezTo>
                        <a:pt x="140" y="2154"/>
                        <a:pt x="169" y="1905"/>
                        <a:pt x="96" y="1612"/>
                      </a:cubicBezTo>
                      <a:cubicBezTo>
                        <a:pt x="42" y="1402"/>
                        <a:pt x="54" y="1349"/>
                        <a:pt x="85" y="1349"/>
                      </a:cubicBezTo>
                      <a:cubicBezTo>
                        <a:pt x="115" y="1349"/>
                        <a:pt x="163" y="1402"/>
                        <a:pt x="181" y="1402"/>
                      </a:cubicBezTo>
                      <a:cubicBezTo>
                        <a:pt x="187" y="1402"/>
                        <a:pt x="189" y="1397"/>
                        <a:pt x="188" y="1385"/>
                      </a:cubicBezTo>
                      <a:cubicBezTo>
                        <a:pt x="184" y="1344"/>
                        <a:pt x="162" y="1289"/>
                        <a:pt x="147" y="1253"/>
                      </a:cubicBezTo>
                      <a:cubicBezTo>
                        <a:pt x="134" y="1218"/>
                        <a:pt x="133" y="1206"/>
                        <a:pt x="138" y="1206"/>
                      </a:cubicBezTo>
                      <a:cubicBezTo>
                        <a:pt x="149" y="1206"/>
                        <a:pt x="188" y="1253"/>
                        <a:pt x="207" y="1253"/>
                      </a:cubicBezTo>
                      <a:cubicBezTo>
                        <a:pt x="226" y="1253"/>
                        <a:pt x="224" y="1201"/>
                        <a:pt x="147" y="989"/>
                      </a:cubicBezTo>
                      <a:cubicBezTo>
                        <a:pt x="71" y="769"/>
                        <a:pt x="224" y="916"/>
                        <a:pt x="224" y="799"/>
                      </a:cubicBezTo>
                      <a:cubicBezTo>
                        <a:pt x="224" y="708"/>
                        <a:pt x="185" y="633"/>
                        <a:pt x="227" y="633"/>
                      </a:cubicBezTo>
                      <a:cubicBezTo>
                        <a:pt x="237" y="633"/>
                        <a:pt x="253" y="638"/>
                        <a:pt x="276" y="648"/>
                      </a:cubicBezTo>
                      <a:cubicBezTo>
                        <a:pt x="278" y="650"/>
                        <a:pt x="280" y="650"/>
                        <a:pt x="282" y="650"/>
                      </a:cubicBezTo>
                      <a:cubicBezTo>
                        <a:pt x="347" y="650"/>
                        <a:pt x="204" y="109"/>
                        <a:pt x="375" y="73"/>
                      </a:cubicBezTo>
                      <a:cubicBezTo>
                        <a:pt x="336" y="23"/>
                        <a:pt x="301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44"/>
                <p:cNvSpPr/>
                <p:nvPr/>
              </p:nvSpPr>
              <p:spPr>
                <a:xfrm>
                  <a:off x="6993075" y="3593938"/>
                  <a:ext cx="7075" cy="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182" extrusionOk="0">
                      <a:moveTo>
                        <a:pt x="239" y="1"/>
                      </a:moveTo>
                      <a:cubicBezTo>
                        <a:pt x="216" y="46"/>
                        <a:pt x="176" y="141"/>
                        <a:pt x="52" y="141"/>
                      </a:cubicBezTo>
                      <a:cubicBezTo>
                        <a:pt x="36" y="141"/>
                        <a:pt x="19" y="140"/>
                        <a:pt x="1" y="136"/>
                      </a:cubicBezTo>
                      <a:lnTo>
                        <a:pt x="1" y="136"/>
                      </a:lnTo>
                      <a:cubicBezTo>
                        <a:pt x="53" y="169"/>
                        <a:pt x="93" y="182"/>
                        <a:pt x="133" y="182"/>
                      </a:cubicBezTo>
                      <a:cubicBezTo>
                        <a:pt x="177" y="182"/>
                        <a:pt x="221" y="167"/>
                        <a:pt x="283" y="147"/>
                      </a:cubicBezTo>
                      <a:cubicBezTo>
                        <a:pt x="246" y="114"/>
                        <a:pt x="276" y="30"/>
                        <a:pt x="2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44"/>
                <p:cNvSpPr/>
                <p:nvPr/>
              </p:nvSpPr>
              <p:spPr>
                <a:xfrm>
                  <a:off x="6717925" y="3192138"/>
                  <a:ext cx="41325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1056" extrusionOk="0">
                      <a:moveTo>
                        <a:pt x="487" y="1"/>
                      </a:moveTo>
                      <a:cubicBezTo>
                        <a:pt x="352" y="1"/>
                        <a:pt x="41" y="396"/>
                        <a:pt x="0" y="521"/>
                      </a:cubicBezTo>
                      <a:cubicBezTo>
                        <a:pt x="6" y="519"/>
                        <a:pt x="13" y="518"/>
                        <a:pt x="23" y="518"/>
                      </a:cubicBezTo>
                      <a:cubicBezTo>
                        <a:pt x="178" y="518"/>
                        <a:pt x="853" y="741"/>
                        <a:pt x="1326" y="1055"/>
                      </a:cubicBezTo>
                      <a:cubicBezTo>
                        <a:pt x="1326" y="704"/>
                        <a:pt x="1154" y="697"/>
                        <a:pt x="1026" y="495"/>
                      </a:cubicBezTo>
                      <a:cubicBezTo>
                        <a:pt x="980" y="424"/>
                        <a:pt x="1028" y="399"/>
                        <a:pt x="1114" y="399"/>
                      </a:cubicBezTo>
                      <a:cubicBezTo>
                        <a:pt x="1284" y="399"/>
                        <a:pt x="1606" y="496"/>
                        <a:pt x="1652" y="521"/>
                      </a:cubicBezTo>
                      <a:cubicBezTo>
                        <a:pt x="1319" y="162"/>
                        <a:pt x="854" y="8"/>
                        <a:pt x="4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44"/>
                <p:cNvSpPr/>
                <p:nvPr/>
              </p:nvSpPr>
              <p:spPr>
                <a:xfrm>
                  <a:off x="6696950" y="3208438"/>
                  <a:ext cx="71450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1303" extrusionOk="0">
                      <a:moveTo>
                        <a:pt x="4" y="1"/>
                      </a:moveTo>
                      <a:cubicBezTo>
                        <a:pt x="1" y="1"/>
                        <a:pt x="63" y="23"/>
                        <a:pt x="154" y="59"/>
                      </a:cubicBezTo>
                      <a:cubicBezTo>
                        <a:pt x="202" y="77"/>
                        <a:pt x="250" y="96"/>
                        <a:pt x="301" y="114"/>
                      </a:cubicBezTo>
                      <a:cubicBezTo>
                        <a:pt x="491" y="184"/>
                        <a:pt x="715" y="272"/>
                        <a:pt x="814" y="319"/>
                      </a:cubicBezTo>
                      <a:cubicBezTo>
                        <a:pt x="1290" y="550"/>
                        <a:pt x="1810" y="759"/>
                        <a:pt x="2293" y="946"/>
                      </a:cubicBezTo>
                      <a:cubicBezTo>
                        <a:pt x="2357" y="970"/>
                        <a:pt x="2761" y="1303"/>
                        <a:pt x="2825" y="1303"/>
                      </a:cubicBezTo>
                      <a:cubicBezTo>
                        <a:pt x="2857" y="1303"/>
                        <a:pt x="2805" y="1220"/>
                        <a:pt x="2583" y="975"/>
                      </a:cubicBezTo>
                      <a:cubicBezTo>
                        <a:pt x="2055" y="396"/>
                        <a:pt x="759" y="1"/>
                        <a:pt x="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44"/>
                <p:cNvSpPr/>
                <p:nvPr/>
              </p:nvSpPr>
              <p:spPr>
                <a:xfrm>
                  <a:off x="6714950" y="3239363"/>
                  <a:ext cx="242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818" extrusionOk="0">
                      <a:moveTo>
                        <a:pt x="17" y="0"/>
                      </a:moveTo>
                      <a:cubicBezTo>
                        <a:pt x="0" y="0"/>
                        <a:pt x="0" y="13"/>
                        <a:pt x="46" y="49"/>
                      </a:cubicBezTo>
                      <a:cubicBezTo>
                        <a:pt x="105" y="100"/>
                        <a:pt x="160" y="199"/>
                        <a:pt x="196" y="251"/>
                      </a:cubicBezTo>
                      <a:cubicBezTo>
                        <a:pt x="328" y="412"/>
                        <a:pt x="449" y="602"/>
                        <a:pt x="570" y="756"/>
                      </a:cubicBezTo>
                      <a:cubicBezTo>
                        <a:pt x="609" y="802"/>
                        <a:pt x="636" y="818"/>
                        <a:pt x="662" y="818"/>
                      </a:cubicBezTo>
                      <a:cubicBezTo>
                        <a:pt x="712" y="818"/>
                        <a:pt x="755" y="756"/>
                        <a:pt x="870" y="756"/>
                      </a:cubicBezTo>
                      <a:cubicBezTo>
                        <a:pt x="969" y="756"/>
                        <a:pt x="797" y="657"/>
                        <a:pt x="760" y="635"/>
                      </a:cubicBezTo>
                      <a:cubicBezTo>
                        <a:pt x="478" y="467"/>
                        <a:pt x="310" y="269"/>
                        <a:pt x="101" y="42"/>
                      </a:cubicBezTo>
                      <a:cubicBezTo>
                        <a:pt x="95" y="25"/>
                        <a:pt x="39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44"/>
                <p:cNvSpPr/>
                <p:nvPr/>
              </p:nvSpPr>
              <p:spPr>
                <a:xfrm>
                  <a:off x="6796300" y="3425247"/>
                  <a:ext cx="15328" cy="1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5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4" y="55"/>
                        <a:pt x="81" y="106"/>
                        <a:pt x="103" y="154"/>
                      </a:cubicBezTo>
                      <a:cubicBezTo>
                        <a:pt x="125" y="198"/>
                        <a:pt x="161" y="275"/>
                        <a:pt x="198" y="355"/>
                      </a:cubicBezTo>
                      <a:cubicBezTo>
                        <a:pt x="268" y="268"/>
                        <a:pt x="337" y="176"/>
                        <a:pt x="410" y="88"/>
                      </a:cubicBezTo>
                      <a:cubicBezTo>
                        <a:pt x="271" y="55"/>
                        <a:pt x="136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44"/>
                <p:cNvSpPr/>
                <p:nvPr/>
              </p:nvSpPr>
              <p:spPr>
                <a:xfrm>
                  <a:off x="6688002" y="3377414"/>
                  <a:ext cx="121525" cy="6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2" h="2386" extrusionOk="0">
                      <a:moveTo>
                        <a:pt x="769" y="0"/>
                      </a:moveTo>
                      <a:cubicBezTo>
                        <a:pt x="618" y="0"/>
                        <a:pt x="474" y="4"/>
                        <a:pt x="351" y="4"/>
                      </a:cubicBezTo>
                      <a:cubicBezTo>
                        <a:pt x="181" y="4"/>
                        <a:pt x="1" y="172"/>
                        <a:pt x="156" y="172"/>
                      </a:cubicBezTo>
                      <a:cubicBezTo>
                        <a:pt x="190" y="172"/>
                        <a:pt x="242" y="164"/>
                        <a:pt x="315" y="143"/>
                      </a:cubicBezTo>
                      <a:cubicBezTo>
                        <a:pt x="426" y="110"/>
                        <a:pt x="504" y="97"/>
                        <a:pt x="551" y="97"/>
                      </a:cubicBezTo>
                      <a:cubicBezTo>
                        <a:pt x="692" y="97"/>
                        <a:pt x="566" y="212"/>
                        <a:pt x="278" y="278"/>
                      </a:cubicBezTo>
                      <a:cubicBezTo>
                        <a:pt x="229" y="291"/>
                        <a:pt x="93" y="412"/>
                        <a:pt x="136" y="412"/>
                      </a:cubicBezTo>
                      <a:cubicBezTo>
                        <a:pt x="142" y="412"/>
                        <a:pt x="150" y="410"/>
                        <a:pt x="161" y="406"/>
                      </a:cubicBezTo>
                      <a:cubicBezTo>
                        <a:pt x="214" y="388"/>
                        <a:pt x="520" y="299"/>
                        <a:pt x="617" y="299"/>
                      </a:cubicBezTo>
                      <a:cubicBezTo>
                        <a:pt x="654" y="299"/>
                        <a:pt x="661" y="311"/>
                        <a:pt x="615" y="344"/>
                      </a:cubicBezTo>
                      <a:cubicBezTo>
                        <a:pt x="410" y="491"/>
                        <a:pt x="963" y="564"/>
                        <a:pt x="1183" y="696"/>
                      </a:cubicBezTo>
                      <a:cubicBezTo>
                        <a:pt x="1348" y="795"/>
                        <a:pt x="1505" y="912"/>
                        <a:pt x="1655" y="1029"/>
                      </a:cubicBezTo>
                      <a:cubicBezTo>
                        <a:pt x="1842" y="1172"/>
                        <a:pt x="2029" y="1318"/>
                        <a:pt x="2227" y="1458"/>
                      </a:cubicBezTo>
                      <a:cubicBezTo>
                        <a:pt x="2340" y="1535"/>
                        <a:pt x="2465" y="1608"/>
                        <a:pt x="2593" y="1670"/>
                      </a:cubicBezTo>
                      <a:cubicBezTo>
                        <a:pt x="2615" y="1681"/>
                        <a:pt x="2633" y="1692"/>
                        <a:pt x="2659" y="1707"/>
                      </a:cubicBezTo>
                      <a:cubicBezTo>
                        <a:pt x="2979" y="1913"/>
                        <a:pt x="3199" y="2386"/>
                        <a:pt x="3567" y="2386"/>
                      </a:cubicBezTo>
                      <a:cubicBezTo>
                        <a:pt x="3578" y="2386"/>
                        <a:pt x="3589" y="2385"/>
                        <a:pt x="3600" y="2384"/>
                      </a:cubicBezTo>
                      <a:cubicBezTo>
                        <a:pt x="4021" y="2359"/>
                        <a:pt x="3875" y="2143"/>
                        <a:pt x="3655" y="1864"/>
                      </a:cubicBezTo>
                      <a:cubicBezTo>
                        <a:pt x="3629" y="1828"/>
                        <a:pt x="3596" y="1791"/>
                        <a:pt x="3564" y="1751"/>
                      </a:cubicBezTo>
                      <a:cubicBezTo>
                        <a:pt x="3549" y="1732"/>
                        <a:pt x="3531" y="1707"/>
                        <a:pt x="3512" y="1688"/>
                      </a:cubicBezTo>
                      <a:cubicBezTo>
                        <a:pt x="3344" y="1480"/>
                        <a:pt x="3161" y="1264"/>
                        <a:pt x="2956" y="1062"/>
                      </a:cubicBezTo>
                      <a:lnTo>
                        <a:pt x="2871" y="978"/>
                      </a:lnTo>
                      <a:cubicBezTo>
                        <a:pt x="2805" y="916"/>
                        <a:pt x="2736" y="850"/>
                        <a:pt x="2662" y="791"/>
                      </a:cubicBezTo>
                      <a:cubicBezTo>
                        <a:pt x="2597" y="736"/>
                        <a:pt x="2531" y="681"/>
                        <a:pt x="2465" y="634"/>
                      </a:cubicBezTo>
                      <a:cubicBezTo>
                        <a:pt x="2347" y="542"/>
                        <a:pt x="2227" y="458"/>
                        <a:pt x="2102" y="388"/>
                      </a:cubicBezTo>
                      <a:cubicBezTo>
                        <a:pt x="2081" y="375"/>
                        <a:pt x="2172" y="373"/>
                        <a:pt x="2241" y="373"/>
                      </a:cubicBezTo>
                      <a:cubicBezTo>
                        <a:pt x="2268" y="373"/>
                        <a:pt x="2292" y="373"/>
                        <a:pt x="2304" y="373"/>
                      </a:cubicBezTo>
                      <a:cubicBezTo>
                        <a:pt x="2337" y="373"/>
                        <a:pt x="2128" y="223"/>
                        <a:pt x="1952" y="209"/>
                      </a:cubicBezTo>
                      <a:cubicBezTo>
                        <a:pt x="1952" y="209"/>
                        <a:pt x="1948" y="209"/>
                        <a:pt x="1948" y="205"/>
                      </a:cubicBezTo>
                      <a:cubicBezTo>
                        <a:pt x="1679" y="24"/>
                        <a:pt x="1192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4"/>
                <p:cNvSpPr/>
                <p:nvPr/>
              </p:nvSpPr>
              <p:spPr>
                <a:xfrm>
                  <a:off x="6683775" y="3316513"/>
                  <a:ext cx="46875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934" extrusionOk="0">
                      <a:moveTo>
                        <a:pt x="248" y="1"/>
                      </a:moveTo>
                      <a:cubicBezTo>
                        <a:pt x="236" y="1"/>
                        <a:pt x="234" y="21"/>
                        <a:pt x="249" y="73"/>
                      </a:cubicBezTo>
                      <a:cubicBezTo>
                        <a:pt x="275" y="179"/>
                        <a:pt x="333" y="245"/>
                        <a:pt x="348" y="318"/>
                      </a:cubicBezTo>
                      <a:cubicBezTo>
                        <a:pt x="348" y="838"/>
                        <a:pt x="0" y="1571"/>
                        <a:pt x="604" y="1648"/>
                      </a:cubicBezTo>
                      <a:cubicBezTo>
                        <a:pt x="637" y="1651"/>
                        <a:pt x="764" y="1723"/>
                        <a:pt x="811" y="1723"/>
                      </a:cubicBezTo>
                      <a:cubicBezTo>
                        <a:pt x="823" y="1723"/>
                        <a:pt x="829" y="1718"/>
                        <a:pt x="828" y="1706"/>
                      </a:cubicBezTo>
                      <a:cubicBezTo>
                        <a:pt x="826" y="1682"/>
                        <a:pt x="841" y="1672"/>
                        <a:pt x="866" y="1672"/>
                      </a:cubicBezTo>
                      <a:cubicBezTo>
                        <a:pt x="957" y="1672"/>
                        <a:pt x="1178" y="1796"/>
                        <a:pt x="1229" y="1796"/>
                      </a:cubicBezTo>
                      <a:cubicBezTo>
                        <a:pt x="1252" y="1796"/>
                        <a:pt x="1241" y="1771"/>
                        <a:pt x="1169" y="1699"/>
                      </a:cubicBezTo>
                      <a:cubicBezTo>
                        <a:pt x="1160" y="1691"/>
                        <a:pt x="1162" y="1687"/>
                        <a:pt x="1172" y="1687"/>
                      </a:cubicBezTo>
                      <a:cubicBezTo>
                        <a:pt x="1238" y="1687"/>
                        <a:pt x="1671" y="1860"/>
                        <a:pt x="1751" y="1912"/>
                      </a:cubicBezTo>
                      <a:cubicBezTo>
                        <a:pt x="1775" y="1927"/>
                        <a:pt x="1788" y="1933"/>
                        <a:pt x="1793" y="1933"/>
                      </a:cubicBezTo>
                      <a:cubicBezTo>
                        <a:pt x="1821" y="1933"/>
                        <a:pt x="1514" y="1676"/>
                        <a:pt x="1476" y="1648"/>
                      </a:cubicBezTo>
                      <a:cubicBezTo>
                        <a:pt x="1245" y="1487"/>
                        <a:pt x="1040" y="1260"/>
                        <a:pt x="821" y="985"/>
                      </a:cubicBezTo>
                      <a:cubicBezTo>
                        <a:pt x="804" y="963"/>
                        <a:pt x="801" y="954"/>
                        <a:pt x="809" y="954"/>
                      </a:cubicBezTo>
                      <a:cubicBezTo>
                        <a:pt x="852" y="954"/>
                        <a:pt x="1219" y="1245"/>
                        <a:pt x="1278" y="1289"/>
                      </a:cubicBezTo>
                      <a:cubicBezTo>
                        <a:pt x="1421" y="1395"/>
                        <a:pt x="1560" y="1509"/>
                        <a:pt x="1707" y="1604"/>
                      </a:cubicBezTo>
                      <a:cubicBezTo>
                        <a:pt x="1795" y="1663"/>
                        <a:pt x="1854" y="1708"/>
                        <a:pt x="1864" y="1708"/>
                      </a:cubicBezTo>
                      <a:cubicBezTo>
                        <a:pt x="1875" y="1708"/>
                        <a:pt x="1835" y="1661"/>
                        <a:pt x="1725" y="1534"/>
                      </a:cubicBezTo>
                      <a:cubicBezTo>
                        <a:pt x="1531" y="1300"/>
                        <a:pt x="1385" y="1076"/>
                        <a:pt x="1136" y="886"/>
                      </a:cubicBezTo>
                      <a:cubicBezTo>
                        <a:pt x="843" y="674"/>
                        <a:pt x="579" y="472"/>
                        <a:pt x="388" y="164"/>
                      </a:cubicBezTo>
                      <a:cubicBezTo>
                        <a:pt x="370" y="130"/>
                        <a:pt x="277" y="1"/>
                        <a:pt x="2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4"/>
                <p:cNvSpPr/>
                <p:nvPr/>
              </p:nvSpPr>
              <p:spPr>
                <a:xfrm>
                  <a:off x="6694750" y="3364663"/>
                  <a:ext cx="4297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510" extrusionOk="0">
                      <a:moveTo>
                        <a:pt x="34" y="0"/>
                      </a:moveTo>
                      <a:cubicBezTo>
                        <a:pt x="34" y="169"/>
                        <a:pt x="1" y="249"/>
                        <a:pt x="111" y="323"/>
                      </a:cubicBezTo>
                      <a:cubicBezTo>
                        <a:pt x="217" y="388"/>
                        <a:pt x="477" y="399"/>
                        <a:pt x="709" y="399"/>
                      </a:cubicBezTo>
                      <a:cubicBezTo>
                        <a:pt x="830" y="399"/>
                        <a:pt x="943" y="396"/>
                        <a:pt x="1023" y="396"/>
                      </a:cubicBezTo>
                      <a:cubicBezTo>
                        <a:pt x="1253" y="396"/>
                        <a:pt x="1499" y="509"/>
                        <a:pt x="1707" y="509"/>
                      </a:cubicBezTo>
                      <a:cubicBezTo>
                        <a:pt x="1718" y="509"/>
                        <a:pt x="1154" y="308"/>
                        <a:pt x="916" y="249"/>
                      </a:cubicBezTo>
                      <a:cubicBezTo>
                        <a:pt x="766" y="205"/>
                        <a:pt x="554" y="198"/>
                        <a:pt x="426" y="132"/>
                      </a:cubicBezTo>
                      <a:cubicBezTo>
                        <a:pt x="305" y="73"/>
                        <a:pt x="195" y="11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4"/>
                <p:cNvSpPr/>
                <p:nvPr/>
              </p:nvSpPr>
              <p:spPr>
                <a:xfrm>
                  <a:off x="6717900" y="3334538"/>
                  <a:ext cx="30625" cy="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507" extrusionOk="0">
                      <a:moveTo>
                        <a:pt x="26" y="1"/>
                      </a:moveTo>
                      <a:cubicBezTo>
                        <a:pt x="0" y="1"/>
                        <a:pt x="89" y="96"/>
                        <a:pt x="115" y="121"/>
                      </a:cubicBezTo>
                      <a:cubicBezTo>
                        <a:pt x="137" y="143"/>
                        <a:pt x="225" y="183"/>
                        <a:pt x="214" y="194"/>
                      </a:cubicBezTo>
                      <a:cubicBezTo>
                        <a:pt x="488" y="575"/>
                        <a:pt x="818" y="967"/>
                        <a:pt x="1100" y="1366"/>
                      </a:cubicBezTo>
                      <a:cubicBezTo>
                        <a:pt x="1170" y="1468"/>
                        <a:pt x="1201" y="1507"/>
                        <a:pt x="1209" y="1507"/>
                      </a:cubicBezTo>
                      <a:cubicBezTo>
                        <a:pt x="1224" y="1507"/>
                        <a:pt x="1117" y="1310"/>
                        <a:pt x="1049" y="1183"/>
                      </a:cubicBezTo>
                      <a:cubicBezTo>
                        <a:pt x="910" y="934"/>
                        <a:pt x="672" y="418"/>
                        <a:pt x="404" y="286"/>
                      </a:cubicBezTo>
                      <a:cubicBezTo>
                        <a:pt x="283" y="227"/>
                        <a:pt x="166" y="66"/>
                        <a:pt x="45" y="7"/>
                      </a:cubicBezTo>
                      <a:cubicBezTo>
                        <a:pt x="36" y="3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4"/>
                <p:cNvSpPr/>
                <p:nvPr/>
              </p:nvSpPr>
              <p:spPr>
                <a:xfrm>
                  <a:off x="6698775" y="3231013"/>
                  <a:ext cx="49025" cy="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2862" extrusionOk="0">
                      <a:moveTo>
                        <a:pt x="51" y="0"/>
                      </a:moveTo>
                      <a:cubicBezTo>
                        <a:pt x="34" y="0"/>
                        <a:pt x="20" y="6"/>
                        <a:pt x="8" y="17"/>
                      </a:cubicBezTo>
                      <a:cubicBezTo>
                        <a:pt x="1" y="237"/>
                        <a:pt x="345" y="530"/>
                        <a:pt x="459" y="764"/>
                      </a:cubicBezTo>
                      <a:cubicBezTo>
                        <a:pt x="682" y="1229"/>
                        <a:pt x="862" y="1610"/>
                        <a:pt x="1162" y="2061"/>
                      </a:cubicBezTo>
                      <a:cubicBezTo>
                        <a:pt x="1162" y="2061"/>
                        <a:pt x="1163" y="2062"/>
                        <a:pt x="1163" y="2062"/>
                      </a:cubicBezTo>
                      <a:cubicBezTo>
                        <a:pt x="1169" y="2062"/>
                        <a:pt x="970" y="1591"/>
                        <a:pt x="1008" y="1591"/>
                      </a:cubicBezTo>
                      <a:cubicBezTo>
                        <a:pt x="1012" y="1591"/>
                        <a:pt x="1019" y="1597"/>
                        <a:pt x="1030" y="1610"/>
                      </a:cubicBezTo>
                      <a:cubicBezTo>
                        <a:pt x="1136" y="1738"/>
                        <a:pt x="1268" y="1936"/>
                        <a:pt x="1382" y="2072"/>
                      </a:cubicBezTo>
                      <a:cubicBezTo>
                        <a:pt x="1516" y="2238"/>
                        <a:pt x="1908" y="2862"/>
                        <a:pt x="1946" y="2862"/>
                      </a:cubicBezTo>
                      <a:cubicBezTo>
                        <a:pt x="1960" y="2862"/>
                        <a:pt x="1928" y="2780"/>
                        <a:pt x="1821" y="2566"/>
                      </a:cubicBezTo>
                      <a:cubicBezTo>
                        <a:pt x="1711" y="2346"/>
                        <a:pt x="1620" y="1922"/>
                        <a:pt x="1470" y="1753"/>
                      </a:cubicBezTo>
                      <a:cubicBezTo>
                        <a:pt x="1279" y="1541"/>
                        <a:pt x="1126" y="1345"/>
                        <a:pt x="1166" y="1345"/>
                      </a:cubicBezTo>
                      <a:cubicBezTo>
                        <a:pt x="1188" y="1345"/>
                        <a:pt x="1270" y="1405"/>
                        <a:pt x="1437" y="1555"/>
                      </a:cubicBezTo>
                      <a:cubicBezTo>
                        <a:pt x="1470" y="1583"/>
                        <a:pt x="1590" y="1679"/>
                        <a:pt x="1613" y="1679"/>
                      </a:cubicBezTo>
                      <a:cubicBezTo>
                        <a:pt x="1623" y="1679"/>
                        <a:pt x="1614" y="1660"/>
                        <a:pt x="1572" y="1610"/>
                      </a:cubicBezTo>
                      <a:cubicBezTo>
                        <a:pt x="1506" y="1537"/>
                        <a:pt x="1462" y="1434"/>
                        <a:pt x="1374" y="1383"/>
                      </a:cubicBezTo>
                      <a:cubicBezTo>
                        <a:pt x="1147" y="1239"/>
                        <a:pt x="31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4"/>
                <p:cNvSpPr/>
                <p:nvPr/>
              </p:nvSpPr>
              <p:spPr>
                <a:xfrm>
                  <a:off x="6841550" y="3409513"/>
                  <a:ext cx="6800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177" extrusionOk="0">
                      <a:moveTo>
                        <a:pt x="26" y="1"/>
                      </a:moveTo>
                      <a:cubicBezTo>
                        <a:pt x="19" y="1"/>
                        <a:pt x="17" y="6"/>
                        <a:pt x="7" y="30"/>
                      </a:cubicBezTo>
                      <a:cubicBezTo>
                        <a:pt x="4" y="38"/>
                        <a:pt x="0" y="122"/>
                        <a:pt x="4" y="125"/>
                      </a:cubicBezTo>
                      <a:cubicBezTo>
                        <a:pt x="4" y="125"/>
                        <a:pt x="7" y="129"/>
                        <a:pt x="11" y="129"/>
                      </a:cubicBezTo>
                      <a:cubicBezTo>
                        <a:pt x="33" y="147"/>
                        <a:pt x="95" y="162"/>
                        <a:pt x="114" y="166"/>
                      </a:cubicBezTo>
                      <a:cubicBezTo>
                        <a:pt x="129" y="173"/>
                        <a:pt x="146" y="177"/>
                        <a:pt x="161" y="177"/>
                      </a:cubicBezTo>
                      <a:cubicBezTo>
                        <a:pt x="193" y="177"/>
                        <a:pt x="222" y="162"/>
                        <a:pt x="242" y="133"/>
                      </a:cubicBezTo>
                      <a:cubicBezTo>
                        <a:pt x="242" y="129"/>
                        <a:pt x="245" y="129"/>
                        <a:pt x="245" y="129"/>
                      </a:cubicBezTo>
                      <a:cubicBezTo>
                        <a:pt x="267" y="89"/>
                        <a:pt x="271" y="78"/>
                        <a:pt x="253" y="41"/>
                      </a:cubicBezTo>
                      <a:cubicBezTo>
                        <a:pt x="269" y="16"/>
                        <a:pt x="211" y="12"/>
                        <a:pt x="162" y="12"/>
                      </a:cubicBezTo>
                      <a:cubicBezTo>
                        <a:pt x="145" y="12"/>
                        <a:pt x="129" y="13"/>
                        <a:pt x="117" y="13"/>
                      </a:cubicBezTo>
                      <a:cubicBezTo>
                        <a:pt x="110" y="13"/>
                        <a:pt x="105" y="12"/>
                        <a:pt x="103" y="12"/>
                      </a:cubicBezTo>
                      <a:cubicBezTo>
                        <a:pt x="95" y="12"/>
                        <a:pt x="77" y="5"/>
                        <a:pt x="66" y="5"/>
                      </a:cubicBezTo>
                      <a:cubicBezTo>
                        <a:pt x="43" y="5"/>
                        <a:pt x="3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4"/>
                <p:cNvSpPr/>
                <p:nvPr/>
              </p:nvSpPr>
              <p:spPr>
                <a:xfrm>
                  <a:off x="6834500" y="3413813"/>
                  <a:ext cx="10050" cy="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153" extrusionOk="0">
                      <a:moveTo>
                        <a:pt x="37" y="0"/>
                      </a:moveTo>
                      <a:cubicBezTo>
                        <a:pt x="16" y="0"/>
                        <a:pt x="0" y="8"/>
                        <a:pt x="7" y="41"/>
                      </a:cubicBezTo>
                      <a:cubicBezTo>
                        <a:pt x="7" y="52"/>
                        <a:pt x="15" y="60"/>
                        <a:pt x="18" y="67"/>
                      </a:cubicBezTo>
                      <a:cubicBezTo>
                        <a:pt x="37" y="100"/>
                        <a:pt x="81" y="100"/>
                        <a:pt x="117" y="115"/>
                      </a:cubicBezTo>
                      <a:cubicBezTo>
                        <a:pt x="171" y="134"/>
                        <a:pt x="228" y="153"/>
                        <a:pt x="282" y="153"/>
                      </a:cubicBezTo>
                      <a:cubicBezTo>
                        <a:pt x="291" y="153"/>
                        <a:pt x="299" y="152"/>
                        <a:pt x="308" y="151"/>
                      </a:cubicBezTo>
                      <a:cubicBezTo>
                        <a:pt x="348" y="144"/>
                        <a:pt x="363" y="137"/>
                        <a:pt x="396" y="82"/>
                      </a:cubicBezTo>
                      <a:cubicBezTo>
                        <a:pt x="401" y="38"/>
                        <a:pt x="332" y="34"/>
                        <a:pt x="291" y="34"/>
                      </a:cubicBezTo>
                      <a:cubicBezTo>
                        <a:pt x="281" y="34"/>
                        <a:pt x="272" y="34"/>
                        <a:pt x="267" y="34"/>
                      </a:cubicBezTo>
                      <a:cubicBezTo>
                        <a:pt x="227" y="30"/>
                        <a:pt x="179" y="16"/>
                        <a:pt x="139" y="12"/>
                      </a:cubicBezTo>
                      <a:cubicBezTo>
                        <a:pt x="121" y="8"/>
                        <a:pt x="106" y="8"/>
                        <a:pt x="92" y="8"/>
                      </a:cubicBezTo>
                      <a:cubicBezTo>
                        <a:pt x="82" y="8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4"/>
                <p:cNvSpPr/>
                <p:nvPr/>
              </p:nvSpPr>
              <p:spPr>
                <a:xfrm>
                  <a:off x="6678625" y="3154038"/>
                  <a:ext cx="8375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690" extrusionOk="0">
                      <a:moveTo>
                        <a:pt x="99" y="1"/>
                      </a:moveTo>
                      <a:cubicBezTo>
                        <a:pt x="74" y="1"/>
                        <a:pt x="82" y="140"/>
                        <a:pt x="82" y="169"/>
                      </a:cubicBezTo>
                      <a:cubicBezTo>
                        <a:pt x="82" y="261"/>
                        <a:pt x="60" y="407"/>
                        <a:pt x="34" y="473"/>
                      </a:cubicBezTo>
                      <a:cubicBezTo>
                        <a:pt x="19" y="510"/>
                        <a:pt x="1" y="532"/>
                        <a:pt x="1" y="572"/>
                      </a:cubicBezTo>
                      <a:cubicBezTo>
                        <a:pt x="1" y="638"/>
                        <a:pt x="107" y="638"/>
                        <a:pt x="133" y="675"/>
                      </a:cubicBezTo>
                      <a:cubicBezTo>
                        <a:pt x="142" y="685"/>
                        <a:pt x="150" y="690"/>
                        <a:pt x="156" y="690"/>
                      </a:cubicBezTo>
                      <a:cubicBezTo>
                        <a:pt x="184" y="690"/>
                        <a:pt x="184" y="598"/>
                        <a:pt x="184" y="565"/>
                      </a:cubicBezTo>
                      <a:cubicBezTo>
                        <a:pt x="184" y="455"/>
                        <a:pt x="202" y="389"/>
                        <a:pt x="235" y="301"/>
                      </a:cubicBezTo>
                      <a:cubicBezTo>
                        <a:pt x="265" y="224"/>
                        <a:pt x="334" y="169"/>
                        <a:pt x="316" y="92"/>
                      </a:cubicBezTo>
                      <a:cubicBezTo>
                        <a:pt x="257" y="67"/>
                        <a:pt x="151" y="5"/>
                        <a:pt x="100" y="1"/>
                      </a:cubicBezTo>
                      <a:cubicBezTo>
                        <a:pt x="100" y="1"/>
                        <a:pt x="99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4"/>
                <p:cNvSpPr/>
                <p:nvPr/>
              </p:nvSpPr>
              <p:spPr>
                <a:xfrm>
                  <a:off x="6825525" y="3517938"/>
                  <a:ext cx="17675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1063" extrusionOk="0">
                      <a:moveTo>
                        <a:pt x="374" y="1"/>
                      </a:moveTo>
                      <a:cubicBezTo>
                        <a:pt x="121" y="26"/>
                        <a:pt x="0" y="165"/>
                        <a:pt x="4" y="429"/>
                      </a:cubicBezTo>
                      <a:cubicBezTo>
                        <a:pt x="4" y="462"/>
                        <a:pt x="7" y="499"/>
                        <a:pt x="11" y="535"/>
                      </a:cubicBezTo>
                      <a:cubicBezTo>
                        <a:pt x="18" y="517"/>
                        <a:pt x="29" y="495"/>
                        <a:pt x="40" y="473"/>
                      </a:cubicBezTo>
                      <a:cubicBezTo>
                        <a:pt x="121" y="334"/>
                        <a:pt x="267" y="261"/>
                        <a:pt x="330" y="228"/>
                      </a:cubicBezTo>
                      <a:cubicBezTo>
                        <a:pt x="330" y="228"/>
                        <a:pt x="330" y="228"/>
                        <a:pt x="331" y="228"/>
                      </a:cubicBezTo>
                      <a:cubicBezTo>
                        <a:pt x="343" y="228"/>
                        <a:pt x="226" y="394"/>
                        <a:pt x="165" y="609"/>
                      </a:cubicBezTo>
                      <a:cubicBezTo>
                        <a:pt x="117" y="752"/>
                        <a:pt x="95" y="913"/>
                        <a:pt x="147" y="1063"/>
                      </a:cubicBezTo>
                      <a:cubicBezTo>
                        <a:pt x="147" y="1004"/>
                        <a:pt x="154" y="949"/>
                        <a:pt x="169" y="894"/>
                      </a:cubicBezTo>
                      <a:cubicBezTo>
                        <a:pt x="256" y="535"/>
                        <a:pt x="608" y="253"/>
                        <a:pt x="707" y="184"/>
                      </a:cubicBezTo>
                      <a:lnTo>
                        <a:pt x="707" y="184"/>
                      </a:lnTo>
                      <a:cubicBezTo>
                        <a:pt x="453" y="223"/>
                        <a:pt x="272" y="448"/>
                        <a:pt x="267" y="448"/>
                      </a:cubicBezTo>
                      <a:cubicBezTo>
                        <a:pt x="267" y="448"/>
                        <a:pt x="267" y="448"/>
                        <a:pt x="267" y="448"/>
                      </a:cubicBezTo>
                      <a:cubicBezTo>
                        <a:pt x="319" y="371"/>
                        <a:pt x="495" y="125"/>
                        <a:pt x="480" y="114"/>
                      </a:cubicBezTo>
                      <a:cubicBezTo>
                        <a:pt x="478" y="113"/>
                        <a:pt x="475" y="113"/>
                        <a:pt x="472" y="113"/>
                      </a:cubicBezTo>
                      <a:cubicBezTo>
                        <a:pt x="413" y="113"/>
                        <a:pt x="183" y="232"/>
                        <a:pt x="121" y="308"/>
                      </a:cubicBezTo>
                      <a:cubicBezTo>
                        <a:pt x="154" y="70"/>
                        <a:pt x="322" y="45"/>
                        <a:pt x="3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4"/>
                <p:cNvSpPr/>
                <p:nvPr/>
              </p:nvSpPr>
              <p:spPr>
                <a:xfrm>
                  <a:off x="6789525" y="3353688"/>
                  <a:ext cx="31700" cy="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450" extrusionOk="0">
                      <a:moveTo>
                        <a:pt x="3" y="1"/>
                      </a:moveTo>
                      <a:lnTo>
                        <a:pt x="3" y="1"/>
                      </a:lnTo>
                      <a:cubicBezTo>
                        <a:pt x="1" y="1"/>
                        <a:pt x="28" y="109"/>
                        <a:pt x="37" y="124"/>
                      </a:cubicBezTo>
                      <a:cubicBezTo>
                        <a:pt x="107" y="260"/>
                        <a:pt x="294" y="377"/>
                        <a:pt x="363" y="505"/>
                      </a:cubicBezTo>
                      <a:cubicBezTo>
                        <a:pt x="396" y="567"/>
                        <a:pt x="422" y="597"/>
                        <a:pt x="462" y="644"/>
                      </a:cubicBezTo>
                      <a:cubicBezTo>
                        <a:pt x="506" y="696"/>
                        <a:pt x="843" y="1113"/>
                        <a:pt x="894" y="1157"/>
                      </a:cubicBezTo>
                      <a:cubicBezTo>
                        <a:pt x="957" y="1212"/>
                        <a:pt x="953" y="1388"/>
                        <a:pt x="1015" y="1424"/>
                      </a:cubicBezTo>
                      <a:cubicBezTo>
                        <a:pt x="1050" y="1443"/>
                        <a:pt x="1079" y="1450"/>
                        <a:pt x="1103" y="1450"/>
                      </a:cubicBezTo>
                      <a:cubicBezTo>
                        <a:pt x="1172" y="1450"/>
                        <a:pt x="1207" y="1395"/>
                        <a:pt x="1261" y="1395"/>
                      </a:cubicBezTo>
                      <a:cubicBezTo>
                        <a:pt x="1263" y="1395"/>
                        <a:pt x="1265" y="1395"/>
                        <a:pt x="1268" y="1395"/>
                      </a:cubicBezTo>
                      <a:cubicBezTo>
                        <a:pt x="1261" y="1274"/>
                        <a:pt x="1187" y="1296"/>
                        <a:pt x="1055" y="1157"/>
                      </a:cubicBezTo>
                      <a:cubicBezTo>
                        <a:pt x="1008" y="1113"/>
                        <a:pt x="751" y="945"/>
                        <a:pt x="495" y="619"/>
                      </a:cubicBezTo>
                      <a:cubicBezTo>
                        <a:pt x="506" y="582"/>
                        <a:pt x="506" y="527"/>
                        <a:pt x="499" y="527"/>
                      </a:cubicBezTo>
                      <a:cubicBezTo>
                        <a:pt x="451" y="384"/>
                        <a:pt x="312" y="278"/>
                        <a:pt x="184" y="212"/>
                      </a:cubicBezTo>
                      <a:cubicBezTo>
                        <a:pt x="96" y="165"/>
                        <a:pt x="34" y="91"/>
                        <a:pt x="8" y="14"/>
                      </a:cubicBezTo>
                      <a:cubicBezTo>
                        <a:pt x="5" y="5"/>
                        <a:pt x="3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4"/>
                <p:cNvSpPr/>
                <p:nvPr/>
              </p:nvSpPr>
              <p:spPr>
                <a:xfrm>
                  <a:off x="6836675" y="3404763"/>
                  <a:ext cx="5075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98" extrusionOk="0">
                      <a:moveTo>
                        <a:pt x="202" y="1"/>
                      </a:moveTo>
                      <a:cubicBezTo>
                        <a:pt x="177" y="1"/>
                        <a:pt x="103" y="26"/>
                        <a:pt x="78" y="55"/>
                      </a:cubicBezTo>
                      <a:cubicBezTo>
                        <a:pt x="60" y="85"/>
                        <a:pt x="30" y="103"/>
                        <a:pt x="16" y="136"/>
                      </a:cubicBezTo>
                      <a:cubicBezTo>
                        <a:pt x="5" y="154"/>
                        <a:pt x="1" y="173"/>
                        <a:pt x="5" y="202"/>
                      </a:cubicBezTo>
                      <a:cubicBezTo>
                        <a:pt x="19" y="268"/>
                        <a:pt x="56" y="275"/>
                        <a:pt x="107" y="297"/>
                      </a:cubicBezTo>
                      <a:cubicBezTo>
                        <a:pt x="108" y="297"/>
                        <a:pt x="108" y="298"/>
                        <a:pt x="109" y="298"/>
                      </a:cubicBezTo>
                      <a:cubicBezTo>
                        <a:pt x="123" y="298"/>
                        <a:pt x="144" y="205"/>
                        <a:pt x="151" y="184"/>
                      </a:cubicBezTo>
                      <a:cubicBezTo>
                        <a:pt x="162" y="154"/>
                        <a:pt x="180" y="114"/>
                        <a:pt x="188" y="77"/>
                      </a:cubicBezTo>
                      <a:cubicBezTo>
                        <a:pt x="199" y="48"/>
                        <a:pt x="202" y="22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4"/>
                <p:cNvSpPr/>
                <p:nvPr/>
              </p:nvSpPr>
              <p:spPr>
                <a:xfrm>
                  <a:off x="6828450" y="3419038"/>
                  <a:ext cx="8525" cy="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158" extrusionOk="0">
                      <a:moveTo>
                        <a:pt x="22" y="1"/>
                      </a:moveTo>
                      <a:cubicBezTo>
                        <a:pt x="15" y="1"/>
                        <a:pt x="0" y="5"/>
                        <a:pt x="4" y="16"/>
                      </a:cubicBezTo>
                      <a:cubicBezTo>
                        <a:pt x="12" y="72"/>
                        <a:pt x="164" y="158"/>
                        <a:pt x="257" y="158"/>
                      </a:cubicBezTo>
                      <a:cubicBezTo>
                        <a:pt x="291" y="158"/>
                        <a:pt x="317" y="146"/>
                        <a:pt x="326" y="118"/>
                      </a:cubicBezTo>
                      <a:cubicBezTo>
                        <a:pt x="341" y="74"/>
                        <a:pt x="117" y="38"/>
                        <a:pt x="77" y="16"/>
                      </a:cubicBezTo>
                      <a:cubicBezTo>
                        <a:pt x="70" y="8"/>
                        <a:pt x="41" y="1"/>
                        <a:pt x="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4"/>
                <p:cNvSpPr/>
                <p:nvPr/>
              </p:nvSpPr>
              <p:spPr>
                <a:xfrm>
                  <a:off x="6791450" y="3806113"/>
                  <a:ext cx="18075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660" extrusionOk="0">
                      <a:moveTo>
                        <a:pt x="576" y="0"/>
                      </a:moveTo>
                      <a:cubicBezTo>
                        <a:pt x="477" y="45"/>
                        <a:pt x="346" y="63"/>
                        <a:pt x="223" y="63"/>
                      </a:cubicBezTo>
                      <a:cubicBezTo>
                        <a:pt x="154" y="63"/>
                        <a:pt x="87" y="57"/>
                        <a:pt x="30" y="48"/>
                      </a:cubicBezTo>
                      <a:cubicBezTo>
                        <a:pt x="19" y="103"/>
                        <a:pt x="11" y="154"/>
                        <a:pt x="1" y="209"/>
                      </a:cubicBezTo>
                      <a:cubicBezTo>
                        <a:pt x="180" y="403"/>
                        <a:pt x="433" y="546"/>
                        <a:pt x="722" y="660"/>
                      </a:cubicBezTo>
                      <a:cubicBezTo>
                        <a:pt x="649" y="440"/>
                        <a:pt x="605" y="238"/>
                        <a:pt x="5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4"/>
                <p:cNvSpPr/>
                <p:nvPr/>
              </p:nvSpPr>
              <p:spPr>
                <a:xfrm>
                  <a:off x="7019825" y="3512938"/>
                  <a:ext cx="58625" cy="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003" extrusionOk="0">
                      <a:moveTo>
                        <a:pt x="2300" y="1"/>
                      </a:moveTo>
                      <a:cubicBezTo>
                        <a:pt x="2269" y="1"/>
                        <a:pt x="2185" y="47"/>
                        <a:pt x="2048" y="157"/>
                      </a:cubicBezTo>
                      <a:cubicBezTo>
                        <a:pt x="1905" y="274"/>
                        <a:pt x="1744" y="373"/>
                        <a:pt x="1502" y="402"/>
                      </a:cubicBezTo>
                      <a:cubicBezTo>
                        <a:pt x="927" y="464"/>
                        <a:pt x="15" y="842"/>
                        <a:pt x="0" y="842"/>
                      </a:cubicBezTo>
                      <a:lnTo>
                        <a:pt x="330" y="1003"/>
                      </a:lnTo>
                      <a:cubicBezTo>
                        <a:pt x="737" y="801"/>
                        <a:pt x="1169" y="604"/>
                        <a:pt x="1594" y="549"/>
                      </a:cubicBezTo>
                      <a:cubicBezTo>
                        <a:pt x="1832" y="512"/>
                        <a:pt x="1971" y="347"/>
                        <a:pt x="2110" y="234"/>
                      </a:cubicBezTo>
                      <a:cubicBezTo>
                        <a:pt x="2281" y="96"/>
                        <a:pt x="2344" y="1"/>
                        <a:pt x="2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6722325" y="3540563"/>
                  <a:ext cx="925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327" extrusionOk="0">
                      <a:moveTo>
                        <a:pt x="37" y="0"/>
                      </a:moveTo>
                      <a:cubicBezTo>
                        <a:pt x="33" y="15"/>
                        <a:pt x="26" y="33"/>
                        <a:pt x="18" y="48"/>
                      </a:cubicBezTo>
                      <a:cubicBezTo>
                        <a:pt x="11" y="70"/>
                        <a:pt x="7" y="88"/>
                        <a:pt x="0" y="110"/>
                      </a:cubicBezTo>
                      <a:cubicBezTo>
                        <a:pt x="0" y="184"/>
                        <a:pt x="4" y="253"/>
                        <a:pt x="11" y="326"/>
                      </a:cubicBezTo>
                      <a:cubicBezTo>
                        <a:pt x="15" y="220"/>
                        <a:pt x="26" y="11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6708575" y="3540738"/>
                  <a:ext cx="16250" cy="6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" h="2664" extrusionOk="0">
                      <a:moveTo>
                        <a:pt x="251" y="1"/>
                      </a:moveTo>
                      <a:cubicBezTo>
                        <a:pt x="227" y="1"/>
                        <a:pt x="207" y="15"/>
                        <a:pt x="199" y="41"/>
                      </a:cubicBezTo>
                      <a:cubicBezTo>
                        <a:pt x="147" y="184"/>
                        <a:pt x="111" y="330"/>
                        <a:pt x="81" y="470"/>
                      </a:cubicBezTo>
                      <a:cubicBezTo>
                        <a:pt x="63" y="561"/>
                        <a:pt x="45" y="660"/>
                        <a:pt x="34" y="752"/>
                      </a:cubicBezTo>
                      <a:cubicBezTo>
                        <a:pt x="30" y="774"/>
                        <a:pt x="30" y="796"/>
                        <a:pt x="26" y="817"/>
                      </a:cubicBezTo>
                      <a:cubicBezTo>
                        <a:pt x="15" y="909"/>
                        <a:pt x="12" y="997"/>
                        <a:pt x="12" y="1085"/>
                      </a:cubicBezTo>
                      <a:cubicBezTo>
                        <a:pt x="1" y="1601"/>
                        <a:pt x="129" y="2077"/>
                        <a:pt x="382" y="2444"/>
                      </a:cubicBezTo>
                      <a:cubicBezTo>
                        <a:pt x="433" y="2517"/>
                        <a:pt x="484" y="2587"/>
                        <a:pt x="543" y="2645"/>
                      </a:cubicBezTo>
                      <a:cubicBezTo>
                        <a:pt x="557" y="2660"/>
                        <a:pt x="568" y="2664"/>
                        <a:pt x="583" y="2664"/>
                      </a:cubicBezTo>
                      <a:cubicBezTo>
                        <a:pt x="598" y="2664"/>
                        <a:pt x="612" y="2660"/>
                        <a:pt x="623" y="2649"/>
                      </a:cubicBezTo>
                      <a:cubicBezTo>
                        <a:pt x="631" y="2645"/>
                        <a:pt x="631" y="2645"/>
                        <a:pt x="631" y="2642"/>
                      </a:cubicBezTo>
                      <a:cubicBezTo>
                        <a:pt x="649" y="2616"/>
                        <a:pt x="649" y="2587"/>
                        <a:pt x="623" y="2568"/>
                      </a:cubicBezTo>
                      <a:cubicBezTo>
                        <a:pt x="308" y="2224"/>
                        <a:pt x="140" y="1730"/>
                        <a:pt x="129" y="1180"/>
                      </a:cubicBezTo>
                      <a:lnTo>
                        <a:pt x="129" y="1162"/>
                      </a:lnTo>
                      <a:cubicBezTo>
                        <a:pt x="129" y="1089"/>
                        <a:pt x="129" y="1012"/>
                        <a:pt x="136" y="935"/>
                      </a:cubicBezTo>
                      <a:cubicBezTo>
                        <a:pt x="136" y="909"/>
                        <a:pt x="140" y="887"/>
                        <a:pt x="140" y="861"/>
                      </a:cubicBezTo>
                      <a:cubicBezTo>
                        <a:pt x="162" y="612"/>
                        <a:pt x="213" y="360"/>
                        <a:pt x="301" y="114"/>
                      </a:cubicBezTo>
                      <a:cubicBezTo>
                        <a:pt x="305" y="103"/>
                        <a:pt x="305" y="92"/>
                        <a:pt x="308" y="81"/>
                      </a:cubicBezTo>
                      <a:cubicBezTo>
                        <a:pt x="319" y="59"/>
                        <a:pt x="308" y="41"/>
                        <a:pt x="294" y="23"/>
                      </a:cubicBezTo>
                      <a:cubicBezTo>
                        <a:pt x="290" y="12"/>
                        <a:pt x="283" y="8"/>
                        <a:pt x="272" y="4"/>
                      </a:cubicBezTo>
                      <a:cubicBezTo>
                        <a:pt x="264" y="2"/>
                        <a:pt x="257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6961225" y="3494938"/>
                  <a:ext cx="21500" cy="3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1471" extrusionOk="0">
                      <a:moveTo>
                        <a:pt x="792" y="0"/>
                      </a:moveTo>
                      <a:cubicBezTo>
                        <a:pt x="747" y="0"/>
                        <a:pt x="629" y="125"/>
                        <a:pt x="432" y="445"/>
                      </a:cubicBezTo>
                      <a:cubicBezTo>
                        <a:pt x="235" y="763"/>
                        <a:pt x="0" y="976"/>
                        <a:pt x="165" y="1470"/>
                      </a:cubicBezTo>
                      <a:cubicBezTo>
                        <a:pt x="125" y="1067"/>
                        <a:pt x="348" y="873"/>
                        <a:pt x="550" y="587"/>
                      </a:cubicBezTo>
                      <a:cubicBezTo>
                        <a:pt x="770" y="271"/>
                        <a:pt x="859" y="0"/>
                        <a:pt x="7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6812975" y="3391513"/>
                  <a:ext cx="16325" cy="1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432" extrusionOk="0">
                      <a:moveTo>
                        <a:pt x="415" y="1"/>
                      </a:moveTo>
                      <a:cubicBezTo>
                        <a:pt x="389" y="1"/>
                        <a:pt x="358" y="9"/>
                        <a:pt x="319" y="29"/>
                      </a:cubicBezTo>
                      <a:cubicBezTo>
                        <a:pt x="249" y="65"/>
                        <a:pt x="106" y="117"/>
                        <a:pt x="74" y="164"/>
                      </a:cubicBezTo>
                      <a:cubicBezTo>
                        <a:pt x="0" y="263"/>
                        <a:pt x="30" y="226"/>
                        <a:pt x="103" y="318"/>
                      </a:cubicBezTo>
                      <a:cubicBezTo>
                        <a:pt x="128" y="355"/>
                        <a:pt x="176" y="424"/>
                        <a:pt x="209" y="432"/>
                      </a:cubicBezTo>
                      <a:cubicBezTo>
                        <a:pt x="210" y="432"/>
                        <a:pt x="211" y="432"/>
                        <a:pt x="212" y="432"/>
                      </a:cubicBezTo>
                      <a:cubicBezTo>
                        <a:pt x="244" y="432"/>
                        <a:pt x="397" y="313"/>
                        <a:pt x="432" y="281"/>
                      </a:cubicBezTo>
                      <a:cubicBezTo>
                        <a:pt x="506" y="219"/>
                        <a:pt x="612" y="245"/>
                        <a:pt x="652" y="212"/>
                      </a:cubicBezTo>
                      <a:cubicBezTo>
                        <a:pt x="543" y="117"/>
                        <a:pt x="512" y="1"/>
                        <a:pt x="4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6824225" y="3400288"/>
                  <a:ext cx="16975" cy="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349" extrusionOk="0">
                      <a:moveTo>
                        <a:pt x="316" y="0"/>
                      </a:moveTo>
                      <a:cubicBezTo>
                        <a:pt x="188" y="0"/>
                        <a:pt x="100" y="37"/>
                        <a:pt x="48" y="106"/>
                      </a:cubicBezTo>
                      <a:cubicBezTo>
                        <a:pt x="8" y="165"/>
                        <a:pt x="1" y="216"/>
                        <a:pt x="23" y="260"/>
                      </a:cubicBezTo>
                      <a:cubicBezTo>
                        <a:pt x="48" y="311"/>
                        <a:pt x="122" y="348"/>
                        <a:pt x="202" y="348"/>
                      </a:cubicBezTo>
                      <a:cubicBezTo>
                        <a:pt x="206" y="348"/>
                        <a:pt x="209" y="348"/>
                        <a:pt x="213" y="348"/>
                      </a:cubicBezTo>
                      <a:cubicBezTo>
                        <a:pt x="278" y="348"/>
                        <a:pt x="335" y="316"/>
                        <a:pt x="356" y="275"/>
                      </a:cubicBezTo>
                      <a:cubicBezTo>
                        <a:pt x="367" y="256"/>
                        <a:pt x="374" y="242"/>
                        <a:pt x="389" y="223"/>
                      </a:cubicBezTo>
                      <a:cubicBezTo>
                        <a:pt x="404" y="209"/>
                        <a:pt x="411" y="190"/>
                        <a:pt x="426" y="169"/>
                      </a:cubicBezTo>
                      <a:cubicBezTo>
                        <a:pt x="429" y="154"/>
                        <a:pt x="433" y="147"/>
                        <a:pt x="440" y="136"/>
                      </a:cubicBezTo>
                      <a:cubicBezTo>
                        <a:pt x="444" y="128"/>
                        <a:pt x="448" y="114"/>
                        <a:pt x="459" y="114"/>
                      </a:cubicBezTo>
                      <a:cubicBezTo>
                        <a:pt x="466" y="114"/>
                        <a:pt x="477" y="125"/>
                        <a:pt x="484" y="143"/>
                      </a:cubicBezTo>
                      <a:cubicBezTo>
                        <a:pt x="503" y="169"/>
                        <a:pt x="521" y="183"/>
                        <a:pt x="550" y="183"/>
                      </a:cubicBezTo>
                      <a:cubicBezTo>
                        <a:pt x="605" y="183"/>
                        <a:pt x="660" y="125"/>
                        <a:pt x="675" y="81"/>
                      </a:cubicBezTo>
                      <a:cubicBezTo>
                        <a:pt x="678" y="70"/>
                        <a:pt x="675" y="59"/>
                        <a:pt x="667" y="55"/>
                      </a:cubicBezTo>
                      <a:cubicBezTo>
                        <a:pt x="612" y="26"/>
                        <a:pt x="459" y="7"/>
                        <a:pt x="378" y="4"/>
                      </a:cubicBezTo>
                      <a:cubicBezTo>
                        <a:pt x="356" y="4"/>
                        <a:pt x="334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6794450" y="3372063"/>
                  <a:ext cx="20825" cy="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96" extrusionOk="0">
                      <a:moveTo>
                        <a:pt x="118" y="0"/>
                      </a:moveTo>
                      <a:cubicBezTo>
                        <a:pt x="112" y="0"/>
                        <a:pt x="115" y="10"/>
                        <a:pt x="133" y="34"/>
                      </a:cubicBezTo>
                      <a:cubicBezTo>
                        <a:pt x="185" y="103"/>
                        <a:pt x="263" y="228"/>
                        <a:pt x="190" y="228"/>
                      </a:cubicBezTo>
                      <a:cubicBezTo>
                        <a:pt x="169" y="228"/>
                        <a:pt x="137" y="218"/>
                        <a:pt x="89" y="195"/>
                      </a:cubicBezTo>
                      <a:cubicBezTo>
                        <a:pt x="49" y="175"/>
                        <a:pt x="29" y="167"/>
                        <a:pt x="21" y="167"/>
                      </a:cubicBezTo>
                      <a:cubicBezTo>
                        <a:pt x="0" y="167"/>
                        <a:pt x="91" y="235"/>
                        <a:pt x="130" y="276"/>
                      </a:cubicBezTo>
                      <a:cubicBezTo>
                        <a:pt x="178" y="331"/>
                        <a:pt x="631" y="796"/>
                        <a:pt x="788" y="796"/>
                      </a:cubicBezTo>
                      <a:cubicBezTo>
                        <a:pt x="809" y="796"/>
                        <a:pt x="824" y="788"/>
                        <a:pt x="833" y="770"/>
                      </a:cubicBezTo>
                      <a:cubicBezTo>
                        <a:pt x="650" y="675"/>
                        <a:pt x="635" y="558"/>
                        <a:pt x="529" y="396"/>
                      </a:cubicBezTo>
                      <a:cubicBezTo>
                        <a:pt x="456" y="290"/>
                        <a:pt x="349" y="173"/>
                        <a:pt x="247" y="92"/>
                      </a:cubicBezTo>
                      <a:cubicBezTo>
                        <a:pt x="228" y="79"/>
                        <a:pt x="136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6808605" y="3430557"/>
                  <a:ext cx="17149" cy="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87" extrusionOk="0">
                      <a:moveTo>
                        <a:pt x="158" y="0"/>
                      </a:moveTo>
                      <a:cubicBezTo>
                        <a:pt x="103" y="59"/>
                        <a:pt x="52" y="121"/>
                        <a:pt x="0" y="187"/>
                      </a:cubicBezTo>
                      <a:cubicBezTo>
                        <a:pt x="147" y="139"/>
                        <a:pt x="301" y="103"/>
                        <a:pt x="454" y="66"/>
                      </a:cubicBezTo>
                      <a:cubicBezTo>
                        <a:pt x="356" y="44"/>
                        <a:pt x="257" y="22"/>
                        <a:pt x="1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6830275" y="3416663"/>
                  <a:ext cx="105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165" extrusionOk="0">
                      <a:moveTo>
                        <a:pt x="55" y="1"/>
                      </a:moveTo>
                      <a:cubicBezTo>
                        <a:pt x="26" y="1"/>
                        <a:pt x="1" y="23"/>
                        <a:pt x="26" y="45"/>
                      </a:cubicBezTo>
                      <a:lnTo>
                        <a:pt x="41" y="59"/>
                      </a:lnTo>
                      <a:cubicBezTo>
                        <a:pt x="103" y="92"/>
                        <a:pt x="165" y="111"/>
                        <a:pt x="217" y="136"/>
                      </a:cubicBezTo>
                      <a:cubicBezTo>
                        <a:pt x="249" y="154"/>
                        <a:pt x="286" y="165"/>
                        <a:pt x="321" y="165"/>
                      </a:cubicBezTo>
                      <a:cubicBezTo>
                        <a:pt x="349" y="165"/>
                        <a:pt x="375" y="158"/>
                        <a:pt x="396" y="144"/>
                      </a:cubicBezTo>
                      <a:cubicBezTo>
                        <a:pt x="403" y="136"/>
                        <a:pt x="414" y="133"/>
                        <a:pt x="422" y="118"/>
                      </a:cubicBezTo>
                      <a:cubicBezTo>
                        <a:pt x="422" y="56"/>
                        <a:pt x="308" y="41"/>
                        <a:pt x="250" y="37"/>
                      </a:cubicBezTo>
                      <a:cubicBezTo>
                        <a:pt x="220" y="30"/>
                        <a:pt x="195" y="26"/>
                        <a:pt x="165" y="19"/>
                      </a:cubicBezTo>
                      <a:cubicBezTo>
                        <a:pt x="143" y="12"/>
                        <a:pt x="118" y="4"/>
                        <a:pt x="96" y="4"/>
                      </a:cubicBezTo>
                      <a:cubicBezTo>
                        <a:pt x="81" y="1"/>
                        <a:pt x="70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6626350" y="3537913"/>
                  <a:ext cx="28500" cy="1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516" extrusionOk="0">
                      <a:moveTo>
                        <a:pt x="609" y="0"/>
                      </a:moveTo>
                      <a:cubicBezTo>
                        <a:pt x="407" y="231"/>
                        <a:pt x="268" y="290"/>
                        <a:pt x="1" y="465"/>
                      </a:cubicBezTo>
                      <a:cubicBezTo>
                        <a:pt x="269" y="482"/>
                        <a:pt x="484" y="515"/>
                        <a:pt x="683" y="515"/>
                      </a:cubicBezTo>
                      <a:cubicBezTo>
                        <a:pt x="839" y="515"/>
                        <a:pt x="985" y="495"/>
                        <a:pt x="1140" y="429"/>
                      </a:cubicBezTo>
                      <a:cubicBezTo>
                        <a:pt x="946" y="253"/>
                        <a:pt x="773" y="106"/>
                        <a:pt x="6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6538175" y="3541288"/>
                  <a:ext cx="52675" cy="1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49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3" y="473"/>
                        <a:pt x="308" y="949"/>
                        <a:pt x="367" y="1154"/>
                      </a:cubicBezTo>
                      <a:cubicBezTo>
                        <a:pt x="495" y="1583"/>
                        <a:pt x="656" y="2037"/>
                        <a:pt x="682" y="2499"/>
                      </a:cubicBezTo>
                      <a:cubicBezTo>
                        <a:pt x="708" y="2889"/>
                        <a:pt x="449" y="3197"/>
                        <a:pt x="718" y="3197"/>
                      </a:cubicBezTo>
                      <a:cubicBezTo>
                        <a:pt x="749" y="3197"/>
                        <a:pt x="788" y="3192"/>
                        <a:pt x="835" y="3184"/>
                      </a:cubicBezTo>
                      <a:cubicBezTo>
                        <a:pt x="920" y="3301"/>
                        <a:pt x="912" y="3337"/>
                        <a:pt x="857" y="3484"/>
                      </a:cubicBezTo>
                      <a:lnTo>
                        <a:pt x="744" y="3810"/>
                      </a:lnTo>
                      <a:cubicBezTo>
                        <a:pt x="791" y="3989"/>
                        <a:pt x="1132" y="4868"/>
                        <a:pt x="1476" y="4949"/>
                      </a:cubicBezTo>
                      <a:cubicBezTo>
                        <a:pt x="1645" y="4616"/>
                        <a:pt x="1678" y="4455"/>
                        <a:pt x="1799" y="4180"/>
                      </a:cubicBezTo>
                      <a:cubicBezTo>
                        <a:pt x="1843" y="4092"/>
                        <a:pt x="1810" y="4088"/>
                        <a:pt x="1813" y="4000"/>
                      </a:cubicBezTo>
                      <a:cubicBezTo>
                        <a:pt x="1828" y="3667"/>
                        <a:pt x="1905" y="3239"/>
                        <a:pt x="2033" y="2920"/>
                      </a:cubicBezTo>
                      <a:cubicBezTo>
                        <a:pt x="2106" y="2751"/>
                        <a:pt x="1348" y="1583"/>
                        <a:pt x="1498" y="821"/>
                      </a:cubicBezTo>
                      <a:cubicBezTo>
                        <a:pt x="945" y="686"/>
                        <a:pt x="469" y="272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6751625" y="3530313"/>
                  <a:ext cx="6250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968" extrusionOk="0">
                      <a:moveTo>
                        <a:pt x="249" y="0"/>
                      </a:moveTo>
                      <a:lnTo>
                        <a:pt x="249" y="0"/>
                      </a:lnTo>
                      <a:cubicBezTo>
                        <a:pt x="125" y="319"/>
                        <a:pt x="48" y="648"/>
                        <a:pt x="0" y="967"/>
                      </a:cubicBezTo>
                      <a:cubicBezTo>
                        <a:pt x="73" y="733"/>
                        <a:pt x="154" y="531"/>
                        <a:pt x="220" y="385"/>
                      </a:cubicBezTo>
                      <a:cubicBezTo>
                        <a:pt x="235" y="209"/>
                        <a:pt x="246" y="73"/>
                        <a:pt x="2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6424563" y="3112663"/>
                  <a:ext cx="661525" cy="7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1" h="28651" extrusionOk="0">
                      <a:moveTo>
                        <a:pt x="9714" y="996"/>
                      </a:moveTo>
                      <a:cubicBezTo>
                        <a:pt x="9732" y="996"/>
                        <a:pt x="9753" y="999"/>
                        <a:pt x="9758" y="1000"/>
                      </a:cubicBezTo>
                      <a:cubicBezTo>
                        <a:pt x="9784" y="1026"/>
                        <a:pt x="9850" y="1037"/>
                        <a:pt x="9930" y="1052"/>
                      </a:cubicBezTo>
                      <a:cubicBezTo>
                        <a:pt x="10040" y="1070"/>
                        <a:pt x="10179" y="1088"/>
                        <a:pt x="10289" y="1128"/>
                      </a:cubicBezTo>
                      <a:cubicBezTo>
                        <a:pt x="10461" y="1194"/>
                        <a:pt x="10538" y="1275"/>
                        <a:pt x="10297" y="1275"/>
                      </a:cubicBezTo>
                      <a:cubicBezTo>
                        <a:pt x="10286" y="1275"/>
                        <a:pt x="10187" y="1246"/>
                        <a:pt x="10073" y="1198"/>
                      </a:cubicBezTo>
                      <a:cubicBezTo>
                        <a:pt x="9919" y="1136"/>
                        <a:pt x="9725" y="1052"/>
                        <a:pt x="9685" y="1011"/>
                      </a:cubicBezTo>
                      <a:cubicBezTo>
                        <a:pt x="9673" y="999"/>
                        <a:pt x="9692" y="996"/>
                        <a:pt x="9714" y="996"/>
                      </a:cubicBezTo>
                      <a:close/>
                      <a:moveTo>
                        <a:pt x="10266" y="1656"/>
                      </a:moveTo>
                      <a:cubicBezTo>
                        <a:pt x="10266" y="1656"/>
                        <a:pt x="10267" y="1656"/>
                        <a:pt x="10267" y="1656"/>
                      </a:cubicBezTo>
                      <a:cubicBezTo>
                        <a:pt x="10311" y="1660"/>
                        <a:pt x="10421" y="1722"/>
                        <a:pt x="10487" y="1747"/>
                      </a:cubicBezTo>
                      <a:cubicBezTo>
                        <a:pt x="10498" y="1824"/>
                        <a:pt x="10425" y="1879"/>
                        <a:pt x="10399" y="1960"/>
                      </a:cubicBezTo>
                      <a:cubicBezTo>
                        <a:pt x="10366" y="2044"/>
                        <a:pt x="10348" y="2110"/>
                        <a:pt x="10348" y="2220"/>
                      </a:cubicBezTo>
                      <a:cubicBezTo>
                        <a:pt x="10348" y="2253"/>
                        <a:pt x="10348" y="2345"/>
                        <a:pt x="10320" y="2345"/>
                      </a:cubicBezTo>
                      <a:cubicBezTo>
                        <a:pt x="10313" y="2345"/>
                        <a:pt x="10306" y="2340"/>
                        <a:pt x="10297" y="2330"/>
                      </a:cubicBezTo>
                      <a:cubicBezTo>
                        <a:pt x="10267" y="2293"/>
                        <a:pt x="10165" y="2293"/>
                        <a:pt x="10165" y="2227"/>
                      </a:cubicBezTo>
                      <a:cubicBezTo>
                        <a:pt x="10165" y="2187"/>
                        <a:pt x="10183" y="2165"/>
                        <a:pt x="10198" y="2128"/>
                      </a:cubicBezTo>
                      <a:cubicBezTo>
                        <a:pt x="10223" y="2059"/>
                        <a:pt x="10249" y="1912"/>
                        <a:pt x="10249" y="1824"/>
                      </a:cubicBezTo>
                      <a:cubicBezTo>
                        <a:pt x="10249" y="1795"/>
                        <a:pt x="10235" y="1656"/>
                        <a:pt x="10266" y="1656"/>
                      </a:cubicBezTo>
                      <a:close/>
                      <a:moveTo>
                        <a:pt x="12219" y="3180"/>
                      </a:moveTo>
                      <a:cubicBezTo>
                        <a:pt x="12593" y="3187"/>
                        <a:pt x="13055" y="3341"/>
                        <a:pt x="13384" y="3700"/>
                      </a:cubicBezTo>
                      <a:cubicBezTo>
                        <a:pt x="13338" y="3675"/>
                        <a:pt x="13016" y="3578"/>
                        <a:pt x="12846" y="3578"/>
                      </a:cubicBezTo>
                      <a:cubicBezTo>
                        <a:pt x="12760" y="3578"/>
                        <a:pt x="12712" y="3603"/>
                        <a:pt x="12758" y="3674"/>
                      </a:cubicBezTo>
                      <a:cubicBezTo>
                        <a:pt x="12886" y="3876"/>
                        <a:pt x="13058" y="3883"/>
                        <a:pt x="13058" y="4234"/>
                      </a:cubicBezTo>
                      <a:cubicBezTo>
                        <a:pt x="12586" y="3914"/>
                        <a:pt x="11913" y="3697"/>
                        <a:pt x="11756" y="3697"/>
                      </a:cubicBezTo>
                      <a:cubicBezTo>
                        <a:pt x="11746" y="3697"/>
                        <a:pt x="11738" y="3698"/>
                        <a:pt x="11732" y="3700"/>
                      </a:cubicBezTo>
                      <a:cubicBezTo>
                        <a:pt x="11773" y="3575"/>
                        <a:pt x="12084" y="3180"/>
                        <a:pt x="12219" y="3180"/>
                      </a:cubicBezTo>
                      <a:close/>
                      <a:moveTo>
                        <a:pt x="10739" y="3936"/>
                      </a:moveTo>
                      <a:cubicBezTo>
                        <a:pt x="10740" y="3936"/>
                        <a:pt x="10742" y="3937"/>
                        <a:pt x="10743" y="3938"/>
                      </a:cubicBezTo>
                      <a:cubicBezTo>
                        <a:pt x="10846" y="3996"/>
                        <a:pt x="10992" y="4022"/>
                        <a:pt x="11132" y="4066"/>
                      </a:cubicBezTo>
                      <a:cubicBezTo>
                        <a:pt x="11212" y="4088"/>
                        <a:pt x="11285" y="4121"/>
                        <a:pt x="11351" y="4165"/>
                      </a:cubicBezTo>
                      <a:cubicBezTo>
                        <a:pt x="11293" y="4165"/>
                        <a:pt x="11209" y="4234"/>
                        <a:pt x="11157" y="4271"/>
                      </a:cubicBezTo>
                      <a:cubicBezTo>
                        <a:pt x="11146" y="4278"/>
                        <a:pt x="11135" y="4289"/>
                        <a:pt x="11128" y="4297"/>
                      </a:cubicBezTo>
                      <a:cubicBezTo>
                        <a:pt x="11113" y="4311"/>
                        <a:pt x="11113" y="4322"/>
                        <a:pt x="11121" y="4326"/>
                      </a:cubicBezTo>
                      <a:cubicBezTo>
                        <a:pt x="11130" y="4331"/>
                        <a:pt x="11146" y="4332"/>
                        <a:pt x="11165" y="4332"/>
                      </a:cubicBezTo>
                      <a:cubicBezTo>
                        <a:pt x="11183" y="4332"/>
                        <a:pt x="11202" y="4331"/>
                        <a:pt x="11218" y="4331"/>
                      </a:cubicBezTo>
                      <a:cubicBezTo>
                        <a:pt x="11245" y="4331"/>
                        <a:pt x="11260" y="4335"/>
                        <a:pt x="11227" y="4355"/>
                      </a:cubicBezTo>
                      <a:cubicBezTo>
                        <a:pt x="11187" y="4385"/>
                        <a:pt x="11066" y="4454"/>
                        <a:pt x="11168" y="4454"/>
                      </a:cubicBezTo>
                      <a:cubicBezTo>
                        <a:pt x="11278" y="4454"/>
                        <a:pt x="11183" y="4491"/>
                        <a:pt x="11139" y="4531"/>
                      </a:cubicBezTo>
                      <a:cubicBezTo>
                        <a:pt x="11091" y="4579"/>
                        <a:pt x="11117" y="4678"/>
                        <a:pt x="11078" y="4678"/>
                      </a:cubicBezTo>
                      <a:cubicBezTo>
                        <a:pt x="11070" y="4678"/>
                        <a:pt x="11059" y="4673"/>
                        <a:pt x="11044" y="4663"/>
                      </a:cubicBezTo>
                      <a:cubicBezTo>
                        <a:pt x="10970" y="4612"/>
                        <a:pt x="10901" y="4549"/>
                        <a:pt x="10894" y="4458"/>
                      </a:cubicBezTo>
                      <a:cubicBezTo>
                        <a:pt x="10894" y="4454"/>
                        <a:pt x="10890" y="4443"/>
                        <a:pt x="10890" y="4440"/>
                      </a:cubicBezTo>
                      <a:cubicBezTo>
                        <a:pt x="10890" y="4337"/>
                        <a:pt x="10798" y="4136"/>
                        <a:pt x="10751" y="4055"/>
                      </a:cubicBezTo>
                      <a:cubicBezTo>
                        <a:pt x="10744" y="4034"/>
                        <a:pt x="10721" y="3936"/>
                        <a:pt x="10739" y="3936"/>
                      </a:cubicBezTo>
                      <a:close/>
                      <a:moveTo>
                        <a:pt x="10152" y="2390"/>
                      </a:moveTo>
                      <a:cubicBezTo>
                        <a:pt x="10183" y="2390"/>
                        <a:pt x="10218" y="2412"/>
                        <a:pt x="10256" y="2462"/>
                      </a:cubicBezTo>
                      <a:cubicBezTo>
                        <a:pt x="10092" y="2501"/>
                        <a:pt x="10234" y="3041"/>
                        <a:pt x="10167" y="3041"/>
                      </a:cubicBezTo>
                      <a:cubicBezTo>
                        <a:pt x="10165" y="3041"/>
                        <a:pt x="10163" y="3041"/>
                        <a:pt x="10161" y="3040"/>
                      </a:cubicBezTo>
                      <a:cubicBezTo>
                        <a:pt x="10139" y="3031"/>
                        <a:pt x="10123" y="3027"/>
                        <a:pt x="10113" y="3027"/>
                      </a:cubicBezTo>
                      <a:cubicBezTo>
                        <a:pt x="10069" y="3027"/>
                        <a:pt x="10110" y="3099"/>
                        <a:pt x="10110" y="3191"/>
                      </a:cubicBezTo>
                      <a:cubicBezTo>
                        <a:pt x="10110" y="3308"/>
                        <a:pt x="9956" y="3169"/>
                        <a:pt x="10033" y="3381"/>
                      </a:cubicBezTo>
                      <a:cubicBezTo>
                        <a:pt x="10109" y="3595"/>
                        <a:pt x="10111" y="3647"/>
                        <a:pt x="10092" y="3647"/>
                      </a:cubicBezTo>
                      <a:cubicBezTo>
                        <a:pt x="10073" y="3647"/>
                        <a:pt x="10034" y="3598"/>
                        <a:pt x="10023" y="3598"/>
                      </a:cubicBezTo>
                      <a:cubicBezTo>
                        <a:pt x="10018" y="3598"/>
                        <a:pt x="10019" y="3610"/>
                        <a:pt x="10033" y="3645"/>
                      </a:cubicBezTo>
                      <a:cubicBezTo>
                        <a:pt x="10047" y="3685"/>
                        <a:pt x="10069" y="3736"/>
                        <a:pt x="10073" y="3777"/>
                      </a:cubicBezTo>
                      <a:cubicBezTo>
                        <a:pt x="10075" y="3789"/>
                        <a:pt x="10072" y="3794"/>
                        <a:pt x="10067" y="3794"/>
                      </a:cubicBezTo>
                      <a:cubicBezTo>
                        <a:pt x="10049" y="3794"/>
                        <a:pt x="10000" y="3740"/>
                        <a:pt x="9970" y="3740"/>
                      </a:cubicBezTo>
                      <a:cubicBezTo>
                        <a:pt x="9940" y="3740"/>
                        <a:pt x="9928" y="3793"/>
                        <a:pt x="9982" y="4004"/>
                      </a:cubicBezTo>
                      <a:cubicBezTo>
                        <a:pt x="10055" y="4297"/>
                        <a:pt x="10022" y="4546"/>
                        <a:pt x="9993" y="4846"/>
                      </a:cubicBezTo>
                      <a:cubicBezTo>
                        <a:pt x="9980" y="4954"/>
                        <a:pt x="9972" y="5094"/>
                        <a:pt x="9967" y="5094"/>
                      </a:cubicBezTo>
                      <a:cubicBezTo>
                        <a:pt x="9964" y="5094"/>
                        <a:pt x="9963" y="5056"/>
                        <a:pt x="9963" y="4956"/>
                      </a:cubicBezTo>
                      <a:cubicBezTo>
                        <a:pt x="9963" y="4527"/>
                        <a:pt x="9886" y="4106"/>
                        <a:pt x="9886" y="3703"/>
                      </a:cubicBezTo>
                      <a:cubicBezTo>
                        <a:pt x="9886" y="3419"/>
                        <a:pt x="9939" y="2390"/>
                        <a:pt x="10152" y="2390"/>
                      </a:cubicBezTo>
                      <a:close/>
                      <a:moveTo>
                        <a:pt x="10901" y="3832"/>
                      </a:moveTo>
                      <a:cubicBezTo>
                        <a:pt x="11652" y="3832"/>
                        <a:pt x="12952" y="4231"/>
                        <a:pt x="13476" y="4806"/>
                      </a:cubicBezTo>
                      <a:cubicBezTo>
                        <a:pt x="13700" y="5051"/>
                        <a:pt x="13754" y="5134"/>
                        <a:pt x="13722" y="5134"/>
                      </a:cubicBezTo>
                      <a:cubicBezTo>
                        <a:pt x="13657" y="5134"/>
                        <a:pt x="13250" y="4802"/>
                        <a:pt x="13186" y="4780"/>
                      </a:cubicBezTo>
                      <a:cubicBezTo>
                        <a:pt x="12703" y="4590"/>
                        <a:pt x="12183" y="4381"/>
                        <a:pt x="11707" y="4150"/>
                      </a:cubicBezTo>
                      <a:cubicBezTo>
                        <a:pt x="11604" y="4103"/>
                        <a:pt x="11377" y="4015"/>
                        <a:pt x="11194" y="3945"/>
                      </a:cubicBezTo>
                      <a:cubicBezTo>
                        <a:pt x="11139" y="3927"/>
                        <a:pt x="11091" y="3905"/>
                        <a:pt x="11047" y="3890"/>
                      </a:cubicBezTo>
                      <a:cubicBezTo>
                        <a:pt x="10956" y="3854"/>
                        <a:pt x="10894" y="3832"/>
                        <a:pt x="10901" y="3832"/>
                      </a:cubicBezTo>
                      <a:close/>
                      <a:moveTo>
                        <a:pt x="11626" y="5069"/>
                      </a:moveTo>
                      <a:cubicBezTo>
                        <a:pt x="11652" y="5069"/>
                        <a:pt x="11708" y="5093"/>
                        <a:pt x="11714" y="5110"/>
                      </a:cubicBezTo>
                      <a:cubicBezTo>
                        <a:pt x="11923" y="5337"/>
                        <a:pt x="12091" y="5531"/>
                        <a:pt x="12373" y="5703"/>
                      </a:cubicBezTo>
                      <a:cubicBezTo>
                        <a:pt x="12410" y="5725"/>
                        <a:pt x="12582" y="5824"/>
                        <a:pt x="12483" y="5824"/>
                      </a:cubicBezTo>
                      <a:cubicBezTo>
                        <a:pt x="12368" y="5824"/>
                        <a:pt x="12325" y="5886"/>
                        <a:pt x="12275" y="5886"/>
                      </a:cubicBezTo>
                      <a:cubicBezTo>
                        <a:pt x="12249" y="5886"/>
                        <a:pt x="12222" y="5870"/>
                        <a:pt x="12183" y="5824"/>
                      </a:cubicBezTo>
                      <a:cubicBezTo>
                        <a:pt x="12062" y="5670"/>
                        <a:pt x="11941" y="5480"/>
                        <a:pt x="11809" y="5319"/>
                      </a:cubicBezTo>
                      <a:cubicBezTo>
                        <a:pt x="11769" y="5267"/>
                        <a:pt x="11714" y="5168"/>
                        <a:pt x="11652" y="5121"/>
                      </a:cubicBezTo>
                      <a:cubicBezTo>
                        <a:pt x="11605" y="5082"/>
                        <a:pt x="11607" y="5069"/>
                        <a:pt x="11626" y="5069"/>
                      </a:cubicBezTo>
                      <a:close/>
                      <a:moveTo>
                        <a:pt x="11018" y="4734"/>
                      </a:moveTo>
                      <a:cubicBezTo>
                        <a:pt x="11278" y="4734"/>
                        <a:pt x="12114" y="5973"/>
                        <a:pt x="12340" y="6117"/>
                      </a:cubicBezTo>
                      <a:cubicBezTo>
                        <a:pt x="12432" y="6168"/>
                        <a:pt x="12472" y="6275"/>
                        <a:pt x="12538" y="6344"/>
                      </a:cubicBezTo>
                      <a:cubicBezTo>
                        <a:pt x="12583" y="6394"/>
                        <a:pt x="12592" y="6413"/>
                        <a:pt x="12582" y="6413"/>
                      </a:cubicBezTo>
                      <a:cubicBezTo>
                        <a:pt x="12559" y="6413"/>
                        <a:pt x="12436" y="6317"/>
                        <a:pt x="12403" y="6289"/>
                      </a:cubicBezTo>
                      <a:cubicBezTo>
                        <a:pt x="12236" y="6141"/>
                        <a:pt x="12155" y="6082"/>
                        <a:pt x="12132" y="6082"/>
                      </a:cubicBezTo>
                      <a:cubicBezTo>
                        <a:pt x="12091" y="6082"/>
                        <a:pt x="12244" y="6277"/>
                        <a:pt x="12436" y="6487"/>
                      </a:cubicBezTo>
                      <a:cubicBezTo>
                        <a:pt x="12586" y="6652"/>
                        <a:pt x="12677" y="7077"/>
                        <a:pt x="12787" y="7300"/>
                      </a:cubicBezTo>
                      <a:cubicBezTo>
                        <a:pt x="12894" y="7514"/>
                        <a:pt x="12926" y="7596"/>
                        <a:pt x="12912" y="7596"/>
                      </a:cubicBezTo>
                      <a:cubicBezTo>
                        <a:pt x="12874" y="7596"/>
                        <a:pt x="12482" y="6972"/>
                        <a:pt x="12348" y="6806"/>
                      </a:cubicBezTo>
                      <a:cubicBezTo>
                        <a:pt x="12238" y="6670"/>
                        <a:pt x="12102" y="6472"/>
                        <a:pt x="11996" y="6344"/>
                      </a:cubicBezTo>
                      <a:cubicBezTo>
                        <a:pt x="11985" y="6331"/>
                        <a:pt x="11978" y="6325"/>
                        <a:pt x="11974" y="6325"/>
                      </a:cubicBezTo>
                      <a:cubicBezTo>
                        <a:pt x="11936" y="6325"/>
                        <a:pt x="12134" y="6796"/>
                        <a:pt x="12129" y="6796"/>
                      </a:cubicBezTo>
                      <a:cubicBezTo>
                        <a:pt x="12129" y="6796"/>
                        <a:pt x="12128" y="6795"/>
                        <a:pt x="12128" y="6795"/>
                      </a:cubicBezTo>
                      <a:cubicBezTo>
                        <a:pt x="11828" y="6344"/>
                        <a:pt x="11652" y="5960"/>
                        <a:pt x="11425" y="5498"/>
                      </a:cubicBezTo>
                      <a:cubicBezTo>
                        <a:pt x="11311" y="5260"/>
                        <a:pt x="10963" y="4967"/>
                        <a:pt x="10974" y="4751"/>
                      </a:cubicBezTo>
                      <a:cubicBezTo>
                        <a:pt x="10986" y="4739"/>
                        <a:pt x="11001" y="4734"/>
                        <a:pt x="11018" y="4734"/>
                      </a:cubicBezTo>
                      <a:close/>
                      <a:moveTo>
                        <a:pt x="10619" y="8155"/>
                      </a:moveTo>
                      <a:cubicBezTo>
                        <a:pt x="10649" y="8155"/>
                        <a:pt x="10741" y="8284"/>
                        <a:pt x="10762" y="8318"/>
                      </a:cubicBezTo>
                      <a:cubicBezTo>
                        <a:pt x="10948" y="8626"/>
                        <a:pt x="11212" y="8828"/>
                        <a:pt x="11505" y="9040"/>
                      </a:cubicBezTo>
                      <a:cubicBezTo>
                        <a:pt x="11758" y="9223"/>
                        <a:pt x="11901" y="9454"/>
                        <a:pt x="12099" y="9688"/>
                      </a:cubicBezTo>
                      <a:cubicBezTo>
                        <a:pt x="12207" y="9815"/>
                        <a:pt x="12246" y="9862"/>
                        <a:pt x="12234" y="9862"/>
                      </a:cubicBezTo>
                      <a:cubicBezTo>
                        <a:pt x="12224" y="9862"/>
                        <a:pt x="12166" y="9819"/>
                        <a:pt x="12080" y="9762"/>
                      </a:cubicBezTo>
                      <a:cubicBezTo>
                        <a:pt x="11937" y="9663"/>
                        <a:pt x="11791" y="9549"/>
                        <a:pt x="11648" y="9443"/>
                      </a:cubicBezTo>
                      <a:cubicBezTo>
                        <a:pt x="11589" y="9402"/>
                        <a:pt x="11218" y="9108"/>
                        <a:pt x="11177" y="9108"/>
                      </a:cubicBezTo>
                      <a:cubicBezTo>
                        <a:pt x="11170" y="9108"/>
                        <a:pt x="11173" y="9117"/>
                        <a:pt x="11190" y="9139"/>
                      </a:cubicBezTo>
                      <a:cubicBezTo>
                        <a:pt x="11406" y="9414"/>
                        <a:pt x="11611" y="9641"/>
                        <a:pt x="11846" y="9802"/>
                      </a:cubicBezTo>
                      <a:cubicBezTo>
                        <a:pt x="11884" y="9830"/>
                        <a:pt x="12194" y="10087"/>
                        <a:pt x="12164" y="10087"/>
                      </a:cubicBezTo>
                      <a:cubicBezTo>
                        <a:pt x="12159" y="10087"/>
                        <a:pt x="12145" y="10081"/>
                        <a:pt x="12121" y="10066"/>
                      </a:cubicBezTo>
                      <a:cubicBezTo>
                        <a:pt x="12041" y="10014"/>
                        <a:pt x="11610" y="9841"/>
                        <a:pt x="11542" y="9841"/>
                      </a:cubicBezTo>
                      <a:cubicBezTo>
                        <a:pt x="11532" y="9841"/>
                        <a:pt x="11530" y="9845"/>
                        <a:pt x="11538" y="9853"/>
                      </a:cubicBezTo>
                      <a:cubicBezTo>
                        <a:pt x="11611" y="9926"/>
                        <a:pt x="11623" y="9952"/>
                        <a:pt x="11600" y="9952"/>
                      </a:cubicBezTo>
                      <a:cubicBezTo>
                        <a:pt x="11550" y="9952"/>
                        <a:pt x="11328" y="9826"/>
                        <a:pt x="11237" y="9826"/>
                      </a:cubicBezTo>
                      <a:cubicBezTo>
                        <a:pt x="11212" y="9826"/>
                        <a:pt x="11196" y="9836"/>
                        <a:pt x="11198" y="9860"/>
                      </a:cubicBezTo>
                      <a:cubicBezTo>
                        <a:pt x="11199" y="9872"/>
                        <a:pt x="11192" y="9877"/>
                        <a:pt x="11180" y="9877"/>
                      </a:cubicBezTo>
                      <a:cubicBezTo>
                        <a:pt x="11133" y="9877"/>
                        <a:pt x="11006" y="9805"/>
                        <a:pt x="10974" y="9802"/>
                      </a:cubicBezTo>
                      <a:cubicBezTo>
                        <a:pt x="10370" y="9725"/>
                        <a:pt x="10718" y="8992"/>
                        <a:pt x="10718" y="8472"/>
                      </a:cubicBezTo>
                      <a:cubicBezTo>
                        <a:pt x="10707" y="8399"/>
                        <a:pt x="10644" y="8333"/>
                        <a:pt x="10619" y="8227"/>
                      </a:cubicBezTo>
                      <a:cubicBezTo>
                        <a:pt x="10604" y="8175"/>
                        <a:pt x="10607" y="8155"/>
                        <a:pt x="10619" y="8155"/>
                      </a:cubicBezTo>
                      <a:close/>
                      <a:moveTo>
                        <a:pt x="11757" y="8876"/>
                      </a:moveTo>
                      <a:cubicBezTo>
                        <a:pt x="11760" y="8876"/>
                        <a:pt x="11767" y="8878"/>
                        <a:pt x="11776" y="8882"/>
                      </a:cubicBezTo>
                      <a:cubicBezTo>
                        <a:pt x="11897" y="8941"/>
                        <a:pt x="12014" y="9102"/>
                        <a:pt x="12135" y="9161"/>
                      </a:cubicBezTo>
                      <a:cubicBezTo>
                        <a:pt x="12403" y="9293"/>
                        <a:pt x="12641" y="9809"/>
                        <a:pt x="12780" y="10058"/>
                      </a:cubicBezTo>
                      <a:cubicBezTo>
                        <a:pt x="12848" y="10185"/>
                        <a:pt x="12955" y="10382"/>
                        <a:pt x="12940" y="10382"/>
                      </a:cubicBezTo>
                      <a:cubicBezTo>
                        <a:pt x="12932" y="10382"/>
                        <a:pt x="12901" y="10343"/>
                        <a:pt x="12831" y="10241"/>
                      </a:cubicBezTo>
                      <a:cubicBezTo>
                        <a:pt x="12549" y="9842"/>
                        <a:pt x="12219" y="9450"/>
                        <a:pt x="11945" y="9069"/>
                      </a:cubicBezTo>
                      <a:cubicBezTo>
                        <a:pt x="11952" y="9058"/>
                        <a:pt x="11868" y="9022"/>
                        <a:pt x="11846" y="8996"/>
                      </a:cubicBezTo>
                      <a:cubicBezTo>
                        <a:pt x="11820" y="8971"/>
                        <a:pt x="11731" y="8876"/>
                        <a:pt x="11757" y="8876"/>
                      </a:cubicBezTo>
                      <a:close/>
                      <a:moveTo>
                        <a:pt x="10828" y="10077"/>
                      </a:moveTo>
                      <a:lnTo>
                        <a:pt x="10828" y="10077"/>
                      </a:lnTo>
                      <a:cubicBezTo>
                        <a:pt x="10992" y="10084"/>
                        <a:pt x="11099" y="10150"/>
                        <a:pt x="11223" y="10208"/>
                      </a:cubicBezTo>
                      <a:cubicBezTo>
                        <a:pt x="11355" y="10274"/>
                        <a:pt x="11560" y="10285"/>
                        <a:pt x="11714" y="10322"/>
                      </a:cubicBezTo>
                      <a:cubicBezTo>
                        <a:pt x="11952" y="10384"/>
                        <a:pt x="12512" y="10586"/>
                        <a:pt x="12505" y="10586"/>
                      </a:cubicBezTo>
                      <a:cubicBezTo>
                        <a:pt x="12293" y="10586"/>
                        <a:pt x="12051" y="10468"/>
                        <a:pt x="11817" y="10468"/>
                      </a:cubicBezTo>
                      <a:cubicBezTo>
                        <a:pt x="11733" y="10471"/>
                        <a:pt x="11608" y="10477"/>
                        <a:pt x="11476" y="10477"/>
                      </a:cubicBezTo>
                      <a:cubicBezTo>
                        <a:pt x="11255" y="10477"/>
                        <a:pt x="11014" y="10462"/>
                        <a:pt x="10908" y="10395"/>
                      </a:cubicBezTo>
                      <a:cubicBezTo>
                        <a:pt x="10798" y="10329"/>
                        <a:pt x="10828" y="10245"/>
                        <a:pt x="10828" y="10077"/>
                      </a:cubicBezTo>
                      <a:close/>
                      <a:moveTo>
                        <a:pt x="13648" y="10153"/>
                      </a:moveTo>
                      <a:cubicBezTo>
                        <a:pt x="13813" y="10388"/>
                        <a:pt x="13948" y="10604"/>
                        <a:pt x="14153" y="10860"/>
                      </a:cubicBezTo>
                      <a:cubicBezTo>
                        <a:pt x="14175" y="10886"/>
                        <a:pt x="14205" y="10915"/>
                        <a:pt x="14230" y="10941"/>
                      </a:cubicBezTo>
                      <a:cubicBezTo>
                        <a:pt x="13970" y="10805"/>
                        <a:pt x="13754" y="10696"/>
                        <a:pt x="13655" y="10648"/>
                      </a:cubicBezTo>
                      <a:cubicBezTo>
                        <a:pt x="13644" y="10615"/>
                        <a:pt x="13637" y="10589"/>
                        <a:pt x="13630" y="10553"/>
                      </a:cubicBezTo>
                      <a:lnTo>
                        <a:pt x="13630" y="10542"/>
                      </a:lnTo>
                      <a:lnTo>
                        <a:pt x="13648" y="10153"/>
                      </a:lnTo>
                      <a:close/>
                      <a:moveTo>
                        <a:pt x="14595" y="9631"/>
                      </a:moveTo>
                      <a:lnTo>
                        <a:pt x="14595" y="9631"/>
                      </a:lnTo>
                      <a:cubicBezTo>
                        <a:pt x="14596" y="9631"/>
                        <a:pt x="14597" y="9635"/>
                        <a:pt x="14600" y="9644"/>
                      </a:cubicBezTo>
                      <a:cubicBezTo>
                        <a:pt x="14626" y="9718"/>
                        <a:pt x="14688" y="9798"/>
                        <a:pt x="14776" y="9842"/>
                      </a:cubicBezTo>
                      <a:cubicBezTo>
                        <a:pt x="14908" y="9912"/>
                        <a:pt x="15040" y="10018"/>
                        <a:pt x="15091" y="10157"/>
                      </a:cubicBezTo>
                      <a:cubicBezTo>
                        <a:pt x="15095" y="10157"/>
                        <a:pt x="15091" y="10212"/>
                        <a:pt x="15087" y="10249"/>
                      </a:cubicBezTo>
                      <a:cubicBezTo>
                        <a:pt x="15344" y="10575"/>
                        <a:pt x="15604" y="10743"/>
                        <a:pt x="15644" y="10791"/>
                      </a:cubicBezTo>
                      <a:cubicBezTo>
                        <a:pt x="15780" y="10934"/>
                        <a:pt x="15853" y="10908"/>
                        <a:pt x="15860" y="11029"/>
                      </a:cubicBezTo>
                      <a:cubicBezTo>
                        <a:pt x="15857" y="11028"/>
                        <a:pt x="15853" y="11028"/>
                        <a:pt x="15849" y="11028"/>
                      </a:cubicBezTo>
                      <a:cubicBezTo>
                        <a:pt x="15798" y="11028"/>
                        <a:pt x="15763" y="11080"/>
                        <a:pt x="15696" y="11080"/>
                      </a:cubicBezTo>
                      <a:cubicBezTo>
                        <a:pt x="15671" y="11080"/>
                        <a:pt x="15643" y="11073"/>
                        <a:pt x="15608" y="11055"/>
                      </a:cubicBezTo>
                      <a:cubicBezTo>
                        <a:pt x="15545" y="11018"/>
                        <a:pt x="15549" y="10849"/>
                        <a:pt x="15487" y="10791"/>
                      </a:cubicBezTo>
                      <a:cubicBezTo>
                        <a:pt x="15439" y="10743"/>
                        <a:pt x="15095" y="10329"/>
                        <a:pt x="15054" y="10278"/>
                      </a:cubicBezTo>
                      <a:cubicBezTo>
                        <a:pt x="15014" y="10230"/>
                        <a:pt x="14985" y="10201"/>
                        <a:pt x="14956" y="10135"/>
                      </a:cubicBezTo>
                      <a:cubicBezTo>
                        <a:pt x="14886" y="10007"/>
                        <a:pt x="14699" y="9893"/>
                        <a:pt x="14622" y="9747"/>
                      </a:cubicBezTo>
                      <a:cubicBezTo>
                        <a:pt x="14619" y="9738"/>
                        <a:pt x="14593" y="9631"/>
                        <a:pt x="14595" y="9631"/>
                      </a:cubicBezTo>
                      <a:close/>
                      <a:moveTo>
                        <a:pt x="14912" y="10376"/>
                      </a:moveTo>
                      <a:cubicBezTo>
                        <a:pt x="14930" y="10376"/>
                        <a:pt x="15021" y="10452"/>
                        <a:pt x="15040" y="10468"/>
                      </a:cubicBezTo>
                      <a:cubicBezTo>
                        <a:pt x="15142" y="10553"/>
                        <a:pt x="15249" y="10666"/>
                        <a:pt x="15322" y="10772"/>
                      </a:cubicBezTo>
                      <a:cubicBezTo>
                        <a:pt x="15428" y="10934"/>
                        <a:pt x="15443" y="11051"/>
                        <a:pt x="15626" y="11146"/>
                      </a:cubicBezTo>
                      <a:cubicBezTo>
                        <a:pt x="15617" y="11164"/>
                        <a:pt x="15602" y="11172"/>
                        <a:pt x="15581" y="11172"/>
                      </a:cubicBezTo>
                      <a:cubicBezTo>
                        <a:pt x="15424" y="11172"/>
                        <a:pt x="14971" y="10707"/>
                        <a:pt x="14923" y="10652"/>
                      </a:cubicBezTo>
                      <a:cubicBezTo>
                        <a:pt x="14887" y="10616"/>
                        <a:pt x="14792" y="10546"/>
                        <a:pt x="14816" y="10546"/>
                      </a:cubicBezTo>
                      <a:cubicBezTo>
                        <a:pt x="14824" y="10546"/>
                        <a:pt x="14844" y="10553"/>
                        <a:pt x="14882" y="10571"/>
                      </a:cubicBezTo>
                      <a:cubicBezTo>
                        <a:pt x="14928" y="10594"/>
                        <a:pt x="14959" y="10604"/>
                        <a:pt x="14979" y="10604"/>
                      </a:cubicBezTo>
                      <a:cubicBezTo>
                        <a:pt x="15049" y="10604"/>
                        <a:pt x="14972" y="10479"/>
                        <a:pt x="14926" y="10410"/>
                      </a:cubicBezTo>
                      <a:cubicBezTo>
                        <a:pt x="14908" y="10385"/>
                        <a:pt x="14905" y="10376"/>
                        <a:pt x="14912" y="10376"/>
                      </a:cubicBezTo>
                      <a:close/>
                      <a:moveTo>
                        <a:pt x="15948" y="11158"/>
                      </a:moveTo>
                      <a:cubicBezTo>
                        <a:pt x="16048" y="11158"/>
                        <a:pt x="16082" y="11272"/>
                        <a:pt x="16190" y="11366"/>
                      </a:cubicBezTo>
                      <a:cubicBezTo>
                        <a:pt x="16150" y="11395"/>
                        <a:pt x="16043" y="11366"/>
                        <a:pt x="15970" y="11435"/>
                      </a:cubicBezTo>
                      <a:cubicBezTo>
                        <a:pt x="15931" y="11467"/>
                        <a:pt x="15781" y="11586"/>
                        <a:pt x="15749" y="11586"/>
                      </a:cubicBezTo>
                      <a:cubicBezTo>
                        <a:pt x="15748" y="11586"/>
                        <a:pt x="15747" y="11586"/>
                        <a:pt x="15747" y="11586"/>
                      </a:cubicBezTo>
                      <a:cubicBezTo>
                        <a:pt x="15710" y="11578"/>
                        <a:pt x="15662" y="11509"/>
                        <a:pt x="15640" y="11472"/>
                      </a:cubicBezTo>
                      <a:cubicBezTo>
                        <a:pt x="15567" y="11377"/>
                        <a:pt x="15538" y="11417"/>
                        <a:pt x="15611" y="11318"/>
                      </a:cubicBezTo>
                      <a:cubicBezTo>
                        <a:pt x="15644" y="11271"/>
                        <a:pt x="15787" y="11216"/>
                        <a:pt x="15857" y="11183"/>
                      </a:cubicBezTo>
                      <a:cubicBezTo>
                        <a:pt x="15893" y="11166"/>
                        <a:pt x="15923" y="11158"/>
                        <a:pt x="15948" y="11158"/>
                      </a:cubicBezTo>
                      <a:close/>
                      <a:moveTo>
                        <a:pt x="16292" y="11509"/>
                      </a:moveTo>
                      <a:cubicBezTo>
                        <a:pt x="16311" y="11509"/>
                        <a:pt x="16333" y="11509"/>
                        <a:pt x="16355" y="11512"/>
                      </a:cubicBezTo>
                      <a:cubicBezTo>
                        <a:pt x="16432" y="11520"/>
                        <a:pt x="16589" y="11538"/>
                        <a:pt x="16644" y="11564"/>
                      </a:cubicBezTo>
                      <a:cubicBezTo>
                        <a:pt x="16648" y="11567"/>
                        <a:pt x="16651" y="11578"/>
                        <a:pt x="16648" y="11589"/>
                      </a:cubicBezTo>
                      <a:cubicBezTo>
                        <a:pt x="16640" y="11633"/>
                        <a:pt x="16578" y="11692"/>
                        <a:pt x="16523" y="11692"/>
                      </a:cubicBezTo>
                      <a:cubicBezTo>
                        <a:pt x="16498" y="11692"/>
                        <a:pt x="16479" y="11677"/>
                        <a:pt x="16461" y="11652"/>
                      </a:cubicBezTo>
                      <a:cubicBezTo>
                        <a:pt x="16450" y="11633"/>
                        <a:pt x="16446" y="11622"/>
                        <a:pt x="16432" y="11622"/>
                      </a:cubicBezTo>
                      <a:cubicBezTo>
                        <a:pt x="16421" y="11622"/>
                        <a:pt x="16421" y="11637"/>
                        <a:pt x="16413" y="11644"/>
                      </a:cubicBezTo>
                      <a:cubicBezTo>
                        <a:pt x="16410" y="11655"/>
                        <a:pt x="16410" y="11663"/>
                        <a:pt x="16402" y="11677"/>
                      </a:cubicBezTo>
                      <a:cubicBezTo>
                        <a:pt x="16391" y="11699"/>
                        <a:pt x="16377" y="11714"/>
                        <a:pt x="16362" y="11732"/>
                      </a:cubicBezTo>
                      <a:cubicBezTo>
                        <a:pt x="16351" y="11747"/>
                        <a:pt x="16340" y="11765"/>
                        <a:pt x="16333" y="11783"/>
                      </a:cubicBezTo>
                      <a:cubicBezTo>
                        <a:pt x="16303" y="11835"/>
                        <a:pt x="16245" y="11860"/>
                        <a:pt x="16168" y="11860"/>
                      </a:cubicBezTo>
                      <a:cubicBezTo>
                        <a:pt x="16098" y="11857"/>
                        <a:pt x="16025" y="11820"/>
                        <a:pt x="15996" y="11769"/>
                      </a:cubicBezTo>
                      <a:cubicBezTo>
                        <a:pt x="15974" y="11728"/>
                        <a:pt x="15985" y="11674"/>
                        <a:pt x="16025" y="11615"/>
                      </a:cubicBezTo>
                      <a:cubicBezTo>
                        <a:pt x="16076" y="11542"/>
                        <a:pt x="16161" y="11509"/>
                        <a:pt x="16292" y="11509"/>
                      </a:cubicBezTo>
                      <a:close/>
                      <a:moveTo>
                        <a:pt x="16692" y="11692"/>
                      </a:moveTo>
                      <a:cubicBezTo>
                        <a:pt x="16688" y="11710"/>
                        <a:pt x="16684" y="11739"/>
                        <a:pt x="16677" y="11765"/>
                      </a:cubicBezTo>
                      <a:cubicBezTo>
                        <a:pt x="16662" y="11805"/>
                        <a:pt x="16648" y="11842"/>
                        <a:pt x="16637" y="11871"/>
                      </a:cubicBezTo>
                      <a:cubicBezTo>
                        <a:pt x="16630" y="11889"/>
                        <a:pt x="16608" y="11985"/>
                        <a:pt x="16594" y="11985"/>
                      </a:cubicBezTo>
                      <a:cubicBezTo>
                        <a:pt x="16593" y="11985"/>
                        <a:pt x="16593" y="11985"/>
                        <a:pt x="16593" y="11985"/>
                      </a:cubicBezTo>
                      <a:cubicBezTo>
                        <a:pt x="16542" y="11959"/>
                        <a:pt x="16501" y="11952"/>
                        <a:pt x="16494" y="11890"/>
                      </a:cubicBezTo>
                      <a:cubicBezTo>
                        <a:pt x="16487" y="11860"/>
                        <a:pt x="16494" y="11838"/>
                        <a:pt x="16501" y="11824"/>
                      </a:cubicBezTo>
                      <a:cubicBezTo>
                        <a:pt x="16516" y="11794"/>
                        <a:pt x="16542" y="11776"/>
                        <a:pt x="16571" y="11747"/>
                      </a:cubicBezTo>
                      <a:cubicBezTo>
                        <a:pt x="16593" y="11721"/>
                        <a:pt x="16670" y="11692"/>
                        <a:pt x="16692" y="11692"/>
                      </a:cubicBezTo>
                      <a:close/>
                      <a:moveTo>
                        <a:pt x="16750" y="11879"/>
                      </a:moveTo>
                      <a:cubicBezTo>
                        <a:pt x="16758" y="11879"/>
                        <a:pt x="16776" y="11886"/>
                        <a:pt x="16787" y="11886"/>
                      </a:cubicBezTo>
                      <a:cubicBezTo>
                        <a:pt x="16793" y="11886"/>
                        <a:pt x="16817" y="11885"/>
                        <a:pt x="16843" y="11885"/>
                      </a:cubicBezTo>
                      <a:cubicBezTo>
                        <a:pt x="16892" y="11885"/>
                        <a:pt x="16951" y="11889"/>
                        <a:pt x="16937" y="11915"/>
                      </a:cubicBezTo>
                      <a:cubicBezTo>
                        <a:pt x="16955" y="11952"/>
                        <a:pt x="16944" y="11963"/>
                        <a:pt x="16926" y="12003"/>
                      </a:cubicBezTo>
                      <a:cubicBezTo>
                        <a:pt x="16926" y="12007"/>
                        <a:pt x="16922" y="12007"/>
                        <a:pt x="16922" y="12007"/>
                      </a:cubicBezTo>
                      <a:cubicBezTo>
                        <a:pt x="16905" y="12034"/>
                        <a:pt x="16874" y="12050"/>
                        <a:pt x="16840" y="12050"/>
                      </a:cubicBezTo>
                      <a:cubicBezTo>
                        <a:pt x="16825" y="12050"/>
                        <a:pt x="16809" y="12047"/>
                        <a:pt x="16794" y="12040"/>
                      </a:cubicBezTo>
                      <a:cubicBezTo>
                        <a:pt x="16776" y="12029"/>
                        <a:pt x="16717" y="12021"/>
                        <a:pt x="16695" y="12003"/>
                      </a:cubicBezTo>
                      <a:cubicBezTo>
                        <a:pt x="16688" y="12003"/>
                        <a:pt x="16688" y="11999"/>
                        <a:pt x="16684" y="11999"/>
                      </a:cubicBezTo>
                      <a:cubicBezTo>
                        <a:pt x="16681" y="11992"/>
                        <a:pt x="16684" y="11912"/>
                        <a:pt x="16688" y="11901"/>
                      </a:cubicBezTo>
                      <a:cubicBezTo>
                        <a:pt x="16698" y="11883"/>
                        <a:pt x="16700" y="11880"/>
                        <a:pt x="16709" y="11880"/>
                      </a:cubicBezTo>
                      <a:cubicBezTo>
                        <a:pt x="16712" y="11880"/>
                        <a:pt x="16717" y="11881"/>
                        <a:pt x="16725" y="11881"/>
                      </a:cubicBezTo>
                      <a:cubicBezTo>
                        <a:pt x="16732" y="11881"/>
                        <a:pt x="16740" y="11880"/>
                        <a:pt x="16750" y="11879"/>
                      </a:cubicBezTo>
                      <a:close/>
                      <a:moveTo>
                        <a:pt x="16428" y="12049"/>
                      </a:moveTo>
                      <a:cubicBezTo>
                        <a:pt x="16447" y="12049"/>
                        <a:pt x="16468" y="12055"/>
                        <a:pt x="16479" y="12055"/>
                      </a:cubicBezTo>
                      <a:cubicBezTo>
                        <a:pt x="16481" y="12055"/>
                        <a:pt x="16482" y="12055"/>
                        <a:pt x="16483" y="12054"/>
                      </a:cubicBezTo>
                      <a:cubicBezTo>
                        <a:pt x="16498" y="12054"/>
                        <a:pt x="16516" y="12054"/>
                        <a:pt x="16531" y="12058"/>
                      </a:cubicBezTo>
                      <a:cubicBezTo>
                        <a:pt x="16571" y="12062"/>
                        <a:pt x="16615" y="12076"/>
                        <a:pt x="16648" y="12076"/>
                      </a:cubicBezTo>
                      <a:cubicBezTo>
                        <a:pt x="16681" y="12080"/>
                        <a:pt x="16794" y="12073"/>
                        <a:pt x="16787" y="12128"/>
                      </a:cubicBezTo>
                      <a:cubicBezTo>
                        <a:pt x="16758" y="12183"/>
                        <a:pt x="16739" y="12190"/>
                        <a:pt x="16699" y="12197"/>
                      </a:cubicBezTo>
                      <a:cubicBezTo>
                        <a:pt x="16690" y="12198"/>
                        <a:pt x="16681" y="12199"/>
                        <a:pt x="16673" y="12199"/>
                      </a:cubicBezTo>
                      <a:cubicBezTo>
                        <a:pt x="16616" y="12199"/>
                        <a:pt x="16562" y="12180"/>
                        <a:pt x="16505" y="12161"/>
                      </a:cubicBezTo>
                      <a:cubicBezTo>
                        <a:pt x="16468" y="12146"/>
                        <a:pt x="16432" y="12146"/>
                        <a:pt x="16410" y="12113"/>
                      </a:cubicBezTo>
                      <a:cubicBezTo>
                        <a:pt x="16406" y="12106"/>
                        <a:pt x="16402" y="12098"/>
                        <a:pt x="16395" y="12087"/>
                      </a:cubicBezTo>
                      <a:cubicBezTo>
                        <a:pt x="16390" y="12056"/>
                        <a:pt x="16407" y="12049"/>
                        <a:pt x="16428" y="12049"/>
                      </a:cubicBezTo>
                      <a:close/>
                      <a:moveTo>
                        <a:pt x="16281" y="12161"/>
                      </a:moveTo>
                      <a:cubicBezTo>
                        <a:pt x="16296" y="12161"/>
                        <a:pt x="16307" y="12161"/>
                        <a:pt x="16322" y="12164"/>
                      </a:cubicBezTo>
                      <a:lnTo>
                        <a:pt x="16391" y="12179"/>
                      </a:lnTo>
                      <a:cubicBezTo>
                        <a:pt x="16417" y="12186"/>
                        <a:pt x="16446" y="12190"/>
                        <a:pt x="16476" y="12197"/>
                      </a:cubicBezTo>
                      <a:cubicBezTo>
                        <a:pt x="16534" y="12201"/>
                        <a:pt x="16648" y="12216"/>
                        <a:pt x="16644" y="12282"/>
                      </a:cubicBezTo>
                      <a:cubicBezTo>
                        <a:pt x="16637" y="12293"/>
                        <a:pt x="16629" y="12296"/>
                        <a:pt x="16622" y="12307"/>
                      </a:cubicBezTo>
                      <a:cubicBezTo>
                        <a:pt x="16602" y="12320"/>
                        <a:pt x="16577" y="12326"/>
                        <a:pt x="16550" y="12326"/>
                      </a:cubicBezTo>
                      <a:cubicBezTo>
                        <a:pt x="16515" y="12326"/>
                        <a:pt x="16476" y="12315"/>
                        <a:pt x="16443" y="12296"/>
                      </a:cubicBezTo>
                      <a:cubicBezTo>
                        <a:pt x="16391" y="12271"/>
                        <a:pt x="16322" y="12245"/>
                        <a:pt x="16267" y="12219"/>
                      </a:cubicBezTo>
                      <a:cubicBezTo>
                        <a:pt x="16259" y="12216"/>
                        <a:pt x="16259" y="12208"/>
                        <a:pt x="16252" y="12205"/>
                      </a:cubicBezTo>
                      <a:cubicBezTo>
                        <a:pt x="16227" y="12183"/>
                        <a:pt x="16252" y="12161"/>
                        <a:pt x="16281" y="12161"/>
                      </a:cubicBezTo>
                      <a:close/>
                      <a:moveTo>
                        <a:pt x="16175" y="12256"/>
                      </a:moveTo>
                      <a:cubicBezTo>
                        <a:pt x="16194" y="12256"/>
                        <a:pt x="16223" y="12263"/>
                        <a:pt x="16230" y="12271"/>
                      </a:cubicBezTo>
                      <a:cubicBezTo>
                        <a:pt x="16270" y="12293"/>
                        <a:pt x="16490" y="12329"/>
                        <a:pt x="16479" y="12380"/>
                      </a:cubicBezTo>
                      <a:cubicBezTo>
                        <a:pt x="16471" y="12406"/>
                        <a:pt x="16446" y="12416"/>
                        <a:pt x="16414" y="12416"/>
                      </a:cubicBezTo>
                      <a:cubicBezTo>
                        <a:pt x="16320" y="12416"/>
                        <a:pt x="16165" y="12330"/>
                        <a:pt x="16157" y="12271"/>
                      </a:cubicBezTo>
                      <a:cubicBezTo>
                        <a:pt x="16157" y="12260"/>
                        <a:pt x="16168" y="12256"/>
                        <a:pt x="16175" y="12256"/>
                      </a:cubicBezTo>
                      <a:close/>
                      <a:moveTo>
                        <a:pt x="15637" y="12765"/>
                      </a:moveTo>
                      <a:cubicBezTo>
                        <a:pt x="15732" y="12787"/>
                        <a:pt x="15835" y="12809"/>
                        <a:pt x="15933" y="12831"/>
                      </a:cubicBezTo>
                      <a:cubicBezTo>
                        <a:pt x="15780" y="12864"/>
                        <a:pt x="15626" y="12904"/>
                        <a:pt x="15479" y="12952"/>
                      </a:cubicBezTo>
                      <a:cubicBezTo>
                        <a:pt x="15531" y="12886"/>
                        <a:pt x="15586" y="12824"/>
                        <a:pt x="15637" y="12765"/>
                      </a:cubicBezTo>
                      <a:close/>
                      <a:moveTo>
                        <a:pt x="14967" y="12611"/>
                      </a:moveTo>
                      <a:lnTo>
                        <a:pt x="14967" y="12611"/>
                      </a:lnTo>
                      <a:cubicBezTo>
                        <a:pt x="15106" y="12640"/>
                        <a:pt x="15238" y="12666"/>
                        <a:pt x="15377" y="12699"/>
                      </a:cubicBezTo>
                      <a:cubicBezTo>
                        <a:pt x="15307" y="12787"/>
                        <a:pt x="15238" y="12879"/>
                        <a:pt x="15168" y="12966"/>
                      </a:cubicBezTo>
                      <a:cubicBezTo>
                        <a:pt x="15131" y="12886"/>
                        <a:pt x="15102" y="12809"/>
                        <a:pt x="15073" y="12765"/>
                      </a:cubicBezTo>
                      <a:cubicBezTo>
                        <a:pt x="15051" y="12721"/>
                        <a:pt x="15014" y="12666"/>
                        <a:pt x="14967" y="12611"/>
                      </a:cubicBezTo>
                      <a:close/>
                      <a:moveTo>
                        <a:pt x="16977" y="12043"/>
                      </a:moveTo>
                      <a:cubicBezTo>
                        <a:pt x="17193" y="12172"/>
                        <a:pt x="17391" y="12498"/>
                        <a:pt x="17574" y="12794"/>
                      </a:cubicBezTo>
                      <a:cubicBezTo>
                        <a:pt x="17611" y="12860"/>
                        <a:pt x="17644" y="12919"/>
                        <a:pt x="17684" y="12977"/>
                      </a:cubicBezTo>
                      <a:cubicBezTo>
                        <a:pt x="17563" y="12955"/>
                        <a:pt x="17439" y="12937"/>
                        <a:pt x="17311" y="12919"/>
                      </a:cubicBezTo>
                      <a:cubicBezTo>
                        <a:pt x="17325" y="12879"/>
                        <a:pt x="17248" y="12827"/>
                        <a:pt x="17069" y="12776"/>
                      </a:cubicBezTo>
                      <a:cubicBezTo>
                        <a:pt x="17047" y="12567"/>
                        <a:pt x="16922" y="12479"/>
                        <a:pt x="16662" y="12333"/>
                      </a:cubicBezTo>
                      <a:cubicBezTo>
                        <a:pt x="16739" y="12263"/>
                        <a:pt x="16813" y="12190"/>
                        <a:pt x="16846" y="12131"/>
                      </a:cubicBezTo>
                      <a:cubicBezTo>
                        <a:pt x="16882" y="12131"/>
                        <a:pt x="16944" y="12087"/>
                        <a:pt x="16977" y="12043"/>
                      </a:cubicBezTo>
                      <a:close/>
                      <a:moveTo>
                        <a:pt x="11884" y="10707"/>
                      </a:moveTo>
                      <a:cubicBezTo>
                        <a:pt x="12303" y="10707"/>
                        <a:pt x="12778" y="10731"/>
                        <a:pt x="13040" y="10912"/>
                      </a:cubicBezTo>
                      <a:cubicBezTo>
                        <a:pt x="13040" y="10912"/>
                        <a:pt x="13044" y="10912"/>
                        <a:pt x="13044" y="10919"/>
                      </a:cubicBezTo>
                      <a:cubicBezTo>
                        <a:pt x="13219" y="10930"/>
                        <a:pt x="13428" y="11084"/>
                        <a:pt x="13399" y="11084"/>
                      </a:cubicBezTo>
                      <a:cubicBezTo>
                        <a:pt x="13379" y="11084"/>
                        <a:pt x="13331" y="11082"/>
                        <a:pt x="13286" y="11082"/>
                      </a:cubicBezTo>
                      <a:cubicBezTo>
                        <a:pt x="13229" y="11082"/>
                        <a:pt x="13177" y="11085"/>
                        <a:pt x="13194" y="11095"/>
                      </a:cubicBezTo>
                      <a:cubicBezTo>
                        <a:pt x="13318" y="11164"/>
                        <a:pt x="13439" y="11249"/>
                        <a:pt x="13556" y="11340"/>
                      </a:cubicBezTo>
                      <a:cubicBezTo>
                        <a:pt x="13626" y="11388"/>
                        <a:pt x="13692" y="11446"/>
                        <a:pt x="13754" y="11498"/>
                      </a:cubicBezTo>
                      <a:cubicBezTo>
                        <a:pt x="13824" y="11560"/>
                        <a:pt x="13897" y="11622"/>
                        <a:pt x="13963" y="11688"/>
                      </a:cubicBezTo>
                      <a:lnTo>
                        <a:pt x="14047" y="11769"/>
                      </a:lnTo>
                      <a:cubicBezTo>
                        <a:pt x="14249" y="11970"/>
                        <a:pt x="14435" y="12186"/>
                        <a:pt x="14604" y="12395"/>
                      </a:cubicBezTo>
                      <a:cubicBezTo>
                        <a:pt x="14622" y="12413"/>
                        <a:pt x="14637" y="12439"/>
                        <a:pt x="14655" y="12457"/>
                      </a:cubicBezTo>
                      <a:cubicBezTo>
                        <a:pt x="14688" y="12498"/>
                        <a:pt x="14721" y="12534"/>
                        <a:pt x="14747" y="12575"/>
                      </a:cubicBezTo>
                      <a:cubicBezTo>
                        <a:pt x="14967" y="12849"/>
                        <a:pt x="15113" y="13065"/>
                        <a:pt x="14692" y="13095"/>
                      </a:cubicBezTo>
                      <a:cubicBezTo>
                        <a:pt x="14682" y="13095"/>
                        <a:pt x="14672" y="13096"/>
                        <a:pt x="14663" y="13096"/>
                      </a:cubicBezTo>
                      <a:cubicBezTo>
                        <a:pt x="14292" y="13096"/>
                        <a:pt x="14072" y="12620"/>
                        <a:pt x="13750" y="12413"/>
                      </a:cubicBezTo>
                      <a:cubicBezTo>
                        <a:pt x="13729" y="12402"/>
                        <a:pt x="13710" y="12388"/>
                        <a:pt x="13685" y="12377"/>
                      </a:cubicBezTo>
                      <a:cubicBezTo>
                        <a:pt x="13556" y="12314"/>
                        <a:pt x="13435" y="12241"/>
                        <a:pt x="13318" y="12164"/>
                      </a:cubicBezTo>
                      <a:cubicBezTo>
                        <a:pt x="13117" y="12029"/>
                        <a:pt x="12934" y="11886"/>
                        <a:pt x="12747" y="11736"/>
                      </a:cubicBezTo>
                      <a:cubicBezTo>
                        <a:pt x="12597" y="11619"/>
                        <a:pt x="12439" y="11509"/>
                        <a:pt x="12274" y="11402"/>
                      </a:cubicBezTo>
                      <a:cubicBezTo>
                        <a:pt x="12055" y="11267"/>
                        <a:pt x="11498" y="11194"/>
                        <a:pt x="11707" y="11051"/>
                      </a:cubicBezTo>
                      <a:cubicBezTo>
                        <a:pt x="11753" y="11018"/>
                        <a:pt x="11747" y="11006"/>
                        <a:pt x="11711" y="11006"/>
                      </a:cubicBezTo>
                      <a:cubicBezTo>
                        <a:pt x="11616" y="11006"/>
                        <a:pt x="11310" y="11094"/>
                        <a:pt x="11256" y="11113"/>
                      </a:cubicBezTo>
                      <a:cubicBezTo>
                        <a:pt x="11244" y="11118"/>
                        <a:pt x="11235" y="11120"/>
                        <a:pt x="11230" y="11120"/>
                      </a:cubicBezTo>
                      <a:cubicBezTo>
                        <a:pt x="11186" y="11120"/>
                        <a:pt x="11321" y="10998"/>
                        <a:pt x="11370" y="10985"/>
                      </a:cubicBezTo>
                      <a:cubicBezTo>
                        <a:pt x="11659" y="10922"/>
                        <a:pt x="11786" y="10805"/>
                        <a:pt x="11643" y="10805"/>
                      </a:cubicBezTo>
                      <a:cubicBezTo>
                        <a:pt x="11595" y="10805"/>
                        <a:pt x="11518" y="10817"/>
                        <a:pt x="11406" y="10849"/>
                      </a:cubicBezTo>
                      <a:cubicBezTo>
                        <a:pt x="11335" y="10869"/>
                        <a:pt x="11284" y="10877"/>
                        <a:pt x="11249" y="10877"/>
                      </a:cubicBezTo>
                      <a:cubicBezTo>
                        <a:pt x="11093" y="10877"/>
                        <a:pt x="11278" y="10710"/>
                        <a:pt x="11443" y="10710"/>
                      </a:cubicBezTo>
                      <a:cubicBezTo>
                        <a:pt x="11572" y="10710"/>
                        <a:pt x="11724" y="10707"/>
                        <a:pt x="11884" y="10707"/>
                      </a:cubicBezTo>
                      <a:close/>
                      <a:moveTo>
                        <a:pt x="22256" y="15291"/>
                      </a:moveTo>
                      <a:cubicBezTo>
                        <a:pt x="22323" y="15291"/>
                        <a:pt x="22234" y="15562"/>
                        <a:pt x="22014" y="15878"/>
                      </a:cubicBezTo>
                      <a:cubicBezTo>
                        <a:pt x="21812" y="16164"/>
                        <a:pt x="21589" y="16362"/>
                        <a:pt x="21629" y="16761"/>
                      </a:cubicBezTo>
                      <a:cubicBezTo>
                        <a:pt x="21464" y="16263"/>
                        <a:pt x="21695" y="16054"/>
                        <a:pt x="21896" y="15736"/>
                      </a:cubicBezTo>
                      <a:cubicBezTo>
                        <a:pt x="22093" y="15416"/>
                        <a:pt x="22211" y="15291"/>
                        <a:pt x="22256" y="15291"/>
                      </a:cubicBezTo>
                      <a:close/>
                      <a:moveTo>
                        <a:pt x="26105" y="16005"/>
                      </a:moveTo>
                      <a:cubicBezTo>
                        <a:pt x="26148" y="16005"/>
                        <a:pt x="26084" y="16100"/>
                        <a:pt x="25914" y="16237"/>
                      </a:cubicBezTo>
                      <a:cubicBezTo>
                        <a:pt x="25772" y="16351"/>
                        <a:pt x="25636" y="16519"/>
                        <a:pt x="25398" y="16549"/>
                      </a:cubicBezTo>
                      <a:cubicBezTo>
                        <a:pt x="24970" y="16604"/>
                        <a:pt x="24545" y="16801"/>
                        <a:pt x="24134" y="17006"/>
                      </a:cubicBezTo>
                      <a:lnTo>
                        <a:pt x="23805" y="16849"/>
                      </a:lnTo>
                      <a:lnTo>
                        <a:pt x="23805" y="16849"/>
                      </a:lnTo>
                      <a:cubicBezTo>
                        <a:pt x="23805" y="16849"/>
                        <a:pt x="23805" y="16849"/>
                        <a:pt x="23805" y="16849"/>
                      </a:cubicBezTo>
                      <a:cubicBezTo>
                        <a:pt x="23821" y="16849"/>
                        <a:pt x="24727" y="16471"/>
                        <a:pt x="25306" y="16406"/>
                      </a:cubicBezTo>
                      <a:cubicBezTo>
                        <a:pt x="25548" y="16380"/>
                        <a:pt x="25709" y="16278"/>
                        <a:pt x="25852" y="16164"/>
                      </a:cubicBezTo>
                      <a:cubicBezTo>
                        <a:pt x="25990" y="16052"/>
                        <a:pt x="26074" y="16005"/>
                        <a:pt x="26105" y="16005"/>
                      </a:cubicBezTo>
                      <a:close/>
                      <a:moveTo>
                        <a:pt x="16410" y="16215"/>
                      </a:moveTo>
                      <a:lnTo>
                        <a:pt x="16410" y="16215"/>
                      </a:lnTo>
                      <a:cubicBezTo>
                        <a:pt x="16358" y="16259"/>
                        <a:pt x="16190" y="16285"/>
                        <a:pt x="16157" y="16523"/>
                      </a:cubicBezTo>
                      <a:cubicBezTo>
                        <a:pt x="16219" y="16444"/>
                        <a:pt x="16437" y="16327"/>
                        <a:pt x="16504" y="16327"/>
                      </a:cubicBezTo>
                      <a:cubicBezTo>
                        <a:pt x="16509" y="16327"/>
                        <a:pt x="16513" y="16328"/>
                        <a:pt x="16516" y="16329"/>
                      </a:cubicBezTo>
                      <a:cubicBezTo>
                        <a:pt x="16531" y="16336"/>
                        <a:pt x="16355" y="16585"/>
                        <a:pt x="16303" y="16666"/>
                      </a:cubicBezTo>
                      <a:cubicBezTo>
                        <a:pt x="16303" y="16666"/>
                        <a:pt x="16303" y="16666"/>
                        <a:pt x="16303" y="16666"/>
                      </a:cubicBezTo>
                      <a:cubicBezTo>
                        <a:pt x="16305" y="16666"/>
                        <a:pt x="16487" y="16438"/>
                        <a:pt x="16743" y="16398"/>
                      </a:cubicBezTo>
                      <a:lnTo>
                        <a:pt x="16743" y="16398"/>
                      </a:lnTo>
                      <a:cubicBezTo>
                        <a:pt x="16637" y="16468"/>
                        <a:pt x="16292" y="16750"/>
                        <a:pt x="16205" y="17109"/>
                      </a:cubicBezTo>
                      <a:cubicBezTo>
                        <a:pt x="16190" y="17164"/>
                        <a:pt x="16179" y="17219"/>
                        <a:pt x="16179" y="17278"/>
                      </a:cubicBezTo>
                      <a:cubicBezTo>
                        <a:pt x="16135" y="17127"/>
                        <a:pt x="16157" y="16966"/>
                        <a:pt x="16201" y="16823"/>
                      </a:cubicBezTo>
                      <a:cubicBezTo>
                        <a:pt x="16265" y="16608"/>
                        <a:pt x="16383" y="16442"/>
                        <a:pt x="16363" y="16442"/>
                      </a:cubicBezTo>
                      <a:cubicBezTo>
                        <a:pt x="16363" y="16442"/>
                        <a:pt x="16363" y="16442"/>
                        <a:pt x="16362" y="16442"/>
                      </a:cubicBezTo>
                      <a:cubicBezTo>
                        <a:pt x="16303" y="16475"/>
                        <a:pt x="16157" y="16545"/>
                        <a:pt x="16076" y="16688"/>
                      </a:cubicBezTo>
                      <a:cubicBezTo>
                        <a:pt x="16062" y="16710"/>
                        <a:pt x="16051" y="16728"/>
                        <a:pt x="16043" y="16750"/>
                      </a:cubicBezTo>
                      <a:cubicBezTo>
                        <a:pt x="16040" y="16713"/>
                        <a:pt x="16036" y="16677"/>
                        <a:pt x="16036" y="16644"/>
                      </a:cubicBezTo>
                      <a:cubicBezTo>
                        <a:pt x="16029" y="16380"/>
                        <a:pt x="16157" y="16245"/>
                        <a:pt x="16410" y="16215"/>
                      </a:cubicBezTo>
                      <a:close/>
                      <a:moveTo>
                        <a:pt x="11945" y="17116"/>
                      </a:moveTo>
                      <a:lnTo>
                        <a:pt x="11945" y="17116"/>
                      </a:lnTo>
                      <a:cubicBezTo>
                        <a:pt x="11934" y="17226"/>
                        <a:pt x="11923" y="17336"/>
                        <a:pt x="11915" y="17446"/>
                      </a:cubicBezTo>
                      <a:cubicBezTo>
                        <a:pt x="11908" y="17373"/>
                        <a:pt x="11908" y="17300"/>
                        <a:pt x="11904" y="17234"/>
                      </a:cubicBezTo>
                      <a:cubicBezTo>
                        <a:pt x="11915" y="17204"/>
                        <a:pt x="11923" y="17186"/>
                        <a:pt x="11926" y="17164"/>
                      </a:cubicBezTo>
                      <a:cubicBezTo>
                        <a:pt x="11934" y="17149"/>
                        <a:pt x="11941" y="17131"/>
                        <a:pt x="11945" y="17116"/>
                      </a:cubicBezTo>
                      <a:close/>
                      <a:moveTo>
                        <a:pt x="11610" y="17124"/>
                      </a:moveTo>
                      <a:cubicBezTo>
                        <a:pt x="11617" y="17124"/>
                        <a:pt x="11623" y="17125"/>
                        <a:pt x="11630" y="17127"/>
                      </a:cubicBezTo>
                      <a:cubicBezTo>
                        <a:pt x="11637" y="17131"/>
                        <a:pt x="11648" y="17135"/>
                        <a:pt x="11652" y="17146"/>
                      </a:cubicBezTo>
                      <a:cubicBezTo>
                        <a:pt x="11666" y="17160"/>
                        <a:pt x="11670" y="17182"/>
                        <a:pt x="11666" y="17204"/>
                      </a:cubicBezTo>
                      <a:cubicBezTo>
                        <a:pt x="11663" y="17215"/>
                        <a:pt x="11663" y="17226"/>
                        <a:pt x="11655" y="17237"/>
                      </a:cubicBezTo>
                      <a:cubicBezTo>
                        <a:pt x="11571" y="17490"/>
                        <a:pt x="11520" y="17739"/>
                        <a:pt x="11498" y="17984"/>
                      </a:cubicBezTo>
                      <a:cubicBezTo>
                        <a:pt x="11498" y="18006"/>
                        <a:pt x="11491" y="18028"/>
                        <a:pt x="11491" y="18058"/>
                      </a:cubicBezTo>
                      <a:cubicBezTo>
                        <a:pt x="11487" y="18135"/>
                        <a:pt x="11483" y="18208"/>
                        <a:pt x="11487" y="18285"/>
                      </a:cubicBezTo>
                      <a:lnTo>
                        <a:pt x="11487" y="18303"/>
                      </a:lnTo>
                      <a:cubicBezTo>
                        <a:pt x="11498" y="18853"/>
                        <a:pt x="11666" y="19347"/>
                        <a:pt x="11989" y="19691"/>
                      </a:cubicBezTo>
                      <a:cubicBezTo>
                        <a:pt x="12007" y="19710"/>
                        <a:pt x="12007" y="19739"/>
                        <a:pt x="11989" y="19765"/>
                      </a:cubicBezTo>
                      <a:cubicBezTo>
                        <a:pt x="11989" y="19768"/>
                        <a:pt x="11981" y="19768"/>
                        <a:pt x="11981" y="19772"/>
                      </a:cubicBezTo>
                      <a:cubicBezTo>
                        <a:pt x="11974" y="19783"/>
                        <a:pt x="11956" y="19787"/>
                        <a:pt x="11941" y="19787"/>
                      </a:cubicBezTo>
                      <a:cubicBezTo>
                        <a:pt x="11926" y="19787"/>
                        <a:pt x="11908" y="19783"/>
                        <a:pt x="11901" y="19768"/>
                      </a:cubicBezTo>
                      <a:cubicBezTo>
                        <a:pt x="11842" y="19706"/>
                        <a:pt x="11791" y="19636"/>
                        <a:pt x="11740" y="19567"/>
                      </a:cubicBezTo>
                      <a:cubicBezTo>
                        <a:pt x="11487" y="19200"/>
                        <a:pt x="11362" y="18724"/>
                        <a:pt x="11370" y="18208"/>
                      </a:cubicBezTo>
                      <a:cubicBezTo>
                        <a:pt x="11370" y="18120"/>
                        <a:pt x="11373" y="18032"/>
                        <a:pt x="11384" y="17940"/>
                      </a:cubicBezTo>
                      <a:cubicBezTo>
                        <a:pt x="11384" y="17919"/>
                        <a:pt x="11388" y="17897"/>
                        <a:pt x="11392" y="17875"/>
                      </a:cubicBezTo>
                      <a:cubicBezTo>
                        <a:pt x="11403" y="17783"/>
                        <a:pt x="11417" y="17684"/>
                        <a:pt x="11439" y="17593"/>
                      </a:cubicBezTo>
                      <a:cubicBezTo>
                        <a:pt x="11469" y="17450"/>
                        <a:pt x="11505" y="17307"/>
                        <a:pt x="11557" y="17164"/>
                      </a:cubicBezTo>
                      <a:cubicBezTo>
                        <a:pt x="11565" y="17138"/>
                        <a:pt x="11587" y="17124"/>
                        <a:pt x="11610" y="17124"/>
                      </a:cubicBezTo>
                      <a:close/>
                      <a:moveTo>
                        <a:pt x="15249" y="27738"/>
                      </a:moveTo>
                      <a:cubicBezTo>
                        <a:pt x="15278" y="27976"/>
                        <a:pt x="15322" y="28178"/>
                        <a:pt x="15395" y="28398"/>
                      </a:cubicBezTo>
                      <a:cubicBezTo>
                        <a:pt x="15106" y="28284"/>
                        <a:pt x="14857" y="28141"/>
                        <a:pt x="14674" y="27947"/>
                      </a:cubicBezTo>
                      <a:cubicBezTo>
                        <a:pt x="14684" y="27892"/>
                        <a:pt x="14692" y="27841"/>
                        <a:pt x="14703" y="27786"/>
                      </a:cubicBezTo>
                      <a:cubicBezTo>
                        <a:pt x="14760" y="27795"/>
                        <a:pt x="14827" y="27801"/>
                        <a:pt x="14896" y="27801"/>
                      </a:cubicBezTo>
                      <a:cubicBezTo>
                        <a:pt x="15019" y="27801"/>
                        <a:pt x="15150" y="27783"/>
                        <a:pt x="15249" y="27738"/>
                      </a:cubicBezTo>
                      <a:close/>
                      <a:moveTo>
                        <a:pt x="9667" y="0"/>
                      </a:moveTo>
                      <a:cubicBezTo>
                        <a:pt x="9634" y="8"/>
                        <a:pt x="9619" y="301"/>
                        <a:pt x="9597" y="517"/>
                      </a:cubicBezTo>
                      <a:cubicBezTo>
                        <a:pt x="9593" y="506"/>
                        <a:pt x="9586" y="495"/>
                        <a:pt x="9582" y="469"/>
                      </a:cubicBezTo>
                      <a:cubicBezTo>
                        <a:pt x="9564" y="337"/>
                        <a:pt x="9586" y="257"/>
                        <a:pt x="9568" y="205"/>
                      </a:cubicBezTo>
                      <a:cubicBezTo>
                        <a:pt x="9564" y="191"/>
                        <a:pt x="9557" y="176"/>
                        <a:pt x="9542" y="169"/>
                      </a:cubicBezTo>
                      <a:cubicBezTo>
                        <a:pt x="9541" y="169"/>
                        <a:pt x="9540" y="168"/>
                        <a:pt x="9539" y="168"/>
                      </a:cubicBezTo>
                      <a:cubicBezTo>
                        <a:pt x="9526" y="168"/>
                        <a:pt x="9515" y="193"/>
                        <a:pt x="9494" y="231"/>
                      </a:cubicBezTo>
                      <a:cubicBezTo>
                        <a:pt x="9472" y="301"/>
                        <a:pt x="9450" y="411"/>
                        <a:pt x="9436" y="495"/>
                      </a:cubicBezTo>
                      <a:cubicBezTo>
                        <a:pt x="9436" y="550"/>
                        <a:pt x="9447" y="685"/>
                        <a:pt x="9469" y="813"/>
                      </a:cubicBezTo>
                      <a:cubicBezTo>
                        <a:pt x="9487" y="909"/>
                        <a:pt x="9509" y="1000"/>
                        <a:pt x="9546" y="1037"/>
                      </a:cubicBezTo>
                      <a:cubicBezTo>
                        <a:pt x="9612" y="1106"/>
                        <a:pt x="9905" y="1246"/>
                        <a:pt x="10066" y="1330"/>
                      </a:cubicBezTo>
                      <a:cubicBezTo>
                        <a:pt x="10128" y="1363"/>
                        <a:pt x="10168" y="1392"/>
                        <a:pt x="10176" y="1399"/>
                      </a:cubicBezTo>
                      <a:cubicBezTo>
                        <a:pt x="10198" y="1660"/>
                        <a:pt x="10139" y="2000"/>
                        <a:pt x="10095" y="2253"/>
                      </a:cubicBezTo>
                      <a:cubicBezTo>
                        <a:pt x="10051" y="2509"/>
                        <a:pt x="9890" y="2608"/>
                        <a:pt x="9839" y="2894"/>
                      </a:cubicBezTo>
                      <a:cubicBezTo>
                        <a:pt x="9795" y="3150"/>
                        <a:pt x="9817" y="3326"/>
                        <a:pt x="9773" y="3601"/>
                      </a:cubicBezTo>
                      <a:cubicBezTo>
                        <a:pt x="9820" y="4055"/>
                        <a:pt x="9765" y="4414"/>
                        <a:pt x="9846" y="4842"/>
                      </a:cubicBezTo>
                      <a:cubicBezTo>
                        <a:pt x="9905" y="5183"/>
                        <a:pt x="9648" y="5593"/>
                        <a:pt x="9692" y="5901"/>
                      </a:cubicBezTo>
                      <a:cubicBezTo>
                        <a:pt x="9765" y="6769"/>
                        <a:pt x="10242" y="7428"/>
                        <a:pt x="10491" y="8245"/>
                      </a:cubicBezTo>
                      <a:cubicBezTo>
                        <a:pt x="10597" y="8589"/>
                        <a:pt x="10322" y="9864"/>
                        <a:pt x="10644" y="10044"/>
                      </a:cubicBezTo>
                      <a:cubicBezTo>
                        <a:pt x="10655" y="10091"/>
                        <a:pt x="10670" y="10238"/>
                        <a:pt x="10677" y="10267"/>
                      </a:cubicBezTo>
                      <a:cubicBezTo>
                        <a:pt x="10681" y="10278"/>
                        <a:pt x="10692" y="10278"/>
                        <a:pt x="10692" y="10285"/>
                      </a:cubicBezTo>
                      <a:cubicBezTo>
                        <a:pt x="10692" y="10311"/>
                        <a:pt x="10696" y="10318"/>
                        <a:pt x="10699" y="10340"/>
                      </a:cubicBezTo>
                      <a:cubicBezTo>
                        <a:pt x="10707" y="10373"/>
                        <a:pt x="10718" y="10351"/>
                        <a:pt x="10710" y="10395"/>
                      </a:cubicBezTo>
                      <a:cubicBezTo>
                        <a:pt x="10674" y="10608"/>
                        <a:pt x="10659" y="10794"/>
                        <a:pt x="10663" y="10970"/>
                      </a:cubicBezTo>
                      <a:cubicBezTo>
                        <a:pt x="10670" y="11175"/>
                        <a:pt x="10699" y="11362"/>
                        <a:pt x="10754" y="11527"/>
                      </a:cubicBezTo>
                      <a:cubicBezTo>
                        <a:pt x="10769" y="11567"/>
                        <a:pt x="10787" y="11615"/>
                        <a:pt x="10802" y="11655"/>
                      </a:cubicBezTo>
                      <a:cubicBezTo>
                        <a:pt x="10824" y="11706"/>
                        <a:pt x="10846" y="11754"/>
                        <a:pt x="10875" y="11805"/>
                      </a:cubicBezTo>
                      <a:cubicBezTo>
                        <a:pt x="10890" y="11835"/>
                        <a:pt x="10901" y="11857"/>
                        <a:pt x="10919" y="11886"/>
                      </a:cubicBezTo>
                      <a:cubicBezTo>
                        <a:pt x="10963" y="11948"/>
                        <a:pt x="11003" y="12014"/>
                        <a:pt x="11055" y="12073"/>
                      </a:cubicBezTo>
                      <a:cubicBezTo>
                        <a:pt x="11058" y="12080"/>
                        <a:pt x="11066" y="12091"/>
                        <a:pt x="11073" y="12095"/>
                      </a:cubicBezTo>
                      <a:cubicBezTo>
                        <a:pt x="11128" y="12161"/>
                        <a:pt x="11183" y="12219"/>
                        <a:pt x="11242" y="12278"/>
                      </a:cubicBezTo>
                      <a:lnTo>
                        <a:pt x="11245" y="12282"/>
                      </a:lnTo>
                      <a:cubicBezTo>
                        <a:pt x="11311" y="12344"/>
                        <a:pt x="11373" y="12395"/>
                        <a:pt x="11443" y="12450"/>
                      </a:cubicBezTo>
                      <a:cubicBezTo>
                        <a:pt x="11447" y="12450"/>
                        <a:pt x="11447" y="12457"/>
                        <a:pt x="11450" y="12457"/>
                      </a:cubicBezTo>
                      <a:lnTo>
                        <a:pt x="11659" y="12608"/>
                      </a:lnTo>
                      <a:cubicBezTo>
                        <a:pt x="11663" y="12611"/>
                        <a:pt x="11670" y="12615"/>
                        <a:pt x="11677" y="12622"/>
                      </a:cubicBezTo>
                      <a:cubicBezTo>
                        <a:pt x="11743" y="12666"/>
                        <a:pt x="11817" y="12714"/>
                        <a:pt x="11890" y="12758"/>
                      </a:cubicBezTo>
                      <a:cubicBezTo>
                        <a:pt x="11901" y="12761"/>
                        <a:pt x="11908" y="12769"/>
                        <a:pt x="11915" y="12772"/>
                      </a:cubicBezTo>
                      <a:cubicBezTo>
                        <a:pt x="11989" y="12820"/>
                        <a:pt x="12062" y="12860"/>
                        <a:pt x="12139" y="12901"/>
                      </a:cubicBezTo>
                      <a:lnTo>
                        <a:pt x="12165" y="12915"/>
                      </a:lnTo>
                      <a:cubicBezTo>
                        <a:pt x="12245" y="12959"/>
                        <a:pt x="12322" y="13003"/>
                        <a:pt x="12403" y="13047"/>
                      </a:cubicBezTo>
                      <a:cubicBezTo>
                        <a:pt x="12410" y="13051"/>
                        <a:pt x="12417" y="13058"/>
                        <a:pt x="12421" y="13058"/>
                      </a:cubicBezTo>
                      <a:cubicBezTo>
                        <a:pt x="12505" y="13102"/>
                        <a:pt x="12593" y="13150"/>
                        <a:pt x="12674" y="13197"/>
                      </a:cubicBezTo>
                      <a:cubicBezTo>
                        <a:pt x="12677" y="13197"/>
                        <a:pt x="12677" y="13205"/>
                        <a:pt x="12685" y="13205"/>
                      </a:cubicBezTo>
                      <a:cubicBezTo>
                        <a:pt x="12776" y="13252"/>
                        <a:pt x="12860" y="13303"/>
                        <a:pt x="12948" y="13358"/>
                      </a:cubicBezTo>
                      <a:lnTo>
                        <a:pt x="12952" y="13358"/>
                      </a:lnTo>
                      <a:cubicBezTo>
                        <a:pt x="13040" y="13413"/>
                        <a:pt x="13131" y="13468"/>
                        <a:pt x="13216" y="13527"/>
                      </a:cubicBezTo>
                      <a:cubicBezTo>
                        <a:pt x="13219" y="13534"/>
                        <a:pt x="13223" y="13534"/>
                        <a:pt x="13227" y="13538"/>
                      </a:cubicBezTo>
                      <a:cubicBezTo>
                        <a:pt x="13311" y="13596"/>
                        <a:pt x="13392" y="13655"/>
                        <a:pt x="13476" y="13721"/>
                      </a:cubicBezTo>
                      <a:cubicBezTo>
                        <a:pt x="13479" y="13725"/>
                        <a:pt x="13490" y="13728"/>
                        <a:pt x="13494" y="13739"/>
                      </a:cubicBezTo>
                      <a:cubicBezTo>
                        <a:pt x="13549" y="13783"/>
                        <a:pt x="13608" y="13835"/>
                        <a:pt x="13659" y="13886"/>
                      </a:cubicBezTo>
                      <a:lnTo>
                        <a:pt x="13714" y="13941"/>
                      </a:lnTo>
                      <a:lnTo>
                        <a:pt x="13729" y="13952"/>
                      </a:lnTo>
                      <a:cubicBezTo>
                        <a:pt x="13791" y="14018"/>
                        <a:pt x="13849" y="14087"/>
                        <a:pt x="13912" y="14161"/>
                      </a:cubicBezTo>
                      <a:cubicBezTo>
                        <a:pt x="13915" y="14168"/>
                        <a:pt x="13919" y="14175"/>
                        <a:pt x="13930" y="14183"/>
                      </a:cubicBezTo>
                      <a:cubicBezTo>
                        <a:pt x="13941" y="14201"/>
                        <a:pt x="13959" y="14223"/>
                        <a:pt x="13974" y="14241"/>
                      </a:cubicBezTo>
                      <a:cubicBezTo>
                        <a:pt x="13978" y="14252"/>
                        <a:pt x="13989" y="14259"/>
                        <a:pt x="13992" y="14267"/>
                      </a:cubicBezTo>
                      <a:cubicBezTo>
                        <a:pt x="14029" y="14303"/>
                        <a:pt x="14062" y="14333"/>
                        <a:pt x="14095" y="14369"/>
                      </a:cubicBezTo>
                      <a:cubicBezTo>
                        <a:pt x="14106" y="14384"/>
                        <a:pt x="14117" y="14399"/>
                        <a:pt x="14131" y="14413"/>
                      </a:cubicBezTo>
                      <a:cubicBezTo>
                        <a:pt x="14179" y="14472"/>
                        <a:pt x="14230" y="14530"/>
                        <a:pt x="14271" y="14589"/>
                      </a:cubicBezTo>
                      <a:cubicBezTo>
                        <a:pt x="14285" y="14607"/>
                        <a:pt x="14300" y="14626"/>
                        <a:pt x="14315" y="14651"/>
                      </a:cubicBezTo>
                      <a:cubicBezTo>
                        <a:pt x="14362" y="14725"/>
                        <a:pt x="14410" y="14798"/>
                        <a:pt x="14450" y="14864"/>
                      </a:cubicBezTo>
                      <a:cubicBezTo>
                        <a:pt x="14454" y="14875"/>
                        <a:pt x="14461" y="14882"/>
                        <a:pt x="14468" y="14893"/>
                      </a:cubicBezTo>
                      <a:cubicBezTo>
                        <a:pt x="14516" y="14974"/>
                        <a:pt x="14560" y="15058"/>
                        <a:pt x="14600" y="15146"/>
                      </a:cubicBezTo>
                      <a:cubicBezTo>
                        <a:pt x="14600" y="15146"/>
                        <a:pt x="14600" y="15149"/>
                        <a:pt x="14608" y="15149"/>
                      </a:cubicBezTo>
                      <a:cubicBezTo>
                        <a:pt x="14637" y="15208"/>
                        <a:pt x="14666" y="15274"/>
                        <a:pt x="14699" y="15333"/>
                      </a:cubicBezTo>
                      <a:cubicBezTo>
                        <a:pt x="14710" y="15259"/>
                        <a:pt x="14728" y="15186"/>
                        <a:pt x="14758" y="15120"/>
                      </a:cubicBezTo>
                      <a:cubicBezTo>
                        <a:pt x="14761" y="15113"/>
                        <a:pt x="14761" y="15109"/>
                        <a:pt x="14765" y="15102"/>
                      </a:cubicBezTo>
                      <a:cubicBezTo>
                        <a:pt x="14891" y="14792"/>
                        <a:pt x="15115" y="14625"/>
                        <a:pt x="15336" y="14625"/>
                      </a:cubicBezTo>
                      <a:cubicBezTo>
                        <a:pt x="15480" y="14625"/>
                        <a:pt x="15623" y="14696"/>
                        <a:pt x="15736" y="14845"/>
                      </a:cubicBezTo>
                      <a:cubicBezTo>
                        <a:pt x="15602" y="14778"/>
                        <a:pt x="15478" y="14744"/>
                        <a:pt x="15366" y="14744"/>
                      </a:cubicBezTo>
                      <a:cubicBezTo>
                        <a:pt x="15131" y="14744"/>
                        <a:pt x="14943" y="14890"/>
                        <a:pt x="14802" y="15175"/>
                      </a:cubicBezTo>
                      <a:cubicBezTo>
                        <a:pt x="14798" y="15182"/>
                        <a:pt x="14798" y="15190"/>
                        <a:pt x="14794" y="15193"/>
                      </a:cubicBezTo>
                      <a:cubicBezTo>
                        <a:pt x="14776" y="15230"/>
                        <a:pt x="14758" y="15278"/>
                        <a:pt x="14743" y="15318"/>
                      </a:cubicBezTo>
                      <a:lnTo>
                        <a:pt x="14739" y="15314"/>
                      </a:lnTo>
                      <a:lnTo>
                        <a:pt x="14725" y="15369"/>
                      </a:lnTo>
                      <a:cubicBezTo>
                        <a:pt x="14725" y="15373"/>
                        <a:pt x="14721" y="15377"/>
                        <a:pt x="14721" y="15384"/>
                      </a:cubicBezTo>
                      <a:lnTo>
                        <a:pt x="14717" y="15406"/>
                      </a:lnTo>
                      <a:lnTo>
                        <a:pt x="14710" y="15424"/>
                      </a:lnTo>
                      <a:lnTo>
                        <a:pt x="14655" y="15670"/>
                      </a:lnTo>
                      <a:cubicBezTo>
                        <a:pt x="14666" y="15681"/>
                        <a:pt x="14670" y="15695"/>
                        <a:pt x="14681" y="15703"/>
                      </a:cubicBezTo>
                      <a:cubicBezTo>
                        <a:pt x="14692" y="15721"/>
                        <a:pt x="14703" y="15736"/>
                        <a:pt x="14717" y="15754"/>
                      </a:cubicBezTo>
                      <a:cubicBezTo>
                        <a:pt x="14761" y="15816"/>
                        <a:pt x="14813" y="15886"/>
                        <a:pt x="14857" y="15952"/>
                      </a:cubicBezTo>
                      <a:cubicBezTo>
                        <a:pt x="14868" y="15963"/>
                        <a:pt x="14882" y="15981"/>
                        <a:pt x="14890" y="15996"/>
                      </a:cubicBezTo>
                      <a:cubicBezTo>
                        <a:pt x="14937" y="16065"/>
                        <a:pt x="14985" y="16135"/>
                        <a:pt x="15032" y="16201"/>
                      </a:cubicBezTo>
                      <a:lnTo>
                        <a:pt x="15058" y="16245"/>
                      </a:lnTo>
                      <a:cubicBezTo>
                        <a:pt x="15109" y="16311"/>
                        <a:pt x="15161" y="16384"/>
                        <a:pt x="15205" y="16453"/>
                      </a:cubicBezTo>
                      <a:cubicBezTo>
                        <a:pt x="15216" y="16468"/>
                        <a:pt x="15223" y="16475"/>
                        <a:pt x="15234" y="16490"/>
                      </a:cubicBezTo>
                      <a:cubicBezTo>
                        <a:pt x="15285" y="16563"/>
                        <a:pt x="15340" y="16637"/>
                        <a:pt x="15388" y="16706"/>
                      </a:cubicBezTo>
                      <a:cubicBezTo>
                        <a:pt x="15395" y="16713"/>
                        <a:pt x="15402" y="16724"/>
                        <a:pt x="15406" y="16732"/>
                      </a:cubicBezTo>
                      <a:cubicBezTo>
                        <a:pt x="15461" y="16805"/>
                        <a:pt x="15527" y="16878"/>
                        <a:pt x="15586" y="16952"/>
                      </a:cubicBezTo>
                      <a:lnTo>
                        <a:pt x="15600" y="16966"/>
                      </a:lnTo>
                      <a:cubicBezTo>
                        <a:pt x="15622" y="16996"/>
                        <a:pt x="15644" y="17025"/>
                        <a:pt x="15673" y="17058"/>
                      </a:cubicBezTo>
                      <a:cubicBezTo>
                        <a:pt x="15687" y="17076"/>
                        <a:pt x="15710" y="17081"/>
                        <a:pt x="15734" y="17081"/>
                      </a:cubicBezTo>
                      <a:cubicBezTo>
                        <a:pt x="15762" y="17081"/>
                        <a:pt x="15793" y="17075"/>
                        <a:pt x="15819" y="17075"/>
                      </a:cubicBezTo>
                      <a:cubicBezTo>
                        <a:pt x="15832" y="17075"/>
                        <a:pt x="15843" y="17076"/>
                        <a:pt x="15853" y="17080"/>
                      </a:cubicBezTo>
                      <a:cubicBezTo>
                        <a:pt x="15864" y="17098"/>
                        <a:pt x="15875" y="17116"/>
                        <a:pt x="15890" y="17135"/>
                      </a:cubicBezTo>
                      <a:lnTo>
                        <a:pt x="15890" y="17153"/>
                      </a:lnTo>
                      <a:cubicBezTo>
                        <a:pt x="15890" y="17160"/>
                        <a:pt x="15890" y="17168"/>
                        <a:pt x="15882" y="17171"/>
                      </a:cubicBezTo>
                      <a:cubicBezTo>
                        <a:pt x="15871" y="17241"/>
                        <a:pt x="15824" y="17318"/>
                        <a:pt x="15875" y="17332"/>
                      </a:cubicBezTo>
                      <a:lnTo>
                        <a:pt x="16054" y="17384"/>
                      </a:lnTo>
                      <a:cubicBezTo>
                        <a:pt x="16058" y="17387"/>
                        <a:pt x="16058" y="17391"/>
                        <a:pt x="16062" y="17398"/>
                      </a:cubicBezTo>
                      <a:cubicBezTo>
                        <a:pt x="16102" y="17461"/>
                        <a:pt x="16146" y="17527"/>
                        <a:pt x="16183" y="17589"/>
                      </a:cubicBezTo>
                      <a:cubicBezTo>
                        <a:pt x="16194" y="17607"/>
                        <a:pt x="16205" y="17629"/>
                        <a:pt x="16219" y="17647"/>
                      </a:cubicBezTo>
                      <a:cubicBezTo>
                        <a:pt x="16223" y="17662"/>
                        <a:pt x="16230" y="17673"/>
                        <a:pt x="16241" y="17684"/>
                      </a:cubicBezTo>
                      <a:cubicBezTo>
                        <a:pt x="16267" y="17735"/>
                        <a:pt x="16292" y="17790"/>
                        <a:pt x="16311" y="17845"/>
                      </a:cubicBezTo>
                      <a:cubicBezTo>
                        <a:pt x="16318" y="17875"/>
                        <a:pt x="16329" y="17897"/>
                        <a:pt x="16333" y="17922"/>
                      </a:cubicBezTo>
                      <a:cubicBezTo>
                        <a:pt x="16358" y="18021"/>
                        <a:pt x="16377" y="18124"/>
                        <a:pt x="16402" y="18215"/>
                      </a:cubicBezTo>
                      <a:cubicBezTo>
                        <a:pt x="16406" y="18226"/>
                        <a:pt x="16406" y="18234"/>
                        <a:pt x="16410" y="18248"/>
                      </a:cubicBezTo>
                      <a:cubicBezTo>
                        <a:pt x="16439" y="18351"/>
                        <a:pt x="16468" y="18446"/>
                        <a:pt x="16523" y="18516"/>
                      </a:cubicBezTo>
                      <a:cubicBezTo>
                        <a:pt x="16531" y="18516"/>
                        <a:pt x="16534" y="18519"/>
                        <a:pt x="16538" y="18519"/>
                      </a:cubicBezTo>
                      <a:cubicBezTo>
                        <a:pt x="16614" y="18549"/>
                        <a:pt x="16904" y="18659"/>
                        <a:pt x="16982" y="18659"/>
                      </a:cubicBezTo>
                      <a:cubicBezTo>
                        <a:pt x="16990" y="18659"/>
                        <a:pt x="16996" y="18658"/>
                        <a:pt x="16999" y="18655"/>
                      </a:cubicBezTo>
                      <a:cubicBezTo>
                        <a:pt x="17014" y="18655"/>
                        <a:pt x="17032" y="18651"/>
                        <a:pt x="17051" y="18644"/>
                      </a:cubicBezTo>
                      <a:cubicBezTo>
                        <a:pt x="17377" y="18534"/>
                        <a:pt x="17417" y="18409"/>
                        <a:pt x="17523" y="18179"/>
                      </a:cubicBezTo>
                      <a:lnTo>
                        <a:pt x="17523" y="18179"/>
                      </a:lnTo>
                      <a:cubicBezTo>
                        <a:pt x="17450" y="18208"/>
                        <a:pt x="17336" y="18223"/>
                        <a:pt x="17219" y="18226"/>
                      </a:cubicBezTo>
                      <a:cubicBezTo>
                        <a:pt x="17377" y="18098"/>
                        <a:pt x="17596" y="17973"/>
                        <a:pt x="17776" y="17937"/>
                      </a:cubicBezTo>
                      <a:cubicBezTo>
                        <a:pt x="17783" y="17937"/>
                        <a:pt x="17794" y="17933"/>
                        <a:pt x="17801" y="17933"/>
                      </a:cubicBezTo>
                      <a:cubicBezTo>
                        <a:pt x="17838" y="17926"/>
                        <a:pt x="17875" y="17922"/>
                        <a:pt x="17908" y="17922"/>
                      </a:cubicBezTo>
                      <a:cubicBezTo>
                        <a:pt x="18014" y="17713"/>
                        <a:pt x="18164" y="17091"/>
                        <a:pt x="18080" y="16816"/>
                      </a:cubicBezTo>
                      <a:cubicBezTo>
                        <a:pt x="18045" y="16695"/>
                        <a:pt x="17961" y="16171"/>
                        <a:pt x="17848" y="16171"/>
                      </a:cubicBezTo>
                      <a:cubicBezTo>
                        <a:pt x="17831" y="16171"/>
                        <a:pt x="17813" y="16183"/>
                        <a:pt x="17794" y="16212"/>
                      </a:cubicBezTo>
                      <a:cubicBezTo>
                        <a:pt x="17750" y="16270"/>
                        <a:pt x="17721" y="16344"/>
                        <a:pt x="17684" y="16417"/>
                      </a:cubicBezTo>
                      <a:cubicBezTo>
                        <a:pt x="17659" y="16468"/>
                        <a:pt x="17633" y="16523"/>
                        <a:pt x="17604" y="16578"/>
                      </a:cubicBezTo>
                      <a:cubicBezTo>
                        <a:pt x="17593" y="16604"/>
                        <a:pt x="17574" y="16633"/>
                        <a:pt x="17549" y="16659"/>
                      </a:cubicBezTo>
                      <a:cubicBezTo>
                        <a:pt x="17457" y="16776"/>
                        <a:pt x="17336" y="16867"/>
                        <a:pt x="17237" y="16999"/>
                      </a:cubicBezTo>
                      <a:cubicBezTo>
                        <a:pt x="17226" y="17017"/>
                        <a:pt x="17212" y="17036"/>
                        <a:pt x="17201" y="17054"/>
                      </a:cubicBezTo>
                      <a:cubicBezTo>
                        <a:pt x="17084" y="17256"/>
                        <a:pt x="17029" y="17450"/>
                        <a:pt x="17043" y="17647"/>
                      </a:cubicBezTo>
                      <a:cubicBezTo>
                        <a:pt x="16944" y="17483"/>
                        <a:pt x="16860" y="17332"/>
                        <a:pt x="16977" y="17160"/>
                      </a:cubicBezTo>
                      <a:cubicBezTo>
                        <a:pt x="17025" y="17094"/>
                        <a:pt x="17106" y="17017"/>
                        <a:pt x="17201" y="16933"/>
                      </a:cubicBezTo>
                      <a:cubicBezTo>
                        <a:pt x="17311" y="16842"/>
                        <a:pt x="17428" y="16746"/>
                        <a:pt x="17505" y="16666"/>
                      </a:cubicBezTo>
                      <a:lnTo>
                        <a:pt x="17505" y="16666"/>
                      </a:lnTo>
                      <a:cubicBezTo>
                        <a:pt x="17391" y="16673"/>
                        <a:pt x="17248" y="16710"/>
                        <a:pt x="17080" y="16710"/>
                      </a:cubicBezTo>
                      <a:cubicBezTo>
                        <a:pt x="17051" y="16710"/>
                        <a:pt x="17029" y="16710"/>
                        <a:pt x="16999" y="16706"/>
                      </a:cubicBezTo>
                      <a:cubicBezTo>
                        <a:pt x="16922" y="16702"/>
                        <a:pt x="16842" y="16629"/>
                        <a:pt x="16805" y="16560"/>
                      </a:cubicBezTo>
                      <a:cubicBezTo>
                        <a:pt x="16772" y="16494"/>
                        <a:pt x="16827" y="16376"/>
                        <a:pt x="16791" y="16311"/>
                      </a:cubicBezTo>
                      <a:cubicBezTo>
                        <a:pt x="16684" y="16109"/>
                        <a:pt x="16593" y="15867"/>
                        <a:pt x="16501" y="15622"/>
                      </a:cubicBezTo>
                      <a:cubicBezTo>
                        <a:pt x="16432" y="15424"/>
                        <a:pt x="16358" y="15226"/>
                        <a:pt x="16285" y="15036"/>
                      </a:cubicBezTo>
                      <a:cubicBezTo>
                        <a:pt x="16241" y="14911"/>
                        <a:pt x="16190" y="14787"/>
                        <a:pt x="16135" y="14673"/>
                      </a:cubicBezTo>
                      <a:cubicBezTo>
                        <a:pt x="16109" y="14618"/>
                        <a:pt x="16010" y="14589"/>
                        <a:pt x="15952" y="14549"/>
                      </a:cubicBezTo>
                      <a:cubicBezTo>
                        <a:pt x="15930" y="14534"/>
                        <a:pt x="15912" y="14516"/>
                        <a:pt x="15901" y="14497"/>
                      </a:cubicBezTo>
                      <a:cubicBezTo>
                        <a:pt x="15783" y="14248"/>
                        <a:pt x="15677" y="14021"/>
                        <a:pt x="15582" y="13816"/>
                      </a:cubicBezTo>
                      <a:cubicBezTo>
                        <a:pt x="15516" y="13681"/>
                        <a:pt x="15454" y="13553"/>
                        <a:pt x="15388" y="13424"/>
                      </a:cubicBezTo>
                      <a:cubicBezTo>
                        <a:pt x="15692" y="13296"/>
                        <a:pt x="16007" y="13190"/>
                        <a:pt x="16329" y="13117"/>
                      </a:cubicBezTo>
                      <a:lnTo>
                        <a:pt x="16329" y="13117"/>
                      </a:lnTo>
                      <a:cubicBezTo>
                        <a:pt x="16168" y="13190"/>
                        <a:pt x="16003" y="13289"/>
                        <a:pt x="15857" y="13443"/>
                      </a:cubicBezTo>
                      <a:cubicBezTo>
                        <a:pt x="15944" y="13388"/>
                        <a:pt x="16120" y="13336"/>
                        <a:pt x="16336" y="13296"/>
                      </a:cubicBezTo>
                      <a:lnTo>
                        <a:pt x="16336" y="13296"/>
                      </a:lnTo>
                      <a:cubicBezTo>
                        <a:pt x="16267" y="13344"/>
                        <a:pt x="16194" y="13399"/>
                        <a:pt x="16131" y="13468"/>
                      </a:cubicBezTo>
                      <a:cubicBezTo>
                        <a:pt x="16227" y="13410"/>
                        <a:pt x="16432" y="13355"/>
                        <a:pt x="16666" y="13307"/>
                      </a:cubicBezTo>
                      <a:lnTo>
                        <a:pt x="16666" y="13307"/>
                      </a:lnTo>
                      <a:cubicBezTo>
                        <a:pt x="16574" y="13369"/>
                        <a:pt x="16483" y="13435"/>
                        <a:pt x="16402" y="13523"/>
                      </a:cubicBezTo>
                      <a:cubicBezTo>
                        <a:pt x="16505" y="13461"/>
                        <a:pt x="16739" y="13395"/>
                        <a:pt x="16999" y="13344"/>
                      </a:cubicBezTo>
                      <a:lnTo>
                        <a:pt x="17010" y="13344"/>
                      </a:lnTo>
                      <a:cubicBezTo>
                        <a:pt x="17007" y="13344"/>
                        <a:pt x="17007" y="13351"/>
                        <a:pt x="16999" y="13351"/>
                      </a:cubicBezTo>
                      <a:cubicBezTo>
                        <a:pt x="16886" y="13417"/>
                        <a:pt x="16769" y="13501"/>
                        <a:pt x="16662" y="13611"/>
                      </a:cubicBezTo>
                      <a:cubicBezTo>
                        <a:pt x="16725" y="13571"/>
                        <a:pt x="16835" y="13534"/>
                        <a:pt x="16974" y="13498"/>
                      </a:cubicBezTo>
                      <a:cubicBezTo>
                        <a:pt x="17087" y="13465"/>
                        <a:pt x="17215" y="13435"/>
                        <a:pt x="17347" y="13413"/>
                      </a:cubicBezTo>
                      <a:lnTo>
                        <a:pt x="17347" y="13413"/>
                      </a:lnTo>
                      <a:cubicBezTo>
                        <a:pt x="17201" y="13487"/>
                        <a:pt x="17047" y="13589"/>
                        <a:pt x="16904" y="13736"/>
                      </a:cubicBezTo>
                      <a:cubicBezTo>
                        <a:pt x="17036" y="13651"/>
                        <a:pt x="17358" y="13574"/>
                        <a:pt x="17684" y="13516"/>
                      </a:cubicBezTo>
                      <a:lnTo>
                        <a:pt x="17684" y="13516"/>
                      </a:lnTo>
                      <a:cubicBezTo>
                        <a:pt x="17505" y="13593"/>
                        <a:pt x="17303" y="13703"/>
                        <a:pt x="17124" y="13893"/>
                      </a:cubicBezTo>
                      <a:cubicBezTo>
                        <a:pt x="17270" y="13802"/>
                        <a:pt x="17640" y="13717"/>
                        <a:pt x="17985" y="13651"/>
                      </a:cubicBezTo>
                      <a:lnTo>
                        <a:pt x="17985" y="13651"/>
                      </a:lnTo>
                      <a:cubicBezTo>
                        <a:pt x="17780" y="13728"/>
                        <a:pt x="17538" y="13849"/>
                        <a:pt x="17318" y="14076"/>
                      </a:cubicBezTo>
                      <a:cubicBezTo>
                        <a:pt x="17468" y="13981"/>
                        <a:pt x="17823" y="13900"/>
                        <a:pt x="18160" y="13835"/>
                      </a:cubicBezTo>
                      <a:cubicBezTo>
                        <a:pt x="18164" y="13838"/>
                        <a:pt x="18164" y="13846"/>
                        <a:pt x="18168" y="13849"/>
                      </a:cubicBezTo>
                      <a:cubicBezTo>
                        <a:pt x="17963" y="13926"/>
                        <a:pt x="17710" y="14047"/>
                        <a:pt x="17487" y="14285"/>
                      </a:cubicBezTo>
                      <a:cubicBezTo>
                        <a:pt x="17633" y="14193"/>
                        <a:pt x="17963" y="14109"/>
                        <a:pt x="18278" y="14047"/>
                      </a:cubicBezTo>
                      <a:lnTo>
                        <a:pt x="18292" y="14073"/>
                      </a:lnTo>
                      <a:cubicBezTo>
                        <a:pt x="18091" y="14150"/>
                        <a:pt x="17856" y="14270"/>
                        <a:pt x="17640" y="14505"/>
                      </a:cubicBezTo>
                      <a:cubicBezTo>
                        <a:pt x="17783" y="14413"/>
                        <a:pt x="18091" y="14329"/>
                        <a:pt x="18388" y="14267"/>
                      </a:cubicBezTo>
                      <a:cubicBezTo>
                        <a:pt x="18391" y="14278"/>
                        <a:pt x="18399" y="14289"/>
                        <a:pt x="18406" y="14303"/>
                      </a:cubicBezTo>
                      <a:cubicBezTo>
                        <a:pt x="18215" y="14380"/>
                        <a:pt x="17988" y="14497"/>
                        <a:pt x="17780" y="14728"/>
                      </a:cubicBezTo>
                      <a:cubicBezTo>
                        <a:pt x="17915" y="14637"/>
                        <a:pt x="18208" y="14552"/>
                        <a:pt x="18494" y="14490"/>
                      </a:cubicBezTo>
                      <a:cubicBezTo>
                        <a:pt x="18497" y="14505"/>
                        <a:pt x="18508" y="14516"/>
                        <a:pt x="18512" y="14530"/>
                      </a:cubicBezTo>
                      <a:cubicBezTo>
                        <a:pt x="18325" y="14615"/>
                        <a:pt x="18109" y="14732"/>
                        <a:pt x="17908" y="14955"/>
                      </a:cubicBezTo>
                      <a:cubicBezTo>
                        <a:pt x="18043" y="14864"/>
                        <a:pt x="18329" y="14783"/>
                        <a:pt x="18600" y="14717"/>
                      </a:cubicBezTo>
                      <a:cubicBezTo>
                        <a:pt x="18607" y="14732"/>
                        <a:pt x="18611" y="14747"/>
                        <a:pt x="18622" y="14765"/>
                      </a:cubicBezTo>
                      <a:cubicBezTo>
                        <a:pt x="18439" y="14845"/>
                        <a:pt x="18234" y="14966"/>
                        <a:pt x="18036" y="15190"/>
                      </a:cubicBezTo>
                      <a:cubicBezTo>
                        <a:pt x="18179" y="15098"/>
                        <a:pt x="18446" y="15018"/>
                        <a:pt x="18714" y="14948"/>
                      </a:cubicBezTo>
                      <a:cubicBezTo>
                        <a:pt x="18721" y="14963"/>
                        <a:pt x="18728" y="14981"/>
                        <a:pt x="18736" y="14992"/>
                      </a:cubicBezTo>
                      <a:cubicBezTo>
                        <a:pt x="18556" y="15076"/>
                        <a:pt x="18362" y="15201"/>
                        <a:pt x="18164" y="15421"/>
                      </a:cubicBezTo>
                      <a:cubicBezTo>
                        <a:pt x="18307" y="15329"/>
                        <a:pt x="18574" y="15241"/>
                        <a:pt x="18831" y="15171"/>
                      </a:cubicBezTo>
                      <a:cubicBezTo>
                        <a:pt x="18842" y="15186"/>
                        <a:pt x="18849" y="15204"/>
                        <a:pt x="18860" y="15219"/>
                      </a:cubicBezTo>
                      <a:cubicBezTo>
                        <a:pt x="18681" y="15300"/>
                        <a:pt x="18494" y="15424"/>
                        <a:pt x="18300" y="15644"/>
                      </a:cubicBezTo>
                      <a:cubicBezTo>
                        <a:pt x="18446" y="15549"/>
                        <a:pt x="18714" y="15457"/>
                        <a:pt x="18966" y="15388"/>
                      </a:cubicBezTo>
                      <a:lnTo>
                        <a:pt x="18992" y="15428"/>
                      </a:lnTo>
                      <a:cubicBezTo>
                        <a:pt x="18820" y="15516"/>
                        <a:pt x="18640" y="15640"/>
                        <a:pt x="18453" y="15860"/>
                      </a:cubicBezTo>
                      <a:cubicBezTo>
                        <a:pt x="18604" y="15761"/>
                        <a:pt x="18867" y="15666"/>
                        <a:pt x="19116" y="15596"/>
                      </a:cubicBezTo>
                      <a:cubicBezTo>
                        <a:pt x="19124" y="15611"/>
                        <a:pt x="19135" y="15626"/>
                        <a:pt x="19149" y="15633"/>
                      </a:cubicBezTo>
                      <a:cubicBezTo>
                        <a:pt x="18974" y="15721"/>
                        <a:pt x="18805" y="15849"/>
                        <a:pt x="18622" y="16065"/>
                      </a:cubicBezTo>
                      <a:cubicBezTo>
                        <a:pt x="18776" y="15963"/>
                        <a:pt x="19040" y="15864"/>
                        <a:pt x="19285" y="15794"/>
                      </a:cubicBezTo>
                      <a:cubicBezTo>
                        <a:pt x="19296" y="15809"/>
                        <a:pt x="19307" y="15816"/>
                        <a:pt x="19318" y="15831"/>
                      </a:cubicBezTo>
                      <a:cubicBezTo>
                        <a:pt x="19142" y="15919"/>
                        <a:pt x="18988" y="16051"/>
                        <a:pt x="18805" y="16267"/>
                      </a:cubicBezTo>
                      <a:cubicBezTo>
                        <a:pt x="18966" y="16160"/>
                        <a:pt x="19230" y="16054"/>
                        <a:pt x="19468" y="15981"/>
                      </a:cubicBezTo>
                      <a:cubicBezTo>
                        <a:pt x="19479" y="15992"/>
                        <a:pt x="19490" y="15999"/>
                        <a:pt x="19501" y="16010"/>
                      </a:cubicBezTo>
                      <a:cubicBezTo>
                        <a:pt x="19325" y="16102"/>
                        <a:pt x="19179" y="16230"/>
                        <a:pt x="19003" y="16450"/>
                      </a:cubicBezTo>
                      <a:cubicBezTo>
                        <a:pt x="19171" y="16340"/>
                        <a:pt x="19435" y="16230"/>
                        <a:pt x="19670" y="16157"/>
                      </a:cubicBezTo>
                      <a:cubicBezTo>
                        <a:pt x="19680" y="16164"/>
                        <a:pt x="19688" y="16171"/>
                        <a:pt x="19699" y="16179"/>
                      </a:cubicBezTo>
                      <a:cubicBezTo>
                        <a:pt x="19523" y="16270"/>
                        <a:pt x="19387" y="16402"/>
                        <a:pt x="19212" y="16618"/>
                      </a:cubicBezTo>
                      <a:cubicBezTo>
                        <a:pt x="19391" y="16501"/>
                        <a:pt x="19651" y="16384"/>
                        <a:pt x="19886" y="16311"/>
                      </a:cubicBezTo>
                      <a:cubicBezTo>
                        <a:pt x="19893" y="16318"/>
                        <a:pt x="19904" y="16322"/>
                        <a:pt x="19908" y="16325"/>
                      </a:cubicBezTo>
                      <a:cubicBezTo>
                        <a:pt x="19735" y="16417"/>
                        <a:pt x="19607" y="16556"/>
                        <a:pt x="19435" y="16768"/>
                      </a:cubicBezTo>
                      <a:cubicBezTo>
                        <a:pt x="19618" y="16648"/>
                        <a:pt x="19886" y="16523"/>
                        <a:pt x="20109" y="16450"/>
                      </a:cubicBezTo>
                      <a:cubicBezTo>
                        <a:pt x="20113" y="16453"/>
                        <a:pt x="20120" y="16453"/>
                        <a:pt x="20127" y="16457"/>
                      </a:cubicBezTo>
                      <a:cubicBezTo>
                        <a:pt x="19948" y="16549"/>
                        <a:pt x="19838" y="16695"/>
                        <a:pt x="19673" y="16908"/>
                      </a:cubicBezTo>
                      <a:cubicBezTo>
                        <a:pt x="19867" y="16779"/>
                        <a:pt x="20124" y="16648"/>
                        <a:pt x="20343" y="16574"/>
                      </a:cubicBezTo>
                      <a:cubicBezTo>
                        <a:pt x="20347" y="16574"/>
                        <a:pt x="20347" y="16578"/>
                        <a:pt x="20351" y="16578"/>
                      </a:cubicBezTo>
                      <a:cubicBezTo>
                        <a:pt x="20175" y="16673"/>
                        <a:pt x="20083" y="16820"/>
                        <a:pt x="19922" y="17025"/>
                      </a:cubicBezTo>
                      <a:cubicBezTo>
                        <a:pt x="20124" y="16889"/>
                        <a:pt x="20362" y="16750"/>
                        <a:pt x="20578" y="16684"/>
                      </a:cubicBezTo>
                      <a:lnTo>
                        <a:pt x="20578" y="16684"/>
                      </a:lnTo>
                      <a:cubicBezTo>
                        <a:pt x="20402" y="16779"/>
                        <a:pt x="20325" y="16926"/>
                        <a:pt x="20179" y="17127"/>
                      </a:cubicBezTo>
                      <a:cubicBezTo>
                        <a:pt x="20376" y="16996"/>
                        <a:pt x="20589" y="16853"/>
                        <a:pt x="20790" y="16779"/>
                      </a:cubicBezTo>
                      <a:lnTo>
                        <a:pt x="20790" y="16779"/>
                      </a:lnTo>
                      <a:cubicBezTo>
                        <a:pt x="20640" y="16875"/>
                        <a:pt x="20578" y="17021"/>
                        <a:pt x="20442" y="17204"/>
                      </a:cubicBezTo>
                      <a:cubicBezTo>
                        <a:pt x="20640" y="17072"/>
                        <a:pt x="20827" y="16930"/>
                        <a:pt x="21021" y="16856"/>
                      </a:cubicBezTo>
                      <a:lnTo>
                        <a:pt x="21021" y="16856"/>
                      </a:lnTo>
                      <a:cubicBezTo>
                        <a:pt x="20882" y="16952"/>
                        <a:pt x="20834" y="17098"/>
                        <a:pt x="20713" y="17274"/>
                      </a:cubicBezTo>
                      <a:cubicBezTo>
                        <a:pt x="20911" y="17135"/>
                        <a:pt x="21076" y="16996"/>
                        <a:pt x="21255" y="16922"/>
                      </a:cubicBezTo>
                      <a:lnTo>
                        <a:pt x="21255" y="16922"/>
                      </a:lnTo>
                      <a:cubicBezTo>
                        <a:pt x="21131" y="17021"/>
                        <a:pt x="21094" y="17164"/>
                        <a:pt x="20984" y="17325"/>
                      </a:cubicBezTo>
                      <a:cubicBezTo>
                        <a:pt x="21182" y="17190"/>
                        <a:pt x="21314" y="17050"/>
                        <a:pt x="21479" y="16970"/>
                      </a:cubicBezTo>
                      <a:lnTo>
                        <a:pt x="21486" y="16970"/>
                      </a:lnTo>
                      <a:cubicBezTo>
                        <a:pt x="21384" y="17072"/>
                        <a:pt x="21358" y="17208"/>
                        <a:pt x="21263" y="17362"/>
                      </a:cubicBezTo>
                      <a:cubicBezTo>
                        <a:pt x="21413" y="17256"/>
                        <a:pt x="21516" y="17146"/>
                        <a:pt x="21625" y="17069"/>
                      </a:cubicBezTo>
                      <a:cubicBezTo>
                        <a:pt x="21662" y="17153"/>
                        <a:pt x="21706" y="17245"/>
                        <a:pt x="21768" y="17351"/>
                      </a:cubicBezTo>
                      <a:cubicBezTo>
                        <a:pt x="21860" y="17512"/>
                        <a:pt x="21951" y="17600"/>
                        <a:pt x="22010" y="17677"/>
                      </a:cubicBezTo>
                      <a:cubicBezTo>
                        <a:pt x="22084" y="17769"/>
                        <a:pt x="22191" y="17808"/>
                        <a:pt x="22303" y="17808"/>
                      </a:cubicBezTo>
                      <a:cubicBezTo>
                        <a:pt x="22578" y="17808"/>
                        <a:pt x="22886" y="17577"/>
                        <a:pt x="22841" y="17332"/>
                      </a:cubicBezTo>
                      <a:cubicBezTo>
                        <a:pt x="22746" y="17245"/>
                        <a:pt x="22658" y="17146"/>
                        <a:pt x="22585" y="17039"/>
                      </a:cubicBezTo>
                      <a:cubicBezTo>
                        <a:pt x="22747" y="16985"/>
                        <a:pt x="22943" y="16950"/>
                        <a:pt x="23133" y="16950"/>
                      </a:cubicBezTo>
                      <a:cubicBezTo>
                        <a:pt x="23262" y="16950"/>
                        <a:pt x="23388" y="16966"/>
                        <a:pt x="23497" y="17003"/>
                      </a:cubicBezTo>
                      <a:cubicBezTo>
                        <a:pt x="24087" y="17061"/>
                        <a:pt x="24230" y="17497"/>
                        <a:pt x="24193" y="17992"/>
                      </a:cubicBezTo>
                      <a:cubicBezTo>
                        <a:pt x="24241" y="18149"/>
                        <a:pt x="24321" y="18343"/>
                        <a:pt x="24394" y="18541"/>
                      </a:cubicBezTo>
                      <a:cubicBezTo>
                        <a:pt x="24321" y="18529"/>
                        <a:pt x="24230" y="18499"/>
                        <a:pt x="24152" y="18499"/>
                      </a:cubicBezTo>
                      <a:cubicBezTo>
                        <a:pt x="24087" y="18499"/>
                        <a:pt x="24031" y="18520"/>
                        <a:pt x="24003" y="18592"/>
                      </a:cubicBezTo>
                      <a:cubicBezTo>
                        <a:pt x="24065" y="18816"/>
                        <a:pt x="24050" y="18838"/>
                        <a:pt x="24039" y="19014"/>
                      </a:cubicBezTo>
                      <a:cubicBezTo>
                        <a:pt x="23988" y="18798"/>
                        <a:pt x="23863" y="18699"/>
                        <a:pt x="23589" y="18651"/>
                      </a:cubicBezTo>
                      <a:lnTo>
                        <a:pt x="23589" y="18651"/>
                      </a:lnTo>
                      <a:cubicBezTo>
                        <a:pt x="23827" y="19091"/>
                        <a:pt x="23702" y="19248"/>
                        <a:pt x="23710" y="19589"/>
                      </a:cubicBezTo>
                      <a:lnTo>
                        <a:pt x="23710" y="19596"/>
                      </a:lnTo>
                      <a:lnTo>
                        <a:pt x="23710" y="19618"/>
                      </a:lnTo>
                      <a:cubicBezTo>
                        <a:pt x="23710" y="19618"/>
                        <a:pt x="23713" y="19614"/>
                        <a:pt x="23717" y="19600"/>
                      </a:cubicBezTo>
                      <a:cubicBezTo>
                        <a:pt x="23720" y="19600"/>
                        <a:pt x="23725" y="19600"/>
                        <a:pt x="23732" y="19600"/>
                      </a:cubicBezTo>
                      <a:cubicBezTo>
                        <a:pt x="23832" y="19600"/>
                        <a:pt x="24279" y="19550"/>
                        <a:pt x="24307" y="19523"/>
                      </a:cubicBezTo>
                      <a:cubicBezTo>
                        <a:pt x="24394" y="19435"/>
                        <a:pt x="24523" y="19343"/>
                        <a:pt x="24545" y="19168"/>
                      </a:cubicBezTo>
                      <a:lnTo>
                        <a:pt x="24545" y="19204"/>
                      </a:lnTo>
                      <a:cubicBezTo>
                        <a:pt x="24486" y="19567"/>
                        <a:pt x="24277" y="19768"/>
                        <a:pt x="24252" y="20285"/>
                      </a:cubicBezTo>
                      <a:cubicBezTo>
                        <a:pt x="24233" y="20669"/>
                        <a:pt x="24413" y="21559"/>
                        <a:pt x="24574" y="21830"/>
                      </a:cubicBezTo>
                      <a:cubicBezTo>
                        <a:pt x="24662" y="21977"/>
                        <a:pt x="24735" y="22116"/>
                        <a:pt x="24728" y="22281"/>
                      </a:cubicBezTo>
                      <a:cubicBezTo>
                        <a:pt x="24628" y="22300"/>
                        <a:pt x="24501" y="22339"/>
                        <a:pt x="24428" y="22339"/>
                      </a:cubicBezTo>
                      <a:cubicBezTo>
                        <a:pt x="24404" y="22339"/>
                        <a:pt x="24386" y="22335"/>
                        <a:pt x="24376" y="22325"/>
                      </a:cubicBezTo>
                      <a:cubicBezTo>
                        <a:pt x="24361" y="22310"/>
                        <a:pt x="24208" y="22252"/>
                        <a:pt x="24043" y="22164"/>
                      </a:cubicBezTo>
                      <a:cubicBezTo>
                        <a:pt x="24043" y="22237"/>
                        <a:pt x="24021" y="22310"/>
                        <a:pt x="23984" y="22387"/>
                      </a:cubicBezTo>
                      <a:cubicBezTo>
                        <a:pt x="23963" y="22429"/>
                        <a:pt x="23948" y="22445"/>
                        <a:pt x="23937" y="22445"/>
                      </a:cubicBezTo>
                      <a:cubicBezTo>
                        <a:pt x="23914" y="22445"/>
                        <a:pt x="23911" y="22374"/>
                        <a:pt x="23911" y="22310"/>
                      </a:cubicBezTo>
                      <a:cubicBezTo>
                        <a:pt x="23911" y="22219"/>
                        <a:pt x="23900" y="22145"/>
                        <a:pt x="23878" y="22072"/>
                      </a:cubicBezTo>
                      <a:cubicBezTo>
                        <a:pt x="23790" y="22017"/>
                        <a:pt x="23710" y="21951"/>
                        <a:pt x="23662" y="21889"/>
                      </a:cubicBezTo>
                      <a:lnTo>
                        <a:pt x="23662" y="21889"/>
                      </a:lnTo>
                      <a:cubicBezTo>
                        <a:pt x="23801" y="22226"/>
                        <a:pt x="23662" y="22387"/>
                        <a:pt x="23570" y="22457"/>
                      </a:cubicBezTo>
                      <a:cubicBezTo>
                        <a:pt x="23532" y="22484"/>
                        <a:pt x="23489" y="22496"/>
                        <a:pt x="23447" y="22496"/>
                      </a:cubicBezTo>
                      <a:cubicBezTo>
                        <a:pt x="23393" y="22496"/>
                        <a:pt x="23340" y="22477"/>
                        <a:pt x="23299" y="22446"/>
                      </a:cubicBezTo>
                      <a:cubicBezTo>
                        <a:pt x="23236" y="22400"/>
                        <a:pt x="23128" y="22281"/>
                        <a:pt x="23092" y="22281"/>
                      </a:cubicBezTo>
                      <a:cubicBezTo>
                        <a:pt x="23084" y="22281"/>
                        <a:pt x="23080" y="22286"/>
                        <a:pt x="23080" y="22299"/>
                      </a:cubicBezTo>
                      <a:cubicBezTo>
                        <a:pt x="23080" y="22519"/>
                        <a:pt x="23252" y="22603"/>
                        <a:pt x="23325" y="22720"/>
                      </a:cubicBezTo>
                      <a:cubicBezTo>
                        <a:pt x="23453" y="22929"/>
                        <a:pt x="23885" y="22933"/>
                        <a:pt x="24131" y="22933"/>
                      </a:cubicBezTo>
                      <a:cubicBezTo>
                        <a:pt x="24230" y="22933"/>
                        <a:pt x="24318" y="22918"/>
                        <a:pt x="24394" y="22896"/>
                      </a:cubicBezTo>
                      <a:lnTo>
                        <a:pt x="24394" y="22896"/>
                      </a:lnTo>
                      <a:cubicBezTo>
                        <a:pt x="24336" y="22951"/>
                        <a:pt x="24277" y="22988"/>
                        <a:pt x="24226" y="22988"/>
                      </a:cubicBezTo>
                      <a:cubicBezTo>
                        <a:pt x="24144" y="22996"/>
                        <a:pt x="24068" y="23000"/>
                        <a:pt x="23998" y="23000"/>
                      </a:cubicBezTo>
                      <a:cubicBezTo>
                        <a:pt x="23576" y="23000"/>
                        <a:pt x="23339" y="22865"/>
                        <a:pt x="23186" y="22768"/>
                      </a:cubicBezTo>
                      <a:cubicBezTo>
                        <a:pt x="23164" y="22746"/>
                        <a:pt x="23145" y="22720"/>
                        <a:pt x="23131" y="22695"/>
                      </a:cubicBezTo>
                      <a:cubicBezTo>
                        <a:pt x="23058" y="22537"/>
                        <a:pt x="23021" y="22405"/>
                        <a:pt x="22922" y="22281"/>
                      </a:cubicBezTo>
                      <a:cubicBezTo>
                        <a:pt x="22887" y="22239"/>
                        <a:pt x="22832" y="22196"/>
                        <a:pt x="22785" y="22196"/>
                      </a:cubicBezTo>
                      <a:cubicBezTo>
                        <a:pt x="22749" y="22196"/>
                        <a:pt x="22718" y="22221"/>
                        <a:pt x="22702" y="22288"/>
                      </a:cubicBezTo>
                      <a:cubicBezTo>
                        <a:pt x="22636" y="22552"/>
                        <a:pt x="22816" y="22874"/>
                        <a:pt x="23351" y="22933"/>
                      </a:cubicBezTo>
                      <a:cubicBezTo>
                        <a:pt x="23314" y="23039"/>
                        <a:pt x="23332" y="23010"/>
                        <a:pt x="23222" y="23032"/>
                      </a:cubicBezTo>
                      <a:cubicBezTo>
                        <a:pt x="23212" y="23032"/>
                        <a:pt x="23202" y="23032"/>
                        <a:pt x="23192" y="23032"/>
                      </a:cubicBezTo>
                      <a:cubicBezTo>
                        <a:pt x="22808" y="23032"/>
                        <a:pt x="22523" y="22761"/>
                        <a:pt x="22541" y="22361"/>
                      </a:cubicBezTo>
                      <a:cubicBezTo>
                        <a:pt x="22548" y="22306"/>
                        <a:pt x="22563" y="22259"/>
                        <a:pt x="22592" y="22204"/>
                      </a:cubicBezTo>
                      <a:cubicBezTo>
                        <a:pt x="22647" y="22087"/>
                        <a:pt x="22691" y="21951"/>
                        <a:pt x="22783" y="21885"/>
                      </a:cubicBezTo>
                      <a:lnTo>
                        <a:pt x="22783" y="21885"/>
                      </a:lnTo>
                      <a:cubicBezTo>
                        <a:pt x="22581" y="21970"/>
                        <a:pt x="22501" y="22050"/>
                        <a:pt x="22486" y="22219"/>
                      </a:cubicBezTo>
                      <a:lnTo>
                        <a:pt x="22486" y="22255"/>
                      </a:lnTo>
                      <a:lnTo>
                        <a:pt x="22446" y="22186"/>
                      </a:lnTo>
                      <a:cubicBezTo>
                        <a:pt x="22446" y="22127"/>
                        <a:pt x="22450" y="22072"/>
                        <a:pt x="22468" y="22002"/>
                      </a:cubicBezTo>
                      <a:cubicBezTo>
                        <a:pt x="22508" y="21856"/>
                        <a:pt x="22526" y="21691"/>
                        <a:pt x="22618" y="21585"/>
                      </a:cubicBezTo>
                      <a:lnTo>
                        <a:pt x="22618" y="21585"/>
                      </a:lnTo>
                      <a:cubicBezTo>
                        <a:pt x="22402" y="21731"/>
                        <a:pt x="22325" y="21838"/>
                        <a:pt x="22343" y="22039"/>
                      </a:cubicBezTo>
                      <a:cubicBezTo>
                        <a:pt x="22321" y="22006"/>
                        <a:pt x="22292" y="21970"/>
                        <a:pt x="22270" y="21940"/>
                      </a:cubicBezTo>
                      <a:cubicBezTo>
                        <a:pt x="22285" y="21786"/>
                        <a:pt x="22325" y="21563"/>
                        <a:pt x="22384" y="21446"/>
                      </a:cubicBezTo>
                      <a:lnTo>
                        <a:pt x="22384" y="21446"/>
                      </a:lnTo>
                      <a:cubicBezTo>
                        <a:pt x="22237" y="21614"/>
                        <a:pt x="22197" y="21724"/>
                        <a:pt x="22175" y="21819"/>
                      </a:cubicBezTo>
                      <a:cubicBezTo>
                        <a:pt x="22164" y="21805"/>
                        <a:pt x="22153" y="21797"/>
                        <a:pt x="22142" y="21783"/>
                      </a:cubicBezTo>
                      <a:cubicBezTo>
                        <a:pt x="22153" y="21618"/>
                        <a:pt x="22189" y="21402"/>
                        <a:pt x="22244" y="21281"/>
                      </a:cubicBezTo>
                      <a:lnTo>
                        <a:pt x="22244" y="21281"/>
                      </a:lnTo>
                      <a:cubicBezTo>
                        <a:pt x="22105" y="21453"/>
                        <a:pt x="22061" y="21574"/>
                        <a:pt x="22036" y="21669"/>
                      </a:cubicBezTo>
                      <a:lnTo>
                        <a:pt x="22010" y="21640"/>
                      </a:lnTo>
                      <a:cubicBezTo>
                        <a:pt x="22014" y="21468"/>
                        <a:pt x="22047" y="21237"/>
                        <a:pt x="22098" y="21116"/>
                      </a:cubicBezTo>
                      <a:lnTo>
                        <a:pt x="22098" y="21116"/>
                      </a:lnTo>
                      <a:cubicBezTo>
                        <a:pt x="21959" y="21303"/>
                        <a:pt x="21915" y="21431"/>
                        <a:pt x="21889" y="21537"/>
                      </a:cubicBezTo>
                      <a:cubicBezTo>
                        <a:pt x="21885" y="21530"/>
                        <a:pt x="21882" y="21526"/>
                        <a:pt x="21871" y="21523"/>
                      </a:cubicBezTo>
                      <a:cubicBezTo>
                        <a:pt x="21871" y="21336"/>
                        <a:pt x="21896" y="21090"/>
                        <a:pt x="21951" y="20955"/>
                      </a:cubicBezTo>
                      <a:lnTo>
                        <a:pt x="21951" y="20955"/>
                      </a:lnTo>
                      <a:cubicBezTo>
                        <a:pt x="21809" y="21160"/>
                        <a:pt x="21768" y="21299"/>
                        <a:pt x="21743" y="21413"/>
                      </a:cubicBezTo>
                      <a:lnTo>
                        <a:pt x="21739" y="21409"/>
                      </a:lnTo>
                      <a:cubicBezTo>
                        <a:pt x="21735" y="21208"/>
                        <a:pt x="21750" y="20940"/>
                        <a:pt x="21805" y="20786"/>
                      </a:cubicBezTo>
                      <a:lnTo>
                        <a:pt x="21805" y="20786"/>
                      </a:lnTo>
                      <a:cubicBezTo>
                        <a:pt x="21677" y="20981"/>
                        <a:pt x="21629" y="21123"/>
                        <a:pt x="21607" y="21237"/>
                      </a:cubicBezTo>
                      <a:cubicBezTo>
                        <a:pt x="21596" y="21032"/>
                        <a:pt x="21611" y="20772"/>
                        <a:pt x="21662" y="20622"/>
                      </a:cubicBezTo>
                      <a:lnTo>
                        <a:pt x="21662" y="20622"/>
                      </a:lnTo>
                      <a:cubicBezTo>
                        <a:pt x="21548" y="20808"/>
                        <a:pt x="21497" y="20951"/>
                        <a:pt x="21468" y="21065"/>
                      </a:cubicBezTo>
                      <a:cubicBezTo>
                        <a:pt x="21461" y="20852"/>
                        <a:pt x="21468" y="20607"/>
                        <a:pt x="21516" y="20460"/>
                      </a:cubicBezTo>
                      <a:lnTo>
                        <a:pt x="21516" y="20460"/>
                      </a:lnTo>
                      <a:cubicBezTo>
                        <a:pt x="21409" y="20644"/>
                        <a:pt x="21358" y="20779"/>
                        <a:pt x="21332" y="20889"/>
                      </a:cubicBezTo>
                      <a:cubicBezTo>
                        <a:pt x="21321" y="20680"/>
                        <a:pt x="21329" y="20442"/>
                        <a:pt x="21369" y="20296"/>
                      </a:cubicBezTo>
                      <a:lnTo>
                        <a:pt x="21369" y="20296"/>
                      </a:lnTo>
                      <a:cubicBezTo>
                        <a:pt x="21274" y="20475"/>
                        <a:pt x="21223" y="20607"/>
                        <a:pt x="21190" y="20721"/>
                      </a:cubicBezTo>
                      <a:cubicBezTo>
                        <a:pt x="21175" y="20512"/>
                        <a:pt x="21186" y="20277"/>
                        <a:pt x="21223" y="20131"/>
                      </a:cubicBezTo>
                      <a:lnTo>
                        <a:pt x="21223" y="20131"/>
                      </a:lnTo>
                      <a:cubicBezTo>
                        <a:pt x="21131" y="20303"/>
                        <a:pt x="21080" y="20438"/>
                        <a:pt x="21054" y="20552"/>
                      </a:cubicBezTo>
                      <a:cubicBezTo>
                        <a:pt x="21039" y="20336"/>
                        <a:pt x="21043" y="20113"/>
                        <a:pt x="21080" y="19966"/>
                      </a:cubicBezTo>
                      <a:lnTo>
                        <a:pt x="21080" y="19966"/>
                      </a:lnTo>
                      <a:cubicBezTo>
                        <a:pt x="20992" y="20134"/>
                        <a:pt x="20944" y="20266"/>
                        <a:pt x="20915" y="20384"/>
                      </a:cubicBezTo>
                      <a:cubicBezTo>
                        <a:pt x="20900" y="20167"/>
                        <a:pt x="20900" y="19948"/>
                        <a:pt x="20937" y="19801"/>
                      </a:cubicBezTo>
                      <a:lnTo>
                        <a:pt x="20937" y="19801"/>
                      </a:lnTo>
                      <a:cubicBezTo>
                        <a:pt x="20761" y="20164"/>
                        <a:pt x="20732" y="20384"/>
                        <a:pt x="20728" y="20559"/>
                      </a:cubicBezTo>
                      <a:cubicBezTo>
                        <a:pt x="20717" y="20548"/>
                        <a:pt x="20710" y="20534"/>
                        <a:pt x="20706" y="20515"/>
                      </a:cubicBezTo>
                      <a:cubicBezTo>
                        <a:pt x="20651" y="20321"/>
                        <a:pt x="20600" y="20127"/>
                        <a:pt x="20585" y="19926"/>
                      </a:cubicBezTo>
                      <a:cubicBezTo>
                        <a:pt x="20560" y="19581"/>
                        <a:pt x="20633" y="19120"/>
                        <a:pt x="20750" y="18798"/>
                      </a:cubicBezTo>
                      <a:cubicBezTo>
                        <a:pt x="20827" y="18821"/>
                        <a:pt x="20908" y="18833"/>
                        <a:pt x="20991" y="18833"/>
                      </a:cubicBezTo>
                      <a:cubicBezTo>
                        <a:pt x="21184" y="18833"/>
                        <a:pt x="21388" y="18766"/>
                        <a:pt x="21585" y="18607"/>
                      </a:cubicBezTo>
                      <a:cubicBezTo>
                        <a:pt x="21809" y="18424"/>
                        <a:pt x="22083" y="18625"/>
                        <a:pt x="22083" y="18325"/>
                      </a:cubicBezTo>
                      <a:lnTo>
                        <a:pt x="22083" y="18321"/>
                      </a:lnTo>
                      <a:cubicBezTo>
                        <a:pt x="22080" y="18322"/>
                        <a:pt x="22077" y="18322"/>
                        <a:pt x="22074" y="18322"/>
                      </a:cubicBezTo>
                      <a:cubicBezTo>
                        <a:pt x="21962" y="18322"/>
                        <a:pt x="21729" y="18180"/>
                        <a:pt x="21554" y="18180"/>
                      </a:cubicBezTo>
                      <a:cubicBezTo>
                        <a:pt x="21513" y="18180"/>
                        <a:pt x="21475" y="18188"/>
                        <a:pt x="21442" y="18208"/>
                      </a:cubicBezTo>
                      <a:cubicBezTo>
                        <a:pt x="21149" y="18395"/>
                        <a:pt x="20938" y="18479"/>
                        <a:pt x="20765" y="18479"/>
                      </a:cubicBezTo>
                      <a:cubicBezTo>
                        <a:pt x="20669" y="18479"/>
                        <a:pt x="20585" y="18454"/>
                        <a:pt x="20505" y="18406"/>
                      </a:cubicBezTo>
                      <a:cubicBezTo>
                        <a:pt x="20439" y="18369"/>
                        <a:pt x="20215" y="18212"/>
                        <a:pt x="20402" y="18175"/>
                      </a:cubicBezTo>
                      <a:cubicBezTo>
                        <a:pt x="20585" y="18138"/>
                        <a:pt x="20662" y="18069"/>
                        <a:pt x="20834" y="18010"/>
                      </a:cubicBezTo>
                      <a:cubicBezTo>
                        <a:pt x="21010" y="17948"/>
                        <a:pt x="21182" y="17940"/>
                        <a:pt x="21413" y="17940"/>
                      </a:cubicBezTo>
                      <a:cubicBezTo>
                        <a:pt x="21608" y="17940"/>
                        <a:pt x="21730" y="17971"/>
                        <a:pt x="21852" y="17971"/>
                      </a:cubicBezTo>
                      <a:cubicBezTo>
                        <a:pt x="21913" y="17971"/>
                        <a:pt x="21973" y="17964"/>
                        <a:pt x="22043" y="17940"/>
                      </a:cubicBezTo>
                      <a:cubicBezTo>
                        <a:pt x="22017" y="17911"/>
                        <a:pt x="21992" y="17886"/>
                        <a:pt x="21940" y="17856"/>
                      </a:cubicBezTo>
                      <a:cubicBezTo>
                        <a:pt x="21846" y="17907"/>
                        <a:pt x="21770" y="17922"/>
                        <a:pt x="21693" y="17922"/>
                      </a:cubicBezTo>
                      <a:cubicBezTo>
                        <a:pt x="21570" y="17922"/>
                        <a:pt x="21444" y="17882"/>
                        <a:pt x="21241" y="17882"/>
                      </a:cubicBezTo>
                      <a:cubicBezTo>
                        <a:pt x="20999" y="17882"/>
                        <a:pt x="20827" y="17886"/>
                        <a:pt x="20640" y="17970"/>
                      </a:cubicBezTo>
                      <a:cubicBezTo>
                        <a:pt x="20461" y="18047"/>
                        <a:pt x="20384" y="18138"/>
                        <a:pt x="20197" y="18190"/>
                      </a:cubicBezTo>
                      <a:cubicBezTo>
                        <a:pt x="20003" y="18241"/>
                        <a:pt x="20248" y="18431"/>
                        <a:pt x="20303" y="18490"/>
                      </a:cubicBezTo>
                      <a:cubicBezTo>
                        <a:pt x="20380" y="18589"/>
                        <a:pt x="20475" y="18666"/>
                        <a:pt x="20578" y="18721"/>
                      </a:cubicBezTo>
                      <a:cubicBezTo>
                        <a:pt x="20417" y="18937"/>
                        <a:pt x="20296" y="19457"/>
                        <a:pt x="20310" y="19845"/>
                      </a:cubicBezTo>
                      <a:cubicBezTo>
                        <a:pt x="20307" y="19845"/>
                        <a:pt x="20303" y="19841"/>
                        <a:pt x="20296" y="19841"/>
                      </a:cubicBezTo>
                      <a:cubicBezTo>
                        <a:pt x="20310" y="19992"/>
                        <a:pt x="20310" y="20113"/>
                        <a:pt x="20296" y="20193"/>
                      </a:cubicBezTo>
                      <a:cubicBezTo>
                        <a:pt x="20109" y="19827"/>
                        <a:pt x="20028" y="19552"/>
                        <a:pt x="20149" y="18973"/>
                      </a:cubicBezTo>
                      <a:lnTo>
                        <a:pt x="20149" y="18973"/>
                      </a:lnTo>
                      <a:cubicBezTo>
                        <a:pt x="19882" y="19376"/>
                        <a:pt x="19794" y="19640"/>
                        <a:pt x="19893" y="19948"/>
                      </a:cubicBezTo>
                      <a:lnTo>
                        <a:pt x="19816" y="19948"/>
                      </a:lnTo>
                      <a:cubicBezTo>
                        <a:pt x="19691" y="19596"/>
                        <a:pt x="19593" y="19146"/>
                        <a:pt x="19629" y="18790"/>
                      </a:cubicBezTo>
                      <a:lnTo>
                        <a:pt x="19629" y="18790"/>
                      </a:lnTo>
                      <a:cubicBezTo>
                        <a:pt x="19431" y="19204"/>
                        <a:pt x="19479" y="19625"/>
                        <a:pt x="19560" y="19948"/>
                      </a:cubicBezTo>
                      <a:lnTo>
                        <a:pt x="19545" y="19948"/>
                      </a:lnTo>
                      <a:cubicBezTo>
                        <a:pt x="19435" y="19600"/>
                        <a:pt x="19351" y="19182"/>
                        <a:pt x="19380" y="18856"/>
                      </a:cubicBezTo>
                      <a:lnTo>
                        <a:pt x="19380" y="18856"/>
                      </a:lnTo>
                      <a:cubicBezTo>
                        <a:pt x="19208" y="19248"/>
                        <a:pt x="19226" y="19636"/>
                        <a:pt x="19289" y="19948"/>
                      </a:cubicBezTo>
                      <a:lnTo>
                        <a:pt x="19281" y="19948"/>
                      </a:lnTo>
                      <a:cubicBezTo>
                        <a:pt x="19186" y="19607"/>
                        <a:pt x="19113" y="19222"/>
                        <a:pt x="19135" y="18926"/>
                      </a:cubicBezTo>
                      <a:lnTo>
                        <a:pt x="19135" y="18926"/>
                      </a:lnTo>
                      <a:cubicBezTo>
                        <a:pt x="18977" y="19288"/>
                        <a:pt x="18977" y="19644"/>
                        <a:pt x="19025" y="19944"/>
                      </a:cubicBezTo>
                      <a:lnTo>
                        <a:pt x="19014" y="19944"/>
                      </a:lnTo>
                      <a:cubicBezTo>
                        <a:pt x="18930" y="19618"/>
                        <a:pt x="18867" y="19266"/>
                        <a:pt x="18886" y="18995"/>
                      </a:cubicBezTo>
                      <a:lnTo>
                        <a:pt x="18886" y="18995"/>
                      </a:lnTo>
                      <a:cubicBezTo>
                        <a:pt x="18750" y="19329"/>
                        <a:pt x="18736" y="19658"/>
                        <a:pt x="18765" y="19944"/>
                      </a:cubicBezTo>
                      <a:lnTo>
                        <a:pt x="18754" y="19944"/>
                      </a:lnTo>
                      <a:cubicBezTo>
                        <a:pt x="18681" y="19636"/>
                        <a:pt x="18629" y="19310"/>
                        <a:pt x="18640" y="19065"/>
                      </a:cubicBezTo>
                      <a:lnTo>
                        <a:pt x="18640" y="19065"/>
                      </a:lnTo>
                      <a:cubicBezTo>
                        <a:pt x="18519" y="19376"/>
                        <a:pt x="18494" y="19677"/>
                        <a:pt x="18512" y="19944"/>
                      </a:cubicBezTo>
                      <a:lnTo>
                        <a:pt x="18497" y="19944"/>
                      </a:lnTo>
                      <a:cubicBezTo>
                        <a:pt x="18435" y="19655"/>
                        <a:pt x="18388" y="19358"/>
                        <a:pt x="18399" y="19131"/>
                      </a:cubicBezTo>
                      <a:lnTo>
                        <a:pt x="18399" y="19131"/>
                      </a:lnTo>
                      <a:cubicBezTo>
                        <a:pt x="18292" y="19420"/>
                        <a:pt x="18259" y="19699"/>
                        <a:pt x="18263" y="19951"/>
                      </a:cubicBezTo>
                      <a:lnTo>
                        <a:pt x="18241" y="19951"/>
                      </a:lnTo>
                      <a:cubicBezTo>
                        <a:pt x="18182" y="19677"/>
                        <a:pt x="18146" y="19406"/>
                        <a:pt x="18149" y="19200"/>
                      </a:cubicBezTo>
                      <a:lnTo>
                        <a:pt x="18149" y="19200"/>
                      </a:lnTo>
                      <a:cubicBezTo>
                        <a:pt x="18058" y="19475"/>
                        <a:pt x="18021" y="19735"/>
                        <a:pt x="18021" y="19981"/>
                      </a:cubicBezTo>
                      <a:cubicBezTo>
                        <a:pt x="18014" y="19981"/>
                        <a:pt x="18003" y="19981"/>
                        <a:pt x="17996" y="19984"/>
                      </a:cubicBezTo>
                      <a:cubicBezTo>
                        <a:pt x="17941" y="19724"/>
                        <a:pt x="17908" y="19468"/>
                        <a:pt x="17908" y="19274"/>
                      </a:cubicBezTo>
                      <a:cubicBezTo>
                        <a:pt x="17823" y="19541"/>
                        <a:pt x="17787" y="19790"/>
                        <a:pt x="17780" y="20021"/>
                      </a:cubicBezTo>
                      <a:cubicBezTo>
                        <a:pt x="17769" y="20025"/>
                        <a:pt x="17758" y="20025"/>
                        <a:pt x="17747" y="20028"/>
                      </a:cubicBezTo>
                      <a:cubicBezTo>
                        <a:pt x="17695" y="19772"/>
                        <a:pt x="17666" y="19526"/>
                        <a:pt x="17659" y="19347"/>
                      </a:cubicBezTo>
                      <a:cubicBezTo>
                        <a:pt x="17578" y="19618"/>
                        <a:pt x="17541" y="19874"/>
                        <a:pt x="17538" y="20109"/>
                      </a:cubicBezTo>
                      <a:lnTo>
                        <a:pt x="17508" y="20120"/>
                      </a:lnTo>
                      <a:cubicBezTo>
                        <a:pt x="17457" y="19856"/>
                        <a:pt x="17421" y="19603"/>
                        <a:pt x="17417" y="19420"/>
                      </a:cubicBezTo>
                      <a:cubicBezTo>
                        <a:pt x="17329" y="19724"/>
                        <a:pt x="17300" y="20006"/>
                        <a:pt x="17292" y="20263"/>
                      </a:cubicBezTo>
                      <a:cubicBezTo>
                        <a:pt x="17289" y="20263"/>
                        <a:pt x="17289" y="20266"/>
                        <a:pt x="17285" y="20266"/>
                      </a:cubicBezTo>
                      <a:cubicBezTo>
                        <a:pt x="17226" y="19973"/>
                        <a:pt x="17182" y="19688"/>
                        <a:pt x="17175" y="19490"/>
                      </a:cubicBezTo>
                      <a:cubicBezTo>
                        <a:pt x="17091" y="19805"/>
                        <a:pt x="17054" y="20098"/>
                        <a:pt x="17051" y="20358"/>
                      </a:cubicBezTo>
                      <a:cubicBezTo>
                        <a:pt x="16992" y="20054"/>
                        <a:pt x="16944" y="19754"/>
                        <a:pt x="16933" y="19559"/>
                      </a:cubicBezTo>
                      <a:cubicBezTo>
                        <a:pt x="16853" y="19871"/>
                        <a:pt x="16816" y="20164"/>
                        <a:pt x="16809" y="20420"/>
                      </a:cubicBezTo>
                      <a:cubicBezTo>
                        <a:pt x="16750" y="20113"/>
                        <a:pt x="16703" y="19819"/>
                        <a:pt x="16684" y="19625"/>
                      </a:cubicBezTo>
                      <a:cubicBezTo>
                        <a:pt x="16611" y="19937"/>
                        <a:pt x="16574" y="20222"/>
                        <a:pt x="16567" y="20479"/>
                      </a:cubicBezTo>
                      <a:cubicBezTo>
                        <a:pt x="16505" y="20171"/>
                        <a:pt x="16461" y="19878"/>
                        <a:pt x="16443" y="19695"/>
                      </a:cubicBezTo>
                      <a:cubicBezTo>
                        <a:pt x="16373" y="20003"/>
                        <a:pt x="16336" y="20285"/>
                        <a:pt x="16322" y="20541"/>
                      </a:cubicBezTo>
                      <a:cubicBezTo>
                        <a:pt x="16263" y="20237"/>
                        <a:pt x="16223" y="19948"/>
                        <a:pt x="16194" y="19768"/>
                      </a:cubicBezTo>
                      <a:cubicBezTo>
                        <a:pt x="16131" y="20076"/>
                        <a:pt x="16095" y="20358"/>
                        <a:pt x="16080" y="20611"/>
                      </a:cubicBezTo>
                      <a:cubicBezTo>
                        <a:pt x="16021" y="20303"/>
                        <a:pt x="15981" y="20017"/>
                        <a:pt x="15952" y="19841"/>
                      </a:cubicBezTo>
                      <a:cubicBezTo>
                        <a:pt x="15879" y="20230"/>
                        <a:pt x="15838" y="20578"/>
                        <a:pt x="15827" y="20882"/>
                      </a:cubicBezTo>
                      <a:lnTo>
                        <a:pt x="15802" y="20962"/>
                      </a:lnTo>
                      <a:cubicBezTo>
                        <a:pt x="15743" y="21105"/>
                        <a:pt x="15655" y="21233"/>
                        <a:pt x="15560" y="21329"/>
                      </a:cubicBezTo>
                      <a:cubicBezTo>
                        <a:pt x="15509" y="21380"/>
                        <a:pt x="15457" y="21420"/>
                        <a:pt x="15406" y="21453"/>
                      </a:cubicBezTo>
                      <a:cubicBezTo>
                        <a:pt x="15406" y="21409"/>
                        <a:pt x="15413" y="21362"/>
                        <a:pt x="15406" y="21321"/>
                      </a:cubicBezTo>
                      <a:lnTo>
                        <a:pt x="15406" y="21230"/>
                      </a:lnTo>
                      <a:cubicBezTo>
                        <a:pt x="15406" y="21193"/>
                        <a:pt x="15413" y="21156"/>
                        <a:pt x="15413" y="21120"/>
                      </a:cubicBezTo>
                      <a:cubicBezTo>
                        <a:pt x="15432" y="20827"/>
                        <a:pt x="15472" y="20497"/>
                        <a:pt x="15314" y="20259"/>
                      </a:cubicBezTo>
                      <a:cubicBezTo>
                        <a:pt x="15260" y="20175"/>
                        <a:pt x="15197" y="20083"/>
                        <a:pt x="15128" y="19992"/>
                      </a:cubicBezTo>
                      <a:lnTo>
                        <a:pt x="15128" y="19992"/>
                      </a:lnTo>
                      <a:cubicBezTo>
                        <a:pt x="15161" y="20321"/>
                        <a:pt x="15161" y="20647"/>
                        <a:pt x="15124" y="20955"/>
                      </a:cubicBezTo>
                      <a:cubicBezTo>
                        <a:pt x="15109" y="21065"/>
                        <a:pt x="15087" y="21197"/>
                        <a:pt x="15058" y="21340"/>
                      </a:cubicBezTo>
                      <a:cubicBezTo>
                        <a:pt x="15021" y="21541"/>
                        <a:pt x="14974" y="21764"/>
                        <a:pt x="14919" y="21999"/>
                      </a:cubicBezTo>
                      <a:cubicBezTo>
                        <a:pt x="14794" y="22548"/>
                        <a:pt x="14655" y="23131"/>
                        <a:pt x="14608" y="23504"/>
                      </a:cubicBezTo>
                      <a:cubicBezTo>
                        <a:pt x="14582" y="23518"/>
                        <a:pt x="14562" y="23523"/>
                        <a:pt x="14546" y="23523"/>
                      </a:cubicBezTo>
                      <a:cubicBezTo>
                        <a:pt x="14510" y="23523"/>
                        <a:pt x="14494" y="23498"/>
                        <a:pt x="14486" y="23498"/>
                      </a:cubicBezTo>
                      <a:cubicBezTo>
                        <a:pt x="14483" y="23498"/>
                        <a:pt x="14481" y="23503"/>
                        <a:pt x="14479" y="23515"/>
                      </a:cubicBezTo>
                      <a:cubicBezTo>
                        <a:pt x="14754" y="23735"/>
                        <a:pt x="14761" y="23772"/>
                        <a:pt x="14886" y="23955"/>
                      </a:cubicBezTo>
                      <a:cubicBezTo>
                        <a:pt x="14843" y="24029"/>
                        <a:pt x="14754" y="24061"/>
                        <a:pt x="14652" y="24061"/>
                      </a:cubicBezTo>
                      <a:cubicBezTo>
                        <a:pt x="14321" y="24061"/>
                        <a:pt x="13841" y="23727"/>
                        <a:pt x="14241" y="23405"/>
                      </a:cubicBezTo>
                      <a:cubicBezTo>
                        <a:pt x="14230" y="23361"/>
                        <a:pt x="14223" y="23317"/>
                        <a:pt x="14208" y="23266"/>
                      </a:cubicBezTo>
                      <a:cubicBezTo>
                        <a:pt x="13978" y="22310"/>
                        <a:pt x="13681" y="21508"/>
                        <a:pt x="13315" y="20680"/>
                      </a:cubicBezTo>
                      <a:lnTo>
                        <a:pt x="13315" y="20680"/>
                      </a:lnTo>
                      <a:cubicBezTo>
                        <a:pt x="13293" y="20830"/>
                        <a:pt x="13370" y="21123"/>
                        <a:pt x="13476" y="21471"/>
                      </a:cubicBezTo>
                      <a:cubicBezTo>
                        <a:pt x="13428" y="21376"/>
                        <a:pt x="13392" y="21288"/>
                        <a:pt x="13362" y="21226"/>
                      </a:cubicBezTo>
                      <a:cubicBezTo>
                        <a:pt x="13208" y="20885"/>
                        <a:pt x="12981" y="20644"/>
                        <a:pt x="12743" y="20336"/>
                      </a:cubicBezTo>
                      <a:cubicBezTo>
                        <a:pt x="12692" y="20274"/>
                        <a:pt x="12648" y="20208"/>
                        <a:pt x="12597" y="20134"/>
                      </a:cubicBezTo>
                      <a:cubicBezTo>
                        <a:pt x="12549" y="20054"/>
                        <a:pt x="12575" y="19761"/>
                        <a:pt x="12637" y="19384"/>
                      </a:cubicBezTo>
                      <a:cubicBezTo>
                        <a:pt x="12641" y="19365"/>
                        <a:pt x="12641" y="19347"/>
                        <a:pt x="12648" y="19332"/>
                      </a:cubicBezTo>
                      <a:cubicBezTo>
                        <a:pt x="12652" y="19314"/>
                        <a:pt x="12652" y="19296"/>
                        <a:pt x="12655" y="19277"/>
                      </a:cubicBezTo>
                      <a:cubicBezTo>
                        <a:pt x="12659" y="19241"/>
                        <a:pt x="12670" y="19211"/>
                        <a:pt x="12674" y="19175"/>
                      </a:cubicBezTo>
                      <a:lnTo>
                        <a:pt x="12674" y="19164"/>
                      </a:lnTo>
                      <a:cubicBezTo>
                        <a:pt x="12696" y="19054"/>
                        <a:pt x="12721" y="18940"/>
                        <a:pt x="12747" y="18827"/>
                      </a:cubicBezTo>
                      <a:cubicBezTo>
                        <a:pt x="12762" y="18757"/>
                        <a:pt x="12780" y="18688"/>
                        <a:pt x="12798" y="18618"/>
                      </a:cubicBezTo>
                      <a:cubicBezTo>
                        <a:pt x="12820" y="18523"/>
                        <a:pt x="12849" y="18424"/>
                        <a:pt x="12871" y="18325"/>
                      </a:cubicBezTo>
                      <a:lnTo>
                        <a:pt x="12871" y="18321"/>
                      </a:lnTo>
                      <a:cubicBezTo>
                        <a:pt x="12926" y="18105"/>
                        <a:pt x="12989" y="17897"/>
                        <a:pt x="13051" y="17702"/>
                      </a:cubicBezTo>
                      <a:cubicBezTo>
                        <a:pt x="13044" y="17179"/>
                        <a:pt x="13088" y="16732"/>
                        <a:pt x="13099" y="16563"/>
                      </a:cubicBezTo>
                      <a:lnTo>
                        <a:pt x="13099" y="16563"/>
                      </a:lnTo>
                      <a:cubicBezTo>
                        <a:pt x="12959" y="16933"/>
                        <a:pt x="12875" y="17310"/>
                        <a:pt x="12835" y="17673"/>
                      </a:cubicBezTo>
                      <a:cubicBezTo>
                        <a:pt x="12824" y="17098"/>
                        <a:pt x="12868" y="16596"/>
                        <a:pt x="12886" y="16417"/>
                      </a:cubicBezTo>
                      <a:lnTo>
                        <a:pt x="12886" y="16417"/>
                      </a:lnTo>
                      <a:cubicBezTo>
                        <a:pt x="12729" y="16823"/>
                        <a:pt x="12648" y="17245"/>
                        <a:pt x="12611" y="17640"/>
                      </a:cubicBezTo>
                      <a:cubicBezTo>
                        <a:pt x="12593" y="17025"/>
                        <a:pt x="12641" y="16475"/>
                        <a:pt x="12655" y="16281"/>
                      </a:cubicBezTo>
                      <a:lnTo>
                        <a:pt x="12655" y="16281"/>
                      </a:lnTo>
                      <a:cubicBezTo>
                        <a:pt x="12491" y="16713"/>
                        <a:pt x="12410" y="17168"/>
                        <a:pt x="12373" y="17589"/>
                      </a:cubicBezTo>
                      <a:cubicBezTo>
                        <a:pt x="12348" y="16952"/>
                        <a:pt x="12399" y="16362"/>
                        <a:pt x="12417" y="16153"/>
                      </a:cubicBezTo>
                      <a:lnTo>
                        <a:pt x="12417" y="16153"/>
                      </a:lnTo>
                      <a:cubicBezTo>
                        <a:pt x="12245" y="16604"/>
                        <a:pt x="12161" y="17091"/>
                        <a:pt x="12128" y="17534"/>
                      </a:cubicBezTo>
                      <a:cubicBezTo>
                        <a:pt x="12117" y="17197"/>
                        <a:pt x="12121" y="16871"/>
                        <a:pt x="12135" y="16600"/>
                      </a:cubicBezTo>
                      <a:cubicBezTo>
                        <a:pt x="12384" y="16065"/>
                        <a:pt x="12729" y="15530"/>
                        <a:pt x="13150" y="15040"/>
                      </a:cubicBezTo>
                      <a:cubicBezTo>
                        <a:pt x="13472" y="14816"/>
                        <a:pt x="13805" y="14769"/>
                        <a:pt x="14102" y="14714"/>
                      </a:cubicBezTo>
                      <a:cubicBezTo>
                        <a:pt x="14047" y="14640"/>
                        <a:pt x="13992" y="14571"/>
                        <a:pt x="13937" y="14508"/>
                      </a:cubicBezTo>
                      <a:cubicBezTo>
                        <a:pt x="13685" y="14604"/>
                        <a:pt x="13428" y="14736"/>
                        <a:pt x="13201" y="14981"/>
                      </a:cubicBezTo>
                      <a:cubicBezTo>
                        <a:pt x="13208" y="14970"/>
                        <a:pt x="13216" y="14963"/>
                        <a:pt x="13219" y="14955"/>
                      </a:cubicBezTo>
                      <a:cubicBezTo>
                        <a:pt x="13351" y="14805"/>
                        <a:pt x="13501" y="14659"/>
                        <a:pt x="13663" y="14516"/>
                      </a:cubicBezTo>
                      <a:cubicBezTo>
                        <a:pt x="13750" y="14505"/>
                        <a:pt x="13831" y="14490"/>
                        <a:pt x="13912" y="14476"/>
                      </a:cubicBezTo>
                      <a:cubicBezTo>
                        <a:pt x="13882" y="14443"/>
                        <a:pt x="13857" y="14406"/>
                        <a:pt x="13827" y="14377"/>
                      </a:cubicBezTo>
                      <a:cubicBezTo>
                        <a:pt x="13802" y="14344"/>
                        <a:pt x="13772" y="14307"/>
                        <a:pt x="13740" y="14274"/>
                      </a:cubicBezTo>
                      <a:cubicBezTo>
                        <a:pt x="13732" y="14259"/>
                        <a:pt x="13718" y="14248"/>
                        <a:pt x="13710" y="14234"/>
                      </a:cubicBezTo>
                      <a:cubicBezTo>
                        <a:pt x="13648" y="14168"/>
                        <a:pt x="13593" y="14106"/>
                        <a:pt x="13534" y="14047"/>
                      </a:cubicBezTo>
                      <a:lnTo>
                        <a:pt x="13509" y="14018"/>
                      </a:lnTo>
                      <a:cubicBezTo>
                        <a:pt x="13479" y="14040"/>
                        <a:pt x="13454" y="14058"/>
                        <a:pt x="13428" y="14084"/>
                      </a:cubicBezTo>
                      <a:cubicBezTo>
                        <a:pt x="13205" y="14168"/>
                        <a:pt x="12970" y="14292"/>
                        <a:pt x="12765" y="14516"/>
                      </a:cubicBezTo>
                      <a:cubicBezTo>
                        <a:pt x="12890" y="14435"/>
                        <a:pt x="13018" y="14384"/>
                        <a:pt x="13150" y="14344"/>
                      </a:cubicBezTo>
                      <a:lnTo>
                        <a:pt x="13150" y="14344"/>
                      </a:lnTo>
                      <a:cubicBezTo>
                        <a:pt x="13055" y="14439"/>
                        <a:pt x="12959" y="14541"/>
                        <a:pt x="12868" y="14640"/>
                      </a:cubicBezTo>
                      <a:cubicBezTo>
                        <a:pt x="12491" y="15062"/>
                        <a:pt x="12176" y="15523"/>
                        <a:pt x="11919" y="15988"/>
                      </a:cubicBezTo>
                      <a:cubicBezTo>
                        <a:pt x="11919" y="15963"/>
                        <a:pt x="11923" y="15937"/>
                        <a:pt x="11923" y="15919"/>
                      </a:cubicBezTo>
                      <a:lnTo>
                        <a:pt x="11923" y="15919"/>
                      </a:lnTo>
                      <a:cubicBezTo>
                        <a:pt x="11904" y="15974"/>
                        <a:pt x="11882" y="16025"/>
                        <a:pt x="11868" y="16080"/>
                      </a:cubicBezTo>
                      <a:cubicBezTo>
                        <a:pt x="11780" y="16248"/>
                        <a:pt x="11699" y="16413"/>
                        <a:pt x="11626" y="16582"/>
                      </a:cubicBezTo>
                      <a:cubicBezTo>
                        <a:pt x="11641" y="16234"/>
                        <a:pt x="11663" y="15952"/>
                        <a:pt x="11677" y="15809"/>
                      </a:cubicBezTo>
                      <a:lnTo>
                        <a:pt x="11677" y="15809"/>
                      </a:lnTo>
                      <a:cubicBezTo>
                        <a:pt x="11498" y="16267"/>
                        <a:pt x="11421" y="16787"/>
                        <a:pt x="11384" y="17241"/>
                      </a:cubicBezTo>
                      <a:cubicBezTo>
                        <a:pt x="11384" y="17245"/>
                        <a:pt x="11377" y="17252"/>
                        <a:pt x="11377" y="17259"/>
                      </a:cubicBezTo>
                      <a:cubicBezTo>
                        <a:pt x="11348" y="16600"/>
                        <a:pt x="11406" y="15941"/>
                        <a:pt x="11425" y="15703"/>
                      </a:cubicBezTo>
                      <a:lnTo>
                        <a:pt x="11425" y="15703"/>
                      </a:lnTo>
                      <a:cubicBezTo>
                        <a:pt x="11242" y="16171"/>
                        <a:pt x="11157" y="16710"/>
                        <a:pt x="11128" y="17179"/>
                      </a:cubicBezTo>
                      <a:cubicBezTo>
                        <a:pt x="11095" y="16519"/>
                        <a:pt x="11154" y="15845"/>
                        <a:pt x="11172" y="15596"/>
                      </a:cubicBezTo>
                      <a:lnTo>
                        <a:pt x="11172" y="15596"/>
                      </a:lnTo>
                      <a:cubicBezTo>
                        <a:pt x="11000" y="16047"/>
                        <a:pt x="10912" y="16585"/>
                        <a:pt x="10872" y="17043"/>
                      </a:cubicBezTo>
                      <a:cubicBezTo>
                        <a:pt x="10839" y="16398"/>
                        <a:pt x="10901" y="15739"/>
                        <a:pt x="10919" y="15494"/>
                      </a:cubicBezTo>
                      <a:lnTo>
                        <a:pt x="10919" y="15494"/>
                      </a:lnTo>
                      <a:cubicBezTo>
                        <a:pt x="10751" y="15919"/>
                        <a:pt x="10663" y="16450"/>
                        <a:pt x="10619" y="16893"/>
                      </a:cubicBezTo>
                      <a:cubicBezTo>
                        <a:pt x="10597" y="16270"/>
                        <a:pt x="10655" y="15629"/>
                        <a:pt x="10674" y="15384"/>
                      </a:cubicBezTo>
                      <a:lnTo>
                        <a:pt x="10674" y="15384"/>
                      </a:lnTo>
                      <a:cubicBezTo>
                        <a:pt x="10516" y="15779"/>
                        <a:pt x="10421" y="16289"/>
                        <a:pt x="10366" y="16724"/>
                      </a:cubicBezTo>
                      <a:cubicBezTo>
                        <a:pt x="10348" y="16124"/>
                        <a:pt x="10406" y="15512"/>
                        <a:pt x="10425" y="15263"/>
                      </a:cubicBezTo>
                      <a:lnTo>
                        <a:pt x="10425" y="15263"/>
                      </a:lnTo>
                      <a:cubicBezTo>
                        <a:pt x="10278" y="15626"/>
                        <a:pt x="10183" y="16109"/>
                        <a:pt x="10124" y="16527"/>
                      </a:cubicBezTo>
                      <a:cubicBezTo>
                        <a:pt x="10113" y="15955"/>
                        <a:pt x="10168" y="15384"/>
                        <a:pt x="10187" y="15138"/>
                      </a:cubicBezTo>
                      <a:lnTo>
                        <a:pt x="10187" y="15138"/>
                      </a:lnTo>
                      <a:cubicBezTo>
                        <a:pt x="10058" y="15461"/>
                        <a:pt x="9960" y="15908"/>
                        <a:pt x="9890" y="16303"/>
                      </a:cubicBezTo>
                      <a:cubicBezTo>
                        <a:pt x="9890" y="15768"/>
                        <a:pt x="9941" y="15241"/>
                        <a:pt x="9960" y="15007"/>
                      </a:cubicBezTo>
                      <a:lnTo>
                        <a:pt x="9960" y="15007"/>
                      </a:lnTo>
                      <a:cubicBezTo>
                        <a:pt x="9839" y="15303"/>
                        <a:pt x="9729" y="15736"/>
                        <a:pt x="9656" y="16116"/>
                      </a:cubicBezTo>
                      <a:cubicBezTo>
                        <a:pt x="9656" y="15992"/>
                        <a:pt x="9663" y="15871"/>
                        <a:pt x="9667" y="15754"/>
                      </a:cubicBezTo>
                      <a:cubicBezTo>
                        <a:pt x="9721" y="15578"/>
                        <a:pt x="9729" y="15384"/>
                        <a:pt x="9707" y="15131"/>
                      </a:cubicBezTo>
                      <a:cubicBezTo>
                        <a:pt x="9718" y="15025"/>
                        <a:pt x="9725" y="14937"/>
                        <a:pt x="9729" y="14871"/>
                      </a:cubicBezTo>
                      <a:lnTo>
                        <a:pt x="9729" y="14871"/>
                      </a:lnTo>
                      <a:cubicBezTo>
                        <a:pt x="9652" y="15058"/>
                        <a:pt x="9579" y="15311"/>
                        <a:pt x="9509" y="15574"/>
                      </a:cubicBezTo>
                      <a:cubicBezTo>
                        <a:pt x="9425" y="15717"/>
                        <a:pt x="9319" y="15860"/>
                        <a:pt x="9205" y="15988"/>
                      </a:cubicBezTo>
                      <a:cubicBezTo>
                        <a:pt x="9337" y="15732"/>
                        <a:pt x="9417" y="15486"/>
                        <a:pt x="9447" y="15281"/>
                      </a:cubicBezTo>
                      <a:cubicBezTo>
                        <a:pt x="9469" y="15091"/>
                        <a:pt x="9450" y="14911"/>
                        <a:pt x="9392" y="14747"/>
                      </a:cubicBezTo>
                      <a:cubicBezTo>
                        <a:pt x="9352" y="14505"/>
                        <a:pt x="9234" y="14259"/>
                        <a:pt x="9051" y="13974"/>
                      </a:cubicBezTo>
                      <a:lnTo>
                        <a:pt x="9051" y="13974"/>
                      </a:lnTo>
                      <a:cubicBezTo>
                        <a:pt x="9080" y="14069"/>
                        <a:pt x="9099" y="14175"/>
                        <a:pt x="9102" y="14285"/>
                      </a:cubicBezTo>
                      <a:cubicBezTo>
                        <a:pt x="9095" y="14274"/>
                        <a:pt x="9084" y="14259"/>
                        <a:pt x="9069" y="14252"/>
                      </a:cubicBezTo>
                      <a:lnTo>
                        <a:pt x="9069" y="14252"/>
                      </a:lnTo>
                      <a:cubicBezTo>
                        <a:pt x="9084" y="14270"/>
                        <a:pt x="9095" y="14292"/>
                        <a:pt x="9102" y="14314"/>
                      </a:cubicBezTo>
                      <a:cubicBezTo>
                        <a:pt x="9117" y="14567"/>
                        <a:pt x="9084" y="14845"/>
                        <a:pt x="9026" y="15127"/>
                      </a:cubicBezTo>
                      <a:lnTo>
                        <a:pt x="8934" y="15219"/>
                      </a:lnTo>
                      <a:cubicBezTo>
                        <a:pt x="8974" y="14761"/>
                        <a:pt x="8960" y="14289"/>
                        <a:pt x="8784" y="14010"/>
                      </a:cubicBezTo>
                      <a:cubicBezTo>
                        <a:pt x="8773" y="13996"/>
                        <a:pt x="8765" y="13977"/>
                        <a:pt x="8755" y="13963"/>
                      </a:cubicBezTo>
                      <a:lnTo>
                        <a:pt x="8755" y="13963"/>
                      </a:lnTo>
                      <a:cubicBezTo>
                        <a:pt x="8758" y="13974"/>
                        <a:pt x="8758" y="13985"/>
                        <a:pt x="8765" y="13996"/>
                      </a:cubicBezTo>
                      <a:cubicBezTo>
                        <a:pt x="8809" y="14164"/>
                        <a:pt x="8820" y="14384"/>
                        <a:pt x="8809" y="14618"/>
                      </a:cubicBezTo>
                      <a:cubicBezTo>
                        <a:pt x="8784" y="14443"/>
                        <a:pt x="8729" y="14292"/>
                        <a:pt x="8645" y="14179"/>
                      </a:cubicBezTo>
                      <a:lnTo>
                        <a:pt x="8645" y="14179"/>
                      </a:lnTo>
                      <a:cubicBezTo>
                        <a:pt x="8700" y="14369"/>
                        <a:pt x="8711" y="14626"/>
                        <a:pt x="8685" y="14900"/>
                      </a:cubicBezTo>
                      <a:cubicBezTo>
                        <a:pt x="8663" y="14692"/>
                        <a:pt x="8608" y="14508"/>
                        <a:pt x="8509" y="14377"/>
                      </a:cubicBezTo>
                      <a:lnTo>
                        <a:pt x="8509" y="14377"/>
                      </a:lnTo>
                      <a:cubicBezTo>
                        <a:pt x="8568" y="14589"/>
                        <a:pt x="8568" y="14882"/>
                        <a:pt x="8535" y="15193"/>
                      </a:cubicBezTo>
                      <a:cubicBezTo>
                        <a:pt x="8520" y="14944"/>
                        <a:pt x="8472" y="14714"/>
                        <a:pt x="8355" y="14560"/>
                      </a:cubicBezTo>
                      <a:lnTo>
                        <a:pt x="8355" y="14560"/>
                      </a:lnTo>
                      <a:cubicBezTo>
                        <a:pt x="8418" y="14791"/>
                        <a:pt x="8410" y="15120"/>
                        <a:pt x="8370" y="15461"/>
                      </a:cubicBezTo>
                      <a:cubicBezTo>
                        <a:pt x="8366" y="15168"/>
                        <a:pt x="8319" y="14897"/>
                        <a:pt x="8190" y="14725"/>
                      </a:cubicBezTo>
                      <a:lnTo>
                        <a:pt x="8190" y="14725"/>
                      </a:lnTo>
                      <a:cubicBezTo>
                        <a:pt x="8253" y="14955"/>
                        <a:pt x="8242" y="15285"/>
                        <a:pt x="8201" y="15622"/>
                      </a:cubicBezTo>
                      <a:cubicBezTo>
                        <a:pt x="8198" y="15644"/>
                        <a:pt x="8198" y="15666"/>
                        <a:pt x="8190" y="15688"/>
                      </a:cubicBezTo>
                      <a:lnTo>
                        <a:pt x="8190" y="15622"/>
                      </a:lnTo>
                      <a:cubicBezTo>
                        <a:pt x="8190" y="15329"/>
                        <a:pt x="8146" y="15054"/>
                        <a:pt x="8018" y="14875"/>
                      </a:cubicBezTo>
                      <a:lnTo>
                        <a:pt x="8018" y="14875"/>
                      </a:lnTo>
                      <a:cubicBezTo>
                        <a:pt x="8062" y="15073"/>
                        <a:pt x="8062" y="15333"/>
                        <a:pt x="8040" y="15607"/>
                      </a:cubicBezTo>
                      <a:cubicBezTo>
                        <a:pt x="8033" y="15699"/>
                        <a:pt x="8018" y="15794"/>
                        <a:pt x="8004" y="15889"/>
                      </a:cubicBezTo>
                      <a:cubicBezTo>
                        <a:pt x="8007" y="15794"/>
                        <a:pt x="8007" y="15699"/>
                        <a:pt x="8004" y="15604"/>
                      </a:cubicBezTo>
                      <a:cubicBezTo>
                        <a:pt x="7989" y="15369"/>
                        <a:pt x="7945" y="15153"/>
                        <a:pt x="7839" y="15007"/>
                      </a:cubicBezTo>
                      <a:lnTo>
                        <a:pt x="7839" y="15007"/>
                      </a:lnTo>
                      <a:cubicBezTo>
                        <a:pt x="7875" y="15168"/>
                        <a:pt x="7879" y="15373"/>
                        <a:pt x="7868" y="15593"/>
                      </a:cubicBezTo>
                      <a:cubicBezTo>
                        <a:pt x="7857" y="15717"/>
                        <a:pt x="7842" y="15842"/>
                        <a:pt x="7824" y="15970"/>
                      </a:cubicBezTo>
                      <a:cubicBezTo>
                        <a:pt x="7820" y="15970"/>
                        <a:pt x="7817" y="15974"/>
                        <a:pt x="7813" y="15974"/>
                      </a:cubicBezTo>
                      <a:cubicBezTo>
                        <a:pt x="7817" y="15842"/>
                        <a:pt x="7813" y="15714"/>
                        <a:pt x="7799" y="15589"/>
                      </a:cubicBezTo>
                      <a:cubicBezTo>
                        <a:pt x="7777" y="15410"/>
                        <a:pt x="7733" y="15248"/>
                        <a:pt x="7648" y="15127"/>
                      </a:cubicBezTo>
                      <a:lnTo>
                        <a:pt x="7648" y="15127"/>
                      </a:lnTo>
                      <a:cubicBezTo>
                        <a:pt x="7674" y="15256"/>
                        <a:pt x="7685" y="15410"/>
                        <a:pt x="7678" y="15578"/>
                      </a:cubicBezTo>
                      <a:cubicBezTo>
                        <a:pt x="7674" y="15721"/>
                        <a:pt x="7659" y="15878"/>
                        <a:pt x="7637" y="16029"/>
                      </a:cubicBezTo>
                      <a:cubicBezTo>
                        <a:pt x="7630" y="16029"/>
                        <a:pt x="7623" y="16032"/>
                        <a:pt x="7615" y="16032"/>
                      </a:cubicBezTo>
                      <a:cubicBezTo>
                        <a:pt x="7619" y="15871"/>
                        <a:pt x="7612" y="15717"/>
                        <a:pt x="7582" y="15574"/>
                      </a:cubicBezTo>
                      <a:cubicBezTo>
                        <a:pt x="7560" y="15446"/>
                        <a:pt x="7520" y="15329"/>
                        <a:pt x="7454" y="15237"/>
                      </a:cubicBezTo>
                      <a:lnTo>
                        <a:pt x="7454" y="15237"/>
                      </a:lnTo>
                      <a:cubicBezTo>
                        <a:pt x="7473" y="15336"/>
                        <a:pt x="7484" y="15450"/>
                        <a:pt x="7484" y="15571"/>
                      </a:cubicBezTo>
                      <a:cubicBezTo>
                        <a:pt x="7484" y="15732"/>
                        <a:pt x="7469" y="15900"/>
                        <a:pt x="7447" y="16072"/>
                      </a:cubicBezTo>
                      <a:cubicBezTo>
                        <a:pt x="7436" y="16072"/>
                        <a:pt x="7421" y="16080"/>
                        <a:pt x="7414" y="16080"/>
                      </a:cubicBezTo>
                      <a:cubicBezTo>
                        <a:pt x="7418" y="15897"/>
                        <a:pt x="7403" y="15717"/>
                        <a:pt x="7359" y="15567"/>
                      </a:cubicBezTo>
                      <a:cubicBezTo>
                        <a:pt x="7337" y="15479"/>
                        <a:pt x="7304" y="15402"/>
                        <a:pt x="7256" y="15333"/>
                      </a:cubicBezTo>
                      <a:lnTo>
                        <a:pt x="7256" y="15333"/>
                      </a:lnTo>
                      <a:cubicBezTo>
                        <a:pt x="7271" y="15402"/>
                        <a:pt x="7275" y="15479"/>
                        <a:pt x="7282" y="15560"/>
                      </a:cubicBezTo>
                      <a:cubicBezTo>
                        <a:pt x="7286" y="15732"/>
                        <a:pt x="7275" y="15915"/>
                        <a:pt x="7253" y="16102"/>
                      </a:cubicBezTo>
                      <a:cubicBezTo>
                        <a:pt x="7238" y="16102"/>
                        <a:pt x="7227" y="16105"/>
                        <a:pt x="7212" y="16105"/>
                      </a:cubicBezTo>
                      <a:cubicBezTo>
                        <a:pt x="7212" y="15904"/>
                        <a:pt x="7191" y="15714"/>
                        <a:pt x="7128" y="15556"/>
                      </a:cubicBezTo>
                      <a:cubicBezTo>
                        <a:pt x="7110" y="15512"/>
                        <a:pt x="7092" y="15464"/>
                        <a:pt x="7066" y="15424"/>
                      </a:cubicBezTo>
                      <a:lnTo>
                        <a:pt x="7066" y="15424"/>
                      </a:lnTo>
                      <a:cubicBezTo>
                        <a:pt x="7070" y="15464"/>
                        <a:pt x="7073" y="15512"/>
                        <a:pt x="7081" y="15556"/>
                      </a:cubicBezTo>
                      <a:cubicBezTo>
                        <a:pt x="7092" y="15725"/>
                        <a:pt x="7084" y="15922"/>
                        <a:pt x="7062" y="16120"/>
                      </a:cubicBezTo>
                      <a:lnTo>
                        <a:pt x="7007" y="16120"/>
                      </a:lnTo>
                      <a:cubicBezTo>
                        <a:pt x="7000" y="15908"/>
                        <a:pt x="6974" y="15703"/>
                        <a:pt x="6890" y="15549"/>
                      </a:cubicBezTo>
                      <a:lnTo>
                        <a:pt x="6865" y="15494"/>
                      </a:lnTo>
                      <a:lnTo>
                        <a:pt x="6865" y="15494"/>
                      </a:lnTo>
                      <a:cubicBezTo>
                        <a:pt x="6868" y="15512"/>
                        <a:pt x="6868" y="15530"/>
                        <a:pt x="6868" y="15549"/>
                      </a:cubicBezTo>
                      <a:cubicBezTo>
                        <a:pt x="6886" y="15717"/>
                        <a:pt x="6883" y="15915"/>
                        <a:pt x="6865" y="16120"/>
                      </a:cubicBezTo>
                      <a:cubicBezTo>
                        <a:pt x="6846" y="16120"/>
                        <a:pt x="6824" y="16120"/>
                        <a:pt x="6806" y="16116"/>
                      </a:cubicBezTo>
                      <a:cubicBezTo>
                        <a:pt x="6799" y="15897"/>
                        <a:pt x="6762" y="15688"/>
                        <a:pt x="6670" y="15538"/>
                      </a:cubicBezTo>
                      <a:cubicBezTo>
                        <a:pt x="6670" y="15534"/>
                        <a:pt x="6667" y="15534"/>
                        <a:pt x="6667" y="15530"/>
                      </a:cubicBezTo>
                      <a:lnTo>
                        <a:pt x="6667" y="15538"/>
                      </a:lnTo>
                      <a:cubicBezTo>
                        <a:pt x="6685" y="15703"/>
                        <a:pt x="6685" y="15904"/>
                        <a:pt x="6667" y="16105"/>
                      </a:cubicBezTo>
                      <a:cubicBezTo>
                        <a:pt x="6645" y="16105"/>
                        <a:pt x="6626" y="16102"/>
                        <a:pt x="6604" y="16102"/>
                      </a:cubicBezTo>
                      <a:cubicBezTo>
                        <a:pt x="6593" y="15897"/>
                        <a:pt x="6561" y="15695"/>
                        <a:pt x="6476" y="15549"/>
                      </a:cubicBezTo>
                      <a:lnTo>
                        <a:pt x="6476" y="15549"/>
                      </a:lnTo>
                      <a:cubicBezTo>
                        <a:pt x="6495" y="15706"/>
                        <a:pt x="6487" y="15897"/>
                        <a:pt x="6476" y="16083"/>
                      </a:cubicBezTo>
                      <a:cubicBezTo>
                        <a:pt x="6451" y="16080"/>
                        <a:pt x="6432" y="16072"/>
                        <a:pt x="6410" y="16069"/>
                      </a:cubicBezTo>
                      <a:cubicBezTo>
                        <a:pt x="6403" y="15871"/>
                        <a:pt x="6370" y="15684"/>
                        <a:pt x="6286" y="15541"/>
                      </a:cubicBezTo>
                      <a:lnTo>
                        <a:pt x="6286" y="15541"/>
                      </a:lnTo>
                      <a:cubicBezTo>
                        <a:pt x="6300" y="15695"/>
                        <a:pt x="6300" y="15867"/>
                        <a:pt x="6282" y="16047"/>
                      </a:cubicBezTo>
                      <a:cubicBezTo>
                        <a:pt x="6260" y="16043"/>
                        <a:pt x="6242" y="16036"/>
                        <a:pt x="6220" y="16032"/>
                      </a:cubicBezTo>
                      <a:cubicBezTo>
                        <a:pt x="6209" y="15849"/>
                        <a:pt x="6176" y="15670"/>
                        <a:pt x="6099" y="15534"/>
                      </a:cubicBezTo>
                      <a:lnTo>
                        <a:pt x="6099" y="15534"/>
                      </a:lnTo>
                      <a:cubicBezTo>
                        <a:pt x="6103" y="15593"/>
                        <a:pt x="6103" y="15651"/>
                        <a:pt x="6103" y="15717"/>
                      </a:cubicBezTo>
                      <a:lnTo>
                        <a:pt x="6103" y="15812"/>
                      </a:lnTo>
                      <a:cubicBezTo>
                        <a:pt x="6103" y="15878"/>
                        <a:pt x="6099" y="15941"/>
                        <a:pt x="6095" y="16007"/>
                      </a:cubicBezTo>
                      <a:cubicBezTo>
                        <a:pt x="6073" y="15999"/>
                        <a:pt x="6055" y="15992"/>
                        <a:pt x="6029" y="15988"/>
                      </a:cubicBezTo>
                      <a:cubicBezTo>
                        <a:pt x="6026" y="15889"/>
                        <a:pt x="6011" y="15805"/>
                        <a:pt x="5989" y="15717"/>
                      </a:cubicBezTo>
                      <a:cubicBezTo>
                        <a:pt x="5971" y="15644"/>
                        <a:pt x="5949" y="15574"/>
                        <a:pt x="5916" y="15516"/>
                      </a:cubicBezTo>
                      <a:lnTo>
                        <a:pt x="5916" y="15516"/>
                      </a:lnTo>
                      <a:cubicBezTo>
                        <a:pt x="5916" y="15571"/>
                        <a:pt x="5920" y="15622"/>
                        <a:pt x="5920" y="15681"/>
                      </a:cubicBezTo>
                      <a:cubicBezTo>
                        <a:pt x="5920" y="15772"/>
                        <a:pt x="5916" y="15864"/>
                        <a:pt x="5912" y="15955"/>
                      </a:cubicBezTo>
                      <a:cubicBezTo>
                        <a:pt x="5890" y="15944"/>
                        <a:pt x="5865" y="15941"/>
                        <a:pt x="5843" y="15933"/>
                      </a:cubicBezTo>
                      <a:cubicBezTo>
                        <a:pt x="5835" y="15831"/>
                        <a:pt x="5821" y="15732"/>
                        <a:pt x="5791" y="15640"/>
                      </a:cubicBezTo>
                      <a:cubicBezTo>
                        <a:pt x="5780" y="15589"/>
                        <a:pt x="5762" y="15538"/>
                        <a:pt x="5736" y="15494"/>
                      </a:cubicBezTo>
                      <a:lnTo>
                        <a:pt x="5736" y="15629"/>
                      </a:lnTo>
                      <a:cubicBezTo>
                        <a:pt x="5736" y="15717"/>
                        <a:pt x="5733" y="15805"/>
                        <a:pt x="5729" y="15897"/>
                      </a:cubicBezTo>
                      <a:cubicBezTo>
                        <a:pt x="5707" y="15886"/>
                        <a:pt x="5681" y="15878"/>
                        <a:pt x="5656" y="15867"/>
                      </a:cubicBezTo>
                      <a:cubicBezTo>
                        <a:pt x="5645" y="15779"/>
                        <a:pt x="5634" y="15699"/>
                        <a:pt x="5608" y="15615"/>
                      </a:cubicBezTo>
                      <a:cubicBezTo>
                        <a:pt x="5597" y="15567"/>
                        <a:pt x="5579" y="15516"/>
                        <a:pt x="5553" y="15464"/>
                      </a:cubicBezTo>
                      <a:cubicBezTo>
                        <a:pt x="5553" y="15516"/>
                        <a:pt x="5553" y="15567"/>
                        <a:pt x="5550" y="15611"/>
                      </a:cubicBezTo>
                      <a:cubicBezTo>
                        <a:pt x="5550" y="15684"/>
                        <a:pt x="5546" y="15754"/>
                        <a:pt x="5542" y="15823"/>
                      </a:cubicBezTo>
                      <a:cubicBezTo>
                        <a:pt x="5524" y="15816"/>
                        <a:pt x="5509" y="15809"/>
                        <a:pt x="5491" y="15805"/>
                      </a:cubicBezTo>
                      <a:cubicBezTo>
                        <a:pt x="5480" y="15798"/>
                        <a:pt x="5473" y="15794"/>
                        <a:pt x="5462" y="15794"/>
                      </a:cubicBezTo>
                      <a:lnTo>
                        <a:pt x="5462" y="15787"/>
                      </a:lnTo>
                      <a:cubicBezTo>
                        <a:pt x="5454" y="15725"/>
                        <a:pt x="5443" y="15670"/>
                        <a:pt x="5432" y="15615"/>
                      </a:cubicBezTo>
                      <a:cubicBezTo>
                        <a:pt x="5418" y="15556"/>
                        <a:pt x="5399" y="15497"/>
                        <a:pt x="5370" y="15442"/>
                      </a:cubicBezTo>
                      <a:cubicBezTo>
                        <a:pt x="5366" y="15501"/>
                        <a:pt x="5366" y="15560"/>
                        <a:pt x="5363" y="15626"/>
                      </a:cubicBezTo>
                      <a:cubicBezTo>
                        <a:pt x="5363" y="15659"/>
                        <a:pt x="5359" y="15695"/>
                        <a:pt x="5359" y="15725"/>
                      </a:cubicBezTo>
                      <a:lnTo>
                        <a:pt x="5359" y="15757"/>
                      </a:lnTo>
                      <a:cubicBezTo>
                        <a:pt x="5330" y="15743"/>
                        <a:pt x="5297" y="15736"/>
                        <a:pt x="5271" y="15721"/>
                      </a:cubicBezTo>
                      <a:cubicBezTo>
                        <a:pt x="5268" y="15699"/>
                        <a:pt x="5260" y="15670"/>
                        <a:pt x="5257" y="15648"/>
                      </a:cubicBezTo>
                      <a:cubicBezTo>
                        <a:pt x="5257" y="15644"/>
                        <a:pt x="5253" y="15640"/>
                        <a:pt x="5253" y="15633"/>
                      </a:cubicBezTo>
                      <a:cubicBezTo>
                        <a:pt x="5238" y="15560"/>
                        <a:pt x="5216" y="15494"/>
                        <a:pt x="5187" y="15424"/>
                      </a:cubicBezTo>
                      <a:cubicBezTo>
                        <a:pt x="5183" y="15479"/>
                        <a:pt x="5180" y="15534"/>
                        <a:pt x="5180" y="15585"/>
                      </a:cubicBezTo>
                      <a:lnTo>
                        <a:pt x="5180" y="15629"/>
                      </a:lnTo>
                      <a:cubicBezTo>
                        <a:pt x="5180" y="15648"/>
                        <a:pt x="5180" y="15666"/>
                        <a:pt x="5176" y="15684"/>
                      </a:cubicBezTo>
                      <a:cubicBezTo>
                        <a:pt x="5139" y="15670"/>
                        <a:pt x="5106" y="15659"/>
                        <a:pt x="5070" y="15644"/>
                      </a:cubicBezTo>
                      <a:cubicBezTo>
                        <a:pt x="5070" y="15633"/>
                        <a:pt x="5066" y="15626"/>
                        <a:pt x="5066" y="15615"/>
                      </a:cubicBezTo>
                      <a:cubicBezTo>
                        <a:pt x="5051" y="15556"/>
                        <a:pt x="5037" y="15501"/>
                        <a:pt x="5015" y="15442"/>
                      </a:cubicBezTo>
                      <a:cubicBezTo>
                        <a:pt x="5015" y="15439"/>
                        <a:pt x="5011" y="15432"/>
                        <a:pt x="5011" y="15428"/>
                      </a:cubicBezTo>
                      <a:cubicBezTo>
                        <a:pt x="5004" y="15421"/>
                        <a:pt x="5004" y="15413"/>
                        <a:pt x="5000" y="15406"/>
                      </a:cubicBezTo>
                      <a:lnTo>
                        <a:pt x="5000" y="15421"/>
                      </a:lnTo>
                      <a:lnTo>
                        <a:pt x="5000" y="15442"/>
                      </a:lnTo>
                      <a:cubicBezTo>
                        <a:pt x="4997" y="15497"/>
                        <a:pt x="4993" y="15552"/>
                        <a:pt x="4986" y="15604"/>
                      </a:cubicBezTo>
                      <a:lnTo>
                        <a:pt x="4986" y="15607"/>
                      </a:lnTo>
                      <a:cubicBezTo>
                        <a:pt x="4982" y="15607"/>
                        <a:pt x="4982" y="15604"/>
                        <a:pt x="4978" y="15604"/>
                      </a:cubicBezTo>
                      <a:lnTo>
                        <a:pt x="4883" y="15589"/>
                      </a:lnTo>
                      <a:cubicBezTo>
                        <a:pt x="4883" y="15578"/>
                        <a:pt x="4876" y="15571"/>
                        <a:pt x="4872" y="15560"/>
                      </a:cubicBezTo>
                      <a:cubicBezTo>
                        <a:pt x="4865" y="15530"/>
                        <a:pt x="4854" y="15494"/>
                        <a:pt x="4846" y="15461"/>
                      </a:cubicBezTo>
                      <a:cubicBezTo>
                        <a:pt x="4839" y="15442"/>
                        <a:pt x="4832" y="15421"/>
                        <a:pt x="4828" y="15402"/>
                      </a:cubicBezTo>
                      <a:lnTo>
                        <a:pt x="4810" y="15351"/>
                      </a:lnTo>
                      <a:lnTo>
                        <a:pt x="4799" y="15402"/>
                      </a:lnTo>
                      <a:cubicBezTo>
                        <a:pt x="4795" y="15421"/>
                        <a:pt x="4795" y="15439"/>
                        <a:pt x="4795" y="15461"/>
                      </a:cubicBezTo>
                      <a:cubicBezTo>
                        <a:pt x="4791" y="15483"/>
                        <a:pt x="4791" y="15505"/>
                        <a:pt x="4784" y="15530"/>
                      </a:cubicBezTo>
                      <a:cubicBezTo>
                        <a:pt x="4784" y="15549"/>
                        <a:pt x="4780" y="15567"/>
                        <a:pt x="4780" y="15585"/>
                      </a:cubicBezTo>
                      <a:cubicBezTo>
                        <a:pt x="4729" y="15585"/>
                        <a:pt x="4682" y="15585"/>
                        <a:pt x="4627" y="15593"/>
                      </a:cubicBezTo>
                      <a:cubicBezTo>
                        <a:pt x="4432" y="15623"/>
                        <a:pt x="4237" y="15637"/>
                        <a:pt x="4048" y="15637"/>
                      </a:cubicBezTo>
                      <a:cubicBezTo>
                        <a:pt x="3604" y="15637"/>
                        <a:pt x="3196" y="15563"/>
                        <a:pt x="2916" y="15468"/>
                      </a:cubicBezTo>
                      <a:lnTo>
                        <a:pt x="2916" y="15468"/>
                      </a:lnTo>
                      <a:cubicBezTo>
                        <a:pt x="3084" y="15477"/>
                        <a:pt x="3229" y="15480"/>
                        <a:pt x="3355" y="15480"/>
                      </a:cubicBezTo>
                      <a:cubicBezTo>
                        <a:pt x="3868" y="15480"/>
                        <a:pt x="4066" y="15420"/>
                        <a:pt x="4198" y="15388"/>
                      </a:cubicBezTo>
                      <a:cubicBezTo>
                        <a:pt x="3429" y="15245"/>
                        <a:pt x="2546" y="15201"/>
                        <a:pt x="2557" y="15043"/>
                      </a:cubicBezTo>
                      <a:cubicBezTo>
                        <a:pt x="2560" y="14957"/>
                        <a:pt x="2582" y="14779"/>
                        <a:pt x="2771" y="14779"/>
                      </a:cubicBezTo>
                      <a:cubicBezTo>
                        <a:pt x="2838" y="14779"/>
                        <a:pt x="2927" y="14802"/>
                        <a:pt x="3044" y="14860"/>
                      </a:cubicBezTo>
                      <a:cubicBezTo>
                        <a:pt x="3293" y="14981"/>
                        <a:pt x="3693" y="15193"/>
                        <a:pt x="4180" y="15274"/>
                      </a:cubicBezTo>
                      <a:cubicBezTo>
                        <a:pt x="4197" y="15277"/>
                        <a:pt x="4214" y="15278"/>
                        <a:pt x="4230" y="15278"/>
                      </a:cubicBezTo>
                      <a:cubicBezTo>
                        <a:pt x="4440" y="15278"/>
                        <a:pt x="4510" y="15056"/>
                        <a:pt x="4520" y="14736"/>
                      </a:cubicBezTo>
                      <a:cubicBezTo>
                        <a:pt x="4619" y="14908"/>
                        <a:pt x="4872" y="15054"/>
                        <a:pt x="5220" y="15135"/>
                      </a:cubicBezTo>
                      <a:cubicBezTo>
                        <a:pt x="5315" y="15157"/>
                        <a:pt x="5414" y="15171"/>
                        <a:pt x="5524" y="15182"/>
                      </a:cubicBezTo>
                      <a:cubicBezTo>
                        <a:pt x="5562" y="15197"/>
                        <a:pt x="5618" y="15203"/>
                        <a:pt x="5688" y="15203"/>
                      </a:cubicBezTo>
                      <a:cubicBezTo>
                        <a:pt x="5758" y="15203"/>
                        <a:pt x="5843" y="15197"/>
                        <a:pt x="5938" y="15186"/>
                      </a:cubicBezTo>
                      <a:cubicBezTo>
                        <a:pt x="6165" y="15171"/>
                        <a:pt x="6403" y="15131"/>
                        <a:pt x="6645" y="15054"/>
                      </a:cubicBezTo>
                      <a:lnTo>
                        <a:pt x="6641" y="15047"/>
                      </a:lnTo>
                      <a:cubicBezTo>
                        <a:pt x="7055" y="14948"/>
                        <a:pt x="7495" y="14823"/>
                        <a:pt x="7813" y="14736"/>
                      </a:cubicBezTo>
                      <a:lnTo>
                        <a:pt x="7813" y="14736"/>
                      </a:lnTo>
                      <a:cubicBezTo>
                        <a:pt x="7560" y="14765"/>
                        <a:pt x="7147" y="14805"/>
                        <a:pt x="6714" y="14805"/>
                      </a:cubicBezTo>
                      <a:cubicBezTo>
                        <a:pt x="7018" y="14728"/>
                        <a:pt x="7326" y="14644"/>
                        <a:pt x="7560" y="14585"/>
                      </a:cubicBezTo>
                      <a:lnTo>
                        <a:pt x="7560" y="14585"/>
                      </a:lnTo>
                      <a:cubicBezTo>
                        <a:pt x="7330" y="14605"/>
                        <a:pt x="6960" y="14638"/>
                        <a:pt x="6566" y="14638"/>
                      </a:cubicBezTo>
                      <a:cubicBezTo>
                        <a:pt x="6528" y="14638"/>
                        <a:pt x="6489" y="14637"/>
                        <a:pt x="6451" y="14637"/>
                      </a:cubicBezTo>
                      <a:cubicBezTo>
                        <a:pt x="6769" y="14563"/>
                        <a:pt x="7084" y="14479"/>
                        <a:pt x="7326" y="14417"/>
                      </a:cubicBezTo>
                      <a:lnTo>
                        <a:pt x="7326" y="14417"/>
                      </a:lnTo>
                      <a:cubicBezTo>
                        <a:pt x="7114" y="14432"/>
                        <a:pt x="6787" y="14457"/>
                        <a:pt x="6436" y="14457"/>
                      </a:cubicBezTo>
                      <a:cubicBezTo>
                        <a:pt x="6362" y="14457"/>
                        <a:pt x="6288" y="14456"/>
                        <a:pt x="6213" y="14454"/>
                      </a:cubicBezTo>
                      <a:cubicBezTo>
                        <a:pt x="6535" y="14384"/>
                        <a:pt x="6861" y="14303"/>
                        <a:pt x="7106" y="14241"/>
                      </a:cubicBezTo>
                      <a:lnTo>
                        <a:pt x="7106" y="14241"/>
                      </a:lnTo>
                      <a:cubicBezTo>
                        <a:pt x="6923" y="14252"/>
                        <a:pt x="6653" y="14270"/>
                        <a:pt x="6359" y="14270"/>
                      </a:cubicBezTo>
                      <a:cubicBezTo>
                        <a:pt x="6242" y="14270"/>
                        <a:pt x="6121" y="14267"/>
                        <a:pt x="6000" y="14259"/>
                      </a:cubicBezTo>
                      <a:cubicBezTo>
                        <a:pt x="6315" y="14197"/>
                        <a:pt x="6648" y="14120"/>
                        <a:pt x="6897" y="14058"/>
                      </a:cubicBezTo>
                      <a:lnTo>
                        <a:pt x="6897" y="14058"/>
                      </a:lnTo>
                      <a:cubicBezTo>
                        <a:pt x="6747" y="14064"/>
                        <a:pt x="6538" y="14075"/>
                        <a:pt x="6308" y="14075"/>
                      </a:cubicBezTo>
                      <a:cubicBezTo>
                        <a:pt x="6146" y="14075"/>
                        <a:pt x="5972" y="14069"/>
                        <a:pt x="5802" y="14054"/>
                      </a:cubicBezTo>
                      <a:cubicBezTo>
                        <a:pt x="6117" y="13999"/>
                        <a:pt x="6447" y="13926"/>
                        <a:pt x="6700" y="13871"/>
                      </a:cubicBezTo>
                      <a:lnTo>
                        <a:pt x="6700" y="13871"/>
                      </a:lnTo>
                      <a:cubicBezTo>
                        <a:pt x="6588" y="13873"/>
                        <a:pt x="6444" y="13876"/>
                        <a:pt x="6284" y="13876"/>
                      </a:cubicBezTo>
                      <a:cubicBezTo>
                        <a:pt x="6077" y="13876"/>
                        <a:pt x="5844" y="13870"/>
                        <a:pt x="5619" y="13846"/>
                      </a:cubicBezTo>
                      <a:cubicBezTo>
                        <a:pt x="5927" y="13798"/>
                        <a:pt x="6260" y="13728"/>
                        <a:pt x="6513" y="13681"/>
                      </a:cubicBezTo>
                      <a:cubicBezTo>
                        <a:pt x="6462" y="13681"/>
                        <a:pt x="6404" y="13681"/>
                        <a:pt x="6341" y="13681"/>
                      </a:cubicBezTo>
                      <a:cubicBezTo>
                        <a:pt x="6089" y="13681"/>
                        <a:pt x="5758" y="13676"/>
                        <a:pt x="5451" y="13629"/>
                      </a:cubicBezTo>
                      <a:cubicBezTo>
                        <a:pt x="5751" y="13593"/>
                        <a:pt x="6081" y="13527"/>
                        <a:pt x="6333" y="13483"/>
                      </a:cubicBezTo>
                      <a:cubicBezTo>
                        <a:pt x="6077" y="13472"/>
                        <a:pt x="5659" y="13479"/>
                        <a:pt x="5293" y="13406"/>
                      </a:cubicBezTo>
                      <a:cubicBezTo>
                        <a:pt x="5586" y="13380"/>
                        <a:pt x="5912" y="13325"/>
                        <a:pt x="6158" y="13285"/>
                      </a:cubicBezTo>
                      <a:cubicBezTo>
                        <a:pt x="5898" y="13270"/>
                        <a:pt x="5487" y="13263"/>
                        <a:pt x="5143" y="13175"/>
                      </a:cubicBezTo>
                      <a:cubicBezTo>
                        <a:pt x="5403" y="13168"/>
                        <a:pt x="5689" y="13124"/>
                        <a:pt x="5931" y="13095"/>
                      </a:cubicBezTo>
                      <a:cubicBezTo>
                        <a:pt x="5952" y="13087"/>
                        <a:pt x="5974" y="13087"/>
                        <a:pt x="5993" y="13084"/>
                      </a:cubicBezTo>
                      <a:cubicBezTo>
                        <a:pt x="5916" y="13076"/>
                        <a:pt x="5821" y="13069"/>
                        <a:pt x="5725" y="13062"/>
                      </a:cubicBezTo>
                      <a:cubicBezTo>
                        <a:pt x="5572" y="13047"/>
                        <a:pt x="5414" y="13029"/>
                        <a:pt x="5253" y="13003"/>
                      </a:cubicBezTo>
                      <a:cubicBezTo>
                        <a:pt x="5169" y="12985"/>
                        <a:pt x="5088" y="12966"/>
                        <a:pt x="5015" y="12941"/>
                      </a:cubicBezTo>
                      <a:cubicBezTo>
                        <a:pt x="5165" y="12941"/>
                        <a:pt x="5330" y="12934"/>
                        <a:pt x="5491" y="12919"/>
                      </a:cubicBezTo>
                      <a:cubicBezTo>
                        <a:pt x="5616" y="12912"/>
                        <a:pt x="5733" y="12897"/>
                        <a:pt x="5843" y="12882"/>
                      </a:cubicBezTo>
                      <a:cubicBezTo>
                        <a:pt x="5583" y="12849"/>
                        <a:pt x="5187" y="12824"/>
                        <a:pt x="4901" y="12699"/>
                      </a:cubicBezTo>
                      <a:lnTo>
                        <a:pt x="4901" y="12699"/>
                      </a:lnTo>
                      <a:cubicBezTo>
                        <a:pt x="4975" y="12704"/>
                        <a:pt x="5052" y="12707"/>
                        <a:pt x="5130" y="12707"/>
                      </a:cubicBezTo>
                      <a:cubicBezTo>
                        <a:pt x="5323" y="12707"/>
                        <a:pt x="5524" y="12693"/>
                        <a:pt x="5696" y="12677"/>
                      </a:cubicBezTo>
                      <a:cubicBezTo>
                        <a:pt x="5432" y="12637"/>
                        <a:pt x="5055" y="12593"/>
                        <a:pt x="4799" y="12446"/>
                      </a:cubicBezTo>
                      <a:lnTo>
                        <a:pt x="4799" y="12446"/>
                      </a:lnTo>
                      <a:cubicBezTo>
                        <a:pt x="4944" y="12466"/>
                        <a:pt x="5101" y="12474"/>
                        <a:pt x="5254" y="12474"/>
                      </a:cubicBezTo>
                      <a:cubicBezTo>
                        <a:pt x="5357" y="12474"/>
                        <a:pt x="5458" y="12471"/>
                        <a:pt x="5553" y="12465"/>
                      </a:cubicBezTo>
                      <a:cubicBezTo>
                        <a:pt x="5297" y="12417"/>
                        <a:pt x="4960" y="12362"/>
                        <a:pt x="4747" y="12208"/>
                      </a:cubicBezTo>
                      <a:lnTo>
                        <a:pt x="4747" y="12201"/>
                      </a:lnTo>
                      <a:cubicBezTo>
                        <a:pt x="4975" y="12245"/>
                        <a:pt x="5205" y="12260"/>
                        <a:pt x="5432" y="12260"/>
                      </a:cubicBezTo>
                      <a:cubicBezTo>
                        <a:pt x="5187" y="12201"/>
                        <a:pt x="4894" y="12131"/>
                        <a:pt x="4722" y="11978"/>
                      </a:cubicBezTo>
                      <a:lnTo>
                        <a:pt x="4722" y="11952"/>
                      </a:lnTo>
                      <a:cubicBezTo>
                        <a:pt x="4920" y="12007"/>
                        <a:pt x="5114" y="12040"/>
                        <a:pt x="5315" y="12054"/>
                      </a:cubicBezTo>
                      <a:cubicBezTo>
                        <a:pt x="5088" y="11985"/>
                        <a:pt x="4839" y="11904"/>
                        <a:pt x="4707" y="11743"/>
                      </a:cubicBezTo>
                      <a:lnTo>
                        <a:pt x="4707" y="11710"/>
                      </a:lnTo>
                      <a:cubicBezTo>
                        <a:pt x="4883" y="11776"/>
                        <a:pt x="5033" y="11824"/>
                        <a:pt x="5213" y="11849"/>
                      </a:cubicBezTo>
                      <a:cubicBezTo>
                        <a:pt x="4993" y="11769"/>
                        <a:pt x="4799" y="11670"/>
                        <a:pt x="4707" y="11512"/>
                      </a:cubicBezTo>
                      <a:cubicBezTo>
                        <a:pt x="4707" y="11490"/>
                        <a:pt x="4711" y="11465"/>
                        <a:pt x="4711" y="11439"/>
                      </a:cubicBezTo>
                      <a:cubicBezTo>
                        <a:pt x="4802" y="11271"/>
                        <a:pt x="4912" y="11124"/>
                        <a:pt x="5040" y="11007"/>
                      </a:cubicBezTo>
                      <a:cubicBezTo>
                        <a:pt x="5066" y="11014"/>
                        <a:pt x="5088" y="11018"/>
                        <a:pt x="5114" y="11033"/>
                      </a:cubicBezTo>
                      <a:lnTo>
                        <a:pt x="5242" y="10846"/>
                      </a:lnTo>
                      <a:cubicBezTo>
                        <a:pt x="5676" y="10540"/>
                        <a:pt x="6241" y="10428"/>
                        <a:pt x="6841" y="10428"/>
                      </a:cubicBezTo>
                      <a:cubicBezTo>
                        <a:pt x="7390" y="10428"/>
                        <a:pt x="7968" y="10522"/>
                        <a:pt x="8502" y="10644"/>
                      </a:cubicBezTo>
                      <a:cubicBezTo>
                        <a:pt x="9095" y="10776"/>
                        <a:pt x="9524" y="10978"/>
                        <a:pt x="9960" y="11201"/>
                      </a:cubicBezTo>
                      <a:cubicBezTo>
                        <a:pt x="9776" y="11216"/>
                        <a:pt x="9575" y="11245"/>
                        <a:pt x="9395" y="11318"/>
                      </a:cubicBezTo>
                      <a:cubicBezTo>
                        <a:pt x="9458" y="11308"/>
                        <a:pt x="9548" y="11304"/>
                        <a:pt x="9653" y="11304"/>
                      </a:cubicBezTo>
                      <a:cubicBezTo>
                        <a:pt x="9819" y="11304"/>
                        <a:pt x="10020" y="11314"/>
                        <a:pt x="10198" y="11326"/>
                      </a:cubicBezTo>
                      <a:cubicBezTo>
                        <a:pt x="10289" y="11373"/>
                        <a:pt x="10384" y="11421"/>
                        <a:pt x="10480" y="11472"/>
                      </a:cubicBezTo>
                      <a:cubicBezTo>
                        <a:pt x="10249" y="11483"/>
                        <a:pt x="9831" y="11476"/>
                        <a:pt x="9505" y="11622"/>
                      </a:cubicBezTo>
                      <a:cubicBezTo>
                        <a:pt x="9584" y="11607"/>
                        <a:pt x="9703" y="11602"/>
                        <a:pt x="9836" y="11602"/>
                      </a:cubicBezTo>
                      <a:cubicBezTo>
                        <a:pt x="10092" y="11602"/>
                        <a:pt x="10403" y="11622"/>
                        <a:pt x="10586" y="11637"/>
                      </a:cubicBezTo>
                      <a:cubicBezTo>
                        <a:pt x="10571" y="11597"/>
                        <a:pt x="10560" y="11556"/>
                        <a:pt x="10549" y="11509"/>
                      </a:cubicBezTo>
                      <a:cubicBezTo>
                        <a:pt x="10546" y="11494"/>
                        <a:pt x="10546" y="11483"/>
                        <a:pt x="10542" y="11472"/>
                      </a:cubicBezTo>
                      <a:cubicBezTo>
                        <a:pt x="10531" y="11435"/>
                        <a:pt x="10527" y="11399"/>
                        <a:pt x="10516" y="11359"/>
                      </a:cubicBezTo>
                      <a:cubicBezTo>
                        <a:pt x="10509" y="11304"/>
                        <a:pt x="10505" y="11249"/>
                        <a:pt x="10505" y="11190"/>
                      </a:cubicBezTo>
                      <a:cubicBezTo>
                        <a:pt x="10498" y="11124"/>
                        <a:pt x="10505" y="11062"/>
                        <a:pt x="10509" y="10996"/>
                      </a:cubicBezTo>
                      <a:cubicBezTo>
                        <a:pt x="9835" y="10769"/>
                        <a:pt x="9168" y="10571"/>
                        <a:pt x="8535" y="10443"/>
                      </a:cubicBezTo>
                      <a:cubicBezTo>
                        <a:pt x="7961" y="10328"/>
                        <a:pt x="7341" y="10235"/>
                        <a:pt x="6753" y="10235"/>
                      </a:cubicBezTo>
                      <a:cubicBezTo>
                        <a:pt x="6289" y="10235"/>
                        <a:pt x="5845" y="10293"/>
                        <a:pt x="5458" y="10443"/>
                      </a:cubicBezTo>
                      <a:cubicBezTo>
                        <a:pt x="5227" y="10290"/>
                        <a:pt x="4986" y="10229"/>
                        <a:pt x="4737" y="10229"/>
                      </a:cubicBezTo>
                      <a:cubicBezTo>
                        <a:pt x="3775" y="10229"/>
                        <a:pt x="2704" y="11142"/>
                        <a:pt x="1691" y="11142"/>
                      </a:cubicBezTo>
                      <a:cubicBezTo>
                        <a:pt x="1470" y="11142"/>
                        <a:pt x="1251" y="11098"/>
                        <a:pt x="1037" y="10992"/>
                      </a:cubicBezTo>
                      <a:cubicBezTo>
                        <a:pt x="788" y="10868"/>
                        <a:pt x="634" y="10670"/>
                        <a:pt x="572" y="10457"/>
                      </a:cubicBezTo>
                      <a:cubicBezTo>
                        <a:pt x="513" y="10238"/>
                        <a:pt x="550" y="9992"/>
                        <a:pt x="689" y="9773"/>
                      </a:cubicBezTo>
                      <a:cubicBezTo>
                        <a:pt x="915" y="9407"/>
                        <a:pt x="1409" y="9118"/>
                        <a:pt x="2186" y="9118"/>
                      </a:cubicBezTo>
                      <a:cubicBezTo>
                        <a:pt x="2227" y="9118"/>
                        <a:pt x="2269" y="9119"/>
                        <a:pt x="2312" y="9121"/>
                      </a:cubicBezTo>
                      <a:lnTo>
                        <a:pt x="2359" y="9121"/>
                      </a:lnTo>
                      <a:cubicBezTo>
                        <a:pt x="2417" y="9123"/>
                        <a:pt x="2500" y="9127"/>
                        <a:pt x="2598" y="9127"/>
                      </a:cubicBezTo>
                      <a:cubicBezTo>
                        <a:pt x="2771" y="9127"/>
                        <a:pt x="2991" y="9114"/>
                        <a:pt x="3202" y="9058"/>
                      </a:cubicBezTo>
                      <a:cubicBezTo>
                        <a:pt x="3663" y="8941"/>
                        <a:pt x="4059" y="8644"/>
                        <a:pt x="3894" y="7919"/>
                      </a:cubicBezTo>
                      <a:cubicBezTo>
                        <a:pt x="4088" y="7623"/>
                        <a:pt x="4041" y="7073"/>
                        <a:pt x="3857" y="6641"/>
                      </a:cubicBezTo>
                      <a:cubicBezTo>
                        <a:pt x="3693" y="6256"/>
                        <a:pt x="3400" y="5996"/>
                        <a:pt x="3392" y="5809"/>
                      </a:cubicBezTo>
                      <a:cubicBezTo>
                        <a:pt x="3392" y="5712"/>
                        <a:pt x="3126" y="5169"/>
                        <a:pt x="3111" y="5169"/>
                      </a:cubicBezTo>
                      <a:lnTo>
                        <a:pt x="3111" y="5169"/>
                      </a:lnTo>
                      <a:cubicBezTo>
                        <a:pt x="3107" y="5169"/>
                        <a:pt x="3118" y="5200"/>
                        <a:pt x="3150" y="5278"/>
                      </a:cubicBezTo>
                      <a:cubicBezTo>
                        <a:pt x="3180" y="5337"/>
                        <a:pt x="3202" y="5388"/>
                        <a:pt x="3216" y="5443"/>
                      </a:cubicBezTo>
                      <a:cubicBezTo>
                        <a:pt x="3238" y="5530"/>
                        <a:pt x="3244" y="5562"/>
                        <a:pt x="3239" y="5562"/>
                      </a:cubicBezTo>
                      <a:cubicBezTo>
                        <a:pt x="3228" y="5562"/>
                        <a:pt x="3156" y="5377"/>
                        <a:pt x="3092" y="5297"/>
                      </a:cubicBezTo>
                      <a:cubicBezTo>
                        <a:pt x="3092" y="5297"/>
                        <a:pt x="3092" y="5297"/>
                        <a:pt x="3092" y="5297"/>
                      </a:cubicBezTo>
                      <a:lnTo>
                        <a:pt x="3092" y="5297"/>
                      </a:lnTo>
                      <a:cubicBezTo>
                        <a:pt x="3086" y="5297"/>
                        <a:pt x="3657" y="6596"/>
                        <a:pt x="3636" y="6596"/>
                      </a:cubicBezTo>
                      <a:cubicBezTo>
                        <a:pt x="3634" y="6596"/>
                        <a:pt x="3624" y="6579"/>
                        <a:pt x="3605" y="6542"/>
                      </a:cubicBezTo>
                      <a:cubicBezTo>
                        <a:pt x="3415" y="6179"/>
                        <a:pt x="3079" y="5342"/>
                        <a:pt x="3007" y="5342"/>
                      </a:cubicBezTo>
                      <a:cubicBezTo>
                        <a:pt x="2988" y="5342"/>
                        <a:pt x="2988" y="5404"/>
                        <a:pt x="3015" y="5553"/>
                      </a:cubicBezTo>
                      <a:cubicBezTo>
                        <a:pt x="3019" y="5579"/>
                        <a:pt x="3022" y="5604"/>
                        <a:pt x="3026" y="5615"/>
                      </a:cubicBezTo>
                      <a:cubicBezTo>
                        <a:pt x="3224" y="6029"/>
                        <a:pt x="3572" y="6806"/>
                        <a:pt x="3535" y="7007"/>
                      </a:cubicBezTo>
                      <a:cubicBezTo>
                        <a:pt x="3535" y="7007"/>
                        <a:pt x="3535" y="7007"/>
                        <a:pt x="3535" y="7007"/>
                      </a:cubicBezTo>
                      <a:cubicBezTo>
                        <a:pt x="3523" y="7007"/>
                        <a:pt x="3032" y="5888"/>
                        <a:pt x="2912" y="5663"/>
                      </a:cubicBezTo>
                      <a:cubicBezTo>
                        <a:pt x="2851" y="5540"/>
                        <a:pt x="2808" y="5472"/>
                        <a:pt x="2797" y="5472"/>
                      </a:cubicBezTo>
                      <a:cubicBezTo>
                        <a:pt x="2787" y="5472"/>
                        <a:pt x="2802" y="5527"/>
                        <a:pt x="2850" y="5645"/>
                      </a:cubicBezTo>
                      <a:cubicBezTo>
                        <a:pt x="2853" y="5652"/>
                        <a:pt x="2854" y="5655"/>
                        <a:pt x="2853" y="5655"/>
                      </a:cubicBezTo>
                      <a:cubicBezTo>
                        <a:pt x="2842" y="5655"/>
                        <a:pt x="2692" y="5438"/>
                        <a:pt x="2681" y="5438"/>
                      </a:cubicBezTo>
                      <a:cubicBezTo>
                        <a:pt x="2678" y="5438"/>
                        <a:pt x="2684" y="5452"/>
                        <a:pt x="2704" y="5487"/>
                      </a:cubicBezTo>
                      <a:cubicBezTo>
                        <a:pt x="2752" y="5581"/>
                        <a:pt x="3305" y="6659"/>
                        <a:pt x="3280" y="6659"/>
                      </a:cubicBezTo>
                      <a:cubicBezTo>
                        <a:pt x="3277" y="6659"/>
                        <a:pt x="3262" y="6639"/>
                        <a:pt x="3235" y="6593"/>
                      </a:cubicBezTo>
                      <a:cubicBezTo>
                        <a:pt x="3062" y="6315"/>
                        <a:pt x="2454" y="5223"/>
                        <a:pt x="2412" y="5223"/>
                      </a:cubicBezTo>
                      <a:cubicBezTo>
                        <a:pt x="2403" y="5223"/>
                        <a:pt x="2419" y="5271"/>
                        <a:pt x="2469" y="5385"/>
                      </a:cubicBezTo>
                      <a:cubicBezTo>
                        <a:pt x="2577" y="5626"/>
                        <a:pt x="2980" y="6280"/>
                        <a:pt x="2952" y="6280"/>
                      </a:cubicBezTo>
                      <a:cubicBezTo>
                        <a:pt x="2946" y="6280"/>
                        <a:pt x="2917" y="6246"/>
                        <a:pt x="2857" y="6165"/>
                      </a:cubicBezTo>
                      <a:cubicBezTo>
                        <a:pt x="2808" y="6099"/>
                        <a:pt x="2785" y="6072"/>
                        <a:pt x="2780" y="6072"/>
                      </a:cubicBezTo>
                      <a:cubicBezTo>
                        <a:pt x="2761" y="6072"/>
                        <a:pt x="2942" y="6374"/>
                        <a:pt x="2978" y="6524"/>
                      </a:cubicBezTo>
                      <a:cubicBezTo>
                        <a:pt x="3014" y="6674"/>
                        <a:pt x="3022" y="6731"/>
                        <a:pt x="3013" y="6731"/>
                      </a:cubicBezTo>
                      <a:cubicBezTo>
                        <a:pt x="2989" y="6731"/>
                        <a:pt x="2855" y="6361"/>
                        <a:pt x="2803" y="6234"/>
                      </a:cubicBezTo>
                      <a:cubicBezTo>
                        <a:pt x="2577" y="5708"/>
                        <a:pt x="2441" y="5510"/>
                        <a:pt x="2403" y="5510"/>
                      </a:cubicBezTo>
                      <a:cubicBezTo>
                        <a:pt x="2376" y="5510"/>
                        <a:pt x="2399" y="5608"/>
                        <a:pt x="2473" y="5758"/>
                      </a:cubicBezTo>
                      <a:cubicBezTo>
                        <a:pt x="2507" y="5828"/>
                        <a:pt x="2512" y="5853"/>
                        <a:pt x="2499" y="5853"/>
                      </a:cubicBezTo>
                      <a:cubicBezTo>
                        <a:pt x="2464" y="5853"/>
                        <a:pt x="2299" y="5657"/>
                        <a:pt x="2276" y="5657"/>
                      </a:cubicBezTo>
                      <a:cubicBezTo>
                        <a:pt x="2257" y="5657"/>
                        <a:pt x="2330" y="5783"/>
                        <a:pt x="2634" y="6238"/>
                      </a:cubicBezTo>
                      <a:cubicBezTo>
                        <a:pt x="2704" y="6410"/>
                        <a:pt x="2927" y="6575"/>
                        <a:pt x="2964" y="6978"/>
                      </a:cubicBezTo>
                      <a:cubicBezTo>
                        <a:pt x="3022" y="7582"/>
                        <a:pt x="3253" y="7897"/>
                        <a:pt x="3539" y="8003"/>
                      </a:cubicBezTo>
                      <a:cubicBezTo>
                        <a:pt x="3641" y="8454"/>
                        <a:pt x="3392" y="8644"/>
                        <a:pt x="3110" y="8718"/>
                      </a:cubicBezTo>
                      <a:cubicBezTo>
                        <a:pt x="2950" y="8760"/>
                        <a:pt x="2775" y="8772"/>
                        <a:pt x="2630" y="8772"/>
                      </a:cubicBezTo>
                      <a:cubicBezTo>
                        <a:pt x="2526" y="8772"/>
                        <a:pt x="2437" y="8766"/>
                        <a:pt x="2378" y="8762"/>
                      </a:cubicBezTo>
                      <a:lnTo>
                        <a:pt x="2326" y="8762"/>
                      </a:lnTo>
                      <a:cubicBezTo>
                        <a:pt x="2262" y="8759"/>
                        <a:pt x="2199" y="8758"/>
                        <a:pt x="2137" y="8758"/>
                      </a:cubicBezTo>
                      <a:cubicBezTo>
                        <a:pt x="1234" y="8758"/>
                        <a:pt x="549" y="9005"/>
                        <a:pt x="268" y="9454"/>
                      </a:cubicBezTo>
                      <a:cubicBezTo>
                        <a:pt x="77" y="9754"/>
                        <a:pt x="1" y="10245"/>
                        <a:pt x="85" y="10560"/>
                      </a:cubicBezTo>
                      <a:cubicBezTo>
                        <a:pt x="165" y="10879"/>
                        <a:pt x="499" y="11285"/>
                        <a:pt x="847" y="11457"/>
                      </a:cubicBezTo>
                      <a:cubicBezTo>
                        <a:pt x="1123" y="11595"/>
                        <a:pt x="1395" y="11648"/>
                        <a:pt x="1662" y="11648"/>
                      </a:cubicBezTo>
                      <a:cubicBezTo>
                        <a:pt x="2644" y="11648"/>
                        <a:pt x="3574" y="10924"/>
                        <a:pt x="4508" y="10924"/>
                      </a:cubicBezTo>
                      <a:cubicBezTo>
                        <a:pt x="4578" y="10924"/>
                        <a:pt x="4648" y="10929"/>
                        <a:pt x="4718" y="10937"/>
                      </a:cubicBezTo>
                      <a:cubicBezTo>
                        <a:pt x="4194" y="11501"/>
                        <a:pt x="3960" y="12465"/>
                        <a:pt x="4268" y="14065"/>
                      </a:cubicBezTo>
                      <a:cubicBezTo>
                        <a:pt x="4333" y="14572"/>
                        <a:pt x="4392" y="15008"/>
                        <a:pt x="4075" y="15008"/>
                      </a:cubicBezTo>
                      <a:cubicBezTo>
                        <a:pt x="4055" y="15008"/>
                        <a:pt x="4034" y="15006"/>
                        <a:pt x="4011" y="15003"/>
                      </a:cubicBezTo>
                      <a:cubicBezTo>
                        <a:pt x="3436" y="14917"/>
                        <a:pt x="3286" y="14632"/>
                        <a:pt x="2854" y="14632"/>
                      </a:cubicBezTo>
                      <a:cubicBezTo>
                        <a:pt x="2736" y="14632"/>
                        <a:pt x="2597" y="14653"/>
                        <a:pt x="2422" y="14706"/>
                      </a:cubicBezTo>
                      <a:cubicBezTo>
                        <a:pt x="2231" y="14765"/>
                        <a:pt x="2301" y="15157"/>
                        <a:pt x="2249" y="15494"/>
                      </a:cubicBezTo>
                      <a:cubicBezTo>
                        <a:pt x="2165" y="16083"/>
                        <a:pt x="2121" y="16834"/>
                        <a:pt x="2092" y="17109"/>
                      </a:cubicBezTo>
                      <a:cubicBezTo>
                        <a:pt x="2044" y="17552"/>
                        <a:pt x="2015" y="18032"/>
                        <a:pt x="1865" y="18472"/>
                      </a:cubicBezTo>
                      <a:cubicBezTo>
                        <a:pt x="1722" y="18882"/>
                        <a:pt x="1293" y="19069"/>
                        <a:pt x="1740" y="19160"/>
                      </a:cubicBezTo>
                      <a:cubicBezTo>
                        <a:pt x="1773" y="19303"/>
                        <a:pt x="1751" y="19332"/>
                        <a:pt x="1645" y="19450"/>
                      </a:cubicBezTo>
                      <a:lnTo>
                        <a:pt x="1414" y="19706"/>
                      </a:lnTo>
                      <a:cubicBezTo>
                        <a:pt x="1392" y="19889"/>
                        <a:pt x="1367" y="20830"/>
                        <a:pt x="1649" y="21036"/>
                      </a:cubicBezTo>
                      <a:cubicBezTo>
                        <a:pt x="1934" y="20794"/>
                        <a:pt x="2026" y="20658"/>
                        <a:pt x="2246" y="20457"/>
                      </a:cubicBezTo>
                      <a:cubicBezTo>
                        <a:pt x="2312" y="20391"/>
                        <a:pt x="2290" y="20373"/>
                        <a:pt x="2326" y="20299"/>
                      </a:cubicBezTo>
                      <a:cubicBezTo>
                        <a:pt x="2469" y="19999"/>
                        <a:pt x="2707" y="19633"/>
                        <a:pt x="2949" y="19387"/>
                      </a:cubicBezTo>
                      <a:cubicBezTo>
                        <a:pt x="3096" y="19248"/>
                        <a:pt x="2850" y="17439"/>
                        <a:pt x="3495" y="16952"/>
                      </a:cubicBezTo>
                      <a:cubicBezTo>
                        <a:pt x="3564" y="16921"/>
                        <a:pt x="3643" y="16907"/>
                        <a:pt x="3728" y="16907"/>
                      </a:cubicBezTo>
                      <a:cubicBezTo>
                        <a:pt x="4208" y="16907"/>
                        <a:pt x="4890" y="17340"/>
                        <a:pt x="5242" y="17530"/>
                      </a:cubicBezTo>
                      <a:cubicBezTo>
                        <a:pt x="5700" y="17774"/>
                        <a:pt x="6137" y="17877"/>
                        <a:pt x="6545" y="17877"/>
                      </a:cubicBezTo>
                      <a:cubicBezTo>
                        <a:pt x="7400" y="17877"/>
                        <a:pt x="8125" y="17425"/>
                        <a:pt x="8641" y="16867"/>
                      </a:cubicBezTo>
                      <a:cubicBezTo>
                        <a:pt x="9271" y="17208"/>
                        <a:pt x="10095" y="18245"/>
                        <a:pt x="11282" y="19285"/>
                      </a:cubicBezTo>
                      <a:cubicBezTo>
                        <a:pt x="11395" y="19644"/>
                        <a:pt x="11604" y="19929"/>
                        <a:pt x="11915" y="20102"/>
                      </a:cubicBezTo>
                      <a:cubicBezTo>
                        <a:pt x="11984" y="20137"/>
                        <a:pt x="12063" y="20152"/>
                        <a:pt x="12141" y="20152"/>
                      </a:cubicBezTo>
                      <a:cubicBezTo>
                        <a:pt x="12209" y="20152"/>
                        <a:pt x="12277" y="20140"/>
                        <a:pt x="12337" y="20120"/>
                      </a:cubicBezTo>
                      <a:lnTo>
                        <a:pt x="12340" y="20127"/>
                      </a:lnTo>
                      <a:cubicBezTo>
                        <a:pt x="12348" y="20211"/>
                        <a:pt x="12366" y="20281"/>
                        <a:pt x="12392" y="20321"/>
                      </a:cubicBezTo>
                      <a:cubicBezTo>
                        <a:pt x="12692" y="20732"/>
                        <a:pt x="12941" y="21087"/>
                        <a:pt x="13135" y="21490"/>
                      </a:cubicBezTo>
                      <a:cubicBezTo>
                        <a:pt x="13333" y="21893"/>
                        <a:pt x="13472" y="22343"/>
                        <a:pt x="13604" y="22933"/>
                      </a:cubicBezTo>
                      <a:cubicBezTo>
                        <a:pt x="13791" y="23779"/>
                        <a:pt x="13923" y="23966"/>
                        <a:pt x="14131" y="24585"/>
                      </a:cubicBezTo>
                      <a:cubicBezTo>
                        <a:pt x="14245" y="25098"/>
                        <a:pt x="14362" y="25640"/>
                        <a:pt x="14417" y="26097"/>
                      </a:cubicBezTo>
                      <a:cubicBezTo>
                        <a:pt x="14472" y="26548"/>
                        <a:pt x="14446" y="26922"/>
                        <a:pt x="14260" y="27086"/>
                      </a:cubicBezTo>
                      <a:cubicBezTo>
                        <a:pt x="14157" y="27251"/>
                        <a:pt x="14835" y="27152"/>
                        <a:pt x="14410" y="27511"/>
                      </a:cubicBezTo>
                      <a:cubicBezTo>
                        <a:pt x="14490" y="27720"/>
                        <a:pt x="14450" y="27863"/>
                        <a:pt x="14516" y="28061"/>
                      </a:cubicBezTo>
                      <a:cubicBezTo>
                        <a:pt x="14743" y="28313"/>
                        <a:pt x="15197" y="28522"/>
                        <a:pt x="15523" y="28610"/>
                      </a:cubicBezTo>
                      <a:cubicBezTo>
                        <a:pt x="15525" y="28611"/>
                        <a:pt x="15527" y="28611"/>
                        <a:pt x="15528" y="28611"/>
                      </a:cubicBezTo>
                      <a:cubicBezTo>
                        <a:pt x="15564" y="28611"/>
                        <a:pt x="15396" y="28441"/>
                        <a:pt x="15436" y="28441"/>
                      </a:cubicBezTo>
                      <a:cubicBezTo>
                        <a:pt x="15437" y="28441"/>
                        <a:pt x="15438" y="28441"/>
                        <a:pt x="15439" y="28442"/>
                      </a:cubicBezTo>
                      <a:cubicBezTo>
                        <a:pt x="15490" y="28445"/>
                        <a:pt x="15769" y="28650"/>
                        <a:pt x="15809" y="28650"/>
                      </a:cubicBezTo>
                      <a:cubicBezTo>
                        <a:pt x="15791" y="28354"/>
                        <a:pt x="15600" y="27460"/>
                        <a:pt x="15380" y="27306"/>
                      </a:cubicBezTo>
                      <a:cubicBezTo>
                        <a:pt x="15380" y="27057"/>
                        <a:pt x="15395" y="27013"/>
                        <a:pt x="15325" y="26596"/>
                      </a:cubicBezTo>
                      <a:cubicBezTo>
                        <a:pt x="15256" y="26178"/>
                        <a:pt x="14992" y="25706"/>
                        <a:pt x="14963" y="24724"/>
                      </a:cubicBezTo>
                      <a:cubicBezTo>
                        <a:pt x="15150" y="24402"/>
                        <a:pt x="15036" y="24164"/>
                        <a:pt x="14978" y="23830"/>
                      </a:cubicBezTo>
                      <a:cubicBezTo>
                        <a:pt x="15032" y="23424"/>
                        <a:pt x="15197" y="22794"/>
                        <a:pt x="15304" y="22222"/>
                      </a:cubicBezTo>
                      <a:cubicBezTo>
                        <a:pt x="15594" y="22327"/>
                        <a:pt x="15895" y="22387"/>
                        <a:pt x="16168" y="22387"/>
                      </a:cubicBezTo>
                      <a:cubicBezTo>
                        <a:pt x="16315" y="22387"/>
                        <a:pt x="16454" y="22369"/>
                        <a:pt x="16578" y="22332"/>
                      </a:cubicBezTo>
                      <a:cubicBezTo>
                        <a:pt x="16615" y="22325"/>
                        <a:pt x="16648" y="22310"/>
                        <a:pt x="16684" y="22299"/>
                      </a:cubicBezTo>
                      <a:cubicBezTo>
                        <a:pt x="16952" y="22570"/>
                        <a:pt x="17208" y="22885"/>
                        <a:pt x="17472" y="23288"/>
                      </a:cubicBezTo>
                      <a:cubicBezTo>
                        <a:pt x="17959" y="24028"/>
                        <a:pt x="18146" y="24175"/>
                        <a:pt x="18527" y="24706"/>
                      </a:cubicBezTo>
                      <a:cubicBezTo>
                        <a:pt x="18992" y="25640"/>
                        <a:pt x="19453" y="26694"/>
                        <a:pt x="19153" y="27141"/>
                      </a:cubicBezTo>
                      <a:cubicBezTo>
                        <a:pt x="19087" y="27335"/>
                        <a:pt x="19724" y="27031"/>
                        <a:pt x="19376" y="27519"/>
                      </a:cubicBezTo>
                      <a:cubicBezTo>
                        <a:pt x="19497" y="27702"/>
                        <a:pt x="19486" y="27859"/>
                        <a:pt x="19589" y="28028"/>
                      </a:cubicBezTo>
                      <a:cubicBezTo>
                        <a:pt x="19777" y="28154"/>
                        <a:pt x="20310" y="28281"/>
                        <a:pt x="20630" y="28281"/>
                      </a:cubicBezTo>
                      <a:cubicBezTo>
                        <a:pt x="20635" y="28281"/>
                        <a:pt x="20639" y="28281"/>
                        <a:pt x="20644" y="28280"/>
                      </a:cubicBezTo>
                      <a:cubicBezTo>
                        <a:pt x="20699" y="28280"/>
                        <a:pt x="20486" y="28149"/>
                        <a:pt x="20530" y="28138"/>
                      </a:cubicBezTo>
                      <a:cubicBezTo>
                        <a:pt x="20532" y="28137"/>
                        <a:pt x="20533" y="28137"/>
                        <a:pt x="20535" y="28137"/>
                      </a:cubicBezTo>
                      <a:cubicBezTo>
                        <a:pt x="20593" y="28137"/>
                        <a:pt x="20858" y="28241"/>
                        <a:pt x="20912" y="28241"/>
                      </a:cubicBezTo>
                      <a:cubicBezTo>
                        <a:pt x="20915" y="28241"/>
                        <a:pt x="20917" y="28241"/>
                        <a:pt x="20919" y="28240"/>
                      </a:cubicBezTo>
                      <a:cubicBezTo>
                        <a:pt x="20842" y="27951"/>
                        <a:pt x="20505" y="27112"/>
                        <a:pt x="20270" y="27024"/>
                      </a:cubicBezTo>
                      <a:cubicBezTo>
                        <a:pt x="20193" y="26526"/>
                        <a:pt x="19984" y="25793"/>
                        <a:pt x="19424" y="24570"/>
                      </a:cubicBezTo>
                      <a:cubicBezTo>
                        <a:pt x="19552" y="24196"/>
                        <a:pt x="19369" y="24002"/>
                        <a:pt x="19212" y="23702"/>
                      </a:cubicBezTo>
                      <a:cubicBezTo>
                        <a:pt x="19080" y="22977"/>
                        <a:pt x="18677" y="22299"/>
                        <a:pt x="18380" y="21633"/>
                      </a:cubicBezTo>
                      <a:cubicBezTo>
                        <a:pt x="19270" y="21215"/>
                        <a:pt x="20032" y="20805"/>
                        <a:pt x="20307" y="20761"/>
                      </a:cubicBezTo>
                      <a:cubicBezTo>
                        <a:pt x="20680" y="20896"/>
                        <a:pt x="21201" y="21248"/>
                        <a:pt x="21347" y="21438"/>
                      </a:cubicBezTo>
                      <a:cubicBezTo>
                        <a:pt x="21640" y="21823"/>
                        <a:pt x="22189" y="22296"/>
                        <a:pt x="22486" y="22636"/>
                      </a:cubicBezTo>
                      <a:cubicBezTo>
                        <a:pt x="22468" y="22911"/>
                        <a:pt x="22640" y="23233"/>
                        <a:pt x="22904" y="23321"/>
                      </a:cubicBezTo>
                      <a:cubicBezTo>
                        <a:pt x="22980" y="23346"/>
                        <a:pt x="23112" y="23351"/>
                        <a:pt x="23248" y="23351"/>
                      </a:cubicBezTo>
                      <a:cubicBezTo>
                        <a:pt x="23330" y="23351"/>
                        <a:pt x="23414" y="23349"/>
                        <a:pt x="23488" y="23349"/>
                      </a:cubicBezTo>
                      <a:cubicBezTo>
                        <a:pt x="23564" y="23349"/>
                        <a:pt x="23629" y="23351"/>
                        <a:pt x="23673" y="23358"/>
                      </a:cubicBezTo>
                      <a:cubicBezTo>
                        <a:pt x="23790" y="23336"/>
                        <a:pt x="23977" y="23281"/>
                        <a:pt x="24014" y="23167"/>
                      </a:cubicBezTo>
                      <a:cubicBezTo>
                        <a:pt x="24076" y="23138"/>
                        <a:pt x="24156" y="23138"/>
                        <a:pt x="24318" y="23131"/>
                      </a:cubicBezTo>
                      <a:cubicBezTo>
                        <a:pt x="24464" y="23131"/>
                        <a:pt x="24724" y="23068"/>
                        <a:pt x="24790" y="22940"/>
                      </a:cubicBezTo>
                      <a:cubicBezTo>
                        <a:pt x="24948" y="22625"/>
                        <a:pt x="24999" y="22237"/>
                        <a:pt x="24834" y="21995"/>
                      </a:cubicBezTo>
                      <a:cubicBezTo>
                        <a:pt x="24647" y="21709"/>
                        <a:pt x="24625" y="20596"/>
                        <a:pt x="24636" y="20182"/>
                      </a:cubicBezTo>
                      <a:cubicBezTo>
                        <a:pt x="24662" y="19618"/>
                        <a:pt x="24794" y="19541"/>
                        <a:pt x="24856" y="19146"/>
                      </a:cubicBezTo>
                      <a:cubicBezTo>
                        <a:pt x="24882" y="19017"/>
                        <a:pt x="24838" y="18856"/>
                        <a:pt x="24779" y="18684"/>
                      </a:cubicBezTo>
                      <a:lnTo>
                        <a:pt x="24779" y="18684"/>
                      </a:lnTo>
                      <a:cubicBezTo>
                        <a:pt x="24808" y="18699"/>
                        <a:pt x="24830" y="18710"/>
                        <a:pt x="24852" y="18728"/>
                      </a:cubicBezTo>
                      <a:cubicBezTo>
                        <a:pt x="25049" y="18888"/>
                        <a:pt x="25254" y="18957"/>
                        <a:pt x="25449" y="18957"/>
                      </a:cubicBezTo>
                      <a:cubicBezTo>
                        <a:pt x="25717" y="18957"/>
                        <a:pt x="25964" y="18825"/>
                        <a:pt x="26138" y="18614"/>
                      </a:cubicBezTo>
                      <a:cubicBezTo>
                        <a:pt x="26219" y="18472"/>
                        <a:pt x="26460" y="18281"/>
                        <a:pt x="26266" y="18230"/>
                      </a:cubicBezTo>
                      <a:cubicBezTo>
                        <a:pt x="26076" y="18179"/>
                        <a:pt x="26002" y="18087"/>
                        <a:pt x="25823" y="18010"/>
                      </a:cubicBezTo>
                      <a:cubicBezTo>
                        <a:pt x="25636" y="17926"/>
                        <a:pt x="25468" y="17922"/>
                        <a:pt x="25222" y="17922"/>
                      </a:cubicBezTo>
                      <a:cubicBezTo>
                        <a:pt x="25019" y="17922"/>
                        <a:pt x="24895" y="17963"/>
                        <a:pt x="24771" y="17963"/>
                      </a:cubicBezTo>
                      <a:cubicBezTo>
                        <a:pt x="24698" y="17963"/>
                        <a:pt x="24626" y="17949"/>
                        <a:pt x="24537" y="17904"/>
                      </a:cubicBezTo>
                      <a:cubicBezTo>
                        <a:pt x="24534" y="17893"/>
                        <a:pt x="24526" y="17882"/>
                        <a:pt x="24523" y="17867"/>
                      </a:cubicBezTo>
                      <a:cubicBezTo>
                        <a:pt x="24574" y="17658"/>
                        <a:pt x="24486" y="17582"/>
                        <a:pt x="24446" y="17464"/>
                      </a:cubicBezTo>
                      <a:cubicBezTo>
                        <a:pt x="24490" y="17365"/>
                        <a:pt x="25076" y="17201"/>
                        <a:pt x="25193" y="17135"/>
                      </a:cubicBezTo>
                      <a:cubicBezTo>
                        <a:pt x="25567" y="16930"/>
                        <a:pt x="26120" y="16512"/>
                        <a:pt x="26262" y="16098"/>
                      </a:cubicBezTo>
                      <a:cubicBezTo>
                        <a:pt x="26316" y="15943"/>
                        <a:pt x="26274" y="15892"/>
                        <a:pt x="26199" y="15892"/>
                      </a:cubicBezTo>
                      <a:cubicBezTo>
                        <a:pt x="26107" y="15892"/>
                        <a:pt x="25965" y="15972"/>
                        <a:pt x="25900" y="16029"/>
                      </a:cubicBezTo>
                      <a:cubicBezTo>
                        <a:pt x="25746" y="16164"/>
                        <a:pt x="25570" y="16281"/>
                        <a:pt x="25310" y="16318"/>
                      </a:cubicBezTo>
                      <a:cubicBezTo>
                        <a:pt x="24816" y="16384"/>
                        <a:pt x="24149" y="16574"/>
                        <a:pt x="23702" y="16842"/>
                      </a:cubicBezTo>
                      <a:cubicBezTo>
                        <a:pt x="23587" y="16804"/>
                        <a:pt x="23443" y="16788"/>
                        <a:pt x="23289" y="16788"/>
                      </a:cubicBezTo>
                      <a:cubicBezTo>
                        <a:pt x="23024" y="16788"/>
                        <a:pt x="22733" y="16837"/>
                        <a:pt x="22519" y="16911"/>
                      </a:cubicBezTo>
                      <a:cubicBezTo>
                        <a:pt x="22384" y="16691"/>
                        <a:pt x="22307" y="16457"/>
                        <a:pt x="22288" y="16270"/>
                      </a:cubicBezTo>
                      <a:cubicBezTo>
                        <a:pt x="22248" y="15842"/>
                        <a:pt x="22431" y="15684"/>
                        <a:pt x="22395" y="15219"/>
                      </a:cubicBezTo>
                      <a:cubicBezTo>
                        <a:pt x="22381" y="15055"/>
                        <a:pt x="22347" y="14992"/>
                        <a:pt x="22303" y="14992"/>
                      </a:cubicBezTo>
                      <a:cubicBezTo>
                        <a:pt x="22184" y="14992"/>
                        <a:pt x="21987" y="15441"/>
                        <a:pt x="21878" y="15622"/>
                      </a:cubicBezTo>
                      <a:cubicBezTo>
                        <a:pt x="21647" y="15988"/>
                        <a:pt x="21387" y="16234"/>
                        <a:pt x="21530" y="16768"/>
                      </a:cubicBezTo>
                      <a:cubicBezTo>
                        <a:pt x="21310" y="16659"/>
                        <a:pt x="21058" y="16494"/>
                        <a:pt x="20644" y="16193"/>
                      </a:cubicBezTo>
                      <a:cubicBezTo>
                        <a:pt x="19040" y="15010"/>
                        <a:pt x="19853" y="13410"/>
                        <a:pt x="18384" y="13106"/>
                      </a:cubicBezTo>
                      <a:cubicBezTo>
                        <a:pt x="18263" y="13084"/>
                        <a:pt x="18135" y="13058"/>
                        <a:pt x="18007" y="13032"/>
                      </a:cubicBezTo>
                      <a:cubicBezTo>
                        <a:pt x="18007" y="13029"/>
                        <a:pt x="18003" y="13025"/>
                        <a:pt x="18003" y="13021"/>
                      </a:cubicBezTo>
                      <a:cubicBezTo>
                        <a:pt x="17933" y="12923"/>
                        <a:pt x="17860" y="12802"/>
                        <a:pt x="17783" y="12673"/>
                      </a:cubicBezTo>
                      <a:cubicBezTo>
                        <a:pt x="17530" y="12256"/>
                        <a:pt x="17252" y="11798"/>
                        <a:pt x="16871" y="11750"/>
                      </a:cubicBezTo>
                      <a:cubicBezTo>
                        <a:pt x="16846" y="11732"/>
                        <a:pt x="16813" y="11710"/>
                        <a:pt x="16787" y="11692"/>
                      </a:cubicBezTo>
                      <a:cubicBezTo>
                        <a:pt x="16714" y="11619"/>
                        <a:pt x="16769" y="11582"/>
                        <a:pt x="16703" y="11512"/>
                      </a:cubicBezTo>
                      <a:cubicBezTo>
                        <a:pt x="16669" y="11479"/>
                        <a:pt x="16362" y="11430"/>
                        <a:pt x="16294" y="11430"/>
                      </a:cubicBezTo>
                      <a:cubicBezTo>
                        <a:pt x="16287" y="11430"/>
                        <a:pt x="16283" y="11431"/>
                        <a:pt x="16281" y="11432"/>
                      </a:cubicBezTo>
                      <a:cubicBezTo>
                        <a:pt x="16267" y="11421"/>
                        <a:pt x="16274" y="11366"/>
                        <a:pt x="16263" y="11355"/>
                      </a:cubicBezTo>
                      <a:cubicBezTo>
                        <a:pt x="15955" y="11055"/>
                        <a:pt x="15736" y="10772"/>
                        <a:pt x="15384" y="10498"/>
                      </a:cubicBezTo>
                      <a:cubicBezTo>
                        <a:pt x="15307" y="10388"/>
                        <a:pt x="15201" y="10245"/>
                        <a:pt x="15197" y="10128"/>
                      </a:cubicBezTo>
                      <a:cubicBezTo>
                        <a:pt x="15197" y="9974"/>
                        <a:pt x="14908" y="9787"/>
                        <a:pt x="14758" y="9674"/>
                      </a:cubicBezTo>
                      <a:cubicBezTo>
                        <a:pt x="14615" y="9564"/>
                        <a:pt x="14670" y="9567"/>
                        <a:pt x="14652" y="9458"/>
                      </a:cubicBezTo>
                      <a:cubicBezTo>
                        <a:pt x="14216" y="8795"/>
                        <a:pt x="13589" y="7150"/>
                        <a:pt x="13238" y="6721"/>
                      </a:cubicBezTo>
                      <a:cubicBezTo>
                        <a:pt x="13216" y="6692"/>
                        <a:pt x="13197" y="6670"/>
                        <a:pt x="13179" y="6656"/>
                      </a:cubicBezTo>
                      <a:lnTo>
                        <a:pt x="12677" y="6117"/>
                      </a:lnTo>
                      <a:lnTo>
                        <a:pt x="12707" y="6073"/>
                      </a:lnTo>
                      <a:lnTo>
                        <a:pt x="13007" y="5568"/>
                      </a:lnTo>
                      <a:cubicBezTo>
                        <a:pt x="13001" y="5560"/>
                        <a:pt x="13004" y="5558"/>
                        <a:pt x="13013" y="5558"/>
                      </a:cubicBezTo>
                      <a:cubicBezTo>
                        <a:pt x="13043" y="5558"/>
                        <a:pt x="13140" y="5593"/>
                        <a:pt x="13149" y="5593"/>
                      </a:cubicBezTo>
                      <a:cubicBezTo>
                        <a:pt x="13151" y="5593"/>
                        <a:pt x="13150" y="5592"/>
                        <a:pt x="13146" y="5590"/>
                      </a:cubicBezTo>
                      <a:cubicBezTo>
                        <a:pt x="13238" y="5586"/>
                        <a:pt x="13289" y="5311"/>
                        <a:pt x="13307" y="5190"/>
                      </a:cubicBezTo>
                      <a:lnTo>
                        <a:pt x="13329" y="5066"/>
                      </a:lnTo>
                      <a:cubicBezTo>
                        <a:pt x="13641" y="5267"/>
                        <a:pt x="13912" y="5612"/>
                        <a:pt x="14230" y="5787"/>
                      </a:cubicBezTo>
                      <a:cubicBezTo>
                        <a:pt x="14241" y="5751"/>
                        <a:pt x="14245" y="5707"/>
                        <a:pt x="14245" y="5667"/>
                      </a:cubicBezTo>
                      <a:cubicBezTo>
                        <a:pt x="14249" y="5311"/>
                        <a:pt x="13937" y="4846"/>
                        <a:pt x="13626" y="4696"/>
                      </a:cubicBezTo>
                      <a:lnTo>
                        <a:pt x="13648" y="4560"/>
                      </a:lnTo>
                      <a:lnTo>
                        <a:pt x="13703" y="4234"/>
                      </a:lnTo>
                      <a:cubicBezTo>
                        <a:pt x="13721" y="4132"/>
                        <a:pt x="13714" y="4073"/>
                        <a:pt x="13732" y="3985"/>
                      </a:cubicBezTo>
                      <a:cubicBezTo>
                        <a:pt x="13740" y="3930"/>
                        <a:pt x="13732" y="3901"/>
                        <a:pt x="13729" y="3865"/>
                      </a:cubicBezTo>
                      <a:cubicBezTo>
                        <a:pt x="13721" y="3839"/>
                        <a:pt x="13721" y="3817"/>
                        <a:pt x="13729" y="3784"/>
                      </a:cubicBezTo>
                      <a:cubicBezTo>
                        <a:pt x="13307" y="3308"/>
                        <a:pt x="12871" y="3169"/>
                        <a:pt x="12161" y="3044"/>
                      </a:cubicBezTo>
                      <a:cubicBezTo>
                        <a:pt x="12051" y="3227"/>
                        <a:pt x="11611" y="3597"/>
                        <a:pt x="11578" y="3791"/>
                      </a:cubicBezTo>
                      <a:cubicBezTo>
                        <a:pt x="11410" y="3766"/>
                        <a:pt x="11209" y="3740"/>
                        <a:pt x="11029" y="3729"/>
                      </a:cubicBezTo>
                      <a:cubicBezTo>
                        <a:pt x="11020" y="3729"/>
                        <a:pt x="11010" y="3728"/>
                        <a:pt x="11001" y="3728"/>
                      </a:cubicBezTo>
                      <a:cubicBezTo>
                        <a:pt x="10943" y="3728"/>
                        <a:pt x="10873" y="3734"/>
                        <a:pt x="10806" y="3734"/>
                      </a:cubicBezTo>
                      <a:cubicBezTo>
                        <a:pt x="10764" y="3734"/>
                        <a:pt x="10724" y="3732"/>
                        <a:pt x="10688" y="3725"/>
                      </a:cubicBezTo>
                      <a:cubicBezTo>
                        <a:pt x="10710" y="3667"/>
                        <a:pt x="10729" y="3608"/>
                        <a:pt x="10736" y="3553"/>
                      </a:cubicBezTo>
                      <a:cubicBezTo>
                        <a:pt x="10769" y="3396"/>
                        <a:pt x="10762" y="3260"/>
                        <a:pt x="10725" y="3103"/>
                      </a:cubicBezTo>
                      <a:cubicBezTo>
                        <a:pt x="10696" y="3004"/>
                        <a:pt x="10677" y="2931"/>
                        <a:pt x="10659" y="2839"/>
                      </a:cubicBezTo>
                      <a:cubicBezTo>
                        <a:pt x="10644" y="2773"/>
                        <a:pt x="10615" y="2681"/>
                        <a:pt x="10626" y="2612"/>
                      </a:cubicBezTo>
                      <a:cubicBezTo>
                        <a:pt x="10644" y="2517"/>
                        <a:pt x="10659" y="2319"/>
                        <a:pt x="10714" y="2227"/>
                      </a:cubicBezTo>
                      <a:cubicBezTo>
                        <a:pt x="10725" y="2209"/>
                        <a:pt x="10754" y="2092"/>
                        <a:pt x="10762" y="2073"/>
                      </a:cubicBezTo>
                      <a:cubicBezTo>
                        <a:pt x="10773" y="1997"/>
                        <a:pt x="10842" y="1898"/>
                        <a:pt x="10784" y="1843"/>
                      </a:cubicBezTo>
                      <a:cubicBezTo>
                        <a:pt x="10765" y="1824"/>
                        <a:pt x="10714" y="1802"/>
                        <a:pt x="10681" y="1780"/>
                      </a:cubicBezTo>
                      <a:cubicBezTo>
                        <a:pt x="10677" y="1777"/>
                        <a:pt x="10674" y="1777"/>
                        <a:pt x="10670" y="1769"/>
                      </a:cubicBezTo>
                      <a:cubicBezTo>
                        <a:pt x="10641" y="1751"/>
                        <a:pt x="10597" y="1729"/>
                        <a:pt x="10568" y="1714"/>
                      </a:cubicBezTo>
                      <a:cubicBezTo>
                        <a:pt x="10560" y="1652"/>
                        <a:pt x="10564" y="1583"/>
                        <a:pt x="10568" y="1520"/>
                      </a:cubicBezTo>
                      <a:cubicBezTo>
                        <a:pt x="10582" y="1301"/>
                        <a:pt x="10633" y="1103"/>
                        <a:pt x="10491" y="1015"/>
                      </a:cubicBezTo>
                      <a:cubicBezTo>
                        <a:pt x="10480" y="1011"/>
                        <a:pt x="10476" y="1008"/>
                        <a:pt x="10461" y="1000"/>
                      </a:cubicBezTo>
                      <a:cubicBezTo>
                        <a:pt x="10297" y="927"/>
                        <a:pt x="10132" y="901"/>
                        <a:pt x="10000" y="817"/>
                      </a:cubicBezTo>
                      <a:cubicBezTo>
                        <a:pt x="9941" y="791"/>
                        <a:pt x="9945" y="682"/>
                        <a:pt x="9960" y="634"/>
                      </a:cubicBezTo>
                      <a:cubicBezTo>
                        <a:pt x="9967" y="623"/>
                        <a:pt x="9978" y="608"/>
                        <a:pt x="9993" y="594"/>
                      </a:cubicBezTo>
                      <a:cubicBezTo>
                        <a:pt x="10036" y="539"/>
                        <a:pt x="10102" y="480"/>
                        <a:pt x="10113" y="451"/>
                      </a:cubicBezTo>
                      <a:cubicBezTo>
                        <a:pt x="10143" y="403"/>
                        <a:pt x="10157" y="319"/>
                        <a:pt x="10106" y="319"/>
                      </a:cubicBezTo>
                      <a:cubicBezTo>
                        <a:pt x="10018" y="359"/>
                        <a:pt x="9919" y="484"/>
                        <a:pt x="9857" y="506"/>
                      </a:cubicBezTo>
                      <a:cubicBezTo>
                        <a:pt x="9857" y="469"/>
                        <a:pt x="9839" y="444"/>
                        <a:pt x="9857" y="323"/>
                      </a:cubicBezTo>
                      <a:cubicBezTo>
                        <a:pt x="9872" y="242"/>
                        <a:pt x="9886" y="169"/>
                        <a:pt x="9868" y="114"/>
                      </a:cubicBezTo>
                      <a:cubicBezTo>
                        <a:pt x="9864" y="99"/>
                        <a:pt x="9857" y="81"/>
                        <a:pt x="9850" y="74"/>
                      </a:cubicBezTo>
                      <a:cubicBezTo>
                        <a:pt x="9847" y="65"/>
                        <a:pt x="9817" y="24"/>
                        <a:pt x="9797" y="24"/>
                      </a:cubicBezTo>
                      <a:cubicBezTo>
                        <a:pt x="9790" y="24"/>
                        <a:pt x="9784" y="29"/>
                        <a:pt x="9780" y="41"/>
                      </a:cubicBezTo>
                      <a:cubicBezTo>
                        <a:pt x="9765" y="85"/>
                        <a:pt x="9754" y="150"/>
                        <a:pt x="9740" y="220"/>
                      </a:cubicBezTo>
                      <a:lnTo>
                        <a:pt x="9740" y="172"/>
                      </a:lnTo>
                      <a:cubicBezTo>
                        <a:pt x="9740" y="136"/>
                        <a:pt x="9736" y="110"/>
                        <a:pt x="9729" y="85"/>
                      </a:cubicBezTo>
                      <a:cubicBezTo>
                        <a:pt x="9714" y="41"/>
                        <a:pt x="9696" y="11"/>
                        <a:pt x="96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6497325" y="3244613"/>
                  <a:ext cx="2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10" extrusionOk="0">
                      <a:moveTo>
                        <a:pt x="4" y="0"/>
                      </a:moveTo>
                      <a:cubicBezTo>
                        <a:pt x="1" y="0"/>
                        <a:pt x="41" y="81"/>
                        <a:pt x="107" y="209"/>
                      </a:cubicBezTo>
                      <a:cubicBezTo>
                        <a:pt x="81" y="136"/>
                        <a:pt x="45" y="41"/>
                        <a:pt x="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6499800" y="3249838"/>
                  <a:ext cx="925" cy="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90" extrusionOk="0">
                      <a:moveTo>
                        <a:pt x="1" y="0"/>
                      </a:moveTo>
                      <a:cubicBezTo>
                        <a:pt x="20" y="53"/>
                        <a:pt x="33" y="90"/>
                        <a:pt x="35" y="90"/>
                      </a:cubicBezTo>
                      <a:cubicBezTo>
                        <a:pt x="37" y="90"/>
                        <a:pt x="35" y="79"/>
                        <a:pt x="30" y="5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44"/>
                <p:cNvSpPr/>
                <p:nvPr/>
              </p:nvSpPr>
              <p:spPr>
                <a:xfrm>
                  <a:off x="6983925" y="3583863"/>
                  <a:ext cx="213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624" extrusionOk="0">
                      <a:moveTo>
                        <a:pt x="605" y="367"/>
                      </a:moveTo>
                      <a:cubicBezTo>
                        <a:pt x="642" y="396"/>
                        <a:pt x="612" y="480"/>
                        <a:pt x="649" y="513"/>
                      </a:cubicBezTo>
                      <a:cubicBezTo>
                        <a:pt x="587" y="533"/>
                        <a:pt x="542" y="548"/>
                        <a:pt x="496" y="548"/>
                      </a:cubicBezTo>
                      <a:cubicBezTo>
                        <a:pt x="455" y="548"/>
                        <a:pt x="413" y="535"/>
                        <a:pt x="360" y="502"/>
                      </a:cubicBezTo>
                      <a:lnTo>
                        <a:pt x="360" y="502"/>
                      </a:lnTo>
                      <a:cubicBezTo>
                        <a:pt x="380" y="506"/>
                        <a:pt x="399" y="508"/>
                        <a:pt x="416" y="508"/>
                      </a:cubicBezTo>
                      <a:cubicBezTo>
                        <a:pt x="542" y="508"/>
                        <a:pt x="579" y="412"/>
                        <a:pt x="605" y="367"/>
                      </a:cubicBezTo>
                      <a:close/>
                      <a:moveTo>
                        <a:pt x="74" y="0"/>
                      </a:moveTo>
                      <a:cubicBezTo>
                        <a:pt x="1" y="136"/>
                        <a:pt x="45" y="411"/>
                        <a:pt x="257" y="532"/>
                      </a:cubicBezTo>
                      <a:cubicBezTo>
                        <a:pt x="368" y="594"/>
                        <a:pt x="468" y="622"/>
                        <a:pt x="569" y="622"/>
                      </a:cubicBezTo>
                      <a:cubicBezTo>
                        <a:pt x="621" y="622"/>
                        <a:pt x="672" y="615"/>
                        <a:pt x="726" y="601"/>
                      </a:cubicBezTo>
                      <a:cubicBezTo>
                        <a:pt x="733" y="605"/>
                        <a:pt x="737" y="609"/>
                        <a:pt x="744" y="609"/>
                      </a:cubicBezTo>
                      <a:cubicBezTo>
                        <a:pt x="762" y="612"/>
                        <a:pt x="781" y="623"/>
                        <a:pt x="806" y="623"/>
                      </a:cubicBezTo>
                      <a:cubicBezTo>
                        <a:pt x="811" y="623"/>
                        <a:pt x="816" y="623"/>
                        <a:pt x="820" y="623"/>
                      </a:cubicBezTo>
                      <a:cubicBezTo>
                        <a:pt x="839" y="623"/>
                        <a:pt x="854" y="621"/>
                        <a:pt x="854" y="594"/>
                      </a:cubicBezTo>
                      <a:cubicBezTo>
                        <a:pt x="854" y="568"/>
                        <a:pt x="828" y="554"/>
                        <a:pt x="799" y="543"/>
                      </a:cubicBezTo>
                      <a:cubicBezTo>
                        <a:pt x="554" y="85"/>
                        <a:pt x="407" y="59"/>
                        <a:pt x="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44"/>
                <p:cNvSpPr/>
                <p:nvPr/>
              </p:nvSpPr>
              <p:spPr>
                <a:xfrm>
                  <a:off x="6979450" y="3588038"/>
                  <a:ext cx="2172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680" extrusionOk="0">
                      <a:moveTo>
                        <a:pt x="17" y="1"/>
                      </a:moveTo>
                      <a:cubicBezTo>
                        <a:pt x="4" y="1"/>
                        <a:pt x="0" y="413"/>
                        <a:pt x="150" y="592"/>
                      </a:cubicBezTo>
                      <a:cubicBezTo>
                        <a:pt x="220" y="673"/>
                        <a:pt x="385" y="680"/>
                        <a:pt x="484" y="680"/>
                      </a:cubicBezTo>
                      <a:cubicBezTo>
                        <a:pt x="630" y="680"/>
                        <a:pt x="758" y="640"/>
                        <a:pt x="868" y="581"/>
                      </a:cubicBezTo>
                      <a:lnTo>
                        <a:pt x="868" y="581"/>
                      </a:lnTo>
                      <a:cubicBezTo>
                        <a:pt x="832" y="585"/>
                        <a:pt x="787" y="587"/>
                        <a:pt x="737" y="587"/>
                      </a:cubicBezTo>
                      <a:cubicBezTo>
                        <a:pt x="473" y="587"/>
                        <a:pt x="71" y="508"/>
                        <a:pt x="22" y="21"/>
                      </a:cubicBezTo>
                      <a:cubicBezTo>
                        <a:pt x="21" y="7"/>
                        <a:pt x="19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6968900" y="3564288"/>
                  <a:ext cx="15325" cy="1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646" extrusionOk="0">
                      <a:moveTo>
                        <a:pt x="613" y="0"/>
                      </a:moveTo>
                      <a:lnTo>
                        <a:pt x="613" y="0"/>
                      </a:lnTo>
                      <a:cubicBezTo>
                        <a:pt x="482" y="268"/>
                        <a:pt x="387" y="498"/>
                        <a:pt x="137" y="498"/>
                      </a:cubicBezTo>
                      <a:cubicBezTo>
                        <a:pt x="120" y="498"/>
                        <a:pt x="103" y="497"/>
                        <a:pt x="85" y="494"/>
                      </a:cubicBezTo>
                      <a:lnTo>
                        <a:pt x="85" y="494"/>
                      </a:lnTo>
                      <a:cubicBezTo>
                        <a:pt x="19" y="546"/>
                        <a:pt x="1" y="582"/>
                        <a:pt x="96" y="623"/>
                      </a:cubicBezTo>
                      <a:cubicBezTo>
                        <a:pt x="127" y="639"/>
                        <a:pt x="152" y="645"/>
                        <a:pt x="176" y="645"/>
                      </a:cubicBezTo>
                      <a:cubicBezTo>
                        <a:pt x="223" y="645"/>
                        <a:pt x="265" y="619"/>
                        <a:pt x="331" y="590"/>
                      </a:cubicBezTo>
                      <a:cubicBezTo>
                        <a:pt x="462" y="531"/>
                        <a:pt x="561" y="385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7009650" y="3653638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7003150" y="3653638"/>
                  <a:ext cx="10300" cy="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681" extrusionOk="0">
                      <a:moveTo>
                        <a:pt x="261" y="1"/>
                      </a:moveTo>
                      <a:lnTo>
                        <a:pt x="261" y="1"/>
                      </a:lnTo>
                      <a:cubicBezTo>
                        <a:pt x="243" y="16"/>
                        <a:pt x="26" y="122"/>
                        <a:pt x="8" y="363"/>
                      </a:cubicBezTo>
                      <a:cubicBezTo>
                        <a:pt x="1" y="484"/>
                        <a:pt x="100" y="616"/>
                        <a:pt x="202" y="667"/>
                      </a:cubicBezTo>
                      <a:cubicBezTo>
                        <a:pt x="221" y="677"/>
                        <a:pt x="240" y="681"/>
                        <a:pt x="257" y="681"/>
                      </a:cubicBezTo>
                      <a:cubicBezTo>
                        <a:pt x="315" y="681"/>
                        <a:pt x="360" y="633"/>
                        <a:pt x="374" y="580"/>
                      </a:cubicBezTo>
                      <a:cubicBezTo>
                        <a:pt x="411" y="433"/>
                        <a:pt x="334" y="250"/>
                        <a:pt x="275" y="162"/>
                      </a:cubicBezTo>
                      <a:cubicBezTo>
                        <a:pt x="246" y="184"/>
                        <a:pt x="224" y="210"/>
                        <a:pt x="206" y="250"/>
                      </a:cubicBezTo>
                      <a:cubicBezTo>
                        <a:pt x="192" y="277"/>
                        <a:pt x="184" y="294"/>
                        <a:pt x="173" y="294"/>
                      </a:cubicBezTo>
                      <a:cubicBezTo>
                        <a:pt x="167" y="294"/>
                        <a:pt x="159" y="287"/>
                        <a:pt x="147" y="272"/>
                      </a:cubicBezTo>
                      <a:cubicBezTo>
                        <a:pt x="118" y="235"/>
                        <a:pt x="136" y="180"/>
                        <a:pt x="158" y="147"/>
                      </a:cubicBezTo>
                      <a:cubicBezTo>
                        <a:pt x="180" y="122"/>
                        <a:pt x="221" y="85"/>
                        <a:pt x="257" y="56"/>
                      </a:cubicBezTo>
                      <a:cubicBezTo>
                        <a:pt x="257" y="30"/>
                        <a:pt x="261" y="12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6971650" y="3584063"/>
                  <a:ext cx="735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895" extrusionOk="0">
                      <a:moveTo>
                        <a:pt x="294" y="0"/>
                      </a:moveTo>
                      <a:lnTo>
                        <a:pt x="294" y="0"/>
                      </a:lnTo>
                      <a:cubicBezTo>
                        <a:pt x="63" y="238"/>
                        <a:pt x="1" y="392"/>
                        <a:pt x="78" y="630"/>
                      </a:cubicBezTo>
                      <a:cubicBezTo>
                        <a:pt x="114" y="740"/>
                        <a:pt x="129" y="744"/>
                        <a:pt x="199" y="813"/>
                      </a:cubicBezTo>
                      <a:cubicBezTo>
                        <a:pt x="227" y="842"/>
                        <a:pt x="262" y="894"/>
                        <a:pt x="264" y="894"/>
                      </a:cubicBezTo>
                      <a:cubicBezTo>
                        <a:pt x="264" y="894"/>
                        <a:pt x="265" y="894"/>
                        <a:pt x="265" y="894"/>
                      </a:cubicBezTo>
                      <a:cubicBezTo>
                        <a:pt x="224" y="762"/>
                        <a:pt x="206" y="674"/>
                        <a:pt x="217" y="550"/>
                      </a:cubicBezTo>
                      <a:cubicBezTo>
                        <a:pt x="224" y="359"/>
                        <a:pt x="206" y="150"/>
                        <a:pt x="2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6997025" y="3575713"/>
                  <a:ext cx="19525" cy="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1104" extrusionOk="0">
                      <a:moveTo>
                        <a:pt x="0" y="1"/>
                      </a:moveTo>
                      <a:cubicBezTo>
                        <a:pt x="542" y="257"/>
                        <a:pt x="531" y="514"/>
                        <a:pt x="561" y="726"/>
                      </a:cubicBezTo>
                      <a:cubicBezTo>
                        <a:pt x="579" y="862"/>
                        <a:pt x="568" y="957"/>
                        <a:pt x="539" y="1103"/>
                      </a:cubicBezTo>
                      <a:cubicBezTo>
                        <a:pt x="539" y="1104"/>
                        <a:pt x="539" y="1104"/>
                        <a:pt x="539" y="1104"/>
                      </a:cubicBezTo>
                      <a:cubicBezTo>
                        <a:pt x="543" y="1104"/>
                        <a:pt x="577" y="1046"/>
                        <a:pt x="605" y="1008"/>
                      </a:cubicBezTo>
                      <a:cubicBezTo>
                        <a:pt x="674" y="928"/>
                        <a:pt x="693" y="920"/>
                        <a:pt x="722" y="792"/>
                      </a:cubicBezTo>
                      <a:cubicBezTo>
                        <a:pt x="781" y="528"/>
                        <a:pt x="707" y="199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6988250" y="3607688"/>
                  <a:ext cx="26750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803" extrusionOk="0">
                      <a:moveTo>
                        <a:pt x="754" y="0"/>
                      </a:moveTo>
                      <a:cubicBezTo>
                        <a:pt x="706" y="0"/>
                        <a:pt x="538" y="89"/>
                        <a:pt x="318" y="89"/>
                      </a:cubicBezTo>
                      <a:cubicBezTo>
                        <a:pt x="255" y="89"/>
                        <a:pt x="187" y="81"/>
                        <a:pt x="117" y="62"/>
                      </a:cubicBezTo>
                      <a:cubicBezTo>
                        <a:pt x="88" y="55"/>
                        <a:pt x="70" y="51"/>
                        <a:pt x="61" y="51"/>
                      </a:cubicBezTo>
                      <a:cubicBezTo>
                        <a:pt x="0" y="51"/>
                        <a:pt x="325" y="199"/>
                        <a:pt x="439" y="231"/>
                      </a:cubicBezTo>
                      <a:cubicBezTo>
                        <a:pt x="571" y="268"/>
                        <a:pt x="582" y="370"/>
                        <a:pt x="465" y="443"/>
                      </a:cubicBezTo>
                      <a:cubicBezTo>
                        <a:pt x="216" y="597"/>
                        <a:pt x="527" y="656"/>
                        <a:pt x="589" y="736"/>
                      </a:cubicBezTo>
                      <a:cubicBezTo>
                        <a:pt x="696" y="865"/>
                        <a:pt x="666" y="1103"/>
                        <a:pt x="685" y="1293"/>
                      </a:cubicBezTo>
                      <a:cubicBezTo>
                        <a:pt x="692" y="1341"/>
                        <a:pt x="791" y="1377"/>
                        <a:pt x="795" y="1432"/>
                      </a:cubicBezTo>
                      <a:cubicBezTo>
                        <a:pt x="802" y="1469"/>
                        <a:pt x="732" y="1539"/>
                        <a:pt x="754" y="1557"/>
                      </a:cubicBezTo>
                      <a:cubicBezTo>
                        <a:pt x="773" y="1575"/>
                        <a:pt x="1025" y="1769"/>
                        <a:pt x="1069" y="1802"/>
                      </a:cubicBezTo>
                      <a:cubicBezTo>
                        <a:pt x="864" y="1286"/>
                        <a:pt x="817" y="579"/>
                        <a:pt x="7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6990875" y="3541838"/>
                  <a:ext cx="23575" cy="1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754" extrusionOk="0">
                      <a:moveTo>
                        <a:pt x="294" y="1"/>
                      </a:moveTo>
                      <a:lnTo>
                        <a:pt x="294" y="1"/>
                      </a:lnTo>
                      <a:cubicBezTo>
                        <a:pt x="356" y="213"/>
                        <a:pt x="353" y="543"/>
                        <a:pt x="180" y="638"/>
                      </a:cubicBezTo>
                      <a:cubicBezTo>
                        <a:pt x="118" y="671"/>
                        <a:pt x="1" y="678"/>
                        <a:pt x="19" y="678"/>
                      </a:cubicBezTo>
                      <a:cubicBezTo>
                        <a:pt x="32" y="679"/>
                        <a:pt x="44" y="679"/>
                        <a:pt x="57" y="679"/>
                      </a:cubicBezTo>
                      <a:cubicBezTo>
                        <a:pt x="321" y="679"/>
                        <a:pt x="529" y="565"/>
                        <a:pt x="459" y="268"/>
                      </a:cubicBezTo>
                      <a:cubicBezTo>
                        <a:pt x="450" y="242"/>
                        <a:pt x="430" y="203"/>
                        <a:pt x="440" y="203"/>
                      </a:cubicBezTo>
                      <a:cubicBezTo>
                        <a:pt x="442" y="203"/>
                        <a:pt x="447" y="206"/>
                        <a:pt x="455" y="213"/>
                      </a:cubicBezTo>
                      <a:cubicBezTo>
                        <a:pt x="664" y="371"/>
                        <a:pt x="609" y="568"/>
                        <a:pt x="492" y="752"/>
                      </a:cubicBezTo>
                      <a:cubicBezTo>
                        <a:pt x="491" y="753"/>
                        <a:pt x="491" y="753"/>
                        <a:pt x="492" y="753"/>
                      </a:cubicBezTo>
                      <a:cubicBezTo>
                        <a:pt x="500" y="753"/>
                        <a:pt x="595" y="688"/>
                        <a:pt x="642" y="634"/>
                      </a:cubicBezTo>
                      <a:cubicBezTo>
                        <a:pt x="675" y="590"/>
                        <a:pt x="712" y="513"/>
                        <a:pt x="704" y="455"/>
                      </a:cubicBezTo>
                      <a:cubicBezTo>
                        <a:pt x="704" y="445"/>
                        <a:pt x="713" y="361"/>
                        <a:pt x="727" y="361"/>
                      </a:cubicBezTo>
                      <a:cubicBezTo>
                        <a:pt x="729" y="361"/>
                        <a:pt x="731" y="363"/>
                        <a:pt x="734" y="367"/>
                      </a:cubicBezTo>
                      <a:cubicBezTo>
                        <a:pt x="747" y="395"/>
                        <a:pt x="758" y="585"/>
                        <a:pt x="774" y="585"/>
                      </a:cubicBezTo>
                      <a:cubicBezTo>
                        <a:pt x="775" y="585"/>
                        <a:pt x="776" y="584"/>
                        <a:pt x="777" y="583"/>
                      </a:cubicBezTo>
                      <a:cubicBezTo>
                        <a:pt x="942" y="363"/>
                        <a:pt x="821" y="165"/>
                        <a:pt x="2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6666725" y="3404313"/>
                  <a:ext cx="26125" cy="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173" extrusionOk="0">
                      <a:moveTo>
                        <a:pt x="968" y="0"/>
                      </a:moveTo>
                      <a:cubicBezTo>
                        <a:pt x="730" y="11"/>
                        <a:pt x="319" y="19"/>
                        <a:pt x="1" y="172"/>
                      </a:cubicBezTo>
                      <a:cubicBezTo>
                        <a:pt x="97" y="149"/>
                        <a:pt x="250" y="141"/>
                        <a:pt x="416" y="141"/>
                      </a:cubicBezTo>
                      <a:cubicBezTo>
                        <a:pt x="636" y="141"/>
                        <a:pt x="878" y="155"/>
                        <a:pt x="1045" y="165"/>
                      </a:cubicBezTo>
                      <a:cubicBezTo>
                        <a:pt x="1015" y="110"/>
                        <a:pt x="990" y="55"/>
                        <a:pt x="9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44"/>
                <p:cNvSpPr/>
                <p:nvPr/>
              </p:nvSpPr>
              <p:spPr>
                <a:xfrm>
                  <a:off x="6671500" y="3410263"/>
                  <a:ext cx="251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91" extrusionOk="0">
                      <a:moveTo>
                        <a:pt x="894" y="0"/>
                      </a:moveTo>
                      <a:cubicBezTo>
                        <a:pt x="649" y="19"/>
                        <a:pt x="290" y="41"/>
                        <a:pt x="0" y="191"/>
                      </a:cubicBezTo>
                      <a:cubicBezTo>
                        <a:pt x="126" y="156"/>
                        <a:pt x="329" y="146"/>
                        <a:pt x="536" y="146"/>
                      </a:cubicBezTo>
                      <a:cubicBezTo>
                        <a:pt x="702" y="146"/>
                        <a:pt x="871" y="153"/>
                        <a:pt x="1004" y="158"/>
                      </a:cubicBezTo>
                      <a:cubicBezTo>
                        <a:pt x="964" y="110"/>
                        <a:pt x="927" y="55"/>
                        <a:pt x="8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44"/>
                <p:cNvSpPr/>
                <p:nvPr/>
              </p:nvSpPr>
              <p:spPr>
                <a:xfrm>
                  <a:off x="6677175" y="3415488"/>
                  <a:ext cx="23925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213" extrusionOk="0">
                      <a:moveTo>
                        <a:pt x="814" y="0"/>
                      </a:moveTo>
                      <a:cubicBezTo>
                        <a:pt x="575" y="22"/>
                        <a:pt x="260" y="66"/>
                        <a:pt x="0" y="212"/>
                      </a:cubicBezTo>
                      <a:cubicBezTo>
                        <a:pt x="152" y="165"/>
                        <a:pt x="407" y="151"/>
                        <a:pt x="648" y="151"/>
                      </a:cubicBezTo>
                      <a:cubicBezTo>
                        <a:pt x="757" y="151"/>
                        <a:pt x="864" y="154"/>
                        <a:pt x="956" y="158"/>
                      </a:cubicBezTo>
                      <a:cubicBezTo>
                        <a:pt x="905" y="106"/>
                        <a:pt x="861" y="55"/>
                        <a:pt x="8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6683225" y="3420338"/>
                  <a:ext cx="22825" cy="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224" extrusionOk="0">
                      <a:moveTo>
                        <a:pt x="747" y="0"/>
                      </a:moveTo>
                      <a:cubicBezTo>
                        <a:pt x="517" y="26"/>
                        <a:pt x="238" y="81"/>
                        <a:pt x="0" y="224"/>
                      </a:cubicBezTo>
                      <a:cubicBezTo>
                        <a:pt x="178" y="160"/>
                        <a:pt x="481" y="149"/>
                        <a:pt x="746" y="149"/>
                      </a:cubicBezTo>
                      <a:cubicBezTo>
                        <a:pt x="804" y="149"/>
                        <a:pt x="860" y="150"/>
                        <a:pt x="912" y="150"/>
                      </a:cubicBezTo>
                      <a:cubicBezTo>
                        <a:pt x="850" y="99"/>
                        <a:pt x="795" y="48"/>
                        <a:pt x="7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6689625" y="3424638"/>
                  <a:ext cx="217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235" extrusionOk="0">
                      <a:moveTo>
                        <a:pt x="682" y="0"/>
                      </a:moveTo>
                      <a:cubicBezTo>
                        <a:pt x="466" y="37"/>
                        <a:pt x="217" y="96"/>
                        <a:pt x="1" y="235"/>
                      </a:cubicBezTo>
                      <a:cubicBezTo>
                        <a:pt x="209" y="150"/>
                        <a:pt x="587" y="143"/>
                        <a:pt x="869" y="143"/>
                      </a:cubicBezTo>
                      <a:cubicBezTo>
                        <a:pt x="806" y="96"/>
                        <a:pt x="748" y="52"/>
                        <a:pt x="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6696225" y="3428563"/>
                  <a:ext cx="21000" cy="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50" extrusionOk="0">
                      <a:moveTo>
                        <a:pt x="634" y="1"/>
                      </a:moveTo>
                      <a:cubicBezTo>
                        <a:pt x="429" y="48"/>
                        <a:pt x="198" y="114"/>
                        <a:pt x="0" y="250"/>
                      </a:cubicBezTo>
                      <a:cubicBezTo>
                        <a:pt x="213" y="158"/>
                        <a:pt x="561" y="144"/>
                        <a:pt x="839" y="136"/>
                      </a:cubicBezTo>
                      <a:cubicBezTo>
                        <a:pt x="769" y="96"/>
                        <a:pt x="703" y="48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6703000" y="3432513"/>
                  <a:ext cx="20525" cy="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57" extrusionOk="0">
                      <a:moveTo>
                        <a:pt x="601" y="0"/>
                      </a:moveTo>
                      <a:cubicBezTo>
                        <a:pt x="403" y="48"/>
                        <a:pt x="187" y="125"/>
                        <a:pt x="0" y="257"/>
                      </a:cubicBezTo>
                      <a:cubicBezTo>
                        <a:pt x="213" y="158"/>
                        <a:pt x="546" y="140"/>
                        <a:pt x="821" y="129"/>
                      </a:cubicBezTo>
                      <a:cubicBezTo>
                        <a:pt x="747" y="88"/>
                        <a:pt x="674" y="48"/>
                        <a:pt x="6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6709775" y="3436088"/>
                  <a:ext cx="20525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79" extrusionOk="0">
                      <a:moveTo>
                        <a:pt x="583" y="0"/>
                      </a:moveTo>
                      <a:cubicBezTo>
                        <a:pt x="389" y="59"/>
                        <a:pt x="183" y="139"/>
                        <a:pt x="0" y="279"/>
                      </a:cubicBezTo>
                      <a:cubicBezTo>
                        <a:pt x="220" y="169"/>
                        <a:pt x="550" y="143"/>
                        <a:pt x="821" y="128"/>
                      </a:cubicBezTo>
                      <a:cubicBezTo>
                        <a:pt x="740" y="88"/>
                        <a:pt x="663" y="48"/>
                        <a:pt x="5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6716375" y="3439838"/>
                  <a:ext cx="21075" cy="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301" extrusionOk="0">
                      <a:moveTo>
                        <a:pt x="593" y="0"/>
                      </a:moveTo>
                      <a:cubicBezTo>
                        <a:pt x="399" y="63"/>
                        <a:pt x="191" y="147"/>
                        <a:pt x="0" y="301"/>
                      </a:cubicBezTo>
                      <a:cubicBezTo>
                        <a:pt x="234" y="176"/>
                        <a:pt x="568" y="147"/>
                        <a:pt x="842" y="129"/>
                      </a:cubicBezTo>
                      <a:cubicBezTo>
                        <a:pt x="766" y="88"/>
                        <a:pt x="678" y="48"/>
                        <a:pt x="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44"/>
                <p:cNvSpPr/>
                <p:nvPr/>
              </p:nvSpPr>
              <p:spPr>
                <a:xfrm>
                  <a:off x="6722950" y="3443488"/>
                  <a:ext cx="21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331" extrusionOk="0">
                      <a:moveTo>
                        <a:pt x="623" y="1"/>
                      </a:moveTo>
                      <a:cubicBezTo>
                        <a:pt x="415" y="70"/>
                        <a:pt x="195" y="162"/>
                        <a:pt x="1" y="330"/>
                      </a:cubicBezTo>
                      <a:cubicBezTo>
                        <a:pt x="246" y="195"/>
                        <a:pt x="594" y="162"/>
                        <a:pt x="873" y="140"/>
                      </a:cubicBezTo>
                      <a:cubicBezTo>
                        <a:pt x="799" y="100"/>
                        <a:pt x="719" y="52"/>
                        <a:pt x="6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44"/>
                <p:cNvSpPr/>
                <p:nvPr/>
              </p:nvSpPr>
              <p:spPr>
                <a:xfrm>
                  <a:off x="6729175" y="3447613"/>
                  <a:ext cx="21550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364" extrusionOk="0">
                      <a:moveTo>
                        <a:pt x="667" y="1"/>
                      </a:moveTo>
                      <a:cubicBezTo>
                        <a:pt x="448" y="74"/>
                        <a:pt x="210" y="176"/>
                        <a:pt x="1" y="363"/>
                      </a:cubicBezTo>
                      <a:cubicBezTo>
                        <a:pt x="254" y="217"/>
                        <a:pt x="587" y="180"/>
                        <a:pt x="862" y="155"/>
                      </a:cubicBezTo>
                      <a:cubicBezTo>
                        <a:pt x="821" y="107"/>
                        <a:pt x="752" y="56"/>
                        <a:pt x="6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44"/>
                <p:cNvSpPr/>
                <p:nvPr/>
              </p:nvSpPr>
              <p:spPr>
                <a:xfrm>
                  <a:off x="6734950" y="3452388"/>
                  <a:ext cx="21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93" extrusionOk="0">
                      <a:moveTo>
                        <a:pt x="678" y="0"/>
                      </a:moveTo>
                      <a:cubicBezTo>
                        <a:pt x="455" y="81"/>
                        <a:pt x="209" y="191"/>
                        <a:pt x="1" y="392"/>
                      </a:cubicBezTo>
                      <a:cubicBezTo>
                        <a:pt x="261" y="231"/>
                        <a:pt x="594" y="191"/>
                        <a:pt x="876" y="158"/>
                      </a:cubicBezTo>
                      <a:cubicBezTo>
                        <a:pt x="806" y="99"/>
                        <a:pt x="740" y="44"/>
                        <a:pt x="6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44"/>
                <p:cNvSpPr/>
                <p:nvPr/>
              </p:nvSpPr>
              <p:spPr>
                <a:xfrm>
                  <a:off x="6740075" y="3457588"/>
                  <a:ext cx="22750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434" extrusionOk="0">
                      <a:moveTo>
                        <a:pt x="726" y="1"/>
                      </a:moveTo>
                      <a:cubicBezTo>
                        <a:pt x="481" y="89"/>
                        <a:pt x="224" y="202"/>
                        <a:pt x="1" y="433"/>
                      </a:cubicBezTo>
                      <a:cubicBezTo>
                        <a:pt x="279" y="254"/>
                        <a:pt x="623" y="213"/>
                        <a:pt x="909" y="177"/>
                      </a:cubicBezTo>
                      <a:cubicBezTo>
                        <a:pt x="843" y="114"/>
                        <a:pt x="785" y="56"/>
                        <a:pt x="7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44"/>
                <p:cNvSpPr/>
                <p:nvPr/>
              </p:nvSpPr>
              <p:spPr>
                <a:xfrm>
                  <a:off x="6758475" y="3480763"/>
                  <a:ext cx="24200" cy="1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569" extrusionOk="0">
                      <a:moveTo>
                        <a:pt x="807" y="1"/>
                      </a:moveTo>
                      <a:cubicBezTo>
                        <a:pt x="525" y="110"/>
                        <a:pt x="246" y="261"/>
                        <a:pt x="1" y="568"/>
                      </a:cubicBezTo>
                      <a:cubicBezTo>
                        <a:pt x="338" y="319"/>
                        <a:pt x="660" y="268"/>
                        <a:pt x="968" y="213"/>
                      </a:cubicBezTo>
                      <a:cubicBezTo>
                        <a:pt x="913" y="140"/>
                        <a:pt x="862" y="74"/>
                        <a:pt x="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44"/>
                <p:cNvSpPr/>
                <p:nvPr/>
              </p:nvSpPr>
              <p:spPr>
                <a:xfrm>
                  <a:off x="6762975" y="3486713"/>
                  <a:ext cx="2392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595" extrusionOk="0">
                      <a:moveTo>
                        <a:pt x="803" y="1"/>
                      </a:moveTo>
                      <a:cubicBezTo>
                        <a:pt x="517" y="118"/>
                        <a:pt x="242" y="279"/>
                        <a:pt x="0" y="594"/>
                      </a:cubicBezTo>
                      <a:cubicBezTo>
                        <a:pt x="341" y="338"/>
                        <a:pt x="652" y="279"/>
                        <a:pt x="956" y="220"/>
                      </a:cubicBezTo>
                      <a:cubicBezTo>
                        <a:pt x="909" y="147"/>
                        <a:pt x="857" y="74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44"/>
                <p:cNvSpPr/>
                <p:nvPr/>
              </p:nvSpPr>
              <p:spPr>
                <a:xfrm>
                  <a:off x="6767550" y="3492763"/>
                  <a:ext cx="2272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620" extrusionOk="0">
                      <a:moveTo>
                        <a:pt x="792" y="0"/>
                      </a:moveTo>
                      <a:cubicBezTo>
                        <a:pt x="510" y="129"/>
                        <a:pt x="239" y="293"/>
                        <a:pt x="1" y="619"/>
                      </a:cubicBezTo>
                      <a:cubicBezTo>
                        <a:pt x="327" y="367"/>
                        <a:pt x="609" y="297"/>
                        <a:pt x="894" y="235"/>
                      </a:cubicBezTo>
                      <a:cubicBezTo>
                        <a:pt x="902" y="198"/>
                        <a:pt x="909" y="169"/>
                        <a:pt x="898" y="154"/>
                      </a:cubicBezTo>
                      <a:cubicBezTo>
                        <a:pt x="865" y="107"/>
                        <a:pt x="828" y="55"/>
                        <a:pt x="7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44"/>
                <p:cNvSpPr/>
                <p:nvPr/>
              </p:nvSpPr>
              <p:spPr>
                <a:xfrm>
                  <a:off x="6772050" y="3499813"/>
                  <a:ext cx="17600" cy="1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605" extrusionOk="0">
                      <a:moveTo>
                        <a:pt x="703" y="0"/>
                      </a:moveTo>
                      <a:lnTo>
                        <a:pt x="703" y="0"/>
                      </a:lnTo>
                      <a:cubicBezTo>
                        <a:pt x="443" y="129"/>
                        <a:pt x="209" y="304"/>
                        <a:pt x="0" y="605"/>
                      </a:cubicBezTo>
                      <a:cubicBezTo>
                        <a:pt x="245" y="407"/>
                        <a:pt x="462" y="315"/>
                        <a:pt x="678" y="253"/>
                      </a:cubicBezTo>
                      <a:cubicBezTo>
                        <a:pt x="674" y="246"/>
                        <a:pt x="667" y="235"/>
                        <a:pt x="659" y="231"/>
                      </a:cubicBezTo>
                      <a:cubicBezTo>
                        <a:pt x="645" y="209"/>
                        <a:pt x="681" y="92"/>
                        <a:pt x="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44"/>
                <p:cNvSpPr/>
                <p:nvPr/>
              </p:nvSpPr>
              <p:spPr>
                <a:xfrm>
                  <a:off x="6776350" y="3508063"/>
                  <a:ext cx="16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546" extrusionOk="0">
                      <a:moveTo>
                        <a:pt x="553" y="0"/>
                      </a:moveTo>
                      <a:cubicBezTo>
                        <a:pt x="355" y="128"/>
                        <a:pt x="172" y="293"/>
                        <a:pt x="0" y="546"/>
                      </a:cubicBezTo>
                      <a:cubicBezTo>
                        <a:pt x="257" y="337"/>
                        <a:pt x="462" y="238"/>
                        <a:pt x="678" y="176"/>
                      </a:cubicBezTo>
                      <a:cubicBezTo>
                        <a:pt x="637" y="117"/>
                        <a:pt x="597" y="55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6780650" y="3514288"/>
                  <a:ext cx="17150" cy="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72" extrusionOk="0">
                      <a:moveTo>
                        <a:pt x="553" y="0"/>
                      </a:moveTo>
                      <a:cubicBezTo>
                        <a:pt x="352" y="132"/>
                        <a:pt x="169" y="308"/>
                        <a:pt x="0" y="572"/>
                      </a:cubicBezTo>
                      <a:cubicBezTo>
                        <a:pt x="264" y="348"/>
                        <a:pt x="476" y="246"/>
                        <a:pt x="685" y="180"/>
                      </a:cubicBezTo>
                      <a:cubicBezTo>
                        <a:pt x="641" y="117"/>
                        <a:pt x="597" y="59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6784775" y="3520313"/>
                  <a:ext cx="17700" cy="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609" extrusionOk="0">
                      <a:moveTo>
                        <a:pt x="568" y="1"/>
                      </a:moveTo>
                      <a:cubicBezTo>
                        <a:pt x="355" y="144"/>
                        <a:pt x="172" y="327"/>
                        <a:pt x="0" y="609"/>
                      </a:cubicBezTo>
                      <a:cubicBezTo>
                        <a:pt x="282" y="367"/>
                        <a:pt x="487" y="261"/>
                        <a:pt x="707" y="188"/>
                      </a:cubicBezTo>
                      <a:cubicBezTo>
                        <a:pt x="663" y="129"/>
                        <a:pt x="615" y="67"/>
                        <a:pt x="5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6788700" y="3526263"/>
                  <a:ext cx="186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53" extrusionOk="0">
                      <a:moveTo>
                        <a:pt x="594" y="1"/>
                      </a:moveTo>
                      <a:cubicBezTo>
                        <a:pt x="367" y="151"/>
                        <a:pt x="180" y="349"/>
                        <a:pt x="1" y="653"/>
                      </a:cubicBezTo>
                      <a:cubicBezTo>
                        <a:pt x="308" y="386"/>
                        <a:pt x="510" y="276"/>
                        <a:pt x="744" y="199"/>
                      </a:cubicBezTo>
                      <a:cubicBezTo>
                        <a:pt x="693" y="133"/>
                        <a:pt x="642" y="7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6792650" y="3532238"/>
                  <a:ext cx="19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696" extrusionOk="0">
                      <a:moveTo>
                        <a:pt x="623" y="0"/>
                      </a:moveTo>
                      <a:cubicBezTo>
                        <a:pt x="381" y="161"/>
                        <a:pt x="183" y="366"/>
                        <a:pt x="0" y="696"/>
                      </a:cubicBezTo>
                      <a:cubicBezTo>
                        <a:pt x="330" y="403"/>
                        <a:pt x="528" y="293"/>
                        <a:pt x="777" y="205"/>
                      </a:cubicBezTo>
                      <a:cubicBezTo>
                        <a:pt x="733" y="143"/>
                        <a:pt x="678" y="73"/>
                        <a:pt x="6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6796300" y="3538263"/>
                  <a:ext cx="219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745" extrusionOk="0">
                      <a:moveTo>
                        <a:pt x="656" y="1"/>
                      </a:moveTo>
                      <a:cubicBezTo>
                        <a:pt x="393" y="166"/>
                        <a:pt x="191" y="385"/>
                        <a:pt x="1" y="744"/>
                      </a:cubicBezTo>
                      <a:cubicBezTo>
                        <a:pt x="382" y="400"/>
                        <a:pt x="568" y="301"/>
                        <a:pt x="876" y="199"/>
                      </a:cubicBezTo>
                      <a:cubicBezTo>
                        <a:pt x="876" y="191"/>
                        <a:pt x="869" y="184"/>
                        <a:pt x="865" y="177"/>
                      </a:cubicBezTo>
                      <a:cubicBezTo>
                        <a:pt x="832" y="173"/>
                        <a:pt x="788" y="147"/>
                        <a:pt x="733" y="111"/>
                      </a:cubicBezTo>
                      <a:cubicBezTo>
                        <a:pt x="711" y="81"/>
                        <a:pt x="682" y="45"/>
                        <a:pt x="6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44"/>
                <p:cNvSpPr/>
                <p:nvPr/>
              </p:nvSpPr>
              <p:spPr>
                <a:xfrm>
                  <a:off x="6799975" y="3543763"/>
                  <a:ext cx="2107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818" extrusionOk="0">
                      <a:moveTo>
                        <a:pt x="733" y="1"/>
                      </a:moveTo>
                      <a:cubicBezTo>
                        <a:pt x="425" y="173"/>
                        <a:pt x="205" y="411"/>
                        <a:pt x="0" y="817"/>
                      </a:cubicBezTo>
                      <a:cubicBezTo>
                        <a:pt x="374" y="473"/>
                        <a:pt x="553" y="360"/>
                        <a:pt x="843" y="261"/>
                      </a:cubicBezTo>
                      <a:cubicBezTo>
                        <a:pt x="758" y="217"/>
                        <a:pt x="689" y="162"/>
                        <a:pt x="689" y="162"/>
                      </a:cubicBezTo>
                      <a:cubicBezTo>
                        <a:pt x="685" y="107"/>
                        <a:pt x="740" y="63"/>
                        <a:pt x="7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44"/>
                <p:cNvSpPr/>
                <p:nvPr/>
              </p:nvSpPr>
              <p:spPr>
                <a:xfrm>
                  <a:off x="6803350" y="3550263"/>
                  <a:ext cx="30425" cy="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1748" extrusionOk="0">
                      <a:moveTo>
                        <a:pt x="726" y="1"/>
                      </a:moveTo>
                      <a:cubicBezTo>
                        <a:pt x="418" y="184"/>
                        <a:pt x="206" y="433"/>
                        <a:pt x="1" y="843"/>
                      </a:cubicBezTo>
                      <a:cubicBezTo>
                        <a:pt x="411" y="466"/>
                        <a:pt x="565" y="360"/>
                        <a:pt x="894" y="250"/>
                      </a:cubicBezTo>
                      <a:lnTo>
                        <a:pt x="894" y="250"/>
                      </a:lnTo>
                      <a:cubicBezTo>
                        <a:pt x="554" y="440"/>
                        <a:pt x="341" y="697"/>
                        <a:pt x="129" y="1143"/>
                      </a:cubicBezTo>
                      <a:cubicBezTo>
                        <a:pt x="532" y="759"/>
                        <a:pt x="678" y="642"/>
                        <a:pt x="1001" y="528"/>
                      </a:cubicBezTo>
                      <a:lnTo>
                        <a:pt x="1001" y="528"/>
                      </a:lnTo>
                      <a:cubicBezTo>
                        <a:pt x="664" y="726"/>
                        <a:pt x="459" y="990"/>
                        <a:pt x="257" y="1440"/>
                      </a:cubicBezTo>
                      <a:cubicBezTo>
                        <a:pt x="660" y="1055"/>
                        <a:pt x="788" y="927"/>
                        <a:pt x="1096" y="814"/>
                      </a:cubicBezTo>
                      <a:lnTo>
                        <a:pt x="1096" y="814"/>
                      </a:lnTo>
                      <a:cubicBezTo>
                        <a:pt x="766" y="1023"/>
                        <a:pt x="568" y="1297"/>
                        <a:pt x="378" y="1748"/>
                      </a:cubicBezTo>
                      <a:cubicBezTo>
                        <a:pt x="784" y="1345"/>
                        <a:pt x="905" y="1217"/>
                        <a:pt x="1217" y="1096"/>
                      </a:cubicBezTo>
                      <a:cubicBezTo>
                        <a:pt x="1191" y="1012"/>
                        <a:pt x="1154" y="913"/>
                        <a:pt x="1118" y="810"/>
                      </a:cubicBezTo>
                      <a:lnTo>
                        <a:pt x="1118" y="803"/>
                      </a:lnTo>
                      <a:cubicBezTo>
                        <a:pt x="1089" y="711"/>
                        <a:pt x="1052" y="616"/>
                        <a:pt x="1015" y="524"/>
                      </a:cubicBezTo>
                      <a:lnTo>
                        <a:pt x="1015" y="521"/>
                      </a:lnTo>
                      <a:cubicBezTo>
                        <a:pt x="971" y="418"/>
                        <a:pt x="935" y="323"/>
                        <a:pt x="898" y="246"/>
                      </a:cubicBezTo>
                      <a:cubicBezTo>
                        <a:pt x="850" y="125"/>
                        <a:pt x="806" y="45"/>
                        <a:pt x="795" y="34"/>
                      </a:cubicBezTo>
                      <a:cubicBezTo>
                        <a:pt x="770" y="26"/>
                        <a:pt x="748" y="12"/>
                        <a:pt x="7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44"/>
                <p:cNvSpPr/>
                <p:nvPr/>
              </p:nvSpPr>
              <p:spPr>
                <a:xfrm>
                  <a:off x="6743750" y="3586813"/>
                  <a:ext cx="16000" cy="3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06" extrusionOk="0">
                      <a:moveTo>
                        <a:pt x="238" y="0"/>
                      </a:moveTo>
                      <a:cubicBezTo>
                        <a:pt x="202" y="66"/>
                        <a:pt x="169" y="147"/>
                        <a:pt x="143" y="234"/>
                      </a:cubicBezTo>
                      <a:cubicBezTo>
                        <a:pt x="139" y="253"/>
                        <a:pt x="132" y="271"/>
                        <a:pt x="125" y="289"/>
                      </a:cubicBezTo>
                      <a:cubicBezTo>
                        <a:pt x="125" y="293"/>
                        <a:pt x="121" y="300"/>
                        <a:pt x="121" y="308"/>
                      </a:cubicBezTo>
                      <a:cubicBezTo>
                        <a:pt x="114" y="315"/>
                        <a:pt x="114" y="326"/>
                        <a:pt x="110" y="337"/>
                      </a:cubicBezTo>
                      <a:cubicBezTo>
                        <a:pt x="110" y="341"/>
                        <a:pt x="106" y="348"/>
                        <a:pt x="106" y="355"/>
                      </a:cubicBezTo>
                      <a:cubicBezTo>
                        <a:pt x="41" y="586"/>
                        <a:pt x="0" y="857"/>
                        <a:pt x="22" y="1037"/>
                      </a:cubicBezTo>
                      <a:cubicBezTo>
                        <a:pt x="37" y="1147"/>
                        <a:pt x="414" y="1223"/>
                        <a:pt x="506" y="1271"/>
                      </a:cubicBezTo>
                      <a:cubicBezTo>
                        <a:pt x="555" y="1295"/>
                        <a:pt x="583" y="1305"/>
                        <a:pt x="597" y="1305"/>
                      </a:cubicBezTo>
                      <a:cubicBezTo>
                        <a:pt x="640" y="1305"/>
                        <a:pt x="529" y="1202"/>
                        <a:pt x="473" y="1147"/>
                      </a:cubicBezTo>
                      <a:cubicBezTo>
                        <a:pt x="304" y="978"/>
                        <a:pt x="249" y="766"/>
                        <a:pt x="235" y="528"/>
                      </a:cubicBezTo>
                      <a:cubicBezTo>
                        <a:pt x="231" y="491"/>
                        <a:pt x="231" y="451"/>
                        <a:pt x="231" y="414"/>
                      </a:cubicBezTo>
                      <a:lnTo>
                        <a:pt x="231" y="377"/>
                      </a:lnTo>
                      <a:cubicBezTo>
                        <a:pt x="231" y="256"/>
                        <a:pt x="235" y="128"/>
                        <a:pt x="2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6559350" y="3401088"/>
                  <a:ext cx="3552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1037" extrusionOk="0">
                      <a:moveTo>
                        <a:pt x="6" y="1"/>
                      </a:moveTo>
                      <a:cubicBezTo>
                        <a:pt x="1" y="1"/>
                        <a:pt x="110" y="230"/>
                        <a:pt x="142" y="301"/>
                      </a:cubicBezTo>
                      <a:cubicBezTo>
                        <a:pt x="212" y="459"/>
                        <a:pt x="322" y="686"/>
                        <a:pt x="468" y="836"/>
                      </a:cubicBezTo>
                      <a:cubicBezTo>
                        <a:pt x="616" y="987"/>
                        <a:pt x="729" y="1037"/>
                        <a:pt x="853" y="1037"/>
                      </a:cubicBezTo>
                      <a:cubicBezTo>
                        <a:pt x="1001" y="1037"/>
                        <a:pt x="1164" y="967"/>
                        <a:pt x="1421" y="913"/>
                      </a:cubicBezTo>
                      <a:cubicBezTo>
                        <a:pt x="1150" y="895"/>
                        <a:pt x="827" y="723"/>
                        <a:pt x="549" y="521"/>
                      </a:cubicBezTo>
                      <a:cubicBezTo>
                        <a:pt x="355" y="371"/>
                        <a:pt x="183" y="177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70" name="Google Shape;2070;p44"/>
            <p:cNvSpPr/>
            <p:nvPr/>
          </p:nvSpPr>
          <p:spPr>
            <a:xfrm>
              <a:off x="3108875" y="2933750"/>
              <a:ext cx="115450" cy="171200"/>
            </a:xfrm>
            <a:custGeom>
              <a:avLst/>
              <a:gdLst/>
              <a:ahLst/>
              <a:cxnLst/>
              <a:rect l="l" t="t" r="r" b="b"/>
              <a:pathLst>
                <a:path w="4618" h="6848" extrusionOk="0">
                  <a:moveTo>
                    <a:pt x="0" y="1991"/>
                  </a:moveTo>
                  <a:lnTo>
                    <a:pt x="955" y="5654"/>
                  </a:lnTo>
                  <a:lnTo>
                    <a:pt x="1911" y="6848"/>
                  </a:lnTo>
                  <a:lnTo>
                    <a:pt x="4220" y="4897"/>
                  </a:lnTo>
                  <a:lnTo>
                    <a:pt x="4618" y="3026"/>
                  </a:lnTo>
                  <a:lnTo>
                    <a:pt x="4379" y="1593"/>
                  </a:lnTo>
                  <a:lnTo>
                    <a:pt x="3225" y="0"/>
                  </a:lnTo>
                  <a:lnTo>
                    <a:pt x="1075" y="478"/>
                  </a:lnTo>
                  <a:lnTo>
                    <a:pt x="398" y="123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92C5D41-3DB6-6EE8-45E2-5195A70A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425" y="3217199"/>
            <a:ext cx="3711182" cy="1028589"/>
          </a:xfrm>
        </p:spPr>
        <p:txBody>
          <a:bodyPr/>
          <a:lstStyle/>
          <a:p>
            <a:r>
              <a:rPr lang="en-US" dirty="0"/>
              <a:t>Great Economy, Growth in Education opportunities, Decreasing Crime statistics, Awesome Lottery</a:t>
            </a:r>
          </a:p>
        </p:txBody>
      </p:sp>
    </p:spTree>
    <p:extLst>
      <p:ext uri="{BB962C8B-B14F-4D97-AF65-F5344CB8AC3E}">
        <p14:creationId xmlns:p14="http://schemas.microsoft.com/office/powerpoint/2010/main" val="263327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43"/>
          <p:cNvGrpSpPr/>
          <p:nvPr/>
        </p:nvGrpSpPr>
        <p:grpSpPr>
          <a:xfrm rot="-2476169">
            <a:off x="130931" y="435880"/>
            <a:ext cx="1476013" cy="769802"/>
            <a:chOff x="987200" y="942075"/>
            <a:chExt cx="615100" cy="320800"/>
          </a:xfrm>
        </p:grpSpPr>
        <p:sp>
          <p:nvSpPr>
            <p:cNvPr id="1802" name="Google Shape;1802;p43"/>
            <p:cNvSpPr/>
            <p:nvPr/>
          </p:nvSpPr>
          <p:spPr>
            <a:xfrm>
              <a:off x="987200" y="942075"/>
              <a:ext cx="612050" cy="318950"/>
            </a:xfrm>
            <a:custGeom>
              <a:avLst/>
              <a:gdLst/>
              <a:ahLst/>
              <a:cxnLst/>
              <a:rect l="l" t="t" r="r" b="b"/>
              <a:pathLst>
                <a:path w="24482" h="12758" extrusionOk="0">
                  <a:moveTo>
                    <a:pt x="10337" y="1"/>
                  </a:moveTo>
                  <a:cubicBezTo>
                    <a:pt x="10276" y="1"/>
                    <a:pt x="10213" y="4"/>
                    <a:pt x="10148" y="15"/>
                  </a:cubicBezTo>
                  <a:cubicBezTo>
                    <a:pt x="10068" y="31"/>
                    <a:pt x="9984" y="53"/>
                    <a:pt x="9899" y="105"/>
                  </a:cubicBezTo>
                  <a:cubicBezTo>
                    <a:pt x="9835" y="137"/>
                    <a:pt x="9751" y="190"/>
                    <a:pt x="9692" y="248"/>
                  </a:cubicBezTo>
                  <a:cubicBezTo>
                    <a:pt x="9571" y="375"/>
                    <a:pt x="9507" y="529"/>
                    <a:pt x="9470" y="661"/>
                  </a:cubicBezTo>
                  <a:cubicBezTo>
                    <a:pt x="9428" y="794"/>
                    <a:pt x="9401" y="915"/>
                    <a:pt x="9370" y="1016"/>
                  </a:cubicBezTo>
                  <a:cubicBezTo>
                    <a:pt x="9348" y="1069"/>
                    <a:pt x="9338" y="1116"/>
                    <a:pt x="9317" y="1154"/>
                  </a:cubicBezTo>
                  <a:cubicBezTo>
                    <a:pt x="9295" y="1191"/>
                    <a:pt x="9258" y="1243"/>
                    <a:pt x="9227" y="1281"/>
                  </a:cubicBezTo>
                  <a:cubicBezTo>
                    <a:pt x="9153" y="1376"/>
                    <a:pt x="9078" y="1466"/>
                    <a:pt x="8999" y="1550"/>
                  </a:cubicBezTo>
                  <a:lnTo>
                    <a:pt x="8761" y="1815"/>
                  </a:lnTo>
                  <a:lnTo>
                    <a:pt x="8644" y="1958"/>
                  </a:lnTo>
                  <a:cubicBezTo>
                    <a:pt x="8607" y="1995"/>
                    <a:pt x="8565" y="2064"/>
                    <a:pt x="8544" y="2080"/>
                  </a:cubicBezTo>
                  <a:cubicBezTo>
                    <a:pt x="8380" y="2254"/>
                    <a:pt x="8226" y="2445"/>
                    <a:pt x="8099" y="2651"/>
                  </a:cubicBezTo>
                  <a:cubicBezTo>
                    <a:pt x="8036" y="2752"/>
                    <a:pt x="7983" y="2847"/>
                    <a:pt x="7930" y="2953"/>
                  </a:cubicBezTo>
                  <a:cubicBezTo>
                    <a:pt x="7877" y="3059"/>
                    <a:pt x="7835" y="3160"/>
                    <a:pt x="7798" y="3260"/>
                  </a:cubicBezTo>
                  <a:cubicBezTo>
                    <a:pt x="7718" y="3467"/>
                    <a:pt x="7639" y="3657"/>
                    <a:pt x="7570" y="3853"/>
                  </a:cubicBezTo>
                  <a:cubicBezTo>
                    <a:pt x="7565" y="3864"/>
                    <a:pt x="7565" y="3874"/>
                    <a:pt x="7559" y="3879"/>
                  </a:cubicBezTo>
                  <a:cubicBezTo>
                    <a:pt x="7533" y="3948"/>
                    <a:pt x="7496" y="4012"/>
                    <a:pt x="7469" y="4086"/>
                  </a:cubicBezTo>
                  <a:cubicBezTo>
                    <a:pt x="7390" y="4276"/>
                    <a:pt x="7332" y="4478"/>
                    <a:pt x="7295" y="4668"/>
                  </a:cubicBezTo>
                  <a:cubicBezTo>
                    <a:pt x="7247" y="4753"/>
                    <a:pt x="7205" y="4853"/>
                    <a:pt x="7189" y="4949"/>
                  </a:cubicBezTo>
                  <a:cubicBezTo>
                    <a:pt x="7141" y="5139"/>
                    <a:pt x="7141" y="5330"/>
                    <a:pt x="7162" y="5504"/>
                  </a:cubicBezTo>
                  <a:cubicBezTo>
                    <a:pt x="7168" y="5531"/>
                    <a:pt x="7168" y="5557"/>
                    <a:pt x="7168" y="5584"/>
                  </a:cubicBezTo>
                  <a:cubicBezTo>
                    <a:pt x="7094" y="5859"/>
                    <a:pt x="7067" y="6150"/>
                    <a:pt x="7056" y="6436"/>
                  </a:cubicBezTo>
                  <a:cubicBezTo>
                    <a:pt x="7041" y="6437"/>
                    <a:pt x="7025" y="6437"/>
                    <a:pt x="7009" y="6437"/>
                  </a:cubicBezTo>
                  <a:cubicBezTo>
                    <a:pt x="6971" y="6437"/>
                    <a:pt x="6935" y="6436"/>
                    <a:pt x="6900" y="6436"/>
                  </a:cubicBezTo>
                  <a:cubicBezTo>
                    <a:pt x="6817" y="6436"/>
                    <a:pt x="6742" y="6443"/>
                    <a:pt x="6675" y="6489"/>
                  </a:cubicBezTo>
                  <a:cubicBezTo>
                    <a:pt x="6649" y="6510"/>
                    <a:pt x="6628" y="6526"/>
                    <a:pt x="6601" y="6568"/>
                  </a:cubicBezTo>
                  <a:cubicBezTo>
                    <a:pt x="6532" y="6674"/>
                    <a:pt x="6532" y="6870"/>
                    <a:pt x="6506" y="7002"/>
                  </a:cubicBezTo>
                  <a:cubicBezTo>
                    <a:pt x="6490" y="7071"/>
                    <a:pt x="6495" y="7161"/>
                    <a:pt x="6506" y="7262"/>
                  </a:cubicBezTo>
                  <a:cubicBezTo>
                    <a:pt x="6485" y="7474"/>
                    <a:pt x="6495" y="7664"/>
                    <a:pt x="6517" y="7807"/>
                  </a:cubicBezTo>
                  <a:cubicBezTo>
                    <a:pt x="6511" y="7849"/>
                    <a:pt x="6501" y="7892"/>
                    <a:pt x="6485" y="7929"/>
                  </a:cubicBezTo>
                  <a:cubicBezTo>
                    <a:pt x="6427" y="7913"/>
                    <a:pt x="6368" y="7902"/>
                    <a:pt x="6305" y="7886"/>
                  </a:cubicBezTo>
                  <a:cubicBezTo>
                    <a:pt x="6257" y="7865"/>
                    <a:pt x="6215" y="7860"/>
                    <a:pt x="6167" y="7839"/>
                  </a:cubicBezTo>
                  <a:cubicBezTo>
                    <a:pt x="6162" y="7839"/>
                    <a:pt x="6151" y="7833"/>
                    <a:pt x="6141" y="7833"/>
                  </a:cubicBezTo>
                  <a:cubicBezTo>
                    <a:pt x="6061" y="7812"/>
                    <a:pt x="5982" y="7786"/>
                    <a:pt x="5897" y="7786"/>
                  </a:cubicBezTo>
                  <a:cubicBezTo>
                    <a:pt x="5789" y="7767"/>
                    <a:pt x="5689" y="7760"/>
                    <a:pt x="5600" y="7760"/>
                  </a:cubicBezTo>
                  <a:cubicBezTo>
                    <a:pt x="5537" y="7760"/>
                    <a:pt x="5479" y="7763"/>
                    <a:pt x="5426" y="7770"/>
                  </a:cubicBezTo>
                  <a:cubicBezTo>
                    <a:pt x="5373" y="7786"/>
                    <a:pt x="5326" y="7791"/>
                    <a:pt x="5278" y="7807"/>
                  </a:cubicBezTo>
                  <a:cubicBezTo>
                    <a:pt x="5267" y="7791"/>
                    <a:pt x="5262" y="7786"/>
                    <a:pt x="5252" y="7770"/>
                  </a:cubicBezTo>
                  <a:cubicBezTo>
                    <a:pt x="5246" y="7765"/>
                    <a:pt x="5241" y="7759"/>
                    <a:pt x="5236" y="7743"/>
                  </a:cubicBezTo>
                  <a:cubicBezTo>
                    <a:pt x="5103" y="7569"/>
                    <a:pt x="4955" y="7389"/>
                    <a:pt x="4812" y="7209"/>
                  </a:cubicBezTo>
                  <a:cubicBezTo>
                    <a:pt x="4341" y="6648"/>
                    <a:pt x="3807" y="6118"/>
                    <a:pt x="3235" y="5589"/>
                  </a:cubicBezTo>
                  <a:cubicBezTo>
                    <a:pt x="3002" y="5351"/>
                    <a:pt x="2758" y="5118"/>
                    <a:pt x="2510" y="4906"/>
                  </a:cubicBezTo>
                  <a:cubicBezTo>
                    <a:pt x="2330" y="4753"/>
                    <a:pt x="2150" y="4610"/>
                    <a:pt x="1965" y="4472"/>
                  </a:cubicBezTo>
                  <a:cubicBezTo>
                    <a:pt x="1875" y="4398"/>
                    <a:pt x="1779" y="4329"/>
                    <a:pt x="1689" y="4266"/>
                  </a:cubicBezTo>
                  <a:lnTo>
                    <a:pt x="1546" y="4165"/>
                  </a:lnTo>
                  <a:cubicBezTo>
                    <a:pt x="1504" y="4134"/>
                    <a:pt x="1462" y="4102"/>
                    <a:pt x="1388" y="4065"/>
                  </a:cubicBezTo>
                  <a:cubicBezTo>
                    <a:pt x="1285" y="4008"/>
                    <a:pt x="1168" y="3985"/>
                    <a:pt x="1056" y="3985"/>
                  </a:cubicBezTo>
                  <a:cubicBezTo>
                    <a:pt x="1023" y="3985"/>
                    <a:pt x="990" y="3987"/>
                    <a:pt x="959" y="3991"/>
                  </a:cubicBezTo>
                  <a:cubicBezTo>
                    <a:pt x="821" y="4012"/>
                    <a:pt x="694" y="4065"/>
                    <a:pt x="583" y="4123"/>
                  </a:cubicBezTo>
                  <a:cubicBezTo>
                    <a:pt x="472" y="4192"/>
                    <a:pt x="371" y="4276"/>
                    <a:pt x="287" y="4372"/>
                  </a:cubicBezTo>
                  <a:cubicBezTo>
                    <a:pt x="197" y="4462"/>
                    <a:pt x="128" y="4589"/>
                    <a:pt x="85" y="4711"/>
                  </a:cubicBezTo>
                  <a:cubicBezTo>
                    <a:pt x="1" y="4954"/>
                    <a:pt x="1" y="5197"/>
                    <a:pt x="38" y="5430"/>
                  </a:cubicBezTo>
                  <a:cubicBezTo>
                    <a:pt x="80" y="5663"/>
                    <a:pt x="154" y="5880"/>
                    <a:pt x="234" y="6076"/>
                  </a:cubicBezTo>
                  <a:cubicBezTo>
                    <a:pt x="403" y="6484"/>
                    <a:pt x="620" y="6860"/>
                    <a:pt x="858" y="7193"/>
                  </a:cubicBezTo>
                  <a:cubicBezTo>
                    <a:pt x="1165" y="7638"/>
                    <a:pt x="1462" y="8072"/>
                    <a:pt x="1769" y="8479"/>
                  </a:cubicBezTo>
                  <a:cubicBezTo>
                    <a:pt x="2166" y="9056"/>
                    <a:pt x="2600" y="9580"/>
                    <a:pt x="3081" y="10025"/>
                  </a:cubicBezTo>
                  <a:cubicBezTo>
                    <a:pt x="3759" y="10660"/>
                    <a:pt x="4505" y="11152"/>
                    <a:pt x="5262" y="11496"/>
                  </a:cubicBezTo>
                  <a:cubicBezTo>
                    <a:pt x="5633" y="11676"/>
                    <a:pt x="6008" y="11809"/>
                    <a:pt x="6379" y="11920"/>
                  </a:cubicBezTo>
                  <a:cubicBezTo>
                    <a:pt x="6390" y="11925"/>
                    <a:pt x="6400" y="11925"/>
                    <a:pt x="6416" y="11925"/>
                  </a:cubicBezTo>
                  <a:cubicBezTo>
                    <a:pt x="6691" y="12047"/>
                    <a:pt x="7014" y="12158"/>
                    <a:pt x="7369" y="12248"/>
                  </a:cubicBezTo>
                  <a:cubicBezTo>
                    <a:pt x="7649" y="12322"/>
                    <a:pt x="7914" y="12370"/>
                    <a:pt x="8157" y="12401"/>
                  </a:cubicBezTo>
                  <a:cubicBezTo>
                    <a:pt x="9538" y="12665"/>
                    <a:pt x="10895" y="12757"/>
                    <a:pt x="12118" y="12757"/>
                  </a:cubicBezTo>
                  <a:cubicBezTo>
                    <a:pt x="14851" y="12757"/>
                    <a:pt x="16918" y="12295"/>
                    <a:pt x="17108" y="12248"/>
                  </a:cubicBezTo>
                  <a:cubicBezTo>
                    <a:pt x="17468" y="12158"/>
                    <a:pt x="17791" y="12047"/>
                    <a:pt x="18061" y="11925"/>
                  </a:cubicBezTo>
                  <a:cubicBezTo>
                    <a:pt x="18077" y="11925"/>
                    <a:pt x="18087" y="11920"/>
                    <a:pt x="18103" y="11920"/>
                  </a:cubicBezTo>
                  <a:cubicBezTo>
                    <a:pt x="18474" y="11809"/>
                    <a:pt x="18844" y="11676"/>
                    <a:pt x="19220" y="11496"/>
                  </a:cubicBezTo>
                  <a:cubicBezTo>
                    <a:pt x="19966" y="11152"/>
                    <a:pt x="20718" y="10660"/>
                    <a:pt x="21396" y="10025"/>
                  </a:cubicBezTo>
                  <a:cubicBezTo>
                    <a:pt x="21882" y="9580"/>
                    <a:pt x="22322" y="9056"/>
                    <a:pt x="22714" y="8479"/>
                  </a:cubicBezTo>
                  <a:cubicBezTo>
                    <a:pt x="23026" y="8066"/>
                    <a:pt x="23322" y="7638"/>
                    <a:pt x="23619" y="7193"/>
                  </a:cubicBezTo>
                  <a:cubicBezTo>
                    <a:pt x="23857" y="6849"/>
                    <a:pt x="24079" y="6484"/>
                    <a:pt x="24249" y="6076"/>
                  </a:cubicBezTo>
                  <a:cubicBezTo>
                    <a:pt x="24333" y="5880"/>
                    <a:pt x="24402" y="5663"/>
                    <a:pt x="24439" y="5430"/>
                  </a:cubicBezTo>
                  <a:cubicBezTo>
                    <a:pt x="24476" y="5197"/>
                    <a:pt x="24481" y="4949"/>
                    <a:pt x="24397" y="4711"/>
                  </a:cubicBezTo>
                  <a:cubicBezTo>
                    <a:pt x="24344" y="4589"/>
                    <a:pt x="24270" y="4462"/>
                    <a:pt x="24185" y="4372"/>
                  </a:cubicBezTo>
                  <a:cubicBezTo>
                    <a:pt x="24100" y="4276"/>
                    <a:pt x="24000" y="4192"/>
                    <a:pt x="23894" y="4123"/>
                  </a:cubicBezTo>
                  <a:cubicBezTo>
                    <a:pt x="23783" y="4065"/>
                    <a:pt x="23656" y="4012"/>
                    <a:pt x="23518" y="3991"/>
                  </a:cubicBezTo>
                  <a:cubicBezTo>
                    <a:pt x="23485" y="3987"/>
                    <a:pt x="23452" y="3985"/>
                    <a:pt x="23418" y="3985"/>
                  </a:cubicBezTo>
                  <a:cubicBezTo>
                    <a:pt x="23304" y="3985"/>
                    <a:pt x="23186" y="4008"/>
                    <a:pt x="23084" y="4065"/>
                  </a:cubicBezTo>
                  <a:cubicBezTo>
                    <a:pt x="23015" y="4102"/>
                    <a:pt x="22973" y="4139"/>
                    <a:pt x="22925" y="4165"/>
                  </a:cubicBezTo>
                  <a:lnTo>
                    <a:pt x="22788" y="4266"/>
                  </a:lnTo>
                  <a:cubicBezTo>
                    <a:pt x="22698" y="4329"/>
                    <a:pt x="22602" y="4403"/>
                    <a:pt x="22507" y="4472"/>
                  </a:cubicBezTo>
                  <a:cubicBezTo>
                    <a:pt x="22327" y="4610"/>
                    <a:pt x="22147" y="4753"/>
                    <a:pt x="21967" y="4906"/>
                  </a:cubicBezTo>
                  <a:cubicBezTo>
                    <a:pt x="21713" y="5118"/>
                    <a:pt x="21475" y="5351"/>
                    <a:pt x="21237" y="5589"/>
                  </a:cubicBezTo>
                  <a:cubicBezTo>
                    <a:pt x="20670" y="6118"/>
                    <a:pt x="20125" y="6648"/>
                    <a:pt x="19665" y="7209"/>
                  </a:cubicBezTo>
                  <a:cubicBezTo>
                    <a:pt x="19511" y="7384"/>
                    <a:pt x="19374" y="7569"/>
                    <a:pt x="19241" y="7743"/>
                  </a:cubicBezTo>
                  <a:cubicBezTo>
                    <a:pt x="19236" y="7759"/>
                    <a:pt x="19225" y="7765"/>
                    <a:pt x="19220" y="7770"/>
                  </a:cubicBezTo>
                  <a:cubicBezTo>
                    <a:pt x="19215" y="7786"/>
                    <a:pt x="19209" y="7791"/>
                    <a:pt x="19194" y="7807"/>
                  </a:cubicBezTo>
                  <a:cubicBezTo>
                    <a:pt x="19157" y="7791"/>
                    <a:pt x="19109" y="7786"/>
                    <a:pt x="19051" y="7770"/>
                  </a:cubicBezTo>
                  <a:cubicBezTo>
                    <a:pt x="18998" y="7763"/>
                    <a:pt x="18940" y="7760"/>
                    <a:pt x="18877" y="7760"/>
                  </a:cubicBezTo>
                  <a:cubicBezTo>
                    <a:pt x="18788" y="7760"/>
                    <a:pt x="18688" y="7767"/>
                    <a:pt x="18580" y="7786"/>
                  </a:cubicBezTo>
                  <a:cubicBezTo>
                    <a:pt x="18495" y="7791"/>
                    <a:pt x="18416" y="7812"/>
                    <a:pt x="18336" y="7833"/>
                  </a:cubicBezTo>
                  <a:cubicBezTo>
                    <a:pt x="18326" y="7833"/>
                    <a:pt x="18320" y="7839"/>
                    <a:pt x="18315" y="7839"/>
                  </a:cubicBezTo>
                  <a:cubicBezTo>
                    <a:pt x="18267" y="7849"/>
                    <a:pt x="18225" y="7865"/>
                    <a:pt x="18177" y="7886"/>
                  </a:cubicBezTo>
                  <a:cubicBezTo>
                    <a:pt x="18124" y="7902"/>
                    <a:pt x="18061" y="7918"/>
                    <a:pt x="18003" y="7929"/>
                  </a:cubicBezTo>
                  <a:cubicBezTo>
                    <a:pt x="17987" y="7892"/>
                    <a:pt x="17976" y="7849"/>
                    <a:pt x="17971" y="7807"/>
                  </a:cubicBezTo>
                  <a:cubicBezTo>
                    <a:pt x="17992" y="7659"/>
                    <a:pt x="18008" y="7474"/>
                    <a:pt x="17987" y="7262"/>
                  </a:cubicBezTo>
                  <a:cubicBezTo>
                    <a:pt x="17992" y="7161"/>
                    <a:pt x="17992" y="7071"/>
                    <a:pt x="17987" y="7002"/>
                  </a:cubicBezTo>
                  <a:cubicBezTo>
                    <a:pt x="17966" y="6870"/>
                    <a:pt x="17966" y="6674"/>
                    <a:pt x="17886" y="6568"/>
                  </a:cubicBezTo>
                  <a:cubicBezTo>
                    <a:pt x="17860" y="6526"/>
                    <a:pt x="17839" y="6510"/>
                    <a:pt x="17812" y="6489"/>
                  </a:cubicBezTo>
                  <a:cubicBezTo>
                    <a:pt x="17746" y="6443"/>
                    <a:pt x="17671" y="6436"/>
                    <a:pt x="17589" y="6436"/>
                  </a:cubicBezTo>
                  <a:cubicBezTo>
                    <a:pt x="17555" y="6436"/>
                    <a:pt x="17519" y="6437"/>
                    <a:pt x="17482" y="6437"/>
                  </a:cubicBezTo>
                  <a:cubicBezTo>
                    <a:pt x="17467" y="6437"/>
                    <a:pt x="17452" y="6437"/>
                    <a:pt x="17436" y="6436"/>
                  </a:cubicBezTo>
                  <a:cubicBezTo>
                    <a:pt x="17420" y="6150"/>
                    <a:pt x="17399" y="5859"/>
                    <a:pt x="17320" y="5584"/>
                  </a:cubicBezTo>
                  <a:cubicBezTo>
                    <a:pt x="17320" y="5557"/>
                    <a:pt x="17330" y="5531"/>
                    <a:pt x="17330" y="5504"/>
                  </a:cubicBezTo>
                  <a:cubicBezTo>
                    <a:pt x="17346" y="5330"/>
                    <a:pt x="17346" y="5139"/>
                    <a:pt x="17304" y="4949"/>
                  </a:cubicBezTo>
                  <a:cubicBezTo>
                    <a:pt x="17283" y="4848"/>
                    <a:pt x="17240" y="4753"/>
                    <a:pt x="17198" y="4668"/>
                  </a:cubicBezTo>
                  <a:cubicBezTo>
                    <a:pt x="17150" y="4478"/>
                    <a:pt x="17092" y="4276"/>
                    <a:pt x="17013" y="4086"/>
                  </a:cubicBezTo>
                  <a:cubicBezTo>
                    <a:pt x="16986" y="4012"/>
                    <a:pt x="16949" y="3948"/>
                    <a:pt x="16928" y="3879"/>
                  </a:cubicBezTo>
                  <a:cubicBezTo>
                    <a:pt x="16928" y="3874"/>
                    <a:pt x="16918" y="3864"/>
                    <a:pt x="16912" y="3853"/>
                  </a:cubicBezTo>
                  <a:cubicBezTo>
                    <a:pt x="16854" y="3662"/>
                    <a:pt x="16775" y="3467"/>
                    <a:pt x="16685" y="3260"/>
                  </a:cubicBezTo>
                  <a:cubicBezTo>
                    <a:pt x="16648" y="3160"/>
                    <a:pt x="16605" y="3059"/>
                    <a:pt x="16552" y="2953"/>
                  </a:cubicBezTo>
                  <a:cubicBezTo>
                    <a:pt x="16510" y="2847"/>
                    <a:pt x="16446" y="2752"/>
                    <a:pt x="16383" y="2651"/>
                  </a:cubicBezTo>
                  <a:cubicBezTo>
                    <a:pt x="16267" y="2445"/>
                    <a:pt x="16102" y="2260"/>
                    <a:pt x="15938" y="2080"/>
                  </a:cubicBezTo>
                  <a:cubicBezTo>
                    <a:pt x="15917" y="2064"/>
                    <a:pt x="15875" y="1995"/>
                    <a:pt x="15838" y="1958"/>
                  </a:cubicBezTo>
                  <a:lnTo>
                    <a:pt x="15721" y="1815"/>
                  </a:lnTo>
                  <a:lnTo>
                    <a:pt x="15483" y="1550"/>
                  </a:lnTo>
                  <a:cubicBezTo>
                    <a:pt x="15404" y="1461"/>
                    <a:pt x="15330" y="1376"/>
                    <a:pt x="15256" y="1281"/>
                  </a:cubicBezTo>
                  <a:cubicBezTo>
                    <a:pt x="15229" y="1243"/>
                    <a:pt x="15187" y="1180"/>
                    <a:pt x="15171" y="1154"/>
                  </a:cubicBezTo>
                  <a:cubicBezTo>
                    <a:pt x="15155" y="1116"/>
                    <a:pt x="15134" y="1069"/>
                    <a:pt x="15113" y="1016"/>
                  </a:cubicBezTo>
                  <a:cubicBezTo>
                    <a:pt x="15081" y="915"/>
                    <a:pt x="15054" y="794"/>
                    <a:pt x="15012" y="661"/>
                  </a:cubicBezTo>
                  <a:cubicBezTo>
                    <a:pt x="14975" y="529"/>
                    <a:pt x="14906" y="375"/>
                    <a:pt x="14790" y="248"/>
                  </a:cubicBezTo>
                  <a:cubicBezTo>
                    <a:pt x="14732" y="190"/>
                    <a:pt x="14652" y="132"/>
                    <a:pt x="14583" y="105"/>
                  </a:cubicBezTo>
                  <a:cubicBezTo>
                    <a:pt x="14499" y="58"/>
                    <a:pt x="14414" y="37"/>
                    <a:pt x="14335" y="15"/>
                  </a:cubicBezTo>
                  <a:cubicBezTo>
                    <a:pt x="14255" y="8"/>
                    <a:pt x="14180" y="5"/>
                    <a:pt x="14107" y="5"/>
                  </a:cubicBezTo>
                  <a:cubicBezTo>
                    <a:pt x="14034" y="5"/>
                    <a:pt x="13964" y="8"/>
                    <a:pt x="13895" y="10"/>
                  </a:cubicBezTo>
                  <a:cubicBezTo>
                    <a:pt x="13763" y="15"/>
                    <a:pt x="13631" y="31"/>
                    <a:pt x="13514" y="37"/>
                  </a:cubicBezTo>
                  <a:cubicBezTo>
                    <a:pt x="13461" y="37"/>
                    <a:pt x="13371" y="37"/>
                    <a:pt x="13302" y="42"/>
                  </a:cubicBezTo>
                  <a:cubicBezTo>
                    <a:pt x="13228" y="58"/>
                    <a:pt x="13154" y="63"/>
                    <a:pt x="13075" y="84"/>
                  </a:cubicBezTo>
                  <a:cubicBezTo>
                    <a:pt x="12921" y="111"/>
                    <a:pt x="12339" y="275"/>
                    <a:pt x="12201" y="328"/>
                  </a:cubicBezTo>
                  <a:cubicBezTo>
                    <a:pt x="12064" y="275"/>
                    <a:pt x="11545" y="111"/>
                    <a:pt x="11392" y="84"/>
                  </a:cubicBezTo>
                  <a:cubicBezTo>
                    <a:pt x="11323" y="63"/>
                    <a:pt x="11249" y="58"/>
                    <a:pt x="11175" y="42"/>
                  </a:cubicBezTo>
                  <a:cubicBezTo>
                    <a:pt x="11106" y="37"/>
                    <a:pt x="11016" y="37"/>
                    <a:pt x="10973" y="37"/>
                  </a:cubicBezTo>
                  <a:cubicBezTo>
                    <a:pt x="10846" y="37"/>
                    <a:pt x="10714" y="15"/>
                    <a:pt x="10582" y="10"/>
                  </a:cubicBezTo>
                  <a:cubicBezTo>
                    <a:pt x="10500" y="7"/>
                    <a:pt x="10419" y="1"/>
                    <a:pt x="10337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3" name="Google Shape;1803;p43"/>
            <p:cNvGrpSpPr/>
            <p:nvPr/>
          </p:nvGrpSpPr>
          <p:grpSpPr>
            <a:xfrm>
              <a:off x="990250" y="943925"/>
              <a:ext cx="612050" cy="318950"/>
              <a:chOff x="341175" y="943925"/>
              <a:chExt cx="612050" cy="318950"/>
            </a:xfrm>
          </p:grpSpPr>
          <p:sp>
            <p:nvSpPr>
              <p:cNvPr id="1804" name="Google Shape;1804;p43"/>
              <p:cNvSpPr/>
              <p:nvPr/>
            </p:nvSpPr>
            <p:spPr>
              <a:xfrm>
                <a:off x="349775" y="1052175"/>
                <a:ext cx="19615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23" extrusionOk="0">
                    <a:moveTo>
                      <a:pt x="1996" y="2217"/>
                    </a:move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close/>
                    <a:moveTo>
                      <a:pt x="3163" y="2716"/>
                    </a:moveTo>
                    <a:lnTo>
                      <a:pt x="3163" y="2716"/>
                    </a:lnTo>
                    <a:cubicBezTo>
                      <a:pt x="3173" y="2731"/>
                      <a:pt x="3183" y="2745"/>
                      <a:pt x="3193" y="2757"/>
                    </a:cubicBezTo>
                    <a:cubicBezTo>
                      <a:pt x="3174" y="2731"/>
                      <a:pt x="3165" y="2719"/>
                      <a:pt x="3163" y="2716"/>
                    </a:cubicBezTo>
                    <a:close/>
                    <a:moveTo>
                      <a:pt x="2963" y="4226"/>
                    </a:moveTo>
                    <a:cubicBezTo>
                      <a:pt x="2964" y="4226"/>
                      <a:pt x="2965" y="4227"/>
                      <a:pt x="2965" y="4229"/>
                    </a:cubicBezTo>
                    <a:cubicBezTo>
                      <a:pt x="2958" y="4229"/>
                      <a:pt x="2960" y="4226"/>
                      <a:pt x="2963" y="4226"/>
                    </a:cubicBezTo>
                    <a:close/>
                    <a:moveTo>
                      <a:pt x="648" y="0"/>
                    </a:moveTo>
                    <a:cubicBezTo>
                      <a:pt x="581" y="0"/>
                      <a:pt x="517" y="13"/>
                      <a:pt x="461" y="42"/>
                    </a:cubicBezTo>
                    <a:cubicBezTo>
                      <a:pt x="281" y="111"/>
                      <a:pt x="176" y="349"/>
                      <a:pt x="133" y="582"/>
                    </a:cubicBezTo>
                    <a:cubicBezTo>
                      <a:pt x="1" y="1058"/>
                      <a:pt x="176" y="1550"/>
                      <a:pt x="408" y="1990"/>
                    </a:cubicBezTo>
                    <a:cubicBezTo>
                      <a:pt x="636" y="2434"/>
                      <a:pt x="932" y="2837"/>
                      <a:pt x="1197" y="3271"/>
                    </a:cubicBezTo>
                    <a:cubicBezTo>
                      <a:pt x="1679" y="4118"/>
                      <a:pt x="2240" y="4859"/>
                      <a:pt x="2886" y="5473"/>
                    </a:cubicBezTo>
                    <a:cubicBezTo>
                      <a:pt x="3029" y="5605"/>
                      <a:pt x="3182" y="5732"/>
                      <a:pt x="3336" y="5843"/>
                    </a:cubicBezTo>
                    <a:cubicBezTo>
                      <a:pt x="3685" y="6102"/>
                      <a:pt x="4029" y="6394"/>
                      <a:pt x="4410" y="6595"/>
                    </a:cubicBezTo>
                    <a:cubicBezTo>
                      <a:pt x="4770" y="6775"/>
                      <a:pt x="5151" y="6902"/>
                      <a:pt x="5511" y="7087"/>
                    </a:cubicBezTo>
                    <a:cubicBezTo>
                      <a:pt x="5670" y="7166"/>
                      <a:pt x="5813" y="7246"/>
                      <a:pt x="5961" y="7304"/>
                    </a:cubicBezTo>
                    <a:cubicBezTo>
                      <a:pt x="6157" y="7378"/>
                      <a:pt x="6390" y="7458"/>
                      <a:pt x="6649" y="7532"/>
                    </a:cubicBezTo>
                    <a:cubicBezTo>
                      <a:pt x="6977" y="7600"/>
                      <a:pt x="7311" y="7680"/>
                      <a:pt x="7634" y="7775"/>
                    </a:cubicBezTo>
                    <a:cubicBezTo>
                      <a:pt x="7708" y="7796"/>
                      <a:pt x="7782" y="7807"/>
                      <a:pt x="7845" y="7823"/>
                    </a:cubicBezTo>
                    <a:cubicBezTo>
                      <a:pt x="7755" y="7786"/>
                      <a:pt x="7660" y="7749"/>
                      <a:pt x="7570" y="7701"/>
                    </a:cubicBezTo>
                    <a:cubicBezTo>
                      <a:pt x="7205" y="7595"/>
                      <a:pt x="6855" y="7452"/>
                      <a:pt x="6495" y="7256"/>
                    </a:cubicBezTo>
                    <a:cubicBezTo>
                      <a:pt x="6289" y="7161"/>
                      <a:pt x="4712" y="6267"/>
                      <a:pt x="2695" y="3726"/>
                    </a:cubicBezTo>
                    <a:cubicBezTo>
                      <a:pt x="2547" y="3594"/>
                      <a:pt x="2415" y="3467"/>
                      <a:pt x="2309" y="3355"/>
                    </a:cubicBezTo>
                    <a:cubicBezTo>
                      <a:pt x="2044" y="3070"/>
                      <a:pt x="1896" y="2884"/>
                      <a:pt x="1896" y="2884"/>
                    </a:cubicBezTo>
                    <a:lnTo>
                      <a:pt x="1896" y="2884"/>
                    </a:lnTo>
                    <a:cubicBezTo>
                      <a:pt x="1896" y="2884"/>
                      <a:pt x="2102" y="2969"/>
                      <a:pt x="2425" y="3175"/>
                    </a:cubicBezTo>
                    <a:cubicBezTo>
                      <a:pt x="2584" y="3276"/>
                      <a:pt x="2769" y="3408"/>
                      <a:pt x="2976" y="3551"/>
                    </a:cubicBezTo>
                    <a:cubicBezTo>
                      <a:pt x="3293" y="3811"/>
                      <a:pt x="3373" y="3911"/>
                      <a:pt x="3452" y="3922"/>
                    </a:cubicBezTo>
                    <a:cubicBezTo>
                      <a:pt x="3489" y="3938"/>
                      <a:pt x="3510" y="4022"/>
                      <a:pt x="3558" y="4043"/>
                    </a:cubicBezTo>
                    <a:cubicBezTo>
                      <a:pt x="3553" y="4028"/>
                      <a:pt x="3304" y="3620"/>
                      <a:pt x="3298" y="3615"/>
                    </a:cubicBezTo>
                    <a:cubicBezTo>
                      <a:pt x="3113" y="3361"/>
                      <a:pt x="2933" y="3138"/>
                      <a:pt x="2769" y="2953"/>
                    </a:cubicBezTo>
                    <a:cubicBezTo>
                      <a:pt x="2351" y="2479"/>
                      <a:pt x="2016" y="2235"/>
                      <a:pt x="1997" y="2218"/>
                    </a:cubicBezTo>
                    <a:lnTo>
                      <a:pt x="1997" y="2218"/>
                    </a:lnTo>
                    <a:cubicBezTo>
                      <a:pt x="2017" y="2231"/>
                      <a:pt x="2385" y="2359"/>
                      <a:pt x="2886" y="2763"/>
                    </a:cubicBezTo>
                    <a:cubicBezTo>
                      <a:pt x="3055" y="2905"/>
                      <a:pt x="3235" y="3091"/>
                      <a:pt x="3420" y="3302"/>
                    </a:cubicBezTo>
                    <a:cubicBezTo>
                      <a:pt x="3500" y="3355"/>
                      <a:pt x="3838" y="3747"/>
                      <a:pt x="3923" y="3811"/>
                    </a:cubicBezTo>
                    <a:cubicBezTo>
                      <a:pt x="3722" y="3313"/>
                      <a:pt x="3373" y="2995"/>
                      <a:pt x="3240" y="2821"/>
                    </a:cubicBezTo>
                    <a:cubicBezTo>
                      <a:pt x="3228" y="2809"/>
                      <a:pt x="3161" y="2716"/>
                      <a:pt x="3162" y="2716"/>
                    </a:cubicBezTo>
                    <a:lnTo>
                      <a:pt x="3162" y="2716"/>
                    </a:lnTo>
                    <a:cubicBezTo>
                      <a:pt x="3162" y="2716"/>
                      <a:pt x="3162" y="2716"/>
                      <a:pt x="3163" y="2716"/>
                    </a:cubicBezTo>
                    <a:lnTo>
                      <a:pt x="3163" y="2716"/>
                    </a:lnTo>
                    <a:cubicBezTo>
                      <a:pt x="3124" y="2664"/>
                      <a:pt x="3081" y="2607"/>
                      <a:pt x="3081" y="2598"/>
                    </a:cubicBezTo>
                    <a:cubicBezTo>
                      <a:pt x="3060" y="2583"/>
                      <a:pt x="3044" y="2567"/>
                      <a:pt x="3023" y="2545"/>
                    </a:cubicBezTo>
                    <a:cubicBezTo>
                      <a:pt x="2637" y="2196"/>
                      <a:pt x="2293" y="1953"/>
                      <a:pt x="2049" y="1799"/>
                    </a:cubicBezTo>
                    <a:cubicBezTo>
                      <a:pt x="1806" y="1646"/>
                      <a:pt x="1652" y="1587"/>
                      <a:pt x="1652" y="1587"/>
                    </a:cubicBezTo>
                    <a:lnTo>
                      <a:pt x="1652" y="1587"/>
                    </a:lnTo>
                    <a:cubicBezTo>
                      <a:pt x="1652" y="1587"/>
                      <a:pt x="1795" y="1614"/>
                      <a:pt x="2055" y="1720"/>
                    </a:cubicBezTo>
                    <a:cubicBezTo>
                      <a:pt x="2314" y="1831"/>
                      <a:pt x="2684" y="2027"/>
                      <a:pt x="3103" y="2344"/>
                    </a:cubicBezTo>
                    <a:cubicBezTo>
                      <a:pt x="3500" y="2646"/>
                      <a:pt x="3955" y="3064"/>
                      <a:pt x="4384" y="3599"/>
                    </a:cubicBezTo>
                    <a:cubicBezTo>
                      <a:pt x="4399" y="3615"/>
                      <a:pt x="4405" y="3620"/>
                      <a:pt x="4426" y="3631"/>
                    </a:cubicBezTo>
                    <a:cubicBezTo>
                      <a:pt x="4823" y="4096"/>
                      <a:pt x="5336" y="4758"/>
                      <a:pt x="5670" y="5134"/>
                    </a:cubicBezTo>
                    <a:cubicBezTo>
                      <a:pt x="5559" y="4885"/>
                      <a:pt x="5294" y="4504"/>
                      <a:pt x="4987" y="4102"/>
                    </a:cubicBezTo>
                    <a:cubicBezTo>
                      <a:pt x="4844" y="3885"/>
                      <a:pt x="4685" y="3668"/>
                      <a:pt x="4500" y="3472"/>
                    </a:cubicBezTo>
                    <a:lnTo>
                      <a:pt x="4357" y="3313"/>
                    </a:lnTo>
                    <a:cubicBezTo>
                      <a:pt x="3923" y="2784"/>
                      <a:pt x="3484" y="2307"/>
                      <a:pt x="3230" y="2053"/>
                    </a:cubicBezTo>
                    <a:cubicBezTo>
                      <a:pt x="2965" y="1773"/>
                      <a:pt x="2706" y="1476"/>
                      <a:pt x="2441" y="1190"/>
                    </a:cubicBezTo>
                    <a:cubicBezTo>
                      <a:pt x="2383" y="1138"/>
                      <a:pt x="2319" y="1085"/>
                      <a:pt x="2261" y="1026"/>
                    </a:cubicBezTo>
                    <a:cubicBezTo>
                      <a:pt x="1890" y="693"/>
                      <a:pt x="1520" y="349"/>
                      <a:pt x="1091" y="132"/>
                    </a:cubicBezTo>
                    <a:cubicBezTo>
                      <a:pt x="947" y="56"/>
                      <a:pt x="789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3"/>
              <p:cNvSpPr/>
              <p:nvPr/>
            </p:nvSpPr>
            <p:spPr>
              <a:xfrm>
                <a:off x="748750" y="1052400"/>
                <a:ext cx="1960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825" extrusionOk="0">
                    <a:moveTo>
                      <a:pt x="4858" y="4217"/>
                    </a:moveTo>
                    <a:cubicBezTo>
                      <a:pt x="4859" y="4217"/>
                      <a:pt x="4858" y="4220"/>
                      <a:pt x="4854" y="4220"/>
                    </a:cubicBezTo>
                    <a:cubicBezTo>
                      <a:pt x="4856" y="4218"/>
                      <a:pt x="4857" y="4217"/>
                      <a:pt x="4858" y="4217"/>
                    </a:cubicBezTo>
                    <a:close/>
                    <a:moveTo>
                      <a:pt x="7190" y="0"/>
                    </a:moveTo>
                    <a:cubicBezTo>
                      <a:pt x="7047" y="0"/>
                      <a:pt x="6884" y="55"/>
                      <a:pt x="6739" y="128"/>
                    </a:cubicBezTo>
                    <a:cubicBezTo>
                      <a:pt x="6305" y="350"/>
                      <a:pt x="5934" y="684"/>
                      <a:pt x="5569" y="1023"/>
                    </a:cubicBezTo>
                    <a:cubicBezTo>
                      <a:pt x="5511" y="1081"/>
                      <a:pt x="5452" y="1134"/>
                      <a:pt x="5389" y="1187"/>
                    </a:cubicBezTo>
                    <a:cubicBezTo>
                      <a:pt x="5124" y="1473"/>
                      <a:pt x="4870" y="1769"/>
                      <a:pt x="4606" y="2050"/>
                    </a:cubicBezTo>
                    <a:cubicBezTo>
                      <a:pt x="4352" y="2309"/>
                      <a:pt x="3917" y="2791"/>
                      <a:pt x="3473" y="3315"/>
                    </a:cubicBezTo>
                    <a:cubicBezTo>
                      <a:pt x="3425" y="3368"/>
                      <a:pt x="3378" y="3410"/>
                      <a:pt x="3335" y="3473"/>
                    </a:cubicBezTo>
                    <a:cubicBezTo>
                      <a:pt x="3155" y="3664"/>
                      <a:pt x="2991" y="3881"/>
                      <a:pt x="2843" y="4098"/>
                    </a:cubicBezTo>
                    <a:cubicBezTo>
                      <a:pt x="2531" y="4506"/>
                      <a:pt x="2277" y="4881"/>
                      <a:pt x="2160" y="5130"/>
                    </a:cubicBezTo>
                    <a:cubicBezTo>
                      <a:pt x="2488" y="4754"/>
                      <a:pt x="3002" y="4098"/>
                      <a:pt x="3404" y="3632"/>
                    </a:cubicBezTo>
                    <a:cubicBezTo>
                      <a:pt x="3420" y="3622"/>
                      <a:pt x="3431" y="3611"/>
                      <a:pt x="3446" y="3595"/>
                    </a:cubicBezTo>
                    <a:cubicBezTo>
                      <a:pt x="3875" y="3055"/>
                      <a:pt x="4325" y="2637"/>
                      <a:pt x="4727" y="2341"/>
                    </a:cubicBezTo>
                    <a:cubicBezTo>
                      <a:pt x="5145" y="2028"/>
                      <a:pt x="5516" y="1827"/>
                      <a:pt x="5775" y="1716"/>
                    </a:cubicBezTo>
                    <a:cubicBezTo>
                      <a:pt x="6035" y="1610"/>
                      <a:pt x="6178" y="1584"/>
                      <a:pt x="6178" y="1584"/>
                    </a:cubicBezTo>
                    <a:lnTo>
                      <a:pt x="6178" y="1584"/>
                    </a:lnTo>
                    <a:cubicBezTo>
                      <a:pt x="6178" y="1584"/>
                      <a:pt x="6024" y="1647"/>
                      <a:pt x="5781" y="1795"/>
                    </a:cubicBezTo>
                    <a:cubicBezTo>
                      <a:pt x="5537" y="1944"/>
                      <a:pt x="5193" y="2187"/>
                      <a:pt x="4807" y="2547"/>
                    </a:cubicBezTo>
                    <a:cubicBezTo>
                      <a:pt x="4796" y="2563"/>
                      <a:pt x="4770" y="2579"/>
                      <a:pt x="4749" y="2600"/>
                    </a:cubicBezTo>
                    <a:cubicBezTo>
                      <a:pt x="4749" y="2605"/>
                      <a:pt x="4701" y="2664"/>
                      <a:pt x="4664" y="2716"/>
                    </a:cubicBezTo>
                    <a:cubicBezTo>
                      <a:pt x="4664" y="2716"/>
                      <a:pt x="4664" y="2716"/>
                      <a:pt x="4664" y="2716"/>
                    </a:cubicBezTo>
                    <a:lnTo>
                      <a:pt x="4664" y="2716"/>
                    </a:lnTo>
                    <a:cubicBezTo>
                      <a:pt x="4665" y="2716"/>
                      <a:pt x="4595" y="2807"/>
                      <a:pt x="4590" y="2817"/>
                    </a:cubicBezTo>
                    <a:cubicBezTo>
                      <a:pt x="4457" y="3002"/>
                      <a:pt x="4108" y="3315"/>
                      <a:pt x="3907" y="3807"/>
                    </a:cubicBezTo>
                    <a:cubicBezTo>
                      <a:pt x="3997" y="3749"/>
                      <a:pt x="4330" y="3352"/>
                      <a:pt x="4410" y="3299"/>
                    </a:cubicBezTo>
                    <a:cubicBezTo>
                      <a:pt x="4590" y="3087"/>
                      <a:pt x="4775" y="2907"/>
                      <a:pt x="4950" y="2764"/>
                    </a:cubicBezTo>
                    <a:cubicBezTo>
                      <a:pt x="5451" y="2341"/>
                      <a:pt x="5821" y="2219"/>
                      <a:pt x="5833" y="2214"/>
                    </a:cubicBezTo>
                    <a:lnTo>
                      <a:pt x="5833" y="2214"/>
                    </a:lnTo>
                    <a:cubicBezTo>
                      <a:pt x="5822" y="2222"/>
                      <a:pt x="5488" y="2471"/>
                      <a:pt x="5061" y="2949"/>
                    </a:cubicBezTo>
                    <a:cubicBezTo>
                      <a:pt x="4897" y="3135"/>
                      <a:pt x="4717" y="3352"/>
                      <a:pt x="4531" y="3611"/>
                    </a:cubicBezTo>
                    <a:cubicBezTo>
                      <a:pt x="4526" y="3616"/>
                      <a:pt x="4277" y="4024"/>
                      <a:pt x="4272" y="4040"/>
                    </a:cubicBezTo>
                    <a:cubicBezTo>
                      <a:pt x="4320" y="4019"/>
                      <a:pt x="4341" y="3934"/>
                      <a:pt x="4378" y="3923"/>
                    </a:cubicBezTo>
                    <a:cubicBezTo>
                      <a:pt x="4457" y="3902"/>
                      <a:pt x="4537" y="3807"/>
                      <a:pt x="4854" y="3553"/>
                    </a:cubicBezTo>
                    <a:cubicBezTo>
                      <a:pt x="5061" y="3405"/>
                      <a:pt x="5246" y="3272"/>
                      <a:pt x="5405" y="3172"/>
                    </a:cubicBezTo>
                    <a:cubicBezTo>
                      <a:pt x="5722" y="2965"/>
                      <a:pt x="5934" y="2881"/>
                      <a:pt x="5934" y="2881"/>
                    </a:cubicBezTo>
                    <a:lnTo>
                      <a:pt x="5934" y="2881"/>
                    </a:lnTo>
                    <a:cubicBezTo>
                      <a:pt x="5934" y="2881"/>
                      <a:pt x="5786" y="3066"/>
                      <a:pt x="5521" y="3352"/>
                    </a:cubicBezTo>
                    <a:cubicBezTo>
                      <a:pt x="5415" y="3458"/>
                      <a:pt x="5283" y="3590"/>
                      <a:pt x="5135" y="3722"/>
                    </a:cubicBezTo>
                    <a:cubicBezTo>
                      <a:pt x="3124" y="6263"/>
                      <a:pt x="1541" y="7157"/>
                      <a:pt x="1334" y="7258"/>
                    </a:cubicBezTo>
                    <a:cubicBezTo>
                      <a:pt x="980" y="7438"/>
                      <a:pt x="625" y="7591"/>
                      <a:pt x="276" y="7703"/>
                    </a:cubicBezTo>
                    <a:cubicBezTo>
                      <a:pt x="175" y="7750"/>
                      <a:pt x="91" y="7793"/>
                      <a:pt x="1" y="7824"/>
                    </a:cubicBezTo>
                    <a:cubicBezTo>
                      <a:pt x="69" y="7803"/>
                      <a:pt x="138" y="7798"/>
                      <a:pt x="212" y="7777"/>
                    </a:cubicBezTo>
                    <a:cubicBezTo>
                      <a:pt x="535" y="7687"/>
                      <a:pt x="874" y="7597"/>
                      <a:pt x="1197" y="7533"/>
                    </a:cubicBezTo>
                    <a:cubicBezTo>
                      <a:pt x="1456" y="7459"/>
                      <a:pt x="1684" y="7374"/>
                      <a:pt x="1885" y="7306"/>
                    </a:cubicBezTo>
                    <a:cubicBezTo>
                      <a:pt x="2028" y="7247"/>
                      <a:pt x="2176" y="7163"/>
                      <a:pt x="2335" y="7089"/>
                    </a:cubicBezTo>
                    <a:cubicBezTo>
                      <a:pt x="2689" y="6903"/>
                      <a:pt x="3076" y="6776"/>
                      <a:pt x="3431" y="6602"/>
                    </a:cubicBezTo>
                    <a:cubicBezTo>
                      <a:pt x="3817" y="6400"/>
                      <a:pt x="4161" y="6104"/>
                      <a:pt x="4510" y="5845"/>
                    </a:cubicBezTo>
                    <a:cubicBezTo>
                      <a:pt x="4664" y="5739"/>
                      <a:pt x="4817" y="5607"/>
                      <a:pt x="4960" y="5474"/>
                    </a:cubicBezTo>
                    <a:cubicBezTo>
                      <a:pt x="5595" y="4860"/>
                      <a:pt x="6167" y="4119"/>
                      <a:pt x="6649" y="3272"/>
                    </a:cubicBezTo>
                    <a:cubicBezTo>
                      <a:pt x="6913" y="2844"/>
                      <a:pt x="7210" y="2431"/>
                      <a:pt x="7437" y="1997"/>
                    </a:cubicBezTo>
                    <a:cubicBezTo>
                      <a:pt x="7660" y="1552"/>
                      <a:pt x="7840" y="1060"/>
                      <a:pt x="7713" y="589"/>
                    </a:cubicBezTo>
                    <a:cubicBezTo>
                      <a:pt x="7649" y="340"/>
                      <a:pt x="7543" y="107"/>
                      <a:pt x="7369" y="38"/>
                    </a:cubicBezTo>
                    <a:cubicBezTo>
                      <a:pt x="7316" y="12"/>
                      <a:pt x="7255" y="0"/>
                      <a:pt x="7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3"/>
              <p:cNvSpPr/>
              <p:nvPr/>
            </p:nvSpPr>
            <p:spPr>
              <a:xfrm>
                <a:off x="477075" y="1140950"/>
                <a:ext cx="339850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3594" h="4500" extrusionOk="0">
                    <a:moveTo>
                      <a:pt x="96" y="0"/>
                    </a:moveTo>
                    <a:cubicBezTo>
                      <a:pt x="75" y="11"/>
                      <a:pt x="54" y="16"/>
                      <a:pt x="43" y="27"/>
                    </a:cubicBezTo>
                    <a:cubicBezTo>
                      <a:pt x="22" y="37"/>
                      <a:pt x="17" y="48"/>
                      <a:pt x="1" y="53"/>
                    </a:cubicBezTo>
                    <a:cubicBezTo>
                      <a:pt x="86" y="127"/>
                      <a:pt x="181" y="223"/>
                      <a:pt x="287" y="307"/>
                    </a:cubicBezTo>
                    <a:cubicBezTo>
                      <a:pt x="763" y="715"/>
                      <a:pt x="1462" y="1233"/>
                      <a:pt x="2266" y="1773"/>
                    </a:cubicBezTo>
                    <a:cubicBezTo>
                      <a:pt x="2372" y="1847"/>
                      <a:pt x="2467" y="1916"/>
                      <a:pt x="2573" y="1985"/>
                    </a:cubicBezTo>
                    <a:cubicBezTo>
                      <a:pt x="3251" y="2446"/>
                      <a:pt x="3870" y="2843"/>
                      <a:pt x="4336" y="3134"/>
                    </a:cubicBezTo>
                    <a:cubicBezTo>
                      <a:pt x="4870" y="3467"/>
                      <a:pt x="5204" y="3674"/>
                      <a:pt x="5188" y="3705"/>
                    </a:cubicBezTo>
                    <a:cubicBezTo>
                      <a:pt x="5186" y="3710"/>
                      <a:pt x="5179" y="3712"/>
                      <a:pt x="5169" y="3712"/>
                    </a:cubicBezTo>
                    <a:cubicBezTo>
                      <a:pt x="5083" y="3712"/>
                      <a:pt x="4735" y="3562"/>
                      <a:pt x="4235" y="3298"/>
                    </a:cubicBezTo>
                    <a:cubicBezTo>
                      <a:pt x="3674" y="3001"/>
                      <a:pt x="2912" y="2551"/>
                      <a:pt x="2107" y="2006"/>
                    </a:cubicBezTo>
                    <a:cubicBezTo>
                      <a:pt x="1372" y="1503"/>
                      <a:pt x="737" y="1006"/>
                      <a:pt x="287" y="577"/>
                    </a:cubicBezTo>
                    <a:lnTo>
                      <a:pt x="287" y="577"/>
                    </a:lnTo>
                    <a:cubicBezTo>
                      <a:pt x="313" y="609"/>
                      <a:pt x="334" y="651"/>
                      <a:pt x="350" y="678"/>
                    </a:cubicBezTo>
                    <a:cubicBezTo>
                      <a:pt x="414" y="768"/>
                      <a:pt x="472" y="863"/>
                      <a:pt x="535" y="942"/>
                    </a:cubicBezTo>
                    <a:cubicBezTo>
                      <a:pt x="657" y="1080"/>
                      <a:pt x="784" y="1212"/>
                      <a:pt x="901" y="1345"/>
                    </a:cubicBezTo>
                    <a:cubicBezTo>
                      <a:pt x="1102" y="1530"/>
                      <a:pt x="1287" y="1731"/>
                      <a:pt x="1483" y="1922"/>
                    </a:cubicBezTo>
                    <a:cubicBezTo>
                      <a:pt x="1663" y="2080"/>
                      <a:pt x="1848" y="2234"/>
                      <a:pt x="2039" y="2377"/>
                    </a:cubicBezTo>
                    <a:cubicBezTo>
                      <a:pt x="2441" y="2684"/>
                      <a:pt x="2875" y="2948"/>
                      <a:pt x="3314" y="3213"/>
                    </a:cubicBezTo>
                    <a:lnTo>
                      <a:pt x="3992" y="3610"/>
                    </a:lnTo>
                    <a:cubicBezTo>
                      <a:pt x="4145" y="3690"/>
                      <a:pt x="4283" y="3779"/>
                      <a:pt x="4426" y="3864"/>
                    </a:cubicBezTo>
                    <a:lnTo>
                      <a:pt x="4421" y="3838"/>
                    </a:lnTo>
                    <a:lnTo>
                      <a:pt x="4421" y="3838"/>
                    </a:lnTo>
                    <a:cubicBezTo>
                      <a:pt x="4955" y="4102"/>
                      <a:pt x="5654" y="4494"/>
                      <a:pt x="6697" y="4499"/>
                    </a:cubicBezTo>
                    <a:cubicBezTo>
                      <a:pt x="6765" y="4499"/>
                      <a:pt x="6829" y="4499"/>
                      <a:pt x="6887" y="4494"/>
                    </a:cubicBezTo>
                    <a:lnTo>
                      <a:pt x="6924" y="4494"/>
                    </a:lnTo>
                    <a:cubicBezTo>
                      <a:pt x="6961" y="4494"/>
                      <a:pt x="7009" y="4489"/>
                      <a:pt x="7057" y="4489"/>
                    </a:cubicBezTo>
                    <a:cubicBezTo>
                      <a:pt x="7099" y="4489"/>
                      <a:pt x="7147" y="4483"/>
                      <a:pt x="7194" y="4473"/>
                    </a:cubicBezTo>
                    <a:cubicBezTo>
                      <a:pt x="8020" y="4393"/>
                      <a:pt x="8465" y="4198"/>
                      <a:pt x="8883" y="3986"/>
                    </a:cubicBezTo>
                    <a:cubicBezTo>
                      <a:pt x="8920" y="3965"/>
                      <a:pt x="8951" y="3944"/>
                      <a:pt x="8994" y="3928"/>
                    </a:cubicBezTo>
                    <a:lnTo>
                      <a:pt x="9015" y="3917"/>
                    </a:lnTo>
                    <a:lnTo>
                      <a:pt x="9163" y="3864"/>
                    </a:lnTo>
                    <a:cubicBezTo>
                      <a:pt x="9311" y="3779"/>
                      <a:pt x="9449" y="3690"/>
                      <a:pt x="9603" y="3610"/>
                    </a:cubicBezTo>
                    <a:lnTo>
                      <a:pt x="10275" y="3213"/>
                    </a:lnTo>
                    <a:cubicBezTo>
                      <a:pt x="10725" y="2948"/>
                      <a:pt x="11159" y="2684"/>
                      <a:pt x="11556" y="2377"/>
                    </a:cubicBezTo>
                    <a:cubicBezTo>
                      <a:pt x="11746" y="2234"/>
                      <a:pt x="11931" y="2080"/>
                      <a:pt x="12111" y="1922"/>
                    </a:cubicBezTo>
                    <a:cubicBezTo>
                      <a:pt x="12307" y="1731"/>
                      <a:pt x="12498" y="1530"/>
                      <a:pt x="12694" y="1345"/>
                    </a:cubicBezTo>
                    <a:cubicBezTo>
                      <a:pt x="12704" y="1334"/>
                      <a:pt x="12710" y="1318"/>
                      <a:pt x="12725" y="1308"/>
                    </a:cubicBezTo>
                    <a:lnTo>
                      <a:pt x="12747" y="1286"/>
                    </a:lnTo>
                    <a:cubicBezTo>
                      <a:pt x="12752" y="1281"/>
                      <a:pt x="12757" y="1271"/>
                      <a:pt x="12757" y="1265"/>
                    </a:cubicBezTo>
                    <a:cubicBezTo>
                      <a:pt x="12858" y="1159"/>
                      <a:pt x="12958" y="1054"/>
                      <a:pt x="13048" y="942"/>
                    </a:cubicBezTo>
                    <a:cubicBezTo>
                      <a:pt x="13107" y="858"/>
                      <a:pt x="13170" y="768"/>
                      <a:pt x="13234" y="678"/>
                    </a:cubicBezTo>
                    <a:cubicBezTo>
                      <a:pt x="13260" y="646"/>
                      <a:pt x="13281" y="604"/>
                      <a:pt x="13302" y="577"/>
                    </a:cubicBezTo>
                    <a:lnTo>
                      <a:pt x="13302" y="577"/>
                    </a:lnTo>
                    <a:cubicBezTo>
                      <a:pt x="12852" y="1006"/>
                      <a:pt x="12217" y="1509"/>
                      <a:pt x="11482" y="2006"/>
                    </a:cubicBezTo>
                    <a:cubicBezTo>
                      <a:pt x="10682" y="2557"/>
                      <a:pt x="9920" y="3007"/>
                      <a:pt x="9348" y="3298"/>
                    </a:cubicBezTo>
                    <a:cubicBezTo>
                      <a:pt x="8844" y="3564"/>
                      <a:pt x="8494" y="3711"/>
                      <a:pt x="8413" y="3711"/>
                    </a:cubicBezTo>
                    <a:cubicBezTo>
                      <a:pt x="8404" y="3711"/>
                      <a:pt x="8398" y="3709"/>
                      <a:pt x="8396" y="3705"/>
                    </a:cubicBezTo>
                    <a:cubicBezTo>
                      <a:pt x="8385" y="3674"/>
                      <a:pt x="8713" y="3467"/>
                      <a:pt x="9258" y="3134"/>
                    </a:cubicBezTo>
                    <a:cubicBezTo>
                      <a:pt x="9719" y="2843"/>
                      <a:pt x="10344" y="2446"/>
                      <a:pt x="11016" y="1985"/>
                    </a:cubicBezTo>
                    <a:cubicBezTo>
                      <a:pt x="11122" y="1922"/>
                      <a:pt x="11222" y="1847"/>
                      <a:pt x="11328" y="1773"/>
                    </a:cubicBezTo>
                    <a:cubicBezTo>
                      <a:pt x="12122" y="1233"/>
                      <a:pt x="12826" y="709"/>
                      <a:pt x="13308" y="307"/>
                    </a:cubicBezTo>
                    <a:cubicBezTo>
                      <a:pt x="13414" y="212"/>
                      <a:pt x="13514" y="127"/>
                      <a:pt x="13594" y="53"/>
                    </a:cubicBezTo>
                    <a:cubicBezTo>
                      <a:pt x="13578" y="48"/>
                      <a:pt x="13572" y="37"/>
                      <a:pt x="13551" y="27"/>
                    </a:cubicBezTo>
                    <a:cubicBezTo>
                      <a:pt x="13530" y="16"/>
                      <a:pt x="13514" y="11"/>
                      <a:pt x="13498" y="0"/>
                    </a:cubicBezTo>
                    <a:cubicBezTo>
                      <a:pt x="13308" y="11"/>
                      <a:pt x="13064" y="69"/>
                      <a:pt x="12778" y="180"/>
                    </a:cubicBezTo>
                    <a:cubicBezTo>
                      <a:pt x="12710" y="212"/>
                      <a:pt x="12641" y="238"/>
                      <a:pt x="12561" y="260"/>
                    </a:cubicBezTo>
                    <a:lnTo>
                      <a:pt x="12567" y="265"/>
                    </a:lnTo>
                    <a:cubicBezTo>
                      <a:pt x="12302" y="365"/>
                      <a:pt x="12069" y="498"/>
                      <a:pt x="11857" y="604"/>
                    </a:cubicBezTo>
                    <a:cubicBezTo>
                      <a:pt x="11651" y="725"/>
                      <a:pt x="11466" y="831"/>
                      <a:pt x="11317" y="916"/>
                    </a:cubicBezTo>
                    <a:cubicBezTo>
                      <a:pt x="11010" y="1096"/>
                      <a:pt x="10820" y="1191"/>
                      <a:pt x="10820" y="1191"/>
                    </a:cubicBezTo>
                    <a:cubicBezTo>
                      <a:pt x="10820" y="1191"/>
                      <a:pt x="10936" y="1001"/>
                      <a:pt x="11212" y="736"/>
                    </a:cubicBezTo>
                    <a:cubicBezTo>
                      <a:pt x="11344" y="604"/>
                      <a:pt x="11513" y="461"/>
                      <a:pt x="11725" y="328"/>
                    </a:cubicBezTo>
                    <a:cubicBezTo>
                      <a:pt x="11730" y="318"/>
                      <a:pt x="11741" y="312"/>
                      <a:pt x="11746" y="312"/>
                    </a:cubicBezTo>
                    <a:cubicBezTo>
                      <a:pt x="11662" y="307"/>
                      <a:pt x="11566" y="291"/>
                      <a:pt x="11487" y="281"/>
                    </a:cubicBezTo>
                    <a:cubicBezTo>
                      <a:pt x="11343" y="255"/>
                      <a:pt x="11204" y="241"/>
                      <a:pt x="11061" y="241"/>
                    </a:cubicBezTo>
                    <a:cubicBezTo>
                      <a:pt x="10968" y="241"/>
                      <a:pt x="10873" y="247"/>
                      <a:pt x="10772" y="260"/>
                    </a:cubicBezTo>
                    <a:cubicBezTo>
                      <a:pt x="10529" y="286"/>
                      <a:pt x="10285" y="365"/>
                      <a:pt x="10031" y="471"/>
                    </a:cubicBezTo>
                    <a:cubicBezTo>
                      <a:pt x="9782" y="572"/>
                      <a:pt x="9534" y="688"/>
                      <a:pt x="9290" y="784"/>
                    </a:cubicBezTo>
                    <a:cubicBezTo>
                      <a:pt x="9047" y="884"/>
                      <a:pt x="8793" y="953"/>
                      <a:pt x="8549" y="1001"/>
                    </a:cubicBezTo>
                    <a:cubicBezTo>
                      <a:pt x="8267" y="1047"/>
                      <a:pt x="7999" y="1062"/>
                      <a:pt x="7753" y="1062"/>
                    </a:cubicBezTo>
                    <a:cubicBezTo>
                      <a:pt x="7574" y="1062"/>
                      <a:pt x="7406" y="1054"/>
                      <a:pt x="7252" y="1043"/>
                    </a:cubicBezTo>
                    <a:lnTo>
                      <a:pt x="6395" y="1032"/>
                    </a:lnTo>
                    <a:cubicBezTo>
                      <a:pt x="6379" y="1032"/>
                      <a:pt x="6368" y="1032"/>
                      <a:pt x="6347" y="1043"/>
                    </a:cubicBezTo>
                    <a:cubicBezTo>
                      <a:pt x="6197" y="1056"/>
                      <a:pt x="6032" y="1065"/>
                      <a:pt x="5857" y="1065"/>
                    </a:cubicBezTo>
                    <a:cubicBezTo>
                      <a:pt x="5608" y="1065"/>
                      <a:pt x="5336" y="1047"/>
                      <a:pt x="5050" y="1001"/>
                    </a:cubicBezTo>
                    <a:cubicBezTo>
                      <a:pt x="4807" y="953"/>
                      <a:pt x="4553" y="884"/>
                      <a:pt x="4309" y="784"/>
                    </a:cubicBezTo>
                    <a:cubicBezTo>
                      <a:pt x="4066" y="683"/>
                      <a:pt x="3817" y="567"/>
                      <a:pt x="3568" y="471"/>
                    </a:cubicBezTo>
                    <a:cubicBezTo>
                      <a:pt x="3314" y="365"/>
                      <a:pt x="3071" y="291"/>
                      <a:pt x="2827" y="260"/>
                    </a:cubicBezTo>
                    <a:cubicBezTo>
                      <a:pt x="2731" y="247"/>
                      <a:pt x="2637" y="241"/>
                      <a:pt x="2543" y="241"/>
                    </a:cubicBezTo>
                    <a:cubicBezTo>
                      <a:pt x="2399" y="241"/>
                      <a:pt x="2257" y="255"/>
                      <a:pt x="2113" y="281"/>
                    </a:cubicBezTo>
                    <a:cubicBezTo>
                      <a:pt x="2028" y="291"/>
                      <a:pt x="1938" y="307"/>
                      <a:pt x="1853" y="312"/>
                    </a:cubicBezTo>
                    <a:cubicBezTo>
                      <a:pt x="1859" y="312"/>
                      <a:pt x="1869" y="318"/>
                      <a:pt x="1875" y="328"/>
                    </a:cubicBezTo>
                    <a:cubicBezTo>
                      <a:pt x="2086" y="461"/>
                      <a:pt x="2256" y="598"/>
                      <a:pt x="2388" y="736"/>
                    </a:cubicBezTo>
                    <a:cubicBezTo>
                      <a:pt x="2663" y="1001"/>
                      <a:pt x="2780" y="1191"/>
                      <a:pt x="2780" y="1191"/>
                    </a:cubicBezTo>
                    <a:cubicBezTo>
                      <a:pt x="2780" y="1191"/>
                      <a:pt x="2589" y="1096"/>
                      <a:pt x="2282" y="916"/>
                    </a:cubicBezTo>
                    <a:cubicBezTo>
                      <a:pt x="2134" y="831"/>
                      <a:pt x="1949" y="725"/>
                      <a:pt x="1742" y="604"/>
                    </a:cubicBezTo>
                    <a:cubicBezTo>
                      <a:pt x="1531" y="498"/>
                      <a:pt x="1298" y="365"/>
                      <a:pt x="1033" y="265"/>
                    </a:cubicBezTo>
                    <a:lnTo>
                      <a:pt x="1038" y="260"/>
                    </a:lnTo>
                    <a:cubicBezTo>
                      <a:pt x="959" y="233"/>
                      <a:pt x="890" y="212"/>
                      <a:pt x="816" y="180"/>
                    </a:cubicBezTo>
                    <a:cubicBezTo>
                      <a:pt x="530" y="69"/>
                      <a:pt x="287" y="16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3"/>
              <p:cNvSpPr/>
              <p:nvPr/>
            </p:nvSpPr>
            <p:spPr>
              <a:xfrm>
                <a:off x="667775" y="1106650"/>
                <a:ext cx="8312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2140" extrusionOk="0">
                    <a:moveTo>
                      <a:pt x="1900" y="1769"/>
                    </a:moveTo>
                    <a:cubicBezTo>
                      <a:pt x="1895" y="1769"/>
                      <a:pt x="1895" y="1769"/>
                      <a:pt x="1885" y="1774"/>
                    </a:cubicBezTo>
                    <a:cubicBezTo>
                      <a:pt x="1895" y="1774"/>
                      <a:pt x="1900" y="1774"/>
                      <a:pt x="1900" y="1769"/>
                    </a:cubicBezTo>
                    <a:close/>
                    <a:moveTo>
                      <a:pt x="1636" y="1"/>
                    </a:moveTo>
                    <a:cubicBezTo>
                      <a:pt x="1438" y="1"/>
                      <a:pt x="1222" y="4"/>
                      <a:pt x="995" y="22"/>
                    </a:cubicBezTo>
                    <a:cubicBezTo>
                      <a:pt x="704" y="49"/>
                      <a:pt x="387" y="102"/>
                      <a:pt x="80" y="234"/>
                    </a:cubicBezTo>
                    <a:cubicBezTo>
                      <a:pt x="122" y="329"/>
                      <a:pt x="154" y="414"/>
                      <a:pt x="180" y="504"/>
                    </a:cubicBezTo>
                    <a:cubicBezTo>
                      <a:pt x="307" y="901"/>
                      <a:pt x="334" y="1288"/>
                      <a:pt x="270" y="1600"/>
                    </a:cubicBezTo>
                    <a:cubicBezTo>
                      <a:pt x="244" y="1759"/>
                      <a:pt x="201" y="1896"/>
                      <a:pt x="122" y="2007"/>
                    </a:cubicBezTo>
                    <a:cubicBezTo>
                      <a:pt x="85" y="2060"/>
                      <a:pt x="43" y="2108"/>
                      <a:pt x="0" y="2140"/>
                    </a:cubicBezTo>
                    <a:cubicBezTo>
                      <a:pt x="138" y="2124"/>
                      <a:pt x="281" y="2108"/>
                      <a:pt x="402" y="2092"/>
                    </a:cubicBezTo>
                    <a:cubicBezTo>
                      <a:pt x="762" y="2050"/>
                      <a:pt x="1112" y="1986"/>
                      <a:pt x="1429" y="1917"/>
                    </a:cubicBezTo>
                    <a:cubicBezTo>
                      <a:pt x="1556" y="1891"/>
                      <a:pt x="1683" y="1849"/>
                      <a:pt x="1800" y="1812"/>
                    </a:cubicBezTo>
                    <a:lnTo>
                      <a:pt x="1816" y="1812"/>
                    </a:lnTo>
                    <a:cubicBezTo>
                      <a:pt x="1832" y="1796"/>
                      <a:pt x="1858" y="1785"/>
                      <a:pt x="1895" y="1764"/>
                    </a:cubicBezTo>
                    <a:lnTo>
                      <a:pt x="1900" y="1769"/>
                    </a:lnTo>
                    <a:cubicBezTo>
                      <a:pt x="1922" y="1764"/>
                      <a:pt x="1948" y="1748"/>
                      <a:pt x="1959" y="1743"/>
                    </a:cubicBezTo>
                    <a:cubicBezTo>
                      <a:pt x="1960" y="1743"/>
                      <a:pt x="1962" y="1743"/>
                      <a:pt x="1964" y="1743"/>
                    </a:cubicBezTo>
                    <a:lnTo>
                      <a:pt x="1964" y="1743"/>
                    </a:lnTo>
                    <a:cubicBezTo>
                      <a:pt x="1964" y="1743"/>
                      <a:pt x="1964" y="1743"/>
                      <a:pt x="1964" y="1743"/>
                    </a:cubicBezTo>
                    <a:cubicBezTo>
                      <a:pt x="1964" y="1743"/>
                      <a:pt x="1964" y="1743"/>
                      <a:pt x="1964" y="1743"/>
                    </a:cubicBezTo>
                    <a:lnTo>
                      <a:pt x="1964" y="1743"/>
                    </a:lnTo>
                    <a:cubicBezTo>
                      <a:pt x="1970" y="1742"/>
                      <a:pt x="1976" y="1741"/>
                      <a:pt x="1980" y="1737"/>
                    </a:cubicBezTo>
                    <a:cubicBezTo>
                      <a:pt x="1977" y="1737"/>
                      <a:pt x="1973" y="1737"/>
                      <a:pt x="1969" y="1738"/>
                    </a:cubicBezTo>
                    <a:lnTo>
                      <a:pt x="1969" y="1738"/>
                    </a:lnTo>
                    <a:cubicBezTo>
                      <a:pt x="1975" y="1731"/>
                      <a:pt x="1976" y="1722"/>
                      <a:pt x="1980" y="1722"/>
                    </a:cubicBezTo>
                    <a:cubicBezTo>
                      <a:pt x="2038" y="1695"/>
                      <a:pt x="2117" y="1658"/>
                      <a:pt x="2213" y="1626"/>
                    </a:cubicBezTo>
                    <a:cubicBezTo>
                      <a:pt x="2239" y="1616"/>
                      <a:pt x="2266" y="1605"/>
                      <a:pt x="2292" y="1600"/>
                    </a:cubicBezTo>
                    <a:cubicBezTo>
                      <a:pt x="2303" y="1584"/>
                      <a:pt x="2324" y="1579"/>
                      <a:pt x="2334" y="1573"/>
                    </a:cubicBezTo>
                    <a:lnTo>
                      <a:pt x="2334" y="1573"/>
                    </a:lnTo>
                    <a:cubicBezTo>
                      <a:pt x="2255" y="1584"/>
                      <a:pt x="2176" y="1605"/>
                      <a:pt x="2096" y="1626"/>
                    </a:cubicBezTo>
                    <a:cubicBezTo>
                      <a:pt x="1990" y="1647"/>
                      <a:pt x="1883" y="1655"/>
                      <a:pt x="1779" y="1655"/>
                    </a:cubicBezTo>
                    <a:cubicBezTo>
                      <a:pt x="1748" y="1655"/>
                      <a:pt x="1718" y="1654"/>
                      <a:pt x="1689" y="1653"/>
                    </a:cubicBezTo>
                    <a:cubicBezTo>
                      <a:pt x="2114" y="1453"/>
                      <a:pt x="2564" y="1282"/>
                      <a:pt x="3021" y="1282"/>
                    </a:cubicBezTo>
                    <a:cubicBezTo>
                      <a:pt x="3122" y="1282"/>
                      <a:pt x="3223" y="1291"/>
                      <a:pt x="3324" y="1309"/>
                    </a:cubicBezTo>
                    <a:cubicBezTo>
                      <a:pt x="3298" y="1266"/>
                      <a:pt x="3266" y="1224"/>
                      <a:pt x="3245" y="1171"/>
                    </a:cubicBezTo>
                    <a:cubicBezTo>
                      <a:pt x="3197" y="1065"/>
                      <a:pt x="3165" y="917"/>
                      <a:pt x="3160" y="758"/>
                    </a:cubicBezTo>
                    <a:cubicBezTo>
                      <a:pt x="3160" y="674"/>
                      <a:pt x="3165" y="594"/>
                      <a:pt x="3187" y="509"/>
                    </a:cubicBezTo>
                    <a:cubicBezTo>
                      <a:pt x="3192" y="462"/>
                      <a:pt x="3203" y="419"/>
                      <a:pt x="3218" y="377"/>
                    </a:cubicBezTo>
                    <a:cubicBezTo>
                      <a:pt x="3224" y="351"/>
                      <a:pt x="3229" y="335"/>
                      <a:pt x="3250" y="303"/>
                    </a:cubicBezTo>
                    <a:cubicBezTo>
                      <a:pt x="3255" y="287"/>
                      <a:pt x="3266" y="282"/>
                      <a:pt x="3266" y="271"/>
                    </a:cubicBezTo>
                    <a:cubicBezTo>
                      <a:pt x="3176" y="271"/>
                      <a:pt x="3091" y="261"/>
                      <a:pt x="3007" y="250"/>
                    </a:cubicBezTo>
                    <a:cubicBezTo>
                      <a:pt x="2768" y="208"/>
                      <a:pt x="2551" y="139"/>
                      <a:pt x="2356" y="70"/>
                    </a:cubicBezTo>
                    <a:cubicBezTo>
                      <a:pt x="2313" y="49"/>
                      <a:pt x="2266" y="38"/>
                      <a:pt x="2223" y="22"/>
                    </a:cubicBezTo>
                    <a:cubicBezTo>
                      <a:pt x="2218" y="22"/>
                      <a:pt x="2207" y="12"/>
                      <a:pt x="2197" y="12"/>
                    </a:cubicBezTo>
                    <a:cubicBezTo>
                      <a:pt x="2102" y="12"/>
                      <a:pt x="1985" y="12"/>
                      <a:pt x="1863" y="1"/>
                    </a:cubicBezTo>
                    <a:cubicBezTo>
                      <a:pt x="1791" y="1"/>
                      <a:pt x="1715" y="1"/>
                      <a:pt x="1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3"/>
              <p:cNvSpPr/>
              <p:nvPr/>
            </p:nvSpPr>
            <p:spPr>
              <a:xfrm>
                <a:off x="517450" y="1111575"/>
                <a:ext cx="2382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23" extrusionOk="0">
                    <a:moveTo>
                      <a:pt x="588" y="0"/>
                    </a:moveTo>
                    <a:cubicBezTo>
                      <a:pt x="530" y="5"/>
                      <a:pt x="477" y="5"/>
                      <a:pt x="429" y="5"/>
                    </a:cubicBezTo>
                    <a:cubicBezTo>
                      <a:pt x="371" y="5"/>
                      <a:pt x="323" y="11"/>
                      <a:pt x="281" y="27"/>
                    </a:cubicBezTo>
                    <a:cubicBezTo>
                      <a:pt x="207" y="85"/>
                      <a:pt x="154" y="159"/>
                      <a:pt x="111" y="249"/>
                    </a:cubicBezTo>
                    <a:cubicBezTo>
                      <a:pt x="111" y="254"/>
                      <a:pt x="106" y="265"/>
                      <a:pt x="106" y="270"/>
                    </a:cubicBezTo>
                    <a:cubicBezTo>
                      <a:pt x="80" y="344"/>
                      <a:pt x="58" y="413"/>
                      <a:pt x="48" y="503"/>
                    </a:cubicBezTo>
                    <a:cubicBezTo>
                      <a:pt x="0" y="826"/>
                      <a:pt x="133" y="1112"/>
                      <a:pt x="429" y="1223"/>
                    </a:cubicBezTo>
                    <a:lnTo>
                      <a:pt x="455" y="1223"/>
                    </a:lnTo>
                    <a:cubicBezTo>
                      <a:pt x="535" y="1202"/>
                      <a:pt x="630" y="1191"/>
                      <a:pt x="715" y="1186"/>
                    </a:cubicBezTo>
                    <a:cubicBezTo>
                      <a:pt x="810" y="1112"/>
                      <a:pt x="874" y="1016"/>
                      <a:pt x="921" y="926"/>
                    </a:cubicBezTo>
                    <a:lnTo>
                      <a:pt x="921" y="921"/>
                    </a:lnTo>
                    <a:cubicBezTo>
                      <a:pt x="942" y="821"/>
                      <a:pt x="953" y="699"/>
                      <a:pt x="942" y="566"/>
                    </a:cubicBezTo>
                    <a:cubicBezTo>
                      <a:pt x="932" y="503"/>
                      <a:pt x="927" y="434"/>
                      <a:pt x="905" y="371"/>
                    </a:cubicBezTo>
                    <a:cubicBezTo>
                      <a:pt x="900" y="328"/>
                      <a:pt x="889" y="302"/>
                      <a:pt x="879" y="270"/>
                    </a:cubicBezTo>
                    <a:lnTo>
                      <a:pt x="868" y="233"/>
                    </a:lnTo>
                    <a:cubicBezTo>
                      <a:pt x="863" y="222"/>
                      <a:pt x="852" y="207"/>
                      <a:pt x="842" y="191"/>
                    </a:cubicBezTo>
                    <a:cubicBezTo>
                      <a:pt x="784" y="111"/>
                      <a:pt x="688" y="42"/>
                      <a:pt x="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3"/>
              <p:cNvSpPr/>
              <p:nvPr/>
            </p:nvSpPr>
            <p:spPr>
              <a:xfrm>
                <a:off x="542975" y="1106525"/>
                <a:ext cx="8287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140" extrusionOk="0">
                    <a:moveTo>
                      <a:pt x="1414" y="1758"/>
                    </a:moveTo>
                    <a:cubicBezTo>
                      <a:pt x="1419" y="1764"/>
                      <a:pt x="1419" y="1764"/>
                      <a:pt x="1425" y="1764"/>
                    </a:cubicBezTo>
                    <a:cubicBezTo>
                      <a:pt x="1419" y="1758"/>
                      <a:pt x="1419" y="1758"/>
                      <a:pt x="1414" y="1758"/>
                    </a:cubicBezTo>
                    <a:close/>
                    <a:moveTo>
                      <a:pt x="1687" y="1"/>
                    </a:moveTo>
                    <a:cubicBezTo>
                      <a:pt x="1608" y="1"/>
                      <a:pt x="1533" y="1"/>
                      <a:pt x="1462" y="1"/>
                    </a:cubicBezTo>
                    <a:cubicBezTo>
                      <a:pt x="1340" y="1"/>
                      <a:pt x="1223" y="12"/>
                      <a:pt x="1123" y="12"/>
                    </a:cubicBezTo>
                    <a:cubicBezTo>
                      <a:pt x="1112" y="12"/>
                      <a:pt x="1102" y="22"/>
                      <a:pt x="1096" y="22"/>
                    </a:cubicBezTo>
                    <a:cubicBezTo>
                      <a:pt x="1049" y="38"/>
                      <a:pt x="1006" y="49"/>
                      <a:pt x="964" y="70"/>
                    </a:cubicBezTo>
                    <a:cubicBezTo>
                      <a:pt x="768" y="144"/>
                      <a:pt x="557" y="213"/>
                      <a:pt x="318" y="250"/>
                    </a:cubicBezTo>
                    <a:cubicBezTo>
                      <a:pt x="239" y="260"/>
                      <a:pt x="144" y="266"/>
                      <a:pt x="59" y="266"/>
                    </a:cubicBezTo>
                    <a:cubicBezTo>
                      <a:pt x="64" y="282"/>
                      <a:pt x="70" y="287"/>
                      <a:pt x="70" y="303"/>
                    </a:cubicBezTo>
                    <a:cubicBezTo>
                      <a:pt x="91" y="334"/>
                      <a:pt x="91" y="356"/>
                      <a:pt x="101" y="371"/>
                    </a:cubicBezTo>
                    <a:cubicBezTo>
                      <a:pt x="117" y="419"/>
                      <a:pt x="133" y="461"/>
                      <a:pt x="138" y="504"/>
                    </a:cubicBezTo>
                    <a:cubicBezTo>
                      <a:pt x="160" y="594"/>
                      <a:pt x="165" y="679"/>
                      <a:pt x="165" y="758"/>
                    </a:cubicBezTo>
                    <a:cubicBezTo>
                      <a:pt x="165" y="917"/>
                      <a:pt x="123" y="1060"/>
                      <a:pt x="75" y="1165"/>
                    </a:cubicBezTo>
                    <a:cubicBezTo>
                      <a:pt x="48" y="1218"/>
                      <a:pt x="22" y="1266"/>
                      <a:pt x="1" y="1308"/>
                    </a:cubicBezTo>
                    <a:cubicBezTo>
                      <a:pt x="102" y="1291"/>
                      <a:pt x="203" y="1283"/>
                      <a:pt x="304" y="1283"/>
                    </a:cubicBezTo>
                    <a:cubicBezTo>
                      <a:pt x="761" y="1283"/>
                      <a:pt x="1208" y="1446"/>
                      <a:pt x="1620" y="1637"/>
                    </a:cubicBezTo>
                    <a:cubicBezTo>
                      <a:pt x="1583" y="1641"/>
                      <a:pt x="1545" y="1643"/>
                      <a:pt x="1508" y="1643"/>
                    </a:cubicBezTo>
                    <a:cubicBezTo>
                      <a:pt x="1409" y="1643"/>
                      <a:pt x="1311" y="1629"/>
                      <a:pt x="1208" y="1610"/>
                    </a:cubicBezTo>
                    <a:cubicBezTo>
                      <a:pt x="1128" y="1589"/>
                      <a:pt x="1049" y="1578"/>
                      <a:pt x="969" y="1557"/>
                    </a:cubicBezTo>
                    <a:lnTo>
                      <a:pt x="969" y="1557"/>
                    </a:lnTo>
                    <a:cubicBezTo>
                      <a:pt x="985" y="1562"/>
                      <a:pt x="1006" y="1573"/>
                      <a:pt x="1022" y="1584"/>
                    </a:cubicBezTo>
                    <a:cubicBezTo>
                      <a:pt x="1049" y="1589"/>
                      <a:pt x="1075" y="1605"/>
                      <a:pt x="1102" y="1610"/>
                    </a:cubicBezTo>
                    <a:cubicBezTo>
                      <a:pt x="1197" y="1642"/>
                      <a:pt x="1276" y="1684"/>
                      <a:pt x="1340" y="1711"/>
                    </a:cubicBezTo>
                    <a:cubicBezTo>
                      <a:pt x="1347" y="1714"/>
                      <a:pt x="1349" y="1718"/>
                      <a:pt x="1352" y="1722"/>
                    </a:cubicBezTo>
                    <a:lnTo>
                      <a:pt x="1352" y="1722"/>
                    </a:lnTo>
                    <a:cubicBezTo>
                      <a:pt x="1349" y="1721"/>
                      <a:pt x="1345" y="1721"/>
                      <a:pt x="1340" y="1721"/>
                    </a:cubicBezTo>
                    <a:cubicBezTo>
                      <a:pt x="1340" y="1732"/>
                      <a:pt x="1351" y="1732"/>
                      <a:pt x="1356" y="1732"/>
                    </a:cubicBezTo>
                    <a:cubicBezTo>
                      <a:pt x="1354" y="1728"/>
                      <a:pt x="1353" y="1725"/>
                      <a:pt x="1352" y="1722"/>
                    </a:cubicBezTo>
                    <a:lnTo>
                      <a:pt x="1352" y="1722"/>
                    </a:lnTo>
                    <a:cubicBezTo>
                      <a:pt x="1354" y="1724"/>
                      <a:pt x="1356" y="1726"/>
                      <a:pt x="1356" y="1732"/>
                    </a:cubicBezTo>
                    <a:cubicBezTo>
                      <a:pt x="1377" y="1737"/>
                      <a:pt x="1393" y="1748"/>
                      <a:pt x="1414" y="1758"/>
                    </a:cubicBezTo>
                    <a:lnTo>
                      <a:pt x="1419" y="1748"/>
                    </a:lnTo>
                    <a:cubicBezTo>
                      <a:pt x="1456" y="1785"/>
                      <a:pt x="1483" y="1795"/>
                      <a:pt x="1499" y="1811"/>
                    </a:cubicBezTo>
                    <a:lnTo>
                      <a:pt x="1515" y="1811"/>
                    </a:lnTo>
                    <a:cubicBezTo>
                      <a:pt x="1631" y="1848"/>
                      <a:pt x="1758" y="1891"/>
                      <a:pt x="1885" y="1917"/>
                    </a:cubicBezTo>
                    <a:cubicBezTo>
                      <a:pt x="2203" y="1981"/>
                      <a:pt x="2552" y="2049"/>
                      <a:pt x="2912" y="2092"/>
                    </a:cubicBezTo>
                    <a:cubicBezTo>
                      <a:pt x="3044" y="2108"/>
                      <a:pt x="3177" y="2118"/>
                      <a:pt x="3314" y="2139"/>
                    </a:cubicBezTo>
                    <a:cubicBezTo>
                      <a:pt x="3272" y="2102"/>
                      <a:pt x="3230" y="2060"/>
                      <a:pt x="3193" y="2007"/>
                    </a:cubicBezTo>
                    <a:cubicBezTo>
                      <a:pt x="3124" y="1896"/>
                      <a:pt x="3076" y="1758"/>
                      <a:pt x="3044" y="1600"/>
                    </a:cubicBezTo>
                    <a:cubicBezTo>
                      <a:pt x="2991" y="1287"/>
                      <a:pt x="3018" y="901"/>
                      <a:pt x="3134" y="504"/>
                    </a:cubicBezTo>
                    <a:cubicBezTo>
                      <a:pt x="3161" y="414"/>
                      <a:pt x="3193" y="329"/>
                      <a:pt x="3240" y="234"/>
                    </a:cubicBezTo>
                    <a:cubicBezTo>
                      <a:pt x="2938" y="102"/>
                      <a:pt x="2621" y="49"/>
                      <a:pt x="2330" y="22"/>
                    </a:cubicBezTo>
                    <a:cubicBezTo>
                      <a:pt x="2103" y="3"/>
                      <a:pt x="1884" y="1"/>
                      <a:pt x="1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3"/>
              <p:cNvSpPr/>
              <p:nvPr/>
            </p:nvSpPr>
            <p:spPr>
              <a:xfrm>
                <a:off x="623700" y="1101900"/>
                <a:ext cx="466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314" extrusionOk="0">
                    <a:moveTo>
                      <a:pt x="964" y="1"/>
                    </a:moveTo>
                    <a:lnTo>
                      <a:pt x="519" y="133"/>
                    </a:lnTo>
                    <a:cubicBezTo>
                      <a:pt x="482" y="170"/>
                      <a:pt x="440" y="207"/>
                      <a:pt x="408" y="255"/>
                    </a:cubicBezTo>
                    <a:cubicBezTo>
                      <a:pt x="292" y="403"/>
                      <a:pt x="202" y="594"/>
                      <a:pt x="144" y="763"/>
                    </a:cubicBezTo>
                    <a:cubicBezTo>
                      <a:pt x="54" y="1033"/>
                      <a:pt x="6" y="1287"/>
                      <a:pt x="1" y="1525"/>
                    </a:cubicBezTo>
                    <a:cubicBezTo>
                      <a:pt x="6" y="1546"/>
                      <a:pt x="6" y="1573"/>
                      <a:pt x="11" y="1589"/>
                    </a:cubicBezTo>
                    <a:cubicBezTo>
                      <a:pt x="38" y="1785"/>
                      <a:pt x="117" y="1980"/>
                      <a:pt x="249" y="2134"/>
                    </a:cubicBezTo>
                    <a:cubicBezTo>
                      <a:pt x="313" y="2208"/>
                      <a:pt x="398" y="2266"/>
                      <a:pt x="482" y="2293"/>
                    </a:cubicBezTo>
                    <a:cubicBezTo>
                      <a:pt x="488" y="2293"/>
                      <a:pt x="509" y="2303"/>
                      <a:pt x="546" y="2314"/>
                    </a:cubicBezTo>
                    <a:cubicBezTo>
                      <a:pt x="837" y="2303"/>
                      <a:pt x="1366" y="2298"/>
                      <a:pt x="1382" y="2293"/>
                    </a:cubicBezTo>
                    <a:cubicBezTo>
                      <a:pt x="1467" y="2266"/>
                      <a:pt x="1551" y="2208"/>
                      <a:pt x="1615" y="2134"/>
                    </a:cubicBezTo>
                    <a:cubicBezTo>
                      <a:pt x="1737" y="1975"/>
                      <a:pt x="1827" y="1785"/>
                      <a:pt x="1853" y="1589"/>
                    </a:cubicBezTo>
                    <a:cubicBezTo>
                      <a:pt x="1858" y="1573"/>
                      <a:pt x="1858" y="1552"/>
                      <a:pt x="1864" y="1525"/>
                    </a:cubicBezTo>
                    <a:cubicBezTo>
                      <a:pt x="1853" y="1292"/>
                      <a:pt x="1806" y="1033"/>
                      <a:pt x="1721" y="763"/>
                    </a:cubicBezTo>
                    <a:cubicBezTo>
                      <a:pt x="1657" y="583"/>
                      <a:pt x="1573" y="398"/>
                      <a:pt x="1456" y="255"/>
                    </a:cubicBezTo>
                    <a:cubicBezTo>
                      <a:pt x="1419" y="207"/>
                      <a:pt x="1377" y="170"/>
                      <a:pt x="1334" y="133"/>
                    </a:cubicBez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3"/>
              <p:cNvSpPr/>
              <p:nvPr/>
            </p:nvSpPr>
            <p:spPr>
              <a:xfrm>
                <a:off x="531325" y="953350"/>
                <a:ext cx="2316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6076" extrusionOk="0">
                    <a:moveTo>
                      <a:pt x="6347" y="353"/>
                    </a:moveTo>
                    <a:cubicBezTo>
                      <a:pt x="6348" y="353"/>
                      <a:pt x="6348" y="353"/>
                      <a:pt x="6347" y="354"/>
                    </a:cubicBezTo>
                    <a:lnTo>
                      <a:pt x="6347" y="354"/>
                    </a:lnTo>
                    <a:cubicBezTo>
                      <a:pt x="6347" y="354"/>
                      <a:pt x="6347" y="353"/>
                      <a:pt x="6347" y="353"/>
                    </a:cubicBezTo>
                    <a:close/>
                    <a:moveTo>
                      <a:pt x="6550" y="1"/>
                    </a:moveTo>
                    <a:cubicBezTo>
                      <a:pt x="6482" y="1"/>
                      <a:pt x="6409" y="6"/>
                      <a:pt x="6332" y="9"/>
                    </a:cubicBezTo>
                    <a:cubicBezTo>
                      <a:pt x="6205" y="20"/>
                      <a:pt x="6083" y="36"/>
                      <a:pt x="5935" y="36"/>
                    </a:cubicBezTo>
                    <a:cubicBezTo>
                      <a:pt x="5850" y="41"/>
                      <a:pt x="5802" y="41"/>
                      <a:pt x="5744" y="46"/>
                    </a:cubicBezTo>
                    <a:cubicBezTo>
                      <a:pt x="5686" y="57"/>
                      <a:pt x="5622" y="62"/>
                      <a:pt x="5569" y="73"/>
                    </a:cubicBezTo>
                    <a:cubicBezTo>
                      <a:pt x="5400" y="110"/>
                      <a:pt x="4791" y="216"/>
                      <a:pt x="4617" y="284"/>
                    </a:cubicBezTo>
                    <a:cubicBezTo>
                      <a:pt x="4442" y="216"/>
                      <a:pt x="3902" y="110"/>
                      <a:pt x="3733" y="73"/>
                    </a:cubicBezTo>
                    <a:cubicBezTo>
                      <a:pt x="3674" y="62"/>
                      <a:pt x="3611" y="57"/>
                      <a:pt x="3558" y="46"/>
                    </a:cubicBezTo>
                    <a:cubicBezTo>
                      <a:pt x="3500" y="41"/>
                      <a:pt x="3452" y="41"/>
                      <a:pt x="3367" y="36"/>
                    </a:cubicBezTo>
                    <a:cubicBezTo>
                      <a:pt x="3225" y="30"/>
                      <a:pt x="3097" y="20"/>
                      <a:pt x="2970" y="9"/>
                    </a:cubicBezTo>
                    <a:cubicBezTo>
                      <a:pt x="2907" y="6"/>
                      <a:pt x="2846" y="5"/>
                      <a:pt x="2788" y="5"/>
                    </a:cubicBezTo>
                    <a:cubicBezTo>
                      <a:pt x="2731" y="5"/>
                      <a:pt x="2677" y="6"/>
                      <a:pt x="2626" y="9"/>
                    </a:cubicBezTo>
                    <a:cubicBezTo>
                      <a:pt x="2573" y="20"/>
                      <a:pt x="2536" y="30"/>
                      <a:pt x="2510" y="41"/>
                    </a:cubicBezTo>
                    <a:cubicBezTo>
                      <a:pt x="2457" y="67"/>
                      <a:pt x="2431" y="83"/>
                      <a:pt x="2404" y="115"/>
                    </a:cubicBezTo>
                    <a:cubicBezTo>
                      <a:pt x="2298" y="205"/>
                      <a:pt x="2251" y="401"/>
                      <a:pt x="2192" y="618"/>
                    </a:cubicBezTo>
                    <a:cubicBezTo>
                      <a:pt x="2150" y="665"/>
                      <a:pt x="2118" y="718"/>
                      <a:pt x="2086" y="745"/>
                    </a:cubicBezTo>
                    <a:cubicBezTo>
                      <a:pt x="1991" y="851"/>
                      <a:pt x="1891" y="962"/>
                      <a:pt x="1795" y="1073"/>
                    </a:cubicBezTo>
                    <a:cubicBezTo>
                      <a:pt x="1742" y="1147"/>
                      <a:pt x="1679" y="1227"/>
                      <a:pt x="1615" y="1311"/>
                    </a:cubicBezTo>
                    <a:cubicBezTo>
                      <a:pt x="1398" y="1608"/>
                      <a:pt x="1123" y="1962"/>
                      <a:pt x="869" y="2370"/>
                    </a:cubicBezTo>
                    <a:cubicBezTo>
                      <a:pt x="620" y="2756"/>
                      <a:pt x="377" y="3196"/>
                      <a:pt x="186" y="3672"/>
                    </a:cubicBezTo>
                    <a:cubicBezTo>
                      <a:pt x="239" y="3587"/>
                      <a:pt x="287" y="3508"/>
                      <a:pt x="345" y="3423"/>
                    </a:cubicBezTo>
                    <a:cubicBezTo>
                      <a:pt x="472" y="3233"/>
                      <a:pt x="610" y="3042"/>
                      <a:pt x="768" y="2846"/>
                    </a:cubicBezTo>
                    <a:cubicBezTo>
                      <a:pt x="933" y="2656"/>
                      <a:pt x="1123" y="2460"/>
                      <a:pt x="1404" y="2343"/>
                    </a:cubicBezTo>
                    <a:cubicBezTo>
                      <a:pt x="1538" y="2294"/>
                      <a:pt x="1674" y="2274"/>
                      <a:pt x="1806" y="2274"/>
                    </a:cubicBezTo>
                    <a:cubicBezTo>
                      <a:pt x="1955" y="2274"/>
                      <a:pt x="2098" y="2299"/>
                      <a:pt x="2224" y="2333"/>
                    </a:cubicBezTo>
                    <a:cubicBezTo>
                      <a:pt x="2288" y="2343"/>
                      <a:pt x="2356" y="2359"/>
                      <a:pt x="2415" y="2365"/>
                    </a:cubicBezTo>
                    <a:cubicBezTo>
                      <a:pt x="2441" y="2359"/>
                      <a:pt x="2473" y="2343"/>
                      <a:pt x="2515" y="2343"/>
                    </a:cubicBezTo>
                    <a:cubicBezTo>
                      <a:pt x="2817" y="2195"/>
                      <a:pt x="2833" y="1798"/>
                      <a:pt x="2801" y="1539"/>
                    </a:cubicBezTo>
                    <a:cubicBezTo>
                      <a:pt x="2766" y="1267"/>
                      <a:pt x="2678" y="1096"/>
                      <a:pt x="2669" y="1080"/>
                    </a:cubicBezTo>
                    <a:lnTo>
                      <a:pt x="2669" y="1080"/>
                    </a:lnTo>
                    <a:cubicBezTo>
                      <a:pt x="2685" y="1091"/>
                      <a:pt x="2855" y="1180"/>
                      <a:pt x="2997" y="1459"/>
                    </a:cubicBezTo>
                    <a:cubicBezTo>
                      <a:pt x="3023" y="1512"/>
                      <a:pt x="3050" y="1576"/>
                      <a:pt x="3066" y="1645"/>
                    </a:cubicBezTo>
                    <a:cubicBezTo>
                      <a:pt x="3076" y="1597"/>
                      <a:pt x="3076" y="1555"/>
                      <a:pt x="3076" y="1523"/>
                    </a:cubicBezTo>
                    <a:cubicBezTo>
                      <a:pt x="3092" y="1359"/>
                      <a:pt x="3076" y="1211"/>
                      <a:pt x="3039" y="1089"/>
                    </a:cubicBezTo>
                    <a:cubicBezTo>
                      <a:pt x="2965" y="840"/>
                      <a:pt x="2833" y="692"/>
                      <a:pt x="2838" y="692"/>
                    </a:cubicBezTo>
                    <a:lnTo>
                      <a:pt x="2838" y="692"/>
                    </a:lnTo>
                    <a:cubicBezTo>
                      <a:pt x="2838" y="692"/>
                      <a:pt x="2880" y="703"/>
                      <a:pt x="2949" y="745"/>
                    </a:cubicBezTo>
                    <a:cubicBezTo>
                      <a:pt x="3023" y="777"/>
                      <a:pt x="3124" y="851"/>
                      <a:pt x="3214" y="983"/>
                    </a:cubicBezTo>
                    <a:cubicBezTo>
                      <a:pt x="3262" y="1041"/>
                      <a:pt x="3309" y="1131"/>
                      <a:pt x="3341" y="1232"/>
                    </a:cubicBezTo>
                    <a:cubicBezTo>
                      <a:pt x="3314" y="1020"/>
                      <a:pt x="3288" y="840"/>
                      <a:pt x="3214" y="703"/>
                    </a:cubicBezTo>
                    <a:cubicBezTo>
                      <a:pt x="3119" y="470"/>
                      <a:pt x="2949" y="353"/>
                      <a:pt x="2960" y="353"/>
                    </a:cubicBezTo>
                    <a:lnTo>
                      <a:pt x="2960" y="353"/>
                    </a:lnTo>
                    <a:cubicBezTo>
                      <a:pt x="2960" y="353"/>
                      <a:pt x="2997" y="353"/>
                      <a:pt x="3076" y="380"/>
                    </a:cubicBezTo>
                    <a:cubicBezTo>
                      <a:pt x="3150" y="406"/>
                      <a:pt x="3267" y="454"/>
                      <a:pt x="3373" y="570"/>
                    </a:cubicBezTo>
                    <a:cubicBezTo>
                      <a:pt x="3399" y="597"/>
                      <a:pt x="3420" y="628"/>
                      <a:pt x="3447" y="655"/>
                    </a:cubicBezTo>
                    <a:cubicBezTo>
                      <a:pt x="3442" y="602"/>
                      <a:pt x="3436" y="560"/>
                      <a:pt x="3415" y="512"/>
                    </a:cubicBezTo>
                    <a:lnTo>
                      <a:pt x="3415" y="512"/>
                    </a:lnTo>
                    <a:cubicBezTo>
                      <a:pt x="3479" y="591"/>
                      <a:pt x="3547" y="703"/>
                      <a:pt x="3579" y="798"/>
                    </a:cubicBezTo>
                    <a:cubicBezTo>
                      <a:pt x="3611" y="533"/>
                      <a:pt x="3505" y="353"/>
                      <a:pt x="3373" y="147"/>
                    </a:cubicBezTo>
                    <a:cubicBezTo>
                      <a:pt x="3373" y="141"/>
                      <a:pt x="3367" y="141"/>
                      <a:pt x="3367" y="136"/>
                    </a:cubicBezTo>
                    <a:cubicBezTo>
                      <a:pt x="3373" y="136"/>
                      <a:pt x="3373" y="136"/>
                      <a:pt x="3383" y="147"/>
                    </a:cubicBezTo>
                    <a:cubicBezTo>
                      <a:pt x="3569" y="216"/>
                      <a:pt x="3727" y="311"/>
                      <a:pt x="3844" y="438"/>
                    </a:cubicBezTo>
                    <a:cubicBezTo>
                      <a:pt x="3844" y="417"/>
                      <a:pt x="3844" y="411"/>
                      <a:pt x="3849" y="406"/>
                    </a:cubicBezTo>
                    <a:lnTo>
                      <a:pt x="3870" y="406"/>
                    </a:lnTo>
                    <a:cubicBezTo>
                      <a:pt x="3918" y="427"/>
                      <a:pt x="4024" y="544"/>
                      <a:pt x="4130" y="777"/>
                    </a:cubicBezTo>
                    <a:cubicBezTo>
                      <a:pt x="4177" y="877"/>
                      <a:pt x="4214" y="999"/>
                      <a:pt x="4241" y="1147"/>
                    </a:cubicBezTo>
                    <a:lnTo>
                      <a:pt x="4241" y="1676"/>
                    </a:lnTo>
                    <a:cubicBezTo>
                      <a:pt x="4230" y="1751"/>
                      <a:pt x="4204" y="1830"/>
                      <a:pt x="4167" y="1899"/>
                    </a:cubicBezTo>
                    <a:cubicBezTo>
                      <a:pt x="4050" y="2126"/>
                      <a:pt x="3860" y="2243"/>
                      <a:pt x="3690" y="2338"/>
                    </a:cubicBezTo>
                    <a:cubicBezTo>
                      <a:pt x="3526" y="2423"/>
                      <a:pt x="3373" y="2476"/>
                      <a:pt x="3251" y="2529"/>
                    </a:cubicBezTo>
                    <a:cubicBezTo>
                      <a:pt x="3240" y="2529"/>
                      <a:pt x="3235" y="2529"/>
                      <a:pt x="3230" y="2534"/>
                    </a:cubicBezTo>
                    <a:cubicBezTo>
                      <a:pt x="3203" y="2555"/>
                      <a:pt x="3177" y="2576"/>
                      <a:pt x="3150" y="2587"/>
                    </a:cubicBezTo>
                    <a:cubicBezTo>
                      <a:pt x="3103" y="2624"/>
                      <a:pt x="3055" y="2650"/>
                      <a:pt x="3002" y="2677"/>
                    </a:cubicBezTo>
                    <a:lnTo>
                      <a:pt x="2933" y="2709"/>
                    </a:lnTo>
                    <a:cubicBezTo>
                      <a:pt x="2907" y="2730"/>
                      <a:pt x="2880" y="2740"/>
                      <a:pt x="2843" y="2756"/>
                    </a:cubicBezTo>
                    <a:cubicBezTo>
                      <a:pt x="2757" y="2788"/>
                      <a:pt x="2661" y="2805"/>
                      <a:pt x="2566" y="2805"/>
                    </a:cubicBezTo>
                    <a:cubicBezTo>
                      <a:pt x="2533" y="2805"/>
                      <a:pt x="2500" y="2803"/>
                      <a:pt x="2468" y="2799"/>
                    </a:cubicBezTo>
                    <a:cubicBezTo>
                      <a:pt x="2341" y="2788"/>
                      <a:pt x="2224" y="2756"/>
                      <a:pt x="2113" y="2714"/>
                    </a:cubicBezTo>
                    <a:cubicBezTo>
                      <a:pt x="1991" y="2677"/>
                      <a:pt x="1891" y="2635"/>
                      <a:pt x="1779" y="2608"/>
                    </a:cubicBezTo>
                    <a:cubicBezTo>
                      <a:pt x="1748" y="2597"/>
                      <a:pt x="1716" y="2587"/>
                      <a:pt x="1679" y="2587"/>
                    </a:cubicBezTo>
                    <a:cubicBezTo>
                      <a:pt x="1626" y="2597"/>
                      <a:pt x="1568" y="2608"/>
                      <a:pt x="1515" y="2624"/>
                    </a:cubicBezTo>
                    <a:cubicBezTo>
                      <a:pt x="1467" y="2661"/>
                      <a:pt x="1319" y="2730"/>
                      <a:pt x="1139" y="2899"/>
                    </a:cubicBezTo>
                    <a:cubicBezTo>
                      <a:pt x="922" y="3106"/>
                      <a:pt x="663" y="3444"/>
                      <a:pt x="430" y="3841"/>
                    </a:cubicBezTo>
                    <a:cubicBezTo>
                      <a:pt x="409" y="3873"/>
                      <a:pt x="398" y="3900"/>
                      <a:pt x="382" y="3926"/>
                    </a:cubicBezTo>
                    <a:cubicBezTo>
                      <a:pt x="398" y="3926"/>
                      <a:pt x="398" y="3931"/>
                      <a:pt x="398" y="3931"/>
                    </a:cubicBezTo>
                    <a:lnTo>
                      <a:pt x="382" y="3931"/>
                    </a:lnTo>
                    <a:cubicBezTo>
                      <a:pt x="266" y="4143"/>
                      <a:pt x="165" y="4355"/>
                      <a:pt x="80" y="4535"/>
                    </a:cubicBezTo>
                    <a:cubicBezTo>
                      <a:pt x="97" y="4546"/>
                      <a:pt x="104" y="4551"/>
                      <a:pt x="101" y="4551"/>
                    </a:cubicBezTo>
                    <a:cubicBezTo>
                      <a:pt x="99" y="4551"/>
                      <a:pt x="90" y="4547"/>
                      <a:pt x="75" y="4540"/>
                    </a:cubicBezTo>
                    <a:lnTo>
                      <a:pt x="33" y="4641"/>
                    </a:lnTo>
                    <a:cubicBezTo>
                      <a:pt x="17" y="4815"/>
                      <a:pt x="1" y="5080"/>
                      <a:pt x="43" y="5376"/>
                    </a:cubicBezTo>
                    <a:cubicBezTo>
                      <a:pt x="70" y="5620"/>
                      <a:pt x="139" y="5821"/>
                      <a:pt x="229" y="5943"/>
                    </a:cubicBezTo>
                    <a:cubicBezTo>
                      <a:pt x="266" y="6006"/>
                      <a:pt x="313" y="6049"/>
                      <a:pt x="345" y="6075"/>
                    </a:cubicBezTo>
                    <a:cubicBezTo>
                      <a:pt x="477" y="6070"/>
                      <a:pt x="631" y="6043"/>
                      <a:pt x="800" y="5996"/>
                    </a:cubicBezTo>
                    <a:cubicBezTo>
                      <a:pt x="816" y="5996"/>
                      <a:pt x="821" y="5990"/>
                      <a:pt x="827" y="5990"/>
                    </a:cubicBezTo>
                    <a:cubicBezTo>
                      <a:pt x="843" y="5990"/>
                      <a:pt x="853" y="5985"/>
                      <a:pt x="864" y="5974"/>
                    </a:cubicBezTo>
                    <a:cubicBezTo>
                      <a:pt x="874" y="5974"/>
                      <a:pt x="896" y="5969"/>
                      <a:pt x="906" y="5964"/>
                    </a:cubicBezTo>
                    <a:cubicBezTo>
                      <a:pt x="1075" y="5916"/>
                      <a:pt x="1245" y="5869"/>
                      <a:pt x="1446" y="5826"/>
                    </a:cubicBezTo>
                    <a:cubicBezTo>
                      <a:pt x="1515" y="5805"/>
                      <a:pt x="1589" y="5800"/>
                      <a:pt x="1663" y="5784"/>
                    </a:cubicBezTo>
                    <a:cubicBezTo>
                      <a:pt x="1822" y="5736"/>
                      <a:pt x="1986" y="5710"/>
                      <a:pt x="2139" y="5705"/>
                    </a:cubicBezTo>
                    <a:cubicBezTo>
                      <a:pt x="2203" y="5699"/>
                      <a:pt x="2277" y="5699"/>
                      <a:pt x="2346" y="5699"/>
                    </a:cubicBezTo>
                    <a:cubicBezTo>
                      <a:pt x="2388" y="5694"/>
                      <a:pt x="2436" y="5694"/>
                      <a:pt x="2489" y="5683"/>
                    </a:cubicBezTo>
                    <a:lnTo>
                      <a:pt x="2637" y="5683"/>
                    </a:lnTo>
                    <a:cubicBezTo>
                      <a:pt x="2622" y="5683"/>
                      <a:pt x="2617" y="5679"/>
                      <a:pt x="2612" y="5678"/>
                    </a:cubicBezTo>
                    <a:lnTo>
                      <a:pt x="2612" y="5678"/>
                    </a:lnTo>
                    <a:cubicBezTo>
                      <a:pt x="2685" y="5679"/>
                      <a:pt x="2758" y="5683"/>
                      <a:pt x="2822" y="5683"/>
                    </a:cubicBezTo>
                    <a:lnTo>
                      <a:pt x="2875" y="5683"/>
                    </a:lnTo>
                    <a:cubicBezTo>
                      <a:pt x="2944" y="5683"/>
                      <a:pt x="3013" y="5694"/>
                      <a:pt x="3087" y="5694"/>
                    </a:cubicBezTo>
                    <a:cubicBezTo>
                      <a:pt x="3140" y="5699"/>
                      <a:pt x="3193" y="5705"/>
                      <a:pt x="3235" y="5710"/>
                    </a:cubicBezTo>
                    <a:cubicBezTo>
                      <a:pt x="3235" y="5710"/>
                      <a:pt x="3230" y="5705"/>
                      <a:pt x="3225" y="5705"/>
                    </a:cubicBezTo>
                    <a:cubicBezTo>
                      <a:pt x="3209" y="5705"/>
                      <a:pt x="3203" y="5694"/>
                      <a:pt x="3193" y="5694"/>
                    </a:cubicBezTo>
                    <a:lnTo>
                      <a:pt x="3256" y="5694"/>
                    </a:lnTo>
                    <a:lnTo>
                      <a:pt x="3251" y="5705"/>
                    </a:lnTo>
                    <a:lnTo>
                      <a:pt x="3251" y="5710"/>
                    </a:lnTo>
                    <a:cubicBezTo>
                      <a:pt x="3256" y="5710"/>
                      <a:pt x="5744" y="5705"/>
                      <a:pt x="6035" y="5705"/>
                    </a:cubicBezTo>
                    <a:lnTo>
                      <a:pt x="6062" y="5705"/>
                    </a:lnTo>
                    <a:cubicBezTo>
                      <a:pt x="6056" y="5705"/>
                      <a:pt x="6051" y="5705"/>
                      <a:pt x="6051" y="5710"/>
                    </a:cubicBezTo>
                    <a:cubicBezTo>
                      <a:pt x="6104" y="5705"/>
                      <a:pt x="6157" y="5705"/>
                      <a:pt x="6199" y="5694"/>
                    </a:cubicBezTo>
                    <a:cubicBezTo>
                      <a:pt x="6273" y="5683"/>
                      <a:pt x="6342" y="5683"/>
                      <a:pt x="6411" y="5683"/>
                    </a:cubicBezTo>
                    <a:lnTo>
                      <a:pt x="6464" y="5683"/>
                    </a:lnTo>
                    <a:cubicBezTo>
                      <a:pt x="6525" y="5683"/>
                      <a:pt x="6594" y="5683"/>
                      <a:pt x="6664" y="5680"/>
                    </a:cubicBezTo>
                    <a:lnTo>
                      <a:pt x="6664" y="5680"/>
                    </a:lnTo>
                    <a:cubicBezTo>
                      <a:pt x="6660" y="5681"/>
                      <a:pt x="6654" y="5683"/>
                      <a:pt x="6644" y="5683"/>
                    </a:cubicBezTo>
                    <a:lnTo>
                      <a:pt x="6792" y="5683"/>
                    </a:lnTo>
                    <a:cubicBezTo>
                      <a:pt x="6845" y="5683"/>
                      <a:pt x="6887" y="5694"/>
                      <a:pt x="6935" y="5699"/>
                    </a:cubicBezTo>
                    <a:cubicBezTo>
                      <a:pt x="7004" y="5699"/>
                      <a:pt x="7067" y="5699"/>
                      <a:pt x="7141" y="5705"/>
                    </a:cubicBezTo>
                    <a:cubicBezTo>
                      <a:pt x="7295" y="5710"/>
                      <a:pt x="7459" y="5736"/>
                      <a:pt x="7618" y="5784"/>
                    </a:cubicBezTo>
                    <a:lnTo>
                      <a:pt x="7835" y="5826"/>
                    </a:lnTo>
                    <a:cubicBezTo>
                      <a:pt x="8036" y="5869"/>
                      <a:pt x="8205" y="5922"/>
                      <a:pt x="8369" y="5964"/>
                    </a:cubicBezTo>
                    <a:cubicBezTo>
                      <a:pt x="8385" y="5969"/>
                      <a:pt x="8406" y="5969"/>
                      <a:pt x="8417" y="5974"/>
                    </a:cubicBezTo>
                    <a:cubicBezTo>
                      <a:pt x="8433" y="5985"/>
                      <a:pt x="8438" y="5990"/>
                      <a:pt x="8449" y="5990"/>
                    </a:cubicBezTo>
                    <a:cubicBezTo>
                      <a:pt x="8459" y="5990"/>
                      <a:pt x="8470" y="5996"/>
                      <a:pt x="8475" y="5996"/>
                    </a:cubicBezTo>
                    <a:cubicBezTo>
                      <a:pt x="8650" y="6043"/>
                      <a:pt x="8803" y="6064"/>
                      <a:pt x="8925" y="6075"/>
                    </a:cubicBezTo>
                    <a:cubicBezTo>
                      <a:pt x="8962" y="6043"/>
                      <a:pt x="9005" y="5996"/>
                      <a:pt x="9047" y="5943"/>
                    </a:cubicBezTo>
                    <a:cubicBezTo>
                      <a:pt x="9132" y="5810"/>
                      <a:pt x="9200" y="5615"/>
                      <a:pt x="9232" y="5376"/>
                    </a:cubicBezTo>
                    <a:cubicBezTo>
                      <a:pt x="9264" y="5080"/>
                      <a:pt x="9259" y="4815"/>
                      <a:pt x="9259" y="4641"/>
                    </a:cubicBezTo>
                    <a:cubicBezTo>
                      <a:pt x="9237" y="4609"/>
                      <a:pt x="9232" y="4577"/>
                      <a:pt x="9216" y="4540"/>
                    </a:cubicBezTo>
                    <a:lnTo>
                      <a:pt x="9216" y="4535"/>
                    </a:lnTo>
                    <a:cubicBezTo>
                      <a:pt x="9132" y="4349"/>
                      <a:pt x="9031" y="4143"/>
                      <a:pt x="8915" y="3931"/>
                    </a:cubicBezTo>
                    <a:lnTo>
                      <a:pt x="8899" y="3931"/>
                    </a:lnTo>
                    <a:cubicBezTo>
                      <a:pt x="8899" y="3931"/>
                      <a:pt x="8909" y="3931"/>
                      <a:pt x="8915" y="3926"/>
                    </a:cubicBezTo>
                    <a:cubicBezTo>
                      <a:pt x="8899" y="3900"/>
                      <a:pt x="8888" y="3873"/>
                      <a:pt x="8867" y="3841"/>
                    </a:cubicBezTo>
                    <a:cubicBezTo>
                      <a:pt x="8634" y="3444"/>
                      <a:pt x="8380" y="3106"/>
                      <a:pt x="8158" y="2899"/>
                    </a:cubicBezTo>
                    <a:cubicBezTo>
                      <a:pt x="7983" y="2730"/>
                      <a:pt x="7824" y="2661"/>
                      <a:pt x="7782" y="2624"/>
                    </a:cubicBezTo>
                    <a:cubicBezTo>
                      <a:pt x="7729" y="2608"/>
                      <a:pt x="7676" y="2597"/>
                      <a:pt x="7618" y="2587"/>
                    </a:cubicBezTo>
                    <a:lnTo>
                      <a:pt x="7517" y="2608"/>
                    </a:lnTo>
                    <a:cubicBezTo>
                      <a:pt x="7401" y="2635"/>
                      <a:pt x="7305" y="2677"/>
                      <a:pt x="7189" y="2714"/>
                    </a:cubicBezTo>
                    <a:cubicBezTo>
                      <a:pt x="7067" y="2756"/>
                      <a:pt x="6951" y="2788"/>
                      <a:pt x="6829" y="2799"/>
                    </a:cubicBezTo>
                    <a:cubicBezTo>
                      <a:pt x="6797" y="2803"/>
                      <a:pt x="6764" y="2805"/>
                      <a:pt x="6731" y="2805"/>
                    </a:cubicBezTo>
                    <a:cubicBezTo>
                      <a:pt x="6636" y="2805"/>
                      <a:pt x="6540" y="2788"/>
                      <a:pt x="6453" y="2756"/>
                    </a:cubicBezTo>
                    <a:cubicBezTo>
                      <a:pt x="6427" y="2746"/>
                      <a:pt x="6395" y="2730"/>
                      <a:pt x="6369" y="2709"/>
                    </a:cubicBezTo>
                    <a:lnTo>
                      <a:pt x="6295" y="2677"/>
                    </a:lnTo>
                    <a:cubicBezTo>
                      <a:pt x="6242" y="2650"/>
                      <a:pt x="6194" y="2624"/>
                      <a:pt x="6146" y="2587"/>
                    </a:cubicBezTo>
                    <a:cubicBezTo>
                      <a:pt x="6120" y="2576"/>
                      <a:pt x="6093" y="2555"/>
                      <a:pt x="6067" y="2534"/>
                    </a:cubicBezTo>
                    <a:cubicBezTo>
                      <a:pt x="6062" y="2534"/>
                      <a:pt x="6056" y="2529"/>
                      <a:pt x="6051" y="2529"/>
                    </a:cubicBezTo>
                    <a:cubicBezTo>
                      <a:pt x="5929" y="2476"/>
                      <a:pt x="5776" y="2423"/>
                      <a:pt x="5606" y="2338"/>
                    </a:cubicBezTo>
                    <a:cubicBezTo>
                      <a:pt x="5442" y="2243"/>
                      <a:pt x="5246" y="2126"/>
                      <a:pt x="5130" y="1899"/>
                    </a:cubicBezTo>
                    <a:cubicBezTo>
                      <a:pt x="5098" y="1830"/>
                      <a:pt x="5072" y="1751"/>
                      <a:pt x="5056" y="1676"/>
                    </a:cubicBezTo>
                    <a:lnTo>
                      <a:pt x="5056" y="1147"/>
                    </a:lnTo>
                    <a:cubicBezTo>
                      <a:pt x="5082" y="999"/>
                      <a:pt x="5130" y="882"/>
                      <a:pt x="5167" y="777"/>
                    </a:cubicBezTo>
                    <a:cubicBezTo>
                      <a:pt x="5268" y="549"/>
                      <a:pt x="5379" y="427"/>
                      <a:pt x="5426" y="406"/>
                    </a:cubicBezTo>
                    <a:lnTo>
                      <a:pt x="5448" y="406"/>
                    </a:lnTo>
                    <a:cubicBezTo>
                      <a:pt x="5453" y="411"/>
                      <a:pt x="5453" y="427"/>
                      <a:pt x="5453" y="438"/>
                    </a:cubicBezTo>
                    <a:cubicBezTo>
                      <a:pt x="5580" y="311"/>
                      <a:pt x="5739" y="216"/>
                      <a:pt x="5919" y="147"/>
                    </a:cubicBezTo>
                    <a:lnTo>
                      <a:pt x="5925" y="141"/>
                    </a:lnTo>
                    <a:lnTo>
                      <a:pt x="5925" y="141"/>
                    </a:lnTo>
                    <a:cubicBezTo>
                      <a:pt x="5924" y="142"/>
                      <a:pt x="5924" y="144"/>
                      <a:pt x="5924" y="147"/>
                    </a:cubicBezTo>
                    <a:cubicBezTo>
                      <a:pt x="5792" y="353"/>
                      <a:pt x="5686" y="533"/>
                      <a:pt x="5718" y="798"/>
                    </a:cubicBezTo>
                    <a:cubicBezTo>
                      <a:pt x="5760" y="708"/>
                      <a:pt x="5818" y="591"/>
                      <a:pt x="5882" y="512"/>
                    </a:cubicBezTo>
                    <a:lnTo>
                      <a:pt x="5882" y="512"/>
                    </a:lnTo>
                    <a:cubicBezTo>
                      <a:pt x="5860" y="549"/>
                      <a:pt x="5855" y="602"/>
                      <a:pt x="5850" y="655"/>
                    </a:cubicBezTo>
                    <a:cubicBezTo>
                      <a:pt x="5876" y="623"/>
                      <a:pt x="5898" y="591"/>
                      <a:pt x="5924" y="570"/>
                    </a:cubicBezTo>
                    <a:cubicBezTo>
                      <a:pt x="6035" y="459"/>
                      <a:pt x="6146" y="406"/>
                      <a:pt x="6226" y="380"/>
                    </a:cubicBezTo>
                    <a:cubicBezTo>
                      <a:pt x="6300" y="360"/>
                      <a:pt x="6342" y="359"/>
                      <a:pt x="6347" y="354"/>
                    </a:cubicBezTo>
                    <a:lnTo>
                      <a:pt x="6347" y="354"/>
                    </a:lnTo>
                    <a:cubicBezTo>
                      <a:pt x="6336" y="366"/>
                      <a:pt x="6188" y="477"/>
                      <a:pt x="6088" y="703"/>
                    </a:cubicBezTo>
                    <a:cubicBezTo>
                      <a:pt x="6025" y="840"/>
                      <a:pt x="5988" y="1020"/>
                      <a:pt x="5972" y="1232"/>
                    </a:cubicBezTo>
                    <a:cubicBezTo>
                      <a:pt x="6003" y="1131"/>
                      <a:pt x="6051" y="1047"/>
                      <a:pt x="6093" y="983"/>
                    </a:cubicBezTo>
                    <a:cubicBezTo>
                      <a:pt x="6194" y="851"/>
                      <a:pt x="6295" y="782"/>
                      <a:pt x="6358" y="745"/>
                    </a:cubicBezTo>
                    <a:cubicBezTo>
                      <a:pt x="6432" y="703"/>
                      <a:pt x="6474" y="692"/>
                      <a:pt x="6474" y="692"/>
                    </a:cubicBezTo>
                    <a:lnTo>
                      <a:pt x="6474" y="692"/>
                    </a:lnTo>
                    <a:cubicBezTo>
                      <a:pt x="6480" y="692"/>
                      <a:pt x="6347" y="840"/>
                      <a:pt x="6273" y="1089"/>
                    </a:cubicBezTo>
                    <a:cubicBezTo>
                      <a:pt x="6236" y="1211"/>
                      <a:pt x="6220" y="1359"/>
                      <a:pt x="6236" y="1523"/>
                    </a:cubicBezTo>
                    <a:cubicBezTo>
                      <a:pt x="6236" y="1555"/>
                      <a:pt x="6242" y="1602"/>
                      <a:pt x="6247" y="1645"/>
                    </a:cubicBezTo>
                    <a:cubicBezTo>
                      <a:pt x="6257" y="1576"/>
                      <a:pt x="6289" y="1512"/>
                      <a:pt x="6316" y="1459"/>
                    </a:cubicBezTo>
                    <a:cubicBezTo>
                      <a:pt x="6459" y="1152"/>
                      <a:pt x="6644" y="1078"/>
                      <a:pt x="6644" y="1078"/>
                    </a:cubicBezTo>
                    <a:lnTo>
                      <a:pt x="6644" y="1078"/>
                    </a:lnTo>
                    <a:cubicBezTo>
                      <a:pt x="6644" y="1078"/>
                      <a:pt x="6543" y="1253"/>
                      <a:pt x="6512" y="1539"/>
                    </a:cubicBezTo>
                    <a:cubicBezTo>
                      <a:pt x="6480" y="1793"/>
                      <a:pt x="6490" y="2190"/>
                      <a:pt x="6797" y="2343"/>
                    </a:cubicBezTo>
                    <a:lnTo>
                      <a:pt x="6898" y="2365"/>
                    </a:lnTo>
                    <a:cubicBezTo>
                      <a:pt x="6961" y="2359"/>
                      <a:pt x="7020" y="2343"/>
                      <a:pt x="7088" y="2333"/>
                    </a:cubicBezTo>
                    <a:cubicBezTo>
                      <a:pt x="7215" y="2299"/>
                      <a:pt x="7358" y="2274"/>
                      <a:pt x="7507" y="2274"/>
                    </a:cubicBezTo>
                    <a:cubicBezTo>
                      <a:pt x="7638" y="2274"/>
                      <a:pt x="7775" y="2294"/>
                      <a:pt x="7909" y="2343"/>
                    </a:cubicBezTo>
                    <a:cubicBezTo>
                      <a:pt x="8184" y="2460"/>
                      <a:pt x="8380" y="2656"/>
                      <a:pt x="8544" y="2846"/>
                    </a:cubicBezTo>
                    <a:cubicBezTo>
                      <a:pt x="8708" y="3037"/>
                      <a:pt x="8840" y="3233"/>
                      <a:pt x="8968" y="3423"/>
                    </a:cubicBezTo>
                    <a:cubicBezTo>
                      <a:pt x="9020" y="3508"/>
                      <a:pt x="9073" y="3587"/>
                      <a:pt x="9126" y="3672"/>
                    </a:cubicBezTo>
                    <a:cubicBezTo>
                      <a:pt x="8930" y="3190"/>
                      <a:pt x="8682" y="2756"/>
                      <a:pt x="8444" y="2370"/>
                    </a:cubicBezTo>
                    <a:cubicBezTo>
                      <a:pt x="8184" y="1962"/>
                      <a:pt x="7914" y="1608"/>
                      <a:pt x="7697" y="1311"/>
                    </a:cubicBezTo>
                    <a:cubicBezTo>
                      <a:pt x="7628" y="1227"/>
                      <a:pt x="7575" y="1147"/>
                      <a:pt x="7517" y="1073"/>
                    </a:cubicBezTo>
                    <a:cubicBezTo>
                      <a:pt x="7417" y="962"/>
                      <a:pt x="7327" y="851"/>
                      <a:pt x="7226" y="745"/>
                    </a:cubicBezTo>
                    <a:cubicBezTo>
                      <a:pt x="7200" y="718"/>
                      <a:pt x="7157" y="665"/>
                      <a:pt x="7120" y="618"/>
                    </a:cubicBezTo>
                    <a:cubicBezTo>
                      <a:pt x="7051" y="401"/>
                      <a:pt x="7014" y="216"/>
                      <a:pt x="6903" y="115"/>
                    </a:cubicBezTo>
                    <a:cubicBezTo>
                      <a:pt x="6877" y="83"/>
                      <a:pt x="6840" y="67"/>
                      <a:pt x="6797" y="41"/>
                    </a:cubicBezTo>
                    <a:cubicBezTo>
                      <a:pt x="6771" y="20"/>
                      <a:pt x="6729" y="14"/>
                      <a:pt x="6676" y="9"/>
                    </a:cubicBezTo>
                    <a:cubicBezTo>
                      <a:pt x="6636" y="3"/>
                      <a:pt x="6594" y="1"/>
                      <a:pt x="6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3"/>
              <p:cNvSpPr/>
              <p:nvPr/>
            </p:nvSpPr>
            <p:spPr>
              <a:xfrm>
                <a:off x="752450" y="1111175"/>
                <a:ext cx="238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34" extrusionOk="0">
                    <a:moveTo>
                      <a:pt x="366" y="0"/>
                    </a:moveTo>
                    <a:cubicBezTo>
                      <a:pt x="281" y="53"/>
                      <a:pt x="186" y="122"/>
                      <a:pt x="123" y="201"/>
                    </a:cubicBezTo>
                    <a:cubicBezTo>
                      <a:pt x="117" y="212"/>
                      <a:pt x="101" y="233"/>
                      <a:pt x="96" y="238"/>
                    </a:cubicBezTo>
                    <a:cubicBezTo>
                      <a:pt x="96" y="238"/>
                      <a:pt x="91" y="265"/>
                      <a:pt x="75" y="281"/>
                    </a:cubicBezTo>
                    <a:cubicBezTo>
                      <a:pt x="64" y="307"/>
                      <a:pt x="48" y="339"/>
                      <a:pt x="48" y="381"/>
                    </a:cubicBezTo>
                    <a:cubicBezTo>
                      <a:pt x="27" y="445"/>
                      <a:pt x="17" y="514"/>
                      <a:pt x="17" y="577"/>
                    </a:cubicBezTo>
                    <a:cubicBezTo>
                      <a:pt x="1" y="710"/>
                      <a:pt x="17" y="831"/>
                      <a:pt x="38" y="927"/>
                    </a:cubicBezTo>
                    <a:lnTo>
                      <a:pt x="38" y="937"/>
                    </a:lnTo>
                    <a:cubicBezTo>
                      <a:pt x="80" y="1032"/>
                      <a:pt x="154" y="1128"/>
                      <a:pt x="239" y="1191"/>
                    </a:cubicBezTo>
                    <a:cubicBezTo>
                      <a:pt x="334" y="1202"/>
                      <a:pt x="419" y="1212"/>
                      <a:pt x="498" y="1234"/>
                    </a:cubicBezTo>
                    <a:lnTo>
                      <a:pt x="525" y="1234"/>
                    </a:lnTo>
                    <a:cubicBezTo>
                      <a:pt x="816" y="1122"/>
                      <a:pt x="954" y="837"/>
                      <a:pt x="911" y="503"/>
                    </a:cubicBezTo>
                    <a:cubicBezTo>
                      <a:pt x="895" y="418"/>
                      <a:pt x="874" y="344"/>
                      <a:pt x="848" y="275"/>
                    </a:cubicBezTo>
                    <a:cubicBezTo>
                      <a:pt x="842" y="260"/>
                      <a:pt x="842" y="254"/>
                      <a:pt x="842" y="254"/>
                    </a:cubicBezTo>
                    <a:cubicBezTo>
                      <a:pt x="805" y="159"/>
                      <a:pt x="752" y="90"/>
                      <a:pt x="678" y="27"/>
                    </a:cubicBezTo>
                    <a:cubicBezTo>
                      <a:pt x="631" y="16"/>
                      <a:pt x="578" y="11"/>
                      <a:pt x="525" y="11"/>
                    </a:cubicBezTo>
                    <a:cubicBezTo>
                      <a:pt x="472" y="11"/>
                      <a:pt x="424" y="11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3"/>
              <p:cNvSpPr/>
              <p:nvPr/>
            </p:nvSpPr>
            <p:spPr>
              <a:xfrm>
                <a:off x="423700" y="1157825"/>
                <a:ext cx="2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6" y="0"/>
                    </a:moveTo>
                    <a:cubicBezTo>
                      <a:pt x="3" y="0"/>
                      <a:pt x="1" y="3"/>
                      <a:pt x="8" y="3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3"/>
              <p:cNvSpPr/>
              <p:nvPr/>
            </p:nvSpPr>
            <p:spPr>
              <a:xfrm>
                <a:off x="341175" y="943925"/>
                <a:ext cx="612050" cy="318950"/>
              </a:xfrm>
              <a:custGeom>
                <a:avLst/>
                <a:gdLst/>
                <a:ahLst/>
                <a:cxnLst/>
                <a:rect l="l" t="t" r="r" b="b"/>
                <a:pathLst>
                  <a:path w="24482" h="12758" extrusionOk="0">
                    <a:moveTo>
                      <a:pt x="10952" y="513"/>
                    </a:move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0" y="513"/>
                      <a:pt x="10952" y="513"/>
                      <a:pt x="10952" y="513"/>
                    </a:cubicBezTo>
                    <a:close/>
                    <a:moveTo>
                      <a:pt x="10545" y="730"/>
                    </a:moveTo>
                    <a:lnTo>
                      <a:pt x="10545" y="730"/>
                    </a:lnTo>
                    <a:cubicBezTo>
                      <a:pt x="10544" y="730"/>
                      <a:pt x="10545" y="730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0"/>
                      <a:pt x="10545" y="730"/>
                    </a:cubicBezTo>
                    <a:close/>
                    <a:moveTo>
                      <a:pt x="10545" y="731"/>
                    </a:move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close/>
                    <a:moveTo>
                      <a:pt x="14229" y="1455"/>
                    </a:moveTo>
                    <a:cubicBezTo>
                      <a:pt x="14229" y="1455"/>
                      <a:pt x="14228" y="1456"/>
                      <a:pt x="14228" y="1457"/>
                    </a:cubicBezTo>
                    <a:lnTo>
                      <a:pt x="14228" y="1457"/>
                    </a:lnTo>
                    <a:cubicBezTo>
                      <a:pt x="14229" y="1456"/>
                      <a:pt x="14229" y="1455"/>
                      <a:pt x="14229" y="1455"/>
                    </a:cubicBezTo>
                    <a:close/>
                    <a:moveTo>
                      <a:pt x="14255" y="6055"/>
                    </a:moveTo>
                    <a:cubicBezTo>
                      <a:pt x="14255" y="6055"/>
                      <a:pt x="14254" y="6055"/>
                      <a:pt x="14254" y="6055"/>
                    </a:cubicBezTo>
                    <a:lnTo>
                      <a:pt x="14254" y="6055"/>
                    </a:lnTo>
                    <a:cubicBezTo>
                      <a:pt x="14261" y="6055"/>
                      <a:pt x="14269" y="6055"/>
                      <a:pt x="14276" y="6055"/>
                    </a:cubicBezTo>
                    <a:close/>
                    <a:moveTo>
                      <a:pt x="10179" y="6055"/>
                    </a:moveTo>
                    <a:cubicBezTo>
                      <a:pt x="10187" y="6056"/>
                      <a:pt x="10194" y="6056"/>
                      <a:pt x="10201" y="6056"/>
                    </a:cubicBezTo>
                    <a:lnTo>
                      <a:pt x="10201" y="6056"/>
                    </a:lnTo>
                    <a:cubicBezTo>
                      <a:pt x="10199" y="6056"/>
                      <a:pt x="10197" y="6055"/>
                      <a:pt x="10195" y="6055"/>
                    </a:cubicBezTo>
                    <a:close/>
                    <a:moveTo>
                      <a:pt x="10340" y="378"/>
                    </a:moveTo>
                    <a:cubicBezTo>
                      <a:pt x="10408" y="378"/>
                      <a:pt x="10483" y="383"/>
                      <a:pt x="10561" y="386"/>
                    </a:cubicBezTo>
                    <a:cubicBezTo>
                      <a:pt x="10682" y="397"/>
                      <a:pt x="10809" y="413"/>
                      <a:pt x="10958" y="413"/>
                    </a:cubicBezTo>
                    <a:cubicBezTo>
                      <a:pt x="11042" y="418"/>
                      <a:pt x="11090" y="418"/>
                      <a:pt x="11148" y="423"/>
                    </a:cubicBezTo>
                    <a:cubicBezTo>
                      <a:pt x="11206" y="434"/>
                      <a:pt x="11265" y="439"/>
                      <a:pt x="11317" y="450"/>
                    </a:cubicBezTo>
                    <a:cubicBezTo>
                      <a:pt x="11492" y="487"/>
                      <a:pt x="12027" y="593"/>
                      <a:pt x="12207" y="661"/>
                    </a:cubicBezTo>
                    <a:cubicBezTo>
                      <a:pt x="12387" y="593"/>
                      <a:pt x="12995" y="487"/>
                      <a:pt x="13159" y="450"/>
                    </a:cubicBezTo>
                    <a:cubicBezTo>
                      <a:pt x="13218" y="439"/>
                      <a:pt x="13276" y="434"/>
                      <a:pt x="13329" y="423"/>
                    </a:cubicBezTo>
                    <a:cubicBezTo>
                      <a:pt x="13392" y="418"/>
                      <a:pt x="13435" y="418"/>
                      <a:pt x="13525" y="413"/>
                    </a:cubicBezTo>
                    <a:cubicBezTo>
                      <a:pt x="13668" y="407"/>
                      <a:pt x="13795" y="397"/>
                      <a:pt x="13922" y="386"/>
                    </a:cubicBezTo>
                    <a:cubicBezTo>
                      <a:pt x="13983" y="383"/>
                      <a:pt x="14043" y="382"/>
                      <a:pt x="14101" y="382"/>
                    </a:cubicBezTo>
                    <a:cubicBezTo>
                      <a:pt x="14159" y="382"/>
                      <a:pt x="14213" y="383"/>
                      <a:pt x="14260" y="386"/>
                    </a:cubicBezTo>
                    <a:cubicBezTo>
                      <a:pt x="14319" y="397"/>
                      <a:pt x="14356" y="407"/>
                      <a:pt x="14382" y="418"/>
                    </a:cubicBezTo>
                    <a:cubicBezTo>
                      <a:pt x="14435" y="444"/>
                      <a:pt x="14462" y="460"/>
                      <a:pt x="14488" y="492"/>
                    </a:cubicBezTo>
                    <a:cubicBezTo>
                      <a:pt x="14594" y="582"/>
                      <a:pt x="14642" y="778"/>
                      <a:pt x="14705" y="995"/>
                    </a:cubicBezTo>
                    <a:cubicBezTo>
                      <a:pt x="14747" y="1042"/>
                      <a:pt x="14779" y="1095"/>
                      <a:pt x="14811" y="1122"/>
                    </a:cubicBezTo>
                    <a:cubicBezTo>
                      <a:pt x="14906" y="1228"/>
                      <a:pt x="15007" y="1339"/>
                      <a:pt x="15102" y="1450"/>
                    </a:cubicBezTo>
                    <a:cubicBezTo>
                      <a:pt x="15155" y="1524"/>
                      <a:pt x="15218" y="1604"/>
                      <a:pt x="15282" y="1688"/>
                    </a:cubicBezTo>
                    <a:cubicBezTo>
                      <a:pt x="15499" y="1985"/>
                      <a:pt x="15774" y="2339"/>
                      <a:pt x="16028" y="2747"/>
                    </a:cubicBezTo>
                    <a:cubicBezTo>
                      <a:pt x="16277" y="3133"/>
                      <a:pt x="16521" y="3573"/>
                      <a:pt x="16711" y="4049"/>
                    </a:cubicBezTo>
                    <a:cubicBezTo>
                      <a:pt x="16658" y="3964"/>
                      <a:pt x="16611" y="3885"/>
                      <a:pt x="16552" y="3800"/>
                    </a:cubicBezTo>
                    <a:cubicBezTo>
                      <a:pt x="16425" y="3610"/>
                      <a:pt x="16288" y="3419"/>
                      <a:pt x="16129" y="3223"/>
                    </a:cubicBezTo>
                    <a:cubicBezTo>
                      <a:pt x="15965" y="3033"/>
                      <a:pt x="15774" y="2837"/>
                      <a:pt x="15494" y="2720"/>
                    </a:cubicBezTo>
                    <a:cubicBezTo>
                      <a:pt x="15360" y="2671"/>
                      <a:pt x="15223" y="2651"/>
                      <a:pt x="15091" y="2651"/>
                    </a:cubicBezTo>
                    <a:cubicBezTo>
                      <a:pt x="14942" y="2651"/>
                      <a:pt x="14800" y="2676"/>
                      <a:pt x="14673" y="2710"/>
                    </a:cubicBezTo>
                    <a:cubicBezTo>
                      <a:pt x="14610" y="2720"/>
                      <a:pt x="14546" y="2736"/>
                      <a:pt x="14483" y="2742"/>
                    </a:cubicBezTo>
                    <a:cubicBezTo>
                      <a:pt x="14456" y="2736"/>
                      <a:pt x="14425" y="2720"/>
                      <a:pt x="14382" y="2720"/>
                    </a:cubicBezTo>
                    <a:cubicBezTo>
                      <a:pt x="14080" y="2572"/>
                      <a:pt x="14065" y="2175"/>
                      <a:pt x="14096" y="1916"/>
                    </a:cubicBezTo>
                    <a:cubicBezTo>
                      <a:pt x="14132" y="1644"/>
                      <a:pt x="14219" y="1473"/>
                      <a:pt x="14228" y="1457"/>
                    </a:cubicBezTo>
                    <a:lnTo>
                      <a:pt x="14228" y="1457"/>
                    </a:lnTo>
                    <a:cubicBezTo>
                      <a:pt x="14213" y="1468"/>
                      <a:pt x="14043" y="1557"/>
                      <a:pt x="13901" y="1836"/>
                    </a:cubicBezTo>
                    <a:cubicBezTo>
                      <a:pt x="13874" y="1889"/>
                      <a:pt x="13848" y="1953"/>
                      <a:pt x="13832" y="2022"/>
                    </a:cubicBezTo>
                    <a:cubicBezTo>
                      <a:pt x="13826" y="1974"/>
                      <a:pt x="13821" y="1932"/>
                      <a:pt x="13821" y="1900"/>
                    </a:cubicBezTo>
                    <a:cubicBezTo>
                      <a:pt x="13805" y="1736"/>
                      <a:pt x="13821" y="1588"/>
                      <a:pt x="13858" y="1466"/>
                    </a:cubicBezTo>
                    <a:cubicBezTo>
                      <a:pt x="13932" y="1217"/>
                      <a:pt x="14065" y="1069"/>
                      <a:pt x="14059" y="1069"/>
                    </a:cubicBezTo>
                    <a:lnTo>
                      <a:pt x="14059" y="1069"/>
                    </a:lnTo>
                    <a:cubicBezTo>
                      <a:pt x="14059" y="1069"/>
                      <a:pt x="14017" y="1080"/>
                      <a:pt x="13948" y="1122"/>
                    </a:cubicBezTo>
                    <a:cubicBezTo>
                      <a:pt x="13874" y="1154"/>
                      <a:pt x="13773" y="1228"/>
                      <a:pt x="13683" y="1360"/>
                    </a:cubicBezTo>
                    <a:cubicBezTo>
                      <a:pt x="13636" y="1418"/>
                      <a:pt x="13588" y="1508"/>
                      <a:pt x="13556" y="1609"/>
                    </a:cubicBezTo>
                    <a:cubicBezTo>
                      <a:pt x="13578" y="1397"/>
                      <a:pt x="13609" y="1217"/>
                      <a:pt x="13673" y="1080"/>
                    </a:cubicBezTo>
                    <a:cubicBezTo>
                      <a:pt x="13773" y="847"/>
                      <a:pt x="13938" y="730"/>
                      <a:pt x="13932" y="730"/>
                    </a:cubicBezTo>
                    <a:lnTo>
                      <a:pt x="13932" y="730"/>
                    </a:lnTo>
                    <a:cubicBezTo>
                      <a:pt x="13932" y="730"/>
                      <a:pt x="13895" y="730"/>
                      <a:pt x="13816" y="757"/>
                    </a:cubicBezTo>
                    <a:cubicBezTo>
                      <a:pt x="13742" y="783"/>
                      <a:pt x="13620" y="831"/>
                      <a:pt x="13509" y="947"/>
                    </a:cubicBezTo>
                    <a:cubicBezTo>
                      <a:pt x="13488" y="974"/>
                      <a:pt x="13461" y="1005"/>
                      <a:pt x="13435" y="1032"/>
                    </a:cubicBezTo>
                    <a:cubicBezTo>
                      <a:pt x="13445" y="979"/>
                      <a:pt x="13451" y="937"/>
                      <a:pt x="13472" y="889"/>
                    </a:cubicBezTo>
                    <a:lnTo>
                      <a:pt x="13472" y="889"/>
                    </a:lnTo>
                    <a:cubicBezTo>
                      <a:pt x="13403" y="968"/>
                      <a:pt x="13339" y="1080"/>
                      <a:pt x="13302" y="1175"/>
                    </a:cubicBezTo>
                    <a:cubicBezTo>
                      <a:pt x="13271" y="910"/>
                      <a:pt x="13376" y="730"/>
                      <a:pt x="13509" y="524"/>
                    </a:cubicBezTo>
                    <a:cubicBezTo>
                      <a:pt x="13509" y="518"/>
                      <a:pt x="13514" y="518"/>
                      <a:pt x="13514" y="513"/>
                    </a:cubicBezTo>
                    <a:cubicBezTo>
                      <a:pt x="13509" y="513"/>
                      <a:pt x="13509" y="513"/>
                      <a:pt x="13504" y="524"/>
                    </a:cubicBezTo>
                    <a:cubicBezTo>
                      <a:pt x="13318" y="593"/>
                      <a:pt x="13159" y="688"/>
                      <a:pt x="13038" y="815"/>
                    </a:cubicBezTo>
                    <a:cubicBezTo>
                      <a:pt x="13038" y="794"/>
                      <a:pt x="13038" y="788"/>
                      <a:pt x="13032" y="783"/>
                    </a:cubicBezTo>
                    <a:lnTo>
                      <a:pt x="13011" y="783"/>
                    </a:lnTo>
                    <a:cubicBezTo>
                      <a:pt x="12969" y="804"/>
                      <a:pt x="12852" y="921"/>
                      <a:pt x="12757" y="1154"/>
                    </a:cubicBezTo>
                    <a:cubicBezTo>
                      <a:pt x="12710" y="1254"/>
                      <a:pt x="12667" y="1376"/>
                      <a:pt x="12641" y="1524"/>
                    </a:cubicBezTo>
                    <a:lnTo>
                      <a:pt x="12641" y="2053"/>
                    </a:lnTo>
                    <a:cubicBezTo>
                      <a:pt x="12657" y="2128"/>
                      <a:pt x="12683" y="2207"/>
                      <a:pt x="12715" y="2276"/>
                    </a:cubicBezTo>
                    <a:cubicBezTo>
                      <a:pt x="12837" y="2503"/>
                      <a:pt x="13027" y="2620"/>
                      <a:pt x="13191" y="2715"/>
                    </a:cubicBezTo>
                    <a:cubicBezTo>
                      <a:pt x="13355" y="2800"/>
                      <a:pt x="13509" y="2853"/>
                      <a:pt x="13636" y="2906"/>
                    </a:cubicBezTo>
                    <a:cubicBezTo>
                      <a:pt x="13641" y="2906"/>
                      <a:pt x="13646" y="2906"/>
                      <a:pt x="13657" y="2911"/>
                    </a:cubicBezTo>
                    <a:cubicBezTo>
                      <a:pt x="13683" y="2932"/>
                      <a:pt x="13710" y="2953"/>
                      <a:pt x="13736" y="2964"/>
                    </a:cubicBezTo>
                    <a:cubicBezTo>
                      <a:pt x="13779" y="3001"/>
                      <a:pt x="13826" y="3027"/>
                      <a:pt x="13879" y="3054"/>
                    </a:cubicBezTo>
                    <a:lnTo>
                      <a:pt x="13953" y="3086"/>
                    </a:lnTo>
                    <a:cubicBezTo>
                      <a:pt x="13980" y="3107"/>
                      <a:pt x="14006" y="3117"/>
                      <a:pt x="14038" y="3133"/>
                    </a:cubicBezTo>
                    <a:cubicBezTo>
                      <a:pt x="14129" y="3165"/>
                      <a:pt x="14225" y="3182"/>
                      <a:pt x="14319" y="3182"/>
                    </a:cubicBezTo>
                    <a:cubicBezTo>
                      <a:pt x="14351" y="3182"/>
                      <a:pt x="14383" y="3180"/>
                      <a:pt x="14414" y="3176"/>
                    </a:cubicBezTo>
                    <a:cubicBezTo>
                      <a:pt x="14541" y="3165"/>
                      <a:pt x="14663" y="3133"/>
                      <a:pt x="14774" y="3091"/>
                    </a:cubicBezTo>
                    <a:cubicBezTo>
                      <a:pt x="14890" y="3054"/>
                      <a:pt x="14991" y="3012"/>
                      <a:pt x="15102" y="2985"/>
                    </a:cubicBezTo>
                    <a:cubicBezTo>
                      <a:pt x="15139" y="2974"/>
                      <a:pt x="15171" y="2964"/>
                      <a:pt x="15203" y="2964"/>
                    </a:cubicBezTo>
                    <a:cubicBezTo>
                      <a:pt x="15261" y="2974"/>
                      <a:pt x="15314" y="2985"/>
                      <a:pt x="15367" y="3001"/>
                    </a:cubicBezTo>
                    <a:cubicBezTo>
                      <a:pt x="15414" y="3038"/>
                      <a:pt x="15568" y="3107"/>
                      <a:pt x="15748" y="3276"/>
                    </a:cubicBezTo>
                    <a:cubicBezTo>
                      <a:pt x="15965" y="3483"/>
                      <a:pt x="16224" y="3821"/>
                      <a:pt x="16452" y="4218"/>
                    </a:cubicBezTo>
                    <a:cubicBezTo>
                      <a:pt x="16473" y="4250"/>
                      <a:pt x="16489" y="4277"/>
                      <a:pt x="16499" y="4303"/>
                    </a:cubicBezTo>
                    <a:cubicBezTo>
                      <a:pt x="16494" y="4303"/>
                      <a:pt x="16489" y="4308"/>
                      <a:pt x="16489" y="4308"/>
                    </a:cubicBezTo>
                    <a:lnTo>
                      <a:pt x="16499" y="4308"/>
                    </a:lnTo>
                    <a:cubicBezTo>
                      <a:pt x="16621" y="4520"/>
                      <a:pt x="16727" y="4732"/>
                      <a:pt x="16806" y="4912"/>
                    </a:cubicBezTo>
                    <a:lnTo>
                      <a:pt x="16806" y="4917"/>
                    </a:lnTo>
                    <a:lnTo>
                      <a:pt x="16843" y="5018"/>
                    </a:lnTo>
                    <a:cubicBezTo>
                      <a:pt x="16843" y="5192"/>
                      <a:pt x="16849" y="5457"/>
                      <a:pt x="16817" y="5753"/>
                    </a:cubicBezTo>
                    <a:cubicBezTo>
                      <a:pt x="16791" y="5997"/>
                      <a:pt x="16716" y="6198"/>
                      <a:pt x="16632" y="6320"/>
                    </a:cubicBezTo>
                    <a:cubicBezTo>
                      <a:pt x="16595" y="6383"/>
                      <a:pt x="16547" y="6426"/>
                      <a:pt x="16515" y="6452"/>
                    </a:cubicBezTo>
                    <a:cubicBezTo>
                      <a:pt x="16383" y="6447"/>
                      <a:pt x="16229" y="6420"/>
                      <a:pt x="16065" y="6373"/>
                    </a:cubicBezTo>
                    <a:cubicBezTo>
                      <a:pt x="16055" y="6373"/>
                      <a:pt x="16044" y="6367"/>
                      <a:pt x="16039" y="6367"/>
                    </a:cubicBezTo>
                    <a:cubicBezTo>
                      <a:pt x="16023" y="6367"/>
                      <a:pt x="16012" y="6362"/>
                      <a:pt x="16002" y="6351"/>
                    </a:cubicBezTo>
                    <a:cubicBezTo>
                      <a:pt x="15991" y="6351"/>
                      <a:pt x="15970" y="6346"/>
                      <a:pt x="15960" y="6341"/>
                    </a:cubicBezTo>
                    <a:cubicBezTo>
                      <a:pt x="15790" y="6293"/>
                      <a:pt x="15621" y="6246"/>
                      <a:pt x="15420" y="6203"/>
                    </a:cubicBezTo>
                    <a:cubicBezTo>
                      <a:pt x="15351" y="6182"/>
                      <a:pt x="15277" y="6177"/>
                      <a:pt x="15203" y="6161"/>
                    </a:cubicBezTo>
                    <a:cubicBezTo>
                      <a:pt x="15044" y="6113"/>
                      <a:pt x="14880" y="6087"/>
                      <a:pt x="14726" y="6082"/>
                    </a:cubicBezTo>
                    <a:cubicBezTo>
                      <a:pt x="14663" y="6076"/>
                      <a:pt x="14589" y="6076"/>
                      <a:pt x="14520" y="6076"/>
                    </a:cubicBezTo>
                    <a:cubicBezTo>
                      <a:pt x="14477" y="6071"/>
                      <a:pt x="14425" y="6071"/>
                      <a:pt x="14377" y="6060"/>
                    </a:cubicBezTo>
                    <a:lnTo>
                      <a:pt x="14229" y="6060"/>
                    </a:lnTo>
                    <a:cubicBezTo>
                      <a:pt x="14243" y="6060"/>
                      <a:pt x="14249" y="6056"/>
                      <a:pt x="14254" y="6055"/>
                    </a:cubicBezTo>
                    <a:lnTo>
                      <a:pt x="14254" y="6055"/>
                    </a:lnTo>
                    <a:cubicBezTo>
                      <a:pt x="14182" y="6056"/>
                      <a:pt x="14111" y="6060"/>
                      <a:pt x="14054" y="6060"/>
                    </a:cubicBezTo>
                    <a:lnTo>
                      <a:pt x="14001" y="6060"/>
                    </a:lnTo>
                    <a:cubicBezTo>
                      <a:pt x="13927" y="6060"/>
                      <a:pt x="13858" y="6071"/>
                      <a:pt x="13789" y="6071"/>
                    </a:cubicBezTo>
                    <a:cubicBezTo>
                      <a:pt x="13736" y="6076"/>
                      <a:pt x="13683" y="6082"/>
                      <a:pt x="13636" y="6087"/>
                    </a:cubicBezTo>
                    <a:cubicBezTo>
                      <a:pt x="13636" y="6087"/>
                      <a:pt x="13641" y="6082"/>
                      <a:pt x="13646" y="6082"/>
                    </a:cubicBezTo>
                    <a:lnTo>
                      <a:pt x="13620" y="6082"/>
                    </a:lnTo>
                    <a:cubicBezTo>
                      <a:pt x="13329" y="6082"/>
                      <a:pt x="10841" y="6087"/>
                      <a:pt x="10836" y="6087"/>
                    </a:cubicBezTo>
                    <a:lnTo>
                      <a:pt x="10836" y="6082"/>
                    </a:lnTo>
                    <a:lnTo>
                      <a:pt x="10841" y="6071"/>
                    </a:lnTo>
                    <a:lnTo>
                      <a:pt x="10778" y="6071"/>
                    </a:lnTo>
                    <a:cubicBezTo>
                      <a:pt x="10788" y="6071"/>
                      <a:pt x="10799" y="6082"/>
                      <a:pt x="10809" y="6082"/>
                    </a:cubicBezTo>
                    <a:cubicBezTo>
                      <a:pt x="10815" y="6082"/>
                      <a:pt x="10825" y="6082"/>
                      <a:pt x="10825" y="6087"/>
                    </a:cubicBezTo>
                    <a:cubicBezTo>
                      <a:pt x="10772" y="6082"/>
                      <a:pt x="10719" y="6082"/>
                      <a:pt x="10672" y="6071"/>
                    </a:cubicBezTo>
                    <a:cubicBezTo>
                      <a:pt x="10598" y="6060"/>
                      <a:pt x="10534" y="6060"/>
                      <a:pt x="10460" y="6060"/>
                    </a:cubicBezTo>
                    <a:lnTo>
                      <a:pt x="10407" y="6060"/>
                    </a:lnTo>
                    <a:cubicBezTo>
                      <a:pt x="10344" y="6060"/>
                      <a:pt x="10273" y="6060"/>
                      <a:pt x="10201" y="6056"/>
                    </a:cubicBezTo>
                    <a:lnTo>
                      <a:pt x="10201" y="6056"/>
                    </a:lnTo>
                    <a:cubicBezTo>
                      <a:pt x="10205" y="6058"/>
                      <a:pt x="10211" y="6060"/>
                      <a:pt x="10222" y="6060"/>
                    </a:cubicBezTo>
                    <a:lnTo>
                      <a:pt x="10074" y="6060"/>
                    </a:lnTo>
                    <a:cubicBezTo>
                      <a:pt x="10021" y="6060"/>
                      <a:pt x="9978" y="6071"/>
                      <a:pt x="9931" y="6076"/>
                    </a:cubicBezTo>
                    <a:cubicBezTo>
                      <a:pt x="9862" y="6076"/>
                      <a:pt x="9798" y="6076"/>
                      <a:pt x="9724" y="6082"/>
                    </a:cubicBezTo>
                    <a:cubicBezTo>
                      <a:pt x="9571" y="6087"/>
                      <a:pt x="9407" y="6113"/>
                      <a:pt x="9248" y="6161"/>
                    </a:cubicBezTo>
                    <a:lnTo>
                      <a:pt x="9031" y="6203"/>
                    </a:lnTo>
                    <a:cubicBezTo>
                      <a:pt x="8830" y="6246"/>
                      <a:pt x="8660" y="6299"/>
                      <a:pt x="8496" y="6341"/>
                    </a:cubicBezTo>
                    <a:cubicBezTo>
                      <a:pt x="8480" y="6346"/>
                      <a:pt x="8459" y="6346"/>
                      <a:pt x="8449" y="6351"/>
                    </a:cubicBezTo>
                    <a:cubicBezTo>
                      <a:pt x="8433" y="6362"/>
                      <a:pt x="8427" y="6367"/>
                      <a:pt x="8417" y="6367"/>
                    </a:cubicBezTo>
                    <a:cubicBezTo>
                      <a:pt x="8406" y="6367"/>
                      <a:pt x="8396" y="6373"/>
                      <a:pt x="8390" y="6373"/>
                    </a:cubicBezTo>
                    <a:cubicBezTo>
                      <a:pt x="8221" y="6420"/>
                      <a:pt x="8062" y="6441"/>
                      <a:pt x="7930" y="6452"/>
                    </a:cubicBezTo>
                    <a:cubicBezTo>
                      <a:pt x="7898" y="6420"/>
                      <a:pt x="7850" y="6373"/>
                      <a:pt x="7813" y="6320"/>
                    </a:cubicBezTo>
                    <a:cubicBezTo>
                      <a:pt x="7729" y="6187"/>
                      <a:pt x="7660" y="5992"/>
                      <a:pt x="7628" y="5753"/>
                    </a:cubicBezTo>
                    <a:cubicBezTo>
                      <a:pt x="7596" y="5457"/>
                      <a:pt x="7602" y="5192"/>
                      <a:pt x="7602" y="5018"/>
                    </a:cubicBezTo>
                    <a:cubicBezTo>
                      <a:pt x="7633" y="4986"/>
                      <a:pt x="7649" y="4954"/>
                      <a:pt x="7660" y="4917"/>
                    </a:cubicBezTo>
                    <a:cubicBezTo>
                      <a:pt x="7672" y="4924"/>
                      <a:pt x="7680" y="4928"/>
                      <a:pt x="7682" y="4928"/>
                    </a:cubicBezTo>
                    <a:cubicBezTo>
                      <a:pt x="7684" y="4928"/>
                      <a:pt x="7679" y="4923"/>
                      <a:pt x="7665" y="4912"/>
                    </a:cubicBezTo>
                    <a:cubicBezTo>
                      <a:pt x="7745" y="4726"/>
                      <a:pt x="7850" y="4520"/>
                      <a:pt x="7972" y="4308"/>
                    </a:cubicBezTo>
                    <a:lnTo>
                      <a:pt x="7983" y="4308"/>
                    </a:lnTo>
                    <a:cubicBezTo>
                      <a:pt x="7983" y="4308"/>
                      <a:pt x="7978" y="4308"/>
                      <a:pt x="7972" y="4303"/>
                    </a:cubicBezTo>
                    <a:cubicBezTo>
                      <a:pt x="7993" y="4277"/>
                      <a:pt x="7999" y="4250"/>
                      <a:pt x="8015" y="4218"/>
                    </a:cubicBezTo>
                    <a:cubicBezTo>
                      <a:pt x="8247" y="3821"/>
                      <a:pt x="8507" y="3483"/>
                      <a:pt x="8724" y="3276"/>
                    </a:cubicBezTo>
                    <a:cubicBezTo>
                      <a:pt x="8904" y="3107"/>
                      <a:pt x="9063" y="3038"/>
                      <a:pt x="9100" y="3001"/>
                    </a:cubicBezTo>
                    <a:cubicBezTo>
                      <a:pt x="9153" y="2985"/>
                      <a:pt x="9216" y="2974"/>
                      <a:pt x="9269" y="2964"/>
                    </a:cubicBezTo>
                    <a:lnTo>
                      <a:pt x="9364" y="2985"/>
                    </a:lnTo>
                    <a:cubicBezTo>
                      <a:pt x="9486" y="3012"/>
                      <a:pt x="9576" y="3054"/>
                      <a:pt x="9698" y="3091"/>
                    </a:cubicBezTo>
                    <a:cubicBezTo>
                      <a:pt x="9814" y="3133"/>
                      <a:pt x="9936" y="3165"/>
                      <a:pt x="10052" y="3176"/>
                    </a:cubicBezTo>
                    <a:cubicBezTo>
                      <a:pt x="10085" y="3180"/>
                      <a:pt x="10118" y="3182"/>
                      <a:pt x="10151" y="3182"/>
                    </a:cubicBezTo>
                    <a:cubicBezTo>
                      <a:pt x="10246" y="3182"/>
                      <a:pt x="10343" y="3165"/>
                      <a:pt x="10434" y="3133"/>
                    </a:cubicBezTo>
                    <a:cubicBezTo>
                      <a:pt x="10460" y="3123"/>
                      <a:pt x="10492" y="3107"/>
                      <a:pt x="10518" y="3086"/>
                    </a:cubicBezTo>
                    <a:lnTo>
                      <a:pt x="10592" y="3054"/>
                    </a:lnTo>
                    <a:cubicBezTo>
                      <a:pt x="10645" y="3027"/>
                      <a:pt x="10688" y="3001"/>
                      <a:pt x="10735" y="2964"/>
                    </a:cubicBezTo>
                    <a:cubicBezTo>
                      <a:pt x="10762" y="2953"/>
                      <a:pt x="10788" y="2932"/>
                      <a:pt x="10815" y="2911"/>
                    </a:cubicBezTo>
                    <a:cubicBezTo>
                      <a:pt x="10820" y="2911"/>
                      <a:pt x="10831" y="2906"/>
                      <a:pt x="10836" y="2906"/>
                    </a:cubicBezTo>
                    <a:cubicBezTo>
                      <a:pt x="10963" y="2853"/>
                      <a:pt x="11106" y="2800"/>
                      <a:pt x="11280" y="2715"/>
                    </a:cubicBezTo>
                    <a:cubicBezTo>
                      <a:pt x="11445" y="2620"/>
                      <a:pt x="11635" y="2503"/>
                      <a:pt x="11757" y="2276"/>
                    </a:cubicBezTo>
                    <a:cubicBezTo>
                      <a:pt x="11789" y="2207"/>
                      <a:pt x="11815" y="2128"/>
                      <a:pt x="11826" y="2053"/>
                    </a:cubicBezTo>
                    <a:lnTo>
                      <a:pt x="11826" y="1524"/>
                    </a:lnTo>
                    <a:cubicBezTo>
                      <a:pt x="11804" y="1376"/>
                      <a:pt x="11757" y="1259"/>
                      <a:pt x="11714" y="1154"/>
                    </a:cubicBezTo>
                    <a:cubicBezTo>
                      <a:pt x="11614" y="926"/>
                      <a:pt x="11503" y="804"/>
                      <a:pt x="11460" y="783"/>
                    </a:cubicBezTo>
                    <a:lnTo>
                      <a:pt x="11439" y="783"/>
                    </a:lnTo>
                    <a:cubicBezTo>
                      <a:pt x="11429" y="788"/>
                      <a:pt x="11429" y="804"/>
                      <a:pt x="11429" y="815"/>
                    </a:cubicBezTo>
                    <a:cubicBezTo>
                      <a:pt x="11312" y="688"/>
                      <a:pt x="11148" y="593"/>
                      <a:pt x="10968" y="524"/>
                    </a:cubicBez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3" y="521"/>
                      <a:pt x="10963" y="522"/>
                      <a:pt x="10963" y="524"/>
                    </a:cubicBezTo>
                    <a:cubicBezTo>
                      <a:pt x="11095" y="730"/>
                      <a:pt x="11201" y="910"/>
                      <a:pt x="11169" y="1175"/>
                    </a:cubicBezTo>
                    <a:cubicBezTo>
                      <a:pt x="11127" y="1085"/>
                      <a:pt x="11069" y="968"/>
                      <a:pt x="11000" y="889"/>
                    </a:cubicBezTo>
                    <a:lnTo>
                      <a:pt x="11000" y="889"/>
                    </a:lnTo>
                    <a:cubicBezTo>
                      <a:pt x="11021" y="926"/>
                      <a:pt x="11026" y="979"/>
                      <a:pt x="11037" y="1032"/>
                    </a:cubicBezTo>
                    <a:cubicBezTo>
                      <a:pt x="11010" y="1000"/>
                      <a:pt x="10989" y="968"/>
                      <a:pt x="10963" y="947"/>
                    </a:cubicBezTo>
                    <a:cubicBezTo>
                      <a:pt x="10852" y="836"/>
                      <a:pt x="10735" y="783"/>
                      <a:pt x="10666" y="757"/>
                    </a:cubicBezTo>
                    <a:cubicBezTo>
                      <a:pt x="10592" y="737"/>
                      <a:pt x="10551" y="736"/>
                      <a:pt x="10545" y="731"/>
                    </a:cubicBezTo>
                    <a:lnTo>
                      <a:pt x="10545" y="731"/>
                    </a:lnTo>
                    <a:cubicBezTo>
                      <a:pt x="10557" y="743"/>
                      <a:pt x="10704" y="854"/>
                      <a:pt x="10804" y="1080"/>
                    </a:cubicBezTo>
                    <a:cubicBezTo>
                      <a:pt x="10868" y="1217"/>
                      <a:pt x="10899" y="1397"/>
                      <a:pt x="10926" y="1609"/>
                    </a:cubicBezTo>
                    <a:cubicBezTo>
                      <a:pt x="10894" y="1508"/>
                      <a:pt x="10846" y="1424"/>
                      <a:pt x="10804" y="1360"/>
                    </a:cubicBezTo>
                    <a:cubicBezTo>
                      <a:pt x="10703" y="1228"/>
                      <a:pt x="10603" y="1159"/>
                      <a:pt x="10539" y="1122"/>
                    </a:cubicBezTo>
                    <a:cubicBezTo>
                      <a:pt x="10465" y="1080"/>
                      <a:pt x="10423" y="1069"/>
                      <a:pt x="10423" y="1069"/>
                    </a:cubicBezTo>
                    <a:lnTo>
                      <a:pt x="10423" y="1069"/>
                    </a:lnTo>
                    <a:cubicBezTo>
                      <a:pt x="10418" y="1069"/>
                      <a:pt x="10550" y="1217"/>
                      <a:pt x="10624" y="1466"/>
                    </a:cubicBezTo>
                    <a:cubicBezTo>
                      <a:pt x="10666" y="1588"/>
                      <a:pt x="10677" y="1736"/>
                      <a:pt x="10666" y="1900"/>
                    </a:cubicBezTo>
                    <a:cubicBezTo>
                      <a:pt x="10666" y="1932"/>
                      <a:pt x="10656" y="1979"/>
                      <a:pt x="10651" y="2022"/>
                    </a:cubicBezTo>
                    <a:cubicBezTo>
                      <a:pt x="10640" y="1953"/>
                      <a:pt x="10613" y="1889"/>
                      <a:pt x="10587" y="1836"/>
                    </a:cubicBezTo>
                    <a:cubicBezTo>
                      <a:pt x="10439" y="1529"/>
                      <a:pt x="10254" y="1455"/>
                      <a:pt x="10254" y="1455"/>
                    </a:cubicBezTo>
                    <a:lnTo>
                      <a:pt x="10254" y="1455"/>
                    </a:lnTo>
                    <a:cubicBezTo>
                      <a:pt x="10254" y="1455"/>
                      <a:pt x="10354" y="1630"/>
                      <a:pt x="10386" y="1916"/>
                    </a:cubicBezTo>
                    <a:cubicBezTo>
                      <a:pt x="10418" y="2170"/>
                      <a:pt x="10407" y="2567"/>
                      <a:pt x="10100" y="2720"/>
                    </a:cubicBezTo>
                    <a:lnTo>
                      <a:pt x="10005" y="2742"/>
                    </a:lnTo>
                    <a:cubicBezTo>
                      <a:pt x="9941" y="2736"/>
                      <a:pt x="9878" y="2720"/>
                      <a:pt x="9809" y="2710"/>
                    </a:cubicBezTo>
                    <a:cubicBezTo>
                      <a:pt x="9683" y="2676"/>
                      <a:pt x="9540" y="2651"/>
                      <a:pt x="9391" y="2651"/>
                    </a:cubicBezTo>
                    <a:cubicBezTo>
                      <a:pt x="9259" y="2651"/>
                      <a:pt x="9123" y="2671"/>
                      <a:pt x="8988" y="2720"/>
                    </a:cubicBezTo>
                    <a:cubicBezTo>
                      <a:pt x="8713" y="2837"/>
                      <a:pt x="8523" y="3033"/>
                      <a:pt x="8353" y="3223"/>
                    </a:cubicBezTo>
                    <a:cubicBezTo>
                      <a:pt x="8189" y="3414"/>
                      <a:pt x="8052" y="3610"/>
                      <a:pt x="7930" y="3800"/>
                    </a:cubicBezTo>
                    <a:cubicBezTo>
                      <a:pt x="7877" y="3885"/>
                      <a:pt x="7824" y="3964"/>
                      <a:pt x="7771" y="4049"/>
                    </a:cubicBezTo>
                    <a:cubicBezTo>
                      <a:pt x="7967" y="3567"/>
                      <a:pt x="8216" y="3133"/>
                      <a:pt x="8454" y="2747"/>
                    </a:cubicBezTo>
                    <a:cubicBezTo>
                      <a:pt x="8713" y="2339"/>
                      <a:pt x="8983" y="1985"/>
                      <a:pt x="9200" y="1688"/>
                    </a:cubicBezTo>
                    <a:cubicBezTo>
                      <a:pt x="9269" y="1604"/>
                      <a:pt x="9327" y="1524"/>
                      <a:pt x="9380" y="1450"/>
                    </a:cubicBezTo>
                    <a:cubicBezTo>
                      <a:pt x="9481" y="1339"/>
                      <a:pt x="9571" y="1228"/>
                      <a:pt x="9671" y="1122"/>
                    </a:cubicBezTo>
                    <a:cubicBezTo>
                      <a:pt x="9703" y="1095"/>
                      <a:pt x="9740" y="1042"/>
                      <a:pt x="9777" y="995"/>
                    </a:cubicBezTo>
                    <a:cubicBezTo>
                      <a:pt x="9846" y="778"/>
                      <a:pt x="9883" y="593"/>
                      <a:pt x="9989" y="492"/>
                    </a:cubicBezTo>
                    <a:cubicBezTo>
                      <a:pt x="10015" y="460"/>
                      <a:pt x="10047" y="444"/>
                      <a:pt x="10095" y="418"/>
                    </a:cubicBezTo>
                    <a:cubicBezTo>
                      <a:pt x="10121" y="397"/>
                      <a:pt x="10164" y="391"/>
                      <a:pt x="10217" y="386"/>
                    </a:cubicBezTo>
                    <a:cubicBezTo>
                      <a:pt x="10254" y="380"/>
                      <a:pt x="10295" y="378"/>
                      <a:pt x="10340" y="378"/>
                    </a:cubicBezTo>
                    <a:close/>
                    <a:moveTo>
                      <a:pt x="22121" y="6547"/>
                    </a:moveTo>
                    <a:cubicBezTo>
                      <a:pt x="22121" y="6547"/>
                      <a:pt x="22119" y="6549"/>
                      <a:pt x="22116" y="6551"/>
                    </a:cubicBezTo>
                    <a:lnTo>
                      <a:pt x="22116" y="6551"/>
                    </a:lnTo>
                    <a:cubicBezTo>
                      <a:pt x="22120" y="6549"/>
                      <a:pt x="22122" y="6548"/>
                      <a:pt x="22121" y="6547"/>
                    </a:cubicBezTo>
                    <a:close/>
                    <a:moveTo>
                      <a:pt x="2319" y="6558"/>
                    </a:moveTo>
                    <a:cubicBezTo>
                      <a:pt x="2319" y="6558"/>
                      <a:pt x="2319" y="6558"/>
                      <a:pt x="2319" y="6558"/>
                    </a:cubicBezTo>
                    <a:lnTo>
                      <a:pt x="2319" y="6558"/>
                    </a:lnTo>
                    <a:cubicBezTo>
                      <a:pt x="2319" y="6558"/>
                      <a:pt x="2319" y="6558"/>
                      <a:pt x="2319" y="6558"/>
                    </a:cubicBezTo>
                    <a:close/>
                    <a:moveTo>
                      <a:pt x="7639" y="6701"/>
                    </a:moveTo>
                    <a:cubicBezTo>
                      <a:pt x="7734" y="6743"/>
                      <a:pt x="7824" y="6812"/>
                      <a:pt x="7893" y="6891"/>
                    </a:cubicBezTo>
                    <a:cubicBezTo>
                      <a:pt x="7898" y="6902"/>
                      <a:pt x="7914" y="6923"/>
                      <a:pt x="7919" y="6928"/>
                    </a:cubicBezTo>
                    <a:cubicBezTo>
                      <a:pt x="7919" y="6928"/>
                      <a:pt x="7925" y="6955"/>
                      <a:pt x="7930" y="6971"/>
                    </a:cubicBezTo>
                    <a:cubicBezTo>
                      <a:pt x="7946" y="6997"/>
                      <a:pt x="7956" y="7029"/>
                      <a:pt x="7956" y="7071"/>
                    </a:cubicBezTo>
                    <a:cubicBezTo>
                      <a:pt x="7978" y="7135"/>
                      <a:pt x="7993" y="7204"/>
                      <a:pt x="7993" y="7267"/>
                    </a:cubicBezTo>
                    <a:cubicBezTo>
                      <a:pt x="8004" y="7400"/>
                      <a:pt x="7993" y="7521"/>
                      <a:pt x="7972" y="7617"/>
                    </a:cubicBezTo>
                    <a:lnTo>
                      <a:pt x="7972" y="7627"/>
                    </a:lnTo>
                    <a:cubicBezTo>
                      <a:pt x="7925" y="7722"/>
                      <a:pt x="7850" y="7818"/>
                      <a:pt x="7766" y="7881"/>
                    </a:cubicBezTo>
                    <a:cubicBezTo>
                      <a:pt x="7676" y="7892"/>
                      <a:pt x="7586" y="7902"/>
                      <a:pt x="7506" y="7924"/>
                    </a:cubicBezTo>
                    <a:lnTo>
                      <a:pt x="7480" y="7924"/>
                    </a:lnTo>
                    <a:cubicBezTo>
                      <a:pt x="7184" y="7818"/>
                      <a:pt x="7051" y="7532"/>
                      <a:pt x="7099" y="7204"/>
                    </a:cubicBezTo>
                    <a:cubicBezTo>
                      <a:pt x="7109" y="7114"/>
                      <a:pt x="7131" y="7045"/>
                      <a:pt x="7157" y="6971"/>
                    </a:cubicBezTo>
                    <a:cubicBezTo>
                      <a:pt x="7162" y="6955"/>
                      <a:pt x="7162" y="6950"/>
                      <a:pt x="7162" y="6950"/>
                    </a:cubicBezTo>
                    <a:cubicBezTo>
                      <a:pt x="7205" y="6860"/>
                      <a:pt x="7258" y="6786"/>
                      <a:pt x="7332" y="6727"/>
                    </a:cubicBezTo>
                    <a:cubicBezTo>
                      <a:pt x="7374" y="6711"/>
                      <a:pt x="7427" y="6706"/>
                      <a:pt x="7480" y="6706"/>
                    </a:cubicBezTo>
                    <a:cubicBezTo>
                      <a:pt x="7533" y="6706"/>
                      <a:pt x="7586" y="6706"/>
                      <a:pt x="7639" y="6701"/>
                    </a:cubicBezTo>
                    <a:close/>
                    <a:moveTo>
                      <a:pt x="16981" y="6711"/>
                    </a:moveTo>
                    <a:cubicBezTo>
                      <a:pt x="17045" y="6711"/>
                      <a:pt x="17087" y="6717"/>
                      <a:pt x="17135" y="6733"/>
                    </a:cubicBezTo>
                    <a:cubicBezTo>
                      <a:pt x="17209" y="6791"/>
                      <a:pt x="17262" y="6865"/>
                      <a:pt x="17299" y="6955"/>
                    </a:cubicBezTo>
                    <a:cubicBezTo>
                      <a:pt x="17299" y="6960"/>
                      <a:pt x="17309" y="6971"/>
                      <a:pt x="17309" y="6976"/>
                    </a:cubicBezTo>
                    <a:cubicBezTo>
                      <a:pt x="17336" y="7050"/>
                      <a:pt x="17352" y="7119"/>
                      <a:pt x="17367" y="7209"/>
                    </a:cubicBezTo>
                    <a:cubicBezTo>
                      <a:pt x="17405" y="7537"/>
                      <a:pt x="17272" y="7823"/>
                      <a:pt x="16981" y="7934"/>
                    </a:cubicBezTo>
                    <a:lnTo>
                      <a:pt x="16955" y="7934"/>
                    </a:lnTo>
                    <a:cubicBezTo>
                      <a:pt x="16875" y="7918"/>
                      <a:pt x="16785" y="7902"/>
                      <a:pt x="16701" y="7897"/>
                    </a:cubicBezTo>
                    <a:cubicBezTo>
                      <a:pt x="16611" y="7823"/>
                      <a:pt x="16542" y="7728"/>
                      <a:pt x="16494" y="7638"/>
                    </a:cubicBezTo>
                    <a:lnTo>
                      <a:pt x="16494" y="7632"/>
                    </a:lnTo>
                    <a:cubicBezTo>
                      <a:pt x="16473" y="7532"/>
                      <a:pt x="16462" y="7410"/>
                      <a:pt x="16473" y="7278"/>
                    </a:cubicBezTo>
                    <a:cubicBezTo>
                      <a:pt x="16473" y="7214"/>
                      <a:pt x="16489" y="7145"/>
                      <a:pt x="16505" y="7082"/>
                    </a:cubicBezTo>
                    <a:cubicBezTo>
                      <a:pt x="16515" y="7040"/>
                      <a:pt x="16521" y="7013"/>
                      <a:pt x="16531" y="6981"/>
                    </a:cubicBezTo>
                    <a:cubicBezTo>
                      <a:pt x="16542" y="6960"/>
                      <a:pt x="16547" y="6944"/>
                      <a:pt x="16552" y="6944"/>
                    </a:cubicBezTo>
                    <a:cubicBezTo>
                      <a:pt x="16558" y="6934"/>
                      <a:pt x="16568" y="6918"/>
                      <a:pt x="16579" y="6902"/>
                    </a:cubicBezTo>
                    <a:cubicBezTo>
                      <a:pt x="16637" y="6823"/>
                      <a:pt x="16732" y="6759"/>
                      <a:pt x="16833" y="6711"/>
                    </a:cubicBezTo>
                    <a:close/>
                    <a:moveTo>
                      <a:pt x="9425" y="8242"/>
                    </a:moveTo>
                    <a:cubicBezTo>
                      <a:pt x="9426" y="8244"/>
                      <a:pt x="9427" y="8245"/>
                      <a:pt x="9428" y="8246"/>
                    </a:cubicBezTo>
                    <a:cubicBezTo>
                      <a:pt x="9428" y="8244"/>
                      <a:pt x="9427" y="8243"/>
                      <a:pt x="9425" y="8242"/>
                    </a:cubicBezTo>
                    <a:close/>
                    <a:moveTo>
                      <a:pt x="12265" y="6320"/>
                    </a:moveTo>
                    <a:lnTo>
                      <a:pt x="12635" y="6452"/>
                    </a:lnTo>
                    <a:cubicBezTo>
                      <a:pt x="12678" y="6489"/>
                      <a:pt x="12715" y="6526"/>
                      <a:pt x="12757" y="6574"/>
                    </a:cubicBezTo>
                    <a:cubicBezTo>
                      <a:pt x="12868" y="6722"/>
                      <a:pt x="12953" y="6913"/>
                      <a:pt x="13022" y="7082"/>
                    </a:cubicBezTo>
                    <a:cubicBezTo>
                      <a:pt x="13112" y="7352"/>
                      <a:pt x="13159" y="7606"/>
                      <a:pt x="13165" y="7844"/>
                    </a:cubicBezTo>
                    <a:cubicBezTo>
                      <a:pt x="13159" y="7865"/>
                      <a:pt x="13159" y="7892"/>
                      <a:pt x="13154" y="7908"/>
                    </a:cubicBezTo>
                    <a:cubicBezTo>
                      <a:pt x="13128" y="8104"/>
                      <a:pt x="13048" y="8299"/>
                      <a:pt x="12916" y="8453"/>
                    </a:cubicBezTo>
                    <a:cubicBezTo>
                      <a:pt x="12847" y="8527"/>
                      <a:pt x="12768" y="8585"/>
                      <a:pt x="12683" y="8612"/>
                    </a:cubicBezTo>
                    <a:cubicBezTo>
                      <a:pt x="12667" y="8617"/>
                      <a:pt x="12138" y="8633"/>
                      <a:pt x="11847" y="8633"/>
                    </a:cubicBezTo>
                    <a:cubicBezTo>
                      <a:pt x="11815" y="8622"/>
                      <a:pt x="11789" y="8612"/>
                      <a:pt x="11783" y="8612"/>
                    </a:cubicBezTo>
                    <a:cubicBezTo>
                      <a:pt x="11693" y="8585"/>
                      <a:pt x="11609" y="8527"/>
                      <a:pt x="11550" y="8453"/>
                    </a:cubicBezTo>
                    <a:cubicBezTo>
                      <a:pt x="11418" y="8294"/>
                      <a:pt x="11339" y="8093"/>
                      <a:pt x="11312" y="7908"/>
                    </a:cubicBezTo>
                    <a:cubicBezTo>
                      <a:pt x="11307" y="7892"/>
                      <a:pt x="11307" y="7871"/>
                      <a:pt x="11302" y="7844"/>
                    </a:cubicBezTo>
                    <a:cubicBezTo>
                      <a:pt x="11312" y="7611"/>
                      <a:pt x="11360" y="7352"/>
                      <a:pt x="11445" y="7082"/>
                    </a:cubicBezTo>
                    <a:cubicBezTo>
                      <a:pt x="11503" y="6902"/>
                      <a:pt x="11593" y="6717"/>
                      <a:pt x="11709" y="6574"/>
                    </a:cubicBezTo>
                    <a:cubicBezTo>
                      <a:pt x="11741" y="6526"/>
                      <a:pt x="11783" y="6489"/>
                      <a:pt x="11820" y="6452"/>
                    </a:cubicBezTo>
                    <a:lnTo>
                      <a:pt x="12265" y="6320"/>
                    </a:lnTo>
                    <a:close/>
                    <a:moveTo>
                      <a:pt x="14713" y="6499"/>
                    </a:moveTo>
                    <a:cubicBezTo>
                      <a:pt x="14791" y="6499"/>
                      <a:pt x="14867" y="6500"/>
                      <a:pt x="14938" y="6500"/>
                    </a:cubicBezTo>
                    <a:cubicBezTo>
                      <a:pt x="15065" y="6500"/>
                      <a:pt x="15176" y="6505"/>
                      <a:pt x="15277" y="6505"/>
                    </a:cubicBezTo>
                    <a:cubicBezTo>
                      <a:pt x="15287" y="6505"/>
                      <a:pt x="15298" y="6521"/>
                      <a:pt x="15303" y="6521"/>
                    </a:cubicBezTo>
                    <a:cubicBezTo>
                      <a:pt x="15351" y="6531"/>
                      <a:pt x="15393" y="6547"/>
                      <a:pt x="15436" y="6568"/>
                    </a:cubicBezTo>
                    <a:cubicBezTo>
                      <a:pt x="15631" y="6637"/>
                      <a:pt x="15843" y="6711"/>
                      <a:pt x="16081" y="6743"/>
                    </a:cubicBezTo>
                    <a:cubicBezTo>
                      <a:pt x="16161" y="6759"/>
                      <a:pt x="16256" y="6764"/>
                      <a:pt x="16341" y="6764"/>
                    </a:cubicBezTo>
                    <a:cubicBezTo>
                      <a:pt x="16335" y="6780"/>
                      <a:pt x="16330" y="6786"/>
                      <a:pt x="16330" y="6796"/>
                    </a:cubicBezTo>
                    <a:cubicBezTo>
                      <a:pt x="16309" y="6833"/>
                      <a:pt x="16309" y="6849"/>
                      <a:pt x="16293" y="6870"/>
                    </a:cubicBezTo>
                    <a:cubicBezTo>
                      <a:pt x="16282" y="6918"/>
                      <a:pt x="16267" y="6955"/>
                      <a:pt x="16261" y="7003"/>
                    </a:cubicBezTo>
                    <a:cubicBezTo>
                      <a:pt x="16240" y="7087"/>
                      <a:pt x="16235" y="7177"/>
                      <a:pt x="16235" y="7257"/>
                    </a:cubicBezTo>
                    <a:cubicBezTo>
                      <a:pt x="16235" y="7415"/>
                      <a:pt x="16277" y="7558"/>
                      <a:pt x="16319" y="7664"/>
                    </a:cubicBezTo>
                    <a:cubicBezTo>
                      <a:pt x="16346" y="7717"/>
                      <a:pt x="16372" y="7765"/>
                      <a:pt x="16399" y="7802"/>
                    </a:cubicBezTo>
                    <a:cubicBezTo>
                      <a:pt x="16302" y="7786"/>
                      <a:pt x="16205" y="7779"/>
                      <a:pt x="16108" y="7779"/>
                    </a:cubicBezTo>
                    <a:cubicBezTo>
                      <a:pt x="15647" y="7779"/>
                      <a:pt x="15196" y="7943"/>
                      <a:pt x="14784" y="8135"/>
                    </a:cubicBezTo>
                    <a:cubicBezTo>
                      <a:pt x="14829" y="8143"/>
                      <a:pt x="14875" y="8147"/>
                      <a:pt x="14923" y="8147"/>
                    </a:cubicBezTo>
                    <a:cubicBezTo>
                      <a:pt x="15004" y="8147"/>
                      <a:pt x="15089" y="8136"/>
                      <a:pt x="15176" y="8119"/>
                    </a:cubicBezTo>
                    <a:cubicBezTo>
                      <a:pt x="15256" y="8104"/>
                      <a:pt x="15335" y="8088"/>
                      <a:pt x="15414" y="8066"/>
                    </a:cubicBezTo>
                    <a:lnTo>
                      <a:pt x="15414" y="8066"/>
                    </a:lnTo>
                    <a:cubicBezTo>
                      <a:pt x="15404" y="8077"/>
                      <a:pt x="15383" y="8082"/>
                      <a:pt x="15367" y="8093"/>
                    </a:cubicBezTo>
                    <a:cubicBezTo>
                      <a:pt x="15340" y="8104"/>
                      <a:pt x="15314" y="8114"/>
                      <a:pt x="15287" y="8119"/>
                    </a:cubicBezTo>
                    <a:cubicBezTo>
                      <a:pt x="15197" y="8156"/>
                      <a:pt x="15118" y="8193"/>
                      <a:pt x="15060" y="8220"/>
                    </a:cubicBezTo>
                    <a:cubicBezTo>
                      <a:pt x="15054" y="8223"/>
                      <a:pt x="15050" y="8228"/>
                      <a:pt x="15047" y="8232"/>
                    </a:cubicBezTo>
                    <a:lnTo>
                      <a:pt x="15047" y="8232"/>
                    </a:lnTo>
                    <a:cubicBezTo>
                      <a:pt x="15044" y="8233"/>
                      <a:pt x="15041" y="8236"/>
                      <a:pt x="15039" y="8241"/>
                    </a:cubicBezTo>
                    <a:cubicBezTo>
                      <a:pt x="15017" y="8246"/>
                      <a:pt x="14996" y="8257"/>
                      <a:pt x="14980" y="8268"/>
                    </a:cubicBezTo>
                    <a:lnTo>
                      <a:pt x="14970" y="8257"/>
                    </a:lnTo>
                    <a:cubicBezTo>
                      <a:pt x="14938" y="8278"/>
                      <a:pt x="14911" y="8283"/>
                      <a:pt x="14890" y="8305"/>
                    </a:cubicBezTo>
                    <a:lnTo>
                      <a:pt x="14880" y="8305"/>
                    </a:lnTo>
                    <a:cubicBezTo>
                      <a:pt x="14758" y="8347"/>
                      <a:pt x="14636" y="8384"/>
                      <a:pt x="14509" y="8411"/>
                    </a:cubicBezTo>
                    <a:cubicBezTo>
                      <a:pt x="14192" y="8479"/>
                      <a:pt x="13842" y="8543"/>
                      <a:pt x="13482" y="8590"/>
                    </a:cubicBezTo>
                    <a:cubicBezTo>
                      <a:pt x="13350" y="8606"/>
                      <a:pt x="13218" y="8617"/>
                      <a:pt x="13080" y="8638"/>
                    </a:cubicBezTo>
                    <a:cubicBezTo>
                      <a:pt x="13117" y="8596"/>
                      <a:pt x="13165" y="8559"/>
                      <a:pt x="13197" y="8506"/>
                    </a:cubicBezTo>
                    <a:cubicBezTo>
                      <a:pt x="13271" y="8395"/>
                      <a:pt x="13318" y="8252"/>
                      <a:pt x="13350" y="8093"/>
                    </a:cubicBezTo>
                    <a:cubicBezTo>
                      <a:pt x="13403" y="7786"/>
                      <a:pt x="13376" y="7400"/>
                      <a:pt x="13260" y="7003"/>
                    </a:cubicBezTo>
                    <a:cubicBezTo>
                      <a:pt x="13234" y="6913"/>
                      <a:pt x="13197" y="6823"/>
                      <a:pt x="13159" y="6733"/>
                    </a:cubicBezTo>
                    <a:cubicBezTo>
                      <a:pt x="13461" y="6600"/>
                      <a:pt x="13779" y="6547"/>
                      <a:pt x="14070" y="6521"/>
                    </a:cubicBezTo>
                    <a:cubicBezTo>
                      <a:pt x="14297" y="6502"/>
                      <a:pt x="14515" y="6499"/>
                      <a:pt x="14713" y="6499"/>
                    </a:cubicBezTo>
                    <a:close/>
                    <a:moveTo>
                      <a:pt x="9894" y="6519"/>
                    </a:moveTo>
                    <a:cubicBezTo>
                      <a:pt x="10054" y="6519"/>
                      <a:pt x="10225" y="6522"/>
                      <a:pt x="10402" y="6537"/>
                    </a:cubicBezTo>
                    <a:cubicBezTo>
                      <a:pt x="10693" y="6563"/>
                      <a:pt x="11010" y="6616"/>
                      <a:pt x="11312" y="6748"/>
                    </a:cubicBezTo>
                    <a:cubicBezTo>
                      <a:pt x="11275" y="6844"/>
                      <a:pt x="11238" y="6928"/>
                      <a:pt x="11206" y="7024"/>
                    </a:cubicBezTo>
                    <a:cubicBezTo>
                      <a:pt x="11079" y="7421"/>
                      <a:pt x="11063" y="7802"/>
                      <a:pt x="11116" y="8114"/>
                    </a:cubicBezTo>
                    <a:cubicBezTo>
                      <a:pt x="11143" y="8273"/>
                      <a:pt x="11196" y="8411"/>
                      <a:pt x="11265" y="8527"/>
                    </a:cubicBezTo>
                    <a:cubicBezTo>
                      <a:pt x="11302" y="8580"/>
                      <a:pt x="11344" y="8622"/>
                      <a:pt x="11386" y="8659"/>
                    </a:cubicBezTo>
                    <a:cubicBezTo>
                      <a:pt x="11249" y="8638"/>
                      <a:pt x="11106" y="8622"/>
                      <a:pt x="10984" y="8612"/>
                    </a:cubicBezTo>
                    <a:cubicBezTo>
                      <a:pt x="10624" y="8564"/>
                      <a:pt x="10275" y="8506"/>
                      <a:pt x="9957" y="8432"/>
                    </a:cubicBezTo>
                    <a:cubicBezTo>
                      <a:pt x="9830" y="8405"/>
                      <a:pt x="9703" y="8363"/>
                      <a:pt x="9587" y="8326"/>
                    </a:cubicBezTo>
                    <a:lnTo>
                      <a:pt x="9571" y="8326"/>
                    </a:lnTo>
                    <a:cubicBezTo>
                      <a:pt x="9555" y="8310"/>
                      <a:pt x="9528" y="8299"/>
                      <a:pt x="9491" y="8278"/>
                    </a:cubicBezTo>
                    <a:lnTo>
                      <a:pt x="9486" y="8283"/>
                    </a:lnTo>
                    <a:cubicBezTo>
                      <a:pt x="9487" y="8281"/>
                      <a:pt x="9489" y="8279"/>
                      <a:pt x="9491" y="8278"/>
                    </a:cubicBezTo>
                    <a:lnTo>
                      <a:pt x="9491" y="8278"/>
                    </a:lnTo>
                    <a:cubicBezTo>
                      <a:pt x="9493" y="8278"/>
                      <a:pt x="9497" y="8278"/>
                      <a:pt x="9502" y="8278"/>
                    </a:cubicBezTo>
                    <a:cubicBezTo>
                      <a:pt x="9502" y="8276"/>
                      <a:pt x="9500" y="8275"/>
                      <a:pt x="9498" y="8275"/>
                    </a:cubicBezTo>
                    <a:cubicBezTo>
                      <a:pt x="9496" y="8275"/>
                      <a:pt x="9493" y="8276"/>
                      <a:pt x="9491" y="8278"/>
                    </a:cubicBezTo>
                    <a:lnTo>
                      <a:pt x="9491" y="8278"/>
                    </a:lnTo>
                    <a:cubicBezTo>
                      <a:pt x="9488" y="8277"/>
                      <a:pt x="9486" y="8276"/>
                      <a:pt x="9486" y="8273"/>
                    </a:cubicBezTo>
                    <a:cubicBezTo>
                      <a:pt x="9465" y="8268"/>
                      <a:pt x="9438" y="8252"/>
                      <a:pt x="9428" y="8246"/>
                    </a:cubicBezTo>
                    <a:cubicBezTo>
                      <a:pt x="9423" y="8246"/>
                      <a:pt x="9412" y="8246"/>
                      <a:pt x="9412" y="8241"/>
                    </a:cubicBezTo>
                    <a:cubicBezTo>
                      <a:pt x="9418" y="8241"/>
                      <a:pt x="9423" y="8241"/>
                      <a:pt x="9425" y="8242"/>
                    </a:cubicBezTo>
                    <a:lnTo>
                      <a:pt x="9425" y="8242"/>
                    </a:lnTo>
                    <a:cubicBezTo>
                      <a:pt x="9422" y="8235"/>
                      <a:pt x="9420" y="8225"/>
                      <a:pt x="9412" y="8225"/>
                    </a:cubicBezTo>
                    <a:cubicBezTo>
                      <a:pt x="9348" y="8199"/>
                      <a:pt x="9274" y="8162"/>
                      <a:pt x="9174" y="8130"/>
                    </a:cubicBezTo>
                    <a:cubicBezTo>
                      <a:pt x="9147" y="8119"/>
                      <a:pt x="9121" y="8109"/>
                      <a:pt x="9094" y="8104"/>
                    </a:cubicBezTo>
                    <a:cubicBezTo>
                      <a:pt x="9084" y="8088"/>
                      <a:pt x="9063" y="8082"/>
                      <a:pt x="9041" y="8077"/>
                    </a:cubicBezTo>
                    <a:lnTo>
                      <a:pt x="9041" y="8077"/>
                    </a:lnTo>
                    <a:cubicBezTo>
                      <a:pt x="9121" y="8088"/>
                      <a:pt x="9200" y="8109"/>
                      <a:pt x="9280" y="8130"/>
                    </a:cubicBezTo>
                    <a:cubicBezTo>
                      <a:pt x="9390" y="8150"/>
                      <a:pt x="9498" y="8158"/>
                      <a:pt x="9602" y="8158"/>
                    </a:cubicBezTo>
                    <a:cubicBezTo>
                      <a:pt x="9633" y="8158"/>
                      <a:pt x="9663" y="8158"/>
                      <a:pt x="9692" y="8156"/>
                    </a:cubicBezTo>
                    <a:cubicBezTo>
                      <a:pt x="9281" y="7964"/>
                      <a:pt x="8826" y="7800"/>
                      <a:pt x="8364" y="7800"/>
                    </a:cubicBezTo>
                    <a:cubicBezTo>
                      <a:pt x="8267" y="7800"/>
                      <a:pt x="8170" y="7807"/>
                      <a:pt x="8073" y="7823"/>
                    </a:cubicBezTo>
                    <a:cubicBezTo>
                      <a:pt x="8099" y="7786"/>
                      <a:pt x="8131" y="7738"/>
                      <a:pt x="8152" y="7685"/>
                    </a:cubicBezTo>
                    <a:cubicBezTo>
                      <a:pt x="8195" y="7579"/>
                      <a:pt x="8237" y="7431"/>
                      <a:pt x="8237" y="7272"/>
                    </a:cubicBezTo>
                    <a:cubicBezTo>
                      <a:pt x="8237" y="7188"/>
                      <a:pt x="8232" y="7108"/>
                      <a:pt x="8210" y="7024"/>
                    </a:cubicBezTo>
                    <a:cubicBezTo>
                      <a:pt x="8205" y="6976"/>
                      <a:pt x="8189" y="6939"/>
                      <a:pt x="8179" y="6891"/>
                    </a:cubicBezTo>
                    <a:cubicBezTo>
                      <a:pt x="8168" y="6865"/>
                      <a:pt x="8163" y="6849"/>
                      <a:pt x="8142" y="6817"/>
                    </a:cubicBezTo>
                    <a:cubicBezTo>
                      <a:pt x="8136" y="6807"/>
                      <a:pt x="8131" y="6796"/>
                      <a:pt x="8131" y="6786"/>
                    </a:cubicBezTo>
                    <a:cubicBezTo>
                      <a:pt x="8216" y="6786"/>
                      <a:pt x="8300" y="6780"/>
                      <a:pt x="8390" y="6764"/>
                    </a:cubicBezTo>
                    <a:cubicBezTo>
                      <a:pt x="8629" y="6727"/>
                      <a:pt x="8846" y="6653"/>
                      <a:pt x="9036" y="6584"/>
                    </a:cubicBezTo>
                    <a:cubicBezTo>
                      <a:pt x="9084" y="6568"/>
                      <a:pt x="9121" y="6553"/>
                      <a:pt x="9168" y="6542"/>
                    </a:cubicBezTo>
                    <a:cubicBezTo>
                      <a:pt x="9174" y="6542"/>
                      <a:pt x="9190" y="6526"/>
                      <a:pt x="9195" y="6526"/>
                    </a:cubicBezTo>
                    <a:cubicBezTo>
                      <a:pt x="9295" y="6526"/>
                      <a:pt x="9407" y="6526"/>
                      <a:pt x="9534" y="6521"/>
                    </a:cubicBezTo>
                    <a:cubicBezTo>
                      <a:pt x="9644" y="6521"/>
                      <a:pt x="9765" y="6519"/>
                      <a:pt x="9894" y="6519"/>
                    </a:cubicBezTo>
                    <a:close/>
                    <a:moveTo>
                      <a:pt x="959" y="4346"/>
                    </a:moveTo>
                    <a:cubicBezTo>
                      <a:pt x="1104" y="4346"/>
                      <a:pt x="1267" y="4404"/>
                      <a:pt x="1414" y="4478"/>
                    </a:cubicBezTo>
                    <a:cubicBezTo>
                      <a:pt x="1848" y="4695"/>
                      <a:pt x="2219" y="5033"/>
                      <a:pt x="2584" y="5367"/>
                    </a:cubicBezTo>
                    <a:cubicBezTo>
                      <a:pt x="2642" y="5430"/>
                      <a:pt x="2706" y="5483"/>
                      <a:pt x="2764" y="5536"/>
                    </a:cubicBezTo>
                    <a:cubicBezTo>
                      <a:pt x="3028" y="5817"/>
                      <a:pt x="3288" y="6119"/>
                      <a:pt x="3552" y="6394"/>
                    </a:cubicBezTo>
                    <a:cubicBezTo>
                      <a:pt x="3801" y="6653"/>
                      <a:pt x="4241" y="7135"/>
                      <a:pt x="4680" y="7659"/>
                    </a:cubicBezTo>
                    <a:cubicBezTo>
                      <a:pt x="4728" y="7712"/>
                      <a:pt x="4775" y="7759"/>
                      <a:pt x="4823" y="7818"/>
                    </a:cubicBezTo>
                    <a:cubicBezTo>
                      <a:pt x="4997" y="8008"/>
                      <a:pt x="5167" y="8225"/>
                      <a:pt x="5310" y="8448"/>
                    </a:cubicBezTo>
                    <a:cubicBezTo>
                      <a:pt x="5622" y="8850"/>
                      <a:pt x="5881" y="9226"/>
                      <a:pt x="5993" y="9480"/>
                    </a:cubicBezTo>
                    <a:cubicBezTo>
                      <a:pt x="5670" y="9099"/>
                      <a:pt x="5151" y="8448"/>
                      <a:pt x="4749" y="7976"/>
                    </a:cubicBezTo>
                    <a:cubicBezTo>
                      <a:pt x="4733" y="7971"/>
                      <a:pt x="4722" y="7955"/>
                      <a:pt x="4706" y="7945"/>
                    </a:cubicBezTo>
                    <a:cubicBezTo>
                      <a:pt x="4278" y="7400"/>
                      <a:pt x="3828" y="6981"/>
                      <a:pt x="3425" y="6685"/>
                    </a:cubicBezTo>
                    <a:cubicBezTo>
                      <a:pt x="3007" y="6373"/>
                      <a:pt x="2642" y="6177"/>
                      <a:pt x="2377" y="6066"/>
                    </a:cubicBezTo>
                    <a:cubicBezTo>
                      <a:pt x="2123" y="5960"/>
                      <a:pt x="1975" y="5933"/>
                      <a:pt x="1975" y="5933"/>
                    </a:cubicBezTo>
                    <a:lnTo>
                      <a:pt x="1975" y="5933"/>
                    </a:lnTo>
                    <a:cubicBezTo>
                      <a:pt x="1975" y="5933"/>
                      <a:pt x="2129" y="5992"/>
                      <a:pt x="2372" y="6145"/>
                    </a:cubicBezTo>
                    <a:cubicBezTo>
                      <a:pt x="2616" y="6288"/>
                      <a:pt x="2960" y="6531"/>
                      <a:pt x="3346" y="6891"/>
                    </a:cubicBezTo>
                    <a:cubicBezTo>
                      <a:pt x="3367" y="6913"/>
                      <a:pt x="3383" y="6923"/>
                      <a:pt x="3404" y="6944"/>
                    </a:cubicBezTo>
                    <a:cubicBezTo>
                      <a:pt x="3409" y="6949"/>
                      <a:pt x="3470" y="7034"/>
                      <a:pt x="3509" y="7092"/>
                    </a:cubicBezTo>
                    <a:lnTo>
                      <a:pt x="3509" y="7092"/>
                    </a:lnTo>
                    <a:cubicBezTo>
                      <a:pt x="3496" y="7077"/>
                      <a:pt x="3487" y="7065"/>
                      <a:pt x="3486" y="7065"/>
                    </a:cubicBezTo>
                    <a:lnTo>
                      <a:pt x="3486" y="7065"/>
                    </a:lnTo>
                    <a:cubicBezTo>
                      <a:pt x="3486" y="7065"/>
                      <a:pt x="3494" y="7075"/>
                      <a:pt x="3515" y="7103"/>
                    </a:cubicBezTo>
                    <a:cubicBezTo>
                      <a:pt x="3513" y="7100"/>
                      <a:pt x="3511" y="7096"/>
                      <a:pt x="3509" y="7092"/>
                    </a:cubicBezTo>
                    <a:lnTo>
                      <a:pt x="3509" y="7092"/>
                    </a:lnTo>
                    <a:cubicBezTo>
                      <a:pt x="3530" y="7120"/>
                      <a:pt x="3561" y="7159"/>
                      <a:pt x="3563" y="7161"/>
                    </a:cubicBezTo>
                    <a:cubicBezTo>
                      <a:pt x="3695" y="7347"/>
                      <a:pt x="4045" y="7659"/>
                      <a:pt x="4246" y="8156"/>
                    </a:cubicBezTo>
                    <a:cubicBezTo>
                      <a:pt x="4161" y="8093"/>
                      <a:pt x="3828" y="7696"/>
                      <a:pt x="3743" y="7643"/>
                    </a:cubicBezTo>
                    <a:cubicBezTo>
                      <a:pt x="3563" y="7431"/>
                      <a:pt x="3378" y="7257"/>
                      <a:pt x="3208" y="7108"/>
                    </a:cubicBezTo>
                    <a:cubicBezTo>
                      <a:pt x="2702" y="6690"/>
                      <a:pt x="2332" y="6564"/>
                      <a:pt x="2319" y="6558"/>
                    </a:cubicBezTo>
                    <a:lnTo>
                      <a:pt x="2319" y="6558"/>
                    </a:lnTo>
                    <a:cubicBezTo>
                      <a:pt x="2331" y="6567"/>
                      <a:pt x="2665" y="6820"/>
                      <a:pt x="3092" y="7294"/>
                    </a:cubicBezTo>
                    <a:cubicBezTo>
                      <a:pt x="3261" y="7479"/>
                      <a:pt x="3431" y="7696"/>
                      <a:pt x="3621" y="7955"/>
                    </a:cubicBezTo>
                    <a:cubicBezTo>
                      <a:pt x="3632" y="7961"/>
                      <a:pt x="3875" y="8373"/>
                      <a:pt x="3881" y="8384"/>
                    </a:cubicBezTo>
                    <a:cubicBezTo>
                      <a:pt x="3833" y="8368"/>
                      <a:pt x="3817" y="8278"/>
                      <a:pt x="3775" y="8268"/>
                    </a:cubicBezTo>
                    <a:cubicBezTo>
                      <a:pt x="3695" y="8246"/>
                      <a:pt x="3616" y="8156"/>
                      <a:pt x="3298" y="7897"/>
                    </a:cubicBezTo>
                    <a:cubicBezTo>
                      <a:pt x="3103" y="7749"/>
                      <a:pt x="2907" y="7617"/>
                      <a:pt x="2748" y="7521"/>
                    </a:cubicBezTo>
                    <a:cubicBezTo>
                      <a:pt x="2430" y="7315"/>
                      <a:pt x="2219" y="7230"/>
                      <a:pt x="2219" y="7230"/>
                    </a:cubicBezTo>
                    <a:lnTo>
                      <a:pt x="2219" y="7230"/>
                    </a:lnTo>
                    <a:cubicBezTo>
                      <a:pt x="2219" y="7230"/>
                      <a:pt x="2367" y="7415"/>
                      <a:pt x="2631" y="7696"/>
                    </a:cubicBezTo>
                    <a:cubicBezTo>
                      <a:pt x="2737" y="7802"/>
                      <a:pt x="2864" y="7934"/>
                      <a:pt x="3023" y="8066"/>
                    </a:cubicBezTo>
                    <a:cubicBezTo>
                      <a:pt x="5035" y="10607"/>
                      <a:pt x="6612" y="11502"/>
                      <a:pt x="6818" y="11602"/>
                    </a:cubicBezTo>
                    <a:cubicBezTo>
                      <a:pt x="7178" y="11788"/>
                      <a:pt x="7528" y="11941"/>
                      <a:pt x="7877" y="12052"/>
                    </a:cubicBezTo>
                    <a:cubicBezTo>
                      <a:pt x="7948" y="12088"/>
                      <a:pt x="8016" y="12117"/>
                      <a:pt x="8085" y="12143"/>
                    </a:cubicBezTo>
                    <a:lnTo>
                      <a:pt x="8085" y="12143"/>
                    </a:lnTo>
                    <a:cubicBezTo>
                      <a:pt x="8045" y="12133"/>
                      <a:pt x="8001" y="12125"/>
                      <a:pt x="7956" y="12116"/>
                    </a:cubicBezTo>
                    <a:cubicBezTo>
                      <a:pt x="7633" y="12026"/>
                      <a:pt x="7295" y="11941"/>
                      <a:pt x="6972" y="11872"/>
                    </a:cubicBezTo>
                    <a:cubicBezTo>
                      <a:pt x="6712" y="11798"/>
                      <a:pt x="6485" y="11713"/>
                      <a:pt x="6284" y="11650"/>
                    </a:cubicBezTo>
                    <a:cubicBezTo>
                      <a:pt x="6141" y="11586"/>
                      <a:pt x="5993" y="11502"/>
                      <a:pt x="5834" y="11428"/>
                    </a:cubicBezTo>
                    <a:cubicBezTo>
                      <a:pt x="5474" y="11242"/>
                      <a:pt x="5093" y="11121"/>
                      <a:pt x="4733" y="10941"/>
                    </a:cubicBezTo>
                    <a:cubicBezTo>
                      <a:pt x="4352" y="10739"/>
                      <a:pt x="4008" y="10443"/>
                      <a:pt x="3658" y="10184"/>
                    </a:cubicBezTo>
                    <a:cubicBezTo>
                      <a:pt x="3505" y="10078"/>
                      <a:pt x="3351" y="9946"/>
                      <a:pt x="3208" y="9813"/>
                    </a:cubicBezTo>
                    <a:cubicBezTo>
                      <a:pt x="2573" y="9199"/>
                      <a:pt x="2002" y="8458"/>
                      <a:pt x="1520" y="7611"/>
                    </a:cubicBezTo>
                    <a:cubicBezTo>
                      <a:pt x="1255" y="7183"/>
                      <a:pt x="959" y="6770"/>
                      <a:pt x="731" y="6336"/>
                    </a:cubicBezTo>
                    <a:cubicBezTo>
                      <a:pt x="509" y="5891"/>
                      <a:pt x="329" y="5404"/>
                      <a:pt x="456" y="4928"/>
                    </a:cubicBezTo>
                    <a:cubicBezTo>
                      <a:pt x="509" y="4689"/>
                      <a:pt x="615" y="4457"/>
                      <a:pt x="784" y="4382"/>
                    </a:cubicBezTo>
                    <a:cubicBezTo>
                      <a:pt x="837" y="4357"/>
                      <a:pt x="897" y="4346"/>
                      <a:pt x="959" y="4346"/>
                    </a:cubicBezTo>
                    <a:close/>
                    <a:moveTo>
                      <a:pt x="23473" y="4330"/>
                    </a:moveTo>
                    <a:cubicBezTo>
                      <a:pt x="23539" y="4330"/>
                      <a:pt x="23601" y="4343"/>
                      <a:pt x="23656" y="4372"/>
                    </a:cubicBezTo>
                    <a:cubicBezTo>
                      <a:pt x="23836" y="4441"/>
                      <a:pt x="23942" y="4679"/>
                      <a:pt x="23989" y="4912"/>
                    </a:cubicBezTo>
                    <a:cubicBezTo>
                      <a:pt x="24137" y="5393"/>
                      <a:pt x="23957" y="5886"/>
                      <a:pt x="23725" y="6330"/>
                    </a:cubicBezTo>
                    <a:cubicBezTo>
                      <a:pt x="23492" y="6770"/>
                      <a:pt x="23201" y="7177"/>
                      <a:pt x="22936" y="7606"/>
                    </a:cubicBezTo>
                    <a:cubicBezTo>
                      <a:pt x="22454" y="8453"/>
                      <a:pt x="21893" y="9194"/>
                      <a:pt x="21253" y="9808"/>
                    </a:cubicBezTo>
                    <a:cubicBezTo>
                      <a:pt x="21104" y="9940"/>
                      <a:pt x="20951" y="10067"/>
                      <a:pt x="20803" y="10178"/>
                    </a:cubicBezTo>
                    <a:cubicBezTo>
                      <a:pt x="20448" y="10438"/>
                      <a:pt x="20104" y="10729"/>
                      <a:pt x="19723" y="10935"/>
                    </a:cubicBezTo>
                    <a:cubicBezTo>
                      <a:pt x="19363" y="11110"/>
                      <a:pt x="18982" y="11237"/>
                      <a:pt x="18622" y="11422"/>
                    </a:cubicBezTo>
                    <a:cubicBezTo>
                      <a:pt x="18463" y="11502"/>
                      <a:pt x="18320" y="11581"/>
                      <a:pt x="18172" y="11639"/>
                    </a:cubicBezTo>
                    <a:cubicBezTo>
                      <a:pt x="17976" y="11713"/>
                      <a:pt x="17743" y="11793"/>
                      <a:pt x="17484" y="11867"/>
                    </a:cubicBezTo>
                    <a:cubicBezTo>
                      <a:pt x="17156" y="11936"/>
                      <a:pt x="16822" y="12015"/>
                      <a:pt x="16499" y="12110"/>
                    </a:cubicBezTo>
                    <a:cubicBezTo>
                      <a:pt x="16425" y="12132"/>
                      <a:pt x="16357" y="12142"/>
                      <a:pt x="16288" y="12158"/>
                    </a:cubicBezTo>
                    <a:cubicBezTo>
                      <a:pt x="16383" y="12126"/>
                      <a:pt x="16473" y="12084"/>
                      <a:pt x="16568" y="12036"/>
                    </a:cubicBezTo>
                    <a:cubicBezTo>
                      <a:pt x="16912" y="11925"/>
                      <a:pt x="17267" y="11772"/>
                      <a:pt x="17627" y="11586"/>
                    </a:cubicBezTo>
                    <a:cubicBezTo>
                      <a:pt x="17828" y="11491"/>
                      <a:pt x="19411" y="10597"/>
                      <a:pt x="21422" y="8056"/>
                    </a:cubicBezTo>
                    <a:cubicBezTo>
                      <a:pt x="21576" y="7924"/>
                      <a:pt x="21708" y="7797"/>
                      <a:pt x="21814" y="7685"/>
                    </a:cubicBezTo>
                    <a:cubicBezTo>
                      <a:pt x="22078" y="7400"/>
                      <a:pt x="22221" y="7214"/>
                      <a:pt x="22221" y="7214"/>
                    </a:cubicBezTo>
                    <a:lnTo>
                      <a:pt x="22221" y="7214"/>
                    </a:lnTo>
                    <a:cubicBezTo>
                      <a:pt x="22221" y="7214"/>
                      <a:pt x="22015" y="7299"/>
                      <a:pt x="21692" y="7505"/>
                    </a:cubicBezTo>
                    <a:cubicBezTo>
                      <a:pt x="21533" y="7606"/>
                      <a:pt x="21348" y="7738"/>
                      <a:pt x="21141" y="7881"/>
                    </a:cubicBezTo>
                    <a:cubicBezTo>
                      <a:pt x="20824" y="8141"/>
                      <a:pt x="20745" y="8241"/>
                      <a:pt x="20665" y="8252"/>
                    </a:cubicBezTo>
                    <a:cubicBezTo>
                      <a:pt x="20628" y="8268"/>
                      <a:pt x="20607" y="8352"/>
                      <a:pt x="20559" y="8373"/>
                    </a:cubicBezTo>
                    <a:cubicBezTo>
                      <a:pt x="20570" y="8358"/>
                      <a:pt x="20813" y="7950"/>
                      <a:pt x="20819" y="7945"/>
                    </a:cubicBezTo>
                    <a:cubicBezTo>
                      <a:pt x="21004" y="7691"/>
                      <a:pt x="21184" y="7468"/>
                      <a:pt x="21348" y="7283"/>
                    </a:cubicBezTo>
                    <a:cubicBezTo>
                      <a:pt x="21756" y="6825"/>
                      <a:pt x="22073" y="6583"/>
                      <a:pt x="22116" y="6551"/>
                    </a:cubicBezTo>
                    <a:lnTo>
                      <a:pt x="22116" y="6551"/>
                    </a:lnTo>
                    <a:cubicBezTo>
                      <a:pt x="22069" y="6574"/>
                      <a:pt x="21709" y="6708"/>
                      <a:pt x="21237" y="7093"/>
                    </a:cubicBezTo>
                    <a:cubicBezTo>
                      <a:pt x="21062" y="7235"/>
                      <a:pt x="20887" y="7421"/>
                      <a:pt x="20702" y="7632"/>
                    </a:cubicBezTo>
                    <a:cubicBezTo>
                      <a:pt x="20623" y="7685"/>
                      <a:pt x="20284" y="8077"/>
                      <a:pt x="20199" y="8141"/>
                    </a:cubicBezTo>
                    <a:cubicBezTo>
                      <a:pt x="20395" y="7643"/>
                      <a:pt x="20745" y="7325"/>
                      <a:pt x="20877" y="7151"/>
                    </a:cubicBezTo>
                    <a:cubicBezTo>
                      <a:pt x="20887" y="7136"/>
                      <a:pt x="20956" y="7048"/>
                      <a:pt x="20953" y="7048"/>
                    </a:cubicBezTo>
                    <a:lnTo>
                      <a:pt x="20953" y="7048"/>
                    </a:lnTo>
                    <a:cubicBezTo>
                      <a:pt x="20953" y="7048"/>
                      <a:pt x="20952" y="7049"/>
                      <a:pt x="20951" y="7050"/>
                    </a:cubicBezTo>
                    <a:cubicBezTo>
                      <a:pt x="20993" y="6997"/>
                      <a:pt x="21036" y="6939"/>
                      <a:pt x="21036" y="6928"/>
                    </a:cubicBezTo>
                    <a:cubicBezTo>
                      <a:pt x="21057" y="6913"/>
                      <a:pt x="21078" y="6897"/>
                      <a:pt x="21099" y="6875"/>
                    </a:cubicBezTo>
                    <a:cubicBezTo>
                      <a:pt x="21480" y="6526"/>
                      <a:pt x="21824" y="6283"/>
                      <a:pt x="22068" y="6129"/>
                    </a:cubicBezTo>
                    <a:cubicBezTo>
                      <a:pt x="22317" y="5976"/>
                      <a:pt x="22465" y="5917"/>
                      <a:pt x="22465" y="5917"/>
                    </a:cubicBezTo>
                    <a:lnTo>
                      <a:pt x="22465" y="5917"/>
                    </a:lnTo>
                    <a:cubicBezTo>
                      <a:pt x="22465" y="5917"/>
                      <a:pt x="22322" y="5944"/>
                      <a:pt x="22062" y="6050"/>
                    </a:cubicBezTo>
                    <a:cubicBezTo>
                      <a:pt x="21803" y="6161"/>
                      <a:pt x="21433" y="6357"/>
                      <a:pt x="21020" y="6674"/>
                    </a:cubicBezTo>
                    <a:cubicBezTo>
                      <a:pt x="20623" y="6976"/>
                      <a:pt x="20162" y="7394"/>
                      <a:pt x="19734" y="7929"/>
                    </a:cubicBezTo>
                    <a:cubicBezTo>
                      <a:pt x="19723" y="7945"/>
                      <a:pt x="19712" y="7950"/>
                      <a:pt x="19696" y="7961"/>
                    </a:cubicBezTo>
                    <a:cubicBezTo>
                      <a:pt x="19299" y="8426"/>
                      <a:pt x="18781" y="9088"/>
                      <a:pt x="18453" y="9464"/>
                    </a:cubicBezTo>
                    <a:cubicBezTo>
                      <a:pt x="18564" y="9215"/>
                      <a:pt x="18828" y="8834"/>
                      <a:pt x="19130" y="8432"/>
                    </a:cubicBezTo>
                    <a:cubicBezTo>
                      <a:pt x="19278" y="8215"/>
                      <a:pt x="19437" y="7998"/>
                      <a:pt x="19622" y="7802"/>
                    </a:cubicBezTo>
                    <a:lnTo>
                      <a:pt x="19760" y="7643"/>
                    </a:lnTo>
                    <a:cubicBezTo>
                      <a:pt x="20199" y="7114"/>
                      <a:pt x="20633" y="6637"/>
                      <a:pt x="20893" y="6383"/>
                    </a:cubicBezTo>
                    <a:cubicBezTo>
                      <a:pt x="21157" y="6103"/>
                      <a:pt x="21417" y="5806"/>
                      <a:pt x="21681" y="5520"/>
                    </a:cubicBezTo>
                    <a:cubicBezTo>
                      <a:pt x="21740" y="5468"/>
                      <a:pt x="21798" y="5415"/>
                      <a:pt x="21856" y="5356"/>
                    </a:cubicBezTo>
                    <a:cubicBezTo>
                      <a:pt x="22221" y="5023"/>
                      <a:pt x="22597" y="4679"/>
                      <a:pt x="23031" y="4462"/>
                    </a:cubicBezTo>
                    <a:cubicBezTo>
                      <a:pt x="23175" y="4386"/>
                      <a:pt x="23333" y="4330"/>
                      <a:pt x="23473" y="4330"/>
                    </a:cubicBezTo>
                    <a:close/>
                    <a:moveTo>
                      <a:pt x="18934" y="7881"/>
                    </a:moveTo>
                    <a:cubicBezTo>
                      <a:pt x="18955" y="7892"/>
                      <a:pt x="18971" y="7897"/>
                      <a:pt x="18987" y="7908"/>
                    </a:cubicBezTo>
                    <a:cubicBezTo>
                      <a:pt x="18998" y="7918"/>
                      <a:pt x="19014" y="7929"/>
                      <a:pt x="19024" y="7934"/>
                    </a:cubicBezTo>
                    <a:cubicBezTo>
                      <a:pt x="18940" y="8008"/>
                      <a:pt x="18850" y="8104"/>
                      <a:pt x="18744" y="8188"/>
                    </a:cubicBezTo>
                    <a:cubicBezTo>
                      <a:pt x="18267" y="8596"/>
                      <a:pt x="17563" y="9114"/>
                      <a:pt x="16764" y="9654"/>
                    </a:cubicBezTo>
                    <a:cubicBezTo>
                      <a:pt x="16658" y="9728"/>
                      <a:pt x="16558" y="9797"/>
                      <a:pt x="16452" y="9866"/>
                    </a:cubicBezTo>
                    <a:cubicBezTo>
                      <a:pt x="15780" y="10327"/>
                      <a:pt x="15155" y="10724"/>
                      <a:pt x="14694" y="11015"/>
                    </a:cubicBezTo>
                    <a:cubicBezTo>
                      <a:pt x="14155" y="11348"/>
                      <a:pt x="13821" y="11555"/>
                      <a:pt x="13832" y="11586"/>
                    </a:cubicBezTo>
                    <a:cubicBezTo>
                      <a:pt x="13834" y="11591"/>
                      <a:pt x="13841" y="11593"/>
                      <a:pt x="13851" y="11593"/>
                    </a:cubicBezTo>
                    <a:cubicBezTo>
                      <a:pt x="13936" y="11593"/>
                      <a:pt x="14285" y="11443"/>
                      <a:pt x="14784" y="11179"/>
                    </a:cubicBezTo>
                    <a:cubicBezTo>
                      <a:pt x="15346" y="10882"/>
                      <a:pt x="16108" y="10432"/>
                      <a:pt x="16918" y="9887"/>
                    </a:cubicBezTo>
                    <a:cubicBezTo>
                      <a:pt x="17648" y="9384"/>
                      <a:pt x="18283" y="8887"/>
                      <a:pt x="18733" y="8458"/>
                    </a:cubicBezTo>
                    <a:lnTo>
                      <a:pt x="18733" y="8458"/>
                    </a:lnTo>
                    <a:cubicBezTo>
                      <a:pt x="18707" y="8490"/>
                      <a:pt x="18691" y="8532"/>
                      <a:pt x="18670" y="8559"/>
                    </a:cubicBezTo>
                    <a:cubicBezTo>
                      <a:pt x="18611" y="8649"/>
                      <a:pt x="18548" y="8744"/>
                      <a:pt x="18484" y="8823"/>
                    </a:cubicBezTo>
                    <a:cubicBezTo>
                      <a:pt x="18384" y="8935"/>
                      <a:pt x="18294" y="9040"/>
                      <a:pt x="18193" y="9146"/>
                    </a:cubicBezTo>
                    <a:cubicBezTo>
                      <a:pt x="18188" y="9152"/>
                      <a:pt x="18177" y="9162"/>
                      <a:pt x="18177" y="9167"/>
                    </a:cubicBezTo>
                    <a:lnTo>
                      <a:pt x="18161" y="9183"/>
                    </a:lnTo>
                    <a:cubicBezTo>
                      <a:pt x="18146" y="9199"/>
                      <a:pt x="18140" y="9210"/>
                      <a:pt x="18124" y="9226"/>
                    </a:cubicBezTo>
                    <a:cubicBezTo>
                      <a:pt x="17929" y="9411"/>
                      <a:pt x="17738" y="9607"/>
                      <a:pt x="17542" y="9803"/>
                    </a:cubicBezTo>
                    <a:cubicBezTo>
                      <a:pt x="17367" y="9961"/>
                      <a:pt x="17182" y="10115"/>
                      <a:pt x="16986" y="10258"/>
                    </a:cubicBezTo>
                    <a:cubicBezTo>
                      <a:pt x="16584" y="10565"/>
                      <a:pt x="16155" y="10829"/>
                      <a:pt x="15711" y="11094"/>
                    </a:cubicBezTo>
                    <a:lnTo>
                      <a:pt x="15039" y="11491"/>
                    </a:lnTo>
                    <a:cubicBezTo>
                      <a:pt x="14890" y="11571"/>
                      <a:pt x="14747" y="11660"/>
                      <a:pt x="14599" y="11745"/>
                    </a:cubicBezTo>
                    <a:lnTo>
                      <a:pt x="14451" y="11798"/>
                    </a:lnTo>
                    <a:lnTo>
                      <a:pt x="14430" y="11809"/>
                    </a:lnTo>
                    <a:cubicBezTo>
                      <a:pt x="14387" y="11825"/>
                      <a:pt x="14356" y="11846"/>
                      <a:pt x="14319" y="11867"/>
                    </a:cubicBezTo>
                    <a:cubicBezTo>
                      <a:pt x="13901" y="12079"/>
                      <a:pt x="13456" y="12274"/>
                      <a:pt x="12630" y="12354"/>
                    </a:cubicBezTo>
                    <a:cubicBezTo>
                      <a:pt x="12583" y="12370"/>
                      <a:pt x="12540" y="12370"/>
                      <a:pt x="12487" y="12370"/>
                    </a:cubicBezTo>
                    <a:cubicBezTo>
                      <a:pt x="12445" y="12370"/>
                      <a:pt x="12403" y="12375"/>
                      <a:pt x="12355" y="12375"/>
                    </a:cubicBezTo>
                    <a:lnTo>
                      <a:pt x="12323" y="12375"/>
                    </a:lnTo>
                    <a:cubicBezTo>
                      <a:pt x="12265" y="12375"/>
                      <a:pt x="12201" y="12380"/>
                      <a:pt x="12133" y="12380"/>
                    </a:cubicBezTo>
                    <a:cubicBezTo>
                      <a:pt x="11085" y="12375"/>
                      <a:pt x="10391" y="11983"/>
                      <a:pt x="9857" y="11719"/>
                    </a:cubicBezTo>
                    <a:lnTo>
                      <a:pt x="9857" y="11719"/>
                    </a:lnTo>
                    <a:lnTo>
                      <a:pt x="9862" y="11745"/>
                    </a:lnTo>
                    <a:cubicBezTo>
                      <a:pt x="9719" y="11660"/>
                      <a:pt x="9576" y="11571"/>
                      <a:pt x="9428" y="11491"/>
                    </a:cubicBezTo>
                    <a:lnTo>
                      <a:pt x="8750" y="11094"/>
                    </a:lnTo>
                    <a:cubicBezTo>
                      <a:pt x="8300" y="10829"/>
                      <a:pt x="7872" y="10565"/>
                      <a:pt x="7475" y="10258"/>
                    </a:cubicBezTo>
                    <a:cubicBezTo>
                      <a:pt x="7284" y="10115"/>
                      <a:pt x="7099" y="9961"/>
                      <a:pt x="6919" y="9803"/>
                    </a:cubicBezTo>
                    <a:cubicBezTo>
                      <a:pt x="6718" y="9612"/>
                      <a:pt x="6532" y="9411"/>
                      <a:pt x="6337" y="9226"/>
                    </a:cubicBezTo>
                    <a:cubicBezTo>
                      <a:pt x="6210" y="9099"/>
                      <a:pt x="6093" y="8961"/>
                      <a:pt x="5971" y="8823"/>
                    </a:cubicBezTo>
                    <a:cubicBezTo>
                      <a:pt x="5908" y="8739"/>
                      <a:pt x="5844" y="8649"/>
                      <a:pt x="5786" y="8559"/>
                    </a:cubicBezTo>
                    <a:cubicBezTo>
                      <a:pt x="5760" y="8527"/>
                      <a:pt x="5739" y="8485"/>
                      <a:pt x="5723" y="8458"/>
                    </a:cubicBezTo>
                    <a:lnTo>
                      <a:pt x="5723" y="8458"/>
                    </a:lnTo>
                    <a:cubicBezTo>
                      <a:pt x="6173" y="8887"/>
                      <a:pt x="6808" y="9390"/>
                      <a:pt x="7538" y="9887"/>
                    </a:cubicBezTo>
                    <a:cubicBezTo>
                      <a:pt x="8343" y="10438"/>
                      <a:pt x="9110" y="10888"/>
                      <a:pt x="9671" y="11179"/>
                    </a:cubicBezTo>
                    <a:cubicBezTo>
                      <a:pt x="10176" y="11445"/>
                      <a:pt x="10526" y="11592"/>
                      <a:pt x="10607" y="11592"/>
                    </a:cubicBezTo>
                    <a:cubicBezTo>
                      <a:pt x="10616" y="11592"/>
                      <a:pt x="10622" y="11590"/>
                      <a:pt x="10624" y="11586"/>
                    </a:cubicBezTo>
                    <a:cubicBezTo>
                      <a:pt x="10635" y="11555"/>
                      <a:pt x="10306" y="11348"/>
                      <a:pt x="9772" y="11015"/>
                    </a:cubicBezTo>
                    <a:cubicBezTo>
                      <a:pt x="9301" y="10724"/>
                      <a:pt x="8687" y="10327"/>
                      <a:pt x="8009" y="9866"/>
                    </a:cubicBezTo>
                    <a:cubicBezTo>
                      <a:pt x="7903" y="9803"/>
                      <a:pt x="7803" y="9728"/>
                      <a:pt x="7697" y="9654"/>
                    </a:cubicBezTo>
                    <a:cubicBezTo>
                      <a:pt x="6903" y="9114"/>
                      <a:pt x="6204" y="8590"/>
                      <a:pt x="5723" y="8188"/>
                    </a:cubicBezTo>
                    <a:cubicBezTo>
                      <a:pt x="5617" y="8093"/>
                      <a:pt x="5516" y="8008"/>
                      <a:pt x="5437" y="7934"/>
                    </a:cubicBezTo>
                    <a:cubicBezTo>
                      <a:pt x="5447" y="7929"/>
                      <a:pt x="5458" y="7918"/>
                      <a:pt x="5474" y="7908"/>
                    </a:cubicBezTo>
                    <a:cubicBezTo>
                      <a:pt x="5495" y="7897"/>
                      <a:pt x="5516" y="7892"/>
                      <a:pt x="5527" y="7881"/>
                    </a:cubicBezTo>
                    <a:cubicBezTo>
                      <a:pt x="5723" y="7892"/>
                      <a:pt x="5966" y="7950"/>
                      <a:pt x="6252" y="8061"/>
                    </a:cubicBezTo>
                    <a:cubicBezTo>
                      <a:pt x="6315" y="8093"/>
                      <a:pt x="6390" y="8119"/>
                      <a:pt x="6474" y="8141"/>
                    </a:cubicBezTo>
                    <a:lnTo>
                      <a:pt x="6469" y="8146"/>
                    </a:lnTo>
                    <a:cubicBezTo>
                      <a:pt x="6734" y="8246"/>
                      <a:pt x="6967" y="8379"/>
                      <a:pt x="7178" y="8485"/>
                    </a:cubicBezTo>
                    <a:cubicBezTo>
                      <a:pt x="7379" y="8606"/>
                      <a:pt x="7565" y="8712"/>
                      <a:pt x="7718" y="8797"/>
                    </a:cubicBezTo>
                    <a:cubicBezTo>
                      <a:pt x="8025" y="8977"/>
                      <a:pt x="8216" y="9072"/>
                      <a:pt x="8216" y="9072"/>
                    </a:cubicBezTo>
                    <a:cubicBezTo>
                      <a:pt x="8216" y="9072"/>
                      <a:pt x="8094" y="8882"/>
                      <a:pt x="7824" y="8617"/>
                    </a:cubicBezTo>
                    <a:cubicBezTo>
                      <a:pt x="7692" y="8485"/>
                      <a:pt x="7522" y="8342"/>
                      <a:pt x="7311" y="8209"/>
                    </a:cubicBezTo>
                    <a:cubicBezTo>
                      <a:pt x="7300" y="8199"/>
                      <a:pt x="7295" y="8193"/>
                      <a:pt x="7289" y="8193"/>
                    </a:cubicBezTo>
                    <a:cubicBezTo>
                      <a:pt x="7374" y="8188"/>
                      <a:pt x="7459" y="8172"/>
                      <a:pt x="7549" y="8162"/>
                    </a:cubicBezTo>
                    <a:cubicBezTo>
                      <a:pt x="7693" y="8136"/>
                      <a:pt x="7831" y="8122"/>
                      <a:pt x="7975" y="8122"/>
                    </a:cubicBezTo>
                    <a:cubicBezTo>
                      <a:pt x="8068" y="8122"/>
                      <a:pt x="8163" y="8128"/>
                      <a:pt x="8263" y="8141"/>
                    </a:cubicBezTo>
                    <a:cubicBezTo>
                      <a:pt x="8507" y="8167"/>
                      <a:pt x="8750" y="8246"/>
                      <a:pt x="9004" y="8352"/>
                    </a:cubicBezTo>
                    <a:cubicBezTo>
                      <a:pt x="9253" y="8453"/>
                      <a:pt x="9497" y="8569"/>
                      <a:pt x="9745" y="8665"/>
                    </a:cubicBezTo>
                    <a:cubicBezTo>
                      <a:pt x="9989" y="8765"/>
                      <a:pt x="10238" y="8834"/>
                      <a:pt x="10486" y="8882"/>
                    </a:cubicBezTo>
                    <a:cubicBezTo>
                      <a:pt x="10769" y="8928"/>
                      <a:pt x="11037" y="8943"/>
                      <a:pt x="11283" y="8943"/>
                    </a:cubicBezTo>
                    <a:cubicBezTo>
                      <a:pt x="11462" y="8943"/>
                      <a:pt x="11630" y="8935"/>
                      <a:pt x="11783" y="8924"/>
                    </a:cubicBezTo>
                    <a:cubicBezTo>
                      <a:pt x="11799" y="8913"/>
                      <a:pt x="11815" y="8913"/>
                      <a:pt x="11826" y="8913"/>
                    </a:cubicBezTo>
                    <a:lnTo>
                      <a:pt x="12688" y="8924"/>
                    </a:lnTo>
                    <a:cubicBezTo>
                      <a:pt x="12839" y="8937"/>
                      <a:pt x="13002" y="8946"/>
                      <a:pt x="13177" y="8946"/>
                    </a:cubicBezTo>
                    <a:cubicBezTo>
                      <a:pt x="13425" y="8946"/>
                      <a:pt x="13696" y="8928"/>
                      <a:pt x="13985" y="8882"/>
                    </a:cubicBezTo>
                    <a:cubicBezTo>
                      <a:pt x="14229" y="8834"/>
                      <a:pt x="14483" y="8765"/>
                      <a:pt x="14726" y="8665"/>
                    </a:cubicBezTo>
                    <a:cubicBezTo>
                      <a:pt x="14970" y="8564"/>
                      <a:pt x="15213" y="8448"/>
                      <a:pt x="15467" y="8352"/>
                    </a:cubicBezTo>
                    <a:cubicBezTo>
                      <a:pt x="15716" y="8246"/>
                      <a:pt x="15970" y="8172"/>
                      <a:pt x="16208" y="8141"/>
                    </a:cubicBezTo>
                    <a:cubicBezTo>
                      <a:pt x="16306" y="8128"/>
                      <a:pt x="16401" y="8122"/>
                      <a:pt x="16495" y="8122"/>
                    </a:cubicBezTo>
                    <a:cubicBezTo>
                      <a:pt x="16638" y="8122"/>
                      <a:pt x="16779" y="8136"/>
                      <a:pt x="16923" y="8162"/>
                    </a:cubicBezTo>
                    <a:cubicBezTo>
                      <a:pt x="17008" y="8172"/>
                      <a:pt x="17092" y="8188"/>
                      <a:pt x="17182" y="8193"/>
                    </a:cubicBezTo>
                    <a:cubicBezTo>
                      <a:pt x="17172" y="8193"/>
                      <a:pt x="17166" y="8199"/>
                      <a:pt x="17161" y="8209"/>
                    </a:cubicBezTo>
                    <a:cubicBezTo>
                      <a:pt x="16949" y="8342"/>
                      <a:pt x="16775" y="8479"/>
                      <a:pt x="16642" y="8617"/>
                    </a:cubicBezTo>
                    <a:cubicBezTo>
                      <a:pt x="16372" y="8882"/>
                      <a:pt x="16256" y="9072"/>
                      <a:pt x="16256" y="9072"/>
                    </a:cubicBezTo>
                    <a:cubicBezTo>
                      <a:pt x="16256" y="9072"/>
                      <a:pt x="16446" y="8977"/>
                      <a:pt x="16748" y="8797"/>
                    </a:cubicBezTo>
                    <a:cubicBezTo>
                      <a:pt x="16907" y="8712"/>
                      <a:pt x="17087" y="8606"/>
                      <a:pt x="17293" y="8485"/>
                    </a:cubicBezTo>
                    <a:cubicBezTo>
                      <a:pt x="17505" y="8379"/>
                      <a:pt x="17738" y="8246"/>
                      <a:pt x="18003" y="8146"/>
                    </a:cubicBezTo>
                    <a:lnTo>
                      <a:pt x="17992" y="8141"/>
                    </a:lnTo>
                    <a:cubicBezTo>
                      <a:pt x="18071" y="8114"/>
                      <a:pt x="18146" y="8093"/>
                      <a:pt x="18214" y="8061"/>
                    </a:cubicBezTo>
                    <a:cubicBezTo>
                      <a:pt x="18495" y="7950"/>
                      <a:pt x="18744" y="7897"/>
                      <a:pt x="18934" y="7881"/>
                    </a:cubicBezTo>
                    <a:close/>
                    <a:moveTo>
                      <a:pt x="10336" y="1"/>
                    </a:moveTo>
                    <a:cubicBezTo>
                      <a:pt x="10276" y="1"/>
                      <a:pt x="10213" y="4"/>
                      <a:pt x="10148" y="16"/>
                    </a:cubicBezTo>
                    <a:cubicBezTo>
                      <a:pt x="10068" y="31"/>
                      <a:pt x="9984" y="47"/>
                      <a:pt x="9899" y="100"/>
                    </a:cubicBezTo>
                    <a:cubicBezTo>
                      <a:pt x="9830" y="137"/>
                      <a:pt x="9751" y="190"/>
                      <a:pt x="9692" y="248"/>
                    </a:cubicBezTo>
                    <a:cubicBezTo>
                      <a:pt x="9565" y="376"/>
                      <a:pt x="9507" y="524"/>
                      <a:pt x="9465" y="656"/>
                    </a:cubicBezTo>
                    <a:cubicBezTo>
                      <a:pt x="9428" y="788"/>
                      <a:pt x="9401" y="915"/>
                      <a:pt x="9370" y="1016"/>
                    </a:cubicBezTo>
                    <a:cubicBezTo>
                      <a:pt x="9348" y="1069"/>
                      <a:pt x="9333" y="1117"/>
                      <a:pt x="9317" y="1154"/>
                    </a:cubicBezTo>
                    <a:cubicBezTo>
                      <a:pt x="9295" y="1185"/>
                      <a:pt x="9253" y="1238"/>
                      <a:pt x="9221" y="1281"/>
                    </a:cubicBezTo>
                    <a:cubicBezTo>
                      <a:pt x="9147" y="1371"/>
                      <a:pt x="9078" y="1466"/>
                      <a:pt x="8999" y="1551"/>
                    </a:cubicBezTo>
                    <a:lnTo>
                      <a:pt x="8761" y="1815"/>
                    </a:lnTo>
                    <a:lnTo>
                      <a:pt x="8639" y="1953"/>
                    </a:lnTo>
                    <a:cubicBezTo>
                      <a:pt x="8607" y="1995"/>
                      <a:pt x="8560" y="2059"/>
                      <a:pt x="8539" y="2080"/>
                    </a:cubicBezTo>
                    <a:cubicBezTo>
                      <a:pt x="8374" y="2255"/>
                      <a:pt x="8221" y="2445"/>
                      <a:pt x="8099" y="2652"/>
                    </a:cubicBezTo>
                    <a:cubicBezTo>
                      <a:pt x="8030" y="2747"/>
                      <a:pt x="7978" y="2847"/>
                      <a:pt x="7925" y="2953"/>
                    </a:cubicBezTo>
                    <a:cubicBezTo>
                      <a:pt x="7872" y="3059"/>
                      <a:pt x="7835" y="3160"/>
                      <a:pt x="7792" y="3260"/>
                    </a:cubicBezTo>
                    <a:cubicBezTo>
                      <a:pt x="7713" y="3461"/>
                      <a:pt x="7633" y="3657"/>
                      <a:pt x="7570" y="3853"/>
                    </a:cubicBezTo>
                    <a:cubicBezTo>
                      <a:pt x="7559" y="3858"/>
                      <a:pt x="7559" y="3874"/>
                      <a:pt x="7554" y="3880"/>
                    </a:cubicBezTo>
                    <a:cubicBezTo>
                      <a:pt x="7528" y="3948"/>
                      <a:pt x="7496" y="4012"/>
                      <a:pt x="7469" y="4086"/>
                    </a:cubicBezTo>
                    <a:cubicBezTo>
                      <a:pt x="7390" y="4277"/>
                      <a:pt x="7332" y="4478"/>
                      <a:pt x="7289" y="4668"/>
                    </a:cubicBezTo>
                    <a:cubicBezTo>
                      <a:pt x="7242" y="4753"/>
                      <a:pt x="7205" y="4854"/>
                      <a:pt x="7184" y="4944"/>
                    </a:cubicBezTo>
                    <a:cubicBezTo>
                      <a:pt x="7136" y="5139"/>
                      <a:pt x="7136" y="5330"/>
                      <a:pt x="7157" y="5499"/>
                    </a:cubicBezTo>
                    <a:cubicBezTo>
                      <a:pt x="7162" y="5526"/>
                      <a:pt x="7162" y="5552"/>
                      <a:pt x="7162" y="5579"/>
                    </a:cubicBezTo>
                    <a:cubicBezTo>
                      <a:pt x="7094" y="5859"/>
                      <a:pt x="7067" y="6150"/>
                      <a:pt x="7051" y="6436"/>
                    </a:cubicBezTo>
                    <a:cubicBezTo>
                      <a:pt x="7036" y="6437"/>
                      <a:pt x="7021" y="6437"/>
                      <a:pt x="7006" y="6437"/>
                    </a:cubicBezTo>
                    <a:cubicBezTo>
                      <a:pt x="6969" y="6437"/>
                      <a:pt x="6933" y="6436"/>
                      <a:pt x="6898" y="6436"/>
                    </a:cubicBezTo>
                    <a:cubicBezTo>
                      <a:pt x="6817" y="6436"/>
                      <a:pt x="6742" y="6443"/>
                      <a:pt x="6675" y="6489"/>
                    </a:cubicBezTo>
                    <a:cubicBezTo>
                      <a:pt x="6649" y="6505"/>
                      <a:pt x="6628" y="6526"/>
                      <a:pt x="6601" y="6568"/>
                    </a:cubicBezTo>
                    <a:cubicBezTo>
                      <a:pt x="6527" y="6674"/>
                      <a:pt x="6527" y="6870"/>
                      <a:pt x="6501" y="7003"/>
                    </a:cubicBezTo>
                    <a:cubicBezTo>
                      <a:pt x="6490" y="7071"/>
                      <a:pt x="6495" y="7161"/>
                      <a:pt x="6501" y="7262"/>
                    </a:cubicBezTo>
                    <a:cubicBezTo>
                      <a:pt x="6485" y="7474"/>
                      <a:pt x="6495" y="7664"/>
                      <a:pt x="6517" y="7802"/>
                    </a:cubicBezTo>
                    <a:cubicBezTo>
                      <a:pt x="6511" y="7849"/>
                      <a:pt x="6495" y="7892"/>
                      <a:pt x="6485" y="7929"/>
                    </a:cubicBezTo>
                    <a:cubicBezTo>
                      <a:pt x="6421" y="7908"/>
                      <a:pt x="6363" y="7902"/>
                      <a:pt x="6305" y="7881"/>
                    </a:cubicBezTo>
                    <a:cubicBezTo>
                      <a:pt x="6257" y="7865"/>
                      <a:pt x="6210" y="7855"/>
                      <a:pt x="6167" y="7839"/>
                    </a:cubicBezTo>
                    <a:cubicBezTo>
                      <a:pt x="6157" y="7839"/>
                      <a:pt x="6151" y="7828"/>
                      <a:pt x="6141" y="7828"/>
                    </a:cubicBezTo>
                    <a:cubicBezTo>
                      <a:pt x="6061" y="7812"/>
                      <a:pt x="5982" y="7786"/>
                      <a:pt x="5892" y="7786"/>
                    </a:cubicBezTo>
                    <a:cubicBezTo>
                      <a:pt x="5787" y="7765"/>
                      <a:pt x="5690" y="7756"/>
                      <a:pt x="5603" y="7756"/>
                    </a:cubicBezTo>
                    <a:cubicBezTo>
                      <a:pt x="5538" y="7756"/>
                      <a:pt x="5479" y="7761"/>
                      <a:pt x="5426" y="7770"/>
                    </a:cubicBezTo>
                    <a:cubicBezTo>
                      <a:pt x="5373" y="7786"/>
                      <a:pt x="5326" y="7791"/>
                      <a:pt x="5278" y="7802"/>
                    </a:cubicBezTo>
                    <a:cubicBezTo>
                      <a:pt x="5267" y="7791"/>
                      <a:pt x="5257" y="7786"/>
                      <a:pt x="5252" y="7770"/>
                    </a:cubicBezTo>
                    <a:cubicBezTo>
                      <a:pt x="5246" y="7765"/>
                      <a:pt x="5241" y="7759"/>
                      <a:pt x="5230" y="7744"/>
                    </a:cubicBezTo>
                    <a:cubicBezTo>
                      <a:pt x="5098" y="7564"/>
                      <a:pt x="4955" y="7389"/>
                      <a:pt x="4807" y="7209"/>
                    </a:cubicBezTo>
                    <a:cubicBezTo>
                      <a:pt x="4341" y="6648"/>
                      <a:pt x="3801" y="6119"/>
                      <a:pt x="3235" y="5589"/>
                    </a:cubicBezTo>
                    <a:cubicBezTo>
                      <a:pt x="3002" y="5351"/>
                      <a:pt x="2759" y="5118"/>
                      <a:pt x="2504" y="4906"/>
                    </a:cubicBezTo>
                    <a:cubicBezTo>
                      <a:pt x="2330" y="4753"/>
                      <a:pt x="2150" y="4610"/>
                      <a:pt x="1965" y="4467"/>
                    </a:cubicBezTo>
                    <a:cubicBezTo>
                      <a:pt x="1869" y="4398"/>
                      <a:pt x="1779" y="4329"/>
                      <a:pt x="1684" y="4266"/>
                    </a:cubicBezTo>
                    <a:lnTo>
                      <a:pt x="1546" y="4165"/>
                    </a:lnTo>
                    <a:cubicBezTo>
                      <a:pt x="1499" y="4134"/>
                      <a:pt x="1462" y="4097"/>
                      <a:pt x="1388" y="4065"/>
                    </a:cubicBezTo>
                    <a:cubicBezTo>
                      <a:pt x="1285" y="4008"/>
                      <a:pt x="1168" y="3985"/>
                      <a:pt x="1056" y="3985"/>
                    </a:cubicBezTo>
                    <a:cubicBezTo>
                      <a:pt x="1023" y="3985"/>
                      <a:pt x="990" y="3987"/>
                      <a:pt x="959" y="3991"/>
                    </a:cubicBezTo>
                    <a:cubicBezTo>
                      <a:pt x="821" y="4012"/>
                      <a:pt x="694" y="4065"/>
                      <a:pt x="583" y="4123"/>
                    </a:cubicBezTo>
                    <a:cubicBezTo>
                      <a:pt x="467" y="4192"/>
                      <a:pt x="371" y="4277"/>
                      <a:pt x="281" y="4372"/>
                    </a:cubicBezTo>
                    <a:cubicBezTo>
                      <a:pt x="197" y="4462"/>
                      <a:pt x="123" y="4589"/>
                      <a:pt x="85" y="4705"/>
                    </a:cubicBezTo>
                    <a:cubicBezTo>
                      <a:pt x="1" y="4954"/>
                      <a:pt x="1" y="5198"/>
                      <a:pt x="38" y="5430"/>
                    </a:cubicBezTo>
                    <a:cubicBezTo>
                      <a:pt x="80" y="5658"/>
                      <a:pt x="149" y="5880"/>
                      <a:pt x="228" y="6076"/>
                    </a:cubicBezTo>
                    <a:cubicBezTo>
                      <a:pt x="403" y="6479"/>
                      <a:pt x="620" y="6854"/>
                      <a:pt x="858" y="7193"/>
                    </a:cubicBezTo>
                    <a:cubicBezTo>
                      <a:pt x="1165" y="7638"/>
                      <a:pt x="1462" y="8066"/>
                      <a:pt x="1763" y="8479"/>
                    </a:cubicBezTo>
                    <a:cubicBezTo>
                      <a:pt x="2160" y="9056"/>
                      <a:pt x="2600" y="9575"/>
                      <a:pt x="3081" y="10025"/>
                    </a:cubicBezTo>
                    <a:cubicBezTo>
                      <a:pt x="3759" y="10660"/>
                      <a:pt x="4505" y="11152"/>
                      <a:pt x="5257" y="11496"/>
                    </a:cubicBezTo>
                    <a:cubicBezTo>
                      <a:pt x="5627" y="11676"/>
                      <a:pt x="6008" y="11809"/>
                      <a:pt x="6379" y="11920"/>
                    </a:cubicBezTo>
                    <a:cubicBezTo>
                      <a:pt x="6390" y="11925"/>
                      <a:pt x="6395" y="11925"/>
                      <a:pt x="6416" y="11925"/>
                    </a:cubicBezTo>
                    <a:cubicBezTo>
                      <a:pt x="6686" y="12042"/>
                      <a:pt x="7014" y="12158"/>
                      <a:pt x="7369" y="12248"/>
                    </a:cubicBezTo>
                    <a:cubicBezTo>
                      <a:pt x="7649" y="12322"/>
                      <a:pt x="7914" y="12370"/>
                      <a:pt x="8157" y="12402"/>
                    </a:cubicBezTo>
                    <a:cubicBezTo>
                      <a:pt x="9538" y="12665"/>
                      <a:pt x="10895" y="12757"/>
                      <a:pt x="12118" y="12757"/>
                    </a:cubicBezTo>
                    <a:cubicBezTo>
                      <a:pt x="14851" y="12757"/>
                      <a:pt x="16918" y="12296"/>
                      <a:pt x="17108" y="12248"/>
                    </a:cubicBezTo>
                    <a:cubicBezTo>
                      <a:pt x="17468" y="12158"/>
                      <a:pt x="17791" y="12042"/>
                      <a:pt x="18061" y="11925"/>
                    </a:cubicBezTo>
                    <a:cubicBezTo>
                      <a:pt x="18077" y="11925"/>
                      <a:pt x="18087" y="11920"/>
                      <a:pt x="18103" y="11920"/>
                    </a:cubicBezTo>
                    <a:cubicBezTo>
                      <a:pt x="18474" y="11803"/>
                      <a:pt x="18844" y="11671"/>
                      <a:pt x="19220" y="11496"/>
                    </a:cubicBezTo>
                    <a:cubicBezTo>
                      <a:pt x="19966" y="11152"/>
                      <a:pt x="20713" y="10660"/>
                      <a:pt x="21396" y="10025"/>
                    </a:cubicBezTo>
                    <a:cubicBezTo>
                      <a:pt x="21877" y="9575"/>
                      <a:pt x="22322" y="9051"/>
                      <a:pt x="22714" y="8479"/>
                    </a:cubicBezTo>
                    <a:cubicBezTo>
                      <a:pt x="23026" y="8066"/>
                      <a:pt x="23322" y="7638"/>
                      <a:pt x="23619" y="7193"/>
                    </a:cubicBezTo>
                    <a:cubicBezTo>
                      <a:pt x="23857" y="6849"/>
                      <a:pt x="24074" y="6479"/>
                      <a:pt x="24249" y="6076"/>
                    </a:cubicBezTo>
                    <a:cubicBezTo>
                      <a:pt x="24333" y="5880"/>
                      <a:pt x="24402" y="5658"/>
                      <a:pt x="24439" y="5430"/>
                    </a:cubicBezTo>
                    <a:cubicBezTo>
                      <a:pt x="24471" y="5198"/>
                      <a:pt x="24481" y="4944"/>
                      <a:pt x="24391" y="4705"/>
                    </a:cubicBezTo>
                    <a:cubicBezTo>
                      <a:pt x="24339" y="4589"/>
                      <a:pt x="24270" y="4462"/>
                      <a:pt x="24180" y="4372"/>
                    </a:cubicBezTo>
                    <a:cubicBezTo>
                      <a:pt x="24095" y="4277"/>
                      <a:pt x="23994" y="4192"/>
                      <a:pt x="23889" y="4123"/>
                    </a:cubicBezTo>
                    <a:cubicBezTo>
                      <a:pt x="23777" y="4065"/>
                      <a:pt x="23650" y="4012"/>
                      <a:pt x="23513" y="3991"/>
                    </a:cubicBezTo>
                    <a:cubicBezTo>
                      <a:pt x="23481" y="3987"/>
                      <a:pt x="23449" y="3985"/>
                      <a:pt x="23416" y="3985"/>
                    </a:cubicBezTo>
                    <a:cubicBezTo>
                      <a:pt x="23304" y="3985"/>
                      <a:pt x="23186" y="4008"/>
                      <a:pt x="23084" y="4065"/>
                    </a:cubicBezTo>
                    <a:cubicBezTo>
                      <a:pt x="23010" y="4097"/>
                      <a:pt x="22973" y="4139"/>
                      <a:pt x="22925" y="4165"/>
                    </a:cubicBezTo>
                    <a:lnTo>
                      <a:pt x="22788" y="4266"/>
                    </a:lnTo>
                    <a:cubicBezTo>
                      <a:pt x="22692" y="4329"/>
                      <a:pt x="22602" y="4404"/>
                      <a:pt x="22507" y="4467"/>
                    </a:cubicBezTo>
                    <a:cubicBezTo>
                      <a:pt x="22322" y="4610"/>
                      <a:pt x="22142" y="4753"/>
                      <a:pt x="21967" y="4906"/>
                    </a:cubicBezTo>
                    <a:cubicBezTo>
                      <a:pt x="21713" y="5118"/>
                      <a:pt x="21475" y="5351"/>
                      <a:pt x="21237" y="5589"/>
                    </a:cubicBezTo>
                    <a:cubicBezTo>
                      <a:pt x="20670" y="6119"/>
                      <a:pt x="20125" y="6648"/>
                      <a:pt x="19665" y="7209"/>
                    </a:cubicBezTo>
                    <a:cubicBezTo>
                      <a:pt x="19511" y="7378"/>
                      <a:pt x="19374" y="7564"/>
                      <a:pt x="19241" y="7744"/>
                    </a:cubicBezTo>
                    <a:cubicBezTo>
                      <a:pt x="19231" y="7759"/>
                      <a:pt x="19225" y="7765"/>
                      <a:pt x="19220" y="7770"/>
                    </a:cubicBezTo>
                    <a:cubicBezTo>
                      <a:pt x="19215" y="7786"/>
                      <a:pt x="19204" y="7791"/>
                      <a:pt x="19194" y="7802"/>
                    </a:cubicBezTo>
                    <a:cubicBezTo>
                      <a:pt x="19151" y="7791"/>
                      <a:pt x="19109" y="7786"/>
                      <a:pt x="19045" y="7770"/>
                    </a:cubicBezTo>
                    <a:cubicBezTo>
                      <a:pt x="18993" y="7761"/>
                      <a:pt x="18934" y="7756"/>
                      <a:pt x="18868" y="7756"/>
                    </a:cubicBezTo>
                    <a:cubicBezTo>
                      <a:pt x="18782" y="7756"/>
                      <a:pt x="18685" y="7765"/>
                      <a:pt x="18580" y="7786"/>
                    </a:cubicBezTo>
                    <a:cubicBezTo>
                      <a:pt x="18490" y="7791"/>
                      <a:pt x="18410" y="7812"/>
                      <a:pt x="18331" y="7828"/>
                    </a:cubicBezTo>
                    <a:cubicBezTo>
                      <a:pt x="18326" y="7828"/>
                      <a:pt x="18320" y="7839"/>
                      <a:pt x="18315" y="7839"/>
                    </a:cubicBezTo>
                    <a:cubicBezTo>
                      <a:pt x="18267" y="7849"/>
                      <a:pt x="18220" y="7865"/>
                      <a:pt x="18172" y="7881"/>
                    </a:cubicBezTo>
                    <a:cubicBezTo>
                      <a:pt x="18119" y="7902"/>
                      <a:pt x="18061" y="7918"/>
                      <a:pt x="18003" y="7929"/>
                    </a:cubicBezTo>
                    <a:cubicBezTo>
                      <a:pt x="17981" y="7892"/>
                      <a:pt x="17976" y="7849"/>
                      <a:pt x="17971" y="7802"/>
                    </a:cubicBezTo>
                    <a:cubicBezTo>
                      <a:pt x="17987" y="7659"/>
                      <a:pt x="18008" y="7474"/>
                      <a:pt x="17981" y="7262"/>
                    </a:cubicBezTo>
                    <a:cubicBezTo>
                      <a:pt x="17987" y="7161"/>
                      <a:pt x="17987" y="7071"/>
                      <a:pt x="17981" y="7003"/>
                    </a:cubicBezTo>
                    <a:cubicBezTo>
                      <a:pt x="17960" y="6870"/>
                      <a:pt x="17960" y="6674"/>
                      <a:pt x="17881" y="6568"/>
                    </a:cubicBezTo>
                    <a:cubicBezTo>
                      <a:pt x="17854" y="6526"/>
                      <a:pt x="17839" y="6505"/>
                      <a:pt x="17812" y="6489"/>
                    </a:cubicBezTo>
                    <a:cubicBezTo>
                      <a:pt x="17746" y="6443"/>
                      <a:pt x="17671" y="6436"/>
                      <a:pt x="17588" y="6436"/>
                    </a:cubicBezTo>
                    <a:cubicBezTo>
                      <a:pt x="17553" y="6436"/>
                      <a:pt x="17516" y="6437"/>
                      <a:pt x="17478" y="6437"/>
                    </a:cubicBezTo>
                    <a:cubicBezTo>
                      <a:pt x="17463" y="6437"/>
                      <a:pt x="17447" y="6437"/>
                      <a:pt x="17431" y="6436"/>
                    </a:cubicBezTo>
                    <a:cubicBezTo>
                      <a:pt x="17420" y="6150"/>
                      <a:pt x="17399" y="5859"/>
                      <a:pt x="17320" y="5579"/>
                    </a:cubicBezTo>
                    <a:cubicBezTo>
                      <a:pt x="17320" y="5552"/>
                      <a:pt x="17325" y="5526"/>
                      <a:pt x="17325" y="5499"/>
                    </a:cubicBezTo>
                    <a:cubicBezTo>
                      <a:pt x="17346" y="5330"/>
                      <a:pt x="17346" y="5139"/>
                      <a:pt x="17299" y="4944"/>
                    </a:cubicBezTo>
                    <a:cubicBezTo>
                      <a:pt x="17283" y="4848"/>
                      <a:pt x="17240" y="4753"/>
                      <a:pt x="17193" y="4668"/>
                    </a:cubicBezTo>
                    <a:cubicBezTo>
                      <a:pt x="17150" y="4478"/>
                      <a:pt x="17087" y="4277"/>
                      <a:pt x="17008" y="4086"/>
                    </a:cubicBezTo>
                    <a:cubicBezTo>
                      <a:pt x="16981" y="4012"/>
                      <a:pt x="16949" y="3948"/>
                      <a:pt x="16923" y="3880"/>
                    </a:cubicBezTo>
                    <a:cubicBezTo>
                      <a:pt x="16923" y="3874"/>
                      <a:pt x="16918" y="3858"/>
                      <a:pt x="16912" y="3853"/>
                    </a:cubicBezTo>
                    <a:cubicBezTo>
                      <a:pt x="16849" y="3663"/>
                      <a:pt x="16769" y="3461"/>
                      <a:pt x="16685" y="3260"/>
                    </a:cubicBezTo>
                    <a:cubicBezTo>
                      <a:pt x="16648" y="3160"/>
                      <a:pt x="16605" y="3059"/>
                      <a:pt x="16552" y="2953"/>
                    </a:cubicBezTo>
                    <a:cubicBezTo>
                      <a:pt x="16505" y="2847"/>
                      <a:pt x="16446" y="2747"/>
                      <a:pt x="16383" y="2652"/>
                    </a:cubicBezTo>
                    <a:cubicBezTo>
                      <a:pt x="16261" y="2445"/>
                      <a:pt x="16102" y="2260"/>
                      <a:pt x="15938" y="2080"/>
                    </a:cubicBezTo>
                    <a:cubicBezTo>
                      <a:pt x="15917" y="2059"/>
                      <a:pt x="15870" y="1995"/>
                      <a:pt x="15838" y="1953"/>
                    </a:cubicBezTo>
                    <a:lnTo>
                      <a:pt x="15721" y="1815"/>
                    </a:lnTo>
                    <a:lnTo>
                      <a:pt x="15483" y="1551"/>
                    </a:lnTo>
                    <a:cubicBezTo>
                      <a:pt x="15404" y="1461"/>
                      <a:pt x="15330" y="1371"/>
                      <a:pt x="15256" y="1281"/>
                    </a:cubicBezTo>
                    <a:cubicBezTo>
                      <a:pt x="15229" y="1238"/>
                      <a:pt x="15181" y="1180"/>
                      <a:pt x="15171" y="1154"/>
                    </a:cubicBezTo>
                    <a:cubicBezTo>
                      <a:pt x="15150" y="1117"/>
                      <a:pt x="15129" y="1069"/>
                      <a:pt x="15113" y="1016"/>
                    </a:cubicBezTo>
                    <a:cubicBezTo>
                      <a:pt x="15076" y="915"/>
                      <a:pt x="15049" y="788"/>
                      <a:pt x="15012" y="656"/>
                    </a:cubicBezTo>
                    <a:cubicBezTo>
                      <a:pt x="14970" y="524"/>
                      <a:pt x="14906" y="376"/>
                      <a:pt x="14784" y="248"/>
                    </a:cubicBezTo>
                    <a:cubicBezTo>
                      <a:pt x="14726" y="190"/>
                      <a:pt x="14647" y="127"/>
                      <a:pt x="14583" y="100"/>
                    </a:cubicBezTo>
                    <a:cubicBezTo>
                      <a:pt x="14493" y="58"/>
                      <a:pt x="14409" y="37"/>
                      <a:pt x="14329" y="16"/>
                    </a:cubicBezTo>
                    <a:cubicBezTo>
                      <a:pt x="14257" y="6"/>
                      <a:pt x="14190" y="3"/>
                      <a:pt x="14124" y="3"/>
                    </a:cubicBezTo>
                    <a:cubicBezTo>
                      <a:pt x="14046" y="3"/>
                      <a:pt x="13970" y="7"/>
                      <a:pt x="13895" y="10"/>
                    </a:cubicBezTo>
                    <a:cubicBezTo>
                      <a:pt x="13763" y="16"/>
                      <a:pt x="13631" y="31"/>
                      <a:pt x="13509" y="37"/>
                    </a:cubicBezTo>
                    <a:cubicBezTo>
                      <a:pt x="13456" y="37"/>
                      <a:pt x="13371" y="37"/>
                      <a:pt x="13297" y="42"/>
                    </a:cubicBezTo>
                    <a:cubicBezTo>
                      <a:pt x="13223" y="58"/>
                      <a:pt x="13154" y="63"/>
                      <a:pt x="13075" y="84"/>
                    </a:cubicBezTo>
                    <a:cubicBezTo>
                      <a:pt x="12921" y="111"/>
                      <a:pt x="12339" y="275"/>
                      <a:pt x="12201" y="328"/>
                    </a:cubicBezTo>
                    <a:cubicBezTo>
                      <a:pt x="12059" y="275"/>
                      <a:pt x="11545" y="111"/>
                      <a:pt x="11392" y="84"/>
                    </a:cubicBezTo>
                    <a:cubicBezTo>
                      <a:pt x="11317" y="63"/>
                      <a:pt x="11249" y="58"/>
                      <a:pt x="11175" y="42"/>
                    </a:cubicBezTo>
                    <a:cubicBezTo>
                      <a:pt x="11100" y="37"/>
                      <a:pt x="11016" y="37"/>
                      <a:pt x="10968" y="37"/>
                    </a:cubicBezTo>
                    <a:cubicBezTo>
                      <a:pt x="10841" y="37"/>
                      <a:pt x="10709" y="16"/>
                      <a:pt x="10576" y="10"/>
                    </a:cubicBezTo>
                    <a:cubicBezTo>
                      <a:pt x="10497" y="7"/>
                      <a:pt x="10418" y="1"/>
                      <a:pt x="10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3"/>
              <p:cNvSpPr/>
              <p:nvPr/>
            </p:nvSpPr>
            <p:spPr>
              <a:xfrm>
                <a:off x="870100" y="1157825"/>
                <a:ext cx="1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4" y="3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6" name="Google Shape;1816;p43"/>
          <p:cNvGrpSpPr/>
          <p:nvPr/>
        </p:nvGrpSpPr>
        <p:grpSpPr>
          <a:xfrm rot="1800165">
            <a:off x="7686486" y="847504"/>
            <a:ext cx="1363251" cy="739787"/>
            <a:chOff x="1628088" y="899688"/>
            <a:chExt cx="670288" cy="363725"/>
          </a:xfrm>
        </p:grpSpPr>
        <p:sp>
          <p:nvSpPr>
            <p:cNvPr id="1817" name="Google Shape;1817;p43"/>
            <p:cNvSpPr/>
            <p:nvPr/>
          </p:nvSpPr>
          <p:spPr>
            <a:xfrm>
              <a:off x="1628088" y="899688"/>
              <a:ext cx="670275" cy="363725"/>
            </a:xfrm>
            <a:custGeom>
              <a:avLst/>
              <a:gdLst/>
              <a:ahLst/>
              <a:cxnLst/>
              <a:rect l="l" t="t" r="r" b="b"/>
              <a:pathLst>
                <a:path w="26811" h="14549" extrusionOk="0">
                  <a:moveTo>
                    <a:pt x="10783" y="0"/>
                  </a:moveTo>
                  <a:cubicBezTo>
                    <a:pt x="10760" y="0"/>
                    <a:pt x="10737" y="1"/>
                    <a:pt x="10714" y="3"/>
                  </a:cubicBezTo>
                  <a:cubicBezTo>
                    <a:pt x="10560" y="13"/>
                    <a:pt x="10449" y="66"/>
                    <a:pt x="10365" y="119"/>
                  </a:cubicBezTo>
                  <a:cubicBezTo>
                    <a:pt x="10275" y="172"/>
                    <a:pt x="10206" y="230"/>
                    <a:pt x="10137" y="283"/>
                  </a:cubicBezTo>
                  <a:lnTo>
                    <a:pt x="10047" y="362"/>
                  </a:lnTo>
                  <a:lnTo>
                    <a:pt x="9946" y="447"/>
                  </a:lnTo>
                  <a:cubicBezTo>
                    <a:pt x="9878" y="505"/>
                    <a:pt x="9819" y="558"/>
                    <a:pt x="9761" y="622"/>
                  </a:cubicBezTo>
                  <a:cubicBezTo>
                    <a:pt x="9523" y="849"/>
                    <a:pt x="9306" y="1088"/>
                    <a:pt x="9094" y="1326"/>
                  </a:cubicBezTo>
                  <a:cubicBezTo>
                    <a:pt x="8882" y="1559"/>
                    <a:pt x="8681" y="1802"/>
                    <a:pt x="8491" y="2014"/>
                  </a:cubicBezTo>
                  <a:cubicBezTo>
                    <a:pt x="8290" y="2226"/>
                    <a:pt x="8078" y="2437"/>
                    <a:pt x="7903" y="2686"/>
                  </a:cubicBezTo>
                  <a:cubicBezTo>
                    <a:pt x="7808" y="2808"/>
                    <a:pt x="7734" y="2930"/>
                    <a:pt x="7670" y="3067"/>
                  </a:cubicBezTo>
                  <a:cubicBezTo>
                    <a:pt x="7602" y="3226"/>
                    <a:pt x="7586" y="3374"/>
                    <a:pt x="7570" y="3512"/>
                  </a:cubicBezTo>
                  <a:cubicBezTo>
                    <a:pt x="7549" y="3798"/>
                    <a:pt x="7570" y="4062"/>
                    <a:pt x="7602" y="4311"/>
                  </a:cubicBezTo>
                  <a:cubicBezTo>
                    <a:pt x="7602" y="4332"/>
                    <a:pt x="7612" y="4380"/>
                    <a:pt x="7623" y="4406"/>
                  </a:cubicBezTo>
                  <a:cubicBezTo>
                    <a:pt x="7623" y="4756"/>
                    <a:pt x="7623" y="5110"/>
                    <a:pt x="7602" y="5465"/>
                  </a:cubicBezTo>
                  <a:cubicBezTo>
                    <a:pt x="7591" y="5693"/>
                    <a:pt x="7570" y="5947"/>
                    <a:pt x="7543" y="6180"/>
                  </a:cubicBezTo>
                  <a:cubicBezTo>
                    <a:pt x="7538" y="6238"/>
                    <a:pt x="7533" y="6312"/>
                    <a:pt x="7533" y="6375"/>
                  </a:cubicBezTo>
                  <a:lnTo>
                    <a:pt x="7533" y="6397"/>
                  </a:lnTo>
                  <a:lnTo>
                    <a:pt x="7533" y="6503"/>
                  </a:lnTo>
                  <a:lnTo>
                    <a:pt x="7533" y="6608"/>
                  </a:lnTo>
                  <a:cubicBezTo>
                    <a:pt x="7400" y="6878"/>
                    <a:pt x="7437" y="7244"/>
                    <a:pt x="7427" y="7572"/>
                  </a:cubicBezTo>
                  <a:cubicBezTo>
                    <a:pt x="7411" y="7831"/>
                    <a:pt x="7374" y="8069"/>
                    <a:pt x="7194" y="8244"/>
                  </a:cubicBezTo>
                  <a:cubicBezTo>
                    <a:pt x="7099" y="8329"/>
                    <a:pt x="7009" y="8387"/>
                    <a:pt x="6908" y="8440"/>
                  </a:cubicBezTo>
                  <a:cubicBezTo>
                    <a:pt x="6845" y="8472"/>
                    <a:pt x="6776" y="8498"/>
                    <a:pt x="6702" y="8519"/>
                  </a:cubicBezTo>
                  <a:cubicBezTo>
                    <a:pt x="6670" y="8524"/>
                    <a:pt x="6633" y="8540"/>
                    <a:pt x="6596" y="8546"/>
                  </a:cubicBezTo>
                  <a:cubicBezTo>
                    <a:pt x="6453" y="8572"/>
                    <a:pt x="6305" y="8588"/>
                    <a:pt x="6157" y="8588"/>
                  </a:cubicBezTo>
                  <a:cubicBezTo>
                    <a:pt x="5929" y="8588"/>
                    <a:pt x="5696" y="8572"/>
                    <a:pt x="5479" y="8572"/>
                  </a:cubicBezTo>
                  <a:lnTo>
                    <a:pt x="4664" y="7799"/>
                  </a:lnTo>
                  <a:cubicBezTo>
                    <a:pt x="4468" y="7614"/>
                    <a:pt x="4288" y="7429"/>
                    <a:pt x="4066" y="7244"/>
                  </a:cubicBezTo>
                  <a:cubicBezTo>
                    <a:pt x="3854" y="7069"/>
                    <a:pt x="3642" y="6921"/>
                    <a:pt x="3431" y="6762"/>
                  </a:cubicBezTo>
                  <a:cubicBezTo>
                    <a:pt x="3007" y="6450"/>
                    <a:pt x="2594" y="6127"/>
                    <a:pt x="2144" y="5867"/>
                  </a:cubicBezTo>
                  <a:cubicBezTo>
                    <a:pt x="2038" y="5793"/>
                    <a:pt x="1927" y="5730"/>
                    <a:pt x="1816" y="5661"/>
                  </a:cubicBezTo>
                  <a:cubicBezTo>
                    <a:pt x="1774" y="5640"/>
                    <a:pt x="1389" y="5480"/>
                    <a:pt x="1026" y="5480"/>
                  </a:cubicBezTo>
                  <a:cubicBezTo>
                    <a:pt x="849" y="5480"/>
                    <a:pt x="676" y="5518"/>
                    <a:pt x="551" y="5629"/>
                  </a:cubicBezTo>
                  <a:cubicBezTo>
                    <a:pt x="440" y="5730"/>
                    <a:pt x="313" y="5820"/>
                    <a:pt x="228" y="5947"/>
                  </a:cubicBezTo>
                  <a:cubicBezTo>
                    <a:pt x="149" y="6074"/>
                    <a:pt x="101" y="6206"/>
                    <a:pt x="69" y="6338"/>
                  </a:cubicBezTo>
                  <a:cubicBezTo>
                    <a:pt x="1" y="6608"/>
                    <a:pt x="6" y="6878"/>
                    <a:pt x="54" y="7132"/>
                  </a:cubicBezTo>
                  <a:cubicBezTo>
                    <a:pt x="80" y="7265"/>
                    <a:pt x="112" y="7397"/>
                    <a:pt x="154" y="7519"/>
                  </a:cubicBezTo>
                  <a:cubicBezTo>
                    <a:pt x="228" y="7799"/>
                    <a:pt x="339" y="8069"/>
                    <a:pt x="472" y="8329"/>
                  </a:cubicBezTo>
                  <a:cubicBezTo>
                    <a:pt x="800" y="8974"/>
                    <a:pt x="1250" y="9578"/>
                    <a:pt x="1769" y="10134"/>
                  </a:cubicBezTo>
                  <a:cubicBezTo>
                    <a:pt x="1827" y="10202"/>
                    <a:pt x="1885" y="10261"/>
                    <a:pt x="1948" y="10319"/>
                  </a:cubicBezTo>
                  <a:cubicBezTo>
                    <a:pt x="1975" y="10345"/>
                    <a:pt x="2007" y="10372"/>
                    <a:pt x="2033" y="10404"/>
                  </a:cubicBezTo>
                  <a:cubicBezTo>
                    <a:pt x="2192" y="10557"/>
                    <a:pt x="2351" y="10705"/>
                    <a:pt x="2520" y="10827"/>
                  </a:cubicBezTo>
                  <a:cubicBezTo>
                    <a:pt x="3044" y="11441"/>
                    <a:pt x="3896" y="12018"/>
                    <a:pt x="4584" y="12378"/>
                  </a:cubicBezTo>
                  <a:cubicBezTo>
                    <a:pt x="4685" y="12431"/>
                    <a:pt x="4786" y="12478"/>
                    <a:pt x="4876" y="12521"/>
                  </a:cubicBezTo>
                  <a:cubicBezTo>
                    <a:pt x="4891" y="12531"/>
                    <a:pt x="4913" y="12542"/>
                    <a:pt x="4923" y="12547"/>
                  </a:cubicBezTo>
                  <a:cubicBezTo>
                    <a:pt x="5760" y="12987"/>
                    <a:pt x="6299" y="13198"/>
                    <a:pt x="7178" y="13553"/>
                  </a:cubicBezTo>
                  <a:cubicBezTo>
                    <a:pt x="7639" y="13738"/>
                    <a:pt x="8237" y="13961"/>
                    <a:pt x="8713" y="14056"/>
                  </a:cubicBezTo>
                  <a:cubicBezTo>
                    <a:pt x="8840" y="14082"/>
                    <a:pt x="8967" y="14103"/>
                    <a:pt x="9084" y="14130"/>
                  </a:cubicBezTo>
                  <a:cubicBezTo>
                    <a:pt x="9105" y="14135"/>
                    <a:pt x="9126" y="14135"/>
                    <a:pt x="9147" y="14146"/>
                  </a:cubicBezTo>
                  <a:cubicBezTo>
                    <a:pt x="9766" y="14278"/>
                    <a:pt x="9835" y="14241"/>
                    <a:pt x="10470" y="14320"/>
                  </a:cubicBezTo>
                  <a:cubicBezTo>
                    <a:pt x="11069" y="14400"/>
                    <a:pt x="11677" y="14474"/>
                    <a:pt x="12297" y="14516"/>
                  </a:cubicBezTo>
                  <a:cubicBezTo>
                    <a:pt x="12667" y="14543"/>
                    <a:pt x="13027" y="14548"/>
                    <a:pt x="13397" y="14548"/>
                  </a:cubicBezTo>
                  <a:cubicBezTo>
                    <a:pt x="13441" y="14549"/>
                    <a:pt x="13484" y="14549"/>
                    <a:pt x="13528" y="14549"/>
                  </a:cubicBezTo>
                  <a:cubicBezTo>
                    <a:pt x="14464" y="14549"/>
                    <a:pt x="15409" y="14442"/>
                    <a:pt x="16330" y="14320"/>
                  </a:cubicBezTo>
                  <a:cubicBezTo>
                    <a:pt x="16965" y="14236"/>
                    <a:pt x="17034" y="14268"/>
                    <a:pt x="17653" y="14146"/>
                  </a:cubicBezTo>
                  <a:cubicBezTo>
                    <a:pt x="17674" y="14135"/>
                    <a:pt x="17696" y="14135"/>
                    <a:pt x="17711" y="14130"/>
                  </a:cubicBezTo>
                  <a:cubicBezTo>
                    <a:pt x="17833" y="14109"/>
                    <a:pt x="17960" y="14082"/>
                    <a:pt x="18082" y="14056"/>
                  </a:cubicBezTo>
                  <a:cubicBezTo>
                    <a:pt x="18558" y="13961"/>
                    <a:pt x="19162" y="13738"/>
                    <a:pt x="19617" y="13553"/>
                  </a:cubicBezTo>
                  <a:cubicBezTo>
                    <a:pt x="20501" y="13198"/>
                    <a:pt x="21041" y="12987"/>
                    <a:pt x="21877" y="12547"/>
                  </a:cubicBezTo>
                  <a:cubicBezTo>
                    <a:pt x="21888" y="12542"/>
                    <a:pt x="21909" y="12531"/>
                    <a:pt x="21919" y="12521"/>
                  </a:cubicBezTo>
                  <a:cubicBezTo>
                    <a:pt x="22020" y="12478"/>
                    <a:pt x="22121" y="12426"/>
                    <a:pt x="22221" y="12378"/>
                  </a:cubicBezTo>
                  <a:cubicBezTo>
                    <a:pt x="22909" y="12018"/>
                    <a:pt x="23761" y="11441"/>
                    <a:pt x="24285" y="10827"/>
                  </a:cubicBezTo>
                  <a:cubicBezTo>
                    <a:pt x="24487" y="10679"/>
                    <a:pt x="24682" y="10504"/>
                    <a:pt x="24868" y="10319"/>
                  </a:cubicBezTo>
                  <a:cubicBezTo>
                    <a:pt x="24926" y="10261"/>
                    <a:pt x="24984" y="10192"/>
                    <a:pt x="25042" y="10134"/>
                  </a:cubicBezTo>
                  <a:cubicBezTo>
                    <a:pt x="25561" y="9573"/>
                    <a:pt x="26011" y="8974"/>
                    <a:pt x="26339" y="8329"/>
                  </a:cubicBezTo>
                  <a:cubicBezTo>
                    <a:pt x="26471" y="8069"/>
                    <a:pt x="26577" y="7799"/>
                    <a:pt x="26657" y="7519"/>
                  </a:cubicBezTo>
                  <a:cubicBezTo>
                    <a:pt x="26699" y="7397"/>
                    <a:pt x="26731" y="7270"/>
                    <a:pt x="26757" y="7132"/>
                  </a:cubicBezTo>
                  <a:cubicBezTo>
                    <a:pt x="26805" y="6878"/>
                    <a:pt x="26810" y="6608"/>
                    <a:pt x="26747" y="6338"/>
                  </a:cubicBezTo>
                  <a:cubicBezTo>
                    <a:pt x="26720" y="6196"/>
                    <a:pt x="26667" y="6063"/>
                    <a:pt x="26593" y="5941"/>
                  </a:cubicBezTo>
                  <a:cubicBezTo>
                    <a:pt x="26514" y="5809"/>
                    <a:pt x="26387" y="5719"/>
                    <a:pt x="26270" y="5624"/>
                  </a:cubicBezTo>
                  <a:cubicBezTo>
                    <a:pt x="26142" y="5514"/>
                    <a:pt x="25968" y="5477"/>
                    <a:pt x="25790" y="5477"/>
                  </a:cubicBezTo>
                  <a:cubicBezTo>
                    <a:pt x="25425" y="5477"/>
                    <a:pt x="25044" y="5634"/>
                    <a:pt x="25005" y="5656"/>
                  </a:cubicBezTo>
                  <a:cubicBezTo>
                    <a:pt x="24894" y="5719"/>
                    <a:pt x="24778" y="5793"/>
                    <a:pt x="24672" y="5862"/>
                  </a:cubicBezTo>
                  <a:cubicBezTo>
                    <a:pt x="24222" y="6111"/>
                    <a:pt x="23820" y="6444"/>
                    <a:pt x="23391" y="6751"/>
                  </a:cubicBezTo>
                  <a:cubicBezTo>
                    <a:pt x="23179" y="6910"/>
                    <a:pt x="22967" y="7064"/>
                    <a:pt x="22756" y="7238"/>
                  </a:cubicBezTo>
                  <a:cubicBezTo>
                    <a:pt x="22528" y="7418"/>
                    <a:pt x="22353" y="7609"/>
                    <a:pt x="22152" y="7794"/>
                  </a:cubicBezTo>
                  <a:lnTo>
                    <a:pt x="21337" y="8567"/>
                  </a:lnTo>
                  <a:cubicBezTo>
                    <a:pt x="21123" y="8567"/>
                    <a:pt x="20904" y="8583"/>
                    <a:pt x="20688" y="8583"/>
                  </a:cubicBezTo>
                  <a:cubicBezTo>
                    <a:pt x="20306" y="8583"/>
                    <a:pt x="19935" y="8532"/>
                    <a:pt x="19627" y="8244"/>
                  </a:cubicBezTo>
                  <a:cubicBezTo>
                    <a:pt x="19474" y="8096"/>
                    <a:pt x="19421" y="7900"/>
                    <a:pt x="19400" y="7688"/>
                  </a:cubicBezTo>
                  <a:cubicBezTo>
                    <a:pt x="19368" y="7323"/>
                    <a:pt x="19432" y="6910"/>
                    <a:pt x="19289" y="6608"/>
                  </a:cubicBezTo>
                  <a:cubicBezTo>
                    <a:pt x="19289" y="6534"/>
                    <a:pt x="19289" y="6471"/>
                    <a:pt x="19283" y="6397"/>
                  </a:cubicBezTo>
                  <a:lnTo>
                    <a:pt x="19283" y="6375"/>
                  </a:lnTo>
                  <a:cubicBezTo>
                    <a:pt x="19283" y="6312"/>
                    <a:pt x="19273" y="6238"/>
                    <a:pt x="19268" y="6180"/>
                  </a:cubicBezTo>
                  <a:cubicBezTo>
                    <a:pt x="19241" y="5947"/>
                    <a:pt x="19215" y="5693"/>
                    <a:pt x="19209" y="5465"/>
                  </a:cubicBezTo>
                  <a:cubicBezTo>
                    <a:pt x="19188" y="5110"/>
                    <a:pt x="19193" y="4761"/>
                    <a:pt x="19188" y="4406"/>
                  </a:cubicBezTo>
                  <a:cubicBezTo>
                    <a:pt x="19193" y="4380"/>
                    <a:pt x="19209" y="4332"/>
                    <a:pt x="19209" y="4311"/>
                  </a:cubicBezTo>
                  <a:cubicBezTo>
                    <a:pt x="19241" y="4062"/>
                    <a:pt x="19268" y="3798"/>
                    <a:pt x="19241" y="3512"/>
                  </a:cubicBezTo>
                  <a:cubicBezTo>
                    <a:pt x="19231" y="3364"/>
                    <a:pt x="19209" y="3226"/>
                    <a:pt x="19141" y="3067"/>
                  </a:cubicBezTo>
                  <a:cubicBezTo>
                    <a:pt x="19077" y="2930"/>
                    <a:pt x="18998" y="2803"/>
                    <a:pt x="18913" y="2686"/>
                  </a:cubicBezTo>
                  <a:cubicBezTo>
                    <a:pt x="18733" y="2437"/>
                    <a:pt x="18521" y="2236"/>
                    <a:pt x="18320" y="2014"/>
                  </a:cubicBezTo>
                  <a:cubicBezTo>
                    <a:pt x="18130" y="1802"/>
                    <a:pt x="17928" y="1559"/>
                    <a:pt x="17722" y="1326"/>
                  </a:cubicBezTo>
                  <a:cubicBezTo>
                    <a:pt x="17510" y="1088"/>
                    <a:pt x="17288" y="860"/>
                    <a:pt x="17050" y="622"/>
                  </a:cubicBezTo>
                  <a:cubicBezTo>
                    <a:pt x="16992" y="558"/>
                    <a:pt x="16933" y="500"/>
                    <a:pt x="16864" y="447"/>
                  </a:cubicBezTo>
                  <a:lnTo>
                    <a:pt x="16769" y="362"/>
                  </a:lnTo>
                  <a:lnTo>
                    <a:pt x="16674" y="283"/>
                  </a:lnTo>
                  <a:cubicBezTo>
                    <a:pt x="16610" y="230"/>
                    <a:pt x="16542" y="172"/>
                    <a:pt x="16452" y="119"/>
                  </a:cubicBezTo>
                  <a:cubicBezTo>
                    <a:pt x="16362" y="66"/>
                    <a:pt x="16250" y="3"/>
                    <a:pt x="16097" y="3"/>
                  </a:cubicBezTo>
                  <a:cubicBezTo>
                    <a:pt x="16075" y="1"/>
                    <a:pt x="16054" y="0"/>
                    <a:pt x="16032" y="0"/>
                  </a:cubicBezTo>
                  <a:cubicBezTo>
                    <a:pt x="15903" y="0"/>
                    <a:pt x="15769" y="26"/>
                    <a:pt x="15647" y="71"/>
                  </a:cubicBezTo>
                  <a:cubicBezTo>
                    <a:pt x="15584" y="98"/>
                    <a:pt x="15531" y="124"/>
                    <a:pt x="15472" y="151"/>
                  </a:cubicBezTo>
                  <a:cubicBezTo>
                    <a:pt x="15430" y="172"/>
                    <a:pt x="15398" y="188"/>
                    <a:pt x="15356" y="209"/>
                  </a:cubicBezTo>
                  <a:lnTo>
                    <a:pt x="15351" y="204"/>
                  </a:lnTo>
                  <a:cubicBezTo>
                    <a:pt x="15245" y="278"/>
                    <a:pt x="15118" y="320"/>
                    <a:pt x="14980" y="347"/>
                  </a:cubicBezTo>
                  <a:cubicBezTo>
                    <a:pt x="14827" y="347"/>
                    <a:pt x="14678" y="347"/>
                    <a:pt x="14546" y="331"/>
                  </a:cubicBezTo>
                  <a:cubicBezTo>
                    <a:pt x="14249" y="284"/>
                    <a:pt x="13976" y="238"/>
                    <a:pt x="13674" y="238"/>
                  </a:cubicBezTo>
                  <a:cubicBezTo>
                    <a:pt x="13632" y="238"/>
                    <a:pt x="13589" y="239"/>
                    <a:pt x="13546" y="241"/>
                  </a:cubicBezTo>
                  <a:cubicBezTo>
                    <a:pt x="13503" y="241"/>
                    <a:pt x="13461" y="251"/>
                    <a:pt x="13408" y="257"/>
                  </a:cubicBezTo>
                  <a:cubicBezTo>
                    <a:pt x="13360" y="251"/>
                    <a:pt x="13313" y="251"/>
                    <a:pt x="13265" y="241"/>
                  </a:cubicBezTo>
                  <a:cubicBezTo>
                    <a:pt x="13222" y="239"/>
                    <a:pt x="13179" y="238"/>
                    <a:pt x="13136" y="238"/>
                  </a:cubicBezTo>
                  <a:cubicBezTo>
                    <a:pt x="12835" y="238"/>
                    <a:pt x="12563" y="284"/>
                    <a:pt x="12270" y="331"/>
                  </a:cubicBezTo>
                  <a:cubicBezTo>
                    <a:pt x="12138" y="347"/>
                    <a:pt x="11984" y="347"/>
                    <a:pt x="11831" y="347"/>
                  </a:cubicBezTo>
                  <a:cubicBezTo>
                    <a:pt x="11693" y="320"/>
                    <a:pt x="11566" y="278"/>
                    <a:pt x="11460" y="204"/>
                  </a:cubicBezTo>
                  <a:lnTo>
                    <a:pt x="11455" y="209"/>
                  </a:lnTo>
                  <a:cubicBezTo>
                    <a:pt x="11423" y="188"/>
                    <a:pt x="11381" y="172"/>
                    <a:pt x="11344" y="151"/>
                  </a:cubicBezTo>
                  <a:cubicBezTo>
                    <a:pt x="11291" y="124"/>
                    <a:pt x="11227" y="98"/>
                    <a:pt x="11164" y="71"/>
                  </a:cubicBezTo>
                  <a:cubicBezTo>
                    <a:pt x="11051" y="26"/>
                    <a:pt x="10918" y="0"/>
                    <a:pt x="1078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8" name="Google Shape;1818;p43"/>
            <p:cNvGrpSpPr/>
            <p:nvPr/>
          </p:nvGrpSpPr>
          <p:grpSpPr>
            <a:xfrm>
              <a:off x="1628100" y="899725"/>
              <a:ext cx="670275" cy="363675"/>
              <a:chOff x="2357450" y="899725"/>
              <a:chExt cx="670275" cy="363675"/>
            </a:xfrm>
          </p:grpSpPr>
          <p:sp>
            <p:nvSpPr>
              <p:cNvPr id="1819" name="Google Shape;1819;p43"/>
              <p:cNvSpPr/>
              <p:nvPr/>
            </p:nvSpPr>
            <p:spPr>
              <a:xfrm>
                <a:off x="2405275" y="904575"/>
                <a:ext cx="617925" cy="351250"/>
              </a:xfrm>
              <a:custGeom>
                <a:avLst/>
                <a:gdLst/>
                <a:ahLst/>
                <a:cxnLst/>
                <a:rect l="l" t="t" r="r" b="b"/>
                <a:pathLst>
                  <a:path w="24717" h="14050" extrusionOk="0">
                    <a:moveTo>
                      <a:pt x="8001" y="524"/>
                    </a:moveTo>
                    <a:lnTo>
                      <a:pt x="7334" y="1215"/>
                    </a:lnTo>
                    <a:lnTo>
                      <a:pt x="6429" y="2334"/>
                    </a:lnTo>
                    <a:lnTo>
                      <a:pt x="6048" y="3358"/>
                    </a:lnTo>
                    <a:lnTo>
                      <a:pt x="5977" y="4930"/>
                    </a:lnTo>
                    <a:lnTo>
                      <a:pt x="5953" y="6835"/>
                    </a:lnTo>
                    <a:lnTo>
                      <a:pt x="5715" y="6882"/>
                    </a:lnTo>
                    <a:lnTo>
                      <a:pt x="5643" y="7787"/>
                    </a:lnTo>
                    <a:lnTo>
                      <a:pt x="5215" y="8359"/>
                    </a:lnTo>
                    <a:lnTo>
                      <a:pt x="4072" y="8621"/>
                    </a:lnTo>
                    <a:lnTo>
                      <a:pt x="3643" y="8525"/>
                    </a:lnTo>
                    <a:lnTo>
                      <a:pt x="2548" y="8001"/>
                    </a:lnTo>
                    <a:lnTo>
                      <a:pt x="405" y="6501"/>
                    </a:lnTo>
                    <a:lnTo>
                      <a:pt x="0" y="8168"/>
                    </a:lnTo>
                    <a:lnTo>
                      <a:pt x="167" y="9287"/>
                    </a:lnTo>
                    <a:lnTo>
                      <a:pt x="357" y="10240"/>
                    </a:lnTo>
                    <a:lnTo>
                      <a:pt x="2643" y="11930"/>
                    </a:lnTo>
                    <a:lnTo>
                      <a:pt x="6858" y="13312"/>
                    </a:lnTo>
                    <a:lnTo>
                      <a:pt x="12287" y="14050"/>
                    </a:lnTo>
                    <a:lnTo>
                      <a:pt x="16430" y="13312"/>
                    </a:lnTo>
                    <a:lnTo>
                      <a:pt x="19788" y="12169"/>
                    </a:lnTo>
                    <a:lnTo>
                      <a:pt x="21669" y="11121"/>
                    </a:lnTo>
                    <a:lnTo>
                      <a:pt x="22455" y="10454"/>
                    </a:lnTo>
                    <a:lnTo>
                      <a:pt x="23884" y="8835"/>
                    </a:lnTo>
                    <a:lnTo>
                      <a:pt x="24717" y="7192"/>
                    </a:lnTo>
                    <a:lnTo>
                      <a:pt x="24717" y="6144"/>
                    </a:lnTo>
                    <a:lnTo>
                      <a:pt x="24289" y="5596"/>
                    </a:lnTo>
                    <a:lnTo>
                      <a:pt x="23527" y="5596"/>
                    </a:lnTo>
                    <a:lnTo>
                      <a:pt x="22384" y="6168"/>
                    </a:lnTo>
                    <a:lnTo>
                      <a:pt x="21074" y="7073"/>
                    </a:lnTo>
                    <a:lnTo>
                      <a:pt x="19693" y="8311"/>
                    </a:lnTo>
                    <a:lnTo>
                      <a:pt x="19264" y="8763"/>
                    </a:lnTo>
                    <a:lnTo>
                      <a:pt x="18764" y="8549"/>
                    </a:lnTo>
                    <a:lnTo>
                      <a:pt x="17788" y="8382"/>
                    </a:lnTo>
                    <a:lnTo>
                      <a:pt x="17359" y="8049"/>
                    </a:lnTo>
                    <a:lnTo>
                      <a:pt x="17288" y="7192"/>
                    </a:lnTo>
                    <a:lnTo>
                      <a:pt x="17121" y="6454"/>
                    </a:lnTo>
                    <a:lnTo>
                      <a:pt x="16978" y="5549"/>
                    </a:lnTo>
                    <a:lnTo>
                      <a:pt x="16931" y="4049"/>
                    </a:lnTo>
                    <a:lnTo>
                      <a:pt x="16883" y="2786"/>
                    </a:lnTo>
                    <a:lnTo>
                      <a:pt x="16692" y="2429"/>
                    </a:lnTo>
                    <a:lnTo>
                      <a:pt x="15264" y="881"/>
                    </a:lnTo>
                    <a:lnTo>
                      <a:pt x="14311" y="24"/>
                    </a:lnTo>
                    <a:lnTo>
                      <a:pt x="13740" y="72"/>
                    </a:lnTo>
                    <a:lnTo>
                      <a:pt x="13263" y="429"/>
                    </a:lnTo>
                    <a:lnTo>
                      <a:pt x="12359" y="453"/>
                    </a:lnTo>
                    <a:lnTo>
                      <a:pt x="11644" y="191"/>
                    </a:lnTo>
                    <a:lnTo>
                      <a:pt x="10882" y="215"/>
                    </a:lnTo>
                    <a:lnTo>
                      <a:pt x="10215" y="477"/>
                    </a:lnTo>
                    <a:lnTo>
                      <a:pt x="9763" y="262"/>
                    </a:lnTo>
                    <a:lnTo>
                      <a:pt x="87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20" name="Google Shape;1820;p43"/>
              <p:cNvGrpSpPr/>
              <p:nvPr/>
            </p:nvGrpSpPr>
            <p:grpSpPr>
              <a:xfrm>
                <a:off x="2357450" y="899725"/>
                <a:ext cx="670275" cy="363675"/>
                <a:chOff x="1873800" y="901575"/>
                <a:chExt cx="670275" cy="363675"/>
              </a:xfrm>
            </p:grpSpPr>
            <p:sp>
              <p:nvSpPr>
                <p:cNvPr id="1821" name="Google Shape;1821;p43"/>
                <p:cNvSpPr/>
                <p:nvPr/>
              </p:nvSpPr>
              <p:spPr>
                <a:xfrm>
                  <a:off x="2342250" y="1079150"/>
                  <a:ext cx="7025" cy="2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1086" extrusionOk="0">
                      <a:moveTo>
                        <a:pt x="138" y="0"/>
                      </a:moveTo>
                      <a:cubicBezTo>
                        <a:pt x="58" y="0"/>
                        <a:pt x="0" y="244"/>
                        <a:pt x="0" y="540"/>
                      </a:cubicBezTo>
                      <a:cubicBezTo>
                        <a:pt x="0" y="842"/>
                        <a:pt x="58" y="1085"/>
                        <a:pt x="138" y="1085"/>
                      </a:cubicBezTo>
                      <a:cubicBezTo>
                        <a:pt x="217" y="1085"/>
                        <a:pt x="281" y="842"/>
                        <a:pt x="281" y="540"/>
                      </a:cubicBezTo>
                      <a:cubicBezTo>
                        <a:pt x="281" y="244"/>
                        <a:pt x="212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43"/>
                <p:cNvSpPr/>
                <p:nvPr/>
              </p:nvSpPr>
              <p:spPr>
                <a:xfrm>
                  <a:off x="2102875" y="1069475"/>
                  <a:ext cx="12575" cy="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1245" extrusionOk="0">
                      <a:moveTo>
                        <a:pt x="254" y="1"/>
                      </a:moveTo>
                      <a:cubicBezTo>
                        <a:pt x="116" y="1"/>
                        <a:pt x="0" y="281"/>
                        <a:pt x="0" y="625"/>
                      </a:cubicBezTo>
                      <a:cubicBezTo>
                        <a:pt x="0" y="970"/>
                        <a:pt x="116" y="1245"/>
                        <a:pt x="254" y="1245"/>
                      </a:cubicBezTo>
                      <a:cubicBezTo>
                        <a:pt x="392" y="1245"/>
                        <a:pt x="503" y="970"/>
                        <a:pt x="503" y="625"/>
                      </a:cubicBezTo>
                      <a:cubicBezTo>
                        <a:pt x="503" y="281"/>
                        <a:pt x="392" y="1"/>
                        <a:pt x="2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43"/>
                <p:cNvSpPr/>
                <p:nvPr/>
              </p:nvSpPr>
              <p:spPr>
                <a:xfrm>
                  <a:off x="2066875" y="1079150"/>
                  <a:ext cx="6900" cy="2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1086" extrusionOk="0">
                      <a:moveTo>
                        <a:pt x="138" y="0"/>
                      </a:moveTo>
                      <a:cubicBezTo>
                        <a:pt x="59" y="0"/>
                        <a:pt x="0" y="244"/>
                        <a:pt x="0" y="540"/>
                      </a:cubicBezTo>
                      <a:cubicBezTo>
                        <a:pt x="0" y="842"/>
                        <a:pt x="59" y="1085"/>
                        <a:pt x="138" y="1085"/>
                      </a:cubicBezTo>
                      <a:cubicBezTo>
                        <a:pt x="217" y="1085"/>
                        <a:pt x="276" y="842"/>
                        <a:pt x="276" y="540"/>
                      </a:cubicBezTo>
                      <a:cubicBezTo>
                        <a:pt x="276" y="244"/>
                        <a:pt x="212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43"/>
                <p:cNvSpPr/>
                <p:nvPr/>
              </p:nvSpPr>
              <p:spPr>
                <a:xfrm>
                  <a:off x="2156850" y="1058225"/>
                  <a:ext cx="17900" cy="3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" h="1378" extrusionOk="0">
                      <a:moveTo>
                        <a:pt x="355" y="1"/>
                      </a:moveTo>
                      <a:cubicBezTo>
                        <a:pt x="165" y="1"/>
                        <a:pt x="1" y="308"/>
                        <a:pt x="1" y="689"/>
                      </a:cubicBezTo>
                      <a:cubicBezTo>
                        <a:pt x="1" y="1070"/>
                        <a:pt x="159" y="1377"/>
                        <a:pt x="355" y="1377"/>
                      </a:cubicBezTo>
                      <a:cubicBezTo>
                        <a:pt x="556" y="1377"/>
                        <a:pt x="715" y="1065"/>
                        <a:pt x="715" y="689"/>
                      </a:cubicBezTo>
                      <a:cubicBezTo>
                        <a:pt x="715" y="313"/>
                        <a:pt x="556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43"/>
                <p:cNvSpPr/>
                <p:nvPr/>
              </p:nvSpPr>
              <p:spPr>
                <a:xfrm>
                  <a:off x="2300700" y="1069475"/>
                  <a:ext cx="12600" cy="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245" extrusionOk="0">
                      <a:moveTo>
                        <a:pt x="254" y="1"/>
                      </a:moveTo>
                      <a:cubicBezTo>
                        <a:pt x="117" y="1"/>
                        <a:pt x="0" y="281"/>
                        <a:pt x="0" y="625"/>
                      </a:cubicBezTo>
                      <a:cubicBezTo>
                        <a:pt x="0" y="970"/>
                        <a:pt x="117" y="1245"/>
                        <a:pt x="254" y="1245"/>
                      </a:cubicBezTo>
                      <a:cubicBezTo>
                        <a:pt x="392" y="1245"/>
                        <a:pt x="503" y="970"/>
                        <a:pt x="503" y="625"/>
                      </a:cubicBezTo>
                      <a:cubicBezTo>
                        <a:pt x="503" y="281"/>
                        <a:pt x="392" y="1"/>
                        <a:pt x="2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43"/>
                <p:cNvSpPr/>
                <p:nvPr/>
              </p:nvSpPr>
              <p:spPr>
                <a:xfrm>
                  <a:off x="2078650" y="912925"/>
                  <a:ext cx="260850" cy="1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4" h="6263" extrusionOk="0">
                      <a:moveTo>
                        <a:pt x="5143" y="4394"/>
                      </a:moveTo>
                      <a:cubicBezTo>
                        <a:pt x="5168" y="4394"/>
                        <a:pt x="5194" y="4394"/>
                        <a:pt x="5219" y="4394"/>
                      </a:cubicBezTo>
                      <a:cubicBezTo>
                        <a:pt x="5897" y="4400"/>
                        <a:pt x="6506" y="4537"/>
                        <a:pt x="6924" y="4701"/>
                      </a:cubicBezTo>
                      <a:cubicBezTo>
                        <a:pt x="7342" y="4871"/>
                        <a:pt x="7559" y="5040"/>
                        <a:pt x="7538" y="5083"/>
                      </a:cubicBezTo>
                      <a:cubicBezTo>
                        <a:pt x="7533" y="5090"/>
                        <a:pt x="7521" y="5094"/>
                        <a:pt x="7501" y="5094"/>
                      </a:cubicBezTo>
                      <a:cubicBezTo>
                        <a:pt x="7415" y="5094"/>
                        <a:pt x="7187" y="5024"/>
                        <a:pt x="6850" y="4950"/>
                      </a:cubicBezTo>
                      <a:cubicBezTo>
                        <a:pt x="6442" y="4855"/>
                        <a:pt x="5860" y="4754"/>
                        <a:pt x="5219" y="4754"/>
                      </a:cubicBezTo>
                      <a:cubicBezTo>
                        <a:pt x="5200" y="4754"/>
                        <a:pt x="5181" y="4754"/>
                        <a:pt x="5162" y="4754"/>
                      </a:cubicBezTo>
                      <a:cubicBezTo>
                        <a:pt x="4539" y="4754"/>
                        <a:pt x="3979" y="4837"/>
                        <a:pt x="3589" y="4934"/>
                      </a:cubicBezTo>
                      <a:cubicBezTo>
                        <a:pt x="3253" y="5017"/>
                        <a:pt x="3025" y="5100"/>
                        <a:pt x="2941" y="5100"/>
                      </a:cubicBezTo>
                      <a:cubicBezTo>
                        <a:pt x="2923" y="5100"/>
                        <a:pt x="2911" y="5096"/>
                        <a:pt x="2906" y="5088"/>
                      </a:cubicBezTo>
                      <a:cubicBezTo>
                        <a:pt x="2880" y="5045"/>
                        <a:pt x="3092" y="4855"/>
                        <a:pt x="3515" y="4691"/>
                      </a:cubicBezTo>
                      <a:cubicBezTo>
                        <a:pt x="3907" y="4523"/>
                        <a:pt x="4491" y="4394"/>
                        <a:pt x="5143" y="4394"/>
                      </a:cubicBezTo>
                      <a:close/>
                      <a:moveTo>
                        <a:pt x="2544" y="0"/>
                      </a:moveTo>
                      <a:cubicBezTo>
                        <a:pt x="2497" y="0"/>
                        <a:pt x="2365" y="76"/>
                        <a:pt x="2255" y="171"/>
                      </a:cubicBezTo>
                      <a:lnTo>
                        <a:pt x="2155" y="250"/>
                      </a:lnTo>
                      <a:lnTo>
                        <a:pt x="2070" y="324"/>
                      </a:lnTo>
                      <a:lnTo>
                        <a:pt x="1890" y="483"/>
                      </a:lnTo>
                      <a:cubicBezTo>
                        <a:pt x="1684" y="673"/>
                        <a:pt x="1488" y="874"/>
                        <a:pt x="1297" y="1076"/>
                      </a:cubicBezTo>
                      <a:cubicBezTo>
                        <a:pt x="1064" y="1271"/>
                        <a:pt x="837" y="1467"/>
                        <a:pt x="636" y="1679"/>
                      </a:cubicBezTo>
                      <a:cubicBezTo>
                        <a:pt x="593" y="1764"/>
                        <a:pt x="535" y="1870"/>
                        <a:pt x="461" y="2002"/>
                      </a:cubicBezTo>
                      <a:cubicBezTo>
                        <a:pt x="329" y="2251"/>
                        <a:pt x="149" y="2574"/>
                        <a:pt x="64" y="2949"/>
                      </a:cubicBezTo>
                      <a:cubicBezTo>
                        <a:pt x="69" y="2944"/>
                        <a:pt x="80" y="2939"/>
                        <a:pt x="90" y="2928"/>
                      </a:cubicBezTo>
                      <a:cubicBezTo>
                        <a:pt x="186" y="2859"/>
                        <a:pt x="276" y="2796"/>
                        <a:pt x="360" y="2738"/>
                      </a:cubicBezTo>
                      <a:lnTo>
                        <a:pt x="863" y="2415"/>
                      </a:lnTo>
                      <a:cubicBezTo>
                        <a:pt x="1175" y="2214"/>
                        <a:pt x="1440" y="2039"/>
                        <a:pt x="1641" y="1880"/>
                      </a:cubicBezTo>
                      <a:cubicBezTo>
                        <a:pt x="1837" y="1721"/>
                        <a:pt x="1975" y="1573"/>
                        <a:pt x="2049" y="1462"/>
                      </a:cubicBezTo>
                      <a:cubicBezTo>
                        <a:pt x="2123" y="1351"/>
                        <a:pt x="2133" y="1277"/>
                        <a:pt x="2144" y="1277"/>
                      </a:cubicBezTo>
                      <a:lnTo>
                        <a:pt x="2144" y="1277"/>
                      </a:lnTo>
                      <a:cubicBezTo>
                        <a:pt x="2144" y="1277"/>
                        <a:pt x="2133" y="1351"/>
                        <a:pt x="2075" y="1473"/>
                      </a:cubicBezTo>
                      <a:cubicBezTo>
                        <a:pt x="2017" y="1600"/>
                        <a:pt x="1890" y="1774"/>
                        <a:pt x="1705" y="1960"/>
                      </a:cubicBezTo>
                      <a:cubicBezTo>
                        <a:pt x="1519" y="2145"/>
                        <a:pt x="1271" y="2357"/>
                        <a:pt x="980" y="2579"/>
                      </a:cubicBezTo>
                      <a:lnTo>
                        <a:pt x="509" y="2939"/>
                      </a:lnTo>
                      <a:cubicBezTo>
                        <a:pt x="429" y="3002"/>
                        <a:pt x="344" y="3071"/>
                        <a:pt x="265" y="3135"/>
                      </a:cubicBezTo>
                      <a:cubicBezTo>
                        <a:pt x="186" y="3203"/>
                        <a:pt x="106" y="3283"/>
                        <a:pt x="69" y="3346"/>
                      </a:cubicBezTo>
                      <a:lnTo>
                        <a:pt x="27" y="3320"/>
                      </a:lnTo>
                      <a:cubicBezTo>
                        <a:pt x="16" y="3399"/>
                        <a:pt x="11" y="3473"/>
                        <a:pt x="11" y="3548"/>
                      </a:cubicBezTo>
                      <a:cubicBezTo>
                        <a:pt x="80" y="3484"/>
                        <a:pt x="149" y="3426"/>
                        <a:pt x="217" y="3373"/>
                      </a:cubicBezTo>
                      <a:cubicBezTo>
                        <a:pt x="408" y="3214"/>
                        <a:pt x="625" y="3087"/>
                        <a:pt x="826" y="2976"/>
                      </a:cubicBezTo>
                      <a:cubicBezTo>
                        <a:pt x="1223" y="2754"/>
                        <a:pt x="1567" y="2563"/>
                        <a:pt x="1816" y="2378"/>
                      </a:cubicBezTo>
                      <a:cubicBezTo>
                        <a:pt x="2336" y="2021"/>
                        <a:pt x="2491" y="1684"/>
                        <a:pt x="2493" y="1684"/>
                      </a:cubicBezTo>
                      <a:cubicBezTo>
                        <a:pt x="2493" y="1684"/>
                        <a:pt x="2493" y="1684"/>
                        <a:pt x="2493" y="1684"/>
                      </a:cubicBezTo>
                      <a:cubicBezTo>
                        <a:pt x="2493" y="1684"/>
                        <a:pt x="2462" y="1769"/>
                        <a:pt x="2372" y="1917"/>
                      </a:cubicBezTo>
                      <a:cubicBezTo>
                        <a:pt x="2282" y="2065"/>
                        <a:pt x="2123" y="2261"/>
                        <a:pt x="1869" y="2473"/>
                      </a:cubicBezTo>
                      <a:cubicBezTo>
                        <a:pt x="1625" y="2685"/>
                        <a:pt x="1297" y="2907"/>
                        <a:pt x="916" y="3156"/>
                      </a:cubicBezTo>
                      <a:cubicBezTo>
                        <a:pt x="731" y="3278"/>
                        <a:pt x="535" y="3410"/>
                        <a:pt x="344" y="3579"/>
                      </a:cubicBezTo>
                      <a:cubicBezTo>
                        <a:pt x="217" y="3685"/>
                        <a:pt x="90" y="3807"/>
                        <a:pt x="0" y="3950"/>
                      </a:cubicBezTo>
                      <a:cubicBezTo>
                        <a:pt x="6" y="4029"/>
                        <a:pt x="6" y="4109"/>
                        <a:pt x="6" y="4188"/>
                      </a:cubicBezTo>
                      <a:lnTo>
                        <a:pt x="6" y="4193"/>
                      </a:lnTo>
                      <a:cubicBezTo>
                        <a:pt x="16" y="4278"/>
                        <a:pt x="22" y="4363"/>
                        <a:pt x="22" y="4463"/>
                      </a:cubicBezTo>
                      <a:cubicBezTo>
                        <a:pt x="32" y="4453"/>
                        <a:pt x="43" y="4437"/>
                        <a:pt x="53" y="4426"/>
                      </a:cubicBezTo>
                      <a:lnTo>
                        <a:pt x="37" y="4405"/>
                      </a:lnTo>
                      <a:cubicBezTo>
                        <a:pt x="43" y="4405"/>
                        <a:pt x="59" y="4400"/>
                        <a:pt x="64" y="4400"/>
                      </a:cubicBezTo>
                      <a:lnTo>
                        <a:pt x="69" y="4389"/>
                      </a:lnTo>
                      <a:lnTo>
                        <a:pt x="88" y="4357"/>
                      </a:lnTo>
                      <a:lnTo>
                        <a:pt x="88" y="4357"/>
                      </a:lnTo>
                      <a:cubicBezTo>
                        <a:pt x="85" y="4364"/>
                        <a:pt x="85" y="4376"/>
                        <a:pt x="85" y="4384"/>
                      </a:cubicBezTo>
                      <a:cubicBezTo>
                        <a:pt x="133" y="4310"/>
                        <a:pt x="175" y="4246"/>
                        <a:pt x="239" y="4177"/>
                      </a:cubicBezTo>
                      <a:cubicBezTo>
                        <a:pt x="297" y="4098"/>
                        <a:pt x="355" y="4029"/>
                        <a:pt x="419" y="3960"/>
                      </a:cubicBezTo>
                      <a:lnTo>
                        <a:pt x="419" y="3960"/>
                      </a:lnTo>
                      <a:cubicBezTo>
                        <a:pt x="419" y="3966"/>
                        <a:pt x="413" y="3976"/>
                        <a:pt x="413" y="3982"/>
                      </a:cubicBezTo>
                      <a:cubicBezTo>
                        <a:pt x="450" y="3950"/>
                        <a:pt x="477" y="3913"/>
                        <a:pt x="509" y="3881"/>
                      </a:cubicBezTo>
                      <a:cubicBezTo>
                        <a:pt x="546" y="3849"/>
                        <a:pt x="588" y="3807"/>
                        <a:pt x="625" y="3775"/>
                      </a:cubicBezTo>
                      <a:cubicBezTo>
                        <a:pt x="625" y="3775"/>
                        <a:pt x="636" y="3775"/>
                        <a:pt x="636" y="3770"/>
                      </a:cubicBezTo>
                      <a:cubicBezTo>
                        <a:pt x="683" y="3722"/>
                        <a:pt x="747" y="3669"/>
                        <a:pt x="810" y="3622"/>
                      </a:cubicBezTo>
                      <a:cubicBezTo>
                        <a:pt x="858" y="3590"/>
                        <a:pt x="900" y="3558"/>
                        <a:pt x="943" y="3526"/>
                      </a:cubicBezTo>
                      <a:cubicBezTo>
                        <a:pt x="964" y="3510"/>
                        <a:pt x="980" y="3500"/>
                        <a:pt x="990" y="3489"/>
                      </a:cubicBezTo>
                      <a:lnTo>
                        <a:pt x="1170" y="3373"/>
                      </a:lnTo>
                      <a:cubicBezTo>
                        <a:pt x="1175" y="3373"/>
                        <a:pt x="1175" y="3368"/>
                        <a:pt x="1181" y="3368"/>
                      </a:cubicBezTo>
                      <a:cubicBezTo>
                        <a:pt x="1250" y="3325"/>
                        <a:pt x="1308" y="3288"/>
                        <a:pt x="1377" y="3246"/>
                      </a:cubicBezTo>
                      <a:cubicBezTo>
                        <a:pt x="1377" y="3246"/>
                        <a:pt x="1382" y="3246"/>
                        <a:pt x="1382" y="3241"/>
                      </a:cubicBezTo>
                      <a:cubicBezTo>
                        <a:pt x="1403" y="3225"/>
                        <a:pt x="1414" y="3219"/>
                        <a:pt x="1435" y="3209"/>
                      </a:cubicBezTo>
                      <a:cubicBezTo>
                        <a:pt x="1472" y="3182"/>
                        <a:pt x="1514" y="3156"/>
                        <a:pt x="1562" y="3129"/>
                      </a:cubicBezTo>
                      <a:cubicBezTo>
                        <a:pt x="2568" y="2716"/>
                        <a:pt x="3414" y="1462"/>
                        <a:pt x="2679" y="456"/>
                      </a:cubicBezTo>
                      <a:lnTo>
                        <a:pt x="2679" y="456"/>
                      </a:lnTo>
                      <a:cubicBezTo>
                        <a:pt x="2737" y="488"/>
                        <a:pt x="2790" y="520"/>
                        <a:pt x="2843" y="562"/>
                      </a:cubicBezTo>
                      <a:cubicBezTo>
                        <a:pt x="2848" y="562"/>
                        <a:pt x="2848" y="567"/>
                        <a:pt x="2848" y="567"/>
                      </a:cubicBezTo>
                      <a:cubicBezTo>
                        <a:pt x="2885" y="594"/>
                        <a:pt x="2912" y="620"/>
                        <a:pt x="2938" y="647"/>
                      </a:cubicBezTo>
                      <a:cubicBezTo>
                        <a:pt x="2949" y="657"/>
                        <a:pt x="2970" y="673"/>
                        <a:pt x="2980" y="684"/>
                      </a:cubicBezTo>
                      <a:cubicBezTo>
                        <a:pt x="2991" y="695"/>
                        <a:pt x="2996" y="700"/>
                        <a:pt x="3002" y="710"/>
                      </a:cubicBezTo>
                      <a:cubicBezTo>
                        <a:pt x="3049" y="758"/>
                        <a:pt x="3086" y="811"/>
                        <a:pt x="3123" y="864"/>
                      </a:cubicBezTo>
                      <a:cubicBezTo>
                        <a:pt x="3282" y="1065"/>
                        <a:pt x="3404" y="1409"/>
                        <a:pt x="3361" y="1785"/>
                      </a:cubicBezTo>
                      <a:cubicBezTo>
                        <a:pt x="3346" y="1944"/>
                        <a:pt x="3298" y="2087"/>
                        <a:pt x="3240" y="2214"/>
                      </a:cubicBezTo>
                      <a:cubicBezTo>
                        <a:pt x="3208" y="2309"/>
                        <a:pt x="3160" y="2399"/>
                        <a:pt x="3102" y="2494"/>
                      </a:cubicBezTo>
                      <a:cubicBezTo>
                        <a:pt x="3033" y="2616"/>
                        <a:pt x="2954" y="2732"/>
                        <a:pt x="2864" y="2796"/>
                      </a:cubicBezTo>
                      <a:cubicBezTo>
                        <a:pt x="2689" y="2981"/>
                        <a:pt x="2493" y="3113"/>
                        <a:pt x="2313" y="3214"/>
                      </a:cubicBezTo>
                      <a:cubicBezTo>
                        <a:pt x="2044" y="3436"/>
                        <a:pt x="1710" y="3585"/>
                        <a:pt x="1392" y="3765"/>
                      </a:cubicBezTo>
                      <a:cubicBezTo>
                        <a:pt x="1202" y="3876"/>
                        <a:pt x="1022" y="4013"/>
                        <a:pt x="853" y="4172"/>
                      </a:cubicBezTo>
                      <a:cubicBezTo>
                        <a:pt x="694" y="4357"/>
                        <a:pt x="503" y="4564"/>
                        <a:pt x="344" y="4797"/>
                      </a:cubicBezTo>
                      <a:cubicBezTo>
                        <a:pt x="281" y="4881"/>
                        <a:pt x="239" y="4966"/>
                        <a:pt x="196" y="5051"/>
                      </a:cubicBezTo>
                      <a:cubicBezTo>
                        <a:pt x="186" y="5077"/>
                        <a:pt x="175" y="5104"/>
                        <a:pt x="164" y="5130"/>
                      </a:cubicBezTo>
                      <a:cubicBezTo>
                        <a:pt x="138" y="5257"/>
                        <a:pt x="122" y="5384"/>
                        <a:pt x="117" y="5511"/>
                      </a:cubicBezTo>
                      <a:cubicBezTo>
                        <a:pt x="149" y="5760"/>
                        <a:pt x="186" y="6014"/>
                        <a:pt x="191" y="6263"/>
                      </a:cubicBezTo>
                      <a:cubicBezTo>
                        <a:pt x="572" y="6078"/>
                        <a:pt x="990" y="5951"/>
                        <a:pt x="1392" y="5866"/>
                      </a:cubicBezTo>
                      <a:cubicBezTo>
                        <a:pt x="2096" y="5712"/>
                        <a:pt x="2816" y="5543"/>
                        <a:pt x="3536" y="5485"/>
                      </a:cubicBezTo>
                      <a:cubicBezTo>
                        <a:pt x="3752" y="5466"/>
                        <a:pt x="3970" y="5450"/>
                        <a:pt x="4189" y="5450"/>
                      </a:cubicBezTo>
                      <a:cubicBezTo>
                        <a:pt x="4276" y="5450"/>
                        <a:pt x="4364" y="5452"/>
                        <a:pt x="4452" y="5458"/>
                      </a:cubicBezTo>
                      <a:lnTo>
                        <a:pt x="4621" y="5458"/>
                      </a:lnTo>
                      <a:cubicBezTo>
                        <a:pt x="4743" y="5439"/>
                        <a:pt x="4897" y="5428"/>
                        <a:pt x="5054" y="5428"/>
                      </a:cubicBezTo>
                      <a:cubicBezTo>
                        <a:pt x="5109" y="5428"/>
                        <a:pt x="5165" y="5429"/>
                        <a:pt x="5219" y="5432"/>
                      </a:cubicBezTo>
                      <a:cubicBezTo>
                        <a:pt x="5274" y="5429"/>
                        <a:pt x="5329" y="5428"/>
                        <a:pt x="5384" y="5428"/>
                      </a:cubicBezTo>
                      <a:cubicBezTo>
                        <a:pt x="5540" y="5428"/>
                        <a:pt x="5691" y="5439"/>
                        <a:pt x="5812" y="5458"/>
                      </a:cubicBezTo>
                      <a:cubicBezTo>
                        <a:pt x="5862" y="5458"/>
                        <a:pt x="5902" y="5461"/>
                        <a:pt x="5937" y="5461"/>
                      </a:cubicBezTo>
                      <a:cubicBezTo>
                        <a:pt x="5955" y="5461"/>
                        <a:pt x="5971" y="5460"/>
                        <a:pt x="5987" y="5458"/>
                      </a:cubicBezTo>
                      <a:cubicBezTo>
                        <a:pt x="6061" y="5454"/>
                        <a:pt x="6135" y="5453"/>
                        <a:pt x="6209" y="5453"/>
                      </a:cubicBezTo>
                      <a:cubicBezTo>
                        <a:pt x="6440" y="5453"/>
                        <a:pt x="6673" y="5469"/>
                        <a:pt x="6897" y="5485"/>
                      </a:cubicBezTo>
                      <a:cubicBezTo>
                        <a:pt x="7617" y="5543"/>
                        <a:pt x="8342" y="5712"/>
                        <a:pt x="9041" y="5866"/>
                      </a:cubicBezTo>
                      <a:cubicBezTo>
                        <a:pt x="9443" y="5951"/>
                        <a:pt x="9861" y="6078"/>
                        <a:pt x="10248" y="6263"/>
                      </a:cubicBezTo>
                      <a:cubicBezTo>
                        <a:pt x="10253" y="6004"/>
                        <a:pt x="10285" y="5760"/>
                        <a:pt x="10311" y="5511"/>
                      </a:cubicBezTo>
                      <a:cubicBezTo>
                        <a:pt x="10306" y="5384"/>
                        <a:pt x="10295" y="5252"/>
                        <a:pt x="10269" y="5130"/>
                      </a:cubicBezTo>
                      <a:cubicBezTo>
                        <a:pt x="10258" y="5104"/>
                        <a:pt x="10248" y="5077"/>
                        <a:pt x="10232" y="5051"/>
                      </a:cubicBezTo>
                      <a:cubicBezTo>
                        <a:pt x="10195" y="4966"/>
                        <a:pt x="10147" y="4881"/>
                        <a:pt x="10089" y="4797"/>
                      </a:cubicBezTo>
                      <a:cubicBezTo>
                        <a:pt x="9930" y="4564"/>
                        <a:pt x="9734" y="4357"/>
                        <a:pt x="9576" y="4172"/>
                      </a:cubicBezTo>
                      <a:cubicBezTo>
                        <a:pt x="9406" y="4013"/>
                        <a:pt x="9226" y="3876"/>
                        <a:pt x="9036" y="3765"/>
                      </a:cubicBezTo>
                      <a:cubicBezTo>
                        <a:pt x="8718" y="3585"/>
                        <a:pt x="8385" y="3431"/>
                        <a:pt x="8115" y="3214"/>
                      </a:cubicBezTo>
                      <a:cubicBezTo>
                        <a:pt x="7935" y="3113"/>
                        <a:pt x="7739" y="2981"/>
                        <a:pt x="7564" y="2796"/>
                      </a:cubicBezTo>
                      <a:cubicBezTo>
                        <a:pt x="7474" y="2722"/>
                        <a:pt x="7395" y="2616"/>
                        <a:pt x="7326" y="2494"/>
                      </a:cubicBezTo>
                      <a:cubicBezTo>
                        <a:pt x="7273" y="2399"/>
                        <a:pt x="7231" y="2309"/>
                        <a:pt x="7188" y="2214"/>
                      </a:cubicBezTo>
                      <a:cubicBezTo>
                        <a:pt x="7130" y="2087"/>
                        <a:pt x="7083" y="1944"/>
                        <a:pt x="7072" y="1785"/>
                      </a:cubicBezTo>
                      <a:cubicBezTo>
                        <a:pt x="7024" y="1409"/>
                        <a:pt x="7151" y="1070"/>
                        <a:pt x="7310" y="864"/>
                      </a:cubicBezTo>
                      <a:cubicBezTo>
                        <a:pt x="7347" y="811"/>
                        <a:pt x="7390" y="758"/>
                        <a:pt x="7427" y="710"/>
                      </a:cubicBezTo>
                      <a:cubicBezTo>
                        <a:pt x="7432" y="705"/>
                        <a:pt x="7442" y="700"/>
                        <a:pt x="7448" y="684"/>
                      </a:cubicBezTo>
                      <a:cubicBezTo>
                        <a:pt x="7480" y="647"/>
                        <a:pt x="7522" y="615"/>
                        <a:pt x="7559" y="589"/>
                      </a:cubicBezTo>
                      <a:lnTo>
                        <a:pt x="7580" y="567"/>
                      </a:lnTo>
                      <a:lnTo>
                        <a:pt x="7585" y="562"/>
                      </a:lnTo>
                      <a:cubicBezTo>
                        <a:pt x="7638" y="520"/>
                        <a:pt x="7691" y="483"/>
                        <a:pt x="7749" y="456"/>
                      </a:cubicBezTo>
                      <a:lnTo>
                        <a:pt x="7749" y="456"/>
                      </a:lnTo>
                      <a:cubicBezTo>
                        <a:pt x="7019" y="1462"/>
                        <a:pt x="7866" y="2716"/>
                        <a:pt x="8872" y="3129"/>
                      </a:cubicBezTo>
                      <a:cubicBezTo>
                        <a:pt x="8909" y="3156"/>
                        <a:pt x="8951" y="3182"/>
                        <a:pt x="8993" y="3209"/>
                      </a:cubicBezTo>
                      <a:cubicBezTo>
                        <a:pt x="9015" y="3219"/>
                        <a:pt x="9030" y="3225"/>
                        <a:pt x="9046" y="3241"/>
                      </a:cubicBezTo>
                      <a:cubicBezTo>
                        <a:pt x="9046" y="3241"/>
                        <a:pt x="9057" y="3241"/>
                        <a:pt x="9057" y="3246"/>
                      </a:cubicBezTo>
                      <a:cubicBezTo>
                        <a:pt x="9120" y="3288"/>
                        <a:pt x="9179" y="3325"/>
                        <a:pt x="9247" y="3368"/>
                      </a:cubicBezTo>
                      <a:cubicBezTo>
                        <a:pt x="9253" y="3368"/>
                        <a:pt x="9253" y="3373"/>
                        <a:pt x="9258" y="3373"/>
                      </a:cubicBezTo>
                      <a:lnTo>
                        <a:pt x="9438" y="3489"/>
                      </a:lnTo>
                      <a:cubicBezTo>
                        <a:pt x="9454" y="3505"/>
                        <a:pt x="9470" y="3516"/>
                        <a:pt x="9486" y="3526"/>
                      </a:cubicBezTo>
                      <a:cubicBezTo>
                        <a:pt x="9533" y="3558"/>
                        <a:pt x="9581" y="3590"/>
                        <a:pt x="9618" y="3622"/>
                      </a:cubicBezTo>
                      <a:cubicBezTo>
                        <a:pt x="9676" y="3669"/>
                        <a:pt x="9734" y="3717"/>
                        <a:pt x="9798" y="3770"/>
                      </a:cubicBezTo>
                      <a:cubicBezTo>
                        <a:pt x="9798" y="3770"/>
                        <a:pt x="9803" y="3770"/>
                        <a:pt x="9803" y="3775"/>
                      </a:cubicBezTo>
                      <a:cubicBezTo>
                        <a:pt x="9840" y="3812"/>
                        <a:pt x="9888" y="3849"/>
                        <a:pt x="9920" y="3881"/>
                      </a:cubicBezTo>
                      <a:cubicBezTo>
                        <a:pt x="9957" y="3918"/>
                        <a:pt x="9983" y="3950"/>
                        <a:pt x="10015" y="3982"/>
                      </a:cubicBezTo>
                      <a:cubicBezTo>
                        <a:pt x="10012" y="3979"/>
                        <a:pt x="10011" y="3974"/>
                        <a:pt x="10008" y="3970"/>
                      </a:cubicBezTo>
                      <a:lnTo>
                        <a:pt x="10008" y="3970"/>
                      </a:lnTo>
                      <a:cubicBezTo>
                        <a:pt x="10073" y="4036"/>
                        <a:pt x="10129" y="4107"/>
                        <a:pt x="10184" y="4183"/>
                      </a:cubicBezTo>
                      <a:cubicBezTo>
                        <a:pt x="10237" y="4246"/>
                        <a:pt x="10290" y="4320"/>
                        <a:pt x="10338" y="4384"/>
                      </a:cubicBezTo>
                      <a:cubicBezTo>
                        <a:pt x="10333" y="4373"/>
                        <a:pt x="10333" y="4368"/>
                        <a:pt x="10333" y="4352"/>
                      </a:cubicBezTo>
                      <a:lnTo>
                        <a:pt x="10333" y="4352"/>
                      </a:lnTo>
                      <a:lnTo>
                        <a:pt x="10348" y="4394"/>
                      </a:lnTo>
                      <a:lnTo>
                        <a:pt x="10354" y="4400"/>
                      </a:lnTo>
                      <a:cubicBezTo>
                        <a:pt x="10359" y="4405"/>
                        <a:pt x="10370" y="4405"/>
                        <a:pt x="10380" y="4405"/>
                      </a:cubicBezTo>
                      <a:lnTo>
                        <a:pt x="10364" y="4426"/>
                      </a:lnTo>
                      <a:cubicBezTo>
                        <a:pt x="10370" y="4437"/>
                        <a:pt x="10385" y="4453"/>
                        <a:pt x="10391" y="4463"/>
                      </a:cubicBezTo>
                      <a:cubicBezTo>
                        <a:pt x="10401" y="4368"/>
                        <a:pt x="10407" y="4278"/>
                        <a:pt x="10412" y="4193"/>
                      </a:cubicBezTo>
                      <a:lnTo>
                        <a:pt x="10412" y="4188"/>
                      </a:lnTo>
                      <a:cubicBezTo>
                        <a:pt x="10412" y="4050"/>
                        <a:pt x="10417" y="3918"/>
                        <a:pt x="10433" y="3796"/>
                      </a:cubicBezTo>
                      <a:cubicBezTo>
                        <a:pt x="10364" y="3717"/>
                        <a:pt x="10285" y="3653"/>
                        <a:pt x="10211" y="3585"/>
                      </a:cubicBezTo>
                      <a:cubicBezTo>
                        <a:pt x="10020" y="3426"/>
                        <a:pt x="9824" y="3288"/>
                        <a:pt x="9639" y="3161"/>
                      </a:cubicBezTo>
                      <a:cubicBezTo>
                        <a:pt x="9258" y="2912"/>
                        <a:pt x="8930" y="2690"/>
                        <a:pt x="8686" y="2478"/>
                      </a:cubicBezTo>
                      <a:cubicBezTo>
                        <a:pt x="8438" y="2267"/>
                        <a:pt x="8274" y="2071"/>
                        <a:pt x="8184" y="1923"/>
                      </a:cubicBezTo>
                      <a:cubicBezTo>
                        <a:pt x="8088" y="1780"/>
                        <a:pt x="8062" y="1695"/>
                        <a:pt x="8062" y="1695"/>
                      </a:cubicBezTo>
                      <a:cubicBezTo>
                        <a:pt x="8062" y="1695"/>
                        <a:pt x="8062" y="1695"/>
                        <a:pt x="8062" y="1695"/>
                      </a:cubicBezTo>
                      <a:cubicBezTo>
                        <a:pt x="8067" y="1695"/>
                        <a:pt x="8223" y="2029"/>
                        <a:pt x="8739" y="2388"/>
                      </a:cubicBezTo>
                      <a:cubicBezTo>
                        <a:pt x="8999" y="2574"/>
                        <a:pt x="9332" y="2759"/>
                        <a:pt x="9729" y="2981"/>
                      </a:cubicBezTo>
                      <a:cubicBezTo>
                        <a:pt x="9930" y="3098"/>
                        <a:pt x="10142" y="3219"/>
                        <a:pt x="10359" y="3378"/>
                      </a:cubicBezTo>
                      <a:cubicBezTo>
                        <a:pt x="10380" y="3399"/>
                        <a:pt x="10407" y="3415"/>
                        <a:pt x="10433" y="3431"/>
                      </a:cubicBezTo>
                      <a:cubicBezTo>
                        <a:pt x="10428" y="3368"/>
                        <a:pt x="10417" y="3309"/>
                        <a:pt x="10417" y="3241"/>
                      </a:cubicBezTo>
                      <a:cubicBezTo>
                        <a:pt x="10385" y="3209"/>
                        <a:pt x="10354" y="3177"/>
                        <a:pt x="10311" y="3140"/>
                      </a:cubicBezTo>
                      <a:cubicBezTo>
                        <a:pt x="10232" y="3076"/>
                        <a:pt x="10153" y="3008"/>
                        <a:pt x="10068" y="2944"/>
                      </a:cubicBezTo>
                      <a:lnTo>
                        <a:pt x="9597" y="2584"/>
                      </a:lnTo>
                      <a:cubicBezTo>
                        <a:pt x="9306" y="2362"/>
                        <a:pt x="9057" y="2150"/>
                        <a:pt x="8872" y="1965"/>
                      </a:cubicBezTo>
                      <a:cubicBezTo>
                        <a:pt x="8686" y="1780"/>
                        <a:pt x="8559" y="1605"/>
                        <a:pt x="8501" y="1483"/>
                      </a:cubicBezTo>
                      <a:cubicBezTo>
                        <a:pt x="8452" y="1377"/>
                        <a:pt x="8437" y="1304"/>
                        <a:pt x="8433" y="1286"/>
                      </a:cubicBezTo>
                      <a:lnTo>
                        <a:pt x="8433" y="1286"/>
                      </a:lnTo>
                      <a:cubicBezTo>
                        <a:pt x="8438" y="1303"/>
                        <a:pt x="8459" y="1371"/>
                        <a:pt x="8528" y="1467"/>
                      </a:cubicBezTo>
                      <a:cubicBezTo>
                        <a:pt x="8602" y="1578"/>
                        <a:pt x="8739" y="1727"/>
                        <a:pt x="8935" y="1885"/>
                      </a:cubicBezTo>
                      <a:cubicBezTo>
                        <a:pt x="9136" y="2044"/>
                        <a:pt x="9401" y="2224"/>
                        <a:pt x="9713" y="2420"/>
                      </a:cubicBezTo>
                      <a:lnTo>
                        <a:pt x="10216" y="2743"/>
                      </a:lnTo>
                      <a:cubicBezTo>
                        <a:pt x="10258" y="2769"/>
                        <a:pt x="10301" y="2806"/>
                        <a:pt x="10348" y="2838"/>
                      </a:cubicBezTo>
                      <a:cubicBezTo>
                        <a:pt x="10253" y="2515"/>
                        <a:pt x="10094" y="2230"/>
                        <a:pt x="9983" y="2013"/>
                      </a:cubicBezTo>
                      <a:cubicBezTo>
                        <a:pt x="9909" y="1880"/>
                        <a:pt x="9851" y="1774"/>
                        <a:pt x="9809" y="1684"/>
                      </a:cubicBezTo>
                      <a:cubicBezTo>
                        <a:pt x="9607" y="1473"/>
                        <a:pt x="9380" y="1277"/>
                        <a:pt x="9147" y="1086"/>
                      </a:cubicBezTo>
                      <a:cubicBezTo>
                        <a:pt x="8956" y="885"/>
                        <a:pt x="8760" y="689"/>
                        <a:pt x="8554" y="488"/>
                      </a:cubicBezTo>
                      <a:lnTo>
                        <a:pt x="8374" y="329"/>
                      </a:lnTo>
                      <a:lnTo>
                        <a:pt x="8289" y="255"/>
                      </a:lnTo>
                      <a:lnTo>
                        <a:pt x="8189" y="176"/>
                      </a:lnTo>
                      <a:cubicBezTo>
                        <a:pt x="8082" y="79"/>
                        <a:pt x="7954" y="4"/>
                        <a:pt x="7904" y="4"/>
                      </a:cubicBezTo>
                      <a:cubicBezTo>
                        <a:pt x="7900" y="4"/>
                        <a:pt x="7896" y="5"/>
                        <a:pt x="7892" y="6"/>
                      </a:cubicBezTo>
                      <a:lnTo>
                        <a:pt x="7877" y="6"/>
                      </a:lnTo>
                      <a:cubicBezTo>
                        <a:pt x="7865" y="3"/>
                        <a:pt x="7853" y="2"/>
                        <a:pt x="7841" y="2"/>
                      </a:cubicBezTo>
                      <a:cubicBezTo>
                        <a:pt x="7814" y="2"/>
                        <a:pt x="7786" y="8"/>
                        <a:pt x="7760" y="12"/>
                      </a:cubicBezTo>
                      <a:lnTo>
                        <a:pt x="7755" y="12"/>
                      </a:lnTo>
                      <a:cubicBezTo>
                        <a:pt x="7712" y="17"/>
                        <a:pt x="7675" y="33"/>
                        <a:pt x="7628" y="43"/>
                      </a:cubicBezTo>
                      <a:lnTo>
                        <a:pt x="7622" y="43"/>
                      </a:lnTo>
                      <a:cubicBezTo>
                        <a:pt x="7585" y="59"/>
                        <a:pt x="7554" y="70"/>
                        <a:pt x="7522" y="91"/>
                      </a:cubicBezTo>
                      <a:cubicBezTo>
                        <a:pt x="7506" y="96"/>
                        <a:pt x="7501" y="96"/>
                        <a:pt x="7490" y="107"/>
                      </a:cubicBezTo>
                      <a:lnTo>
                        <a:pt x="7474" y="107"/>
                      </a:lnTo>
                      <a:cubicBezTo>
                        <a:pt x="7427" y="133"/>
                        <a:pt x="7384" y="160"/>
                        <a:pt x="7331" y="186"/>
                      </a:cubicBezTo>
                      <a:cubicBezTo>
                        <a:pt x="7120" y="478"/>
                        <a:pt x="7024" y="530"/>
                        <a:pt x="6516" y="546"/>
                      </a:cubicBezTo>
                      <a:cubicBezTo>
                        <a:pt x="6510" y="547"/>
                        <a:pt x="6503" y="547"/>
                        <a:pt x="6496" y="547"/>
                      </a:cubicBezTo>
                      <a:cubicBezTo>
                        <a:pt x="6230" y="547"/>
                        <a:pt x="5707" y="59"/>
                        <a:pt x="5124" y="59"/>
                      </a:cubicBezTo>
                      <a:cubicBezTo>
                        <a:pt x="4383" y="59"/>
                        <a:pt x="3843" y="530"/>
                        <a:pt x="3843" y="530"/>
                      </a:cubicBezTo>
                      <a:cubicBezTo>
                        <a:pt x="3324" y="509"/>
                        <a:pt x="3314" y="478"/>
                        <a:pt x="3102" y="186"/>
                      </a:cubicBezTo>
                      <a:cubicBezTo>
                        <a:pt x="3049" y="160"/>
                        <a:pt x="3002" y="133"/>
                        <a:pt x="2954" y="107"/>
                      </a:cubicBezTo>
                      <a:cubicBezTo>
                        <a:pt x="2954" y="107"/>
                        <a:pt x="2949" y="107"/>
                        <a:pt x="2949" y="96"/>
                      </a:cubicBezTo>
                      <a:cubicBezTo>
                        <a:pt x="2922" y="86"/>
                        <a:pt x="2896" y="81"/>
                        <a:pt x="2869" y="65"/>
                      </a:cubicBezTo>
                      <a:cubicBezTo>
                        <a:pt x="2848" y="59"/>
                        <a:pt x="2832" y="43"/>
                        <a:pt x="2816" y="38"/>
                      </a:cubicBezTo>
                      <a:lnTo>
                        <a:pt x="2811" y="38"/>
                      </a:lnTo>
                      <a:cubicBezTo>
                        <a:pt x="2769" y="28"/>
                        <a:pt x="2726" y="12"/>
                        <a:pt x="2684" y="6"/>
                      </a:cubicBezTo>
                      <a:cubicBezTo>
                        <a:pt x="2647" y="1"/>
                        <a:pt x="2605" y="1"/>
                        <a:pt x="2568" y="1"/>
                      </a:cubicBezTo>
                      <a:lnTo>
                        <a:pt x="2552" y="1"/>
                      </a:lnTo>
                      <a:cubicBezTo>
                        <a:pt x="2549" y="0"/>
                        <a:pt x="2547" y="0"/>
                        <a:pt x="25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43"/>
                <p:cNvSpPr/>
                <p:nvPr/>
              </p:nvSpPr>
              <p:spPr>
                <a:xfrm>
                  <a:off x="2241150" y="1058225"/>
                  <a:ext cx="17875" cy="3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1378" extrusionOk="0">
                      <a:moveTo>
                        <a:pt x="360" y="1"/>
                      </a:moveTo>
                      <a:cubicBezTo>
                        <a:pt x="159" y="1"/>
                        <a:pt x="0" y="308"/>
                        <a:pt x="0" y="689"/>
                      </a:cubicBezTo>
                      <a:cubicBezTo>
                        <a:pt x="0" y="1070"/>
                        <a:pt x="159" y="1377"/>
                        <a:pt x="360" y="1377"/>
                      </a:cubicBezTo>
                      <a:cubicBezTo>
                        <a:pt x="556" y="1377"/>
                        <a:pt x="715" y="1065"/>
                        <a:pt x="715" y="689"/>
                      </a:cubicBezTo>
                      <a:cubicBezTo>
                        <a:pt x="715" y="313"/>
                        <a:pt x="556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43"/>
                <p:cNvSpPr/>
                <p:nvPr/>
              </p:nvSpPr>
              <p:spPr>
                <a:xfrm>
                  <a:off x="1882150" y="1048975"/>
                  <a:ext cx="180250" cy="16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0" h="6580" extrusionOk="0">
                      <a:moveTo>
                        <a:pt x="2266" y="2065"/>
                      </a:moveTo>
                      <a:cubicBezTo>
                        <a:pt x="2266" y="2065"/>
                        <a:pt x="2266" y="2065"/>
                        <a:pt x="2266" y="2065"/>
                      </a:cubicBezTo>
                      <a:lnTo>
                        <a:pt x="2266" y="2065"/>
                      </a:lnTo>
                      <a:cubicBezTo>
                        <a:pt x="2266" y="2065"/>
                        <a:pt x="2266" y="2065"/>
                        <a:pt x="2266" y="2065"/>
                      </a:cubicBezTo>
                      <a:cubicBezTo>
                        <a:pt x="2266" y="2065"/>
                        <a:pt x="2266" y="2065"/>
                        <a:pt x="2266" y="2065"/>
                      </a:cubicBezTo>
                      <a:close/>
                      <a:moveTo>
                        <a:pt x="619" y="0"/>
                      </a:moveTo>
                      <a:cubicBezTo>
                        <a:pt x="482" y="0"/>
                        <a:pt x="355" y="38"/>
                        <a:pt x="254" y="106"/>
                      </a:cubicBezTo>
                      <a:cubicBezTo>
                        <a:pt x="159" y="180"/>
                        <a:pt x="90" y="292"/>
                        <a:pt x="53" y="435"/>
                      </a:cubicBezTo>
                      <a:cubicBezTo>
                        <a:pt x="11" y="572"/>
                        <a:pt x="0" y="726"/>
                        <a:pt x="5" y="884"/>
                      </a:cubicBezTo>
                      <a:cubicBezTo>
                        <a:pt x="5" y="1038"/>
                        <a:pt x="27" y="1191"/>
                        <a:pt x="58" y="1350"/>
                      </a:cubicBezTo>
                      <a:cubicBezTo>
                        <a:pt x="122" y="1668"/>
                        <a:pt x="249" y="1980"/>
                        <a:pt x="408" y="2292"/>
                      </a:cubicBezTo>
                      <a:cubicBezTo>
                        <a:pt x="667" y="2795"/>
                        <a:pt x="1011" y="3277"/>
                        <a:pt x="1403" y="3732"/>
                      </a:cubicBezTo>
                      <a:cubicBezTo>
                        <a:pt x="1562" y="3880"/>
                        <a:pt x="1731" y="4018"/>
                        <a:pt x="1895" y="4145"/>
                      </a:cubicBezTo>
                      <a:cubicBezTo>
                        <a:pt x="2038" y="4298"/>
                        <a:pt x="2186" y="4441"/>
                        <a:pt x="2340" y="4579"/>
                      </a:cubicBezTo>
                      <a:cubicBezTo>
                        <a:pt x="2461" y="4695"/>
                        <a:pt x="2578" y="4791"/>
                        <a:pt x="2705" y="4897"/>
                      </a:cubicBezTo>
                      <a:cubicBezTo>
                        <a:pt x="3139" y="5188"/>
                        <a:pt x="3642" y="5479"/>
                        <a:pt x="4213" y="5754"/>
                      </a:cubicBezTo>
                      <a:cubicBezTo>
                        <a:pt x="4420" y="5849"/>
                        <a:pt x="4637" y="5950"/>
                        <a:pt x="4854" y="6051"/>
                      </a:cubicBezTo>
                      <a:cubicBezTo>
                        <a:pt x="4647" y="5929"/>
                        <a:pt x="4457" y="5812"/>
                        <a:pt x="4288" y="5701"/>
                      </a:cubicBezTo>
                      <a:cubicBezTo>
                        <a:pt x="3875" y="5426"/>
                        <a:pt x="3562" y="5198"/>
                        <a:pt x="3340" y="5013"/>
                      </a:cubicBezTo>
                      <a:cubicBezTo>
                        <a:pt x="2832" y="4648"/>
                        <a:pt x="2467" y="4357"/>
                        <a:pt x="2239" y="4177"/>
                      </a:cubicBezTo>
                      <a:cubicBezTo>
                        <a:pt x="2075" y="4039"/>
                        <a:pt x="1990" y="3965"/>
                        <a:pt x="1990" y="3965"/>
                      </a:cubicBezTo>
                      <a:lnTo>
                        <a:pt x="1990" y="3965"/>
                      </a:lnTo>
                      <a:cubicBezTo>
                        <a:pt x="1990" y="3965"/>
                        <a:pt x="2080" y="4034"/>
                        <a:pt x="2255" y="4156"/>
                      </a:cubicBezTo>
                      <a:cubicBezTo>
                        <a:pt x="2504" y="4336"/>
                        <a:pt x="2927" y="4632"/>
                        <a:pt x="3525" y="5013"/>
                      </a:cubicBezTo>
                      <a:cubicBezTo>
                        <a:pt x="4028" y="5325"/>
                        <a:pt x="4658" y="5691"/>
                        <a:pt x="5410" y="6061"/>
                      </a:cubicBezTo>
                      <a:cubicBezTo>
                        <a:pt x="5743" y="6220"/>
                        <a:pt x="6077" y="6400"/>
                        <a:pt x="6437" y="6580"/>
                      </a:cubicBezTo>
                      <a:cubicBezTo>
                        <a:pt x="6177" y="6426"/>
                        <a:pt x="5934" y="6268"/>
                        <a:pt x="5706" y="6114"/>
                      </a:cubicBezTo>
                      <a:cubicBezTo>
                        <a:pt x="4965" y="5616"/>
                        <a:pt x="4377" y="5140"/>
                        <a:pt x="3906" y="4738"/>
                      </a:cubicBezTo>
                      <a:cubicBezTo>
                        <a:pt x="3599" y="4468"/>
                        <a:pt x="3340" y="4235"/>
                        <a:pt x="3134" y="4044"/>
                      </a:cubicBezTo>
                      <a:cubicBezTo>
                        <a:pt x="2734" y="3670"/>
                        <a:pt x="2527" y="3444"/>
                        <a:pt x="2520" y="3441"/>
                      </a:cubicBezTo>
                      <a:lnTo>
                        <a:pt x="2520" y="3441"/>
                      </a:lnTo>
                      <a:cubicBezTo>
                        <a:pt x="2532" y="3442"/>
                        <a:pt x="2976" y="3816"/>
                        <a:pt x="3811" y="4420"/>
                      </a:cubicBezTo>
                      <a:cubicBezTo>
                        <a:pt x="3891" y="4478"/>
                        <a:pt x="3975" y="4542"/>
                        <a:pt x="4060" y="4600"/>
                      </a:cubicBezTo>
                      <a:cubicBezTo>
                        <a:pt x="4563" y="4950"/>
                        <a:pt x="5193" y="5368"/>
                        <a:pt x="5955" y="5796"/>
                      </a:cubicBezTo>
                      <a:cubicBezTo>
                        <a:pt x="6251" y="5966"/>
                        <a:pt x="6564" y="6130"/>
                        <a:pt x="6897" y="6294"/>
                      </a:cubicBezTo>
                      <a:cubicBezTo>
                        <a:pt x="6468" y="6008"/>
                        <a:pt x="6077" y="5722"/>
                        <a:pt x="5722" y="5447"/>
                      </a:cubicBezTo>
                      <a:cubicBezTo>
                        <a:pt x="4907" y="4812"/>
                        <a:pt x="4261" y="4209"/>
                        <a:pt x="3748" y="3706"/>
                      </a:cubicBezTo>
                      <a:cubicBezTo>
                        <a:pt x="2808" y="2771"/>
                        <a:pt x="2348" y="2158"/>
                        <a:pt x="2276" y="2075"/>
                      </a:cubicBezTo>
                      <a:lnTo>
                        <a:pt x="2276" y="2075"/>
                      </a:lnTo>
                      <a:cubicBezTo>
                        <a:pt x="2355" y="2155"/>
                        <a:pt x="2902" y="2730"/>
                        <a:pt x="3917" y="3584"/>
                      </a:cubicBezTo>
                      <a:cubicBezTo>
                        <a:pt x="4462" y="4044"/>
                        <a:pt x="5150" y="4590"/>
                        <a:pt x="5987" y="5151"/>
                      </a:cubicBezTo>
                      <a:cubicBezTo>
                        <a:pt x="6220" y="5309"/>
                        <a:pt x="6468" y="5468"/>
                        <a:pt x="6722" y="5627"/>
                      </a:cubicBezTo>
                      <a:cubicBezTo>
                        <a:pt x="6315" y="5304"/>
                        <a:pt x="5965" y="4976"/>
                        <a:pt x="5637" y="4680"/>
                      </a:cubicBezTo>
                      <a:cubicBezTo>
                        <a:pt x="4928" y="4039"/>
                        <a:pt x="4351" y="3457"/>
                        <a:pt x="3891" y="2981"/>
                      </a:cubicBezTo>
                      <a:cubicBezTo>
                        <a:pt x="2970" y="2012"/>
                        <a:pt x="2514" y="1451"/>
                        <a:pt x="2514" y="1451"/>
                      </a:cubicBezTo>
                      <a:lnTo>
                        <a:pt x="2514" y="1451"/>
                      </a:lnTo>
                      <a:cubicBezTo>
                        <a:pt x="2514" y="1451"/>
                        <a:pt x="3081" y="1943"/>
                        <a:pt x="4118" y="2769"/>
                      </a:cubicBezTo>
                      <a:cubicBezTo>
                        <a:pt x="4647" y="3187"/>
                        <a:pt x="5293" y="3690"/>
                        <a:pt x="6050" y="4235"/>
                      </a:cubicBezTo>
                      <a:cubicBezTo>
                        <a:pt x="6415" y="4500"/>
                        <a:pt x="6802" y="4785"/>
                        <a:pt x="7209" y="5055"/>
                      </a:cubicBezTo>
                      <a:cubicBezTo>
                        <a:pt x="6950" y="4711"/>
                        <a:pt x="6601" y="4410"/>
                        <a:pt x="6336" y="4182"/>
                      </a:cubicBezTo>
                      <a:cubicBezTo>
                        <a:pt x="6309" y="4166"/>
                        <a:pt x="6288" y="4145"/>
                        <a:pt x="6272" y="4124"/>
                      </a:cubicBezTo>
                      <a:cubicBezTo>
                        <a:pt x="6262" y="4119"/>
                        <a:pt x="6257" y="4119"/>
                        <a:pt x="6251" y="4113"/>
                      </a:cubicBezTo>
                      <a:cubicBezTo>
                        <a:pt x="6151" y="3965"/>
                        <a:pt x="5833" y="3663"/>
                        <a:pt x="5531" y="3388"/>
                      </a:cubicBezTo>
                      <a:cubicBezTo>
                        <a:pt x="5351" y="3229"/>
                        <a:pt x="5187" y="3086"/>
                        <a:pt x="5066" y="2981"/>
                      </a:cubicBezTo>
                      <a:cubicBezTo>
                        <a:pt x="5029" y="2943"/>
                        <a:pt x="4986" y="2912"/>
                        <a:pt x="4960" y="2891"/>
                      </a:cubicBezTo>
                      <a:cubicBezTo>
                        <a:pt x="4743" y="2711"/>
                        <a:pt x="3891" y="2038"/>
                        <a:pt x="3425" y="1594"/>
                      </a:cubicBezTo>
                      <a:cubicBezTo>
                        <a:pt x="3229" y="1403"/>
                        <a:pt x="3017" y="1207"/>
                        <a:pt x="2779" y="1017"/>
                      </a:cubicBezTo>
                      <a:cubicBezTo>
                        <a:pt x="2398" y="715"/>
                        <a:pt x="1948" y="419"/>
                        <a:pt x="1435" y="202"/>
                      </a:cubicBezTo>
                      <a:cubicBezTo>
                        <a:pt x="1175" y="96"/>
                        <a:pt x="900" y="0"/>
                        <a:pt x="61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43"/>
                <p:cNvSpPr/>
                <p:nvPr/>
              </p:nvSpPr>
              <p:spPr>
                <a:xfrm>
                  <a:off x="2020950" y="1100050"/>
                  <a:ext cx="376375" cy="10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4252" extrusionOk="0">
                      <a:moveTo>
                        <a:pt x="922" y="1795"/>
                      </a:moveTo>
                      <a:cubicBezTo>
                        <a:pt x="925" y="1796"/>
                        <a:pt x="927" y="1797"/>
                        <a:pt x="930" y="1799"/>
                      </a:cubicBezTo>
                      <a:lnTo>
                        <a:pt x="930" y="1799"/>
                      </a:lnTo>
                      <a:lnTo>
                        <a:pt x="922" y="1795"/>
                      </a:lnTo>
                      <a:close/>
                      <a:moveTo>
                        <a:pt x="6596" y="1"/>
                      </a:moveTo>
                      <a:cubicBezTo>
                        <a:pt x="5632" y="1"/>
                        <a:pt x="4722" y="106"/>
                        <a:pt x="3806" y="260"/>
                      </a:cubicBezTo>
                      <a:cubicBezTo>
                        <a:pt x="3346" y="334"/>
                        <a:pt x="2917" y="503"/>
                        <a:pt x="2451" y="593"/>
                      </a:cubicBezTo>
                      <a:cubicBezTo>
                        <a:pt x="2282" y="625"/>
                        <a:pt x="2044" y="630"/>
                        <a:pt x="1795" y="657"/>
                      </a:cubicBezTo>
                      <a:cubicBezTo>
                        <a:pt x="1731" y="683"/>
                        <a:pt x="1663" y="705"/>
                        <a:pt x="1599" y="731"/>
                      </a:cubicBezTo>
                      <a:cubicBezTo>
                        <a:pt x="1393" y="805"/>
                        <a:pt x="1170" y="885"/>
                        <a:pt x="943" y="938"/>
                      </a:cubicBezTo>
                      <a:lnTo>
                        <a:pt x="927" y="948"/>
                      </a:lnTo>
                      <a:lnTo>
                        <a:pt x="927" y="943"/>
                      </a:lnTo>
                      <a:cubicBezTo>
                        <a:pt x="718" y="997"/>
                        <a:pt x="506" y="1036"/>
                        <a:pt x="306" y="1036"/>
                      </a:cubicBezTo>
                      <a:cubicBezTo>
                        <a:pt x="272" y="1036"/>
                        <a:pt x="240" y="1035"/>
                        <a:pt x="207" y="1033"/>
                      </a:cubicBezTo>
                      <a:lnTo>
                        <a:pt x="207" y="1033"/>
                      </a:lnTo>
                      <a:cubicBezTo>
                        <a:pt x="223" y="1075"/>
                        <a:pt x="212" y="1112"/>
                        <a:pt x="239" y="1160"/>
                      </a:cubicBezTo>
                      <a:cubicBezTo>
                        <a:pt x="181" y="1075"/>
                        <a:pt x="96" y="996"/>
                        <a:pt x="1" y="916"/>
                      </a:cubicBezTo>
                      <a:lnTo>
                        <a:pt x="1" y="916"/>
                      </a:lnTo>
                      <a:cubicBezTo>
                        <a:pt x="48" y="964"/>
                        <a:pt x="91" y="1017"/>
                        <a:pt x="133" y="1059"/>
                      </a:cubicBezTo>
                      <a:lnTo>
                        <a:pt x="175" y="1102"/>
                      </a:lnTo>
                      <a:cubicBezTo>
                        <a:pt x="207" y="1139"/>
                        <a:pt x="239" y="1176"/>
                        <a:pt x="276" y="1213"/>
                      </a:cubicBezTo>
                      <a:cubicBezTo>
                        <a:pt x="249" y="1192"/>
                        <a:pt x="228" y="1181"/>
                        <a:pt x="207" y="1160"/>
                      </a:cubicBezTo>
                      <a:cubicBezTo>
                        <a:pt x="175" y="1133"/>
                        <a:pt x="143" y="1112"/>
                        <a:pt x="106" y="1086"/>
                      </a:cubicBezTo>
                      <a:lnTo>
                        <a:pt x="106" y="1086"/>
                      </a:lnTo>
                      <a:cubicBezTo>
                        <a:pt x="149" y="1123"/>
                        <a:pt x="186" y="1160"/>
                        <a:pt x="223" y="1192"/>
                      </a:cubicBezTo>
                      <a:cubicBezTo>
                        <a:pt x="239" y="1213"/>
                        <a:pt x="265" y="1234"/>
                        <a:pt x="286" y="1255"/>
                      </a:cubicBezTo>
                      <a:lnTo>
                        <a:pt x="286" y="1239"/>
                      </a:lnTo>
                      <a:cubicBezTo>
                        <a:pt x="286" y="1234"/>
                        <a:pt x="286" y="1229"/>
                        <a:pt x="281" y="1218"/>
                      </a:cubicBezTo>
                      <a:lnTo>
                        <a:pt x="281" y="1218"/>
                      </a:lnTo>
                      <a:cubicBezTo>
                        <a:pt x="286" y="1229"/>
                        <a:pt x="297" y="1234"/>
                        <a:pt x="297" y="1239"/>
                      </a:cubicBezTo>
                      <a:lnTo>
                        <a:pt x="297" y="1255"/>
                      </a:lnTo>
                      <a:lnTo>
                        <a:pt x="297" y="1260"/>
                      </a:lnTo>
                      <a:cubicBezTo>
                        <a:pt x="323" y="1282"/>
                        <a:pt x="339" y="1308"/>
                        <a:pt x="366" y="1324"/>
                      </a:cubicBezTo>
                      <a:lnTo>
                        <a:pt x="366" y="1319"/>
                      </a:lnTo>
                      <a:lnTo>
                        <a:pt x="366" y="1308"/>
                      </a:lnTo>
                      <a:cubicBezTo>
                        <a:pt x="382" y="1313"/>
                        <a:pt x="387" y="1319"/>
                        <a:pt x="398" y="1334"/>
                      </a:cubicBezTo>
                      <a:cubicBezTo>
                        <a:pt x="445" y="1377"/>
                        <a:pt x="498" y="1419"/>
                        <a:pt x="546" y="1467"/>
                      </a:cubicBezTo>
                      <a:cubicBezTo>
                        <a:pt x="646" y="1552"/>
                        <a:pt x="736" y="1636"/>
                        <a:pt x="837" y="1721"/>
                      </a:cubicBezTo>
                      <a:lnTo>
                        <a:pt x="837" y="1737"/>
                      </a:lnTo>
                      <a:cubicBezTo>
                        <a:pt x="869" y="1763"/>
                        <a:pt x="895" y="1790"/>
                        <a:pt x="932" y="1811"/>
                      </a:cubicBezTo>
                      <a:lnTo>
                        <a:pt x="932" y="1801"/>
                      </a:lnTo>
                      <a:lnTo>
                        <a:pt x="932" y="1801"/>
                      </a:lnTo>
                      <a:cubicBezTo>
                        <a:pt x="941" y="1808"/>
                        <a:pt x="947" y="1818"/>
                        <a:pt x="959" y="1821"/>
                      </a:cubicBezTo>
                      <a:cubicBezTo>
                        <a:pt x="964" y="1827"/>
                        <a:pt x="964" y="1827"/>
                        <a:pt x="964" y="1837"/>
                      </a:cubicBezTo>
                      <a:cubicBezTo>
                        <a:pt x="985" y="1848"/>
                        <a:pt x="996" y="1864"/>
                        <a:pt x="1017" y="1874"/>
                      </a:cubicBezTo>
                      <a:lnTo>
                        <a:pt x="996" y="1853"/>
                      </a:lnTo>
                      <a:lnTo>
                        <a:pt x="996" y="1853"/>
                      </a:lnTo>
                      <a:cubicBezTo>
                        <a:pt x="1022" y="1874"/>
                        <a:pt x="1049" y="1901"/>
                        <a:pt x="1075" y="1922"/>
                      </a:cubicBezTo>
                      <a:cubicBezTo>
                        <a:pt x="1239" y="2049"/>
                        <a:pt x="1409" y="2171"/>
                        <a:pt x="1578" y="2293"/>
                      </a:cubicBezTo>
                      <a:cubicBezTo>
                        <a:pt x="1795" y="2446"/>
                        <a:pt x="2017" y="2589"/>
                        <a:pt x="2234" y="2732"/>
                      </a:cubicBezTo>
                      <a:cubicBezTo>
                        <a:pt x="2451" y="2864"/>
                        <a:pt x="2663" y="2986"/>
                        <a:pt x="2869" y="3102"/>
                      </a:cubicBezTo>
                      <a:cubicBezTo>
                        <a:pt x="2901" y="3113"/>
                        <a:pt x="2928" y="3134"/>
                        <a:pt x="2959" y="3145"/>
                      </a:cubicBezTo>
                      <a:cubicBezTo>
                        <a:pt x="4187" y="3738"/>
                        <a:pt x="5749" y="4219"/>
                        <a:pt x="7533" y="4251"/>
                      </a:cubicBezTo>
                      <a:cubicBezTo>
                        <a:pt x="9322" y="4219"/>
                        <a:pt x="10883" y="3738"/>
                        <a:pt x="12106" y="3145"/>
                      </a:cubicBezTo>
                      <a:cubicBezTo>
                        <a:pt x="12508" y="2954"/>
                        <a:pt x="12879" y="2742"/>
                        <a:pt x="13202" y="2536"/>
                      </a:cubicBezTo>
                      <a:cubicBezTo>
                        <a:pt x="13387" y="2388"/>
                        <a:pt x="13572" y="2240"/>
                        <a:pt x="13768" y="2107"/>
                      </a:cubicBezTo>
                      <a:cubicBezTo>
                        <a:pt x="13821" y="2070"/>
                        <a:pt x="13863" y="2028"/>
                        <a:pt x="13911" y="1991"/>
                      </a:cubicBezTo>
                      <a:cubicBezTo>
                        <a:pt x="13916" y="1980"/>
                        <a:pt x="13932" y="1975"/>
                        <a:pt x="13937" y="1964"/>
                      </a:cubicBezTo>
                      <a:cubicBezTo>
                        <a:pt x="13973" y="1933"/>
                        <a:pt x="14009" y="1902"/>
                        <a:pt x="14045" y="1874"/>
                      </a:cubicBezTo>
                      <a:lnTo>
                        <a:pt x="14045" y="1874"/>
                      </a:lnTo>
                      <a:cubicBezTo>
                        <a:pt x="14065" y="1863"/>
                        <a:pt x="14075" y="1848"/>
                        <a:pt x="14096" y="1837"/>
                      </a:cubicBezTo>
                      <a:cubicBezTo>
                        <a:pt x="14096" y="1827"/>
                        <a:pt x="14101" y="1827"/>
                        <a:pt x="14101" y="1821"/>
                      </a:cubicBezTo>
                      <a:cubicBezTo>
                        <a:pt x="14117" y="1816"/>
                        <a:pt x="14123" y="1806"/>
                        <a:pt x="14138" y="1795"/>
                      </a:cubicBezTo>
                      <a:lnTo>
                        <a:pt x="14138" y="1795"/>
                      </a:lnTo>
                      <a:lnTo>
                        <a:pt x="14128" y="1806"/>
                      </a:lnTo>
                      <a:lnTo>
                        <a:pt x="14128" y="1811"/>
                      </a:lnTo>
                      <a:cubicBezTo>
                        <a:pt x="14165" y="1784"/>
                        <a:pt x="14191" y="1758"/>
                        <a:pt x="14223" y="1737"/>
                      </a:cubicBezTo>
                      <a:lnTo>
                        <a:pt x="14223" y="1721"/>
                      </a:lnTo>
                      <a:cubicBezTo>
                        <a:pt x="14366" y="1599"/>
                        <a:pt x="14520" y="1467"/>
                        <a:pt x="14657" y="1334"/>
                      </a:cubicBezTo>
                      <a:cubicBezTo>
                        <a:pt x="14673" y="1324"/>
                        <a:pt x="14678" y="1319"/>
                        <a:pt x="14694" y="1308"/>
                      </a:cubicBezTo>
                      <a:lnTo>
                        <a:pt x="14694" y="1324"/>
                      </a:lnTo>
                      <a:cubicBezTo>
                        <a:pt x="14721" y="1308"/>
                        <a:pt x="14737" y="1282"/>
                        <a:pt x="14763" y="1260"/>
                      </a:cubicBezTo>
                      <a:lnTo>
                        <a:pt x="14763" y="1255"/>
                      </a:lnTo>
                      <a:lnTo>
                        <a:pt x="14763" y="1239"/>
                      </a:lnTo>
                      <a:cubicBezTo>
                        <a:pt x="14774" y="1234"/>
                        <a:pt x="14779" y="1229"/>
                        <a:pt x="14779" y="1218"/>
                      </a:cubicBezTo>
                      <a:lnTo>
                        <a:pt x="14779" y="1218"/>
                      </a:lnTo>
                      <a:cubicBezTo>
                        <a:pt x="14779" y="1229"/>
                        <a:pt x="14779" y="1234"/>
                        <a:pt x="14774" y="1239"/>
                      </a:cubicBezTo>
                      <a:lnTo>
                        <a:pt x="14774" y="1255"/>
                      </a:lnTo>
                      <a:cubicBezTo>
                        <a:pt x="14790" y="1234"/>
                        <a:pt x="14816" y="1213"/>
                        <a:pt x="14837" y="1192"/>
                      </a:cubicBezTo>
                      <a:cubicBezTo>
                        <a:pt x="14880" y="1160"/>
                        <a:pt x="14911" y="1128"/>
                        <a:pt x="14948" y="1086"/>
                      </a:cubicBezTo>
                      <a:lnTo>
                        <a:pt x="14948" y="1086"/>
                      </a:lnTo>
                      <a:cubicBezTo>
                        <a:pt x="14917" y="1112"/>
                        <a:pt x="14885" y="1133"/>
                        <a:pt x="14853" y="1160"/>
                      </a:cubicBezTo>
                      <a:cubicBezTo>
                        <a:pt x="14827" y="1181"/>
                        <a:pt x="14805" y="1192"/>
                        <a:pt x="14784" y="1213"/>
                      </a:cubicBezTo>
                      <a:cubicBezTo>
                        <a:pt x="14816" y="1176"/>
                        <a:pt x="14853" y="1139"/>
                        <a:pt x="14885" y="1102"/>
                      </a:cubicBezTo>
                      <a:lnTo>
                        <a:pt x="14922" y="1059"/>
                      </a:lnTo>
                      <a:cubicBezTo>
                        <a:pt x="14969" y="1017"/>
                        <a:pt x="15012" y="964"/>
                        <a:pt x="15054" y="916"/>
                      </a:cubicBezTo>
                      <a:lnTo>
                        <a:pt x="15054" y="916"/>
                      </a:lnTo>
                      <a:cubicBezTo>
                        <a:pt x="14964" y="990"/>
                        <a:pt x="14880" y="1075"/>
                        <a:pt x="14816" y="1160"/>
                      </a:cubicBezTo>
                      <a:cubicBezTo>
                        <a:pt x="14853" y="1107"/>
                        <a:pt x="14842" y="1075"/>
                        <a:pt x="14853" y="1033"/>
                      </a:cubicBezTo>
                      <a:lnTo>
                        <a:pt x="14853" y="1033"/>
                      </a:lnTo>
                      <a:cubicBezTo>
                        <a:pt x="14821" y="1035"/>
                        <a:pt x="14788" y="1036"/>
                        <a:pt x="14754" y="1036"/>
                      </a:cubicBezTo>
                      <a:cubicBezTo>
                        <a:pt x="14554" y="1036"/>
                        <a:pt x="14341" y="997"/>
                        <a:pt x="14128" y="943"/>
                      </a:cubicBezTo>
                      <a:lnTo>
                        <a:pt x="14128" y="948"/>
                      </a:lnTo>
                      <a:cubicBezTo>
                        <a:pt x="14128" y="943"/>
                        <a:pt x="14123" y="943"/>
                        <a:pt x="14117" y="938"/>
                      </a:cubicBezTo>
                      <a:cubicBezTo>
                        <a:pt x="13821" y="858"/>
                        <a:pt x="13519" y="752"/>
                        <a:pt x="13265" y="657"/>
                      </a:cubicBezTo>
                      <a:cubicBezTo>
                        <a:pt x="13016" y="636"/>
                        <a:pt x="12773" y="625"/>
                        <a:pt x="12609" y="593"/>
                      </a:cubicBezTo>
                      <a:cubicBezTo>
                        <a:pt x="12143" y="498"/>
                        <a:pt x="11714" y="334"/>
                        <a:pt x="11248" y="260"/>
                      </a:cubicBezTo>
                      <a:cubicBezTo>
                        <a:pt x="10338" y="106"/>
                        <a:pt x="9428" y="1"/>
                        <a:pt x="8459" y="1"/>
                      </a:cubicBezTo>
                      <a:lnTo>
                        <a:pt x="8284" y="1"/>
                      </a:lnTo>
                      <a:cubicBezTo>
                        <a:pt x="8168" y="22"/>
                        <a:pt x="7850" y="22"/>
                        <a:pt x="7527" y="22"/>
                      </a:cubicBezTo>
                      <a:cubicBezTo>
                        <a:pt x="7424" y="23"/>
                        <a:pt x="7323" y="25"/>
                        <a:pt x="7229" y="25"/>
                      </a:cubicBezTo>
                      <a:cubicBezTo>
                        <a:pt x="7020" y="25"/>
                        <a:pt x="6846" y="19"/>
                        <a:pt x="67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43"/>
                <p:cNvSpPr/>
                <p:nvPr/>
              </p:nvSpPr>
              <p:spPr>
                <a:xfrm>
                  <a:off x="2355475" y="1048975"/>
                  <a:ext cx="180000" cy="16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0" h="6580" extrusionOk="0">
                      <a:moveTo>
                        <a:pt x="6606" y="0"/>
                      </a:moveTo>
                      <a:cubicBezTo>
                        <a:pt x="6326" y="0"/>
                        <a:pt x="6051" y="96"/>
                        <a:pt x="5791" y="202"/>
                      </a:cubicBezTo>
                      <a:cubicBezTo>
                        <a:pt x="5273" y="424"/>
                        <a:pt x="4823" y="715"/>
                        <a:pt x="4447" y="1017"/>
                      </a:cubicBezTo>
                      <a:cubicBezTo>
                        <a:pt x="4209" y="1207"/>
                        <a:pt x="3997" y="1403"/>
                        <a:pt x="3801" y="1594"/>
                      </a:cubicBezTo>
                      <a:cubicBezTo>
                        <a:pt x="3341" y="2033"/>
                        <a:pt x="2483" y="2705"/>
                        <a:pt x="2266" y="2891"/>
                      </a:cubicBezTo>
                      <a:cubicBezTo>
                        <a:pt x="2054" y="3070"/>
                        <a:pt x="1260" y="3753"/>
                        <a:pt x="1012" y="4060"/>
                      </a:cubicBezTo>
                      <a:cubicBezTo>
                        <a:pt x="1001" y="4076"/>
                        <a:pt x="980" y="4097"/>
                        <a:pt x="974" y="4113"/>
                      </a:cubicBezTo>
                      <a:cubicBezTo>
                        <a:pt x="969" y="4119"/>
                        <a:pt x="959" y="4119"/>
                        <a:pt x="953" y="4124"/>
                      </a:cubicBezTo>
                      <a:cubicBezTo>
                        <a:pt x="932" y="4145"/>
                        <a:pt x="906" y="4166"/>
                        <a:pt x="879" y="4182"/>
                      </a:cubicBezTo>
                      <a:lnTo>
                        <a:pt x="874" y="4182"/>
                      </a:lnTo>
                      <a:cubicBezTo>
                        <a:pt x="609" y="4399"/>
                        <a:pt x="265" y="4706"/>
                        <a:pt x="1" y="5055"/>
                      </a:cubicBezTo>
                      <a:cubicBezTo>
                        <a:pt x="413" y="4785"/>
                        <a:pt x="795" y="4510"/>
                        <a:pt x="1160" y="4235"/>
                      </a:cubicBezTo>
                      <a:cubicBezTo>
                        <a:pt x="1922" y="3679"/>
                        <a:pt x="2562" y="3187"/>
                        <a:pt x="3086" y="2769"/>
                      </a:cubicBezTo>
                      <a:cubicBezTo>
                        <a:pt x="4118" y="1937"/>
                        <a:pt x="4684" y="1451"/>
                        <a:pt x="4690" y="1451"/>
                      </a:cubicBezTo>
                      <a:cubicBezTo>
                        <a:pt x="4690" y="1451"/>
                        <a:pt x="4690" y="1451"/>
                        <a:pt x="4690" y="1451"/>
                      </a:cubicBezTo>
                      <a:cubicBezTo>
                        <a:pt x="4690" y="1451"/>
                        <a:pt x="4235" y="2012"/>
                        <a:pt x="3314" y="2981"/>
                      </a:cubicBezTo>
                      <a:cubicBezTo>
                        <a:pt x="2854" y="3462"/>
                        <a:pt x="2277" y="4039"/>
                        <a:pt x="1567" y="4680"/>
                      </a:cubicBezTo>
                      <a:cubicBezTo>
                        <a:pt x="1239" y="4976"/>
                        <a:pt x="890" y="5304"/>
                        <a:pt x="482" y="5627"/>
                      </a:cubicBezTo>
                      <a:cubicBezTo>
                        <a:pt x="742" y="5468"/>
                        <a:pt x="985" y="5309"/>
                        <a:pt x="1218" y="5151"/>
                      </a:cubicBezTo>
                      <a:cubicBezTo>
                        <a:pt x="2054" y="4579"/>
                        <a:pt x="2742" y="4039"/>
                        <a:pt x="3288" y="3584"/>
                      </a:cubicBezTo>
                      <a:cubicBezTo>
                        <a:pt x="4384" y="2656"/>
                        <a:pt x="4924" y="2065"/>
                        <a:pt x="4939" y="2065"/>
                      </a:cubicBezTo>
                      <a:cubicBezTo>
                        <a:pt x="4939" y="2065"/>
                        <a:pt x="4939" y="2065"/>
                        <a:pt x="4939" y="2065"/>
                      </a:cubicBezTo>
                      <a:lnTo>
                        <a:pt x="4939" y="2065"/>
                      </a:lnTo>
                      <a:cubicBezTo>
                        <a:pt x="4933" y="2068"/>
                        <a:pt x="4467" y="2701"/>
                        <a:pt x="3457" y="3706"/>
                      </a:cubicBezTo>
                      <a:cubicBezTo>
                        <a:pt x="2944" y="4209"/>
                        <a:pt x="2298" y="4812"/>
                        <a:pt x="1483" y="5447"/>
                      </a:cubicBezTo>
                      <a:cubicBezTo>
                        <a:pt x="1128" y="5722"/>
                        <a:pt x="736" y="6008"/>
                        <a:pt x="308" y="6294"/>
                      </a:cubicBezTo>
                      <a:cubicBezTo>
                        <a:pt x="641" y="6130"/>
                        <a:pt x="953" y="5961"/>
                        <a:pt x="1250" y="5796"/>
                      </a:cubicBezTo>
                      <a:cubicBezTo>
                        <a:pt x="2007" y="5373"/>
                        <a:pt x="2637" y="4955"/>
                        <a:pt x="3145" y="4600"/>
                      </a:cubicBezTo>
                      <a:cubicBezTo>
                        <a:pt x="3229" y="4542"/>
                        <a:pt x="3314" y="4478"/>
                        <a:pt x="3393" y="4420"/>
                      </a:cubicBezTo>
                      <a:cubicBezTo>
                        <a:pt x="4222" y="3821"/>
                        <a:pt x="4666" y="3453"/>
                        <a:pt x="4684" y="3441"/>
                      </a:cubicBezTo>
                      <a:lnTo>
                        <a:pt x="4684" y="3441"/>
                      </a:lnTo>
                      <a:cubicBezTo>
                        <a:pt x="4671" y="3450"/>
                        <a:pt x="4470" y="3666"/>
                        <a:pt x="4071" y="4044"/>
                      </a:cubicBezTo>
                      <a:cubicBezTo>
                        <a:pt x="3865" y="4235"/>
                        <a:pt x="3605" y="4468"/>
                        <a:pt x="3298" y="4738"/>
                      </a:cubicBezTo>
                      <a:cubicBezTo>
                        <a:pt x="2827" y="5140"/>
                        <a:pt x="2240" y="5616"/>
                        <a:pt x="1493" y="6114"/>
                      </a:cubicBezTo>
                      <a:cubicBezTo>
                        <a:pt x="1266" y="6268"/>
                        <a:pt x="1027" y="6426"/>
                        <a:pt x="768" y="6580"/>
                      </a:cubicBezTo>
                      <a:cubicBezTo>
                        <a:pt x="1128" y="6400"/>
                        <a:pt x="1467" y="6220"/>
                        <a:pt x="1795" y="6061"/>
                      </a:cubicBezTo>
                      <a:cubicBezTo>
                        <a:pt x="2547" y="5691"/>
                        <a:pt x="3176" y="5325"/>
                        <a:pt x="3679" y="5008"/>
                      </a:cubicBezTo>
                      <a:cubicBezTo>
                        <a:pt x="4272" y="4632"/>
                        <a:pt x="4701" y="4341"/>
                        <a:pt x="4950" y="4156"/>
                      </a:cubicBezTo>
                      <a:cubicBezTo>
                        <a:pt x="5113" y="4033"/>
                        <a:pt x="5207" y="3965"/>
                        <a:pt x="5214" y="3965"/>
                      </a:cubicBezTo>
                      <a:cubicBezTo>
                        <a:pt x="5214" y="3965"/>
                        <a:pt x="5214" y="3965"/>
                        <a:pt x="5214" y="3965"/>
                      </a:cubicBezTo>
                      <a:cubicBezTo>
                        <a:pt x="5214" y="3965"/>
                        <a:pt x="5130" y="4039"/>
                        <a:pt x="4966" y="4177"/>
                      </a:cubicBezTo>
                      <a:cubicBezTo>
                        <a:pt x="4743" y="4357"/>
                        <a:pt x="4383" y="4648"/>
                        <a:pt x="3865" y="5013"/>
                      </a:cubicBezTo>
                      <a:cubicBezTo>
                        <a:pt x="3642" y="5188"/>
                        <a:pt x="3330" y="5426"/>
                        <a:pt x="2917" y="5701"/>
                      </a:cubicBezTo>
                      <a:cubicBezTo>
                        <a:pt x="2748" y="5812"/>
                        <a:pt x="2557" y="5929"/>
                        <a:pt x="2345" y="6051"/>
                      </a:cubicBezTo>
                      <a:cubicBezTo>
                        <a:pt x="2562" y="5950"/>
                        <a:pt x="2779" y="5849"/>
                        <a:pt x="2986" y="5749"/>
                      </a:cubicBezTo>
                      <a:cubicBezTo>
                        <a:pt x="3552" y="5474"/>
                        <a:pt x="4055" y="5188"/>
                        <a:pt x="4494" y="4897"/>
                      </a:cubicBezTo>
                      <a:cubicBezTo>
                        <a:pt x="4621" y="4791"/>
                        <a:pt x="4738" y="4690"/>
                        <a:pt x="4860" y="4579"/>
                      </a:cubicBezTo>
                      <a:lnTo>
                        <a:pt x="4860" y="4579"/>
                      </a:lnTo>
                      <a:cubicBezTo>
                        <a:pt x="4823" y="4632"/>
                        <a:pt x="4786" y="4680"/>
                        <a:pt x="4743" y="4727"/>
                      </a:cubicBezTo>
                      <a:cubicBezTo>
                        <a:pt x="4865" y="4643"/>
                        <a:pt x="4981" y="4553"/>
                        <a:pt x="5098" y="4463"/>
                      </a:cubicBezTo>
                      <a:cubicBezTo>
                        <a:pt x="5246" y="4330"/>
                        <a:pt x="5394" y="4182"/>
                        <a:pt x="5537" y="4023"/>
                      </a:cubicBezTo>
                      <a:cubicBezTo>
                        <a:pt x="6040" y="3483"/>
                        <a:pt x="6479" y="2901"/>
                        <a:pt x="6797" y="2292"/>
                      </a:cubicBezTo>
                      <a:cubicBezTo>
                        <a:pt x="6956" y="1985"/>
                        <a:pt x="7072" y="1668"/>
                        <a:pt x="7146" y="1350"/>
                      </a:cubicBezTo>
                      <a:cubicBezTo>
                        <a:pt x="7178" y="1191"/>
                        <a:pt x="7199" y="1033"/>
                        <a:pt x="7199" y="879"/>
                      </a:cubicBezTo>
                      <a:cubicBezTo>
                        <a:pt x="7199" y="720"/>
                        <a:pt x="7194" y="572"/>
                        <a:pt x="7152" y="429"/>
                      </a:cubicBezTo>
                      <a:cubicBezTo>
                        <a:pt x="7136" y="292"/>
                        <a:pt x="7067" y="180"/>
                        <a:pt x="6966" y="106"/>
                      </a:cubicBezTo>
                      <a:cubicBezTo>
                        <a:pt x="6871" y="38"/>
                        <a:pt x="6744" y="0"/>
                        <a:pt x="66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43"/>
                <p:cNvSpPr/>
                <p:nvPr/>
              </p:nvSpPr>
              <p:spPr>
                <a:xfrm>
                  <a:off x="1873800" y="901575"/>
                  <a:ext cx="670275" cy="36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1" h="14547" extrusionOk="0">
                      <a:moveTo>
                        <a:pt x="10311" y="1725"/>
                      </a:moveTo>
                      <a:cubicBezTo>
                        <a:pt x="10311" y="1725"/>
                        <a:pt x="10310" y="1729"/>
                        <a:pt x="10308" y="1736"/>
                      </a:cubicBezTo>
                      <a:lnTo>
                        <a:pt x="10308" y="1736"/>
                      </a:lnTo>
                      <a:cubicBezTo>
                        <a:pt x="10311" y="1729"/>
                        <a:pt x="10312" y="1725"/>
                        <a:pt x="10312" y="1725"/>
                      </a:cubicBezTo>
                      <a:cubicBezTo>
                        <a:pt x="10312" y="1725"/>
                        <a:pt x="10312" y="1725"/>
                        <a:pt x="10311" y="1725"/>
                      </a:cubicBezTo>
                      <a:close/>
                      <a:moveTo>
                        <a:pt x="18167" y="4409"/>
                      </a:moveTo>
                      <a:cubicBezTo>
                        <a:pt x="18170" y="4412"/>
                        <a:pt x="18174" y="4416"/>
                        <a:pt x="18177" y="4419"/>
                      </a:cubicBezTo>
                      <a:lnTo>
                        <a:pt x="18177" y="4419"/>
                      </a:lnTo>
                      <a:cubicBezTo>
                        <a:pt x="18175" y="4415"/>
                        <a:pt x="18173" y="4412"/>
                        <a:pt x="18167" y="4409"/>
                      </a:cubicBezTo>
                      <a:close/>
                      <a:moveTo>
                        <a:pt x="10767" y="442"/>
                      </a:moveTo>
                      <a:cubicBezTo>
                        <a:pt x="10796" y="442"/>
                        <a:pt x="10825" y="446"/>
                        <a:pt x="10852" y="450"/>
                      </a:cubicBezTo>
                      <a:cubicBezTo>
                        <a:pt x="10889" y="460"/>
                        <a:pt x="10931" y="471"/>
                        <a:pt x="10979" y="487"/>
                      </a:cubicBezTo>
                      <a:lnTo>
                        <a:pt x="10984" y="487"/>
                      </a:lnTo>
                      <a:cubicBezTo>
                        <a:pt x="11005" y="492"/>
                        <a:pt x="11021" y="497"/>
                        <a:pt x="11037" y="513"/>
                      </a:cubicBezTo>
                      <a:cubicBezTo>
                        <a:pt x="11063" y="524"/>
                        <a:pt x="11090" y="529"/>
                        <a:pt x="11116" y="545"/>
                      </a:cubicBezTo>
                      <a:cubicBezTo>
                        <a:pt x="11116" y="545"/>
                        <a:pt x="11121" y="545"/>
                        <a:pt x="11121" y="550"/>
                      </a:cubicBezTo>
                      <a:cubicBezTo>
                        <a:pt x="11169" y="577"/>
                        <a:pt x="11217" y="603"/>
                        <a:pt x="11270" y="630"/>
                      </a:cubicBezTo>
                      <a:cubicBezTo>
                        <a:pt x="11481" y="921"/>
                        <a:pt x="11492" y="953"/>
                        <a:pt x="12011" y="974"/>
                      </a:cubicBezTo>
                      <a:cubicBezTo>
                        <a:pt x="12011" y="974"/>
                        <a:pt x="12551" y="503"/>
                        <a:pt x="13292" y="503"/>
                      </a:cubicBezTo>
                      <a:cubicBezTo>
                        <a:pt x="13872" y="503"/>
                        <a:pt x="14393" y="996"/>
                        <a:pt x="14660" y="996"/>
                      </a:cubicBezTo>
                      <a:cubicBezTo>
                        <a:pt x="14668" y="996"/>
                        <a:pt x="14676" y="996"/>
                        <a:pt x="14684" y="995"/>
                      </a:cubicBezTo>
                      <a:cubicBezTo>
                        <a:pt x="15197" y="974"/>
                        <a:pt x="15292" y="921"/>
                        <a:pt x="15494" y="630"/>
                      </a:cubicBezTo>
                      <a:cubicBezTo>
                        <a:pt x="15547" y="603"/>
                        <a:pt x="15594" y="577"/>
                        <a:pt x="15642" y="550"/>
                      </a:cubicBezTo>
                      <a:lnTo>
                        <a:pt x="15652" y="550"/>
                      </a:lnTo>
                      <a:cubicBezTo>
                        <a:pt x="15668" y="545"/>
                        <a:pt x="15674" y="545"/>
                        <a:pt x="15689" y="540"/>
                      </a:cubicBezTo>
                      <a:cubicBezTo>
                        <a:pt x="15721" y="524"/>
                        <a:pt x="15753" y="503"/>
                        <a:pt x="15785" y="492"/>
                      </a:cubicBezTo>
                      <a:lnTo>
                        <a:pt x="15795" y="492"/>
                      </a:lnTo>
                      <a:cubicBezTo>
                        <a:pt x="15832" y="476"/>
                        <a:pt x="15880" y="466"/>
                        <a:pt x="15917" y="460"/>
                      </a:cubicBezTo>
                      <a:lnTo>
                        <a:pt x="15928" y="460"/>
                      </a:lnTo>
                      <a:cubicBezTo>
                        <a:pt x="15965" y="450"/>
                        <a:pt x="16007" y="450"/>
                        <a:pt x="16044" y="450"/>
                      </a:cubicBezTo>
                      <a:lnTo>
                        <a:pt x="16060" y="450"/>
                      </a:lnTo>
                      <a:cubicBezTo>
                        <a:pt x="16061" y="450"/>
                        <a:pt x="16062" y="450"/>
                        <a:pt x="16064" y="450"/>
                      </a:cubicBezTo>
                      <a:cubicBezTo>
                        <a:pt x="16106" y="450"/>
                        <a:pt x="16238" y="527"/>
                        <a:pt x="16356" y="625"/>
                      </a:cubicBezTo>
                      <a:lnTo>
                        <a:pt x="16457" y="704"/>
                      </a:lnTo>
                      <a:lnTo>
                        <a:pt x="16542" y="778"/>
                      </a:lnTo>
                      <a:lnTo>
                        <a:pt x="16722" y="937"/>
                      </a:lnTo>
                      <a:cubicBezTo>
                        <a:pt x="16923" y="1127"/>
                        <a:pt x="17124" y="1323"/>
                        <a:pt x="17314" y="1530"/>
                      </a:cubicBezTo>
                      <a:cubicBezTo>
                        <a:pt x="17547" y="1720"/>
                        <a:pt x="17770" y="1921"/>
                        <a:pt x="17976" y="2133"/>
                      </a:cubicBezTo>
                      <a:cubicBezTo>
                        <a:pt x="18018" y="2218"/>
                        <a:pt x="18077" y="2324"/>
                        <a:pt x="18151" y="2456"/>
                      </a:cubicBezTo>
                      <a:cubicBezTo>
                        <a:pt x="18267" y="2673"/>
                        <a:pt x="18421" y="2953"/>
                        <a:pt x="18511" y="3282"/>
                      </a:cubicBezTo>
                      <a:cubicBezTo>
                        <a:pt x="18468" y="3250"/>
                        <a:pt x="18421" y="3223"/>
                        <a:pt x="18378" y="3192"/>
                      </a:cubicBezTo>
                      <a:lnTo>
                        <a:pt x="17875" y="2869"/>
                      </a:lnTo>
                      <a:cubicBezTo>
                        <a:pt x="17568" y="2668"/>
                        <a:pt x="17304" y="2488"/>
                        <a:pt x="17103" y="2329"/>
                      </a:cubicBezTo>
                      <a:cubicBezTo>
                        <a:pt x="16907" y="2170"/>
                        <a:pt x="16764" y="2027"/>
                        <a:pt x="16695" y="1916"/>
                      </a:cubicBezTo>
                      <a:cubicBezTo>
                        <a:pt x="16621" y="1800"/>
                        <a:pt x="16605" y="1731"/>
                        <a:pt x="16600" y="1731"/>
                      </a:cubicBezTo>
                      <a:lnTo>
                        <a:pt x="16600" y="1731"/>
                      </a:lnTo>
                      <a:cubicBezTo>
                        <a:pt x="16600" y="1731"/>
                        <a:pt x="16605" y="1800"/>
                        <a:pt x="16669" y="1927"/>
                      </a:cubicBezTo>
                      <a:cubicBezTo>
                        <a:pt x="16727" y="2054"/>
                        <a:pt x="16854" y="2223"/>
                        <a:pt x="17039" y="2408"/>
                      </a:cubicBezTo>
                      <a:cubicBezTo>
                        <a:pt x="17224" y="2594"/>
                        <a:pt x="17473" y="2805"/>
                        <a:pt x="17764" y="3033"/>
                      </a:cubicBezTo>
                      <a:lnTo>
                        <a:pt x="18235" y="3388"/>
                      </a:lnTo>
                      <a:cubicBezTo>
                        <a:pt x="18315" y="3456"/>
                        <a:pt x="18399" y="3520"/>
                        <a:pt x="18479" y="3589"/>
                      </a:cubicBezTo>
                      <a:cubicBezTo>
                        <a:pt x="18511" y="3620"/>
                        <a:pt x="18553" y="3652"/>
                        <a:pt x="18585" y="3689"/>
                      </a:cubicBezTo>
                      <a:cubicBezTo>
                        <a:pt x="18590" y="3753"/>
                        <a:pt x="18601" y="3822"/>
                        <a:pt x="18601" y="3880"/>
                      </a:cubicBezTo>
                      <a:cubicBezTo>
                        <a:pt x="18574" y="3859"/>
                        <a:pt x="18553" y="3848"/>
                        <a:pt x="18527" y="3827"/>
                      </a:cubicBezTo>
                      <a:cubicBezTo>
                        <a:pt x="18310" y="3668"/>
                        <a:pt x="18098" y="3541"/>
                        <a:pt x="17897" y="3430"/>
                      </a:cubicBezTo>
                      <a:cubicBezTo>
                        <a:pt x="17500" y="3202"/>
                        <a:pt x="17156" y="3017"/>
                        <a:pt x="16907" y="2832"/>
                      </a:cubicBezTo>
                      <a:cubicBezTo>
                        <a:pt x="16387" y="2475"/>
                        <a:pt x="16232" y="2138"/>
                        <a:pt x="16229" y="2138"/>
                      </a:cubicBezTo>
                      <a:cubicBezTo>
                        <a:pt x="16229" y="2138"/>
                        <a:pt x="16229" y="2138"/>
                        <a:pt x="16229" y="2138"/>
                      </a:cubicBezTo>
                      <a:cubicBezTo>
                        <a:pt x="16229" y="2138"/>
                        <a:pt x="16261" y="2223"/>
                        <a:pt x="16351" y="2371"/>
                      </a:cubicBezTo>
                      <a:cubicBezTo>
                        <a:pt x="16441" y="2514"/>
                        <a:pt x="16600" y="2715"/>
                        <a:pt x="16854" y="2927"/>
                      </a:cubicBezTo>
                      <a:cubicBezTo>
                        <a:pt x="17097" y="3139"/>
                        <a:pt x="17426" y="3361"/>
                        <a:pt x="17807" y="3610"/>
                      </a:cubicBezTo>
                      <a:cubicBezTo>
                        <a:pt x="17992" y="3732"/>
                        <a:pt x="18188" y="3864"/>
                        <a:pt x="18378" y="4033"/>
                      </a:cubicBezTo>
                      <a:cubicBezTo>
                        <a:pt x="18458" y="4097"/>
                        <a:pt x="18532" y="4166"/>
                        <a:pt x="18601" y="4245"/>
                      </a:cubicBezTo>
                      <a:cubicBezTo>
                        <a:pt x="18585" y="4367"/>
                        <a:pt x="18579" y="4499"/>
                        <a:pt x="18579" y="4631"/>
                      </a:cubicBezTo>
                      <a:lnTo>
                        <a:pt x="18579" y="4642"/>
                      </a:lnTo>
                      <a:cubicBezTo>
                        <a:pt x="18564" y="4727"/>
                        <a:pt x="18558" y="4811"/>
                        <a:pt x="18558" y="4912"/>
                      </a:cubicBezTo>
                      <a:cubicBezTo>
                        <a:pt x="18553" y="4896"/>
                        <a:pt x="18537" y="4885"/>
                        <a:pt x="18532" y="4870"/>
                      </a:cubicBezTo>
                      <a:lnTo>
                        <a:pt x="18548" y="4854"/>
                      </a:lnTo>
                      <a:cubicBezTo>
                        <a:pt x="18537" y="4854"/>
                        <a:pt x="18527" y="4843"/>
                        <a:pt x="18521" y="4843"/>
                      </a:cubicBezTo>
                      <a:lnTo>
                        <a:pt x="18511" y="4838"/>
                      </a:lnTo>
                      <a:lnTo>
                        <a:pt x="18500" y="4801"/>
                      </a:lnTo>
                      <a:lnTo>
                        <a:pt x="18500" y="4801"/>
                      </a:lnTo>
                      <a:cubicBezTo>
                        <a:pt x="18500" y="4806"/>
                        <a:pt x="18505" y="4817"/>
                        <a:pt x="18505" y="4833"/>
                      </a:cubicBezTo>
                      <a:cubicBezTo>
                        <a:pt x="18458" y="4758"/>
                        <a:pt x="18415" y="4695"/>
                        <a:pt x="18352" y="4626"/>
                      </a:cubicBezTo>
                      <a:cubicBezTo>
                        <a:pt x="18297" y="4551"/>
                        <a:pt x="18242" y="4480"/>
                        <a:pt x="18177" y="4419"/>
                      </a:cubicBezTo>
                      <a:lnTo>
                        <a:pt x="18177" y="4419"/>
                      </a:lnTo>
                      <a:cubicBezTo>
                        <a:pt x="18179" y="4422"/>
                        <a:pt x="18180" y="4426"/>
                        <a:pt x="18182" y="4430"/>
                      </a:cubicBezTo>
                      <a:cubicBezTo>
                        <a:pt x="18151" y="4393"/>
                        <a:pt x="18124" y="4361"/>
                        <a:pt x="18087" y="4330"/>
                      </a:cubicBezTo>
                      <a:cubicBezTo>
                        <a:pt x="18050" y="4298"/>
                        <a:pt x="18008" y="4256"/>
                        <a:pt x="17971" y="4224"/>
                      </a:cubicBezTo>
                      <a:cubicBezTo>
                        <a:pt x="17971" y="4224"/>
                        <a:pt x="17965" y="4224"/>
                        <a:pt x="17965" y="4219"/>
                      </a:cubicBezTo>
                      <a:cubicBezTo>
                        <a:pt x="17902" y="4171"/>
                        <a:pt x="17849" y="4118"/>
                        <a:pt x="17785" y="4070"/>
                      </a:cubicBezTo>
                      <a:cubicBezTo>
                        <a:pt x="17738" y="4039"/>
                        <a:pt x="17701" y="4007"/>
                        <a:pt x="17653" y="3970"/>
                      </a:cubicBezTo>
                      <a:cubicBezTo>
                        <a:pt x="17637" y="3959"/>
                        <a:pt x="17621" y="3943"/>
                        <a:pt x="17606" y="3938"/>
                      </a:cubicBezTo>
                      <a:lnTo>
                        <a:pt x="17426" y="3822"/>
                      </a:lnTo>
                      <a:cubicBezTo>
                        <a:pt x="17420" y="3822"/>
                        <a:pt x="17420" y="3811"/>
                        <a:pt x="17415" y="3811"/>
                      </a:cubicBezTo>
                      <a:cubicBezTo>
                        <a:pt x="17346" y="3774"/>
                        <a:pt x="17288" y="3732"/>
                        <a:pt x="17224" y="3695"/>
                      </a:cubicBezTo>
                      <a:cubicBezTo>
                        <a:pt x="17224" y="3695"/>
                        <a:pt x="17214" y="3695"/>
                        <a:pt x="17214" y="3689"/>
                      </a:cubicBezTo>
                      <a:cubicBezTo>
                        <a:pt x="17198" y="3673"/>
                        <a:pt x="17182" y="3668"/>
                        <a:pt x="17161" y="3652"/>
                      </a:cubicBezTo>
                      <a:cubicBezTo>
                        <a:pt x="17124" y="3626"/>
                        <a:pt x="17082" y="3599"/>
                        <a:pt x="17039" y="3573"/>
                      </a:cubicBezTo>
                      <a:cubicBezTo>
                        <a:pt x="16033" y="3165"/>
                        <a:pt x="15187" y="1905"/>
                        <a:pt x="15917" y="900"/>
                      </a:cubicBezTo>
                      <a:lnTo>
                        <a:pt x="15917" y="900"/>
                      </a:lnTo>
                      <a:cubicBezTo>
                        <a:pt x="15859" y="937"/>
                        <a:pt x="15806" y="969"/>
                        <a:pt x="15753" y="1006"/>
                      </a:cubicBezTo>
                      <a:cubicBezTo>
                        <a:pt x="15748" y="1006"/>
                        <a:pt x="15748" y="1016"/>
                        <a:pt x="15748" y="1016"/>
                      </a:cubicBezTo>
                      <a:lnTo>
                        <a:pt x="15726" y="1032"/>
                      </a:lnTo>
                      <a:cubicBezTo>
                        <a:pt x="15689" y="1069"/>
                        <a:pt x="15647" y="1101"/>
                        <a:pt x="15615" y="1133"/>
                      </a:cubicBezTo>
                      <a:cubicBezTo>
                        <a:pt x="15610" y="1138"/>
                        <a:pt x="15599" y="1149"/>
                        <a:pt x="15594" y="1159"/>
                      </a:cubicBezTo>
                      <a:cubicBezTo>
                        <a:pt x="15547" y="1207"/>
                        <a:pt x="15509" y="1260"/>
                        <a:pt x="15478" y="1313"/>
                      </a:cubicBezTo>
                      <a:cubicBezTo>
                        <a:pt x="15319" y="1508"/>
                        <a:pt x="15197" y="1853"/>
                        <a:pt x="15240" y="2234"/>
                      </a:cubicBezTo>
                      <a:cubicBezTo>
                        <a:pt x="15250" y="2392"/>
                        <a:pt x="15298" y="2535"/>
                        <a:pt x="15356" y="2662"/>
                      </a:cubicBezTo>
                      <a:cubicBezTo>
                        <a:pt x="15388" y="2752"/>
                        <a:pt x="15435" y="2848"/>
                        <a:pt x="15494" y="2938"/>
                      </a:cubicBezTo>
                      <a:cubicBezTo>
                        <a:pt x="15562" y="3065"/>
                        <a:pt x="15642" y="3176"/>
                        <a:pt x="15732" y="3245"/>
                      </a:cubicBezTo>
                      <a:cubicBezTo>
                        <a:pt x="15906" y="3430"/>
                        <a:pt x="16102" y="3562"/>
                        <a:pt x="16282" y="3663"/>
                      </a:cubicBezTo>
                      <a:cubicBezTo>
                        <a:pt x="16552" y="3885"/>
                        <a:pt x="16886" y="4033"/>
                        <a:pt x="17203" y="4208"/>
                      </a:cubicBezTo>
                      <a:cubicBezTo>
                        <a:pt x="17394" y="4324"/>
                        <a:pt x="17574" y="4462"/>
                        <a:pt x="17743" y="4621"/>
                      </a:cubicBezTo>
                      <a:cubicBezTo>
                        <a:pt x="17902" y="4806"/>
                        <a:pt x="18098" y="5013"/>
                        <a:pt x="18257" y="5240"/>
                      </a:cubicBezTo>
                      <a:cubicBezTo>
                        <a:pt x="18310" y="5330"/>
                        <a:pt x="18362" y="5415"/>
                        <a:pt x="18399" y="5499"/>
                      </a:cubicBezTo>
                      <a:cubicBezTo>
                        <a:pt x="18415" y="5526"/>
                        <a:pt x="18421" y="5552"/>
                        <a:pt x="18431" y="5579"/>
                      </a:cubicBezTo>
                      <a:cubicBezTo>
                        <a:pt x="18458" y="5706"/>
                        <a:pt x="18474" y="5833"/>
                        <a:pt x="18479" y="5955"/>
                      </a:cubicBezTo>
                      <a:cubicBezTo>
                        <a:pt x="18447" y="6209"/>
                        <a:pt x="18415" y="6458"/>
                        <a:pt x="18415" y="6712"/>
                      </a:cubicBezTo>
                      <a:cubicBezTo>
                        <a:pt x="18029" y="6526"/>
                        <a:pt x="17611" y="6399"/>
                        <a:pt x="17209" y="6315"/>
                      </a:cubicBezTo>
                      <a:cubicBezTo>
                        <a:pt x="16510" y="6161"/>
                        <a:pt x="15779" y="5992"/>
                        <a:pt x="15065" y="5928"/>
                      </a:cubicBezTo>
                      <a:cubicBezTo>
                        <a:pt x="14850" y="5909"/>
                        <a:pt x="14627" y="5895"/>
                        <a:pt x="14405" y="5895"/>
                      </a:cubicBezTo>
                      <a:cubicBezTo>
                        <a:pt x="14321" y="5895"/>
                        <a:pt x="14237" y="5897"/>
                        <a:pt x="14154" y="5902"/>
                      </a:cubicBezTo>
                      <a:lnTo>
                        <a:pt x="13980" y="5902"/>
                      </a:lnTo>
                      <a:cubicBezTo>
                        <a:pt x="13853" y="5881"/>
                        <a:pt x="13694" y="5873"/>
                        <a:pt x="13530" y="5873"/>
                      </a:cubicBezTo>
                      <a:cubicBezTo>
                        <a:pt x="13482" y="5873"/>
                        <a:pt x="13434" y="5874"/>
                        <a:pt x="13387" y="5875"/>
                      </a:cubicBezTo>
                      <a:cubicBezTo>
                        <a:pt x="13339" y="5874"/>
                        <a:pt x="13291" y="5873"/>
                        <a:pt x="13243" y="5873"/>
                      </a:cubicBezTo>
                      <a:cubicBezTo>
                        <a:pt x="13078" y="5873"/>
                        <a:pt x="12916" y="5881"/>
                        <a:pt x="12789" y="5902"/>
                      </a:cubicBezTo>
                      <a:cubicBezTo>
                        <a:pt x="12739" y="5902"/>
                        <a:pt x="12697" y="5906"/>
                        <a:pt x="12663" y="5906"/>
                      </a:cubicBezTo>
                      <a:cubicBezTo>
                        <a:pt x="12646" y="5906"/>
                        <a:pt x="12632" y="5905"/>
                        <a:pt x="12619" y="5902"/>
                      </a:cubicBezTo>
                      <a:cubicBezTo>
                        <a:pt x="12562" y="5900"/>
                        <a:pt x="12504" y="5899"/>
                        <a:pt x="12447" y="5899"/>
                      </a:cubicBezTo>
                      <a:cubicBezTo>
                        <a:pt x="12196" y="5899"/>
                        <a:pt x="11945" y="5915"/>
                        <a:pt x="11704" y="5928"/>
                      </a:cubicBezTo>
                      <a:cubicBezTo>
                        <a:pt x="10984" y="5992"/>
                        <a:pt x="10264" y="6161"/>
                        <a:pt x="9560" y="6315"/>
                      </a:cubicBezTo>
                      <a:cubicBezTo>
                        <a:pt x="9158" y="6399"/>
                        <a:pt x="8734" y="6526"/>
                        <a:pt x="8358" y="6712"/>
                      </a:cubicBezTo>
                      <a:cubicBezTo>
                        <a:pt x="8348" y="6452"/>
                        <a:pt x="8316" y="6209"/>
                        <a:pt x="8284" y="5955"/>
                      </a:cubicBezTo>
                      <a:cubicBezTo>
                        <a:pt x="8290" y="5833"/>
                        <a:pt x="8306" y="5701"/>
                        <a:pt x="8332" y="5579"/>
                      </a:cubicBezTo>
                      <a:cubicBezTo>
                        <a:pt x="8337" y="5552"/>
                        <a:pt x="8348" y="5526"/>
                        <a:pt x="8364" y="5499"/>
                      </a:cubicBezTo>
                      <a:cubicBezTo>
                        <a:pt x="8401" y="5415"/>
                        <a:pt x="8448" y="5330"/>
                        <a:pt x="8507" y="5240"/>
                      </a:cubicBezTo>
                      <a:cubicBezTo>
                        <a:pt x="8665" y="5013"/>
                        <a:pt x="8861" y="4806"/>
                        <a:pt x="9020" y="4621"/>
                      </a:cubicBezTo>
                      <a:cubicBezTo>
                        <a:pt x="9189" y="4462"/>
                        <a:pt x="9369" y="4324"/>
                        <a:pt x="9560" y="4208"/>
                      </a:cubicBezTo>
                      <a:cubicBezTo>
                        <a:pt x="9878" y="4033"/>
                        <a:pt x="10211" y="3880"/>
                        <a:pt x="10481" y="3663"/>
                      </a:cubicBezTo>
                      <a:cubicBezTo>
                        <a:pt x="10661" y="3562"/>
                        <a:pt x="10857" y="3430"/>
                        <a:pt x="11031" y="3245"/>
                      </a:cubicBezTo>
                      <a:cubicBezTo>
                        <a:pt x="11121" y="3170"/>
                        <a:pt x="11201" y="3065"/>
                        <a:pt x="11270" y="2938"/>
                      </a:cubicBezTo>
                      <a:cubicBezTo>
                        <a:pt x="11323" y="2848"/>
                        <a:pt x="11365" y="2752"/>
                        <a:pt x="11407" y="2662"/>
                      </a:cubicBezTo>
                      <a:cubicBezTo>
                        <a:pt x="11466" y="2535"/>
                        <a:pt x="11513" y="2392"/>
                        <a:pt x="11524" y="2234"/>
                      </a:cubicBezTo>
                      <a:cubicBezTo>
                        <a:pt x="11571" y="1853"/>
                        <a:pt x="11444" y="1519"/>
                        <a:pt x="11286" y="1313"/>
                      </a:cubicBezTo>
                      <a:cubicBezTo>
                        <a:pt x="11254" y="1260"/>
                        <a:pt x="11206" y="1207"/>
                        <a:pt x="11169" y="1159"/>
                      </a:cubicBezTo>
                      <a:cubicBezTo>
                        <a:pt x="11164" y="1154"/>
                        <a:pt x="11153" y="1149"/>
                        <a:pt x="11148" y="1133"/>
                      </a:cubicBezTo>
                      <a:cubicBezTo>
                        <a:pt x="11137" y="1122"/>
                        <a:pt x="11116" y="1106"/>
                        <a:pt x="11100" y="1096"/>
                      </a:cubicBezTo>
                      <a:cubicBezTo>
                        <a:pt x="11074" y="1069"/>
                        <a:pt x="11042" y="1043"/>
                        <a:pt x="11016" y="1016"/>
                      </a:cubicBezTo>
                      <a:lnTo>
                        <a:pt x="11010" y="1006"/>
                      </a:lnTo>
                      <a:cubicBezTo>
                        <a:pt x="10957" y="969"/>
                        <a:pt x="10904" y="926"/>
                        <a:pt x="10846" y="900"/>
                      </a:cubicBezTo>
                      <a:lnTo>
                        <a:pt x="10846" y="900"/>
                      </a:lnTo>
                      <a:cubicBezTo>
                        <a:pt x="11577" y="1905"/>
                        <a:pt x="10730" y="3165"/>
                        <a:pt x="9724" y="3573"/>
                      </a:cubicBezTo>
                      <a:cubicBezTo>
                        <a:pt x="9687" y="3599"/>
                        <a:pt x="9645" y="3626"/>
                        <a:pt x="9602" y="3652"/>
                      </a:cubicBezTo>
                      <a:cubicBezTo>
                        <a:pt x="9581" y="3668"/>
                        <a:pt x="9565" y="3673"/>
                        <a:pt x="9549" y="3689"/>
                      </a:cubicBezTo>
                      <a:cubicBezTo>
                        <a:pt x="9549" y="3689"/>
                        <a:pt x="9539" y="3689"/>
                        <a:pt x="9539" y="3695"/>
                      </a:cubicBezTo>
                      <a:cubicBezTo>
                        <a:pt x="9475" y="3732"/>
                        <a:pt x="9417" y="3774"/>
                        <a:pt x="9348" y="3811"/>
                      </a:cubicBezTo>
                      <a:cubicBezTo>
                        <a:pt x="9343" y="3811"/>
                        <a:pt x="9343" y="3822"/>
                        <a:pt x="9338" y="3822"/>
                      </a:cubicBezTo>
                      <a:lnTo>
                        <a:pt x="9158" y="3938"/>
                      </a:lnTo>
                      <a:cubicBezTo>
                        <a:pt x="9142" y="3954"/>
                        <a:pt x="9126" y="3964"/>
                        <a:pt x="9110" y="3970"/>
                      </a:cubicBezTo>
                      <a:cubicBezTo>
                        <a:pt x="9062" y="4007"/>
                        <a:pt x="9020" y="4039"/>
                        <a:pt x="8978" y="4070"/>
                      </a:cubicBezTo>
                      <a:cubicBezTo>
                        <a:pt x="8920" y="4118"/>
                        <a:pt x="8861" y="4166"/>
                        <a:pt x="8798" y="4219"/>
                      </a:cubicBezTo>
                      <a:cubicBezTo>
                        <a:pt x="8798" y="4219"/>
                        <a:pt x="8792" y="4219"/>
                        <a:pt x="8792" y="4224"/>
                      </a:cubicBezTo>
                      <a:cubicBezTo>
                        <a:pt x="8755" y="4256"/>
                        <a:pt x="8708" y="4298"/>
                        <a:pt x="8676" y="4330"/>
                      </a:cubicBezTo>
                      <a:cubicBezTo>
                        <a:pt x="8639" y="4361"/>
                        <a:pt x="8607" y="4393"/>
                        <a:pt x="8581" y="4430"/>
                      </a:cubicBezTo>
                      <a:cubicBezTo>
                        <a:pt x="8586" y="4420"/>
                        <a:pt x="8586" y="4414"/>
                        <a:pt x="8586" y="4409"/>
                      </a:cubicBezTo>
                      <a:lnTo>
                        <a:pt x="8586" y="4409"/>
                      </a:lnTo>
                      <a:cubicBezTo>
                        <a:pt x="8523" y="4473"/>
                        <a:pt x="8464" y="4547"/>
                        <a:pt x="8401" y="4626"/>
                      </a:cubicBezTo>
                      <a:cubicBezTo>
                        <a:pt x="8348" y="4695"/>
                        <a:pt x="8295" y="4764"/>
                        <a:pt x="8253" y="4833"/>
                      </a:cubicBezTo>
                      <a:cubicBezTo>
                        <a:pt x="8253" y="4817"/>
                        <a:pt x="8258" y="4811"/>
                        <a:pt x="8258" y="4801"/>
                      </a:cubicBezTo>
                      <a:lnTo>
                        <a:pt x="8258" y="4801"/>
                      </a:lnTo>
                      <a:lnTo>
                        <a:pt x="8237" y="4838"/>
                      </a:lnTo>
                      <a:lnTo>
                        <a:pt x="8231" y="4843"/>
                      </a:lnTo>
                      <a:cubicBezTo>
                        <a:pt x="8226" y="4854"/>
                        <a:pt x="8210" y="4854"/>
                        <a:pt x="8205" y="4854"/>
                      </a:cubicBezTo>
                      <a:lnTo>
                        <a:pt x="8216" y="4870"/>
                      </a:lnTo>
                      <a:cubicBezTo>
                        <a:pt x="8210" y="4885"/>
                        <a:pt x="8200" y="4896"/>
                        <a:pt x="8189" y="4912"/>
                      </a:cubicBezTo>
                      <a:cubicBezTo>
                        <a:pt x="8189" y="4811"/>
                        <a:pt x="8178" y="4727"/>
                        <a:pt x="8173" y="4642"/>
                      </a:cubicBezTo>
                      <a:lnTo>
                        <a:pt x="8173" y="4631"/>
                      </a:lnTo>
                      <a:cubicBezTo>
                        <a:pt x="8173" y="4552"/>
                        <a:pt x="8173" y="4473"/>
                        <a:pt x="8163" y="4393"/>
                      </a:cubicBezTo>
                      <a:cubicBezTo>
                        <a:pt x="8258" y="4256"/>
                        <a:pt x="8374" y="4139"/>
                        <a:pt x="8507" y="4023"/>
                      </a:cubicBezTo>
                      <a:cubicBezTo>
                        <a:pt x="8703" y="3864"/>
                        <a:pt x="8898" y="3726"/>
                        <a:pt x="9084" y="3599"/>
                      </a:cubicBezTo>
                      <a:cubicBezTo>
                        <a:pt x="9459" y="3350"/>
                        <a:pt x="9793" y="3133"/>
                        <a:pt x="10036" y="2922"/>
                      </a:cubicBezTo>
                      <a:cubicBezTo>
                        <a:pt x="10290" y="2710"/>
                        <a:pt x="10449" y="2509"/>
                        <a:pt x="10539" y="2366"/>
                      </a:cubicBezTo>
                      <a:cubicBezTo>
                        <a:pt x="10634" y="2218"/>
                        <a:pt x="10661" y="2133"/>
                        <a:pt x="10661" y="2133"/>
                      </a:cubicBezTo>
                      <a:cubicBezTo>
                        <a:pt x="10661" y="2133"/>
                        <a:pt x="10661" y="2133"/>
                        <a:pt x="10661" y="2133"/>
                      </a:cubicBezTo>
                      <a:cubicBezTo>
                        <a:pt x="10658" y="2133"/>
                        <a:pt x="10498" y="2464"/>
                        <a:pt x="9983" y="2826"/>
                      </a:cubicBezTo>
                      <a:cubicBezTo>
                        <a:pt x="9724" y="3012"/>
                        <a:pt x="9391" y="3197"/>
                        <a:pt x="8994" y="3425"/>
                      </a:cubicBezTo>
                      <a:cubicBezTo>
                        <a:pt x="8792" y="3536"/>
                        <a:pt x="8581" y="3663"/>
                        <a:pt x="8364" y="3822"/>
                      </a:cubicBezTo>
                      <a:cubicBezTo>
                        <a:pt x="8295" y="3874"/>
                        <a:pt x="8226" y="3927"/>
                        <a:pt x="8157" y="3991"/>
                      </a:cubicBezTo>
                      <a:cubicBezTo>
                        <a:pt x="8184" y="3922"/>
                        <a:pt x="8184" y="3848"/>
                        <a:pt x="8194" y="3769"/>
                      </a:cubicBezTo>
                      <a:lnTo>
                        <a:pt x="8237" y="3795"/>
                      </a:lnTo>
                      <a:cubicBezTo>
                        <a:pt x="8274" y="3737"/>
                        <a:pt x="8358" y="3647"/>
                        <a:pt x="8433" y="3583"/>
                      </a:cubicBezTo>
                      <a:cubicBezTo>
                        <a:pt x="8512" y="3515"/>
                        <a:pt x="8591" y="3451"/>
                        <a:pt x="8676" y="3382"/>
                      </a:cubicBezTo>
                      <a:lnTo>
                        <a:pt x="9147" y="3028"/>
                      </a:lnTo>
                      <a:cubicBezTo>
                        <a:pt x="9438" y="2800"/>
                        <a:pt x="9687" y="2588"/>
                        <a:pt x="9872" y="2403"/>
                      </a:cubicBezTo>
                      <a:cubicBezTo>
                        <a:pt x="10058" y="2218"/>
                        <a:pt x="10185" y="2048"/>
                        <a:pt x="10243" y="1921"/>
                      </a:cubicBezTo>
                      <a:cubicBezTo>
                        <a:pt x="10285" y="1829"/>
                        <a:pt x="10302" y="1762"/>
                        <a:pt x="10308" y="1736"/>
                      </a:cubicBezTo>
                      <a:lnTo>
                        <a:pt x="10308" y="1736"/>
                      </a:lnTo>
                      <a:cubicBezTo>
                        <a:pt x="10301" y="1760"/>
                        <a:pt x="10277" y="1820"/>
                        <a:pt x="10216" y="1905"/>
                      </a:cubicBezTo>
                      <a:cubicBezTo>
                        <a:pt x="10142" y="2022"/>
                        <a:pt x="10005" y="2165"/>
                        <a:pt x="9803" y="2324"/>
                      </a:cubicBezTo>
                      <a:cubicBezTo>
                        <a:pt x="9608" y="2482"/>
                        <a:pt x="9343" y="2662"/>
                        <a:pt x="9031" y="2858"/>
                      </a:cubicBezTo>
                      <a:lnTo>
                        <a:pt x="8528" y="3186"/>
                      </a:lnTo>
                      <a:cubicBezTo>
                        <a:pt x="8438" y="3245"/>
                        <a:pt x="8348" y="3303"/>
                        <a:pt x="8258" y="3377"/>
                      </a:cubicBezTo>
                      <a:cubicBezTo>
                        <a:pt x="8253" y="3382"/>
                        <a:pt x="8247" y="3388"/>
                        <a:pt x="8231" y="3398"/>
                      </a:cubicBezTo>
                      <a:cubicBezTo>
                        <a:pt x="8316" y="3017"/>
                        <a:pt x="8496" y="2694"/>
                        <a:pt x="8628" y="2451"/>
                      </a:cubicBezTo>
                      <a:cubicBezTo>
                        <a:pt x="8703" y="2318"/>
                        <a:pt x="8761" y="2212"/>
                        <a:pt x="8798" y="2128"/>
                      </a:cubicBezTo>
                      <a:cubicBezTo>
                        <a:pt x="9004" y="1916"/>
                        <a:pt x="9232" y="1715"/>
                        <a:pt x="9459" y="1524"/>
                      </a:cubicBezTo>
                      <a:cubicBezTo>
                        <a:pt x="9655" y="1323"/>
                        <a:pt x="9851" y="1127"/>
                        <a:pt x="10058" y="926"/>
                      </a:cubicBezTo>
                      <a:lnTo>
                        <a:pt x="10238" y="767"/>
                      </a:lnTo>
                      <a:lnTo>
                        <a:pt x="10322" y="699"/>
                      </a:lnTo>
                      <a:lnTo>
                        <a:pt x="10423" y="619"/>
                      </a:lnTo>
                      <a:cubicBezTo>
                        <a:pt x="10532" y="520"/>
                        <a:pt x="10665" y="444"/>
                        <a:pt x="10711" y="444"/>
                      </a:cubicBezTo>
                      <a:cubicBezTo>
                        <a:pt x="10714" y="444"/>
                        <a:pt x="10717" y="444"/>
                        <a:pt x="10719" y="445"/>
                      </a:cubicBezTo>
                      <a:lnTo>
                        <a:pt x="10730" y="445"/>
                      </a:lnTo>
                      <a:cubicBezTo>
                        <a:pt x="10742" y="443"/>
                        <a:pt x="10755" y="442"/>
                        <a:pt x="10767" y="442"/>
                      </a:cubicBezTo>
                      <a:close/>
                      <a:moveTo>
                        <a:pt x="11688" y="6267"/>
                      </a:moveTo>
                      <a:cubicBezTo>
                        <a:pt x="11884" y="6267"/>
                        <a:pt x="12042" y="6574"/>
                        <a:pt x="12042" y="6955"/>
                      </a:cubicBezTo>
                      <a:cubicBezTo>
                        <a:pt x="12042" y="7336"/>
                        <a:pt x="11884" y="7643"/>
                        <a:pt x="11688" y="7643"/>
                      </a:cubicBezTo>
                      <a:cubicBezTo>
                        <a:pt x="11487" y="7643"/>
                        <a:pt x="11328" y="7331"/>
                        <a:pt x="11328" y="6955"/>
                      </a:cubicBezTo>
                      <a:cubicBezTo>
                        <a:pt x="11328" y="6579"/>
                        <a:pt x="11487" y="6267"/>
                        <a:pt x="11688" y="6267"/>
                      </a:cubicBezTo>
                      <a:close/>
                      <a:moveTo>
                        <a:pt x="15060" y="6267"/>
                      </a:moveTo>
                      <a:cubicBezTo>
                        <a:pt x="15250" y="6267"/>
                        <a:pt x="15419" y="6574"/>
                        <a:pt x="15419" y="6955"/>
                      </a:cubicBezTo>
                      <a:cubicBezTo>
                        <a:pt x="15419" y="7336"/>
                        <a:pt x="15261" y="7643"/>
                        <a:pt x="15060" y="7643"/>
                      </a:cubicBezTo>
                      <a:cubicBezTo>
                        <a:pt x="14864" y="7643"/>
                        <a:pt x="14700" y="7331"/>
                        <a:pt x="14700" y="6955"/>
                      </a:cubicBezTo>
                      <a:cubicBezTo>
                        <a:pt x="14700" y="6579"/>
                        <a:pt x="14864" y="6267"/>
                        <a:pt x="15060" y="6267"/>
                      </a:cubicBezTo>
                      <a:close/>
                      <a:moveTo>
                        <a:pt x="9417" y="6717"/>
                      </a:moveTo>
                      <a:cubicBezTo>
                        <a:pt x="9555" y="6717"/>
                        <a:pt x="9666" y="6997"/>
                        <a:pt x="9666" y="7341"/>
                      </a:cubicBezTo>
                      <a:cubicBezTo>
                        <a:pt x="9666" y="7686"/>
                        <a:pt x="9555" y="7961"/>
                        <a:pt x="9417" y="7961"/>
                      </a:cubicBezTo>
                      <a:cubicBezTo>
                        <a:pt x="9279" y="7961"/>
                        <a:pt x="9163" y="7686"/>
                        <a:pt x="9163" y="7341"/>
                      </a:cubicBezTo>
                      <a:cubicBezTo>
                        <a:pt x="9163" y="6997"/>
                        <a:pt x="9279" y="6717"/>
                        <a:pt x="9417" y="6717"/>
                      </a:cubicBezTo>
                      <a:close/>
                      <a:moveTo>
                        <a:pt x="17325" y="6717"/>
                      </a:moveTo>
                      <a:cubicBezTo>
                        <a:pt x="17463" y="6717"/>
                        <a:pt x="17574" y="6997"/>
                        <a:pt x="17574" y="7341"/>
                      </a:cubicBezTo>
                      <a:cubicBezTo>
                        <a:pt x="17574" y="7686"/>
                        <a:pt x="17463" y="7961"/>
                        <a:pt x="17325" y="7961"/>
                      </a:cubicBezTo>
                      <a:cubicBezTo>
                        <a:pt x="17182" y="7961"/>
                        <a:pt x="17071" y="7686"/>
                        <a:pt x="17071" y="7341"/>
                      </a:cubicBezTo>
                      <a:cubicBezTo>
                        <a:pt x="17071" y="6997"/>
                        <a:pt x="17182" y="6717"/>
                        <a:pt x="17325" y="6717"/>
                      </a:cubicBezTo>
                      <a:close/>
                      <a:moveTo>
                        <a:pt x="24222" y="7961"/>
                      </a:moveTo>
                      <a:cubicBezTo>
                        <a:pt x="24222" y="7961"/>
                        <a:pt x="24222" y="7961"/>
                        <a:pt x="24222" y="7961"/>
                      </a:cubicBezTo>
                      <a:lnTo>
                        <a:pt x="24222" y="7961"/>
                      </a:lnTo>
                      <a:cubicBezTo>
                        <a:pt x="24222" y="7961"/>
                        <a:pt x="24222" y="7961"/>
                        <a:pt x="24222" y="7961"/>
                      </a:cubicBezTo>
                      <a:cubicBezTo>
                        <a:pt x="24222" y="7961"/>
                        <a:pt x="24221" y="7962"/>
                        <a:pt x="24219" y="7963"/>
                      </a:cubicBezTo>
                      <a:lnTo>
                        <a:pt x="24219" y="7963"/>
                      </a:lnTo>
                      <a:cubicBezTo>
                        <a:pt x="24221" y="7962"/>
                        <a:pt x="24222" y="7961"/>
                        <a:pt x="24222" y="7961"/>
                      </a:cubicBezTo>
                      <a:lnTo>
                        <a:pt x="24222" y="7961"/>
                      </a:lnTo>
                      <a:cubicBezTo>
                        <a:pt x="24222" y="7961"/>
                        <a:pt x="24222" y="7961"/>
                        <a:pt x="24222" y="7961"/>
                      </a:cubicBezTo>
                      <a:cubicBezTo>
                        <a:pt x="24222" y="7961"/>
                        <a:pt x="24222" y="7961"/>
                        <a:pt x="24222" y="7961"/>
                      </a:cubicBezTo>
                      <a:close/>
                      <a:moveTo>
                        <a:pt x="7861" y="7098"/>
                      </a:moveTo>
                      <a:cubicBezTo>
                        <a:pt x="7940" y="7098"/>
                        <a:pt x="7999" y="7341"/>
                        <a:pt x="7999" y="7638"/>
                      </a:cubicBezTo>
                      <a:cubicBezTo>
                        <a:pt x="7999" y="7934"/>
                        <a:pt x="7935" y="8183"/>
                        <a:pt x="7861" y="8183"/>
                      </a:cubicBezTo>
                      <a:cubicBezTo>
                        <a:pt x="7782" y="8183"/>
                        <a:pt x="7723" y="7934"/>
                        <a:pt x="7723" y="7638"/>
                      </a:cubicBezTo>
                      <a:cubicBezTo>
                        <a:pt x="7723" y="7341"/>
                        <a:pt x="7782" y="7098"/>
                        <a:pt x="7861" y="7098"/>
                      </a:cubicBezTo>
                      <a:close/>
                      <a:moveTo>
                        <a:pt x="18876" y="7098"/>
                      </a:moveTo>
                      <a:cubicBezTo>
                        <a:pt x="18955" y="7098"/>
                        <a:pt x="19019" y="7341"/>
                        <a:pt x="19019" y="7638"/>
                      </a:cubicBezTo>
                      <a:cubicBezTo>
                        <a:pt x="19019" y="7934"/>
                        <a:pt x="18950" y="8183"/>
                        <a:pt x="18876" y="8183"/>
                      </a:cubicBezTo>
                      <a:cubicBezTo>
                        <a:pt x="18796" y="8183"/>
                        <a:pt x="18738" y="7934"/>
                        <a:pt x="18738" y="7638"/>
                      </a:cubicBezTo>
                      <a:cubicBezTo>
                        <a:pt x="18738" y="7341"/>
                        <a:pt x="18796" y="7098"/>
                        <a:pt x="18876" y="7098"/>
                      </a:cubicBezTo>
                      <a:close/>
                      <a:moveTo>
                        <a:pt x="23973" y="9337"/>
                      </a:moveTo>
                      <a:cubicBezTo>
                        <a:pt x="23973" y="9337"/>
                        <a:pt x="23973" y="9337"/>
                        <a:pt x="23973" y="9337"/>
                      </a:cubicBezTo>
                      <a:lnTo>
                        <a:pt x="23973" y="9337"/>
                      </a:lnTo>
                      <a:cubicBezTo>
                        <a:pt x="23973" y="9337"/>
                        <a:pt x="23973" y="9337"/>
                        <a:pt x="23973" y="9337"/>
                      </a:cubicBezTo>
                      <a:cubicBezTo>
                        <a:pt x="23973" y="9337"/>
                        <a:pt x="23973" y="9337"/>
                        <a:pt x="23973" y="9337"/>
                      </a:cubicBezTo>
                      <a:cubicBezTo>
                        <a:pt x="23973" y="9337"/>
                        <a:pt x="23973" y="9337"/>
                        <a:pt x="23973" y="9337"/>
                      </a:cubicBezTo>
                      <a:close/>
                      <a:moveTo>
                        <a:pt x="2859" y="9337"/>
                      </a:moveTo>
                      <a:cubicBezTo>
                        <a:pt x="2859" y="9337"/>
                        <a:pt x="2859" y="9337"/>
                        <a:pt x="2860" y="9337"/>
                      </a:cubicBezTo>
                      <a:lnTo>
                        <a:pt x="2860" y="9337"/>
                      </a:lnTo>
                      <a:cubicBezTo>
                        <a:pt x="2859" y="9337"/>
                        <a:pt x="2859" y="9337"/>
                        <a:pt x="2859" y="9337"/>
                      </a:cubicBezTo>
                      <a:close/>
                      <a:moveTo>
                        <a:pt x="6808" y="9734"/>
                      </a:moveTo>
                      <a:lnTo>
                        <a:pt x="6816" y="9738"/>
                      </a:lnTo>
                      <a:lnTo>
                        <a:pt x="6816" y="9738"/>
                      </a:lnTo>
                      <a:cubicBezTo>
                        <a:pt x="6813" y="9736"/>
                        <a:pt x="6811" y="9735"/>
                        <a:pt x="6808" y="9734"/>
                      </a:cubicBezTo>
                      <a:close/>
                      <a:moveTo>
                        <a:pt x="6816" y="9738"/>
                      </a:moveTo>
                      <a:cubicBezTo>
                        <a:pt x="6817" y="9739"/>
                        <a:pt x="6817" y="9739"/>
                        <a:pt x="6818" y="9740"/>
                      </a:cubicBezTo>
                      <a:lnTo>
                        <a:pt x="6818" y="9740"/>
                      </a:lnTo>
                      <a:lnTo>
                        <a:pt x="6818" y="9739"/>
                      </a:lnTo>
                      <a:lnTo>
                        <a:pt x="6816" y="9738"/>
                      </a:lnTo>
                      <a:close/>
                      <a:moveTo>
                        <a:pt x="14345" y="7940"/>
                      </a:moveTo>
                      <a:cubicBezTo>
                        <a:pt x="15303" y="7940"/>
                        <a:pt x="16219" y="8045"/>
                        <a:pt x="17134" y="8199"/>
                      </a:cubicBezTo>
                      <a:cubicBezTo>
                        <a:pt x="17600" y="8273"/>
                        <a:pt x="18029" y="8442"/>
                        <a:pt x="18495" y="8532"/>
                      </a:cubicBezTo>
                      <a:cubicBezTo>
                        <a:pt x="18664" y="8564"/>
                        <a:pt x="18902" y="8569"/>
                        <a:pt x="19151" y="8596"/>
                      </a:cubicBezTo>
                      <a:cubicBezTo>
                        <a:pt x="19405" y="8691"/>
                        <a:pt x="19707" y="8797"/>
                        <a:pt x="20003" y="8877"/>
                      </a:cubicBezTo>
                      <a:cubicBezTo>
                        <a:pt x="20003" y="8882"/>
                        <a:pt x="20009" y="8882"/>
                        <a:pt x="20014" y="8887"/>
                      </a:cubicBezTo>
                      <a:lnTo>
                        <a:pt x="20014" y="8882"/>
                      </a:lnTo>
                      <a:cubicBezTo>
                        <a:pt x="20227" y="8936"/>
                        <a:pt x="20440" y="8975"/>
                        <a:pt x="20640" y="8975"/>
                      </a:cubicBezTo>
                      <a:cubicBezTo>
                        <a:pt x="20674" y="8975"/>
                        <a:pt x="20707" y="8974"/>
                        <a:pt x="20739" y="8972"/>
                      </a:cubicBezTo>
                      <a:lnTo>
                        <a:pt x="20739" y="8972"/>
                      </a:lnTo>
                      <a:cubicBezTo>
                        <a:pt x="20723" y="9014"/>
                        <a:pt x="20728" y="9051"/>
                        <a:pt x="20702" y="9099"/>
                      </a:cubicBezTo>
                      <a:cubicBezTo>
                        <a:pt x="20766" y="9014"/>
                        <a:pt x="20850" y="8935"/>
                        <a:pt x="20940" y="8855"/>
                      </a:cubicBezTo>
                      <a:lnTo>
                        <a:pt x="20940" y="8855"/>
                      </a:lnTo>
                      <a:cubicBezTo>
                        <a:pt x="20898" y="8903"/>
                        <a:pt x="20855" y="8956"/>
                        <a:pt x="20808" y="8998"/>
                      </a:cubicBezTo>
                      <a:lnTo>
                        <a:pt x="20771" y="9041"/>
                      </a:lnTo>
                      <a:cubicBezTo>
                        <a:pt x="20739" y="9078"/>
                        <a:pt x="20702" y="9115"/>
                        <a:pt x="20670" y="9152"/>
                      </a:cubicBezTo>
                      <a:cubicBezTo>
                        <a:pt x="20697" y="9131"/>
                        <a:pt x="20718" y="9120"/>
                        <a:pt x="20739" y="9099"/>
                      </a:cubicBezTo>
                      <a:cubicBezTo>
                        <a:pt x="20771" y="9072"/>
                        <a:pt x="20803" y="9051"/>
                        <a:pt x="20834" y="9025"/>
                      </a:cubicBezTo>
                      <a:lnTo>
                        <a:pt x="20834" y="9025"/>
                      </a:lnTo>
                      <a:cubicBezTo>
                        <a:pt x="20797" y="9062"/>
                        <a:pt x="20766" y="9099"/>
                        <a:pt x="20723" y="9131"/>
                      </a:cubicBezTo>
                      <a:cubicBezTo>
                        <a:pt x="20702" y="9152"/>
                        <a:pt x="20676" y="9173"/>
                        <a:pt x="20660" y="9194"/>
                      </a:cubicBezTo>
                      <a:lnTo>
                        <a:pt x="20660" y="9178"/>
                      </a:lnTo>
                      <a:cubicBezTo>
                        <a:pt x="20660" y="9173"/>
                        <a:pt x="20660" y="9168"/>
                        <a:pt x="20665" y="9157"/>
                      </a:cubicBezTo>
                      <a:lnTo>
                        <a:pt x="20665" y="9157"/>
                      </a:lnTo>
                      <a:cubicBezTo>
                        <a:pt x="20660" y="9168"/>
                        <a:pt x="20649" y="9173"/>
                        <a:pt x="20649" y="9178"/>
                      </a:cubicBezTo>
                      <a:lnTo>
                        <a:pt x="20649" y="9194"/>
                      </a:lnTo>
                      <a:lnTo>
                        <a:pt x="20649" y="9199"/>
                      </a:lnTo>
                      <a:cubicBezTo>
                        <a:pt x="20623" y="9221"/>
                        <a:pt x="20607" y="9247"/>
                        <a:pt x="20580" y="9263"/>
                      </a:cubicBezTo>
                      <a:lnTo>
                        <a:pt x="20580" y="9247"/>
                      </a:lnTo>
                      <a:cubicBezTo>
                        <a:pt x="20564" y="9252"/>
                        <a:pt x="20559" y="9258"/>
                        <a:pt x="20543" y="9273"/>
                      </a:cubicBezTo>
                      <a:cubicBezTo>
                        <a:pt x="20406" y="9406"/>
                        <a:pt x="20252" y="9538"/>
                        <a:pt x="20109" y="9660"/>
                      </a:cubicBezTo>
                      <a:lnTo>
                        <a:pt x="20109" y="9676"/>
                      </a:lnTo>
                      <a:cubicBezTo>
                        <a:pt x="20077" y="9702"/>
                        <a:pt x="20051" y="9729"/>
                        <a:pt x="20014" y="9750"/>
                      </a:cubicBezTo>
                      <a:lnTo>
                        <a:pt x="20014" y="9745"/>
                      </a:lnTo>
                      <a:lnTo>
                        <a:pt x="20024" y="9734"/>
                      </a:lnTo>
                      <a:lnTo>
                        <a:pt x="20024" y="9734"/>
                      </a:lnTo>
                      <a:cubicBezTo>
                        <a:pt x="20009" y="9745"/>
                        <a:pt x="20003" y="9755"/>
                        <a:pt x="19987" y="9760"/>
                      </a:cubicBezTo>
                      <a:cubicBezTo>
                        <a:pt x="19982" y="9766"/>
                        <a:pt x="19982" y="9766"/>
                        <a:pt x="19982" y="9776"/>
                      </a:cubicBezTo>
                      <a:cubicBezTo>
                        <a:pt x="19961" y="9787"/>
                        <a:pt x="19951" y="9802"/>
                        <a:pt x="19931" y="9813"/>
                      </a:cubicBezTo>
                      <a:lnTo>
                        <a:pt x="19931" y="9813"/>
                      </a:lnTo>
                      <a:cubicBezTo>
                        <a:pt x="19937" y="9807"/>
                        <a:pt x="19944" y="9802"/>
                        <a:pt x="19950" y="9798"/>
                      </a:cubicBezTo>
                      <a:lnTo>
                        <a:pt x="19950" y="9798"/>
                      </a:lnTo>
                      <a:lnTo>
                        <a:pt x="19929" y="9813"/>
                      </a:lnTo>
                      <a:cubicBezTo>
                        <a:pt x="19930" y="9813"/>
                        <a:pt x="19930" y="9813"/>
                        <a:pt x="19931" y="9813"/>
                      </a:cubicBezTo>
                      <a:lnTo>
                        <a:pt x="19931" y="9813"/>
                      </a:lnTo>
                      <a:cubicBezTo>
                        <a:pt x="19895" y="9841"/>
                        <a:pt x="19859" y="9872"/>
                        <a:pt x="19823" y="9903"/>
                      </a:cubicBezTo>
                      <a:cubicBezTo>
                        <a:pt x="19818" y="9909"/>
                        <a:pt x="19802" y="9914"/>
                        <a:pt x="19797" y="9930"/>
                      </a:cubicBezTo>
                      <a:cubicBezTo>
                        <a:pt x="19749" y="9967"/>
                        <a:pt x="19702" y="10009"/>
                        <a:pt x="19654" y="10052"/>
                      </a:cubicBezTo>
                      <a:cubicBezTo>
                        <a:pt x="19458" y="10184"/>
                        <a:pt x="19268" y="10332"/>
                        <a:pt x="19088" y="10486"/>
                      </a:cubicBezTo>
                      <a:cubicBezTo>
                        <a:pt x="18759" y="10687"/>
                        <a:pt x="18394" y="10893"/>
                        <a:pt x="17992" y="11084"/>
                      </a:cubicBezTo>
                      <a:cubicBezTo>
                        <a:pt x="16769" y="11677"/>
                        <a:pt x="15208" y="12158"/>
                        <a:pt x="13419" y="12190"/>
                      </a:cubicBezTo>
                      <a:cubicBezTo>
                        <a:pt x="11635" y="12158"/>
                        <a:pt x="10073" y="11677"/>
                        <a:pt x="8845" y="11084"/>
                      </a:cubicBezTo>
                      <a:cubicBezTo>
                        <a:pt x="8814" y="11073"/>
                        <a:pt x="8787" y="11052"/>
                        <a:pt x="8755" y="11041"/>
                      </a:cubicBezTo>
                      <a:cubicBezTo>
                        <a:pt x="8549" y="10925"/>
                        <a:pt x="8337" y="10808"/>
                        <a:pt x="8120" y="10671"/>
                      </a:cubicBezTo>
                      <a:cubicBezTo>
                        <a:pt x="7903" y="10539"/>
                        <a:pt x="7681" y="10390"/>
                        <a:pt x="7464" y="10232"/>
                      </a:cubicBezTo>
                      <a:cubicBezTo>
                        <a:pt x="7295" y="10115"/>
                        <a:pt x="7125" y="9988"/>
                        <a:pt x="6961" y="9861"/>
                      </a:cubicBezTo>
                      <a:cubicBezTo>
                        <a:pt x="6935" y="9840"/>
                        <a:pt x="6908" y="9813"/>
                        <a:pt x="6882" y="9792"/>
                      </a:cubicBezTo>
                      <a:lnTo>
                        <a:pt x="6882" y="9792"/>
                      </a:lnTo>
                      <a:lnTo>
                        <a:pt x="6903" y="9813"/>
                      </a:lnTo>
                      <a:cubicBezTo>
                        <a:pt x="6882" y="9803"/>
                        <a:pt x="6871" y="9787"/>
                        <a:pt x="6850" y="9776"/>
                      </a:cubicBezTo>
                      <a:cubicBezTo>
                        <a:pt x="6850" y="9766"/>
                        <a:pt x="6845" y="9766"/>
                        <a:pt x="6845" y="9760"/>
                      </a:cubicBezTo>
                      <a:cubicBezTo>
                        <a:pt x="6833" y="9757"/>
                        <a:pt x="6827" y="9747"/>
                        <a:pt x="6818" y="9740"/>
                      </a:cubicBezTo>
                      <a:lnTo>
                        <a:pt x="6818" y="9740"/>
                      </a:lnTo>
                      <a:lnTo>
                        <a:pt x="6818" y="9750"/>
                      </a:lnTo>
                      <a:cubicBezTo>
                        <a:pt x="6781" y="9723"/>
                        <a:pt x="6755" y="9697"/>
                        <a:pt x="6723" y="9676"/>
                      </a:cubicBezTo>
                      <a:lnTo>
                        <a:pt x="6723" y="9660"/>
                      </a:lnTo>
                      <a:cubicBezTo>
                        <a:pt x="6622" y="9575"/>
                        <a:pt x="6527" y="9491"/>
                        <a:pt x="6432" y="9406"/>
                      </a:cubicBezTo>
                      <a:cubicBezTo>
                        <a:pt x="6384" y="9358"/>
                        <a:pt x="6331" y="9316"/>
                        <a:pt x="6284" y="9273"/>
                      </a:cubicBezTo>
                      <a:cubicBezTo>
                        <a:pt x="6273" y="9263"/>
                        <a:pt x="6268" y="9258"/>
                        <a:pt x="6252" y="9247"/>
                      </a:cubicBezTo>
                      <a:lnTo>
                        <a:pt x="6252" y="9258"/>
                      </a:lnTo>
                      <a:lnTo>
                        <a:pt x="6252" y="9263"/>
                      </a:lnTo>
                      <a:cubicBezTo>
                        <a:pt x="6225" y="9247"/>
                        <a:pt x="6204" y="9221"/>
                        <a:pt x="6183" y="9199"/>
                      </a:cubicBezTo>
                      <a:lnTo>
                        <a:pt x="6183" y="9194"/>
                      </a:lnTo>
                      <a:lnTo>
                        <a:pt x="6183" y="9178"/>
                      </a:lnTo>
                      <a:cubicBezTo>
                        <a:pt x="6172" y="9173"/>
                        <a:pt x="6167" y="9168"/>
                        <a:pt x="6167" y="9157"/>
                      </a:cubicBezTo>
                      <a:lnTo>
                        <a:pt x="6167" y="9157"/>
                      </a:lnTo>
                      <a:cubicBezTo>
                        <a:pt x="6167" y="9168"/>
                        <a:pt x="6167" y="9173"/>
                        <a:pt x="6172" y="9178"/>
                      </a:cubicBezTo>
                      <a:lnTo>
                        <a:pt x="6172" y="9194"/>
                      </a:lnTo>
                      <a:cubicBezTo>
                        <a:pt x="6151" y="9173"/>
                        <a:pt x="6125" y="9152"/>
                        <a:pt x="6109" y="9131"/>
                      </a:cubicBezTo>
                      <a:cubicBezTo>
                        <a:pt x="6067" y="9099"/>
                        <a:pt x="6029" y="9067"/>
                        <a:pt x="5992" y="9025"/>
                      </a:cubicBezTo>
                      <a:lnTo>
                        <a:pt x="5992" y="9025"/>
                      </a:lnTo>
                      <a:cubicBezTo>
                        <a:pt x="6029" y="9051"/>
                        <a:pt x="6067" y="9072"/>
                        <a:pt x="6093" y="9099"/>
                      </a:cubicBezTo>
                      <a:cubicBezTo>
                        <a:pt x="6119" y="9120"/>
                        <a:pt x="6141" y="9131"/>
                        <a:pt x="6162" y="9152"/>
                      </a:cubicBezTo>
                      <a:cubicBezTo>
                        <a:pt x="6125" y="9115"/>
                        <a:pt x="6093" y="9078"/>
                        <a:pt x="6061" y="9041"/>
                      </a:cubicBezTo>
                      <a:lnTo>
                        <a:pt x="6019" y="8998"/>
                      </a:lnTo>
                      <a:cubicBezTo>
                        <a:pt x="5977" y="8956"/>
                        <a:pt x="5934" y="8903"/>
                        <a:pt x="5887" y="8855"/>
                      </a:cubicBezTo>
                      <a:lnTo>
                        <a:pt x="5887" y="8855"/>
                      </a:lnTo>
                      <a:cubicBezTo>
                        <a:pt x="5982" y="8929"/>
                        <a:pt x="6067" y="9009"/>
                        <a:pt x="6125" y="9099"/>
                      </a:cubicBezTo>
                      <a:cubicBezTo>
                        <a:pt x="6093" y="9046"/>
                        <a:pt x="6098" y="9014"/>
                        <a:pt x="6093" y="8972"/>
                      </a:cubicBezTo>
                      <a:lnTo>
                        <a:pt x="6093" y="8972"/>
                      </a:lnTo>
                      <a:cubicBezTo>
                        <a:pt x="6126" y="8974"/>
                        <a:pt x="6158" y="8975"/>
                        <a:pt x="6192" y="8975"/>
                      </a:cubicBezTo>
                      <a:cubicBezTo>
                        <a:pt x="6392" y="8975"/>
                        <a:pt x="6604" y="8936"/>
                        <a:pt x="6813" y="8882"/>
                      </a:cubicBezTo>
                      <a:lnTo>
                        <a:pt x="6813" y="8887"/>
                      </a:lnTo>
                      <a:cubicBezTo>
                        <a:pt x="6813" y="8882"/>
                        <a:pt x="6823" y="8882"/>
                        <a:pt x="6829" y="8877"/>
                      </a:cubicBezTo>
                      <a:cubicBezTo>
                        <a:pt x="7056" y="8813"/>
                        <a:pt x="7273" y="8744"/>
                        <a:pt x="7485" y="8670"/>
                      </a:cubicBezTo>
                      <a:cubicBezTo>
                        <a:pt x="7549" y="8644"/>
                        <a:pt x="7623" y="8622"/>
                        <a:pt x="7681" y="8596"/>
                      </a:cubicBezTo>
                      <a:cubicBezTo>
                        <a:pt x="7930" y="8575"/>
                        <a:pt x="8173" y="8564"/>
                        <a:pt x="8337" y="8532"/>
                      </a:cubicBezTo>
                      <a:cubicBezTo>
                        <a:pt x="8803" y="8437"/>
                        <a:pt x="9232" y="8273"/>
                        <a:pt x="9692" y="8199"/>
                      </a:cubicBezTo>
                      <a:cubicBezTo>
                        <a:pt x="10608" y="8045"/>
                        <a:pt x="11518" y="7940"/>
                        <a:pt x="12482" y="7940"/>
                      </a:cubicBezTo>
                      <a:lnTo>
                        <a:pt x="12651" y="7940"/>
                      </a:lnTo>
                      <a:cubicBezTo>
                        <a:pt x="12768" y="7961"/>
                        <a:pt x="13085" y="7961"/>
                        <a:pt x="13413" y="7961"/>
                      </a:cubicBezTo>
                      <a:cubicBezTo>
                        <a:pt x="13515" y="7962"/>
                        <a:pt x="13615" y="7964"/>
                        <a:pt x="13708" y="7964"/>
                      </a:cubicBezTo>
                      <a:cubicBezTo>
                        <a:pt x="13916" y="7964"/>
                        <a:pt x="14090" y="7958"/>
                        <a:pt x="14170" y="7940"/>
                      </a:cubicBezTo>
                      <a:close/>
                      <a:moveTo>
                        <a:pt x="959" y="5896"/>
                      </a:moveTo>
                      <a:cubicBezTo>
                        <a:pt x="1234" y="5896"/>
                        <a:pt x="1514" y="5992"/>
                        <a:pt x="1774" y="6098"/>
                      </a:cubicBezTo>
                      <a:cubicBezTo>
                        <a:pt x="2293" y="6320"/>
                        <a:pt x="2742" y="6611"/>
                        <a:pt x="3118" y="6907"/>
                      </a:cubicBezTo>
                      <a:cubicBezTo>
                        <a:pt x="3356" y="7103"/>
                        <a:pt x="3568" y="7299"/>
                        <a:pt x="3764" y="7490"/>
                      </a:cubicBezTo>
                      <a:cubicBezTo>
                        <a:pt x="4225" y="7929"/>
                        <a:pt x="5082" y="8601"/>
                        <a:pt x="5299" y="8787"/>
                      </a:cubicBezTo>
                      <a:cubicBezTo>
                        <a:pt x="5325" y="8808"/>
                        <a:pt x="5363" y="8839"/>
                        <a:pt x="5405" y="8877"/>
                      </a:cubicBezTo>
                      <a:cubicBezTo>
                        <a:pt x="5527" y="8972"/>
                        <a:pt x="5691" y="9125"/>
                        <a:pt x="5871" y="9284"/>
                      </a:cubicBezTo>
                      <a:cubicBezTo>
                        <a:pt x="6172" y="9554"/>
                        <a:pt x="6490" y="9861"/>
                        <a:pt x="6591" y="10004"/>
                      </a:cubicBezTo>
                      <a:cubicBezTo>
                        <a:pt x="6596" y="10015"/>
                        <a:pt x="6606" y="10015"/>
                        <a:pt x="6612" y="10020"/>
                      </a:cubicBezTo>
                      <a:cubicBezTo>
                        <a:pt x="6628" y="10041"/>
                        <a:pt x="6659" y="10057"/>
                        <a:pt x="6675" y="10078"/>
                      </a:cubicBezTo>
                      <a:cubicBezTo>
                        <a:pt x="6940" y="10295"/>
                        <a:pt x="7284" y="10602"/>
                        <a:pt x="7549" y="10951"/>
                      </a:cubicBezTo>
                      <a:cubicBezTo>
                        <a:pt x="7141" y="10681"/>
                        <a:pt x="6755" y="10406"/>
                        <a:pt x="6395" y="10131"/>
                      </a:cubicBezTo>
                      <a:cubicBezTo>
                        <a:pt x="5632" y="9575"/>
                        <a:pt x="4992" y="9083"/>
                        <a:pt x="4468" y="8665"/>
                      </a:cubicBezTo>
                      <a:cubicBezTo>
                        <a:pt x="3426" y="7833"/>
                        <a:pt x="2865" y="7347"/>
                        <a:pt x="2859" y="7347"/>
                      </a:cubicBezTo>
                      <a:cubicBezTo>
                        <a:pt x="2859" y="7347"/>
                        <a:pt x="2859" y="7347"/>
                        <a:pt x="2859" y="7347"/>
                      </a:cubicBezTo>
                      <a:cubicBezTo>
                        <a:pt x="2859" y="7347"/>
                        <a:pt x="3309" y="7908"/>
                        <a:pt x="4230" y="8877"/>
                      </a:cubicBezTo>
                      <a:cubicBezTo>
                        <a:pt x="4690" y="9358"/>
                        <a:pt x="5267" y="9935"/>
                        <a:pt x="5977" y="10576"/>
                      </a:cubicBezTo>
                      <a:cubicBezTo>
                        <a:pt x="6305" y="10872"/>
                        <a:pt x="6659" y="11200"/>
                        <a:pt x="7062" y="11523"/>
                      </a:cubicBezTo>
                      <a:cubicBezTo>
                        <a:pt x="6802" y="11364"/>
                        <a:pt x="6559" y="11205"/>
                        <a:pt x="6326" y="11047"/>
                      </a:cubicBezTo>
                      <a:cubicBezTo>
                        <a:pt x="5495" y="10475"/>
                        <a:pt x="4807" y="9935"/>
                        <a:pt x="4256" y="9480"/>
                      </a:cubicBezTo>
                      <a:cubicBezTo>
                        <a:pt x="3160" y="8552"/>
                        <a:pt x="2620" y="7961"/>
                        <a:pt x="2610" y="7961"/>
                      </a:cubicBezTo>
                      <a:cubicBezTo>
                        <a:pt x="2610" y="7961"/>
                        <a:pt x="2610" y="7961"/>
                        <a:pt x="2610" y="7961"/>
                      </a:cubicBezTo>
                      <a:lnTo>
                        <a:pt x="2610" y="7961"/>
                      </a:lnTo>
                      <a:cubicBezTo>
                        <a:pt x="2610" y="7961"/>
                        <a:pt x="2610" y="7961"/>
                        <a:pt x="2610" y="7961"/>
                      </a:cubicBezTo>
                      <a:cubicBezTo>
                        <a:pt x="2610" y="7961"/>
                        <a:pt x="2610" y="7961"/>
                        <a:pt x="2610" y="7961"/>
                      </a:cubicBezTo>
                      <a:cubicBezTo>
                        <a:pt x="2610" y="7961"/>
                        <a:pt x="2610" y="7961"/>
                        <a:pt x="2610" y="7961"/>
                      </a:cubicBezTo>
                      <a:lnTo>
                        <a:pt x="2610" y="7961"/>
                      </a:lnTo>
                      <a:cubicBezTo>
                        <a:pt x="2615" y="7963"/>
                        <a:pt x="3077" y="8597"/>
                        <a:pt x="4092" y="9602"/>
                      </a:cubicBezTo>
                      <a:cubicBezTo>
                        <a:pt x="4600" y="10105"/>
                        <a:pt x="5246" y="10708"/>
                        <a:pt x="6061" y="11343"/>
                      </a:cubicBezTo>
                      <a:cubicBezTo>
                        <a:pt x="6421" y="11618"/>
                        <a:pt x="6808" y="11904"/>
                        <a:pt x="7242" y="12190"/>
                      </a:cubicBezTo>
                      <a:cubicBezTo>
                        <a:pt x="6903" y="12026"/>
                        <a:pt x="6591" y="11857"/>
                        <a:pt x="6294" y="11692"/>
                      </a:cubicBezTo>
                      <a:cubicBezTo>
                        <a:pt x="5537" y="11269"/>
                        <a:pt x="4913" y="10851"/>
                        <a:pt x="4399" y="10496"/>
                      </a:cubicBezTo>
                      <a:cubicBezTo>
                        <a:pt x="4315" y="10438"/>
                        <a:pt x="4230" y="10374"/>
                        <a:pt x="4150" y="10316"/>
                      </a:cubicBezTo>
                      <a:cubicBezTo>
                        <a:pt x="3317" y="9717"/>
                        <a:pt x="2879" y="9349"/>
                        <a:pt x="2860" y="9337"/>
                      </a:cubicBezTo>
                      <a:lnTo>
                        <a:pt x="2860" y="9337"/>
                      </a:lnTo>
                      <a:cubicBezTo>
                        <a:pt x="2873" y="9346"/>
                        <a:pt x="3074" y="9562"/>
                        <a:pt x="3473" y="9940"/>
                      </a:cubicBezTo>
                      <a:cubicBezTo>
                        <a:pt x="3679" y="10131"/>
                        <a:pt x="3939" y="10364"/>
                        <a:pt x="4251" y="10634"/>
                      </a:cubicBezTo>
                      <a:cubicBezTo>
                        <a:pt x="4717" y="11036"/>
                        <a:pt x="5315" y="11512"/>
                        <a:pt x="6051" y="12010"/>
                      </a:cubicBezTo>
                      <a:cubicBezTo>
                        <a:pt x="6273" y="12164"/>
                        <a:pt x="6516" y="12322"/>
                        <a:pt x="6776" y="12476"/>
                      </a:cubicBezTo>
                      <a:cubicBezTo>
                        <a:pt x="6421" y="12296"/>
                        <a:pt x="6077" y="12116"/>
                        <a:pt x="5749" y="11957"/>
                      </a:cubicBezTo>
                      <a:cubicBezTo>
                        <a:pt x="4997" y="11587"/>
                        <a:pt x="4367" y="11221"/>
                        <a:pt x="3865" y="10904"/>
                      </a:cubicBezTo>
                      <a:cubicBezTo>
                        <a:pt x="3272" y="10528"/>
                        <a:pt x="2848" y="10237"/>
                        <a:pt x="2594" y="10052"/>
                      </a:cubicBezTo>
                      <a:cubicBezTo>
                        <a:pt x="2431" y="9929"/>
                        <a:pt x="2337" y="9861"/>
                        <a:pt x="2330" y="9861"/>
                      </a:cubicBezTo>
                      <a:cubicBezTo>
                        <a:pt x="2330" y="9861"/>
                        <a:pt x="2330" y="9861"/>
                        <a:pt x="2330" y="9861"/>
                      </a:cubicBezTo>
                      <a:cubicBezTo>
                        <a:pt x="2330" y="9861"/>
                        <a:pt x="2414" y="9935"/>
                        <a:pt x="2584" y="10073"/>
                      </a:cubicBezTo>
                      <a:cubicBezTo>
                        <a:pt x="2801" y="10253"/>
                        <a:pt x="3166" y="10544"/>
                        <a:pt x="3679" y="10909"/>
                      </a:cubicBezTo>
                      <a:cubicBezTo>
                        <a:pt x="3907" y="11084"/>
                        <a:pt x="4214" y="11322"/>
                        <a:pt x="4627" y="11597"/>
                      </a:cubicBezTo>
                      <a:cubicBezTo>
                        <a:pt x="4796" y="11708"/>
                        <a:pt x="4992" y="11825"/>
                        <a:pt x="5193" y="11947"/>
                      </a:cubicBezTo>
                      <a:cubicBezTo>
                        <a:pt x="4976" y="11846"/>
                        <a:pt x="4759" y="11745"/>
                        <a:pt x="4553" y="11645"/>
                      </a:cubicBezTo>
                      <a:cubicBezTo>
                        <a:pt x="3986" y="11370"/>
                        <a:pt x="3483" y="11084"/>
                        <a:pt x="3044" y="10793"/>
                      </a:cubicBezTo>
                      <a:cubicBezTo>
                        <a:pt x="2917" y="10687"/>
                        <a:pt x="2801" y="10586"/>
                        <a:pt x="2679" y="10475"/>
                      </a:cubicBezTo>
                      <a:cubicBezTo>
                        <a:pt x="2531" y="10337"/>
                        <a:pt x="2383" y="10194"/>
                        <a:pt x="2240" y="10041"/>
                      </a:cubicBezTo>
                      <a:cubicBezTo>
                        <a:pt x="2065" y="9914"/>
                        <a:pt x="1896" y="9776"/>
                        <a:pt x="1742" y="9628"/>
                      </a:cubicBezTo>
                      <a:cubicBezTo>
                        <a:pt x="1350" y="9173"/>
                        <a:pt x="1006" y="8691"/>
                        <a:pt x="747" y="8188"/>
                      </a:cubicBezTo>
                      <a:cubicBezTo>
                        <a:pt x="588" y="7881"/>
                        <a:pt x="472" y="7564"/>
                        <a:pt x="398" y="7246"/>
                      </a:cubicBezTo>
                      <a:cubicBezTo>
                        <a:pt x="366" y="7087"/>
                        <a:pt x="345" y="6929"/>
                        <a:pt x="345" y="6775"/>
                      </a:cubicBezTo>
                      <a:cubicBezTo>
                        <a:pt x="345" y="6616"/>
                        <a:pt x="350" y="6468"/>
                        <a:pt x="392" y="6325"/>
                      </a:cubicBezTo>
                      <a:cubicBezTo>
                        <a:pt x="429" y="6188"/>
                        <a:pt x="498" y="6076"/>
                        <a:pt x="599" y="6002"/>
                      </a:cubicBezTo>
                      <a:cubicBezTo>
                        <a:pt x="694" y="5928"/>
                        <a:pt x="821" y="5896"/>
                        <a:pt x="959" y="5896"/>
                      </a:cubicBezTo>
                      <a:close/>
                      <a:moveTo>
                        <a:pt x="25889" y="5896"/>
                      </a:moveTo>
                      <a:cubicBezTo>
                        <a:pt x="26022" y="5896"/>
                        <a:pt x="26154" y="5934"/>
                        <a:pt x="26254" y="6002"/>
                      </a:cubicBezTo>
                      <a:cubicBezTo>
                        <a:pt x="26355" y="6076"/>
                        <a:pt x="26419" y="6188"/>
                        <a:pt x="26461" y="6331"/>
                      </a:cubicBezTo>
                      <a:cubicBezTo>
                        <a:pt x="26498" y="6468"/>
                        <a:pt x="26514" y="6622"/>
                        <a:pt x="26509" y="6780"/>
                      </a:cubicBezTo>
                      <a:cubicBezTo>
                        <a:pt x="26487" y="6929"/>
                        <a:pt x="26466" y="7087"/>
                        <a:pt x="26434" y="7246"/>
                      </a:cubicBezTo>
                      <a:cubicBezTo>
                        <a:pt x="26366" y="7564"/>
                        <a:pt x="26244" y="7876"/>
                        <a:pt x="26085" y="8188"/>
                      </a:cubicBezTo>
                      <a:cubicBezTo>
                        <a:pt x="25768" y="8802"/>
                        <a:pt x="25328" y="9385"/>
                        <a:pt x="24825" y="9919"/>
                      </a:cubicBezTo>
                      <a:cubicBezTo>
                        <a:pt x="24682" y="10078"/>
                        <a:pt x="24534" y="10221"/>
                        <a:pt x="24381" y="10359"/>
                      </a:cubicBezTo>
                      <a:cubicBezTo>
                        <a:pt x="24270" y="10443"/>
                        <a:pt x="24158" y="10539"/>
                        <a:pt x="24031" y="10623"/>
                      </a:cubicBezTo>
                      <a:cubicBezTo>
                        <a:pt x="24074" y="10576"/>
                        <a:pt x="24105" y="10528"/>
                        <a:pt x="24143" y="10475"/>
                      </a:cubicBezTo>
                      <a:lnTo>
                        <a:pt x="24143" y="10475"/>
                      </a:lnTo>
                      <a:cubicBezTo>
                        <a:pt x="24026" y="10591"/>
                        <a:pt x="23904" y="10687"/>
                        <a:pt x="23783" y="10793"/>
                      </a:cubicBezTo>
                      <a:cubicBezTo>
                        <a:pt x="23343" y="11084"/>
                        <a:pt x="22840" y="11375"/>
                        <a:pt x="22274" y="11650"/>
                      </a:cubicBezTo>
                      <a:cubicBezTo>
                        <a:pt x="22068" y="11745"/>
                        <a:pt x="21856" y="11846"/>
                        <a:pt x="21628" y="11947"/>
                      </a:cubicBezTo>
                      <a:cubicBezTo>
                        <a:pt x="21840" y="11825"/>
                        <a:pt x="22025" y="11708"/>
                        <a:pt x="22205" y="11597"/>
                      </a:cubicBezTo>
                      <a:cubicBezTo>
                        <a:pt x="22618" y="11322"/>
                        <a:pt x="22925" y="11094"/>
                        <a:pt x="23153" y="10909"/>
                      </a:cubicBezTo>
                      <a:cubicBezTo>
                        <a:pt x="23661" y="10544"/>
                        <a:pt x="24026" y="10253"/>
                        <a:pt x="24248" y="10073"/>
                      </a:cubicBezTo>
                      <a:cubicBezTo>
                        <a:pt x="24418" y="9935"/>
                        <a:pt x="24502" y="9861"/>
                        <a:pt x="24502" y="9861"/>
                      </a:cubicBezTo>
                      <a:lnTo>
                        <a:pt x="24502" y="9861"/>
                      </a:lnTo>
                      <a:cubicBezTo>
                        <a:pt x="24502" y="9861"/>
                        <a:pt x="24407" y="9930"/>
                        <a:pt x="24238" y="10052"/>
                      </a:cubicBezTo>
                      <a:cubicBezTo>
                        <a:pt x="23984" y="10232"/>
                        <a:pt x="23560" y="10528"/>
                        <a:pt x="22967" y="10909"/>
                      </a:cubicBezTo>
                      <a:cubicBezTo>
                        <a:pt x="22465" y="11221"/>
                        <a:pt x="21835" y="11587"/>
                        <a:pt x="21083" y="11957"/>
                      </a:cubicBezTo>
                      <a:cubicBezTo>
                        <a:pt x="20750" y="12116"/>
                        <a:pt x="20411" y="12296"/>
                        <a:pt x="20056" y="12476"/>
                      </a:cubicBezTo>
                      <a:cubicBezTo>
                        <a:pt x="20316" y="12322"/>
                        <a:pt x="20559" y="12164"/>
                        <a:pt x="20781" y="12010"/>
                      </a:cubicBezTo>
                      <a:cubicBezTo>
                        <a:pt x="21522" y="11512"/>
                        <a:pt x="22115" y="11036"/>
                        <a:pt x="22581" y="10634"/>
                      </a:cubicBezTo>
                      <a:cubicBezTo>
                        <a:pt x="22893" y="10364"/>
                        <a:pt x="23153" y="10131"/>
                        <a:pt x="23359" y="9940"/>
                      </a:cubicBezTo>
                      <a:cubicBezTo>
                        <a:pt x="23759" y="9566"/>
                        <a:pt x="23965" y="9340"/>
                        <a:pt x="23973" y="9337"/>
                      </a:cubicBezTo>
                      <a:lnTo>
                        <a:pt x="23973" y="9337"/>
                      </a:lnTo>
                      <a:cubicBezTo>
                        <a:pt x="23961" y="9338"/>
                        <a:pt x="23516" y="9712"/>
                        <a:pt x="22682" y="10316"/>
                      </a:cubicBezTo>
                      <a:cubicBezTo>
                        <a:pt x="22602" y="10374"/>
                        <a:pt x="22518" y="10438"/>
                        <a:pt x="22433" y="10496"/>
                      </a:cubicBezTo>
                      <a:cubicBezTo>
                        <a:pt x="21930" y="10846"/>
                        <a:pt x="21300" y="11264"/>
                        <a:pt x="20538" y="11692"/>
                      </a:cubicBezTo>
                      <a:cubicBezTo>
                        <a:pt x="20241" y="11862"/>
                        <a:pt x="19929" y="12026"/>
                        <a:pt x="19590" y="12190"/>
                      </a:cubicBezTo>
                      <a:cubicBezTo>
                        <a:pt x="20024" y="11904"/>
                        <a:pt x="20411" y="11618"/>
                        <a:pt x="20771" y="11343"/>
                      </a:cubicBezTo>
                      <a:cubicBezTo>
                        <a:pt x="21586" y="10708"/>
                        <a:pt x="22232" y="10105"/>
                        <a:pt x="22740" y="9602"/>
                      </a:cubicBezTo>
                      <a:cubicBezTo>
                        <a:pt x="23720" y="8631"/>
                        <a:pt x="24179" y="8007"/>
                        <a:pt x="24219" y="7963"/>
                      </a:cubicBezTo>
                      <a:lnTo>
                        <a:pt x="24219" y="7963"/>
                      </a:lnTo>
                      <a:cubicBezTo>
                        <a:pt x="24176" y="8006"/>
                        <a:pt x="23631" y="8592"/>
                        <a:pt x="22576" y="9480"/>
                      </a:cubicBezTo>
                      <a:cubicBezTo>
                        <a:pt x="22025" y="9940"/>
                        <a:pt x="21337" y="10486"/>
                        <a:pt x="20506" y="11047"/>
                      </a:cubicBezTo>
                      <a:cubicBezTo>
                        <a:pt x="20273" y="11205"/>
                        <a:pt x="20024" y="11364"/>
                        <a:pt x="19770" y="11523"/>
                      </a:cubicBezTo>
                      <a:cubicBezTo>
                        <a:pt x="20173" y="11200"/>
                        <a:pt x="20527" y="10872"/>
                        <a:pt x="20855" y="10576"/>
                      </a:cubicBezTo>
                      <a:cubicBezTo>
                        <a:pt x="21565" y="9935"/>
                        <a:pt x="22142" y="9353"/>
                        <a:pt x="22602" y="8877"/>
                      </a:cubicBezTo>
                      <a:cubicBezTo>
                        <a:pt x="23523" y="7908"/>
                        <a:pt x="23978" y="7347"/>
                        <a:pt x="23978" y="7347"/>
                      </a:cubicBezTo>
                      <a:lnTo>
                        <a:pt x="23978" y="7347"/>
                      </a:lnTo>
                      <a:cubicBezTo>
                        <a:pt x="23978" y="7347"/>
                        <a:pt x="23412" y="7839"/>
                        <a:pt x="22369" y="8665"/>
                      </a:cubicBezTo>
                      <a:cubicBezTo>
                        <a:pt x="21851" y="9083"/>
                        <a:pt x="21205" y="9575"/>
                        <a:pt x="20448" y="10131"/>
                      </a:cubicBezTo>
                      <a:cubicBezTo>
                        <a:pt x="20083" y="10396"/>
                        <a:pt x="19696" y="10681"/>
                        <a:pt x="19289" y="10951"/>
                      </a:cubicBezTo>
                      <a:cubicBezTo>
                        <a:pt x="19548" y="10607"/>
                        <a:pt x="19897" y="10306"/>
                        <a:pt x="20162" y="10078"/>
                      </a:cubicBezTo>
                      <a:lnTo>
                        <a:pt x="20167" y="10078"/>
                      </a:lnTo>
                      <a:cubicBezTo>
                        <a:pt x="20194" y="10062"/>
                        <a:pt x="20215" y="10041"/>
                        <a:pt x="20241" y="10020"/>
                      </a:cubicBezTo>
                      <a:cubicBezTo>
                        <a:pt x="20247" y="10015"/>
                        <a:pt x="20252" y="10015"/>
                        <a:pt x="20263" y="10009"/>
                      </a:cubicBezTo>
                      <a:cubicBezTo>
                        <a:pt x="20273" y="9993"/>
                        <a:pt x="20289" y="9972"/>
                        <a:pt x="20300" y="9956"/>
                      </a:cubicBezTo>
                      <a:cubicBezTo>
                        <a:pt x="20543" y="9655"/>
                        <a:pt x="21337" y="8966"/>
                        <a:pt x="21549" y="8792"/>
                      </a:cubicBezTo>
                      <a:cubicBezTo>
                        <a:pt x="21771" y="8607"/>
                        <a:pt x="22623" y="7934"/>
                        <a:pt x="23084" y="7495"/>
                      </a:cubicBezTo>
                      <a:cubicBezTo>
                        <a:pt x="23285" y="7299"/>
                        <a:pt x="23497" y="7103"/>
                        <a:pt x="23735" y="6913"/>
                      </a:cubicBezTo>
                      <a:cubicBezTo>
                        <a:pt x="24111" y="6611"/>
                        <a:pt x="24561" y="6315"/>
                        <a:pt x="25079" y="6098"/>
                      </a:cubicBezTo>
                      <a:cubicBezTo>
                        <a:pt x="25333" y="5992"/>
                        <a:pt x="25614" y="5896"/>
                        <a:pt x="25889" y="5896"/>
                      </a:cubicBezTo>
                      <a:close/>
                      <a:moveTo>
                        <a:pt x="10806" y="1"/>
                      </a:moveTo>
                      <a:cubicBezTo>
                        <a:pt x="10776" y="1"/>
                        <a:pt x="10745" y="2"/>
                        <a:pt x="10714" y="5"/>
                      </a:cubicBezTo>
                      <a:cubicBezTo>
                        <a:pt x="10560" y="10"/>
                        <a:pt x="10449" y="63"/>
                        <a:pt x="10365" y="116"/>
                      </a:cubicBezTo>
                      <a:cubicBezTo>
                        <a:pt x="10275" y="169"/>
                        <a:pt x="10206" y="228"/>
                        <a:pt x="10137" y="280"/>
                      </a:cubicBezTo>
                      <a:lnTo>
                        <a:pt x="10047" y="360"/>
                      </a:lnTo>
                      <a:lnTo>
                        <a:pt x="9946" y="445"/>
                      </a:lnTo>
                      <a:cubicBezTo>
                        <a:pt x="9878" y="508"/>
                        <a:pt x="9819" y="561"/>
                        <a:pt x="9761" y="619"/>
                      </a:cubicBezTo>
                      <a:cubicBezTo>
                        <a:pt x="9523" y="852"/>
                        <a:pt x="9306" y="1090"/>
                        <a:pt x="9094" y="1328"/>
                      </a:cubicBezTo>
                      <a:cubicBezTo>
                        <a:pt x="8882" y="1556"/>
                        <a:pt x="8681" y="1805"/>
                        <a:pt x="8491" y="2017"/>
                      </a:cubicBezTo>
                      <a:cubicBezTo>
                        <a:pt x="8290" y="2228"/>
                        <a:pt x="8078" y="2440"/>
                        <a:pt x="7903" y="2684"/>
                      </a:cubicBezTo>
                      <a:cubicBezTo>
                        <a:pt x="7808" y="2811"/>
                        <a:pt x="7734" y="2927"/>
                        <a:pt x="7670" y="3065"/>
                      </a:cubicBezTo>
                      <a:cubicBezTo>
                        <a:pt x="7602" y="3223"/>
                        <a:pt x="7586" y="3372"/>
                        <a:pt x="7570" y="3509"/>
                      </a:cubicBezTo>
                      <a:cubicBezTo>
                        <a:pt x="7549" y="3795"/>
                        <a:pt x="7570" y="4060"/>
                        <a:pt x="7602" y="4309"/>
                      </a:cubicBezTo>
                      <a:cubicBezTo>
                        <a:pt x="7602" y="4330"/>
                        <a:pt x="7612" y="4377"/>
                        <a:pt x="7623" y="4404"/>
                      </a:cubicBezTo>
                      <a:cubicBezTo>
                        <a:pt x="7623" y="4753"/>
                        <a:pt x="7623" y="5113"/>
                        <a:pt x="7602" y="5462"/>
                      </a:cubicBezTo>
                      <a:cubicBezTo>
                        <a:pt x="7591" y="5695"/>
                        <a:pt x="7570" y="5944"/>
                        <a:pt x="7543" y="6177"/>
                      </a:cubicBezTo>
                      <a:cubicBezTo>
                        <a:pt x="7538" y="6235"/>
                        <a:pt x="7533" y="6309"/>
                        <a:pt x="7533" y="6373"/>
                      </a:cubicBezTo>
                      <a:lnTo>
                        <a:pt x="7533" y="6394"/>
                      </a:lnTo>
                      <a:lnTo>
                        <a:pt x="7533" y="6500"/>
                      </a:lnTo>
                      <a:lnTo>
                        <a:pt x="7533" y="6606"/>
                      </a:lnTo>
                      <a:cubicBezTo>
                        <a:pt x="7400" y="6876"/>
                        <a:pt x="7437" y="7241"/>
                        <a:pt x="7427" y="7574"/>
                      </a:cubicBezTo>
                      <a:cubicBezTo>
                        <a:pt x="7411" y="7828"/>
                        <a:pt x="7374" y="8067"/>
                        <a:pt x="7194" y="8241"/>
                      </a:cubicBezTo>
                      <a:cubicBezTo>
                        <a:pt x="7099" y="8326"/>
                        <a:pt x="7009" y="8384"/>
                        <a:pt x="6908" y="8437"/>
                      </a:cubicBezTo>
                      <a:cubicBezTo>
                        <a:pt x="6845" y="8474"/>
                        <a:pt x="6776" y="8501"/>
                        <a:pt x="6702" y="8517"/>
                      </a:cubicBezTo>
                      <a:cubicBezTo>
                        <a:pt x="6670" y="8527"/>
                        <a:pt x="6633" y="8538"/>
                        <a:pt x="6596" y="8543"/>
                      </a:cubicBezTo>
                      <a:cubicBezTo>
                        <a:pt x="6453" y="8569"/>
                        <a:pt x="6305" y="8585"/>
                        <a:pt x="6157" y="8585"/>
                      </a:cubicBezTo>
                      <a:cubicBezTo>
                        <a:pt x="5929" y="8585"/>
                        <a:pt x="5696" y="8569"/>
                        <a:pt x="5479" y="8569"/>
                      </a:cubicBezTo>
                      <a:lnTo>
                        <a:pt x="4664" y="7797"/>
                      </a:lnTo>
                      <a:cubicBezTo>
                        <a:pt x="4468" y="7611"/>
                        <a:pt x="4288" y="7426"/>
                        <a:pt x="4066" y="7241"/>
                      </a:cubicBezTo>
                      <a:cubicBezTo>
                        <a:pt x="3854" y="7072"/>
                        <a:pt x="3642" y="6918"/>
                        <a:pt x="3431" y="6759"/>
                      </a:cubicBezTo>
                      <a:cubicBezTo>
                        <a:pt x="3007" y="6447"/>
                        <a:pt x="2594" y="6124"/>
                        <a:pt x="2144" y="5865"/>
                      </a:cubicBezTo>
                      <a:cubicBezTo>
                        <a:pt x="2038" y="5791"/>
                        <a:pt x="1927" y="5727"/>
                        <a:pt x="1816" y="5658"/>
                      </a:cubicBezTo>
                      <a:cubicBezTo>
                        <a:pt x="1774" y="5637"/>
                        <a:pt x="1389" y="5477"/>
                        <a:pt x="1026" y="5477"/>
                      </a:cubicBezTo>
                      <a:cubicBezTo>
                        <a:pt x="849" y="5477"/>
                        <a:pt x="676" y="5515"/>
                        <a:pt x="551" y="5627"/>
                      </a:cubicBezTo>
                      <a:cubicBezTo>
                        <a:pt x="440" y="5727"/>
                        <a:pt x="313" y="5817"/>
                        <a:pt x="228" y="5944"/>
                      </a:cubicBezTo>
                      <a:cubicBezTo>
                        <a:pt x="149" y="6071"/>
                        <a:pt x="101" y="6203"/>
                        <a:pt x="69" y="6336"/>
                      </a:cubicBezTo>
                      <a:cubicBezTo>
                        <a:pt x="1" y="6606"/>
                        <a:pt x="6" y="6876"/>
                        <a:pt x="54" y="7130"/>
                      </a:cubicBezTo>
                      <a:cubicBezTo>
                        <a:pt x="80" y="7262"/>
                        <a:pt x="112" y="7394"/>
                        <a:pt x="154" y="7521"/>
                      </a:cubicBezTo>
                      <a:cubicBezTo>
                        <a:pt x="228" y="7797"/>
                        <a:pt x="339" y="8067"/>
                        <a:pt x="472" y="8326"/>
                      </a:cubicBezTo>
                      <a:cubicBezTo>
                        <a:pt x="800" y="8977"/>
                        <a:pt x="1250" y="9575"/>
                        <a:pt x="1769" y="10131"/>
                      </a:cubicBezTo>
                      <a:cubicBezTo>
                        <a:pt x="1827" y="10200"/>
                        <a:pt x="1885" y="10258"/>
                        <a:pt x="1948" y="10316"/>
                      </a:cubicBezTo>
                      <a:cubicBezTo>
                        <a:pt x="1975" y="10343"/>
                        <a:pt x="2007" y="10369"/>
                        <a:pt x="2033" y="10406"/>
                      </a:cubicBezTo>
                      <a:cubicBezTo>
                        <a:pt x="2192" y="10554"/>
                        <a:pt x="2351" y="10703"/>
                        <a:pt x="2520" y="10830"/>
                      </a:cubicBezTo>
                      <a:cubicBezTo>
                        <a:pt x="3044" y="11444"/>
                        <a:pt x="3896" y="12021"/>
                        <a:pt x="4584" y="12375"/>
                      </a:cubicBezTo>
                      <a:cubicBezTo>
                        <a:pt x="4685" y="12428"/>
                        <a:pt x="4786" y="12476"/>
                        <a:pt x="4876" y="12523"/>
                      </a:cubicBezTo>
                      <a:cubicBezTo>
                        <a:pt x="4891" y="12529"/>
                        <a:pt x="4913" y="12539"/>
                        <a:pt x="4923" y="12550"/>
                      </a:cubicBezTo>
                      <a:cubicBezTo>
                        <a:pt x="5760" y="12984"/>
                        <a:pt x="6299" y="13196"/>
                        <a:pt x="7178" y="13556"/>
                      </a:cubicBezTo>
                      <a:cubicBezTo>
                        <a:pt x="7639" y="13741"/>
                        <a:pt x="8237" y="13958"/>
                        <a:pt x="8713" y="14058"/>
                      </a:cubicBezTo>
                      <a:cubicBezTo>
                        <a:pt x="8840" y="14085"/>
                        <a:pt x="8967" y="14101"/>
                        <a:pt x="9084" y="14127"/>
                      </a:cubicBezTo>
                      <a:cubicBezTo>
                        <a:pt x="9105" y="14138"/>
                        <a:pt x="9126" y="14138"/>
                        <a:pt x="9147" y="14143"/>
                      </a:cubicBezTo>
                      <a:cubicBezTo>
                        <a:pt x="9766" y="14276"/>
                        <a:pt x="9835" y="14244"/>
                        <a:pt x="10470" y="14323"/>
                      </a:cubicBezTo>
                      <a:cubicBezTo>
                        <a:pt x="11069" y="14403"/>
                        <a:pt x="11677" y="14471"/>
                        <a:pt x="12297" y="14514"/>
                      </a:cubicBezTo>
                      <a:cubicBezTo>
                        <a:pt x="12667" y="14540"/>
                        <a:pt x="13027" y="14545"/>
                        <a:pt x="13397" y="14545"/>
                      </a:cubicBezTo>
                      <a:cubicBezTo>
                        <a:pt x="13458" y="14546"/>
                        <a:pt x="13519" y="14547"/>
                        <a:pt x="13579" y="14547"/>
                      </a:cubicBezTo>
                      <a:cubicBezTo>
                        <a:pt x="14499" y="14547"/>
                        <a:pt x="15426" y="14437"/>
                        <a:pt x="16330" y="14323"/>
                      </a:cubicBezTo>
                      <a:cubicBezTo>
                        <a:pt x="16965" y="14233"/>
                        <a:pt x="17034" y="14270"/>
                        <a:pt x="17653" y="14143"/>
                      </a:cubicBezTo>
                      <a:cubicBezTo>
                        <a:pt x="17674" y="14138"/>
                        <a:pt x="17696" y="14138"/>
                        <a:pt x="17711" y="14127"/>
                      </a:cubicBezTo>
                      <a:cubicBezTo>
                        <a:pt x="17833" y="14111"/>
                        <a:pt x="17960" y="14085"/>
                        <a:pt x="18082" y="14058"/>
                      </a:cubicBezTo>
                      <a:cubicBezTo>
                        <a:pt x="18558" y="13958"/>
                        <a:pt x="19162" y="13741"/>
                        <a:pt x="19617" y="13556"/>
                      </a:cubicBezTo>
                      <a:cubicBezTo>
                        <a:pt x="20501" y="13196"/>
                        <a:pt x="21041" y="12984"/>
                        <a:pt x="21877" y="12550"/>
                      </a:cubicBezTo>
                      <a:cubicBezTo>
                        <a:pt x="21888" y="12539"/>
                        <a:pt x="21909" y="12529"/>
                        <a:pt x="21919" y="12523"/>
                      </a:cubicBezTo>
                      <a:cubicBezTo>
                        <a:pt x="22020" y="12476"/>
                        <a:pt x="22121" y="12423"/>
                        <a:pt x="22221" y="12375"/>
                      </a:cubicBezTo>
                      <a:cubicBezTo>
                        <a:pt x="22909" y="12021"/>
                        <a:pt x="23761" y="11444"/>
                        <a:pt x="24285" y="10830"/>
                      </a:cubicBezTo>
                      <a:cubicBezTo>
                        <a:pt x="24487" y="10676"/>
                        <a:pt x="24682" y="10501"/>
                        <a:pt x="24868" y="10316"/>
                      </a:cubicBezTo>
                      <a:cubicBezTo>
                        <a:pt x="24926" y="10258"/>
                        <a:pt x="24984" y="10194"/>
                        <a:pt x="25042" y="10131"/>
                      </a:cubicBezTo>
                      <a:cubicBezTo>
                        <a:pt x="25561" y="9570"/>
                        <a:pt x="26011" y="8977"/>
                        <a:pt x="26339" y="8326"/>
                      </a:cubicBezTo>
                      <a:cubicBezTo>
                        <a:pt x="26471" y="8067"/>
                        <a:pt x="26577" y="7797"/>
                        <a:pt x="26657" y="7521"/>
                      </a:cubicBezTo>
                      <a:cubicBezTo>
                        <a:pt x="26699" y="7394"/>
                        <a:pt x="26731" y="7267"/>
                        <a:pt x="26757" y="7130"/>
                      </a:cubicBezTo>
                      <a:cubicBezTo>
                        <a:pt x="26805" y="6876"/>
                        <a:pt x="26810" y="6606"/>
                        <a:pt x="26747" y="6336"/>
                      </a:cubicBezTo>
                      <a:cubicBezTo>
                        <a:pt x="26720" y="6198"/>
                        <a:pt x="26673" y="6066"/>
                        <a:pt x="26593" y="5939"/>
                      </a:cubicBezTo>
                      <a:cubicBezTo>
                        <a:pt x="26514" y="5806"/>
                        <a:pt x="26387" y="5722"/>
                        <a:pt x="26270" y="5621"/>
                      </a:cubicBezTo>
                      <a:cubicBezTo>
                        <a:pt x="26142" y="5512"/>
                        <a:pt x="25968" y="5474"/>
                        <a:pt x="25790" y="5474"/>
                      </a:cubicBezTo>
                      <a:cubicBezTo>
                        <a:pt x="25425" y="5474"/>
                        <a:pt x="25044" y="5632"/>
                        <a:pt x="25005" y="5653"/>
                      </a:cubicBezTo>
                      <a:cubicBezTo>
                        <a:pt x="24894" y="5722"/>
                        <a:pt x="24778" y="5791"/>
                        <a:pt x="24672" y="5859"/>
                      </a:cubicBezTo>
                      <a:cubicBezTo>
                        <a:pt x="24222" y="6108"/>
                        <a:pt x="23820" y="6442"/>
                        <a:pt x="23391" y="6754"/>
                      </a:cubicBezTo>
                      <a:cubicBezTo>
                        <a:pt x="23179" y="6913"/>
                        <a:pt x="22967" y="7061"/>
                        <a:pt x="22756" y="7236"/>
                      </a:cubicBezTo>
                      <a:cubicBezTo>
                        <a:pt x="22528" y="7421"/>
                        <a:pt x="22353" y="7606"/>
                        <a:pt x="22152" y="7791"/>
                      </a:cubicBezTo>
                      <a:lnTo>
                        <a:pt x="21337" y="8564"/>
                      </a:lnTo>
                      <a:cubicBezTo>
                        <a:pt x="21123" y="8564"/>
                        <a:pt x="20904" y="8581"/>
                        <a:pt x="20688" y="8581"/>
                      </a:cubicBezTo>
                      <a:cubicBezTo>
                        <a:pt x="20306" y="8581"/>
                        <a:pt x="19935" y="8529"/>
                        <a:pt x="19627" y="8241"/>
                      </a:cubicBezTo>
                      <a:cubicBezTo>
                        <a:pt x="19474" y="8093"/>
                        <a:pt x="19421" y="7897"/>
                        <a:pt x="19400" y="7686"/>
                      </a:cubicBezTo>
                      <a:cubicBezTo>
                        <a:pt x="19368" y="7320"/>
                        <a:pt x="19432" y="6913"/>
                        <a:pt x="19289" y="6606"/>
                      </a:cubicBezTo>
                      <a:cubicBezTo>
                        <a:pt x="19289" y="6532"/>
                        <a:pt x="19289" y="6468"/>
                        <a:pt x="19283" y="6394"/>
                      </a:cubicBezTo>
                      <a:lnTo>
                        <a:pt x="19283" y="6373"/>
                      </a:lnTo>
                      <a:cubicBezTo>
                        <a:pt x="19283" y="6309"/>
                        <a:pt x="19273" y="6235"/>
                        <a:pt x="19268" y="6177"/>
                      </a:cubicBezTo>
                      <a:cubicBezTo>
                        <a:pt x="19241" y="5944"/>
                        <a:pt x="19215" y="5695"/>
                        <a:pt x="19209" y="5462"/>
                      </a:cubicBezTo>
                      <a:cubicBezTo>
                        <a:pt x="19188" y="5113"/>
                        <a:pt x="19193" y="4758"/>
                        <a:pt x="19188" y="4404"/>
                      </a:cubicBezTo>
                      <a:cubicBezTo>
                        <a:pt x="19193" y="4377"/>
                        <a:pt x="19209" y="4330"/>
                        <a:pt x="19209" y="4309"/>
                      </a:cubicBezTo>
                      <a:cubicBezTo>
                        <a:pt x="19241" y="4060"/>
                        <a:pt x="19268" y="3795"/>
                        <a:pt x="19241" y="3509"/>
                      </a:cubicBezTo>
                      <a:cubicBezTo>
                        <a:pt x="19225" y="3366"/>
                        <a:pt x="19209" y="3223"/>
                        <a:pt x="19141" y="3065"/>
                      </a:cubicBezTo>
                      <a:cubicBezTo>
                        <a:pt x="19077" y="2927"/>
                        <a:pt x="18998" y="2800"/>
                        <a:pt x="18908" y="2684"/>
                      </a:cubicBezTo>
                      <a:cubicBezTo>
                        <a:pt x="18733" y="2440"/>
                        <a:pt x="18521" y="2234"/>
                        <a:pt x="18320" y="2017"/>
                      </a:cubicBezTo>
                      <a:cubicBezTo>
                        <a:pt x="18130" y="1805"/>
                        <a:pt x="17928" y="1556"/>
                        <a:pt x="17717" y="1328"/>
                      </a:cubicBezTo>
                      <a:cubicBezTo>
                        <a:pt x="17505" y="1090"/>
                        <a:pt x="17288" y="857"/>
                        <a:pt x="17050" y="619"/>
                      </a:cubicBezTo>
                      <a:cubicBezTo>
                        <a:pt x="16992" y="561"/>
                        <a:pt x="16933" y="497"/>
                        <a:pt x="16864" y="445"/>
                      </a:cubicBezTo>
                      <a:lnTo>
                        <a:pt x="16769" y="360"/>
                      </a:lnTo>
                      <a:lnTo>
                        <a:pt x="16674" y="280"/>
                      </a:lnTo>
                      <a:cubicBezTo>
                        <a:pt x="16605" y="228"/>
                        <a:pt x="16542" y="169"/>
                        <a:pt x="16446" y="116"/>
                      </a:cubicBezTo>
                      <a:cubicBezTo>
                        <a:pt x="16362" y="63"/>
                        <a:pt x="16250" y="5"/>
                        <a:pt x="16097" y="5"/>
                      </a:cubicBezTo>
                      <a:cubicBezTo>
                        <a:pt x="16067" y="2"/>
                        <a:pt x="16037" y="1"/>
                        <a:pt x="16007" y="1"/>
                      </a:cubicBezTo>
                      <a:cubicBezTo>
                        <a:pt x="15882" y="1"/>
                        <a:pt x="15758" y="26"/>
                        <a:pt x="15647" y="69"/>
                      </a:cubicBezTo>
                      <a:cubicBezTo>
                        <a:pt x="15584" y="95"/>
                        <a:pt x="15531" y="122"/>
                        <a:pt x="15467" y="148"/>
                      </a:cubicBezTo>
                      <a:cubicBezTo>
                        <a:pt x="15430" y="169"/>
                        <a:pt x="15398" y="190"/>
                        <a:pt x="15356" y="206"/>
                      </a:cubicBezTo>
                      <a:lnTo>
                        <a:pt x="15351" y="201"/>
                      </a:lnTo>
                      <a:cubicBezTo>
                        <a:pt x="15245" y="275"/>
                        <a:pt x="15118" y="323"/>
                        <a:pt x="14980" y="349"/>
                      </a:cubicBezTo>
                      <a:cubicBezTo>
                        <a:pt x="14827" y="349"/>
                        <a:pt x="14678" y="349"/>
                        <a:pt x="14546" y="328"/>
                      </a:cubicBezTo>
                      <a:cubicBezTo>
                        <a:pt x="14260" y="283"/>
                        <a:pt x="13996" y="239"/>
                        <a:pt x="13707" y="239"/>
                      </a:cubicBezTo>
                      <a:cubicBezTo>
                        <a:pt x="13654" y="239"/>
                        <a:pt x="13601" y="240"/>
                        <a:pt x="13546" y="243"/>
                      </a:cubicBezTo>
                      <a:cubicBezTo>
                        <a:pt x="13503" y="243"/>
                        <a:pt x="13461" y="249"/>
                        <a:pt x="13408" y="254"/>
                      </a:cubicBezTo>
                      <a:cubicBezTo>
                        <a:pt x="13360" y="249"/>
                        <a:pt x="13313" y="249"/>
                        <a:pt x="13265" y="243"/>
                      </a:cubicBezTo>
                      <a:cubicBezTo>
                        <a:pt x="13210" y="240"/>
                        <a:pt x="13156" y="239"/>
                        <a:pt x="13104" y="239"/>
                      </a:cubicBezTo>
                      <a:cubicBezTo>
                        <a:pt x="12815" y="239"/>
                        <a:pt x="12552" y="283"/>
                        <a:pt x="12270" y="328"/>
                      </a:cubicBezTo>
                      <a:cubicBezTo>
                        <a:pt x="12138" y="349"/>
                        <a:pt x="11984" y="349"/>
                        <a:pt x="11831" y="349"/>
                      </a:cubicBezTo>
                      <a:cubicBezTo>
                        <a:pt x="11693" y="323"/>
                        <a:pt x="11566" y="275"/>
                        <a:pt x="11460" y="201"/>
                      </a:cubicBezTo>
                      <a:lnTo>
                        <a:pt x="11455" y="206"/>
                      </a:lnTo>
                      <a:cubicBezTo>
                        <a:pt x="11423" y="190"/>
                        <a:pt x="11381" y="169"/>
                        <a:pt x="11344" y="148"/>
                      </a:cubicBezTo>
                      <a:cubicBezTo>
                        <a:pt x="11291" y="122"/>
                        <a:pt x="11227" y="95"/>
                        <a:pt x="11164" y="69"/>
                      </a:cubicBezTo>
                      <a:cubicBezTo>
                        <a:pt x="11057" y="26"/>
                        <a:pt x="10933" y="1"/>
                        <a:pt x="10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43"/>
                <p:cNvSpPr/>
                <p:nvPr/>
              </p:nvSpPr>
              <p:spPr>
                <a:xfrm>
                  <a:off x="2150500" y="1022500"/>
                  <a:ext cx="117000" cy="1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710" extrusionOk="0">
                      <a:moveTo>
                        <a:pt x="2300" y="1"/>
                      </a:moveTo>
                      <a:cubicBezTo>
                        <a:pt x="1634" y="1"/>
                        <a:pt x="1035" y="131"/>
                        <a:pt x="625" y="292"/>
                      </a:cubicBezTo>
                      <a:cubicBezTo>
                        <a:pt x="212" y="472"/>
                        <a:pt x="1" y="657"/>
                        <a:pt x="27" y="700"/>
                      </a:cubicBezTo>
                      <a:cubicBezTo>
                        <a:pt x="31" y="706"/>
                        <a:pt x="41" y="709"/>
                        <a:pt x="55" y="709"/>
                      </a:cubicBezTo>
                      <a:cubicBezTo>
                        <a:pt x="134" y="709"/>
                        <a:pt x="362" y="622"/>
                        <a:pt x="710" y="546"/>
                      </a:cubicBezTo>
                      <a:cubicBezTo>
                        <a:pt x="1105" y="448"/>
                        <a:pt x="1660" y="366"/>
                        <a:pt x="2278" y="366"/>
                      </a:cubicBezTo>
                      <a:cubicBezTo>
                        <a:pt x="2297" y="366"/>
                        <a:pt x="2316" y="366"/>
                        <a:pt x="2335" y="366"/>
                      </a:cubicBezTo>
                      <a:cubicBezTo>
                        <a:pt x="2981" y="371"/>
                        <a:pt x="3552" y="467"/>
                        <a:pt x="3970" y="557"/>
                      </a:cubicBezTo>
                      <a:cubicBezTo>
                        <a:pt x="4301" y="633"/>
                        <a:pt x="4530" y="703"/>
                        <a:pt x="4619" y="703"/>
                      </a:cubicBezTo>
                      <a:cubicBezTo>
                        <a:pt x="4641" y="703"/>
                        <a:pt x="4654" y="698"/>
                        <a:pt x="4658" y="689"/>
                      </a:cubicBezTo>
                      <a:cubicBezTo>
                        <a:pt x="4680" y="652"/>
                        <a:pt x="4463" y="477"/>
                        <a:pt x="4044" y="313"/>
                      </a:cubicBezTo>
                      <a:cubicBezTo>
                        <a:pt x="3626" y="149"/>
                        <a:pt x="3018" y="6"/>
                        <a:pt x="2340" y="1"/>
                      </a:cubicBezTo>
                      <a:cubicBezTo>
                        <a:pt x="2327" y="1"/>
                        <a:pt x="2314" y="1"/>
                        <a:pt x="2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3" name="Google Shape;1833;p43"/>
          <p:cNvGrpSpPr/>
          <p:nvPr/>
        </p:nvGrpSpPr>
        <p:grpSpPr>
          <a:xfrm rot="-1527669">
            <a:off x="521555" y="2892599"/>
            <a:ext cx="552285" cy="611890"/>
            <a:chOff x="973300" y="229325"/>
            <a:chExt cx="446375" cy="494550"/>
          </a:xfrm>
        </p:grpSpPr>
        <p:sp>
          <p:nvSpPr>
            <p:cNvPr id="1834" name="Google Shape;1834;p43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5" name="Google Shape;1835;p43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1836" name="Google Shape;1836;p43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3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3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3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3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3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3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3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3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45" name="Google Shape;1845;p43"/>
          <p:cNvSpPr txBox="1">
            <a:spLocks noGrp="1"/>
          </p:cNvSpPr>
          <p:nvPr>
            <p:ph type="title"/>
          </p:nvPr>
        </p:nvSpPr>
        <p:spPr>
          <a:xfrm>
            <a:off x="2075835" y="1029189"/>
            <a:ext cx="11769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846" name="Google Shape;1846;p43"/>
          <p:cNvSpPr txBox="1">
            <a:spLocks noGrp="1"/>
          </p:cNvSpPr>
          <p:nvPr>
            <p:ph type="title" idx="3"/>
          </p:nvPr>
        </p:nvSpPr>
        <p:spPr>
          <a:xfrm>
            <a:off x="2075835" y="2779713"/>
            <a:ext cx="11769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847" name="Google Shape;1847;p43"/>
          <p:cNvSpPr txBox="1">
            <a:spLocks noGrp="1"/>
          </p:cNvSpPr>
          <p:nvPr>
            <p:ph type="title" idx="6"/>
          </p:nvPr>
        </p:nvSpPr>
        <p:spPr>
          <a:xfrm>
            <a:off x="5891257" y="1032009"/>
            <a:ext cx="11769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1848" name="Google Shape;1848;p43"/>
          <p:cNvSpPr txBox="1">
            <a:spLocks noGrp="1"/>
          </p:cNvSpPr>
          <p:nvPr>
            <p:ph type="title" idx="9"/>
          </p:nvPr>
        </p:nvSpPr>
        <p:spPr>
          <a:xfrm>
            <a:off x="5891257" y="2779713"/>
            <a:ext cx="11769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1849" name="Google Shape;1849;p43"/>
          <p:cNvSpPr txBox="1">
            <a:spLocks noGrp="1"/>
          </p:cNvSpPr>
          <p:nvPr>
            <p:ph type="title" idx="15"/>
          </p:nvPr>
        </p:nvSpPr>
        <p:spPr>
          <a:xfrm>
            <a:off x="1862550" y="456500"/>
            <a:ext cx="541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1850" name="Google Shape;1850;p43"/>
          <p:cNvSpPr txBox="1">
            <a:spLocks noGrp="1"/>
          </p:cNvSpPr>
          <p:nvPr>
            <p:ph type="subTitle" idx="1"/>
          </p:nvPr>
        </p:nvSpPr>
        <p:spPr>
          <a:xfrm>
            <a:off x="1056874" y="1799025"/>
            <a:ext cx="32148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52" name="Google Shape;1852;p43"/>
          <p:cNvSpPr txBox="1">
            <a:spLocks noGrp="1"/>
          </p:cNvSpPr>
          <p:nvPr>
            <p:ph type="subTitle" idx="4"/>
          </p:nvPr>
        </p:nvSpPr>
        <p:spPr>
          <a:xfrm>
            <a:off x="1056874" y="3525825"/>
            <a:ext cx="32148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854" name="Google Shape;1854;p43"/>
          <p:cNvSpPr txBox="1">
            <a:spLocks noGrp="1"/>
          </p:cNvSpPr>
          <p:nvPr>
            <p:ph type="subTitle" idx="7"/>
          </p:nvPr>
        </p:nvSpPr>
        <p:spPr>
          <a:xfrm>
            <a:off x="4872299" y="1799025"/>
            <a:ext cx="32148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FACTORS</a:t>
            </a:r>
            <a:endParaRPr dirty="0"/>
          </a:p>
        </p:txBody>
      </p:sp>
      <p:sp>
        <p:nvSpPr>
          <p:cNvPr id="1856" name="Google Shape;1856;p43"/>
          <p:cNvSpPr txBox="1">
            <a:spLocks noGrp="1"/>
          </p:cNvSpPr>
          <p:nvPr>
            <p:ph type="subTitle" idx="13"/>
          </p:nvPr>
        </p:nvSpPr>
        <p:spPr>
          <a:xfrm>
            <a:off x="4872299" y="3529200"/>
            <a:ext cx="32148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44"/>
          <p:cNvSpPr txBox="1">
            <a:spLocks noGrp="1"/>
          </p:cNvSpPr>
          <p:nvPr>
            <p:ph type="title"/>
          </p:nvPr>
        </p:nvSpPr>
        <p:spPr>
          <a:xfrm>
            <a:off x="4549948" y="2413952"/>
            <a:ext cx="406139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Introduction</a:t>
            </a:r>
            <a:endParaRPr dirty="0"/>
          </a:p>
        </p:txBody>
      </p:sp>
      <p:sp>
        <p:nvSpPr>
          <p:cNvPr id="1864" name="Google Shape;1864;p44"/>
          <p:cNvSpPr txBox="1">
            <a:spLocks noGrp="1"/>
          </p:cNvSpPr>
          <p:nvPr>
            <p:ph type="title" idx="2"/>
          </p:nvPr>
        </p:nvSpPr>
        <p:spPr>
          <a:xfrm>
            <a:off x="5564625" y="1119000"/>
            <a:ext cx="1884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865" name="Google Shape;1865;p44"/>
          <p:cNvGrpSpPr/>
          <p:nvPr/>
        </p:nvGrpSpPr>
        <p:grpSpPr>
          <a:xfrm rot="1632213" flipH="1">
            <a:off x="7411467" y="821175"/>
            <a:ext cx="1311829" cy="631101"/>
            <a:chOff x="5122125" y="1369090"/>
            <a:chExt cx="4190821" cy="2016141"/>
          </a:xfrm>
        </p:grpSpPr>
        <p:sp>
          <p:nvSpPr>
            <p:cNvPr id="1866" name="Google Shape;1866;p44"/>
            <p:cNvSpPr/>
            <p:nvPr/>
          </p:nvSpPr>
          <p:spPr>
            <a:xfrm>
              <a:off x="5122125" y="1369090"/>
              <a:ext cx="4188941" cy="2011127"/>
            </a:xfrm>
            <a:custGeom>
              <a:avLst/>
              <a:gdLst/>
              <a:ahLst/>
              <a:cxnLst/>
              <a:rect l="l" t="t" r="r" b="b"/>
              <a:pathLst>
                <a:path w="22560" h="10831" extrusionOk="0">
                  <a:moveTo>
                    <a:pt x="8702" y="5717"/>
                  </a:moveTo>
                  <a:cubicBezTo>
                    <a:pt x="8750" y="5728"/>
                    <a:pt x="8803" y="5749"/>
                    <a:pt x="8845" y="5776"/>
                  </a:cubicBezTo>
                  <a:cubicBezTo>
                    <a:pt x="9046" y="5897"/>
                    <a:pt x="9189" y="6099"/>
                    <a:pt x="9237" y="6347"/>
                  </a:cubicBezTo>
                  <a:lnTo>
                    <a:pt x="9269" y="6522"/>
                  </a:lnTo>
                  <a:cubicBezTo>
                    <a:pt x="9306" y="6744"/>
                    <a:pt x="9253" y="6967"/>
                    <a:pt x="9126" y="7147"/>
                  </a:cubicBezTo>
                  <a:cubicBezTo>
                    <a:pt x="8999" y="7332"/>
                    <a:pt x="8808" y="7454"/>
                    <a:pt x="8591" y="7491"/>
                  </a:cubicBezTo>
                  <a:lnTo>
                    <a:pt x="7776" y="7639"/>
                  </a:lnTo>
                  <a:cubicBezTo>
                    <a:pt x="7728" y="7644"/>
                    <a:pt x="7675" y="7649"/>
                    <a:pt x="7633" y="7649"/>
                  </a:cubicBezTo>
                  <a:cubicBezTo>
                    <a:pt x="7226" y="7649"/>
                    <a:pt x="6882" y="7358"/>
                    <a:pt x="6818" y="6961"/>
                  </a:cubicBezTo>
                  <a:lnTo>
                    <a:pt x="6818" y="6956"/>
                  </a:lnTo>
                  <a:cubicBezTo>
                    <a:pt x="6776" y="6771"/>
                    <a:pt x="6829" y="6580"/>
                    <a:pt x="6908" y="6411"/>
                  </a:cubicBezTo>
                  <a:cubicBezTo>
                    <a:pt x="7067" y="6353"/>
                    <a:pt x="7162" y="6236"/>
                    <a:pt x="7241" y="6136"/>
                  </a:cubicBezTo>
                  <a:cubicBezTo>
                    <a:pt x="7310" y="6040"/>
                    <a:pt x="7368" y="5977"/>
                    <a:pt x="7474" y="5945"/>
                  </a:cubicBezTo>
                  <a:lnTo>
                    <a:pt x="7474" y="5945"/>
                  </a:lnTo>
                  <a:cubicBezTo>
                    <a:pt x="7458" y="6199"/>
                    <a:pt x="7458" y="6459"/>
                    <a:pt x="7585" y="6691"/>
                  </a:cubicBezTo>
                  <a:cubicBezTo>
                    <a:pt x="7670" y="6861"/>
                    <a:pt x="7803" y="7009"/>
                    <a:pt x="7930" y="7141"/>
                  </a:cubicBezTo>
                  <a:cubicBezTo>
                    <a:pt x="7953" y="7164"/>
                    <a:pt x="8001" y="7224"/>
                    <a:pt x="8040" y="7224"/>
                  </a:cubicBezTo>
                  <a:cubicBezTo>
                    <a:pt x="8055" y="7224"/>
                    <a:pt x="8068" y="7216"/>
                    <a:pt x="8078" y="7194"/>
                  </a:cubicBezTo>
                  <a:cubicBezTo>
                    <a:pt x="8104" y="7141"/>
                    <a:pt x="8035" y="7046"/>
                    <a:pt x="8014" y="7009"/>
                  </a:cubicBezTo>
                  <a:cubicBezTo>
                    <a:pt x="7935" y="6840"/>
                    <a:pt x="7871" y="6676"/>
                    <a:pt x="7840" y="6496"/>
                  </a:cubicBezTo>
                  <a:lnTo>
                    <a:pt x="7840" y="6506"/>
                  </a:lnTo>
                  <a:cubicBezTo>
                    <a:pt x="7834" y="6490"/>
                    <a:pt x="7840" y="6459"/>
                    <a:pt x="7840" y="6443"/>
                  </a:cubicBezTo>
                  <a:cubicBezTo>
                    <a:pt x="7840" y="6406"/>
                    <a:pt x="7850" y="6363"/>
                    <a:pt x="7861" y="6326"/>
                  </a:cubicBezTo>
                  <a:cubicBezTo>
                    <a:pt x="7882" y="6247"/>
                    <a:pt x="7908" y="6173"/>
                    <a:pt x="7935" y="6093"/>
                  </a:cubicBezTo>
                  <a:lnTo>
                    <a:pt x="8035" y="5834"/>
                  </a:lnTo>
                  <a:lnTo>
                    <a:pt x="8702" y="5717"/>
                  </a:lnTo>
                  <a:close/>
                  <a:moveTo>
                    <a:pt x="20802" y="1"/>
                  </a:moveTo>
                  <a:cubicBezTo>
                    <a:pt x="20585" y="1"/>
                    <a:pt x="20416" y="75"/>
                    <a:pt x="20337" y="117"/>
                  </a:cubicBezTo>
                  <a:cubicBezTo>
                    <a:pt x="20268" y="160"/>
                    <a:pt x="20231" y="223"/>
                    <a:pt x="20231" y="297"/>
                  </a:cubicBezTo>
                  <a:lnTo>
                    <a:pt x="20231" y="636"/>
                  </a:lnTo>
                  <a:lnTo>
                    <a:pt x="12699" y="610"/>
                  </a:lnTo>
                  <a:cubicBezTo>
                    <a:pt x="12625" y="435"/>
                    <a:pt x="12450" y="239"/>
                    <a:pt x="12106" y="239"/>
                  </a:cubicBezTo>
                  <a:lnTo>
                    <a:pt x="9433" y="223"/>
                  </a:lnTo>
                  <a:lnTo>
                    <a:pt x="7797" y="218"/>
                  </a:lnTo>
                  <a:cubicBezTo>
                    <a:pt x="7697" y="218"/>
                    <a:pt x="7591" y="234"/>
                    <a:pt x="7490" y="250"/>
                  </a:cubicBezTo>
                  <a:cubicBezTo>
                    <a:pt x="7485" y="250"/>
                    <a:pt x="7480" y="260"/>
                    <a:pt x="7464" y="260"/>
                  </a:cubicBezTo>
                  <a:cubicBezTo>
                    <a:pt x="7294" y="297"/>
                    <a:pt x="7141" y="403"/>
                    <a:pt x="7014" y="488"/>
                  </a:cubicBezTo>
                  <a:lnTo>
                    <a:pt x="6961" y="525"/>
                  </a:lnTo>
                  <a:cubicBezTo>
                    <a:pt x="6882" y="578"/>
                    <a:pt x="6802" y="636"/>
                    <a:pt x="6739" y="694"/>
                  </a:cubicBezTo>
                  <a:lnTo>
                    <a:pt x="6691" y="737"/>
                  </a:lnTo>
                  <a:cubicBezTo>
                    <a:pt x="6590" y="821"/>
                    <a:pt x="6506" y="901"/>
                    <a:pt x="6368" y="932"/>
                  </a:cubicBezTo>
                  <a:cubicBezTo>
                    <a:pt x="6324" y="944"/>
                    <a:pt x="6284" y="950"/>
                    <a:pt x="6239" y="950"/>
                  </a:cubicBezTo>
                  <a:cubicBezTo>
                    <a:pt x="6225" y="950"/>
                    <a:pt x="6209" y="950"/>
                    <a:pt x="6193" y="948"/>
                  </a:cubicBezTo>
                  <a:cubicBezTo>
                    <a:pt x="6082" y="932"/>
                    <a:pt x="5876" y="821"/>
                    <a:pt x="5659" y="647"/>
                  </a:cubicBezTo>
                  <a:cubicBezTo>
                    <a:pt x="5579" y="588"/>
                    <a:pt x="5526" y="536"/>
                    <a:pt x="5479" y="504"/>
                  </a:cubicBezTo>
                  <a:cubicBezTo>
                    <a:pt x="5373" y="408"/>
                    <a:pt x="5304" y="350"/>
                    <a:pt x="5172" y="303"/>
                  </a:cubicBezTo>
                  <a:cubicBezTo>
                    <a:pt x="5098" y="276"/>
                    <a:pt x="5024" y="271"/>
                    <a:pt x="4950" y="271"/>
                  </a:cubicBezTo>
                  <a:cubicBezTo>
                    <a:pt x="4764" y="271"/>
                    <a:pt x="4621" y="356"/>
                    <a:pt x="4574" y="488"/>
                  </a:cubicBezTo>
                  <a:cubicBezTo>
                    <a:pt x="4542" y="583"/>
                    <a:pt x="4553" y="721"/>
                    <a:pt x="4695" y="827"/>
                  </a:cubicBezTo>
                  <a:cubicBezTo>
                    <a:pt x="4722" y="848"/>
                    <a:pt x="4738" y="858"/>
                    <a:pt x="4764" y="880"/>
                  </a:cubicBezTo>
                  <a:cubicBezTo>
                    <a:pt x="4817" y="922"/>
                    <a:pt x="4870" y="948"/>
                    <a:pt x="4907" y="991"/>
                  </a:cubicBezTo>
                  <a:cubicBezTo>
                    <a:pt x="4944" y="1044"/>
                    <a:pt x="4960" y="1081"/>
                    <a:pt x="4987" y="1144"/>
                  </a:cubicBezTo>
                  <a:cubicBezTo>
                    <a:pt x="5013" y="1218"/>
                    <a:pt x="5045" y="1308"/>
                    <a:pt x="5124" y="1451"/>
                  </a:cubicBezTo>
                  <a:cubicBezTo>
                    <a:pt x="5193" y="1584"/>
                    <a:pt x="5309" y="1774"/>
                    <a:pt x="5516" y="1938"/>
                  </a:cubicBezTo>
                  <a:cubicBezTo>
                    <a:pt x="5627" y="2023"/>
                    <a:pt x="5706" y="2065"/>
                    <a:pt x="5759" y="2086"/>
                  </a:cubicBezTo>
                  <a:cubicBezTo>
                    <a:pt x="5770" y="2092"/>
                    <a:pt x="5786" y="2097"/>
                    <a:pt x="5791" y="2097"/>
                  </a:cubicBezTo>
                  <a:cubicBezTo>
                    <a:pt x="5812" y="2129"/>
                    <a:pt x="5812" y="2171"/>
                    <a:pt x="5781" y="2330"/>
                  </a:cubicBezTo>
                  <a:cubicBezTo>
                    <a:pt x="5765" y="2409"/>
                    <a:pt x="5743" y="2510"/>
                    <a:pt x="5738" y="2621"/>
                  </a:cubicBezTo>
                  <a:cubicBezTo>
                    <a:pt x="5728" y="2759"/>
                    <a:pt x="5743" y="2997"/>
                    <a:pt x="5796" y="3224"/>
                  </a:cubicBezTo>
                  <a:cubicBezTo>
                    <a:pt x="5659" y="3293"/>
                    <a:pt x="5542" y="3389"/>
                    <a:pt x="5436" y="3505"/>
                  </a:cubicBezTo>
                  <a:cubicBezTo>
                    <a:pt x="5347" y="3606"/>
                    <a:pt x="5267" y="3717"/>
                    <a:pt x="5214" y="3844"/>
                  </a:cubicBezTo>
                  <a:cubicBezTo>
                    <a:pt x="4680" y="3865"/>
                    <a:pt x="4171" y="3997"/>
                    <a:pt x="3706" y="4230"/>
                  </a:cubicBezTo>
                  <a:cubicBezTo>
                    <a:pt x="3002" y="4579"/>
                    <a:pt x="2594" y="5061"/>
                    <a:pt x="2303" y="5410"/>
                  </a:cubicBezTo>
                  <a:cubicBezTo>
                    <a:pt x="1795" y="6030"/>
                    <a:pt x="1530" y="6586"/>
                    <a:pt x="1281" y="7141"/>
                  </a:cubicBezTo>
                  <a:cubicBezTo>
                    <a:pt x="847" y="8105"/>
                    <a:pt x="440" y="9116"/>
                    <a:pt x="64" y="10143"/>
                  </a:cubicBezTo>
                  <a:cubicBezTo>
                    <a:pt x="0" y="10296"/>
                    <a:pt x="27" y="10465"/>
                    <a:pt x="122" y="10598"/>
                  </a:cubicBezTo>
                  <a:cubicBezTo>
                    <a:pt x="212" y="10730"/>
                    <a:pt x="366" y="10809"/>
                    <a:pt x="530" y="10820"/>
                  </a:cubicBezTo>
                  <a:cubicBezTo>
                    <a:pt x="1138" y="10820"/>
                    <a:pt x="1737" y="10825"/>
                    <a:pt x="2340" y="10825"/>
                  </a:cubicBezTo>
                  <a:cubicBezTo>
                    <a:pt x="2769" y="10831"/>
                    <a:pt x="3192" y="10831"/>
                    <a:pt x="3621" y="10831"/>
                  </a:cubicBezTo>
                  <a:lnTo>
                    <a:pt x="4177" y="10831"/>
                  </a:lnTo>
                  <a:cubicBezTo>
                    <a:pt x="4330" y="10831"/>
                    <a:pt x="4473" y="10757"/>
                    <a:pt x="4568" y="10640"/>
                  </a:cubicBezTo>
                  <a:cubicBezTo>
                    <a:pt x="4658" y="10513"/>
                    <a:pt x="4695" y="10360"/>
                    <a:pt x="4653" y="10211"/>
                  </a:cubicBezTo>
                  <a:cubicBezTo>
                    <a:pt x="4600" y="10000"/>
                    <a:pt x="4521" y="9661"/>
                    <a:pt x="4468" y="9269"/>
                  </a:cubicBezTo>
                  <a:cubicBezTo>
                    <a:pt x="4378" y="8560"/>
                    <a:pt x="4314" y="8131"/>
                    <a:pt x="4489" y="7671"/>
                  </a:cubicBezTo>
                  <a:cubicBezTo>
                    <a:pt x="4701" y="7104"/>
                    <a:pt x="5002" y="6750"/>
                    <a:pt x="5410" y="6596"/>
                  </a:cubicBezTo>
                  <a:cubicBezTo>
                    <a:pt x="5468" y="6575"/>
                    <a:pt x="5638" y="6533"/>
                    <a:pt x="6098" y="6490"/>
                  </a:cubicBezTo>
                  <a:cubicBezTo>
                    <a:pt x="6294" y="6570"/>
                    <a:pt x="6500" y="6718"/>
                    <a:pt x="6559" y="6993"/>
                  </a:cubicBezTo>
                  <a:cubicBezTo>
                    <a:pt x="6654" y="7517"/>
                    <a:pt x="7104" y="7893"/>
                    <a:pt x="7633" y="7893"/>
                  </a:cubicBezTo>
                  <a:cubicBezTo>
                    <a:pt x="7697" y="7893"/>
                    <a:pt x="7765" y="7888"/>
                    <a:pt x="7824" y="7872"/>
                  </a:cubicBezTo>
                  <a:lnTo>
                    <a:pt x="8639" y="7729"/>
                  </a:lnTo>
                  <a:cubicBezTo>
                    <a:pt x="8919" y="7676"/>
                    <a:pt x="9173" y="7517"/>
                    <a:pt x="9343" y="7279"/>
                  </a:cubicBezTo>
                  <a:cubicBezTo>
                    <a:pt x="9512" y="7041"/>
                    <a:pt x="9576" y="6750"/>
                    <a:pt x="9528" y="6459"/>
                  </a:cubicBezTo>
                  <a:lnTo>
                    <a:pt x="9496" y="6279"/>
                  </a:lnTo>
                  <a:cubicBezTo>
                    <a:pt x="9491" y="6231"/>
                    <a:pt x="9475" y="6189"/>
                    <a:pt x="9465" y="6141"/>
                  </a:cubicBezTo>
                  <a:cubicBezTo>
                    <a:pt x="9412" y="5882"/>
                    <a:pt x="9592" y="5649"/>
                    <a:pt x="9756" y="5506"/>
                  </a:cubicBezTo>
                  <a:lnTo>
                    <a:pt x="11645" y="5162"/>
                  </a:lnTo>
                  <a:cubicBezTo>
                    <a:pt x="11868" y="5119"/>
                    <a:pt x="12042" y="4961"/>
                    <a:pt x="12111" y="4749"/>
                  </a:cubicBezTo>
                  <a:cubicBezTo>
                    <a:pt x="12132" y="4680"/>
                    <a:pt x="12143" y="4579"/>
                    <a:pt x="12148" y="4426"/>
                  </a:cubicBezTo>
                  <a:cubicBezTo>
                    <a:pt x="12164" y="4230"/>
                    <a:pt x="12191" y="3928"/>
                    <a:pt x="12254" y="3785"/>
                  </a:cubicBezTo>
                  <a:cubicBezTo>
                    <a:pt x="12323" y="3653"/>
                    <a:pt x="12381" y="3611"/>
                    <a:pt x="12439" y="3568"/>
                  </a:cubicBezTo>
                  <a:cubicBezTo>
                    <a:pt x="12460" y="3553"/>
                    <a:pt x="12482" y="3542"/>
                    <a:pt x="12492" y="3526"/>
                  </a:cubicBezTo>
                  <a:cubicBezTo>
                    <a:pt x="12640" y="3415"/>
                    <a:pt x="12720" y="3240"/>
                    <a:pt x="12720" y="3066"/>
                  </a:cubicBezTo>
                  <a:lnTo>
                    <a:pt x="12720" y="2917"/>
                  </a:lnTo>
                  <a:lnTo>
                    <a:pt x="18897" y="2939"/>
                  </a:lnTo>
                  <a:cubicBezTo>
                    <a:pt x="18934" y="3023"/>
                    <a:pt x="19013" y="3092"/>
                    <a:pt x="19109" y="3108"/>
                  </a:cubicBezTo>
                  <a:cubicBezTo>
                    <a:pt x="19130" y="3119"/>
                    <a:pt x="19162" y="3124"/>
                    <a:pt x="19188" y="3124"/>
                  </a:cubicBezTo>
                  <a:lnTo>
                    <a:pt x="19447" y="3124"/>
                  </a:lnTo>
                  <a:cubicBezTo>
                    <a:pt x="19474" y="3124"/>
                    <a:pt x="19500" y="3119"/>
                    <a:pt x="19532" y="3108"/>
                  </a:cubicBezTo>
                  <a:cubicBezTo>
                    <a:pt x="19633" y="3092"/>
                    <a:pt x="19712" y="3023"/>
                    <a:pt x="19738" y="2939"/>
                  </a:cubicBezTo>
                  <a:lnTo>
                    <a:pt x="20453" y="2939"/>
                  </a:lnTo>
                  <a:cubicBezTo>
                    <a:pt x="20612" y="2939"/>
                    <a:pt x="20749" y="2833"/>
                    <a:pt x="20792" y="2679"/>
                  </a:cubicBezTo>
                  <a:cubicBezTo>
                    <a:pt x="20813" y="2600"/>
                    <a:pt x="20824" y="2515"/>
                    <a:pt x="20818" y="2430"/>
                  </a:cubicBezTo>
                  <a:lnTo>
                    <a:pt x="20818" y="2367"/>
                  </a:lnTo>
                  <a:lnTo>
                    <a:pt x="22120" y="2378"/>
                  </a:lnTo>
                  <a:cubicBezTo>
                    <a:pt x="22279" y="2378"/>
                    <a:pt x="22412" y="2277"/>
                    <a:pt x="22459" y="2129"/>
                  </a:cubicBezTo>
                  <a:cubicBezTo>
                    <a:pt x="22523" y="1928"/>
                    <a:pt x="22560" y="1721"/>
                    <a:pt x="22560" y="1509"/>
                  </a:cubicBezTo>
                  <a:cubicBezTo>
                    <a:pt x="22560" y="1292"/>
                    <a:pt x="22533" y="1070"/>
                    <a:pt x="22464" y="869"/>
                  </a:cubicBezTo>
                  <a:cubicBezTo>
                    <a:pt x="22433" y="747"/>
                    <a:pt x="22295" y="652"/>
                    <a:pt x="22142" y="652"/>
                  </a:cubicBezTo>
                  <a:lnTo>
                    <a:pt x="21676" y="652"/>
                  </a:lnTo>
                  <a:lnTo>
                    <a:pt x="21660" y="588"/>
                  </a:lnTo>
                  <a:cubicBezTo>
                    <a:pt x="21618" y="488"/>
                    <a:pt x="21448" y="154"/>
                    <a:pt x="21051" y="33"/>
                  </a:cubicBezTo>
                  <a:cubicBezTo>
                    <a:pt x="20972" y="17"/>
                    <a:pt x="20892" y="1"/>
                    <a:pt x="2080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5122891" y="1370204"/>
              <a:ext cx="4190055" cy="2015026"/>
            </a:xfrm>
            <a:custGeom>
              <a:avLst/>
              <a:gdLst/>
              <a:ahLst/>
              <a:cxnLst/>
              <a:rect l="l" t="t" r="r" b="b"/>
              <a:pathLst>
                <a:path w="22566" h="10852" extrusionOk="0">
                  <a:moveTo>
                    <a:pt x="20802" y="0"/>
                  </a:moveTo>
                  <a:cubicBezTo>
                    <a:pt x="20580" y="0"/>
                    <a:pt x="20411" y="74"/>
                    <a:pt x="20331" y="122"/>
                  </a:cubicBezTo>
                  <a:cubicBezTo>
                    <a:pt x="20263" y="154"/>
                    <a:pt x="20225" y="228"/>
                    <a:pt x="20225" y="302"/>
                  </a:cubicBezTo>
                  <a:lnTo>
                    <a:pt x="20225" y="635"/>
                  </a:lnTo>
                  <a:lnTo>
                    <a:pt x="12693" y="609"/>
                  </a:lnTo>
                  <a:cubicBezTo>
                    <a:pt x="12625" y="445"/>
                    <a:pt x="12445" y="238"/>
                    <a:pt x="12101" y="238"/>
                  </a:cubicBezTo>
                  <a:lnTo>
                    <a:pt x="9428" y="228"/>
                  </a:lnTo>
                  <a:lnTo>
                    <a:pt x="7792" y="223"/>
                  </a:lnTo>
                  <a:cubicBezTo>
                    <a:pt x="7691" y="223"/>
                    <a:pt x="7586" y="233"/>
                    <a:pt x="7490" y="254"/>
                  </a:cubicBezTo>
                  <a:cubicBezTo>
                    <a:pt x="7480" y="254"/>
                    <a:pt x="7469" y="260"/>
                    <a:pt x="7464" y="260"/>
                  </a:cubicBezTo>
                  <a:cubicBezTo>
                    <a:pt x="7284" y="302"/>
                    <a:pt x="7130" y="408"/>
                    <a:pt x="7014" y="492"/>
                  </a:cubicBezTo>
                  <a:lnTo>
                    <a:pt x="6961" y="524"/>
                  </a:lnTo>
                  <a:cubicBezTo>
                    <a:pt x="6887" y="577"/>
                    <a:pt x="6807" y="635"/>
                    <a:pt x="6733" y="699"/>
                  </a:cubicBezTo>
                  <a:lnTo>
                    <a:pt x="6686" y="736"/>
                  </a:lnTo>
                  <a:cubicBezTo>
                    <a:pt x="6590" y="821"/>
                    <a:pt x="6500" y="900"/>
                    <a:pt x="6363" y="937"/>
                  </a:cubicBezTo>
                  <a:cubicBezTo>
                    <a:pt x="6320" y="945"/>
                    <a:pt x="6280" y="950"/>
                    <a:pt x="6239" y="950"/>
                  </a:cubicBezTo>
                  <a:cubicBezTo>
                    <a:pt x="6224" y="950"/>
                    <a:pt x="6209" y="949"/>
                    <a:pt x="6193" y="948"/>
                  </a:cubicBezTo>
                  <a:cubicBezTo>
                    <a:pt x="6077" y="942"/>
                    <a:pt x="5876" y="831"/>
                    <a:pt x="5654" y="651"/>
                  </a:cubicBezTo>
                  <a:cubicBezTo>
                    <a:pt x="5574" y="593"/>
                    <a:pt x="5521" y="545"/>
                    <a:pt x="5479" y="503"/>
                  </a:cubicBezTo>
                  <a:cubicBezTo>
                    <a:pt x="5373" y="413"/>
                    <a:pt x="5299" y="355"/>
                    <a:pt x="5167" y="307"/>
                  </a:cubicBezTo>
                  <a:cubicBezTo>
                    <a:pt x="5092" y="286"/>
                    <a:pt x="5018" y="275"/>
                    <a:pt x="4950" y="275"/>
                  </a:cubicBezTo>
                  <a:cubicBezTo>
                    <a:pt x="4764" y="275"/>
                    <a:pt x="4616" y="355"/>
                    <a:pt x="4568" y="492"/>
                  </a:cubicBezTo>
                  <a:cubicBezTo>
                    <a:pt x="4537" y="593"/>
                    <a:pt x="4553" y="725"/>
                    <a:pt x="4690" y="831"/>
                  </a:cubicBezTo>
                  <a:cubicBezTo>
                    <a:pt x="4711" y="847"/>
                    <a:pt x="4733" y="863"/>
                    <a:pt x="4764" y="879"/>
                  </a:cubicBezTo>
                  <a:cubicBezTo>
                    <a:pt x="4817" y="921"/>
                    <a:pt x="4865" y="953"/>
                    <a:pt x="4902" y="995"/>
                  </a:cubicBezTo>
                  <a:cubicBezTo>
                    <a:pt x="4939" y="1048"/>
                    <a:pt x="4955" y="1075"/>
                    <a:pt x="4981" y="1144"/>
                  </a:cubicBezTo>
                  <a:cubicBezTo>
                    <a:pt x="5008" y="1218"/>
                    <a:pt x="5040" y="1313"/>
                    <a:pt x="5119" y="1451"/>
                  </a:cubicBezTo>
                  <a:cubicBezTo>
                    <a:pt x="5193" y="1578"/>
                    <a:pt x="5299" y="1773"/>
                    <a:pt x="5511" y="1937"/>
                  </a:cubicBezTo>
                  <a:cubicBezTo>
                    <a:pt x="5622" y="2027"/>
                    <a:pt x="5701" y="2059"/>
                    <a:pt x="5754" y="2086"/>
                  </a:cubicBezTo>
                  <a:cubicBezTo>
                    <a:pt x="5770" y="2091"/>
                    <a:pt x="5781" y="2091"/>
                    <a:pt x="5786" y="2102"/>
                  </a:cubicBezTo>
                  <a:cubicBezTo>
                    <a:pt x="5807" y="2133"/>
                    <a:pt x="5807" y="2170"/>
                    <a:pt x="5775" y="2329"/>
                  </a:cubicBezTo>
                  <a:cubicBezTo>
                    <a:pt x="5759" y="2409"/>
                    <a:pt x="5744" y="2504"/>
                    <a:pt x="5733" y="2620"/>
                  </a:cubicBezTo>
                  <a:cubicBezTo>
                    <a:pt x="5722" y="2763"/>
                    <a:pt x="5744" y="2996"/>
                    <a:pt x="5796" y="3224"/>
                  </a:cubicBezTo>
                  <a:cubicBezTo>
                    <a:pt x="5654" y="3298"/>
                    <a:pt x="5537" y="3393"/>
                    <a:pt x="5431" y="3510"/>
                  </a:cubicBezTo>
                  <a:cubicBezTo>
                    <a:pt x="5347" y="3600"/>
                    <a:pt x="5267" y="3721"/>
                    <a:pt x="5214" y="3843"/>
                  </a:cubicBezTo>
                  <a:cubicBezTo>
                    <a:pt x="4674" y="3869"/>
                    <a:pt x="4166" y="3997"/>
                    <a:pt x="3706" y="4229"/>
                  </a:cubicBezTo>
                  <a:cubicBezTo>
                    <a:pt x="2996" y="4579"/>
                    <a:pt x="2594" y="5066"/>
                    <a:pt x="2303" y="5415"/>
                  </a:cubicBezTo>
                  <a:cubicBezTo>
                    <a:pt x="1784" y="6029"/>
                    <a:pt x="1520" y="6580"/>
                    <a:pt x="1276" y="7141"/>
                  </a:cubicBezTo>
                  <a:cubicBezTo>
                    <a:pt x="853" y="8109"/>
                    <a:pt x="440" y="9120"/>
                    <a:pt x="59" y="10142"/>
                  </a:cubicBezTo>
                  <a:cubicBezTo>
                    <a:pt x="0" y="10295"/>
                    <a:pt x="27" y="10470"/>
                    <a:pt x="133" y="10624"/>
                  </a:cubicBezTo>
                  <a:cubicBezTo>
                    <a:pt x="223" y="10761"/>
                    <a:pt x="376" y="10841"/>
                    <a:pt x="540" y="10841"/>
                  </a:cubicBezTo>
                  <a:cubicBezTo>
                    <a:pt x="719" y="10839"/>
                    <a:pt x="896" y="10838"/>
                    <a:pt x="1073" y="10838"/>
                  </a:cubicBezTo>
                  <a:cubicBezTo>
                    <a:pt x="1499" y="10838"/>
                    <a:pt x="1922" y="10842"/>
                    <a:pt x="2345" y="10846"/>
                  </a:cubicBezTo>
                  <a:cubicBezTo>
                    <a:pt x="2779" y="10846"/>
                    <a:pt x="3203" y="10851"/>
                    <a:pt x="3632" y="10851"/>
                  </a:cubicBezTo>
                  <a:lnTo>
                    <a:pt x="4187" y="10851"/>
                  </a:lnTo>
                  <a:cubicBezTo>
                    <a:pt x="4341" y="10851"/>
                    <a:pt x="4484" y="10788"/>
                    <a:pt x="4579" y="10661"/>
                  </a:cubicBezTo>
                  <a:cubicBezTo>
                    <a:pt x="4669" y="10534"/>
                    <a:pt x="4701" y="10385"/>
                    <a:pt x="4664" y="10232"/>
                  </a:cubicBezTo>
                  <a:cubicBezTo>
                    <a:pt x="4605" y="10020"/>
                    <a:pt x="4531" y="9681"/>
                    <a:pt x="4478" y="9290"/>
                  </a:cubicBezTo>
                  <a:cubicBezTo>
                    <a:pt x="4378" y="8586"/>
                    <a:pt x="4325" y="8152"/>
                    <a:pt x="4500" y="7691"/>
                  </a:cubicBezTo>
                  <a:cubicBezTo>
                    <a:pt x="4711" y="7130"/>
                    <a:pt x="5013" y="6770"/>
                    <a:pt x="5415" y="6617"/>
                  </a:cubicBezTo>
                  <a:cubicBezTo>
                    <a:pt x="5484" y="6590"/>
                    <a:pt x="5680" y="6548"/>
                    <a:pt x="6246" y="6500"/>
                  </a:cubicBezTo>
                  <a:lnTo>
                    <a:pt x="6839" y="6442"/>
                  </a:lnTo>
                  <a:cubicBezTo>
                    <a:pt x="6855" y="6442"/>
                    <a:pt x="6866" y="6442"/>
                    <a:pt x="6882" y="6431"/>
                  </a:cubicBezTo>
                  <a:cubicBezTo>
                    <a:pt x="7072" y="6378"/>
                    <a:pt x="7173" y="6246"/>
                    <a:pt x="7252" y="6140"/>
                  </a:cubicBezTo>
                  <a:cubicBezTo>
                    <a:pt x="7331" y="6045"/>
                    <a:pt x="7384" y="5971"/>
                    <a:pt x="7506" y="5944"/>
                  </a:cubicBezTo>
                  <a:lnTo>
                    <a:pt x="11656" y="5198"/>
                  </a:lnTo>
                  <a:cubicBezTo>
                    <a:pt x="11873" y="5156"/>
                    <a:pt x="12053" y="4997"/>
                    <a:pt x="12122" y="4785"/>
                  </a:cubicBezTo>
                  <a:cubicBezTo>
                    <a:pt x="12138" y="4711"/>
                    <a:pt x="12148" y="4616"/>
                    <a:pt x="12159" y="4462"/>
                  </a:cubicBezTo>
                  <a:cubicBezTo>
                    <a:pt x="12175" y="4261"/>
                    <a:pt x="12201" y="3959"/>
                    <a:pt x="12265" y="3822"/>
                  </a:cubicBezTo>
                  <a:cubicBezTo>
                    <a:pt x="12333" y="3690"/>
                    <a:pt x="12392" y="3647"/>
                    <a:pt x="12450" y="3600"/>
                  </a:cubicBezTo>
                  <a:cubicBezTo>
                    <a:pt x="12471" y="3589"/>
                    <a:pt x="12482" y="3573"/>
                    <a:pt x="12503" y="3562"/>
                  </a:cubicBezTo>
                  <a:cubicBezTo>
                    <a:pt x="12640" y="3451"/>
                    <a:pt x="12730" y="3277"/>
                    <a:pt x="12730" y="3097"/>
                  </a:cubicBezTo>
                  <a:lnTo>
                    <a:pt x="12730" y="2954"/>
                  </a:lnTo>
                  <a:lnTo>
                    <a:pt x="18907" y="2975"/>
                  </a:lnTo>
                  <a:cubicBezTo>
                    <a:pt x="18939" y="3054"/>
                    <a:pt x="19013" y="3118"/>
                    <a:pt x="19119" y="3144"/>
                  </a:cubicBezTo>
                  <a:cubicBezTo>
                    <a:pt x="19146" y="3150"/>
                    <a:pt x="19172" y="3160"/>
                    <a:pt x="19199" y="3160"/>
                  </a:cubicBezTo>
                  <a:lnTo>
                    <a:pt x="19458" y="3160"/>
                  </a:lnTo>
                  <a:cubicBezTo>
                    <a:pt x="19484" y="3160"/>
                    <a:pt x="19511" y="3150"/>
                    <a:pt x="19543" y="3144"/>
                  </a:cubicBezTo>
                  <a:cubicBezTo>
                    <a:pt x="19643" y="3123"/>
                    <a:pt x="19717" y="3060"/>
                    <a:pt x="19749" y="2975"/>
                  </a:cubicBezTo>
                  <a:lnTo>
                    <a:pt x="20464" y="2975"/>
                  </a:lnTo>
                  <a:cubicBezTo>
                    <a:pt x="20467" y="2975"/>
                    <a:pt x="20471" y="2975"/>
                    <a:pt x="20475" y="2975"/>
                  </a:cubicBezTo>
                  <a:cubicBezTo>
                    <a:pt x="20629" y="2975"/>
                    <a:pt x="20761" y="2866"/>
                    <a:pt x="20802" y="2716"/>
                  </a:cubicBezTo>
                  <a:cubicBezTo>
                    <a:pt x="20818" y="2631"/>
                    <a:pt x="20829" y="2551"/>
                    <a:pt x="20829" y="2461"/>
                  </a:cubicBezTo>
                  <a:lnTo>
                    <a:pt x="20829" y="2403"/>
                  </a:lnTo>
                  <a:lnTo>
                    <a:pt x="22131" y="2409"/>
                  </a:lnTo>
                  <a:cubicBezTo>
                    <a:pt x="22138" y="2409"/>
                    <a:pt x="22145" y="2409"/>
                    <a:pt x="22152" y="2409"/>
                  </a:cubicBezTo>
                  <a:cubicBezTo>
                    <a:pt x="22297" y="2409"/>
                    <a:pt x="22424" y="2306"/>
                    <a:pt x="22470" y="2165"/>
                  </a:cubicBezTo>
                  <a:cubicBezTo>
                    <a:pt x="22533" y="1969"/>
                    <a:pt x="22565" y="1758"/>
                    <a:pt x="22565" y="1546"/>
                  </a:cubicBezTo>
                  <a:cubicBezTo>
                    <a:pt x="22565" y="1323"/>
                    <a:pt x="22539" y="1112"/>
                    <a:pt x="22475" y="900"/>
                  </a:cubicBezTo>
                  <a:cubicBezTo>
                    <a:pt x="22427" y="752"/>
                    <a:pt x="22295" y="651"/>
                    <a:pt x="22136" y="651"/>
                  </a:cubicBezTo>
                  <a:lnTo>
                    <a:pt x="21676" y="651"/>
                  </a:lnTo>
                  <a:lnTo>
                    <a:pt x="21655" y="593"/>
                  </a:lnTo>
                  <a:cubicBezTo>
                    <a:pt x="21612" y="487"/>
                    <a:pt x="21443" y="148"/>
                    <a:pt x="21046" y="37"/>
                  </a:cubicBezTo>
                  <a:cubicBezTo>
                    <a:pt x="20967" y="16"/>
                    <a:pt x="20882" y="0"/>
                    <a:pt x="20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8916659" y="1408456"/>
              <a:ext cx="201648" cy="124036"/>
            </a:xfrm>
            <a:custGeom>
              <a:avLst/>
              <a:gdLst/>
              <a:ahLst/>
              <a:cxnLst/>
              <a:rect l="l" t="t" r="r" b="b"/>
              <a:pathLst>
                <a:path w="1086" h="668" extrusionOk="0">
                  <a:moveTo>
                    <a:pt x="365" y="1"/>
                  </a:moveTo>
                  <a:cubicBezTo>
                    <a:pt x="175" y="1"/>
                    <a:pt x="33" y="76"/>
                    <a:pt x="1" y="96"/>
                  </a:cubicBezTo>
                  <a:lnTo>
                    <a:pt x="1" y="668"/>
                  </a:lnTo>
                  <a:cubicBezTo>
                    <a:pt x="361" y="662"/>
                    <a:pt x="726" y="662"/>
                    <a:pt x="1086" y="662"/>
                  </a:cubicBezTo>
                  <a:cubicBezTo>
                    <a:pt x="1075" y="609"/>
                    <a:pt x="1065" y="535"/>
                    <a:pt x="1033" y="456"/>
                  </a:cubicBezTo>
                  <a:cubicBezTo>
                    <a:pt x="1012" y="413"/>
                    <a:pt x="885" y="122"/>
                    <a:pt x="557" y="27"/>
                  </a:cubicBezTo>
                  <a:cubicBezTo>
                    <a:pt x="489" y="8"/>
                    <a:pt x="425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8904032" y="1393787"/>
              <a:ext cx="230058" cy="152445"/>
            </a:xfrm>
            <a:custGeom>
              <a:avLst/>
              <a:gdLst/>
              <a:ahLst/>
              <a:cxnLst/>
              <a:rect l="l" t="t" r="r" b="b"/>
              <a:pathLst>
                <a:path w="1239" h="821" extrusionOk="0">
                  <a:moveTo>
                    <a:pt x="439" y="154"/>
                  </a:moveTo>
                  <a:cubicBezTo>
                    <a:pt x="498" y="154"/>
                    <a:pt x="551" y="159"/>
                    <a:pt x="604" y="180"/>
                  </a:cubicBezTo>
                  <a:cubicBezTo>
                    <a:pt x="879" y="260"/>
                    <a:pt x="995" y="498"/>
                    <a:pt x="1027" y="572"/>
                  </a:cubicBezTo>
                  <a:cubicBezTo>
                    <a:pt x="1048" y="598"/>
                    <a:pt x="1053" y="630"/>
                    <a:pt x="1059" y="662"/>
                  </a:cubicBezTo>
                  <a:lnTo>
                    <a:pt x="148" y="662"/>
                  </a:lnTo>
                  <a:lnTo>
                    <a:pt x="148" y="217"/>
                  </a:lnTo>
                  <a:cubicBezTo>
                    <a:pt x="207" y="191"/>
                    <a:pt x="312" y="154"/>
                    <a:pt x="439" y="154"/>
                  </a:cubicBezTo>
                  <a:close/>
                  <a:moveTo>
                    <a:pt x="445" y="0"/>
                  </a:moveTo>
                  <a:cubicBezTo>
                    <a:pt x="249" y="0"/>
                    <a:pt x="106" y="64"/>
                    <a:pt x="42" y="106"/>
                  </a:cubicBezTo>
                  <a:cubicBezTo>
                    <a:pt x="16" y="117"/>
                    <a:pt x="0" y="143"/>
                    <a:pt x="0" y="170"/>
                  </a:cubicBezTo>
                  <a:lnTo>
                    <a:pt x="0" y="747"/>
                  </a:lnTo>
                  <a:cubicBezTo>
                    <a:pt x="0" y="768"/>
                    <a:pt x="5" y="789"/>
                    <a:pt x="21" y="805"/>
                  </a:cubicBezTo>
                  <a:cubicBezTo>
                    <a:pt x="27" y="815"/>
                    <a:pt x="53" y="821"/>
                    <a:pt x="74" y="821"/>
                  </a:cubicBezTo>
                  <a:lnTo>
                    <a:pt x="1159" y="821"/>
                  </a:lnTo>
                  <a:cubicBezTo>
                    <a:pt x="1180" y="821"/>
                    <a:pt x="1207" y="815"/>
                    <a:pt x="1218" y="794"/>
                  </a:cubicBezTo>
                  <a:cubicBezTo>
                    <a:pt x="1233" y="773"/>
                    <a:pt x="1239" y="752"/>
                    <a:pt x="1239" y="736"/>
                  </a:cubicBezTo>
                  <a:cubicBezTo>
                    <a:pt x="1233" y="657"/>
                    <a:pt x="1212" y="577"/>
                    <a:pt x="1180" y="503"/>
                  </a:cubicBezTo>
                  <a:cubicBezTo>
                    <a:pt x="1138" y="418"/>
                    <a:pt x="995" y="117"/>
                    <a:pt x="656" y="27"/>
                  </a:cubicBezTo>
                  <a:cubicBezTo>
                    <a:pt x="588" y="6"/>
                    <a:pt x="519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334235" y="1521539"/>
              <a:ext cx="1940356" cy="257727"/>
            </a:xfrm>
            <a:custGeom>
              <a:avLst/>
              <a:gdLst/>
              <a:ahLst/>
              <a:cxnLst/>
              <a:rect l="l" t="t" r="r" b="b"/>
              <a:pathLst>
                <a:path w="10450" h="1388" extrusionOk="0">
                  <a:moveTo>
                    <a:pt x="1" y="0"/>
                  </a:moveTo>
                  <a:lnTo>
                    <a:pt x="1" y="1350"/>
                  </a:lnTo>
                  <a:lnTo>
                    <a:pt x="10227" y="1387"/>
                  </a:lnTo>
                  <a:cubicBezTo>
                    <a:pt x="10291" y="1387"/>
                    <a:pt x="10344" y="1350"/>
                    <a:pt x="10365" y="1292"/>
                  </a:cubicBezTo>
                  <a:cubicBezTo>
                    <a:pt x="10413" y="1154"/>
                    <a:pt x="10450" y="958"/>
                    <a:pt x="10450" y="725"/>
                  </a:cubicBezTo>
                  <a:cubicBezTo>
                    <a:pt x="10450" y="493"/>
                    <a:pt x="10413" y="291"/>
                    <a:pt x="10365" y="149"/>
                  </a:cubicBezTo>
                  <a:cubicBezTo>
                    <a:pt x="10344" y="85"/>
                    <a:pt x="10291" y="48"/>
                    <a:pt x="10227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7319566" y="1506684"/>
              <a:ext cx="1971736" cy="288179"/>
            </a:xfrm>
            <a:custGeom>
              <a:avLst/>
              <a:gdLst/>
              <a:ahLst/>
              <a:cxnLst/>
              <a:rect l="l" t="t" r="r" b="b"/>
              <a:pathLst>
                <a:path w="10619" h="1552" extrusionOk="0">
                  <a:moveTo>
                    <a:pt x="165" y="154"/>
                  </a:moveTo>
                  <a:lnTo>
                    <a:pt x="10312" y="191"/>
                  </a:lnTo>
                  <a:cubicBezTo>
                    <a:pt x="10338" y="191"/>
                    <a:pt x="10365" y="213"/>
                    <a:pt x="10380" y="239"/>
                  </a:cubicBezTo>
                  <a:cubicBezTo>
                    <a:pt x="10433" y="419"/>
                    <a:pt x="10460" y="610"/>
                    <a:pt x="10460" y="795"/>
                  </a:cubicBezTo>
                  <a:cubicBezTo>
                    <a:pt x="10460" y="980"/>
                    <a:pt x="10428" y="1160"/>
                    <a:pt x="10375" y="1340"/>
                  </a:cubicBezTo>
                  <a:cubicBezTo>
                    <a:pt x="10365" y="1367"/>
                    <a:pt x="10338" y="1382"/>
                    <a:pt x="10306" y="1382"/>
                  </a:cubicBezTo>
                  <a:lnTo>
                    <a:pt x="159" y="1345"/>
                  </a:lnTo>
                  <a:lnTo>
                    <a:pt x="165" y="154"/>
                  </a:lnTo>
                  <a:close/>
                  <a:moveTo>
                    <a:pt x="91" y="1"/>
                  </a:moveTo>
                  <a:cubicBezTo>
                    <a:pt x="43" y="1"/>
                    <a:pt x="11" y="33"/>
                    <a:pt x="11" y="80"/>
                  </a:cubicBezTo>
                  <a:lnTo>
                    <a:pt x="6" y="1430"/>
                  </a:lnTo>
                  <a:cubicBezTo>
                    <a:pt x="1" y="1467"/>
                    <a:pt x="32" y="1504"/>
                    <a:pt x="80" y="1509"/>
                  </a:cubicBezTo>
                  <a:lnTo>
                    <a:pt x="10306" y="1552"/>
                  </a:lnTo>
                  <a:cubicBezTo>
                    <a:pt x="10407" y="1552"/>
                    <a:pt x="10492" y="1488"/>
                    <a:pt x="10523" y="1388"/>
                  </a:cubicBezTo>
                  <a:cubicBezTo>
                    <a:pt x="10587" y="1197"/>
                    <a:pt x="10619" y="1001"/>
                    <a:pt x="10619" y="800"/>
                  </a:cubicBezTo>
                  <a:cubicBezTo>
                    <a:pt x="10619" y="594"/>
                    <a:pt x="10592" y="393"/>
                    <a:pt x="10534" y="197"/>
                  </a:cubicBezTo>
                  <a:cubicBezTo>
                    <a:pt x="10502" y="107"/>
                    <a:pt x="10417" y="38"/>
                    <a:pt x="10322" y="38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7334235" y="1582445"/>
              <a:ext cx="1941284" cy="195709"/>
            </a:xfrm>
            <a:custGeom>
              <a:avLst/>
              <a:gdLst/>
              <a:ahLst/>
              <a:cxnLst/>
              <a:rect l="l" t="t" r="r" b="b"/>
              <a:pathLst>
                <a:path w="10455" h="1054" extrusionOk="0">
                  <a:moveTo>
                    <a:pt x="10439" y="1"/>
                  </a:moveTo>
                  <a:cubicBezTo>
                    <a:pt x="10428" y="154"/>
                    <a:pt x="10391" y="297"/>
                    <a:pt x="10365" y="397"/>
                  </a:cubicBezTo>
                  <a:cubicBezTo>
                    <a:pt x="10349" y="472"/>
                    <a:pt x="10296" y="519"/>
                    <a:pt x="10227" y="519"/>
                  </a:cubicBezTo>
                  <a:lnTo>
                    <a:pt x="1" y="482"/>
                  </a:lnTo>
                  <a:lnTo>
                    <a:pt x="1" y="1017"/>
                  </a:lnTo>
                  <a:lnTo>
                    <a:pt x="10227" y="1054"/>
                  </a:lnTo>
                  <a:cubicBezTo>
                    <a:pt x="10296" y="1054"/>
                    <a:pt x="10349" y="1011"/>
                    <a:pt x="10365" y="937"/>
                  </a:cubicBezTo>
                  <a:cubicBezTo>
                    <a:pt x="10407" y="773"/>
                    <a:pt x="10455" y="546"/>
                    <a:pt x="10455" y="281"/>
                  </a:cubicBezTo>
                  <a:cubicBezTo>
                    <a:pt x="10455" y="180"/>
                    <a:pt x="10444" y="90"/>
                    <a:pt x="10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7398297" y="1772217"/>
              <a:ext cx="1554884" cy="111224"/>
            </a:xfrm>
            <a:custGeom>
              <a:avLst/>
              <a:gdLst/>
              <a:ahLst/>
              <a:cxnLst/>
              <a:rect l="l" t="t" r="r" b="b"/>
              <a:pathLst>
                <a:path w="8374" h="599" extrusionOk="0">
                  <a:moveTo>
                    <a:pt x="5" y="0"/>
                  </a:moveTo>
                  <a:lnTo>
                    <a:pt x="0" y="566"/>
                  </a:lnTo>
                  <a:lnTo>
                    <a:pt x="8215" y="598"/>
                  </a:lnTo>
                  <a:cubicBezTo>
                    <a:pt x="8284" y="598"/>
                    <a:pt x="8337" y="556"/>
                    <a:pt x="8347" y="492"/>
                  </a:cubicBezTo>
                  <a:cubicBezTo>
                    <a:pt x="8363" y="439"/>
                    <a:pt x="8374" y="371"/>
                    <a:pt x="8374" y="296"/>
                  </a:cubicBezTo>
                  <a:cubicBezTo>
                    <a:pt x="8374" y="233"/>
                    <a:pt x="8368" y="180"/>
                    <a:pt x="8353" y="132"/>
                  </a:cubicBezTo>
                  <a:cubicBezTo>
                    <a:pt x="8342" y="74"/>
                    <a:pt x="8284" y="27"/>
                    <a:pt x="8220" y="27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7448247" y="1742693"/>
              <a:ext cx="1798868" cy="25624"/>
            </a:xfrm>
            <a:custGeom>
              <a:avLst/>
              <a:gdLst/>
              <a:ahLst/>
              <a:cxnLst/>
              <a:rect l="l" t="t" r="r" b="b"/>
              <a:pathLst>
                <a:path w="9688" h="138" extrusionOk="0">
                  <a:moveTo>
                    <a:pt x="54" y="0"/>
                  </a:moveTo>
                  <a:cubicBezTo>
                    <a:pt x="27" y="0"/>
                    <a:pt x="1" y="27"/>
                    <a:pt x="1" y="53"/>
                  </a:cubicBezTo>
                  <a:cubicBezTo>
                    <a:pt x="1" y="80"/>
                    <a:pt x="27" y="106"/>
                    <a:pt x="54" y="106"/>
                  </a:cubicBezTo>
                  <a:lnTo>
                    <a:pt x="9634" y="138"/>
                  </a:lnTo>
                  <a:cubicBezTo>
                    <a:pt x="9661" y="138"/>
                    <a:pt x="9687" y="111"/>
                    <a:pt x="9687" y="85"/>
                  </a:cubicBezTo>
                  <a:cubicBezTo>
                    <a:pt x="9687" y="59"/>
                    <a:pt x="9661" y="32"/>
                    <a:pt x="9634" y="3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6324842" y="2368829"/>
              <a:ext cx="577279" cy="468848"/>
            </a:xfrm>
            <a:custGeom>
              <a:avLst/>
              <a:gdLst/>
              <a:ahLst/>
              <a:cxnLst/>
              <a:rect l="l" t="t" r="r" b="b"/>
              <a:pathLst>
                <a:path w="3109" h="2525" extrusionOk="0">
                  <a:moveTo>
                    <a:pt x="1949" y="275"/>
                  </a:moveTo>
                  <a:cubicBezTo>
                    <a:pt x="2351" y="275"/>
                    <a:pt x="2695" y="566"/>
                    <a:pt x="2764" y="963"/>
                  </a:cubicBezTo>
                  <a:lnTo>
                    <a:pt x="2796" y="1143"/>
                  </a:lnTo>
                  <a:cubicBezTo>
                    <a:pt x="2833" y="1360"/>
                    <a:pt x="2780" y="1577"/>
                    <a:pt x="2658" y="1763"/>
                  </a:cubicBezTo>
                  <a:cubicBezTo>
                    <a:pt x="2531" y="1948"/>
                    <a:pt x="2341" y="2070"/>
                    <a:pt x="2118" y="2107"/>
                  </a:cubicBezTo>
                  <a:lnTo>
                    <a:pt x="1308" y="2255"/>
                  </a:lnTo>
                  <a:cubicBezTo>
                    <a:pt x="1261" y="2260"/>
                    <a:pt x="1208" y="2265"/>
                    <a:pt x="1160" y="2265"/>
                  </a:cubicBezTo>
                  <a:cubicBezTo>
                    <a:pt x="758" y="2265"/>
                    <a:pt x="414" y="1974"/>
                    <a:pt x="345" y="1577"/>
                  </a:cubicBezTo>
                  <a:lnTo>
                    <a:pt x="313" y="1397"/>
                  </a:lnTo>
                  <a:cubicBezTo>
                    <a:pt x="276" y="1180"/>
                    <a:pt x="329" y="963"/>
                    <a:pt x="451" y="778"/>
                  </a:cubicBezTo>
                  <a:cubicBezTo>
                    <a:pt x="578" y="593"/>
                    <a:pt x="768" y="471"/>
                    <a:pt x="991" y="434"/>
                  </a:cubicBezTo>
                  <a:lnTo>
                    <a:pt x="1801" y="286"/>
                  </a:lnTo>
                  <a:cubicBezTo>
                    <a:pt x="1848" y="281"/>
                    <a:pt x="1901" y="275"/>
                    <a:pt x="1949" y="275"/>
                  </a:cubicBezTo>
                  <a:close/>
                  <a:moveTo>
                    <a:pt x="1949" y="0"/>
                  </a:moveTo>
                  <a:cubicBezTo>
                    <a:pt x="1880" y="0"/>
                    <a:pt x="1816" y="11"/>
                    <a:pt x="1758" y="21"/>
                  </a:cubicBezTo>
                  <a:lnTo>
                    <a:pt x="943" y="169"/>
                  </a:lnTo>
                  <a:cubicBezTo>
                    <a:pt x="657" y="222"/>
                    <a:pt x="409" y="381"/>
                    <a:pt x="234" y="619"/>
                  </a:cubicBezTo>
                  <a:cubicBezTo>
                    <a:pt x="70" y="858"/>
                    <a:pt x="1" y="1149"/>
                    <a:pt x="49" y="1440"/>
                  </a:cubicBezTo>
                  <a:lnTo>
                    <a:pt x="80" y="1620"/>
                  </a:lnTo>
                  <a:cubicBezTo>
                    <a:pt x="176" y="2149"/>
                    <a:pt x="631" y="2525"/>
                    <a:pt x="1160" y="2525"/>
                  </a:cubicBezTo>
                  <a:cubicBezTo>
                    <a:pt x="1229" y="2525"/>
                    <a:pt x="1292" y="2520"/>
                    <a:pt x="1351" y="2504"/>
                  </a:cubicBezTo>
                  <a:lnTo>
                    <a:pt x="2166" y="2361"/>
                  </a:lnTo>
                  <a:cubicBezTo>
                    <a:pt x="2452" y="2308"/>
                    <a:pt x="2700" y="2149"/>
                    <a:pt x="2875" y="1911"/>
                  </a:cubicBezTo>
                  <a:cubicBezTo>
                    <a:pt x="3039" y="1673"/>
                    <a:pt x="3108" y="1382"/>
                    <a:pt x="3060" y="1090"/>
                  </a:cubicBezTo>
                  <a:lnTo>
                    <a:pt x="3029" y="910"/>
                  </a:lnTo>
                  <a:cubicBezTo>
                    <a:pt x="2933" y="386"/>
                    <a:pt x="2483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6670962" y="2342276"/>
              <a:ext cx="295974" cy="176027"/>
            </a:xfrm>
            <a:custGeom>
              <a:avLst/>
              <a:gdLst/>
              <a:ahLst/>
              <a:cxnLst/>
              <a:rect l="l" t="t" r="r" b="b"/>
              <a:pathLst>
                <a:path w="1594" h="948" extrusionOk="0">
                  <a:moveTo>
                    <a:pt x="1593" y="0"/>
                  </a:moveTo>
                  <a:lnTo>
                    <a:pt x="5" y="286"/>
                  </a:lnTo>
                  <a:cubicBezTo>
                    <a:pt x="0" y="286"/>
                    <a:pt x="858" y="291"/>
                    <a:pt x="995" y="948"/>
                  </a:cubicBezTo>
                  <a:cubicBezTo>
                    <a:pt x="884" y="392"/>
                    <a:pt x="1593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6647380" y="2317023"/>
              <a:ext cx="346108" cy="225790"/>
            </a:xfrm>
            <a:custGeom>
              <a:avLst/>
              <a:gdLst/>
              <a:ahLst/>
              <a:cxnLst/>
              <a:rect l="l" t="t" r="r" b="b"/>
              <a:pathLst>
                <a:path w="1864" h="1216" extrusionOk="0">
                  <a:moveTo>
                    <a:pt x="1244" y="353"/>
                  </a:moveTo>
                  <a:cubicBezTo>
                    <a:pt x="1170" y="443"/>
                    <a:pt x="1096" y="538"/>
                    <a:pt x="1053" y="655"/>
                  </a:cubicBezTo>
                  <a:cubicBezTo>
                    <a:pt x="963" y="565"/>
                    <a:pt x="868" y="496"/>
                    <a:pt x="768" y="443"/>
                  </a:cubicBezTo>
                  <a:lnTo>
                    <a:pt x="1244" y="353"/>
                  </a:lnTo>
                  <a:close/>
                  <a:moveTo>
                    <a:pt x="1725" y="0"/>
                  </a:moveTo>
                  <a:cubicBezTo>
                    <a:pt x="1716" y="0"/>
                    <a:pt x="1708" y="1"/>
                    <a:pt x="1699" y="4"/>
                  </a:cubicBezTo>
                  <a:lnTo>
                    <a:pt x="111" y="290"/>
                  </a:lnTo>
                  <a:cubicBezTo>
                    <a:pt x="48" y="300"/>
                    <a:pt x="0" y="358"/>
                    <a:pt x="5" y="427"/>
                  </a:cubicBezTo>
                  <a:cubicBezTo>
                    <a:pt x="11" y="491"/>
                    <a:pt x="64" y="544"/>
                    <a:pt x="138" y="544"/>
                  </a:cubicBezTo>
                  <a:cubicBezTo>
                    <a:pt x="169" y="544"/>
                    <a:pt x="895" y="560"/>
                    <a:pt x="1006" y="1099"/>
                  </a:cubicBezTo>
                  <a:cubicBezTo>
                    <a:pt x="1006" y="1174"/>
                    <a:pt x="1064" y="1216"/>
                    <a:pt x="1122" y="1216"/>
                  </a:cubicBezTo>
                  <a:lnTo>
                    <a:pt x="1149" y="1216"/>
                  </a:lnTo>
                  <a:cubicBezTo>
                    <a:pt x="1223" y="1200"/>
                    <a:pt x="1270" y="1131"/>
                    <a:pt x="1255" y="1057"/>
                  </a:cubicBezTo>
                  <a:cubicBezTo>
                    <a:pt x="1165" y="607"/>
                    <a:pt x="1779" y="247"/>
                    <a:pt x="1784" y="247"/>
                  </a:cubicBezTo>
                  <a:cubicBezTo>
                    <a:pt x="1837" y="216"/>
                    <a:pt x="1863" y="147"/>
                    <a:pt x="1847" y="88"/>
                  </a:cubicBezTo>
                  <a:cubicBezTo>
                    <a:pt x="1829" y="39"/>
                    <a:pt x="1776" y="0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6184463" y="2451274"/>
              <a:ext cx="265522" cy="214463"/>
            </a:xfrm>
            <a:custGeom>
              <a:avLst/>
              <a:gdLst/>
              <a:ahLst/>
              <a:cxnLst/>
              <a:rect l="l" t="t" r="r" b="b"/>
              <a:pathLst>
                <a:path w="1430" h="1155" extrusionOk="0">
                  <a:moveTo>
                    <a:pt x="1429" y="1"/>
                  </a:moveTo>
                  <a:lnTo>
                    <a:pt x="0" y="451"/>
                  </a:lnTo>
                  <a:cubicBezTo>
                    <a:pt x="0" y="451"/>
                    <a:pt x="831" y="493"/>
                    <a:pt x="969" y="1155"/>
                  </a:cubicBezTo>
                  <a:cubicBezTo>
                    <a:pt x="858" y="599"/>
                    <a:pt x="142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6159766" y="2427135"/>
              <a:ext cx="316770" cy="263112"/>
            </a:xfrm>
            <a:custGeom>
              <a:avLst/>
              <a:gdLst/>
              <a:ahLst/>
              <a:cxnLst/>
              <a:rect l="l" t="t" r="r" b="b"/>
              <a:pathLst>
                <a:path w="1706" h="1417" extrusionOk="0">
                  <a:moveTo>
                    <a:pt x="1208" y="385"/>
                  </a:moveTo>
                  <a:lnTo>
                    <a:pt x="1208" y="385"/>
                  </a:lnTo>
                  <a:cubicBezTo>
                    <a:pt x="1128" y="512"/>
                    <a:pt x="1059" y="655"/>
                    <a:pt x="1012" y="819"/>
                  </a:cubicBezTo>
                  <a:cubicBezTo>
                    <a:pt x="901" y="702"/>
                    <a:pt x="758" y="623"/>
                    <a:pt x="636" y="570"/>
                  </a:cubicBezTo>
                  <a:lnTo>
                    <a:pt x="1208" y="385"/>
                  </a:lnTo>
                  <a:close/>
                  <a:moveTo>
                    <a:pt x="1556" y="1"/>
                  </a:moveTo>
                  <a:cubicBezTo>
                    <a:pt x="1546" y="1"/>
                    <a:pt x="1536" y="2"/>
                    <a:pt x="1525" y="4"/>
                  </a:cubicBezTo>
                  <a:lnTo>
                    <a:pt x="96" y="454"/>
                  </a:lnTo>
                  <a:cubicBezTo>
                    <a:pt x="38" y="475"/>
                    <a:pt x="1" y="533"/>
                    <a:pt x="6" y="602"/>
                  </a:cubicBezTo>
                  <a:cubicBezTo>
                    <a:pt x="11" y="665"/>
                    <a:pt x="64" y="713"/>
                    <a:pt x="133" y="713"/>
                  </a:cubicBezTo>
                  <a:cubicBezTo>
                    <a:pt x="160" y="713"/>
                    <a:pt x="863" y="761"/>
                    <a:pt x="980" y="1311"/>
                  </a:cubicBezTo>
                  <a:cubicBezTo>
                    <a:pt x="991" y="1375"/>
                    <a:pt x="1043" y="1417"/>
                    <a:pt x="1102" y="1417"/>
                  </a:cubicBezTo>
                  <a:lnTo>
                    <a:pt x="1128" y="1417"/>
                  </a:lnTo>
                  <a:cubicBezTo>
                    <a:pt x="1202" y="1401"/>
                    <a:pt x="1250" y="1332"/>
                    <a:pt x="1234" y="1258"/>
                  </a:cubicBezTo>
                  <a:cubicBezTo>
                    <a:pt x="1139" y="776"/>
                    <a:pt x="1652" y="231"/>
                    <a:pt x="1657" y="226"/>
                  </a:cubicBezTo>
                  <a:cubicBezTo>
                    <a:pt x="1700" y="178"/>
                    <a:pt x="1705" y="115"/>
                    <a:pt x="1679" y="67"/>
                  </a:cubicBezTo>
                  <a:cubicBezTo>
                    <a:pt x="1652" y="23"/>
                    <a:pt x="1607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6499944" y="2358060"/>
              <a:ext cx="128119" cy="353539"/>
            </a:xfrm>
            <a:custGeom>
              <a:avLst/>
              <a:gdLst/>
              <a:ahLst/>
              <a:cxnLst/>
              <a:rect l="l" t="t" r="r" b="b"/>
              <a:pathLst>
                <a:path w="690" h="1904" extrusionOk="0">
                  <a:moveTo>
                    <a:pt x="348" y="0"/>
                  </a:moveTo>
                  <a:cubicBezTo>
                    <a:pt x="312" y="0"/>
                    <a:pt x="275" y="9"/>
                    <a:pt x="238" y="26"/>
                  </a:cubicBezTo>
                  <a:cubicBezTo>
                    <a:pt x="132" y="74"/>
                    <a:pt x="80" y="190"/>
                    <a:pt x="74" y="333"/>
                  </a:cubicBezTo>
                  <a:cubicBezTo>
                    <a:pt x="58" y="677"/>
                    <a:pt x="0" y="1053"/>
                    <a:pt x="164" y="1371"/>
                  </a:cubicBezTo>
                  <a:cubicBezTo>
                    <a:pt x="249" y="1545"/>
                    <a:pt x="381" y="1688"/>
                    <a:pt x="508" y="1821"/>
                  </a:cubicBezTo>
                  <a:cubicBezTo>
                    <a:pt x="531" y="1844"/>
                    <a:pt x="580" y="1903"/>
                    <a:pt x="621" y="1903"/>
                  </a:cubicBezTo>
                  <a:cubicBezTo>
                    <a:pt x="636" y="1903"/>
                    <a:pt x="650" y="1895"/>
                    <a:pt x="662" y="1874"/>
                  </a:cubicBezTo>
                  <a:cubicBezTo>
                    <a:pt x="688" y="1821"/>
                    <a:pt x="614" y="1731"/>
                    <a:pt x="593" y="1688"/>
                  </a:cubicBezTo>
                  <a:cubicBezTo>
                    <a:pt x="514" y="1524"/>
                    <a:pt x="450" y="1360"/>
                    <a:pt x="424" y="1180"/>
                  </a:cubicBezTo>
                  <a:lnTo>
                    <a:pt x="424" y="1185"/>
                  </a:lnTo>
                  <a:cubicBezTo>
                    <a:pt x="418" y="1170"/>
                    <a:pt x="424" y="1138"/>
                    <a:pt x="424" y="1127"/>
                  </a:cubicBezTo>
                  <a:cubicBezTo>
                    <a:pt x="424" y="1085"/>
                    <a:pt x="429" y="1048"/>
                    <a:pt x="445" y="1005"/>
                  </a:cubicBezTo>
                  <a:cubicBezTo>
                    <a:pt x="461" y="926"/>
                    <a:pt x="487" y="852"/>
                    <a:pt x="514" y="773"/>
                  </a:cubicBezTo>
                  <a:cubicBezTo>
                    <a:pt x="561" y="656"/>
                    <a:pt x="614" y="540"/>
                    <a:pt x="641" y="413"/>
                  </a:cubicBezTo>
                  <a:cubicBezTo>
                    <a:pt x="689" y="201"/>
                    <a:pt x="52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5995990" y="1455620"/>
              <a:ext cx="525660" cy="535880"/>
            </a:xfrm>
            <a:custGeom>
              <a:avLst/>
              <a:gdLst/>
              <a:ahLst/>
              <a:cxnLst/>
              <a:rect l="l" t="t" r="r" b="b"/>
              <a:pathLst>
                <a:path w="2831" h="2886" extrusionOk="0">
                  <a:moveTo>
                    <a:pt x="2831" y="1"/>
                  </a:moveTo>
                  <a:lnTo>
                    <a:pt x="2831" y="1"/>
                  </a:lnTo>
                  <a:cubicBezTo>
                    <a:pt x="2666" y="32"/>
                    <a:pt x="2513" y="144"/>
                    <a:pt x="2381" y="239"/>
                  </a:cubicBezTo>
                  <a:cubicBezTo>
                    <a:pt x="2296" y="297"/>
                    <a:pt x="2222" y="350"/>
                    <a:pt x="2169" y="398"/>
                  </a:cubicBezTo>
                  <a:cubicBezTo>
                    <a:pt x="2052" y="493"/>
                    <a:pt x="1925" y="625"/>
                    <a:pt x="1714" y="673"/>
                  </a:cubicBezTo>
                  <a:cubicBezTo>
                    <a:pt x="1670" y="686"/>
                    <a:pt x="1609" y="695"/>
                    <a:pt x="1529" y="695"/>
                  </a:cubicBezTo>
                  <a:cubicBezTo>
                    <a:pt x="1512" y="695"/>
                    <a:pt x="1494" y="695"/>
                    <a:pt x="1476" y="694"/>
                  </a:cubicBezTo>
                  <a:cubicBezTo>
                    <a:pt x="1417" y="684"/>
                    <a:pt x="1216" y="668"/>
                    <a:pt x="830" y="350"/>
                  </a:cubicBezTo>
                  <a:cubicBezTo>
                    <a:pt x="576" y="144"/>
                    <a:pt x="544" y="85"/>
                    <a:pt x="406" y="38"/>
                  </a:cubicBezTo>
                  <a:cubicBezTo>
                    <a:pt x="351" y="21"/>
                    <a:pt x="299" y="13"/>
                    <a:pt x="253" y="13"/>
                  </a:cubicBezTo>
                  <a:cubicBezTo>
                    <a:pt x="88" y="13"/>
                    <a:pt x="0" y="111"/>
                    <a:pt x="121" y="202"/>
                  </a:cubicBezTo>
                  <a:cubicBezTo>
                    <a:pt x="195" y="265"/>
                    <a:pt x="290" y="308"/>
                    <a:pt x="364" y="403"/>
                  </a:cubicBezTo>
                  <a:cubicBezTo>
                    <a:pt x="491" y="546"/>
                    <a:pt x="459" y="625"/>
                    <a:pt x="602" y="885"/>
                  </a:cubicBezTo>
                  <a:cubicBezTo>
                    <a:pt x="676" y="1001"/>
                    <a:pt x="766" y="1170"/>
                    <a:pt x="946" y="1313"/>
                  </a:cubicBezTo>
                  <a:cubicBezTo>
                    <a:pt x="1131" y="1462"/>
                    <a:pt x="1200" y="1419"/>
                    <a:pt x="1264" y="1525"/>
                  </a:cubicBezTo>
                  <a:cubicBezTo>
                    <a:pt x="1370" y="1700"/>
                    <a:pt x="1269" y="1869"/>
                    <a:pt x="1243" y="2181"/>
                  </a:cubicBezTo>
                  <a:cubicBezTo>
                    <a:pt x="1232" y="2346"/>
                    <a:pt x="1269" y="2658"/>
                    <a:pt x="1349" y="2885"/>
                  </a:cubicBezTo>
                  <a:cubicBezTo>
                    <a:pt x="1587" y="2811"/>
                    <a:pt x="1772" y="2795"/>
                    <a:pt x="1772" y="2795"/>
                  </a:cubicBezTo>
                  <a:lnTo>
                    <a:pt x="2423" y="1832"/>
                  </a:lnTo>
                  <a:lnTo>
                    <a:pt x="2375" y="959"/>
                  </a:lnTo>
                  <a:cubicBezTo>
                    <a:pt x="2375" y="620"/>
                    <a:pt x="2455" y="144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5989863" y="1440023"/>
              <a:ext cx="548499" cy="564289"/>
            </a:xfrm>
            <a:custGeom>
              <a:avLst/>
              <a:gdLst/>
              <a:ahLst/>
              <a:cxnLst/>
              <a:rect l="l" t="t" r="r" b="b"/>
              <a:pathLst>
                <a:path w="2954" h="3039" extrusionOk="0">
                  <a:moveTo>
                    <a:pt x="270" y="175"/>
                  </a:moveTo>
                  <a:cubicBezTo>
                    <a:pt x="312" y="175"/>
                    <a:pt x="360" y="180"/>
                    <a:pt x="397" y="196"/>
                  </a:cubicBezTo>
                  <a:cubicBezTo>
                    <a:pt x="476" y="222"/>
                    <a:pt x="508" y="254"/>
                    <a:pt x="609" y="333"/>
                  </a:cubicBezTo>
                  <a:cubicBezTo>
                    <a:pt x="656" y="371"/>
                    <a:pt x="715" y="423"/>
                    <a:pt x="794" y="487"/>
                  </a:cubicBezTo>
                  <a:cubicBezTo>
                    <a:pt x="1075" y="709"/>
                    <a:pt x="1313" y="831"/>
                    <a:pt x="1487" y="847"/>
                  </a:cubicBezTo>
                  <a:lnTo>
                    <a:pt x="1556" y="847"/>
                  </a:lnTo>
                  <a:cubicBezTo>
                    <a:pt x="1620" y="847"/>
                    <a:pt x="1689" y="842"/>
                    <a:pt x="1747" y="831"/>
                  </a:cubicBezTo>
                  <a:cubicBezTo>
                    <a:pt x="1953" y="783"/>
                    <a:pt x="2085" y="672"/>
                    <a:pt x="2197" y="572"/>
                  </a:cubicBezTo>
                  <a:cubicBezTo>
                    <a:pt x="2213" y="556"/>
                    <a:pt x="2223" y="545"/>
                    <a:pt x="2244" y="529"/>
                  </a:cubicBezTo>
                  <a:cubicBezTo>
                    <a:pt x="2303" y="476"/>
                    <a:pt x="2361" y="434"/>
                    <a:pt x="2430" y="386"/>
                  </a:cubicBezTo>
                  <a:lnTo>
                    <a:pt x="2430" y="386"/>
                  </a:lnTo>
                  <a:cubicBezTo>
                    <a:pt x="2334" y="598"/>
                    <a:pt x="2308" y="847"/>
                    <a:pt x="2308" y="1022"/>
                  </a:cubicBezTo>
                  <a:lnTo>
                    <a:pt x="2355" y="1874"/>
                  </a:lnTo>
                  <a:lnTo>
                    <a:pt x="1752" y="2800"/>
                  </a:lnTo>
                  <a:cubicBezTo>
                    <a:pt x="1694" y="2805"/>
                    <a:pt x="1577" y="2821"/>
                    <a:pt x="1424" y="2869"/>
                  </a:cubicBezTo>
                  <a:cubicBezTo>
                    <a:pt x="1366" y="2662"/>
                    <a:pt x="1339" y="2408"/>
                    <a:pt x="1350" y="2271"/>
                  </a:cubicBezTo>
                  <a:cubicBezTo>
                    <a:pt x="1355" y="2175"/>
                    <a:pt x="1376" y="2085"/>
                    <a:pt x="1392" y="2006"/>
                  </a:cubicBezTo>
                  <a:cubicBezTo>
                    <a:pt x="1424" y="1847"/>
                    <a:pt x="1450" y="1710"/>
                    <a:pt x="1355" y="1561"/>
                  </a:cubicBezTo>
                  <a:cubicBezTo>
                    <a:pt x="1313" y="1493"/>
                    <a:pt x="1260" y="1466"/>
                    <a:pt x="1207" y="1440"/>
                  </a:cubicBezTo>
                  <a:cubicBezTo>
                    <a:pt x="1159" y="1419"/>
                    <a:pt x="1106" y="1392"/>
                    <a:pt x="1027" y="1323"/>
                  </a:cubicBezTo>
                  <a:cubicBezTo>
                    <a:pt x="863" y="1191"/>
                    <a:pt x="773" y="1043"/>
                    <a:pt x="704" y="916"/>
                  </a:cubicBezTo>
                  <a:cubicBezTo>
                    <a:pt x="635" y="805"/>
                    <a:pt x="609" y="725"/>
                    <a:pt x="582" y="656"/>
                  </a:cubicBezTo>
                  <a:cubicBezTo>
                    <a:pt x="556" y="577"/>
                    <a:pt x="529" y="503"/>
                    <a:pt x="455" y="418"/>
                  </a:cubicBezTo>
                  <a:cubicBezTo>
                    <a:pt x="397" y="344"/>
                    <a:pt x="323" y="302"/>
                    <a:pt x="259" y="254"/>
                  </a:cubicBezTo>
                  <a:cubicBezTo>
                    <a:pt x="238" y="238"/>
                    <a:pt x="212" y="222"/>
                    <a:pt x="191" y="206"/>
                  </a:cubicBezTo>
                  <a:cubicBezTo>
                    <a:pt x="185" y="201"/>
                    <a:pt x="180" y="196"/>
                    <a:pt x="175" y="196"/>
                  </a:cubicBezTo>
                  <a:cubicBezTo>
                    <a:pt x="185" y="185"/>
                    <a:pt x="217" y="175"/>
                    <a:pt x="270" y="175"/>
                  </a:cubicBezTo>
                  <a:close/>
                  <a:moveTo>
                    <a:pt x="2870" y="1"/>
                  </a:moveTo>
                  <a:cubicBezTo>
                    <a:pt x="2863" y="1"/>
                    <a:pt x="2855" y="2"/>
                    <a:pt x="2848" y="5"/>
                  </a:cubicBezTo>
                  <a:cubicBezTo>
                    <a:pt x="2694" y="37"/>
                    <a:pt x="2546" y="138"/>
                    <a:pt x="2424" y="222"/>
                  </a:cubicBezTo>
                  <a:lnTo>
                    <a:pt x="2371" y="254"/>
                  </a:lnTo>
                  <a:cubicBezTo>
                    <a:pt x="2297" y="307"/>
                    <a:pt x="2218" y="360"/>
                    <a:pt x="2149" y="418"/>
                  </a:cubicBezTo>
                  <a:cubicBezTo>
                    <a:pt x="2138" y="434"/>
                    <a:pt x="2117" y="445"/>
                    <a:pt x="2107" y="461"/>
                  </a:cubicBezTo>
                  <a:cubicBezTo>
                    <a:pt x="2001" y="550"/>
                    <a:pt x="1895" y="646"/>
                    <a:pt x="1726" y="683"/>
                  </a:cubicBezTo>
                  <a:cubicBezTo>
                    <a:pt x="1678" y="695"/>
                    <a:pt x="1624" y="701"/>
                    <a:pt x="1569" y="701"/>
                  </a:cubicBezTo>
                  <a:cubicBezTo>
                    <a:pt x="1551" y="701"/>
                    <a:pt x="1532" y="700"/>
                    <a:pt x="1514" y="699"/>
                  </a:cubicBezTo>
                  <a:cubicBezTo>
                    <a:pt x="1371" y="683"/>
                    <a:pt x="1159" y="566"/>
                    <a:pt x="905" y="365"/>
                  </a:cubicBezTo>
                  <a:cubicBezTo>
                    <a:pt x="826" y="307"/>
                    <a:pt x="773" y="254"/>
                    <a:pt x="725" y="217"/>
                  </a:cubicBezTo>
                  <a:cubicBezTo>
                    <a:pt x="630" y="127"/>
                    <a:pt x="566" y="74"/>
                    <a:pt x="461" y="42"/>
                  </a:cubicBezTo>
                  <a:cubicBezTo>
                    <a:pt x="402" y="21"/>
                    <a:pt x="344" y="16"/>
                    <a:pt x="286" y="16"/>
                  </a:cubicBezTo>
                  <a:cubicBezTo>
                    <a:pt x="154" y="16"/>
                    <a:pt x="53" y="69"/>
                    <a:pt x="26" y="148"/>
                  </a:cubicBezTo>
                  <a:cubicBezTo>
                    <a:pt x="11" y="180"/>
                    <a:pt x="0" y="259"/>
                    <a:pt x="106" y="339"/>
                  </a:cubicBezTo>
                  <a:cubicBezTo>
                    <a:pt x="127" y="360"/>
                    <a:pt x="154" y="376"/>
                    <a:pt x="180" y="392"/>
                  </a:cubicBezTo>
                  <a:cubicBezTo>
                    <a:pt x="238" y="434"/>
                    <a:pt x="291" y="471"/>
                    <a:pt x="339" y="524"/>
                  </a:cubicBezTo>
                  <a:cubicBezTo>
                    <a:pt x="397" y="593"/>
                    <a:pt x="408" y="646"/>
                    <a:pt x="434" y="720"/>
                  </a:cubicBezTo>
                  <a:cubicBezTo>
                    <a:pt x="461" y="783"/>
                    <a:pt x="487" y="879"/>
                    <a:pt x="561" y="1000"/>
                  </a:cubicBezTo>
                  <a:cubicBezTo>
                    <a:pt x="635" y="1127"/>
                    <a:pt x="736" y="1307"/>
                    <a:pt x="926" y="1461"/>
                  </a:cubicBezTo>
                  <a:cubicBezTo>
                    <a:pt x="1027" y="1540"/>
                    <a:pt x="1090" y="1567"/>
                    <a:pt x="1138" y="1593"/>
                  </a:cubicBezTo>
                  <a:cubicBezTo>
                    <a:pt x="1186" y="1609"/>
                    <a:pt x="1207" y="1620"/>
                    <a:pt x="1223" y="1651"/>
                  </a:cubicBezTo>
                  <a:cubicBezTo>
                    <a:pt x="1276" y="1736"/>
                    <a:pt x="1265" y="1816"/>
                    <a:pt x="1228" y="1980"/>
                  </a:cubicBezTo>
                  <a:cubicBezTo>
                    <a:pt x="1217" y="2059"/>
                    <a:pt x="1196" y="2154"/>
                    <a:pt x="1191" y="2260"/>
                  </a:cubicBezTo>
                  <a:cubicBezTo>
                    <a:pt x="1175" y="2440"/>
                    <a:pt x="1212" y="2758"/>
                    <a:pt x="1297" y="2996"/>
                  </a:cubicBezTo>
                  <a:cubicBezTo>
                    <a:pt x="1313" y="3017"/>
                    <a:pt x="1344" y="3038"/>
                    <a:pt x="1376" y="3038"/>
                  </a:cubicBezTo>
                  <a:cubicBezTo>
                    <a:pt x="1382" y="3038"/>
                    <a:pt x="1392" y="3038"/>
                    <a:pt x="1403" y="3033"/>
                  </a:cubicBezTo>
                  <a:cubicBezTo>
                    <a:pt x="1630" y="2959"/>
                    <a:pt x="1805" y="2954"/>
                    <a:pt x="1805" y="2954"/>
                  </a:cubicBezTo>
                  <a:cubicBezTo>
                    <a:pt x="1831" y="2954"/>
                    <a:pt x="1853" y="2943"/>
                    <a:pt x="1868" y="2922"/>
                  </a:cubicBezTo>
                  <a:lnTo>
                    <a:pt x="2514" y="1953"/>
                  </a:lnTo>
                  <a:cubicBezTo>
                    <a:pt x="2520" y="1943"/>
                    <a:pt x="2530" y="1921"/>
                    <a:pt x="2530" y="1911"/>
                  </a:cubicBezTo>
                  <a:lnTo>
                    <a:pt x="2482" y="1037"/>
                  </a:lnTo>
                  <a:cubicBezTo>
                    <a:pt x="2482" y="773"/>
                    <a:pt x="2535" y="296"/>
                    <a:pt x="2890" y="154"/>
                  </a:cubicBezTo>
                  <a:cubicBezTo>
                    <a:pt x="2932" y="143"/>
                    <a:pt x="2954" y="95"/>
                    <a:pt x="2938" y="58"/>
                  </a:cubicBezTo>
                  <a:cubicBezTo>
                    <a:pt x="2929" y="24"/>
                    <a:pt x="2900" y="1"/>
                    <a:pt x="2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7438591" y="1812511"/>
              <a:ext cx="1493053" cy="24696"/>
            </a:xfrm>
            <a:custGeom>
              <a:avLst/>
              <a:gdLst/>
              <a:ahLst/>
              <a:cxnLst/>
              <a:rect l="l" t="t" r="r" b="b"/>
              <a:pathLst>
                <a:path w="8041" h="133" extrusionOk="0">
                  <a:moveTo>
                    <a:pt x="53" y="0"/>
                  </a:moveTo>
                  <a:cubicBezTo>
                    <a:pt x="27" y="0"/>
                    <a:pt x="0" y="27"/>
                    <a:pt x="0" y="53"/>
                  </a:cubicBezTo>
                  <a:cubicBezTo>
                    <a:pt x="0" y="85"/>
                    <a:pt x="27" y="106"/>
                    <a:pt x="53" y="106"/>
                  </a:cubicBezTo>
                  <a:lnTo>
                    <a:pt x="7987" y="132"/>
                  </a:lnTo>
                  <a:cubicBezTo>
                    <a:pt x="8014" y="132"/>
                    <a:pt x="8040" y="106"/>
                    <a:pt x="8040" y="79"/>
                  </a:cubicBezTo>
                  <a:cubicBezTo>
                    <a:pt x="8040" y="53"/>
                    <a:pt x="8014" y="27"/>
                    <a:pt x="7987" y="2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6113530" y="1448750"/>
              <a:ext cx="1334854" cy="1086243"/>
            </a:xfrm>
            <a:custGeom>
              <a:avLst/>
              <a:gdLst/>
              <a:ahLst/>
              <a:cxnLst/>
              <a:rect l="l" t="t" r="r" b="b"/>
              <a:pathLst>
                <a:path w="7189" h="5850" extrusionOk="0">
                  <a:moveTo>
                    <a:pt x="2452" y="1"/>
                  </a:moveTo>
                  <a:cubicBezTo>
                    <a:pt x="2367" y="1"/>
                    <a:pt x="2277" y="11"/>
                    <a:pt x="2192" y="27"/>
                  </a:cubicBezTo>
                  <a:cubicBezTo>
                    <a:pt x="1822" y="175"/>
                    <a:pt x="1737" y="652"/>
                    <a:pt x="1737" y="985"/>
                  </a:cubicBezTo>
                  <a:lnTo>
                    <a:pt x="1689" y="2737"/>
                  </a:lnTo>
                  <a:lnTo>
                    <a:pt x="1112" y="2827"/>
                  </a:lnTo>
                  <a:cubicBezTo>
                    <a:pt x="1112" y="2827"/>
                    <a:pt x="927" y="2843"/>
                    <a:pt x="689" y="2912"/>
                  </a:cubicBezTo>
                  <a:cubicBezTo>
                    <a:pt x="599" y="2949"/>
                    <a:pt x="409" y="3023"/>
                    <a:pt x="234" y="3219"/>
                  </a:cubicBezTo>
                  <a:cubicBezTo>
                    <a:pt x="96" y="3367"/>
                    <a:pt x="38" y="3526"/>
                    <a:pt x="1" y="3621"/>
                  </a:cubicBezTo>
                  <a:cubicBezTo>
                    <a:pt x="890" y="3626"/>
                    <a:pt x="1631" y="4738"/>
                    <a:pt x="869" y="5850"/>
                  </a:cubicBezTo>
                  <a:lnTo>
                    <a:pt x="1467" y="5791"/>
                  </a:lnTo>
                  <a:cubicBezTo>
                    <a:pt x="1737" y="5712"/>
                    <a:pt x="1742" y="5373"/>
                    <a:pt x="2108" y="5299"/>
                  </a:cubicBezTo>
                  <a:lnTo>
                    <a:pt x="6263" y="4547"/>
                  </a:lnTo>
                  <a:cubicBezTo>
                    <a:pt x="6406" y="4521"/>
                    <a:pt x="6522" y="4420"/>
                    <a:pt x="6564" y="4283"/>
                  </a:cubicBezTo>
                  <a:cubicBezTo>
                    <a:pt x="6612" y="4145"/>
                    <a:pt x="6601" y="3563"/>
                    <a:pt x="6734" y="3288"/>
                  </a:cubicBezTo>
                  <a:cubicBezTo>
                    <a:pt x="6840" y="3065"/>
                    <a:pt x="6956" y="3018"/>
                    <a:pt x="7030" y="2960"/>
                  </a:cubicBezTo>
                  <a:cubicBezTo>
                    <a:pt x="7120" y="2885"/>
                    <a:pt x="7184" y="2774"/>
                    <a:pt x="7184" y="2653"/>
                  </a:cubicBezTo>
                  <a:lnTo>
                    <a:pt x="7189" y="334"/>
                  </a:lnTo>
                  <a:cubicBezTo>
                    <a:pt x="7189" y="334"/>
                    <a:pt x="7131" y="17"/>
                    <a:pt x="6760" y="17"/>
                  </a:cubicBezTo>
                  <a:cubicBezTo>
                    <a:pt x="6183" y="17"/>
                    <a:pt x="4421" y="6"/>
                    <a:pt x="2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6101832" y="1437052"/>
              <a:ext cx="1361406" cy="1114652"/>
            </a:xfrm>
            <a:custGeom>
              <a:avLst/>
              <a:gdLst/>
              <a:ahLst/>
              <a:cxnLst/>
              <a:rect l="l" t="t" r="r" b="b"/>
              <a:pathLst>
                <a:path w="7332" h="6003" extrusionOk="0">
                  <a:moveTo>
                    <a:pt x="2515" y="148"/>
                  </a:moveTo>
                  <a:cubicBezTo>
                    <a:pt x="3976" y="159"/>
                    <a:pt x="5320" y="159"/>
                    <a:pt x="6151" y="164"/>
                  </a:cubicBezTo>
                  <a:lnTo>
                    <a:pt x="6818" y="164"/>
                  </a:lnTo>
                  <a:cubicBezTo>
                    <a:pt x="7098" y="164"/>
                    <a:pt x="7162" y="371"/>
                    <a:pt x="7173" y="408"/>
                  </a:cubicBezTo>
                  <a:lnTo>
                    <a:pt x="7162" y="2726"/>
                  </a:lnTo>
                  <a:cubicBezTo>
                    <a:pt x="7162" y="2816"/>
                    <a:pt x="7120" y="2901"/>
                    <a:pt x="7046" y="2970"/>
                  </a:cubicBezTo>
                  <a:cubicBezTo>
                    <a:pt x="7030" y="2985"/>
                    <a:pt x="7019" y="2991"/>
                    <a:pt x="7003" y="3001"/>
                  </a:cubicBezTo>
                  <a:cubicBezTo>
                    <a:pt x="6924" y="3054"/>
                    <a:pt x="6829" y="3128"/>
                    <a:pt x="6728" y="3330"/>
                  </a:cubicBezTo>
                  <a:cubicBezTo>
                    <a:pt x="6633" y="3520"/>
                    <a:pt x="6606" y="3822"/>
                    <a:pt x="6590" y="4071"/>
                  </a:cubicBezTo>
                  <a:cubicBezTo>
                    <a:pt x="6585" y="4182"/>
                    <a:pt x="6569" y="4288"/>
                    <a:pt x="6559" y="4325"/>
                  </a:cubicBezTo>
                  <a:cubicBezTo>
                    <a:pt x="6522" y="4441"/>
                    <a:pt x="6432" y="4520"/>
                    <a:pt x="6320" y="4536"/>
                  </a:cubicBezTo>
                  <a:lnTo>
                    <a:pt x="2165" y="5293"/>
                  </a:lnTo>
                  <a:cubicBezTo>
                    <a:pt x="1932" y="5341"/>
                    <a:pt x="1827" y="5479"/>
                    <a:pt x="1731" y="5595"/>
                  </a:cubicBezTo>
                  <a:cubicBezTo>
                    <a:pt x="1673" y="5674"/>
                    <a:pt x="1620" y="5748"/>
                    <a:pt x="1520" y="5780"/>
                  </a:cubicBezTo>
                  <a:lnTo>
                    <a:pt x="1096" y="5823"/>
                  </a:lnTo>
                  <a:cubicBezTo>
                    <a:pt x="1387" y="5320"/>
                    <a:pt x="1424" y="4775"/>
                    <a:pt x="1175" y="4314"/>
                  </a:cubicBezTo>
                  <a:cubicBezTo>
                    <a:pt x="974" y="3917"/>
                    <a:pt x="604" y="3658"/>
                    <a:pt x="191" y="3615"/>
                  </a:cubicBezTo>
                  <a:cubicBezTo>
                    <a:pt x="239" y="3520"/>
                    <a:pt x="297" y="3419"/>
                    <a:pt x="371" y="3340"/>
                  </a:cubicBezTo>
                  <a:cubicBezTo>
                    <a:pt x="514" y="3176"/>
                    <a:pt x="683" y="3097"/>
                    <a:pt x="794" y="3054"/>
                  </a:cubicBezTo>
                  <a:cubicBezTo>
                    <a:pt x="1017" y="2991"/>
                    <a:pt x="1197" y="2975"/>
                    <a:pt x="1197" y="2975"/>
                  </a:cubicBezTo>
                  <a:lnTo>
                    <a:pt x="1202" y="2975"/>
                  </a:lnTo>
                  <a:lnTo>
                    <a:pt x="1758" y="2874"/>
                  </a:lnTo>
                  <a:cubicBezTo>
                    <a:pt x="1800" y="2869"/>
                    <a:pt x="1827" y="2837"/>
                    <a:pt x="1827" y="2805"/>
                  </a:cubicBezTo>
                  <a:lnTo>
                    <a:pt x="1874" y="1059"/>
                  </a:lnTo>
                  <a:cubicBezTo>
                    <a:pt x="1874" y="784"/>
                    <a:pt x="1927" y="318"/>
                    <a:pt x="2276" y="175"/>
                  </a:cubicBezTo>
                  <a:cubicBezTo>
                    <a:pt x="2356" y="164"/>
                    <a:pt x="2435" y="148"/>
                    <a:pt x="2515" y="148"/>
                  </a:cubicBezTo>
                  <a:close/>
                  <a:moveTo>
                    <a:pt x="2515" y="0"/>
                  </a:moveTo>
                  <a:cubicBezTo>
                    <a:pt x="2419" y="0"/>
                    <a:pt x="2329" y="5"/>
                    <a:pt x="2234" y="27"/>
                  </a:cubicBezTo>
                  <a:cubicBezTo>
                    <a:pt x="2229" y="27"/>
                    <a:pt x="2229" y="27"/>
                    <a:pt x="2224" y="32"/>
                  </a:cubicBezTo>
                  <a:cubicBezTo>
                    <a:pt x="1784" y="201"/>
                    <a:pt x="1710" y="752"/>
                    <a:pt x="1710" y="1064"/>
                  </a:cubicBezTo>
                  <a:lnTo>
                    <a:pt x="1668" y="2742"/>
                  </a:lnTo>
                  <a:lnTo>
                    <a:pt x="1181" y="2832"/>
                  </a:lnTo>
                  <a:cubicBezTo>
                    <a:pt x="1149" y="2832"/>
                    <a:pt x="969" y="2848"/>
                    <a:pt x="747" y="2917"/>
                  </a:cubicBezTo>
                  <a:cubicBezTo>
                    <a:pt x="614" y="2964"/>
                    <a:pt x="424" y="3060"/>
                    <a:pt x="249" y="3245"/>
                  </a:cubicBezTo>
                  <a:cubicBezTo>
                    <a:pt x="138" y="3372"/>
                    <a:pt x="53" y="3520"/>
                    <a:pt x="6" y="3679"/>
                  </a:cubicBezTo>
                  <a:cubicBezTo>
                    <a:pt x="0" y="3705"/>
                    <a:pt x="0" y="3732"/>
                    <a:pt x="16" y="3748"/>
                  </a:cubicBezTo>
                  <a:cubicBezTo>
                    <a:pt x="37" y="3769"/>
                    <a:pt x="59" y="3785"/>
                    <a:pt x="85" y="3785"/>
                  </a:cubicBezTo>
                  <a:cubicBezTo>
                    <a:pt x="477" y="3785"/>
                    <a:pt x="847" y="4023"/>
                    <a:pt x="1043" y="4399"/>
                  </a:cubicBezTo>
                  <a:cubicBezTo>
                    <a:pt x="1281" y="4849"/>
                    <a:pt x="1223" y="5389"/>
                    <a:pt x="884" y="5886"/>
                  </a:cubicBezTo>
                  <a:cubicBezTo>
                    <a:pt x="863" y="5913"/>
                    <a:pt x="863" y="5944"/>
                    <a:pt x="884" y="5971"/>
                  </a:cubicBezTo>
                  <a:cubicBezTo>
                    <a:pt x="895" y="5981"/>
                    <a:pt x="921" y="5992"/>
                    <a:pt x="948" y="6003"/>
                  </a:cubicBezTo>
                  <a:lnTo>
                    <a:pt x="953" y="6003"/>
                  </a:lnTo>
                  <a:lnTo>
                    <a:pt x="1546" y="5939"/>
                  </a:lnTo>
                  <a:lnTo>
                    <a:pt x="1562" y="5939"/>
                  </a:lnTo>
                  <a:cubicBezTo>
                    <a:pt x="1705" y="5897"/>
                    <a:pt x="1784" y="5796"/>
                    <a:pt x="1864" y="5696"/>
                  </a:cubicBezTo>
                  <a:cubicBezTo>
                    <a:pt x="1948" y="5590"/>
                    <a:pt x="2022" y="5484"/>
                    <a:pt x="2197" y="5452"/>
                  </a:cubicBezTo>
                  <a:lnTo>
                    <a:pt x="6352" y="4695"/>
                  </a:lnTo>
                  <a:cubicBezTo>
                    <a:pt x="6522" y="4663"/>
                    <a:pt x="6659" y="4542"/>
                    <a:pt x="6712" y="4378"/>
                  </a:cubicBezTo>
                  <a:cubicBezTo>
                    <a:pt x="6733" y="4319"/>
                    <a:pt x="6739" y="4219"/>
                    <a:pt x="6754" y="4081"/>
                  </a:cubicBezTo>
                  <a:cubicBezTo>
                    <a:pt x="6776" y="3864"/>
                    <a:pt x="6791" y="3557"/>
                    <a:pt x="6871" y="3393"/>
                  </a:cubicBezTo>
                  <a:cubicBezTo>
                    <a:pt x="6950" y="3234"/>
                    <a:pt x="7030" y="3176"/>
                    <a:pt x="7098" y="3128"/>
                  </a:cubicBezTo>
                  <a:cubicBezTo>
                    <a:pt x="7120" y="3112"/>
                    <a:pt x="7130" y="3102"/>
                    <a:pt x="7146" y="3097"/>
                  </a:cubicBezTo>
                  <a:cubicBezTo>
                    <a:pt x="7257" y="3001"/>
                    <a:pt x="7321" y="2869"/>
                    <a:pt x="7321" y="2731"/>
                  </a:cubicBezTo>
                  <a:lnTo>
                    <a:pt x="7331" y="408"/>
                  </a:lnTo>
                  <a:lnTo>
                    <a:pt x="7331" y="397"/>
                  </a:lnTo>
                  <a:cubicBezTo>
                    <a:pt x="7305" y="265"/>
                    <a:pt x="7173" y="11"/>
                    <a:pt x="6818" y="11"/>
                  </a:cubicBezTo>
                  <a:lnTo>
                    <a:pt x="6151" y="11"/>
                  </a:lnTo>
                  <a:cubicBezTo>
                    <a:pt x="5320" y="11"/>
                    <a:pt x="3970" y="5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6117615" y="1801555"/>
              <a:ext cx="1331883" cy="735488"/>
            </a:xfrm>
            <a:custGeom>
              <a:avLst/>
              <a:gdLst/>
              <a:ahLst/>
              <a:cxnLst/>
              <a:rect l="l" t="t" r="r" b="b"/>
              <a:pathLst>
                <a:path w="7173" h="3961" extrusionOk="0">
                  <a:moveTo>
                    <a:pt x="1689" y="1"/>
                  </a:moveTo>
                  <a:lnTo>
                    <a:pt x="1667" y="837"/>
                  </a:lnTo>
                  <a:lnTo>
                    <a:pt x="1112" y="932"/>
                  </a:lnTo>
                  <a:cubicBezTo>
                    <a:pt x="1112" y="932"/>
                    <a:pt x="926" y="948"/>
                    <a:pt x="688" y="1022"/>
                  </a:cubicBezTo>
                  <a:cubicBezTo>
                    <a:pt x="598" y="1054"/>
                    <a:pt x="402" y="1134"/>
                    <a:pt x="233" y="1324"/>
                  </a:cubicBezTo>
                  <a:cubicBezTo>
                    <a:pt x="95" y="1478"/>
                    <a:pt x="32" y="1636"/>
                    <a:pt x="0" y="1726"/>
                  </a:cubicBezTo>
                  <a:cubicBezTo>
                    <a:pt x="879" y="1726"/>
                    <a:pt x="1620" y="2849"/>
                    <a:pt x="863" y="3960"/>
                  </a:cubicBezTo>
                  <a:lnTo>
                    <a:pt x="1456" y="3897"/>
                  </a:lnTo>
                  <a:cubicBezTo>
                    <a:pt x="1726" y="3817"/>
                    <a:pt x="1736" y="3484"/>
                    <a:pt x="2096" y="3410"/>
                  </a:cubicBezTo>
                  <a:lnTo>
                    <a:pt x="6251" y="2653"/>
                  </a:lnTo>
                  <a:cubicBezTo>
                    <a:pt x="6399" y="2626"/>
                    <a:pt x="6511" y="2531"/>
                    <a:pt x="6558" y="2388"/>
                  </a:cubicBezTo>
                  <a:cubicBezTo>
                    <a:pt x="6606" y="2250"/>
                    <a:pt x="6590" y="1668"/>
                    <a:pt x="6722" y="1398"/>
                  </a:cubicBezTo>
                  <a:cubicBezTo>
                    <a:pt x="6828" y="1171"/>
                    <a:pt x="6950" y="1128"/>
                    <a:pt x="7019" y="1065"/>
                  </a:cubicBezTo>
                  <a:cubicBezTo>
                    <a:pt x="7114" y="996"/>
                    <a:pt x="7172" y="880"/>
                    <a:pt x="7172" y="763"/>
                  </a:cubicBezTo>
                  <a:lnTo>
                    <a:pt x="7172" y="22"/>
                  </a:lnTo>
                  <a:lnTo>
                    <a:pt x="5950" y="17"/>
                  </a:lnTo>
                  <a:lnTo>
                    <a:pt x="5944" y="1689"/>
                  </a:lnTo>
                  <a:cubicBezTo>
                    <a:pt x="5944" y="1779"/>
                    <a:pt x="5865" y="1859"/>
                    <a:pt x="5770" y="1859"/>
                  </a:cubicBezTo>
                  <a:lnTo>
                    <a:pt x="2493" y="1848"/>
                  </a:lnTo>
                  <a:cubicBezTo>
                    <a:pt x="2403" y="1848"/>
                    <a:pt x="2324" y="1769"/>
                    <a:pt x="2324" y="1674"/>
                  </a:cubicBezTo>
                  <a:lnTo>
                    <a:pt x="2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7221338" y="1603056"/>
              <a:ext cx="227087" cy="70931"/>
            </a:xfrm>
            <a:custGeom>
              <a:avLst/>
              <a:gdLst/>
              <a:ahLst/>
              <a:cxnLst/>
              <a:rect l="l" t="t" r="r" b="b"/>
              <a:pathLst>
                <a:path w="1223" h="382" extrusionOk="0">
                  <a:moveTo>
                    <a:pt x="0" y="1"/>
                  </a:moveTo>
                  <a:lnTo>
                    <a:pt x="0" y="376"/>
                  </a:lnTo>
                  <a:lnTo>
                    <a:pt x="1223" y="382"/>
                  </a:lnTo>
                  <a:lnTo>
                    <a:pt x="1223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7220224" y="1700356"/>
              <a:ext cx="228201" cy="27667"/>
            </a:xfrm>
            <a:custGeom>
              <a:avLst/>
              <a:gdLst/>
              <a:ahLst/>
              <a:cxnLst/>
              <a:rect l="l" t="t" r="r" b="b"/>
              <a:pathLst>
                <a:path w="1229" h="149" extrusionOk="0">
                  <a:moveTo>
                    <a:pt x="1" y="1"/>
                  </a:moveTo>
                  <a:lnTo>
                    <a:pt x="1" y="144"/>
                  </a:lnTo>
                  <a:lnTo>
                    <a:pt x="1224" y="149"/>
                  </a:lnTo>
                  <a:lnTo>
                    <a:pt x="1229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6589260" y="1488116"/>
              <a:ext cx="813093" cy="42336"/>
            </a:xfrm>
            <a:custGeom>
              <a:avLst/>
              <a:gdLst/>
              <a:ahLst/>
              <a:cxnLst/>
              <a:rect l="l" t="t" r="r" b="b"/>
              <a:pathLst>
                <a:path w="4379" h="228" extrusionOk="0">
                  <a:moveTo>
                    <a:pt x="1" y="0"/>
                  </a:moveTo>
                  <a:lnTo>
                    <a:pt x="1" y="212"/>
                  </a:lnTo>
                  <a:lnTo>
                    <a:pt x="4378" y="228"/>
                  </a:lnTo>
                  <a:lnTo>
                    <a:pt x="4378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7220224" y="1945092"/>
              <a:ext cx="186051" cy="34537"/>
            </a:xfrm>
            <a:custGeom>
              <a:avLst/>
              <a:gdLst/>
              <a:ahLst/>
              <a:cxnLst/>
              <a:rect l="l" t="t" r="r" b="b"/>
              <a:pathLst>
                <a:path w="1002" h="186" extrusionOk="0">
                  <a:moveTo>
                    <a:pt x="1" y="1"/>
                  </a:moveTo>
                  <a:lnTo>
                    <a:pt x="1" y="181"/>
                  </a:lnTo>
                  <a:lnTo>
                    <a:pt x="1001" y="186"/>
                  </a:lnTo>
                  <a:lnTo>
                    <a:pt x="1001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6137112" y="1462491"/>
              <a:ext cx="1296603" cy="1055791"/>
            </a:xfrm>
            <a:custGeom>
              <a:avLst/>
              <a:gdLst/>
              <a:ahLst/>
              <a:cxnLst/>
              <a:rect l="l" t="t" r="r" b="b"/>
              <a:pathLst>
                <a:path w="6983" h="5686" extrusionOk="0">
                  <a:moveTo>
                    <a:pt x="2330" y="175"/>
                  </a:moveTo>
                  <a:cubicBezTo>
                    <a:pt x="3764" y="181"/>
                    <a:pt x="5088" y="181"/>
                    <a:pt x="5924" y="186"/>
                  </a:cubicBezTo>
                  <a:lnTo>
                    <a:pt x="6639" y="186"/>
                  </a:lnTo>
                  <a:cubicBezTo>
                    <a:pt x="6766" y="186"/>
                    <a:pt x="6808" y="255"/>
                    <a:pt x="6829" y="297"/>
                  </a:cubicBezTo>
                  <a:lnTo>
                    <a:pt x="6824" y="2589"/>
                  </a:lnTo>
                  <a:cubicBezTo>
                    <a:pt x="6824" y="2637"/>
                    <a:pt x="6803" y="2674"/>
                    <a:pt x="6766" y="2706"/>
                  </a:cubicBezTo>
                  <a:cubicBezTo>
                    <a:pt x="6755" y="2716"/>
                    <a:pt x="6744" y="2721"/>
                    <a:pt x="6739" y="2727"/>
                  </a:cubicBezTo>
                  <a:lnTo>
                    <a:pt x="6729" y="2727"/>
                  </a:lnTo>
                  <a:cubicBezTo>
                    <a:pt x="6649" y="2785"/>
                    <a:pt x="6517" y="2880"/>
                    <a:pt x="6400" y="3113"/>
                  </a:cubicBezTo>
                  <a:cubicBezTo>
                    <a:pt x="6294" y="3330"/>
                    <a:pt x="6268" y="3653"/>
                    <a:pt x="6247" y="3912"/>
                  </a:cubicBezTo>
                  <a:cubicBezTo>
                    <a:pt x="6242" y="3981"/>
                    <a:pt x="6236" y="4108"/>
                    <a:pt x="6220" y="4135"/>
                  </a:cubicBezTo>
                  <a:cubicBezTo>
                    <a:pt x="6199" y="4188"/>
                    <a:pt x="6162" y="4230"/>
                    <a:pt x="6104" y="4241"/>
                  </a:cubicBezTo>
                  <a:lnTo>
                    <a:pt x="1938" y="4997"/>
                  </a:lnTo>
                  <a:cubicBezTo>
                    <a:pt x="1647" y="5056"/>
                    <a:pt x="1510" y="5236"/>
                    <a:pt x="1420" y="5363"/>
                  </a:cubicBezTo>
                  <a:cubicBezTo>
                    <a:pt x="1367" y="5432"/>
                    <a:pt x="1340" y="5474"/>
                    <a:pt x="1298" y="5495"/>
                  </a:cubicBezTo>
                  <a:lnTo>
                    <a:pt x="1181" y="5506"/>
                  </a:lnTo>
                  <a:cubicBezTo>
                    <a:pt x="1372" y="5029"/>
                    <a:pt x="1356" y="4532"/>
                    <a:pt x="1134" y="4103"/>
                  </a:cubicBezTo>
                  <a:cubicBezTo>
                    <a:pt x="943" y="3738"/>
                    <a:pt x="626" y="3473"/>
                    <a:pt x="255" y="3367"/>
                  </a:cubicBezTo>
                  <a:cubicBezTo>
                    <a:pt x="266" y="3351"/>
                    <a:pt x="287" y="3330"/>
                    <a:pt x="297" y="3309"/>
                  </a:cubicBezTo>
                  <a:cubicBezTo>
                    <a:pt x="419" y="3171"/>
                    <a:pt x="562" y="3103"/>
                    <a:pt x="657" y="3071"/>
                  </a:cubicBezTo>
                  <a:cubicBezTo>
                    <a:pt x="853" y="3013"/>
                    <a:pt x="1023" y="2997"/>
                    <a:pt x="1023" y="2997"/>
                  </a:cubicBezTo>
                  <a:lnTo>
                    <a:pt x="1038" y="2997"/>
                  </a:lnTo>
                  <a:lnTo>
                    <a:pt x="1795" y="2864"/>
                  </a:lnTo>
                  <a:lnTo>
                    <a:pt x="1848" y="922"/>
                  </a:lnTo>
                  <a:cubicBezTo>
                    <a:pt x="1848" y="774"/>
                    <a:pt x="1869" y="313"/>
                    <a:pt x="2139" y="191"/>
                  </a:cubicBezTo>
                  <a:cubicBezTo>
                    <a:pt x="2203" y="181"/>
                    <a:pt x="2266" y="175"/>
                    <a:pt x="2330" y="175"/>
                  </a:cubicBezTo>
                  <a:close/>
                  <a:moveTo>
                    <a:pt x="2325" y="1"/>
                  </a:moveTo>
                  <a:cubicBezTo>
                    <a:pt x="2251" y="1"/>
                    <a:pt x="2171" y="6"/>
                    <a:pt x="2092" y="22"/>
                  </a:cubicBezTo>
                  <a:lnTo>
                    <a:pt x="2076" y="27"/>
                  </a:lnTo>
                  <a:cubicBezTo>
                    <a:pt x="1727" y="170"/>
                    <a:pt x="1689" y="689"/>
                    <a:pt x="1689" y="906"/>
                  </a:cubicBezTo>
                  <a:lnTo>
                    <a:pt x="1637" y="2721"/>
                  </a:lnTo>
                  <a:lnTo>
                    <a:pt x="1007" y="2827"/>
                  </a:lnTo>
                  <a:cubicBezTo>
                    <a:pt x="1007" y="2827"/>
                    <a:pt x="827" y="2838"/>
                    <a:pt x="604" y="2907"/>
                  </a:cubicBezTo>
                  <a:cubicBezTo>
                    <a:pt x="483" y="2944"/>
                    <a:pt x="319" y="3028"/>
                    <a:pt x="181" y="3187"/>
                  </a:cubicBezTo>
                  <a:cubicBezTo>
                    <a:pt x="133" y="3240"/>
                    <a:pt x="86" y="3304"/>
                    <a:pt x="54" y="3367"/>
                  </a:cubicBezTo>
                  <a:lnTo>
                    <a:pt x="1" y="3462"/>
                  </a:lnTo>
                  <a:lnTo>
                    <a:pt x="107" y="3478"/>
                  </a:lnTo>
                  <a:cubicBezTo>
                    <a:pt x="477" y="3552"/>
                    <a:pt x="800" y="3796"/>
                    <a:pt x="985" y="4161"/>
                  </a:cubicBezTo>
                  <a:cubicBezTo>
                    <a:pt x="1203" y="4585"/>
                    <a:pt x="1203" y="5077"/>
                    <a:pt x="975" y="5543"/>
                  </a:cubicBezTo>
                  <a:lnTo>
                    <a:pt x="917" y="5686"/>
                  </a:lnTo>
                  <a:lnTo>
                    <a:pt x="1345" y="5638"/>
                  </a:lnTo>
                  <a:cubicBezTo>
                    <a:pt x="1430" y="5606"/>
                    <a:pt x="1488" y="5532"/>
                    <a:pt x="1552" y="5453"/>
                  </a:cubicBezTo>
                  <a:cubicBezTo>
                    <a:pt x="1637" y="5342"/>
                    <a:pt x="1748" y="5193"/>
                    <a:pt x="1975" y="5151"/>
                  </a:cubicBezTo>
                  <a:lnTo>
                    <a:pt x="6130" y="4394"/>
                  </a:lnTo>
                  <a:cubicBezTo>
                    <a:pt x="6242" y="4373"/>
                    <a:pt x="6332" y="4293"/>
                    <a:pt x="6369" y="4182"/>
                  </a:cubicBezTo>
                  <a:cubicBezTo>
                    <a:pt x="6379" y="4145"/>
                    <a:pt x="6384" y="4055"/>
                    <a:pt x="6400" y="3923"/>
                  </a:cubicBezTo>
                  <a:cubicBezTo>
                    <a:pt x="6416" y="3679"/>
                    <a:pt x="6448" y="3378"/>
                    <a:pt x="6538" y="3182"/>
                  </a:cubicBezTo>
                  <a:cubicBezTo>
                    <a:pt x="6639" y="2986"/>
                    <a:pt x="6734" y="2912"/>
                    <a:pt x="6813" y="2859"/>
                  </a:cubicBezTo>
                  <a:cubicBezTo>
                    <a:pt x="6834" y="2843"/>
                    <a:pt x="6845" y="2838"/>
                    <a:pt x="6856" y="2827"/>
                  </a:cubicBezTo>
                  <a:cubicBezTo>
                    <a:pt x="6930" y="2764"/>
                    <a:pt x="6972" y="2674"/>
                    <a:pt x="6972" y="2579"/>
                  </a:cubicBezTo>
                  <a:lnTo>
                    <a:pt x="6983" y="265"/>
                  </a:lnTo>
                  <a:lnTo>
                    <a:pt x="6972" y="250"/>
                  </a:lnTo>
                  <a:cubicBezTo>
                    <a:pt x="6956" y="197"/>
                    <a:pt x="6882" y="22"/>
                    <a:pt x="6628" y="11"/>
                  </a:cubicBezTo>
                  <a:lnTo>
                    <a:pt x="5913" y="11"/>
                  </a:lnTo>
                  <a:cubicBezTo>
                    <a:pt x="5082" y="6"/>
                    <a:pt x="3754" y="6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6297360" y="1542151"/>
              <a:ext cx="260695" cy="579144"/>
            </a:xfrm>
            <a:custGeom>
              <a:avLst/>
              <a:gdLst/>
              <a:ahLst/>
              <a:cxnLst/>
              <a:rect l="l" t="t" r="r" b="b"/>
              <a:pathLst>
                <a:path w="1404" h="3119" extrusionOk="0">
                  <a:moveTo>
                    <a:pt x="1395" y="0"/>
                  </a:moveTo>
                  <a:cubicBezTo>
                    <a:pt x="631" y="0"/>
                    <a:pt x="6" y="702"/>
                    <a:pt x="1" y="1557"/>
                  </a:cubicBezTo>
                  <a:cubicBezTo>
                    <a:pt x="1" y="2419"/>
                    <a:pt x="620" y="3118"/>
                    <a:pt x="1388" y="3118"/>
                  </a:cubicBezTo>
                  <a:lnTo>
                    <a:pt x="1403" y="0"/>
                  </a:lnTo>
                  <a:cubicBezTo>
                    <a:pt x="1401" y="0"/>
                    <a:pt x="1398" y="0"/>
                    <a:pt x="1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6283619" y="1527481"/>
              <a:ext cx="289104" cy="608482"/>
            </a:xfrm>
            <a:custGeom>
              <a:avLst/>
              <a:gdLst/>
              <a:ahLst/>
              <a:cxnLst/>
              <a:rect l="l" t="t" r="r" b="b"/>
              <a:pathLst>
                <a:path w="1557" h="3277" extrusionOk="0">
                  <a:moveTo>
                    <a:pt x="1398" y="159"/>
                  </a:moveTo>
                  <a:lnTo>
                    <a:pt x="1382" y="3118"/>
                  </a:lnTo>
                  <a:cubicBezTo>
                    <a:pt x="694" y="3070"/>
                    <a:pt x="154" y="2424"/>
                    <a:pt x="154" y="1636"/>
                  </a:cubicBezTo>
                  <a:cubicBezTo>
                    <a:pt x="154" y="847"/>
                    <a:pt x="710" y="207"/>
                    <a:pt x="1398" y="159"/>
                  </a:cubicBezTo>
                  <a:close/>
                  <a:moveTo>
                    <a:pt x="1477" y="0"/>
                  </a:moveTo>
                  <a:cubicBezTo>
                    <a:pt x="662" y="0"/>
                    <a:pt x="1" y="731"/>
                    <a:pt x="1" y="1636"/>
                  </a:cubicBezTo>
                  <a:cubicBezTo>
                    <a:pt x="1" y="2536"/>
                    <a:pt x="657" y="3277"/>
                    <a:pt x="1462" y="3277"/>
                  </a:cubicBezTo>
                  <a:cubicBezTo>
                    <a:pt x="1509" y="3277"/>
                    <a:pt x="1541" y="3245"/>
                    <a:pt x="1541" y="3197"/>
                  </a:cubicBezTo>
                  <a:lnTo>
                    <a:pt x="1557" y="79"/>
                  </a:lnTo>
                  <a:cubicBezTo>
                    <a:pt x="1557" y="32"/>
                    <a:pt x="1520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6362351" y="1593215"/>
              <a:ext cx="196635" cy="191810"/>
            </a:xfrm>
            <a:custGeom>
              <a:avLst/>
              <a:gdLst/>
              <a:ahLst/>
              <a:cxnLst/>
              <a:rect l="l" t="t" r="r" b="b"/>
              <a:pathLst>
                <a:path w="1059" h="1033" extrusionOk="0">
                  <a:moveTo>
                    <a:pt x="1053" y="1"/>
                  </a:moveTo>
                  <a:cubicBezTo>
                    <a:pt x="1053" y="1"/>
                    <a:pt x="1027" y="1"/>
                    <a:pt x="985" y="6"/>
                  </a:cubicBezTo>
                  <a:cubicBezTo>
                    <a:pt x="974" y="6"/>
                    <a:pt x="963" y="6"/>
                    <a:pt x="953" y="11"/>
                  </a:cubicBezTo>
                  <a:cubicBezTo>
                    <a:pt x="937" y="11"/>
                    <a:pt x="926" y="17"/>
                    <a:pt x="905" y="17"/>
                  </a:cubicBezTo>
                  <a:cubicBezTo>
                    <a:pt x="873" y="22"/>
                    <a:pt x="831" y="32"/>
                    <a:pt x="799" y="38"/>
                  </a:cubicBezTo>
                  <a:cubicBezTo>
                    <a:pt x="762" y="48"/>
                    <a:pt x="720" y="59"/>
                    <a:pt x="683" y="75"/>
                  </a:cubicBezTo>
                  <a:cubicBezTo>
                    <a:pt x="641" y="91"/>
                    <a:pt x="593" y="112"/>
                    <a:pt x="556" y="138"/>
                  </a:cubicBezTo>
                  <a:cubicBezTo>
                    <a:pt x="535" y="144"/>
                    <a:pt x="514" y="165"/>
                    <a:pt x="487" y="175"/>
                  </a:cubicBezTo>
                  <a:cubicBezTo>
                    <a:pt x="471" y="191"/>
                    <a:pt x="445" y="202"/>
                    <a:pt x="424" y="218"/>
                  </a:cubicBezTo>
                  <a:cubicBezTo>
                    <a:pt x="402" y="228"/>
                    <a:pt x="381" y="250"/>
                    <a:pt x="365" y="260"/>
                  </a:cubicBezTo>
                  <a:lnTo>
                    <a:pt x="302" y="313"/>
                  </a:lnTo>
                  <a:cubicBezTo>
                    <a:pt x="286" y="329"/>
                    <a:pt x="270" y="355"/>
                    <a:pt x="249" y="366"/>
                  </a:cubicBezTo>
                  <a:cubicBezTo>
                    <a:pt x="233" y="387"/>
                    <a:pt x="217" y="408"/>
                    <a:pt x="207" y="429"/>
                  </a:cubicBezTo>
                  <a:cubicBezTo>
                    <a:pt x="191" y="445"/>
                    <a:pt x="169" y="467"/>
                    <a:pt x="159" y="488"/>
                  </a:cubicBezTo>
                  <a:lnTo>
                    <a:pt x="117" y="546"/>
                  </a:lnTo>
                  <a:cubicBezTo>
                    <a:pt x="106" y="567"/>
                    <a:pt x="101" y="588"/>
                    <a:pt x="85" y="604"/>
                  </a:cubicBezTo>
                  <a:cubicBezTo>
                    <a:pt x="79" y="625"/>
                    <a:pt x="64" y="646"/>
                    <a:pt x="58" y="668"/>
                  </a:cubicBezTo>
                  <a:cubicBezTo>
                    <a:pt x="42" y="705"/>
                    <a:pt x="32" y="747"/>
                    <a:pt x="27" y="784"/>
                  </a:cubicBezTo>
                  <a:cubicBezTo>
                    <a:pt x="21" y="805"/>
                    <a:pt x="21" y="821"/>
                    <a:pt x="11" y="837"/>
                  </a:cubicBezTo>
                  <a:cubicBezTo>
                    <a:pt x="11" y="858"/>
                    <a:pt x="5" y="869"/>
                    <a:pt x="5" y="885"/>
                  </a:cubicBezTo>
                  <a:cubicBezTo>
                    <a:pt x="0" y="916"/>
                    <a:pt x="0" y="943"/>
                    <a:pt x="0" y="964"/>
                  </a:cubicBezTo>
                  <a:lnTo>
                    <a:pt x="0" y="1033"/>
                  </a:lnTo>
                  <a:cubicBezTo>
                    <a:pt x="0" y="1033"/>
                    <a:pt x="0" y="1001"/>
                    <a:pt x="5" y="964"/>
                  </a:cubicBezTo>
                  <a:cubicBezTo>
                    <a:pt x="5" y="943"/>
                    <a:pt x="11" y="916"/>
                    <a:pt x="21" y="885"/>
                  </a:cubicBezTo>
                  <a:cubicBezTo>
                    <a:pt x="21" y="869"/>
                    <a:pt x="27" y="853"/>
                    <a:pt x="32" y="837"/>
                  </a:cubicBezTo>
                  <a:cubicBezTo>
                    <a:pt x="37" y="826"/>
                    <a:pt x="48" y="805"/>
                    <a:pt x="53" y="784"/>
                  </a:cubicBezTo>
                  <a:cubicBezTo>
                    <a:pt x="64" y="752"/>
                    <a:pt x="79" y="715"/>
                    <a:pt x="101" y="678"/>
                  </a:cubicBezTo>
                  <a:cubicBezTo>
                    <a:pt x="106" y="662"/>
                    <a:pt x="117" y="641"/>
                    <a:pt x="132" y="625"/>
                  </a:cubicBezTo>
                  <a:cubicBezTo>
                    <a:pt x="143" y="609"/>
                    <a:pt x="154" y="588"/>
                    <a:pt x="164" y="572"/>
                  </a:cubicBezTo>
                  <a:cubicBezTo>
                    <a:pt x="180" y="557"/>
                    <a:pt x="191" y="535"/>
                    <a:pt x="207" y="519"/>
                  </a:cubicBezTo>
                  <a:cubicBezTo>
                    <a:pt x="217" y="504"/>
                    <a:pt x="238" y="488"/>
                    <a:pt x="249" y="467"/>
                  </a:cubicBezTo>
                  <a:cubicBezTo>
                    <a:pt x="265" y="451"/>
                    <a:pt x="286" y="435"/>
                    <a:pt x="302" y="424"/>
                  </a:cubicBezTo>
                  <a:cubicBezTo>
                    <a:pt x="323" y="408"/>
                    <a:pt x="339" y="387"/>
                    <a:pt x="355" y="377"/>
                  </a:cubicBezTo>
                  <a:lnTo>
                    <a:pt x="418" y="334"/>
                  </a:lnTo>
                  <a:lnTo>
                    <a:pt x="476" y="297"/>
                  </a:lnTo>
                  <a:cubicBezTo>
                    <a:pt x="498" y="281"/>
                    <a:pt x="514" y="276"/>
                    <a:pt x="535" y="265"/>
                  </a:cubicBezTo>
                  <a:cubicBezTo>
                    <a:pt x="556" y="255"/>
                    <a:pt x="577" y="244"/>
                    <a:pt x="593" y="239"/>
                  </a:cubicBezTo>
                  <a:cubicBezTo>
                    <a:pt x="635" y="223"/>
                    <a:pt x="672" y="202"/>
                    <a:pt x="715" y="197"/>
                  </a:cubicBezTo>
                  <a:cubicBezTo>
                    <a:pt x="752" y="186"/>
                    <a:pt x="794" y="175"/>
                    <a:pt x="826" y="170"/>
                  </a:cubicBezTo>
                  <a:cubicBezTo>
                    <a:pt x="858" y="165"/>
                    <a:pt x="895" y="165"/>
                    <a:pt x="921" y="160"/>
                  </a:cubicBezTo>
                  <a:lnTo>
                    <a:pt x="1059" y="1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6337654" y="1785958"/>
              <a:ext cx="218360" cy="286137"/>
            </a:xfrm>
            <a:custGeom>
              <a:avLst/>
              <a:gdLst/>
              <a:ahLst/>
              <a:cxnLst/>
              <a:rect l="l" t="t" r="r" b="b"/>
              <a:pathLst>
                <a:path w="1176" h="1541" extrusionOk="0">
                  <a:moveTo>
                    <a:pt x="11" y="0"/>
                  </a:moveTo>
                  <a:cubicBezTo>
                    <a:pt x="6" y="58"/>
                    <a:pt x="1" y="122"/>
                    <a:pt x="1" y="191"/>
                  </a:cubicBezTo>
                  <a:cubicBezTo>
                    <a:pt x="1" y="932"/>
                    <a:pt x="525" y="1540"/>
                    <a:pt x="1176" y="1540"/>
                  </a:cubicBezTo>
                  <a:lnTo>
                    <a:pt x="1176" y="1154"/>
                  </a:lnTo>
                  <a:cubicBezTo>
                    <a:pt x="583" y="1154"/>
                    <a:pt x="91" y="657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7452332" y="1568704"/>
              <a:ext cx="1816322" cy="60161"/>
            </a:xfrm>
            <a:custGeom>
              <a:avLst/>
              <a:gdLst/>
              <a:ahLst/>
              <a:cxnLst/>
              <a:rect l="l" t="t" r="r" b="b"/>
              <a:pathLst>
                <a:path w="9782" h="324" extrusionOk="0">
                  <a:moveTo>
                    <a:pt x="0" y="0"/>
                  </a:moveTo>
                  <a:lnTo>
                    <a:pt x="0" y="292"/>
                  </a:lnTo>
                  <a:lnTo>
                    <a:pt x="9777" y="323"/>
                  </a:lnTo>
                  <a:lnTo>
                    <a:pt x="978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8669138" y="1728952"/>
              <a:ext cx="86527" cy="188839"/>
            </a:xfrm>
            <a:custGeom>
              <a:avLst/>
              <a:gdLst/>
              <a:ahLst/>
              <a:cxnLst/>
              <a:rect l="l" t="t" r="r" b="b"/>
              <a:pathLst>
                <a:path w="466" h="1017" extrusionOk="0">
                  <a:moveTo>
                    <a:pt x="53" y="0"/>
                  </a:moveTo>
                  <a:cubicBezTo>
                    <a:pt x="26" y="0"/>
                    <a:pt x="0" y="21"/>
                    <a:pt x="0" y="53"/>
                  </a:cubicBezTo>
                  <a:lnTo>
                    <a:pt x="0" y="964"/>
                  </a:lnTo>
                  <a:cubicBezTo>
                    <a:pt x="0" y="995"/>
                    <a:pt x="26" y="1016"/>
                    <a:pt x="53" y="1016"/>
                  </a:cubicBezTo>
                  <a:lnTo>
                    <a:pt x="413" y="1016"/>
                  </a:lnTo>
                  <a:cubicBezTo>
                    <a:pt x="439" y="1016"/>
                    <a:pt x="466" y="995"/>
                    <a:pt x="466" y="964"/>
                  </a:cubicBezTo>
                  <a:lnTo>
                    <a:pt x="466" y="53"/>
                  </a:lnTo>
                  <a:cubicBezTo>
                    <a:pt x="466" y="27"/>
                    <a:pt x="445" y="0"/>
                    <a:pt x="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8654283" y="1715211"/>
              <a:ext cx="115122" cy="217249"/>
            </a:xfrm>
            <a:custGeom>
              <a:avLst/>
              <a:gdLst/>
              <a:ahLst/>
              <a:cxnLst/>
              <a:rect l="l" t="t" r="r" b="b"/>
              <a:pathLst>
                <a:path w="620" h="1170" extrusionOk="0">
                  <a:moveTo>
                    <a:pt x="445" y="164"/>
                  </a:moveTo>
                  <a:cubicBezTo>
                    <a:pt x="461" y="164"/>
                    <a:pt x="466" y="169"/>
                    <a:pt x="466" y="180"/>
                  </a:cubicBezTo>
                  <a:lnTo>
                    <a:pt x="466" y="990"/>
                  </a:lnTo>
                  <a:cubicBezTo>
                    <a:pt x="466" y="1000"/>
                    <a:pt x="461" y="1006"/>
                    <a:pt x="445" y="1006"/>
                  </a:cubicBezTo>
                  <a:lnTo>
                    <a:pt x="186" y="1006"/>
                  </a:lnTo>
                  <a:cubicBezTo>
                    <a:pt x="175" y="1006"/>
                    <a:pt x="170" y="1000"/>
                    <a:pt x="170" y="990"/>
                  </a:cubicBezTo>
                  <a:lnTo>
                    <a:pt x="170" y="180"/>
                  </a:lnTo>
                  <a:cubicBezTo>
                    <a:pt x="170" y="169"/>
                    <a:pt x="175" y="164"/>
                    <a:pt x="186" y="164"/>
                  </a:cubicBezTo>
                  <a:close/>
                  <a:moveTo>
                    <a:pt x="181" y="0"/>
                  </a:moveTo>
                  <a:cubicBezTo>
                    <a:pt x="80" y="0"/>
                    <a:pt x="1" y="79"/>
                    <a:pt x="1" y="180"/>
                  </a:cubicBezTo>
                  <a:lnTo>
                    <a:pt x="1" y="990"/>
                  </a:lnTo>
                  <a:cubicBezTo>
                    <a:pt x="1" y="1090"/>
                    <a:pt x="80" y="1170"/>
                    <a:pt x="181" y="1170"/>
                  </a:cubicBezTo>
                  <a:lnTo>
                    <a:pt x="440" y="1170"/>
                  </a:lnTo>
                  <a:cubicBezTo>
                    <a:pt x="541" y="1170"/>
                    <a:pt x="620" y="1090"/>
                    <a:pt x="620" y="990"/>
                  </a:cubicBezTo>
                  <a:lnTo>
                    <a:pt x="620" y="180"/>
                  </a:lnTo>
                  <a:cubicBezTo>
                    <a:pt x="620" y="79"/>
                    <a:pt x="541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8669138" y="1858561"/>
              <a:ext cx="85598" cy="59233"/>
            </a:xfrm>
            <a:custGeom>
              <a:avLst/>
              <a:gdLst/>
              <a:ahLst/>
              <a:cxnLst/>
              <a:rect l="l" t="t" r="r" b="b"/>
              <a:pathLst>
                <a:path w="461" h="319" extrusionOk="0">
                  <a:moveTo>
                    <a:pt x="0" y="1"/>
                  </a:moveTo>
                  <a:lnTo>
                    <a:pt x="0" y="250"/>
                  </a:lnTo>
                  <a:cubicBezTo>
                    <a:pt x="0" y="287"/>
                    <a:pt x="48" y="318"/>
                    <a:pt x="101" y="318"/>
                  </a:cubicBezTo>
                  <a:lnTo>
                    <a:pt x="360" y="318"/>
                  </a:lnTo>
                  <a:cubicBezTo>
                    <a:pt x="413" y="318"/>
                    <a:pt x="461" y="281"/>
                    <a:pt x="461" y="250"/>
                  </a:cubicBezTo>
                  <a:lnTo>
                    <a:pt x="461" y="1"/>
                  </a:lnTo>
                  <a:cubicBezTo>
                    <a:pt x="461" y="38"/>
                    <a:pt x="413" y="64"/>
                    <a:pt x="360" y="64"/>
                  </a:cubicBezTo>
                  <a:lnTo>
                    <a:pt x="101" y="64"/>
                  </a:lnTo>
                  <a:cubicBezTo>
                    <a:pt x="48" y="59"/>
                    <a:pt x="0" y="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6554908" y="1974616"/>
              <a:ext cx="611444" cy="172128"/>
            </a:xfrm>
            <a:custGeom>
              <a:avLst/>
              <a:gdLst/>
              <a:ahLst/>
              <a:cxnLst/>
              <a:rect l="l" t="t" r="r" b="b"/>
              <a:pathLst>
                <a:path w="3293" h="927" extrusionOk="0">
                  <a:moveTo>
                    <a:pt x="6" y="0"/>
                  </a:moveTo>
                  <a:lnTo>
                    <a:pt x="1" y="916"/>
                  </a:lnTo>
                  <a:lnTo>
                    <a:pt x="3293" y="927"/>
                  </a:lnTo>
                  <a:lnTo>
                    <a:pt x="3293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6556950" y="1670832"/>
              <a:ext cx="610516" cy="130906"/>
            </a:xfrm>
            <a:custGeom>
              <a:avLst/>
              <a:gdLst/>
              <a:ahLst/>
              <a:cxnLst/>
              <a:rect l="l" t="t" r="r" b="b"/>
              <a:pathLst>
                <a:path w="3288" h="705" extrusionOk="0">
                  <a:moveTo>
                    <a:pt x="0" y="1"/>
                  </a:moveTo>
                  <a:lnTo>
                    <a:pt x="0" y="689"/>
                  </a:lnTo>
                  <a:lnTo>
                    <a:pt x="3287" y="705"/>
                  </a:lnTo>
                  <a:lnTo>
                    <a:pt x="3287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6556950" y="1832008"/>
              <a:ext cx="623142" cy="45492"/>
            </a:xfrm>
            <a:custGeom>
              <a:avLst/>
              <a:gdLst/>
              <a:ahLst/>
              <a:cxnLst/>
              <a:rect l="l" t="t" r="r" b="b"/>
              <a:pathLst>
                <a:path w="3356" h="245" extrusionOk="0">
                  <a:moveTo>
                    <a:pt x="0" y="1"/>
                  </a:moveTo>
                  <a:lnTo>
                    <a:pt x="0" y="234"/>
                  </a:lnTo>
                  <a:lnTo>
                    <a:pt x="3356" y="244"/>
                  </a:lnTo>
                  <a:lnTo>
                    <a:pt x="3356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6553979" y="1567775"/>
              <a:ext cx="623328" cy="40479"/>
            </a:xfrm>
            <a:custGeom>
              <a:avLst/>
              <a:gdLst/>
              <a:ahLst/>
              <a:cxnLst/>
              <a:rect l="l" t="t" r="r" b="b"/>
              <a:pathLst>
                <a:path w="3357" h="218" extrusionOk="0">
                  <a:moveTo>
                    <a:pt x="0" y="0"/>
                  </a:moveTo>
                  <a:lnTo>
                    <a:pt x="0" y="207"/>
                  </a:lnTo>
                  <a:lnTo>
                    <a:pt x="3356" y="217"/>
                  </a:lnTo>
                  <a:lnTo>
                    <a:pt x="335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6801686" y="1526367"/>
              <a:ext cx="392342" cy="82814"/>
            </a:xfrm>
            <a:custGeom>
              <a:avLst/>
              <a:gdLst/>
              <a:ahLst/>
              <a:cxnLst/>
              <a:rect l="l" t="t" r="r" b="b"/>
              <a:pathLst>
                <a:path w="2113" h="446" extrusionOk="0">
                  <a:moveTo>
                    <a:pt x="0" y="1"/>
                  </a:moveTo>
                  <a:lnTo>
                    <a:pt x="0" y="6"/>
                  </a:lnTo>
                  <a:cubicBezTo>
                    <a:pt x="0" y="239"/>
                    <a:pt x="196" y="435"/>
                    <a:pt x="424" y="435"/>
                  </a:cubicBezTo>
                  <a:lnTo>
                    <a:pt x="2112" y="445"/>
                  </a:lnTo>
                  <a:lnTo>
                    <a:pt x="2112" y="170"/>
                  </a:lnTo>
                  <a:cubicBezTo>
                    <a:pt x="2112" y="80"/>
                    <a:pt x="2038" y="6"/>
                    <a:pt x="1953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6762320" y="1487187"/>
              <a:ext cx="471999" cy="161358"/>
            </a:xfrm>
            <a:custGeom>
              <a:avLst/>
              <a:gdLst/>
              <a:ahLst/>
              <a:cxnLst/>
              <a:rect l="l" t="t" r="r" b="b"/>
              <a:pathLst>
                <a:path w="2542" h="869" extrusionOk="0">
                  <a:moveTo>
                    <a:pt x="212" y="0"/>
                  </a:moveTo>
                  <a:cubicBezTo>
                    <a:pt x="101" y="0"/>
                    <a:pt x="11" y="85"/>
                    <a:pt x="0" y="201"/>
                  </a:cubicBezTo>
                  <a:lnTo>
                    <a:pt x="0" y="217"/>
                  </a:lnTo>
                  <a:cubicBezTo>
                    <a:pt x="0" y="566"/>
                    <a:pt x="286" y="863"/>
                    <a:pt x="636" y="863"/>
                  </a:cubicBezTo>
                  <a:lnTo>
                    <a:pt x="2324" y="868"/>
                  </a:lnTo>
                  <a:cubicBezTo>
                    <a:pt x="2441" y="868"/>
                    <a:pt x="2536" y="773"/>
                    <a:pt x="2536" y="656"/>
                  </a:cubicBezTo>
                  <a:lnTo>
                    <a:pt x="2536" y="381"/>
                  </a:lnTo>
                  <a:cubicBezTo>
                    <a:pt x="2541" y="180"/>
                    <a:pt x="2372" y="5"/>
                    <a:pt x="2165" y="5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4"/>
            <p:cNvSpPr/>
            <p:nvPr/>
          </p:nvSpPr>
          <p:spPr>
            <a:xfrm>
              <a:off x="6800571" y="1526367"/>
              <a:ext cx="414066" cy="82814"/>
            </a:xfrm>
            <a:custGeom>
              <a:avLst/>
              <a:gdLst/>
              <a:ahLst/>
              <a:cxnLst/>
              <a:rect l="l" t="t" r="r" b="b"/>
              <a:pathLst>
                <a:path w="2230" h="446" extrusionOk="0">
                  <a:moveTo>
                    <a:pt x="1" y="1"/>
                  </a:moveTo>
                  <a:lnTo>
                    <a:pt x="1" y="6"/>
                  </a:lnTo>
                  <a:cubicBezTo>
                    <a:pt x="1" y="239"/>
                    <a:pt x="207" y="435"/>
                    <a:pt x="451" y="435"/>
                  </a:cubicBezTo>
                  <a:lnTo>
                    <a:pt x="2229" y="445"/>
                  </a:lnTo>
                  <a:lnTo>
                    <a:pt x="2229" y="170"/>
                  </a:lnTo>
                  <a:cubicBezTo>
                    <a:pt x="2229" y="80"/>
                    <a:pt x="2160" y="6"/>
                    <a:pt x="2060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4"/>
            <p:cNvSpPr/>
            <p:nvPr/>
          </p:nvSpPr>
          <p:spPr>
            <a:xfrm>
              <a:off x="6785902" y="1511698"/>
              <a:ext cx="443404" cy="112152"/>
            </a:xfrm>
            <a:custGeom>
              <a:avLst/>
              <a:gdLst/>
              <a:ahLst/>
              <a:cxnLst/>
              <a:rect l="l" t="t" r="r" b="b"/>
              <a:pathLst>
                <a:path w="2388" h="604" extrusionOk="0">
                  <a:moveTo>
                    <a:pt x="165" y="154"/>
                  </a:moveTo>
                  <a:lnTo>
                    <a:pt x="2139" y="159"/>
                  </a:lnTo>
                  <a:cubicBezTo>
                    <a:pt x="2192" y="159"/>
                    <a:pt x="2229" y="202"/>
                    <a:pt x="2229" y="244"/>
                  </a:cubicBezTo>
                  <a:lnTo>
                    <a:pt x="2229" y="445"/>
                  </a:lnTo>
                  <a:lnTo>
                    <a:pt x="530" y="440"/>
                  </a:lnTo>
                  <a:cubicBezTo>
                    <a:pt x="350" y="440"/>
                    <a:pt x="207" y="318"/>
                    <a:pt x="165" y="154"/>
                  </a:cubicBezTo>
                  <a:close/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lnTo>
                    <a:pt x="0" y="85"/>
                  </a:lnTo>
                  <a:cubicBezTo>
                    <a:pt x="6" y="366"/>
                    <a:pt x="239" y="599"/>
                    <a:pt x="530" y="599"/>
                  </a:cubicBezTo>
                  <a:lnTo>
                    <a:pt x="2308" y="604"/>
                  </a:lnTo>
                  <a:cubicBezTo>
                    <a:pt x="2356" y="604"/>
                    <a:pt x="2388" y="567"/>
                    <a:pt x="2388" y="524"/>
                  </a:cubicBezTo>
                  <a:lnTo>
                    <a:pt x="2388" y="249"/>
                  </a:lnTo>
                  <a:cubicBezTo>
                    <a:pt x="2388" y="117"/>
                    <a:pt x="2276" y="6"/>
                    <a:pt x="2139" y="6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6799643" y="2049262"/>
              <a:ext cx="408125" cy="81886"/>
            </a:xfrm>
            <a:custGeom>
              <a:avLst/>
              <a:gdLst/>
              <a:ahLst/>
              <a:cxnLst/>
              <a:rect l="l" t="t" r="r" b="b"/>
              <a:pathLst>
                <a:path w="2198" h="441" extrusionOk="0">
                  <a:moveTo>
                    <a:pt x="445" y="1"/>
                  </a:moveTo>
                  <a:cubicBezTo>
                    <a:pt x="196" y="1"/>
                    <a:pt x="1" y="197"/>
                    <a:pt x="1" y="435"/>
                  </a:cubicBezTo>
                  <a:lnTo>
                    <a:pt x="2023" y="440"/>
                  </a:lnTo>
                  <a:cubicBezTo>
                    <a:pt x="2118" y="440"/>
                    <a:pt x="2197" y="366"/>
                    <a:pt x="2197" y="276"/>
                  </a:cubicBezTo>
                  <a:lnTo>
                    <a:pt x="2197" y="1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6779960" y="2030693"/>
              <a:ext cx="447489" cy="119951"/>
            </a:xfrm>
            <a:custGeom>
              <a:avLst/>
              <a:gdLst/>
              <a:ahLst/>
              <a:cxnLst/>
              <a:rect l="l" t="t" r="r" b="b"/>
              <a:pathLst>
                <a:path w="2410" h="646" extrusionOk="0">
                  <a:moveTo>
                    <a:pt x="551" y="101"/>
                  </a:moveTo>
                  <a:lnTo>
                    <a:pt x="2303" y="111"/>
                  </a:lnTo>
                  <a:lnTo>
                    <a:pt x="2303" y="376"/>
                  </a:lnTo>
                  <a:cubicBezTo>
                    <a:pt x="2303" y="466"/>
                    <a:pt x="2224" y="540"/>
                    <a:pt x="2129" y="540"/>
                  </a:cubicBezTo>
                  <a:lnTo>
                    <a:pt x="107" y="535"/>
                  </a:lnTo>
                  <a:cubicBezTo>
                    <a:pt x="107" y="297"/>
                    <a:pt x="302" y="101"/>
                    <a:pt x="551" y="101"/>
                  </a:cubicBezTo>
                  <a:close/>
                  <a:moveTo>
                    <a:pt x="551" y="0"/>
                  </a:moveTo>
                  <a:cubicBezTo>
                    <a:pt x="244" y="0"/>
                    <a:pt x="1" y="233"/>
                    <a:pt x="1" y="535"/>
                  </a:cubicBezTo>
                  <a:cubicBezTo>
                    <a:pt x="1" y="593"/>
                    <a:pt x="43" y="641"/>
                    <a:pt x="107" y="641"/>
                  </a:cubicBezTo>
                  <a:lnTo>
                    <a:pt x="2129" y="646"/>
                  </a:lnTo>
                  <a:cubicBezTo>
                    <a:pt x="2282" y="646"/>
                    <a:pt x="2409" y="524"/>
                    <a:pt x="2409" y="376"/>
                  </a:cubicBezTo>
                  <a:lnTo>
                    <a:pt x="2409" y="111"/>
                  </a:lnTo>
                  <a:cubicBezTo>
                    <a:pt x="2409" y="53"/>
                    <a:pt x="2361" y="5"/>
                    <a:pt x="2303" y="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6800571" y="1752534"/>
              <a:ext cx="407196" cy="161358"/>
            </a:xfrm>
            <a:custGeom>
              <a:avLst/>
              <a:gdLst/>
              <a:ahLst/>
              <a:cxnLst/>
              <a:rect l="l" t="t" r="r" b="b"/>
              <a:pathLst>
                <a:path w="2193" h="869" extrusionOk="0">
                  <a:moveTo>
                    <a:pt x="445" y="0"/>
                  </a:moveTo>
                  <a:cubicBezTo>
                    <a:pt x="202" y="0"/>
                    <a:pt x="1" y="191"/>
                    <a:pt x="6" y="429"/>
                  </a:cubicBezTo>
                  <a:cubicBezTo>
                    <a:pt x="1" y="662"/>
                    <a:pt x="202" y="863"/>
                    <a:pt x="445" y="863"/>
                  </a:cubicBezTo>
                  <a:lnTo>
                    <a:pt x="2192" y="868"/>
                  </a:lnTo>
                  <a:lnTo>
                    <a:pt x="2192" y="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4"/>
            <p:cNvSpPr/>
            <p:nvPr/>
          </p:nvSpPr>
          <p:spPr>
            <a:xfrm>
              <a:off x="6766219" y="1717996"/>
              <a:ext cx="475898" cy="230246"/>
            </a:xfrm>
            <a:custGeom>
              <a:avLst/>
              <a:gdLst/>
              <a:ahLst/>
              <a:cxnLst/>
              <a:rect l="l" t="t" r="r" b="b"/>
              <a:pathLst>
                <a:path w="2563" h="1240" extrusionOk="0">
                  <a:moveTo>
                    <a:pt x="630" y="1"/>
                  </a:moveTo>
                  <a:cubicBezTo>
                    <a:pt x="286" y="1"/>
                    <a:pt x="1" y="281"/>
                    <a:pt x="6" y="615"/>
                  </a:cubicBezTo>
                  <a:cubicBezTo>
                    <a:pt x="6" y="954"/>
                    <a:pt x="286" y="1229"/>
                    <a:pt x="630" y="1229"/>
                  </a:cubicBezTo>
                  <a:lnTo>
                    <a:pt x="2377" y="1240"/>
                  </a:lnTo>
                  <a:cubicBezTo>
                    <a:pt x="2478" y="1240"/>
                    <a:pt x="2562" y="1150"/>
                    <a:pt x="2562" y="1054"/>
                  </a:cubicBezTo>
                  <a:lnTo>
                    <a:pt x="2562" y="192"/>
                  </a:lnTo>
                  <a:cubicBezTo>
                    <a:pt x="2562" y="91"/>
                    <a:pt x="2478" y="6"/>
                    <a:pt x="2377" y="6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6800571" y="1752534"/>
              <a:ext cx="414066" cy="161358"/>
            </a:xfrm>
            <a:custGeom>
              <a:avLst/>
              <a:gdLst/>
              <a:ahLst/>
              <a:cxnLst/>
              <a:rect l="l" t="t" r="r" b="b"/>
              <a:pathLst>
                <a:path w="2230" h="869" extrusionOk="0">
                  <a:moveTo>
                    <a:pt x="451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662"/>
                    <a:pt x="207" y="863"/>
                    <a:pt x="451" y="863"/>
                  </a:cubicBezTo>
                  <a:lnTo>
                    <a:pt x="2229" y="868"/>
                  </a:lnTo>
                  <a:lnTo>
                    <a:pt x="2229" y="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6784974" y="1738793"/>
              <a:ext cx="443404" cy="190696"/>
            </a:xfrm>
            <a:custGeom>
              <a:avLst/>
              <a:gdLst/>
              <a:ahLst/>
              <a:cxnLst/>
              <a:rect l="l" t="t" r="r" b="b"/>
              <a:pathLst>
                <a:path w="2388" h="1027" extrusionOk="0">
                  <a:moveTo>
                    <a:pt x="529" y="159"/>
                  </a:moveTo>
                  <a:lnTo>
                    <a:pt x="2229" y="169"/>
                  </a:lnTo>
                  <a:lnTo>
                    <a:pt x="2229" y="868"/>
                  </a:lnTo>
                  <a:lnTo>
                    <a:pt x="529" y="863"/>
                  </a:lnTo>
                  <a:cubicBezTo>
                    <a:pt x="323" y="863"/>
                    <a:pt x="159" y="704"/>
                    <a:pt x="159" y="514"/>
                  </a:cubicBezTo>
                  <a:cubicBezTo>
                    <a:pt x="159" y="318"/>
                    <a:pt x="323" y="159"/>
                    <a:pt x="529" y="159"/>
                  </a:cubicBezTo>
                  <a:close/>
                  <a:moveTo>
                    <a:pt x="529" y="0"/>
                  </a:moveTo>
                  <a:cubicBezTo>
                    <a:pt x="238" y="0"/>
                    <a:pt x="0" y="228"/>
                    <a:pt x="0" y="514"/>
                  </a:cubicBezTo>
                  <a:cubicBezTo>
                    <a:pt x="5" y="789"/>
                    <a:pt x="238" y="1011"/>
                    <a:pt x="529" y="1022"/>
                  </a:cubicBezTo>
                  <a:lnTo>
                    <a:pt x="2308" y="1027"/>
                  </a:lnTo>
                  <a:cubicBezTo>
                    <a:pt x="2356" y="1027"/>
                    <a:pt x="2387" y="995"/>
                    <a:pt x="2387" y="948"/>
                  </a:cubicBezTo>
                  <a:lnTo>
                    <a:pt x="2387" y="85"/>
                  </a:lnTo>
                  <a:cubicBezTo>
                    <a:pt x="2387" y="42"/>
                    <a:pt x="2356" y="5"/>
                    <a:pt x="2308" y="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6799643" y="1752534"/>
              <a:ext cx="413881" cy="112152"/>
            </a:xfrm>
            <a:custGeom>
              <a:avLst/>
              <a:gdLst/>
              <a:ahLst/>
              <a:cxnLst/>
              <a:rect l="l" t="t" r="r" b="b"/>
              <a:pathLst>
                <a:path w="2229" h="604" extrusionOk="0">
                  <a:moveTo>
                    <a:pt x="450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492"/>
                    <a:pt x="11" y="551"/>
                    <a:pt x="38" y="604"/>
                  </a:cubicBezTo>
                  <a:cubicBezTo>
                    <a:pt x="112" y="450"/>
                    <a:pt x="270" y="344"/>
                    <a:pt x="450" y="344"/>
                  </a:cubicBezTo>
                  <a:lnTo>
                    <a:pt x="2229" y="350"/>
                  </a:lnTo>
                  <a:lnTo>
                    <a:pt x="2229" y="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6784974" y="1737679"/>
              <a:ext cx="443404" cy="141861"/>
            </a:xfrm>
            <a:custGeom>
              <a:avLst/>
              <a:gdLst/>
              <a:ahLst/>
              <a:cxnLst/>
              <a:rect l="l" t="t" r="r" b="b"/>
              <a:pathLst>
                <a:path w="2388" h="764" extrusionOk="0">
                  <a:moveTo>
                    <a:pt x="535" y="160"/>
                  </a:moveTo>
                  <a:lnTo>
                    <a:pt x="2234" y="165"/>
                  </a:lnTo>
                  <a:lnTo>
                    <a:pt x="2234" y="350"/>
                  </a:lnTo>
                  <a:lnTo>
                    <a:pt x="535" y="345"/>
                  </a:lnTo>
                  <a:cubicBezTo>
                    <a:pt x="397" y="345"/>
                    <a:pt x="265" y="398"/>
                    <a:pt x="164" y="493"/>
                  </a:cubicBezTo>
                  <a:cubicBezTo>
                    <a:pt x="180" y="308"/>
                    <a:pt x="339" y="160"/>
                    <a:pt x="535" y="160"/>
                  </a:cubicBezTo>
                  <a:close/>
                  <a:moveTo>
                    <a:pt x="529" y="1"/>
                  </a:moveTo>
                  <a:cubicBezTo>
                    <a:pt x="238" y="1"/>
                    <a:pt x="0" y="223"/>
                    <a:pt x="0" y="509"/>
                  </a:cubicBezTo>
                  <a:cubicBezTo>
                    <a:pt x="0" y="583"/>
                    <a:pt x="11" y="647"/>
                    <a:pt x="48" y="715"/>
                  </a:cubicBezTo>
                  <a:cubicBezTo>
                    <a:pt x="58" y="742"/>
                    <a:pt x="90" y="763"/>
                    <a:pt x="117" y="763"/>
                  </a:cubicBezTo>
                  <a:cubicBezTo>
                    <a:pt x="154" y="763"/>
                    <a:pt x="180" y="742"/>
                    <a:pt x="191" y="715"/>
                  </a:cubicBezTo>
                  <a:cubicBezTo>
                    <a:pt x="249" y="588"/>
                    <a:pt x="381" y="504"/>
                    <a:pt x="529" y="504"/>
                  </a:cubicBezTo>
                  <a:lnTo>
                    <a:pt x="2308" y="509"/>
                  </a:lnTo>
                  <a:cubicBezTo>
                    <a:pt x="2356" y="509"/>
                    <a:pt x="2387" y="477"/>
                    <a:pt x="2387" y="430"/>
                  </a:cubicBezTo>
                  <a:lnTo>
                    <a:pt x="2387" y="86"/>
                  </a:lnTo>
                  <a:cubicBezTo>
                    <a:pt x="2387" y="38"/>
                    <a:pt x="2356" y="6"/>
                    <a:pt x="2308" y="6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6524455" y="1494986"/>
              <a:ext cx="723595" cy="678298"/>
            </a:xfrm>
            <a:custGeom>
              <a:avLst/>
              <a:gdLst/>
              <a:ahLst/>
              <a:cxnLst/>
              <a:rect l="l" t="t" r="r" b="b"/>
              <a:pathLst>
                <a:path w="3897" h="3653" extrusionOk="0">
                  <a:moveTo>
                    <a:pt x="313" y="254"/>
                  </a:moveTo>
                  <a:lnTo>
                    <a:pt x="3584" y="270"/>
                  </a:lnTo>
                  <a:cubicBezTo>
                    <a:pt x="3605" y="270"/>
                    <a:pt x="3626" y="292"/>
                    <a:pt x="3626" y="307"/>
                  </a:cubicBezTo>
                  <a:lnTo>
                    <a:pt x="3610" y="3340"/>
                  </a:lnTo>
                  <a:cubicBezTo>
                    <a:pt x="3610" y="3356"/>
                    <a:pt x="3594" y="3377"/>
                    <a:pt x="3573" y="3377"/>
                  </a:cubicBezTo>
                  <a:lnTo>
                    <a:pt x="297" y="3367"/>
                  </a:lnTo>
                  <a:cubicBezTo>
                    <a:pt x="276" y="3367"/>
                    <a:pt x="260" y="3346"/>
                    <a:pt x="260" y="3325"/>
                  </a:cubicBezTo>
                  <a:lnTo>
                    <a:pt x="270" y="297"/>
                  </a:lnTo>
                  <a:cubicBezTo>
                    <a:pt x="270" y="276"/>
                    <a:pt x="292" y="254"/>
                    <a:pt x="313" y="254"/>
                  </a:cubicBezTo>
                  <a:close/>
                  <a:moveTo>
                    <a:pt x="318" y="0"/>
                  </a:moveTo>
                  <a:cubicBezTo>
                    <a:pt x="154" y="0"/>
                    <a:pt x="11" y="133"/>
                    <a:pt x="11" y="302"/>
                  </a:cubicBezTo>
                  <a:lnTo>
                    <a:pt x="0" y="3335"/>
                  </a:lnTo>
                  <a:cubicBezTo>
                    <a:pt x="0" y="3499"/>
                    <a:pt x="133" y="3632"/>
                    <a:pt x="302" y="3637"/>
                  </a:cubicBezTo>
                  <a:lnTo>
                    <a:pt x="3579" y="3653"/>
                  </a:lnTo>
                  <a:cubicBezTo>
                    <a:pt x="3743" y="3653"/>
                    <a:pt x="3886" y="3520"/>
                    <a:pt x="3886" y="3346"/>
                  </a:cubicBezTo>
                  <a:lnTo>
                    <a:pt x="3896" y="318"/>
                  </a:lnTo>
                  <a:cubicBezTo>
                    <a:pt x="3896" y="149"/>
                    <a:pt x="3764" y="11"/>
                    <a:pt x="3594" y="11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5157243" y="2121123"/>
              <a:ext cx="1263181" cy="1222719"/>
            </a:xfrm>
            <a:custGeom>
              <a:avLst/>
              <a:gdLst/>
              <a:ahLst/>
              <a:cxnLst/>
              <a:rect l="l" t="t" r="r" b="b"/>
              <a:pathLst>
                <a:path w="6803" h="6585" extrusionOk="0">
                  <a:moveTo>
                    <a:pt x="5172" y="0"/>
                  </a:moveTo>
                  <a:cubicBezTo>
                    <a:pt x="4828" y="0"/>
                    <a:pt x="4241" y="53"/>
                    <a:pt x="3611" y="365"/>
                  </a:cubicBezTo>
                  <a:cubicBezTo>
                    <a:pt x="2954" y="688"/>
                    <a:pt x="2573" y="1133"/>
                    <a:pt x="2277" y="1498"/>
                  </a:cubicBezTo>
                  <a:cubicBezTo>
                    <a:pt x="1758" y="2117"/>
                    <a:pt x="1493" y="2694"/>
                    <a:pt x="1282" y="3176"/>
                  </a:cubicBezTo>
                  <a:cubicBezTo>
                    <a:pt x="938" y="3959"/>
                    <a:pt x="514" y="4965"/>
                    <a:pt x="64" y="6172"/>
                  </a:cubicBezTo>
                  <a:cubicBezTo>
                    <a:pt x="1" y="6362"/>
                    <a:pt x="138" y="6564"/>
                    <a:pt x="345" y="6564"/>
                  </a:cubicBezTo>
                  <a:cubicBezTo>
                    <a:pt x="1562" y="6564"/>
                    <a:pt x="2780" y="6585"/>
                    <a:pt x="3986" y="6585"/>
                  </a:cubicBezTo>
                  <a:cubicBezTo>
                    <a:pt x="4172" y="6580"/>
                    <a:pt x="4315" y="6405"/>
                    <a:pt x="4267" y="6220"/>
                  </a:cubicBezTo>
                  <a:cubicBezTo>
                    <a:pt x="4198" y="5950"/>
                    <a:pt x="4129" y="5611"/>
                    <a:pt x="4082" y="5256"/>
                  </a:cubicBezTo>
                  <a:cubicBezTo>
                    <a:pt x="3981" y="4531"/>
                    <a:pt x="3923" y="4065"/>
                    <a:pt x="4113" y="3552"/>
                  </a:cubicBezTo>
                  <a:cubicBezTo>
                    <a:pt x="4188" y="3367"/>
                    <a:pt x="4452" y="2626"/>
                    <a:pt x="5162" y="2361"/>
                  </a:cubicBezTo>
                  <a:cubicBezTo>
                    <a:pt x="5326" y="2303"/>
                    <a:pt x="5707" y="2255"/>
                    <a:pt x="6040" y="2229"/>
                  </a:cubicBezTo>
                  <a:cubicBezTo>
                    <a:pt x="6802" y="1117"/>
                    <a:pt x="6051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5149444" y="2107382"/>
              <a:ext cx="1222888" cy="1251314"/>
            </a:xfrm>
            <a:custGeom>
              <a:avLst/>
              <a:gdLst/>
              <a:ahLst/>
              <a:cxnLst/>
              <a:rect l="l" t="t" r="r" b="b"/>
              <a:pathLst>
                <a:path w="6586" h="6739" extrusionOk="0">
                  <a:moveTo>
                    <a:pt x="5204" y="159"/>
                  </a:moveTo>
                  <a:cubicBezTo>
                    <a:pt x="5590" y="159"/>
                    <a:pt x="5960" y="397"/>
                    <a:pt x="6162" y="778"/>
                  </a:cubicBezTo>
                  <a:cubicBezTo>
                    <a:pt x="6400" y="1217"/>
                    <a:pt x="6352" y="1747"/>
                    <a:pt x="6029" y="2234"/>
                  </a:cubicBezTo>
                  <a:cubicBezTo>
                    <a:pt x="5590" y="2271"/>
                    <a:pt x="5299" y="2318"/>
                    <a:pt x="5161" y="2366"/>
                  </a:cubicBezTo>
                  <a:cubicBezTo>
                    <a:pt x="4680" y="2541"/>
                    <a:pt x="4314" y="2959"/>
                    <a:pt x="4076" y="3594"/>
                  </a:cubicBezTo>
                  <a:lnTo>
                    <a:pt x="4071" y="3610"/>
                  </a:lnTo>
                  <a:cubicBezTo>
                    <a:pt x="3870" y="4139"/>
                    <a:pt x="3938" y="4621"/>
                    <a:pt x="4028" y="5346"/>
                  </a:cubicBezTo>
                  <a:cubicBezTo>
                    <a:pt x="4081" y="5748"/>
                    <a:pt x="4161" y="6103"/>
                    <a:pt x="4224" y="6320"/>
                  </a:cubicBezTo>
                  <a:cubicBezTo>
                    <a:pt x="4235" y="6389"/>
                    <a:pt x="4224" y="6447"/>
                    <a:pt x="4182" y="6500"/>
                  </a:cubicBezTo>
                  <a:cubicBezTo>
                    <a:pt x="4145" y="6553"/>
                    <a:pt x="4081" y="6579"/>
                    <a:pt x="4018" y="6579"/>
                  </a:cubicBezTo>
                  <a:cubicBezTo>
                    <a:pt x="3404" y="6579"/>
                    <a:pt x="2795" y="6574"/>
                    <a:pt x="2176" y="6574"/>
                  </a:cubicBezTo>
                  <a:cubicBezTo>
                    <a:pt x="1738" y="6566"/>
                    <a:pt x="1297" y="6561"/>
                    <a:pt x="856" y="6561"/>
                  </a:cubicBezTo>
                  <a:cubicBezTo>
                    <a:pt x="694" y="6561"/>
                    <a:pt x="533" y="6562"/>
                    <a:pt x="371" y="6564"/>
                  </a:cubicBezTo>
                  <a:cubicBezTo>
                    <a:pt x="297" y="6564"/>
                    <a:pt x="239" y="6532"/>
                    <a:pt x="202" y="6474"/>
                  </a:cubicBezTo>
                  <a:cubicBezTo>
                    <a:pt x="159" y="6415"/>
                    <a:pt x="154" y="6347"/>
                    <a:pt x="175" y="6283"/>
                  </a:cubicBezTo>
                  <a:cubicBezTo>
                    <a:pt x="556" y="5261"/>
                    <a:pt x="958" y="4256"/>
                    <a:pt x="1382" y="3292"/>
                  </a:cubicBezTo>
                  <a:cubicBezTo>
                    <a:pt x="1578" y="2858"/>
                    <a:pt x="1832" y="2266"/>
                    <a:pt x="2361" y="1630"/>
                  </a:cubicBezTo>
                  <a:cubicBezTo>
                    <a:pt x="2642" y="1297"/>
                    <a:pt x="3017" y="842"/>
                    <a:pt x="3674" y="519"/>
                  </a:cubicBezTo>
                  <a:cubicBezTo>
                    <a:pt x="4145" y="286"/>
                    <a:pt x="4658" y="169"/>
                    <a:pt x="5204" y="159"/>
                  </a:cubicBezTo>
                  <a:close/>
                  <a:moveTo>
                    <a:pt x="5219" y="0"/>
                  </a:moveTo>
                  <a:cubicBezTo>
                    <a:pt x="4653" y="5"/>
                    <a:pt x="4118" y="132"/>
                    <a:pt x="3626" y="371"/>
                  </a:cubicBezTo>
                  <a:cubicBezTo>
                    <a:pt x="2943" y="709"/>
                    <a:pt x="2557" y="1180"/>
                    <a:pt x="2266" y="1524"/>
                  </a:cubicBezTo>
                  <a:cubicBezTo>
                    <a:pt x="1763" y="2123"/>
                    <a:pt x="1504" y="2668"/>
                    <a:pt x="1260" y="3224"/>
                  </a:cubicBezTo>
                  <a:cubicBezTo>
                    <a:pt x="837" y="4187"/>
                    <a:pt x="424" y="5193"/>
                    <a:pt x="43" y="6219"/>
                  </a:cubicBezTo>
                  <a:cubicBezTo>
                    <a:pt x="0" y="6331"/>
                    <a:pt x="16" y="6458"/>
                    <a:pt x="80" y="6558"/>
                  </a:cubicBezTo>
                  <a:cubicBezTo>
                    <a:pt x="149" y="6659"/>
                    <a:pt x="265" y="6717"/>
                    <a:pt x="387" y="6717"/>
                  </a:cubicBezTo>
                  <a:cubicBezTo>
                    <a:pt x="996" y="6717"/>
                    <a:pt x="1588" y="6722"/>
                    <a:pt x="2192" y="6722"/>
                  </a:cubicBezTo>
                  <a:cubicBezTo>
                    <a:pt x="2615" y="6733"/>
                    <a:pt x="3044" y="6738"/>
                    <a:pt x="3473" y="6738"/>
                  </a:cubicBezTo>
                  <a:lnTo>
                    <a:pt x="4028" y="6738"/>
                  </a:lnTo>
                  <a:cubicBezTo>
                    <a:pt x="4145" y="6738"/>
                    <a:pt x="4251" y="6685"/>
                    <a:pt x="4320" y="6590"/>
                  </a:cubicBezTo>
                  <a:cubicBezTo>
                    <a:pt x="4394" y="6500"/>
                    <a:pt x="4415" y="6389"/>
                    <a:pt x="4388" y="6272"/>
                  </a:cubicBezTo>
                  <a:cubicBezTo>
                    <a:pt x="4335" y="6055"/>
                    <a:pt x="4256" y="5717"/>
                    <a:pt x="4203" y="5320"/>
                  </a:cubicBezTo>
                  <a:cubicBezTo>
                    <a:pt x="4103" y="4594"/>
                    <a:pt x="4044" y="4150"/>
                    <a:pt x="4230" y="3658"/>
                  </a:cubicBezTo>
                  <a:lnTo>
                    <a:pt x="4235" y="3647"/>
                  </a:lnTo>
                  <a:cubicBezTo>
                    <a:pt x="4452" y="3059"/>
                    <a:pt x="4791" y="2673"/>
                    <a:pt x="5230" y="2509"/>
                  </a:cubicBezTo>
                  <a:cubicBezTo>
                    <a:pt x="5315" y="2477"/>
                    <a:pt x="5537" y="2424"/>
                    <a:pt x="6087" y="2382"/>
                  </a:cubicBezTo>
                  <a:cubicBezTo>
                    <a:pt x="6114" y="2382"/>
                    <a:pt x="6135" y="2371"/>
                    <a:pt x="6146" y="2350"/>
                  </a:cubicBezTo>
                  <a:cubicBezTo>
                    <a:pt x="6516" y="1805"/>
                    <a:pt x="6585" y="1207"/>
                    <a:pt x="6320" y="704"/>
                  </a:cubicBezTo>
                  <a:cubicBezTo>
                    <a:pt x="6093" y="270"/>
                    <a:pt x="5669" y="0"/>
                    <a:pt x="5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5857097" y="2770656"/>
              <a:ext cx="62017" cy="514341"/>
            </a:xfrm>
            <a:custGeom>
              <a:avLst/>
              <a:gdLst/>
              <a:ahLst/>
              <a:cxnLst/>
              <a:rect l="l" t="t" r="r" b="b"/>
              <a:pathLst>
                <a:path w="334" h="2770" extrusionOk="0">
                  <a:moveTo>
                    <a:pt x="186" y="1"/>
                  </a:moveTo>
                  <a:lnTo>
                    <a:pt x="175" y="27"/>
                  </a:lnTo>
                  <a:cubicBezTo>
                    <a:pt x="165" y="49"/>
                    <a:pt x="154" y="75"/>
                    <a:pt x="138" y="107"/>
                  </a:cubicBezTo>
                  <a:cubicBezTo>
                    <a:pt x="127" y="139"/>
                    <a:pt x="106" y="186"/>
                    <a:pt x="96" y="239"/>
                  </a:cubicBezTo>
                  <a:cubicBezTo>
                    <a:pt x="75" y="292"/>
                    <a:pt x="59" y="350"/>
                    <a:pt x="48" y="419"/>
                  </a:cubicBezTo>
                  <a:cubicBezTo>
                    <a:pt x="32" y="483"/>
                    <a:pt x="22" y="557"/>
                    <a:pt x="16" y="631"/>
                  </a:cubicBezTo>
                  <a:cubicBezTo>
                    <a:pt x="6" y="705"/>
                    <a:pt x="0" y="790"/>
                    <a:pt x="0" y="869"/>
                  </a:cubicBezTo>
                  <a:cubicBezTo>
                    <a:pt x="0" y="954"/>
                    <a:pt x="0" y="1038"/>
                    <a:pt x="16" y="1128"/>
                  </a:cubicBezTo>
                  <a:cubicBezTo>
                    <a:pt x="22" y="1213"/>
                    <a:pt x="27" y="1298"/>
                    <a:pt x="43" y="1393"/>
                  </a:cubicBezTo>
                  <a:cubicBezTo>
                    <a:pt x="59" y="1562"/>
                    <a:pt x="85" y="1737"/>
                    <a:pt x="112" y="1901"/>
                  </a:cubicBezTo>
                  <a:cubicBezTo>
                    <a:pt x="138" y="2065"/>
                    <a:pt x="175" y="2213"/>
                    <a:pt x="207" y="2346"/>
                  </a:cubicBezTo>
                  <a:cubicBezTo>
                    <a:pt x="239" y="2473"/>
                    <a:pt x="270" y="2579"/>
                    <a:pt x="292" y="2647"/>
                  </a:cubicBezTo>
                  <a:cubicBezTo>
                    <a:pt x="318" y="2722"/>
                    <a:pt x="334" y="2769"/>
                    <a:pt x="334" y="2769"/>
                  </a:cubicBezTo>
                  <a:lnTo>
                    <a:pt x="265" y="2335"/>
                  </a:lnTo>
                  <a:cubicBezTo>
                    <a:pt x="244" y="2203"/>
                    <a:pt x="228" y="2060"/>
                    <a:pt x="207" y="1896"/>
                  </a:cubicBezTo>
                  <a:cubicBezTo>
                    <a:pt x="186" y="1726"/>
                    <a:pt x="165" y="1557"/>
                    <a:pt x="149" y="1382"/>
                  </a:cubicBezTo>
                  <a:cubicBezTo>
                    <a:pt x="133" y="1298"/>
                    <a:pt x="127" y="1213"/>
                    <a:pt x="117" y="1128"/>
                  </a:cubicBezTo>
                  <a:cubicBezTo>
                    <a:pt x="112" y="1038"/>
                    <a:pt x="106" y="959"/>
                    <a:pt x="101" y="874"/>
                  </a:cubicBezTo>
                  <a:cubicBezTo>
                    <a:pt x="96" y="715"/>
                    <a:pt x="96" y="562"/>
                    <a:pt x="106" y="430"/>
                  </a:cubicBezTo>
                  <a:cubicBezTo>
                    <a:pt x="112" y="366"/>
                    <a:pt x="117" y="308"/>
                    <a:pt x="133" y="255"/>
                  </a:cubicBezTo>
                  <a:cubicBezTo>
                    <a:pt x="138" y="202"/>
                    <a:pt x="154" y="154"/>
                    <a:pt x="159" y="123"/>
                  </a:cubicBezTo>
                  <a:cubicBezTo>
                    <a:pt x="180" y="49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5250643" y="2172187"/>
              <a:ext cx="690173" cy="977061"/>
            </a:xfrm>
            <a:custGeom>
              <a:avLst/>
              <a:gdLst/>
              <a:ahLst/>
              <a:cxnLst/>
              <a:rect l="l" t="t" r="r" b="b"/>
              <a:pathLst>
                <a:path w="3717" h="5262" extrusionOk="0">
                  <a:moveTo>
                    <a:pt x="3716" y="0"/>
                  </a:moveTo>
                  <a:lnTo>
                    <a:pt x="3716" y="0"/>
                  </a:lnTo>
                  <a:cubicBezTo>
                    <a:pt x="3716" y="0"/>
                    <a:pt x="3712" y="2"/>
                    <a:pt x="3704" y="5"/>
                  </a:cubicBezTo>
                  <a:lnTo>
                    <a:pt x="3704" y="5"/>
                  </a:lnTo>
                  <a:cubicBezTo>
                    <a:pt x="3712" y="2"/>
                    <a:pt x="3716" y="0"/>
                    <a:pt x="3716" y="0"/>
                  </a:cubicBezTo>
                  <a:close/>
                  <a:moveTo>
                    <a:pt x="3704" y="5"/>
                  </a:moveTo>
                  <a:cubicBezTo>
                    <a:pt x="3692" y="9"/>
                    <a:pt x="3671" y="15"/>
                    <a:pt x="3642" y="22"/>
                  </a:cubicBezTo>
                  <a:cubicBezTo>
                    <a:pt x="3600" y="37"/>
                    <a:pt x="3526" y="53"/>
                    <a:pt x="3441" y="90"/>
                  </a:cubicBezTo>
                  <a:cubicBezTo>
                    <a:pt x="3351" y="122"/>
                    <a:pt x="3245" y="159"/>
                    <a:pt x="3134" y="223"/>
                  </a:cubicBezTo>
                  <a:cubicBezTo>
                    <a:pt x="3023" y="276"/>
                    <a:pt x="2891" y="350"/>
                    <a:pt x="2764" y="434"/>
                  </a:cubicBezTo>
                  <a:cubicBezTo>
                    <a:pt x="2631" y="519"/>
                    <a:pt x="2499" y="625"/>
                    <a:pt x="2367" y="752"/>
                  </a:cubicBezTo>
                  <a:cubicBezTo>
                    <a:pt x="2234" y="879"/>
                    <a:pt x="2102" y="1017"/>
                    <a:pt x="1975" y="1160"/>
                  </a:cubicBezTo>
                  <a:cubicBezTo>
                    <a:pt x="1911" y="1234"/>
                    <a:pt x="1853" y="1313"/>
                    <a:pt x="1784" y="1392"/>
                  </a:cubicBezTo>
                  <a:cubicBezTo>
                    <a:pt x="1721" y="1472"/>
                    <a:pt x="1657" y="1557"/>
                    <a:pt x="1599" y="1636"/>
                  </a:cubicBezTo>
                  <a:cubicBezTo>
                    <a:pt x="1483" y="1811"/>
                    <a:pt x="1366" y="1985"/>
                    <a:pt x="1271" y="2171"/>
                  </a:cubicBezTo>
                  <a:cubicBezTo>
                    <a:pt x="1065" y="2541"/>
                    <a:pt x="906" y="2933"/>
                    <a:pt x="752" y="3293"/>
                  </a:cubicBezTo>
                  <a:cubicBezTo>
                    <a:pt x="599" y="3658"/>
                    <a:pt x="466" y="3991"/>
                    <a:pt x="355" y="4283"/>
                  </a:cubicBezTo>
                  <a:cubicBezTo>
                    <a:pt x="244" y="4574"/>
                    <a:pt x="159" y="4817"/>
                    <a:pt x="91" y="4992"/>
                  </a:cubicBezTo>
                  <a:cubicBezTo>
                    <a:pt x="32" y="5161"/>
                    <a:pt x="1" y="5262"/>
                    <a:pt x="1" y="5262"/>
                  </a:cubicBezTo>
                  <a:cubicBezTo>
                    <a:pt x="1" y="5262"/>
                    <a:pt x="165" y="4881"/>
                    <a:pt x="413" y="4304"/>
                  </a:cubicBezTo>
                  <a:cubicBezTo>
                    <a:pt x="540" y="4018"/>
                    <a:pt x="689" y="3679"/>
                    <a:pt x="847" y="3324"/>
                  </a:cubicBezTo>
                  <a:cubicBezTo>
                    <a:pt x="927" y="3145"/>
                    <a:pt x="1012" y="2959"/>
                    <a:pt x="1091" y="2774"/>
                  </a:cubicBezTo>
                  <a:cubicBezTo>
                    <a:pt x="1176" y="2589"/>
                    <a:pt x="1271" y="2403"/>
                    <a:pt x="1366" y="2218"/>
                  </a:cubicBezTo>
                  <a:cubicBezTo>
                    <a:pt x="1467" y="2038"/>
                    <a:pt x="1573" y="1864"/>
                    <a:pt x="1694" y="1694"/>
                  </a:cubicBezTo>
                  <a:cubicBezTo>
                    <a:pt x="1753" y="1610"/>
                    <a:pt x="1811" y="1530"/>
                    <a:pt x="1869" y="1451"/>
                  </a:cubicBezTo>
                  <a:cubicBezTo>
                    <a:pt x="1933" y="1371"/>
                    <a:pt x="1996" y="1292"/>
                    <a:pt x="2054" y="1218"/>
                  </a:cubicBezTo>
                  <a:cubicBezTo>
                    <a:pt x="2181" y="1070"/>
                    <a:pt x="2303" y="927"/>
                    <a:pt x="2435" y="805"/>
                  </a:cubicBezTo>
                  <a:cubicBezTo>
                    <a:pt x="2557" y="678"/>
                    <a:pt x="2684" y="572"/>
                    <a:pt x="2811" y="477"/>
                  </a:cubicBezTo>
                  <a:cubicBezTo>
                    <a:pt x="2938" y="387"/>
                    <a:pt x="3055" y="313"/>
                    <a:pt x="3166" y="249"/>
                  </a:cubicBezTo>
                  <a:cubicBezTo>
                    <a:pt x="3282" y="186"/>
                    <a:pt x="3378" y="133"/>
                    <a:pt x="3457" y="101"/>
                  </a:cubicBezTo>
                  <a:cubicBezTo>
                    <a:pt x="3580" y="50"/>
                    <a:pt x="3672" y="16"/>
                    <a:pt x="37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5263456" y="2201525"/>
              <a:ext cx="843359" cy="1063775"/>
            </a:xfrm>
            <a:custGeom>
              <a:avLst/>
              <a:gdLst/>
              <a:ahLst/>
              <a:cxnLst/>
              <a:rect l="l" t="t" r="r" b="b"/>
              <a:pathLst>
                <a:path w="4542" h="5729" extrusionOk="0">
                  <a:moveTo>
                    <a:pt x="4392" y="1"/>
                  </a:moveTo>
                  <a:cubicBezTo>
                    <a:pt x="4389" y="1"/>
                    <a:pt x="4386" y="1"/>
                    <a:pt x="4383" y="1"/>
                  </a:cubicBezTo>
                  <a:cubicBezTo>
                    <a:pt x="3970" y="38"/>
                    <a:pt x="3589" y="134"/>
                    <a:pt x="3229" y="313"/>
                  </a:cubicBezTo>
                  <a:cubicBezTo>
                    <a:pt x="2642" y="605"/>
                    <a:pt x="2303" y="1017"/>
                    <a:pt x="2033" y="1340"/>
                  </a:cubicBezTo>
                  <a:cubicBezTo>
                    <a:pt x="1530" y="1944"/>
                    <a:pt x="1287" y="2505"/>
                    <a:pt x="1101" y="2923"/>
                  </a:cubicBezTo>
                  <a:cubicBezTo>
                    <a:pt x="731" y="3754"/>
                    <a:pt x="371" y="4627"/>
                    <a:pt x="37" y="5517"/>
                  </a:cubicBezTo>
                  <a:cubicBezTo>
                    <a:pt x="0" y="5607"/>
                    <a:pt x="69" y="5712"/>
                    <a:pt x="175" y="5712"/>
                  </a:cubicBezTo>
                  <a:lnTo>
                    <a:pt x="292" y="5712"/>
                  </a:lnTo>
                  <a:cubicBezTo>
                    <a:pt x="715" y="5712"/>
                    <a:pt x="1154" y="5712"/>
                    <a:pt x="1578" y="5718"/>
                  </a:cubicBezTo>
                  <a:cubicBezTo>
                    <a:pt x="2001" y="5718"/>
                    <a:pt x="2435" y="5728"/>
                    <a:pt x="2859" y="5728"/>
                  </a:cubicBezTo>
                  <a:lnTo>
                    <a:pt x="3060" y="5728"/>
                  </a:lnTo>
                  <a:cubicBezTo>
                    <a:pt x="3150" y="5728"/>
                    <a:pt x="3224" y="5638"/>
                    <a:pt x="3203" y="5548"/>
                  </a:cubicBezTo>
                  <a:cubicBezTo>
                    <a:pt x="3160" y="5358"/>
                    <a:pt x="3118" y="5125"/>
                    <a:pt x="3086" y="4881"/>
                  </a:cubicBezTo>
                  <a:cubicBezTo>
                    <a:pt x="2980" y="4125"/>
                    <a:pt x="2906" y="3585"/>
                    <a:pt x="3139" y="2976"/>
                  </a:cubicBezTo>
                  <a:lnTo>
                    <a:pt x="3145" y="2960"/>
                  </a:lnTo>
                  <a:cubicBezTo>
                    <a:pt x="3425" y="2235"/>
                    <a:pt x="3854" y="1748"/>
                    <a:pt x="4436" y="1531"/>
                  </a:cubicBezTo>
                  <a:cubicBezTo>
                    <a:pt x="4494" y="1510"/>
                    <a:pt x="4537" y="1452"/>
                    <a:pt x="4537" y="1393"/>
                  </a:cubicBezTo>
                  <a:lnTo>
                    <a:pt x="4542" y="149"/>
                  </a:lnTo>
                  <a:cubicBezTo>
                    <a:pt x="4542" y="68"/>
                    <a:pt x="4473" y="1"/>
                    <a:pt x="4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6117615" y="2151576"/>
              <a:ext cx="191807" cy="328472"/>
            </a:xfrm>
            <a:custGeom>
              <a:avLst/>
              <a:gdLst/>
              <a:ahLst/>
              <a:cxnLst/>
              <a:rect l="l" t="t" r="r" b="b"/>
              <a:pathLst>
                <a:path w="1033" h="176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" y="0"/>
                    <a:pt x="42" y="21"/>
                  </a:cubicBezTo>
                  <a:lnTo>
                    <a:pt x="101" y="21"/>
                  </a:lnTo>
                  <a:cubicBezTo>
                    <a:pt x="69" y="16"/>
                    <a:pt x="48" y="11"/>
                    <a:pt x="27" y="11"/>
                  </a:cubicBezTo>
                  <a:cubicBezTo>
                    <a:pt x="5" y="0"/>
                    <a:pt x="0" y="0"/>
                    <a:pt x="0" y="0"/>
                  </a:cubicBezTo>
                  <a:close/>
                  <a:moveTo>
                    <a:pt x="101" y="21"/>
                  </a:moveTo>
                  <a:cubicBezTo>
                    <a:pt x="111" y="21"/>
                    <a:pt x="132" y="27"/>
                    <a:pt x="154" y="37"/>
                  </a:cubicBezTo>
                  <a:lnTo>
                    <a:pt x="212" y="53"/>
                  </a:lnTo>
                  <a:cubicBezTo>
                    <a:pt x="233" y="64"/>
                    <a:pt x="254" y="69"/>
                    <a:pt x="281" y="80"/>
                  </a:cubicBezTo>
                  <a:cubicBezTo>
                    <a:pt x="297" y="90"/>
                    <a:pt x="323" y="101"/>
                    <a:pt x="344" y="117"/>
                  </a:cubicBezTo>
                  <a:cubicBezTo>
                    <a:pt x="392" y="143"/>
                    <a:pt x="439" y="170"/>
                    <a:pt x="492" y="207"/>
                  </a:cubicBezTo>
                  <a:cubicBezTo>
                    <a:pt x="535" y="238"/>
                    <a:pt x="582" y="286"/>
                    <a:pt x="630" y="334"/>
                  </a:cubicBezTo>
                  <a:cubicBezTo>
                    <a:pt x="678" y="381"/>
                    <a:pt x="715" y="434"/>
                    <a:pt x="757" y="492"/>
                  </a:cubicBezTo>
                  <a:cubicBezTo>
                    <a:pt x="773" y="519"/>
                    <a:pt x="794" y="551"/>
                    <a:pt x="810" y="577"/>
                  </a:cubicBezTo>
                  <a:cubicBezTo>
                    <a:pt x="821" y="609"/>
                    <a:pt x="842" y="646"/>
                    <a:pt x="852" y="678"/>
                  </a:cubicBezTo>
                  <a:cubicBezTo>
                    <a:pt x="879" y="736"/>
                    <a:pt x="900" y="805"/>
                    <a:pt x="916" y="868"/>
                  </a:cubicBezTo>
                  <a:cubicBezTo>
                    <a:pt x="926" y="937"/>
                    <a:pt x="932" y="1001"/>
                    <a:pt x="942" y="1069"/>
                  </a:cubicBezTo>
                  <a:cubicBezTo>
                    <a:pt x="942" y="1133"/>
                    <a:pt x="942" y="1191"/>
                    <a:pt x="932" y="1260"/>
                  </a:cubicBezTo>
                  <a:cubicBezTo>
                    <a:pt x="926" y="1318"/>
                    <a:pt x="921" y="1376"/>
                    <a:pt x="905" y="1429"/>
                  </a:cubicBezTo>
                  <a:cubicBezTo>
                    <a:pt x="895" y="1482"/>
                    <a:pt x="879" y="1530"/>
                    <a:pt x="868" y="1572"/>
                  </a:cubicBezTo>
                  <a:cubicBezTo>
                    <a:pt x="852" y="1609"/>
                    <a:pt x="842" y="1652"/>
                    <a:pt x="836" y="1678"/>
                  </a:cubicBezTo>
                  <a:cubicBezTo>
                    <a:pt x="815" y="1736"/>
                    <a:pt x="799" y="1768"/>
                    <a:pt x="799" y="1768"/>
                  </a:cubicBezTo>
                  <a:cubicBezTo>
                    <a:pt x="799" y="1768"/>
                    <a:pt x="810" y="1763"/>
                    <a:pt x="815" y="1747"/>
                  </a:cubicBezTo>
                  <a:cubicBezTo>
                    <a:pt x="821" y="1736"/>
                    <a:pt x="842" y="1715"/>
                    <a:pt x="852" y="1689"/>
                  </a:cubicBezTo>
                  <a:cubicBezTo>
                    <a:pt x="868" y="1662"/>
                    <a:pt x="889" y="1631"/>
                    <a:pt x="905" y="1588"/>
                  </a:cubicBezTo>
                  <a:cubicBezTo>
                    <a:pt x="926" y="1551"/>
                    <a:pt x="948" y="1503"/>
                    <a:pt x="969" y="1451"/>
                  </a:cubicBezTo>
                  <a:cubicBezTo>
                    <a:pt x="985" y="1398"/>
                    <a:pt x="1001" y="1339"/>
                    <a:pt x="1011" y="1281"/>
                  </a:cubicBezTo>
                  <a:cubicBezTo>
                    <a:pt x="1027" y="1212"/>
                    <a:pt x="1032" y="1149"/>
                    <a:pt x="1032" y="1080"/>
                  </a:cubicBezTo>
                  <a:cubicBezTo>
                    <a:pt x="1032" y="1006"/>
                    <a:pt x="1032" y="937"/>
                    <a:pt x="1011" y="863"/>
                  </a:cubicBezTo>
                  <a:cubicBezTo>
                    <a:pt x="1001" y="789"/>
                    <a:pt x="979" y="715"/>
                    <a:pt x="948" y="646"/>
                  </a:cubicBezTo>
                  <a:cubicBezTo>
                    <a:pt x="932" y="604"/>
                    <a:pt x="916" y="577"/>
                    <a:pt x="900" y="545"/>
                  </a:cubicBezTo>
                  <a:lnTo>
                    <a:pt x="842" y="445"/>
                  </a:lnTo>
                  <a:cubicBezTo>
                    <a:pt x="799" y="387"/>
                    <a:pt x="746" y="328"/>
                    <a:pt x="694" y="281"/>
                  </a:cubicBezTo>
                  <a:cubicBezTo>
                    <a:pt x="641" y="233"/>
                    <a:pt x="588" y="185"/>
                    <a:pt x="535" y="154"/>
                  </a:cubicBezTo>
                  <a:cubicBezTo>
                    <a:pt x="482" y="122"/>
                    <a:pt x="424" y="96"/>
                    <a:pt x="371" y="74"/>
                  </a:cubicBezTo>
                  <a:cubicBezTo>
                    <a:pt x="318" y="53"/>
                    <a:pt x="270" y="43"/>
                    <a:pt x="228" y="37"/>
                  </a:cubicBezTo>
                  <a:cubicBezTo>
                    <a:pt x="207" y="27"/>
                    <a:pt x="180" y="27"/>
                    <a:pt x="164" y="27"/>
                  </a:cubicBezTo>
                  <a:cubicBezTo>
                    <a:pt x="148" y="27"/>
                    <a:pt x="127" y="21"/>
                    <a:pt x="111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6159766" y="2293998"/>
              <a:ext cx="61089" cy="62204"/>
            </a:xfrm>
            <a:custGeom>
              <a:avLst/>
              <a:gdLst/>
              <a:ahLst/>
              <a:cxnLst/>
              <a:rect l="l" t="t" r="r" b="b"/>
              <a:pathLst>
                <a:path w="329" h="335" extrusionOk="0">
                  <a:moveTo>
                    <a:pt x="165" y="1"/>
                  </a:moveTo>
                  <a:cubicBezTo>
                    <a:pt x="80" y="1"/>
                    <a:pt x="1" y="75"/>
                    <a:pt x="1" y="170"/>
                  </a:cubicBezTo>
                  <a:cubicBezTo>
                    <a:pt x="1" y="260"/>
                    <a:pt x="70" y="334"/>
                    <a:pt x="165" y="334"/>
                  </a:cubicBezTo>
                  <a:cubicBezTo>
                    <a:pt x="255" y="334"/>
                    <a:pt x="329" y="260"/>
                    <a:pt x="329" y="170"/>
                  </a:cubicBezTo>
                  <a:cubicBezTo>
                    <a:pt x="329" y="75"/>
                    <a:pt x="255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5742157" y="3152058"/>
              <a:ext cx="61089" cy="61090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155" y="0"/>
                  </a:moveTo>
                  <a:cubicBezTo>
                    <a:pt x="65" y="0"/>
                    <a:pt x="0" y="78"/>
                    <a:pt x="0" y="165"/>
                  </a:cubicBezTo>
                  <a:cubicBezTo>
                    <a:pt x="0" y="260"/>
                    <a:pt x="69" y="329"/>
                    <a:pt x="164" y="329"/>
                  </a:cubicBezTo>
                  <a:cubicBezTo>
                    <a:pt x="254" y="329"/>
                    <a:pt x="328" y="260"/>
                    <a:pt x="328" y="165"/>
                  </a:cubicBezTo>
                  <a:cubicBezTo>
                    <a:pt x="328" y="69"/>
                    <a:pt x="254" y="1"/>
                    <a:pt x="164" y="1"/>
                  </a:cubicBez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5330303" y="3150943"/>
              <a:ext cx="61089" cy="61275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148" y="0"/>
                  </a:moveTo>
                  <a:cubicBezTo>
                    <a:pt x="66" y="0"/>
                    <a:pt x="0" y="76"/>
                    <a:pt x="0" y="165"/>
                  </a:cubicBezTo>
                  <a:cubicBezTo>
                    <a:pt x="0" y="255"/>
                    <a:pt x="74" y="330"/>
                    <a:pt x="164" y="330"/>
                  </a:cubicBezTo>
                  <a:cubicBezTo>
                    <a:pt x="260" y="330"/>
                    <a:pt x="329" y="255"/>
                    <a:pt x="329" y="165"/>
                  </a:cubicBezTo>
                  <a:cubicBezTo>
                    <a:pt x="329" y="70"/>
                    <a:pt x="260" y="1"/>
                    <a:pt x="164" y="1"/>
                  </a:cubicBezTo>
                  <a:cubicBezTo>
                    <a:pt x="159" y="1"/>
                    <a:pt x="15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6423256" y="2194655"/>
              <a:ext cx="95440" cy="94698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50" y="1"/>
                  </a:moveTo>
                  <a:cubicBezTo>
                    <a:pt x="111" y="1"/>
                    <a:pt x="0" y="110"/>
                    <a:pt x="0" y="255"/>
                  </a:cubicBezTo>
                  <a:cubicBezTo>
                    <a:pt x="0" y="393"/>
                    <a:pt x="117" y="509"/>
                    <a:pt x="254" y="509"/>
                  </a:cubicBezTo>
                  <a:cubicBezTo>
                    <a:pt x="392" y="509"/>
                    <a:pt x="514" y="398"/>
                    <a:pt x="514" y="260"/>
                  </a:cubicBezTo>
                  <a:cubicBezTo>
                    <a:pt x="514" y="123"/>
                    <a:pt x="397" y="1"/>
                    <a:pt x="260" y="1"/>
                  </a:cubicBezTo>
                  <a:cubicBezTo>
                    <a:pt x="256" y="1"/>
                    <a:pt x="253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6808556" y="2205611"/>
              <a:ext cx="68887" cy="68888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5" y="0"/>
                  </a:moveTo>
                  <a:cubicBezTo>
                    <a:pt x="80" y="0"/>
                    <a:pt x="0" y="80"/>
                    <a:pt x="0" y="186"/>
                  </a:cubicBezTo>
                  <a:cubicBezTo>
                    <a:pt x="0" y="286"/>
                    <a:pt x="80" y="371"/>
                    <a:pt x="185" y="371"/>
                  </a:cubicBezTo>
                  <a:cubicBezTo>
                    <a:pt x="281" y="371"/>
                    <a:pt x="371" y="291"/>
                    <a:pt x="371" y="186"/>
                  </a:cubicBezTo>
                  <a:cubicBezTo>
                    <a:pt x="371" y="85"/>
                    <a:pt x="286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6058567" y="1471404"/>
              <a:ext cx="367832" cy="151517"/>
            </a:xfrm>
            <a:custGeom>
              <a:avLst/>
              <a:gdLst/>
              <a:ahLst/>
              <a:cxnLst/>
              <a:rect l="l" t="t" r="r" b="b"/>
              <a:pathLst>
                <a:path w="1981" h="816" extrusionOk="0">
                  <a:moveTo>
                    <a:pt x="1" y="0"/>
                  </a:moveTo>
                  <a:cubicBezTo>
                    <a:pt x="1" y="0"/>
                    <a:pt x="6" y="6"/>
                    <a:pt x="27" y="11"/>
                  </a:cubicBezTo>
                  <a:cubicBezTo>
                    <a:pt x="43" y="22"/>
                    <a:pt x="59" y="37"/>
                    <a:pt x="85" y="59"/>
                  </a:cubicBezTo>
                  <a:cubicBezTo>
                    <a:pt x="133" y="106"/>
                    <a:pt x="202" y="170"/>
                    <a:pt x="270" y="249"/>
                  </a:cubicBezTo>
                  <a:cubicBezTo>
                    <a:pt x="350" y="329"/>
                    <a:pt x="440" y="429"/>
                    <a:pt x="551" y="514"/>
                  </a:cubicBezTo>
                  <a:cubicBezTo>
                    <a:pt x="604" y="561"/>
                    <a:pt x="662" y="609"/>
                    <a:pt x="731" y="646"/>
                  </a:cubicBezTo>
                  <a:cubicBezTo>
                    <a:pt x="794" y="688"/>
                    <a:pt x="863" y="720"/>
                    <a:pt x="932" y="752"/>
                  </a:cubicBezTo>
                  <a:cubicBezTo>
                    <a:pt x="1006" y="778"/>
                    <a:pt x="1086" y="800"/>
                    <a:pt x="1160" y="805"/>
                  </a:cubicBezTo>
                  <a:cubicBezTo>
                    <a:pt x="1181" y="805"/>
                    <a:pt x="1197" y="816"/>
                    <a:pt x="1218" y="816"/>
                  </a:cubicBezTo>
                  <a:lnTo>
                    <a:pt x="1276" y="816"/>
                  </a:lnTo>
                  <a:cubicBezTo>
                    <a:pt x="1319" y="816"/>
                    <a:pt x="1356" y="805"/>
                    <a:pt x="1393" y="794"/>
                  </a:cubicBezTo>
                  <a:cubicBezTo>
                    <a:pt x="1461" y="773"/>
                    <a:pt x="1530" y="736"/>
                    <a:pt x="1583" y="694"/>
                  </a:cubicBezTo>
                  <a:cubicBezTo>
                    <a:pt x="1636" y="657"/>
                    <a:pt x="1684" y="614"/>
                    <a:pt x="1721" y="577"/>
                  </a:cubicBezTo>
                  <a:cubicBezTo>
                    <a:pt x="1800" y="498"/>
                    <a:pt x="1869" y="424"/>
                    <a:pt x="1906" y="376"/>
                  </a:cubicBezTo>
                  <a:cubicBezTo>
                    <a:pt x="1954" y="323"/>
                    <a:pt x="1980" y="297"/>
                    <a:pt x="1980" y="297"/>
                  </a:cubicBezTo>
                  <a:lnTo>
                    <a:pt x="1980" y="297"/>
                  </a:lnTo>
                  <a:cubicBezTo>
                    <a:pt x="1980" y="297"/>
                    <a:pt x="1948" y="318"/>
                    <a:pt x="1895" y="355"/>
                  </a:cubicBezTo>
                  <a:cubicBezTo>
                    <a:pt x="1843" y="397"/>
                    <a:pt x="1768" y="456"/>
                    <a:pt x="1684" y="524"/>
                  </a:cubicBezTo>
                  <a:cubicBezTo>
                    <a:pt x="1594" y="588"/>
                    <a:pt x="1488" y="662"/>
                    <a:pt x="1366" y="694"/>
                  </a:cubicBezTo>
                  <a:cubicBezTo>
                    <a:pt x="1329" y="699"/>
                    <a:pt x="1303" y="710"/>
                    <a:pt x="1271" y="710"/>
                  </a:cubicBezTo>
                  <a:lnTo>
                    <a:pt x="1218" y="710"/>
                  </a:lnTo>
                  <a:cubicBezTo>
                    <a:pt x="1197" y="710"/>
                    <a:pt x="1186" y="699"/>
                    <a:pt x="1165" y="699"/>
                  </a:cubicBezTo>
                  <a:cubicBezTo>
                    <a:pt x="1101" y="694"/>
                    <a:pt x="1027" y="673"/>
                    <a:pt x="969" y="646"/>
                  </a:cubicBezTo>
                  <a:cubicBezTo>
                    <a:pt x="900" y="620"/>
                    <a:pt x="837" y="588"/>
                    <a:pt x="773" y="556"/>
                  </a:cubicBezTo>
                  <a:cubicBezTo>
                    <a:pt x="715" y="514"/>
                    <a:pt x="657" y="482"/>
                    <a:pt x="604" y="445"/>
                  </a:cubicBezTo>
                  <a:cubicBezTo>
                    <a:pt x="493" y="366"/>
                    <a:pt x="398" y="276"/>
                    <a:pt x="313" y="207"/>
                  </a:cubicBezTo>
                  <a:cubicBezTo>
                    <a:pt x="228" y="133"/>
                    <a:pt x="154" y="74"/>
                    <a:pt x="96" y="37"/>
                  </a:cubicBezTo>
                  <a:cubicBezTo>
                    <a:pt x="69" y="22"/>
                    <a:pt x="43" y="11"/>
                    <a:pt x="27" y="6"/>
                  </a:cubicBezTo>
                  <a:cubicBezTo>
                    <a:pt x="6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6244254" y="1782987"/>
              <a:ext cx="22839" cy="170271"/>
            </a:xfrm>
            <a:custGeom>
              <a:avLst/>
              <a:gdLst/>
              <a:ahLst/>
              <a:cxnLst/>
              <a:rect l="l" t="t" r="r" b="b"/>
              <a:pathLst>
                <a:path w="123" h="917" extrusionOk="0">
                  <a:moveTo>
                    <a:pt x="117" y="0"/>
                  </a:moveTo>
                  <a:cubicBezTo>
                    <a:pt x="117" y="0"/>
                    <a:pt x="112" y="16"/>
                    <a:pt x="101" y="37"/>
                  </a:cubicBezTo>
                  <a:cubicBezTo>
                    <a:pt x="86" y="64"/>
                    <a:pt x="75" y="96"/>
                    <a:pt x="59" y="133"/>
                  </a:cubicBezTo>
                  <a:cubicBezTo>
                    <a:pt x="49" y="175"/>
                    <a:pt x="33" y="228"/>
                    <a:pt x="27" y="281"/>
                  </a:cubicBezTo>
                  <a:cubicBezTo>
                    <a:pt x="22" y="334"/>
                    <a:pt x="12" y="392"/>
                    <a:pt x="6" y="450"/>
                  </a:cubicBezTo>
                  <a:cubicBezTo>
                    <a:pt x="1" y="572"/>
                    <a:pt x="12" y="688"/>
                    <a:pt x="38" y="778"/>
                  </a:cubicBezTo>
                  <a:cubicBezTo>
                    <a:pt x="59" y="863"/>
                    <a:pt x="86" y="916"/>
                    <a:pt x="86" y="916"/>
                  </a:cubicBezTo>
                  <a:cubicBezTo>
                    <a:pt x="86" y="916"/>
                    <a:pt x="86" y="900"/>
                    <a:pt x="91" y="874"/>
                  </a:cubicBezTo>
                  <a:cubicBezTo>
                    <a:pt x="91" y="847"/>
                    <a:pt x="101" y="815"/>
                    <a:pt x="101" y="768"/>
                  </a:cubicBezTo>
                  <a:cubicBezTo>
                    <a:pt x="101" y="752"/>
                    <a:pt x="107" y="725"/>
                    <a:pt x="107" y="699"/>
                  </a:cubicBezTo>
                  <a:cubicBezTo>
                    <a:pt x="107" y="673"/>
                    <a:pt x="112" y="646"/>
                    <a:pt x="112" y="620"/>
                  </a:cubicBezTo>
                  <a:cubicBezTo>
                    <a:pt x="112" y="567"/>
                    <a:pt x="117" y="503"/>
                    <a:pt x="117" y="450"/>
                  </a:cubicBezTo>
                  <a:cubicBezTo>
                    <a:pt x="117" y="392"/>
                    <a:pt x="117" y="339"/>
                    <a:pt x="123" y="286"/>
                  </a:cubicBezTo>
                  <a:lnTo>
                    <a:pt x="123" y="143"/>
                  </a:lnTo>
                  <a:cubicBezTo>
                    <a:pt x="117" y="64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8948225" y="1415326"/>
              <a:ext cx="143716" cy="87642"/>
            </a:xfrm>
            <a:custGeom>
              <a:avLst/>
              <a:gdLst/>
              <a:ahLst/>
              <a:cxnLst/>
              <a:rect l="l" t="t" r="r" b="b"/>
              <a:pathLst>
                <a:path w="774" h="472" extrusionOk="0">
                  <a:moveTo>
                    <a:pt x="154" y="1"/>
                  </a:moveTo>
                  <a:cubicBezTo>
                    <a:pt x="127" y="1"/>
                    <a:pt x="106" y="11"/>
                    <a:pt x="85" y="11"/>
                  </a:cubicBezTo>
                  <a:cubicBezTo>
                    <a:pt x="69" y="11"/>
                    <a:pt x="53" y="17"/>
                    <a:pt x="43" y="22"/>
                  </a:cubicBezTo>
                  <a:cubicBezTo>
                    <a:pt x="16" y="27"/>
                    <a:pt x="0" y="38"/>
                    <a:pt x="0" y="38"/>
                  </a:cubicBezTo>
                  <a:cubicBezTo>
                    <a:pt x="0" y="38"/>
                    <a:pt x="16" y="38"/>
                    <a:pt x="43" y="43"/>
                  </a:cubicBezTo>
                  <a:cubicBezTo>
                    <a:pt x="69" y="43"/>
                    <a:pt x="101" y="48"/>
                    <a:pt x="148" y="64"/>
                  </a:cubicBezTo>
                  <a:cubicBezTo>
                    <a:pt x="164" y="69"/>
                    <a:pt x="191" y="75"/>
                    <a:pt x="212" y="80"/>
                  </a:cubicBezTo>
                  <a:cubicBezTo>
                    <a:pt x="238" y="91"/>
                    <a:pt x="260" y="96"/>
                    <a:pt x="286" y="101"/>
                  </a:cubicBezTo>
                  <a:cubicBezTo>
                    <a:pt x="334" y="122"/>
                    <a:pt x="387" y="144"/>
                    <a:pt x="440" y="170"/>
                  </a:cubicBezTo>
                  <a:cubicBezTo>
                    <a:pt x="466" y="181"/>
                    <a:pt x="482" y="197"/>
                    <a:pt x="508" y="207"/>
                  </a:cubicBezTo>
                  <a:cubicBezTo>
                    <a:pt x="524" y="212"/>
                    <a:pt x="530" y="223"/>
                    <a:pt x="540" y="228"/>
                  </a:cubicBezTo>
                  <a:cubicBezTo>
                    <a:pt x="556" y="234"/>
                    <a:pt x="561" y="239"/>
                    <a:pt x="577" y="255"/>
                  </a:cubicBezTo>
                  <a:cubicBezTo>
                    <a:pt x="593" y="265"/>
                    <a:pt x="614" y="287"/>
                    <a:pt x="635" y="302"/>
                  </a:cubicBezTo>
                  <a:lnTo>
                    <a:pt x="683" y="345"/>
                  </a:lnTo>
                  <a:cubicBezTo>
                    <a:pt x="694" y="361"/>
                    <a:pt x="710" y="371"/>
                    <a:pt x="720" y="392"/>
                  </a:cubicBezTo>
                  <a:cubicBezTo>
                    <a:pt x="736" y="408"/>
                    <a:pt x="741" y="419"/>
                    <a:pt x="747" y="435"/>
                  </a:cubicBezTo>
                  <a:cubicBezTo>
                    <a:pt x="762" y="461"/>
                    <a:pt x="773" y="472"/>
                    <a:pt x="773" y="472"/>
                  </a:cubicBezTo>
                  <a:cubicBezTo>
                    <a:pt x="773" y="472"/>
                    <a:pt x="773" y="461"/>
                    <a:pt x="768" y="435"/>
                  </a:cubicBezTo>
                  <a:cubicBezTo>
                    <a:pt x="768" y="419"/>
                    <a:pt x="762" y="408"/>
                    <a:pt x="757" y="387"/>
                  </a:cubicBezTo>
                  <a:cubicBezTo>
                    <a:pt x="747" y="366"/>
                    <a:pt x="741" y="350"/>
                    <a:pt x="731" y="329"/>
                  </a:cubicBezTo>
                  <a:cubicBezTo>
                    <a:pt x="720" y="308"/>
                    <a:pt x="704" y="287"/>
                    <a:pt x="688" y="260"/>
                  </a:cubicBezTo>
                  <a:cubicBezTo>
                    <a:pt x="667" y="239"/>
                    <a:pt x="657" y="212"/>
                    <a:pt x="635" y="197"/>
                  </a:cubicBezTo>
                  <a:cubicBezTo>
                    <a:pt x="614" y="175"/>
                    <a:pt x="588" y="154"/>
                    <a:pt x="572" y="133"/>
                  </a:cubicBezTo>
                  <a:cubicBezTo>
                    <a:pt x="545" y="117"/>
                    <a:pt x="519" y="101"/>
                    <a:pt x="493" y="80"/>
                  </a:cubicBezTo>
                  <a:cubicBezTo>
                    <a:pt x="466" y="69"/>
                    <a:pt x="429" y="54"/>
                    <a:pt x="403" y="43"/>
                  </a:cubicBezTo>
                  <a:cubicBezTo>
                    <a:pt x="376" y="27"/>
                    <a:pt x="344" y="22"/>
                    <a:pt x="318" y="17"/>
                  </a:cubicBezTo>
                  <a:cubicBezTo>
                    <a:pt x="291" y="11"/>
                    <a:pt x="260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8670066" y="1765346"/>
              <a:ext cx="84670" cy="27667"/>
            </a:xfrm>
            <a:custGeom>
              <a:avLst/>
              <a:gdLst/>
              <a:ahLst/>
              <a:cxnLst/>
              <a:rect l="l" t="t" r="r" b="b"/>
              <a:pathLst>
                <a:path w="456" h="149" extrusionOk="0">
                  <a:moveTo>
                    <a:pt x="0" y="0"/>
                  </a:moveTo>
                  <a:lnTo>
                    <a:pt x="0" y="143"/>
                  </a:lnTo>
                  <a:lnTo>
                    <a:pt x="456" y="14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6422142" y="2197812"/>
              <a:ext cx="95625" cy="89499"/>
            </a:xfrm>
            <a:custGeom>
              <a:avLst/>
              <a:gdLst/>
              <a:ahLst/>
              <a:cxnLst/>
              <a:rect l="l" t="t" r="r" b="b"/>
              <a:pathLst>
                <a:path w="515" h="482" extrusionOk="0">
                  <a:moveTo>
                    <a:pt x="70" y="0"/>
                  </a:moveTo>
                  <a:lnTo>
                    <a:pt x="1" y="79"/>
                  </a:lnTo>
                  <a:lnTo>
                    <a:pt x="446" y="482"/>
                  </a:lnTo>
                  <a:lnTo>
                    <a:pt x="514" y="40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5963310" y="2247761"/>
              <a:ext cx="104352" cy="105468"/>
            </a:xfrm>
            <a:custGeom>
              <a:avLst/>
              <a:gdLst/>
              <a:ahLst/>
              <a:cxnLst/>
              <a:rect l="l" t="t" r="r" b="b"/>
              <a:pathLst>
                <a:path w="562" h="568" extrusionOk="0">
                  <a:moveTo>
                    <a:pt x="0" y="1"/>
                  </a:moveTo>
                  <a:cubicBezTo>
                    <a:pt x="0" y="1"/>
                    <a:pt x="27" y="49"/>
                    <a:pt x="69" y="107"/>
                  </a:cubicBezTo>
                  <a:cubicBezTo>
                    <a:pt x="90" y="139"/>
                    <a:pt x="122" y="170"/>
                    <a:pt x="148" y="207"/>
                  </a:cubicBezTo>
                  <a:cubicBezTo>
                    <a:pt x="185" y="239"/>
                    <a:pt x="217" y="276"/>
                    <a:pt x="249" y="308"/>
                  </a:cubicBezTo>
                  <a:cubicBezTo>
                    <a:pt x="281" y="345"/>
                    <a:pt x="323" y="382"/>
                    <a:pt x="355" y="409"/>
                  </a:cubicBezTo>
                  <a:cubicBezTo>
                    <a:pt x="386" y="440"/>
                    <a:pt x="424" y="472"/>
                    <a:pt x="455" y="493"/>
                  </a:cubicBezTo>
                  <a:cubicBezTo>
                    <a:pt x="514" y="541"/>
                    <a:pt x="561" y="567"/>
                    <a:pt x="561" y="567"/>
                  </a:cubicBezTo>
                  <a:cubicBezTo>
                    <a:pt x="561" y="567"/>
                    <a:pt x="535" y="520"/>
                    <a:pt x="487" y="461"/>
                  </a:cubicBezTo>
                  <a:cubicBezTo>
                    <a:pt x="466" y="430"/>
                    <a:pt x="434" y="398"/>
                    <a:pt x="408" y="361"/>
                  </a:cubicBezTo>
                  <a:cubicBezTo>
                    <a:pt x="376" y="329"/>
                    <a:pt x="339" y="292"/>
                    <a:pt x="307" y="255"/>
                  </a:cubicBezTo>
                  <a:cubicBezTo>
                    <a:pt x="275" y="223"/>
                    <a:pt x="238" y="186"/>
                    <a:pt x="201" y="160"/>
                  </a:cubicBezTo>
                  <a:cubicBezTo>
                    <a:pt x="169" y="123"/>
                    <a:pt x="138" y="96"/>
                    <a:pt x="106" y="75"/>
                  </a:cubicBezTo>
                  <a:cubicBezTo>
                    <a:pt x="42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4"/>
            <p:cNvSpPr/>
            <p:nvPr/>
          </p:nvSpPr>
          <p:spPr>
            <a:xfrm>
              <a:off x="5887549" y="2281185"/>
              <a:ext cx="178996" cy="175284"/>
            </a:xfrm>
            <a:custGeom>
              <a:avLst/>
              <a:gdLst/>
              <a:ahLst/>
              <a:cxnLst/>
              <a:rect l="l" t="t" r="r" b="b"/>
              <a:pathLst>
                <a:path w="964" h="94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5" y="213"/>
                    <a:pt x="228" y="266"/>
                    <a:pt x="281" y="324"/>
                  </a:cubicBezTo>
                  <a:cubicBezTo>
                    <a:pt x="334" y="382"/>
                    <a:pt x="392" y="440"/>
                    <a:pt x="450" y="504"/>
                  </a:cubicBezTo>
                  <a:cubicBezTo>
                    <a:pt x="514" y="562"/>
                    <a:pt x="572" y="620"/>
                    <a:pt x="630" y="673"/>
                  </a:cubicBezTo>
                  <a:cubicBezTo>
                    <a:pt x="689" y="726"/>
                    <a:pt x="742" y="774"/>
                    <a:pt x="794" y="811"/>
                  </a:cubicBezTo>
                  <a:lnTo>
                    <a:pt x="964" y="943"/>
                  </a:lnTo>
                  <a:lnTo>
                    <a:pt x="832" y="779"/>
                  </a:lnTo>
                  <a:cubicBezTo>
                    <a:pt x="789" y="731"/>
                    <a:pt x="736" y="678"/>
                    <a:pt x="683" y="620"/>
                  </a:cubicBezTo>
                  <a:cubicBezTo>
                    <a:pt x="630" y="562"/>
                    <a:pt x="572" y="504"/>
                    <a:pt x="514" y="440"/>
                  </a:cubicBezTo>
                  <a:cubicBezTo>
                    <a:pt x="450" y="382"/>
                    <a:pt x="392" y="324"/>
                    <a:pt x="334" y="271"/>
                  </a:cubicBezTo>
                  <a:cubicBezTo>
                    <a:pt x="276" y="218"/>
                    <a:pt x="223" y="170"/>
                    <a:pt x="170" y="133"/>
                  </a:cubicBezTo>
                  <a:cubicBezTo>
                    <a:pt x="75" y="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4"/>
            <p:cNvSpPr/>
            <p:nvPr/>
          </p:nvSpPr>
          <p:spPr>
            <a:xfrm>
              <a:off x="5811789" y="2316651"/>
              <a:ext cx="185123" cy="178070"/>
            </a:xfrm>
            <a:custGeom>
              <a:avLst/>
              <a:gdLst/>
              <a:ahLst/>
              <a:cxnLst/>
              <a:rect l="l" t="t" r="r" b="b"/>
              <a:pathLst>
                <a:path w="997" h="959" extrusionOk="0">
                  <a:moveTo>
                    <a:pt x="1" y="0"/>
                  </a:moveTo>
                  <a:cubicBezTo>
                    <a:pt x="1" y="1"/>
                    <a:pt x="54" y="69"/>
                    <a:pt x="139" y="165"/>
                  </a:cubicBezTo>
                  <a:cubicBezTo>
                    <a:pt x="186" y="212"/>
                    <a:pt x="234" y="270"/>
                    <a:pt x="292" y="329"/>
                  </a:cubicBezTo>
                  <a:lnTo>
                    <a:pt x="472" y="509"/>
                  </a:lnTo>
                  <a:cubicBezTo>
                    <a:pt x="536" y="567"/>
                    <a:pt x="594" y="630"/>
                    <a:pt x="657" y="678"/>
                  </a:cubicBezTo>
                  <a:cubicBezTo>
                    <a:pt x="716" y="731"/>
                    <a:pt x="774" y="784"/>
                    <a:pt x="827" y="826"/>
                  </a:cubicBezTo>
                  <a:cubicBezTo>
                    <a:pt x="927" y="911"/>
                    <a:pt x="996" y="959"/>
                    <a:pt x="996" y="959"/>
                  </a:cubicBezTo>
                  <a:cubicBezTo>
                    <a:pt x="996" y="959"/>
                    <a:pt x="943" y="884"/>
                    <a:pt x="858" y="794"/>
                  </a:cubicBezTo>
                  <a:cubicBezTo>
                    <a:pt x="811" y="747"/>
                    <a:pt x="768" y="689"/>
                    <a:pt x="710" y="630"/>
                  </a:cubicBezTo>
                  <a:lnTo>
                    <a:pt x="530" y="450"/>
                  </a:lnTo>
                  <a:cubicBezTo>
                    <a:pt x="461" y="387"/>
                    <a:pt x="403" y="329"/>
                    <a:pt x="345" y="276"/>
                  </a:cubicBezTo>
                  <a:cubicBezTo>
                    <a:pt x="281" y="223"/>
                    <a:pt x="223" y="170"/>
                    <a:pt x="170" y="133"/>
                  </a:cubicBezTo>
                  <a:cubicBezTo>
                    <a:pt x="75" y="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4"/>
            <p:cNvSpPr/>
            <p:nvPr/>
          </p:nvSpPr>
          <p:spPr>
            <a:xfrm>
              <a:off x="5758868" y="2362887"/>
              <a:ext cx="178067" cy="171199"/>
            </a:xfrm>
            <a:custGeom>
              <a:avLst/>
              <a:gdLst/>
              <a:ahLst/>
              <a:cxnLst/>
              <a:rect l="l" t="t" r="r" b="b"/>
              <a:pathLst>
                <a:path w="959" h="922" extrusionOk="0">
                  <a:moveTo>
                    <a:pt x="0" y="0"/>
                  </a:moveTo>
                  <a:cubicBezTo>
                    <a:pt x="0" y="0"/>
                    <a:pt x="53" y="69"/>
                    <a:pt x="132" y="159"/>
                  </a:cubicBezTo>
                  <a:cubicBezTo>
                    <a:pt x="175" y="207"/>
                    <a:pt x="228" y="260"/>
                    <a:pt x="281" y="318"/>
                  </a:cubicBezTo>
                  <a:cubicBezTo>
                    <a:pt x="334" y="381"/>
                    <a:pt x="392" y="434"/>
                    <a:pt x="450" y="493"/>
                  </a:cubicBezTo>
                  <a:cubicBezTo>
                    <a:pt x="508" y="551"/>
                    <a:pt x="572" y="604"/>
                    <a:pt x="630" y="657"/>
                  </a:cubicBezTo>
                  <a:cubicBezTo>
                    <a:pt x="688" y="710"/>
                    <a:pt x="741" y="757"/>
                    <a:pt x="794" y="794"/>
                  </a:cubicBezTo>
                  <a:cubicBezTo>
                    <a:pt x="895" y="874"/>
                    <a:pt x="958" y="921"/>
                    <a:pt x="958" y="921"/>
                  </a:cubicBezTo>
                  <a:cubicBezTo>
                    <a:pt x="958" y="921"/>
                    <a:pt x="905" y="858"/>
                    <a:pt x="826" y="762"/>
                  </a:cubicBezTo>
                  <a:cubicBezTo>
                    <a:pt x="789" y="715"/>
                    <a:pt x="736" y="662"/>
                    <a:pt x="683" y="604"/>
                  </a:cubicBezTo>
                  <a:cubicBezTo>
                    <a:pt x="630" y="545"/>
                    <a:pt x="572" y="493"/>
                    <a:pt x="508" y="429"/>
                  </a:cubicBezTo>
                  <a:cubicBezTo>
                    <a:pt x="450" y="371"/>
                    <a:pt x="392" y="318"/>
                    <a:pt x="334" y="265"/>
                  </a:cubicBezTo>
                  <a:cubicBezTo>
                    <a:pt x="270" y="212"/>
                    <a:pt x="217" y="164"/>
                    <a:pt x="164" y="127"/>
                  </a:cubicBezTo>
                  <a:cubicBezTo>
                    <a:pt x="69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4"/>
            <p:cNvSpPr/>
            <p:nvPr/>
          </p:nvSpPr>
          <p:spPr>
            <a:xfrm>
              <a:off x="5698891" y="2410052"/>
              <a:ext cx="184937" cy="184940"/>
            </a:xfrm>
            <a:custGeom>
              <a:avLst/>
              <a:gdLst/>
              <a:ahLst/>
              <a:cxnLst/>
              <a:rect l="l" t="t" r="r" b="b"/>
              <a:pathLst>
                <a:path w="996" h="99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3" y="74"/>
                    <a:pt x="138" y="170"/>
                  </a:cubicBezTo>
                  <a:cubicBezTo>
                    <a:pt x="186" y="223"/>
                    <a:pt x="233" y="276"/>
                    <a:pt x="291" y="344"/>
                  </a:cubicBezTo>
                  <a:cubicBezTo>
                    <a:pt x="350" y="403"/>
                    <a:pt x="408" y="471"/>
                    <a:pt x="471" y="530"/>
                  </a:cubicBezTo>
                  <a:cubicBezTo>
                    <a:pt x="535" y="588"/>
                    <a:pt x="593" y="657"/>
                    <a:pt x="657" y="704"/>
                  </a:cubicBezTo>
                  <a:cubicBezTo>
                    <a:pt x="715" y="768"/>
                    <a:pt x="773" y="810"/>
                    <a:pt x="826" y="858"/>
                  </a:cubicBezTo>
                  <a:cubicBezTo>
                    <a:pt x="927" y="943"/>
                    <a:pt x="995" y="995"/>
                    <a:pt x="995" y="995"/>
                  </a:cubicBezTo>
                  <a:cubicBezTo>
                    <a:pt x="995" y="995"/>
                    <a:pt x="942" y="927"/>
                    <a:pt x="858" y="826"/>
                  </a:cubicBezTo>
                  <a:cubicBezTo>
                    <a:pt x="810" y="773"/>
                    <a:pt x="768" y="720"/>
                    <a:pt x="704" y="657"/>
                  </a:cubicBezTo>
                  <a:cubicBezTo>
                    <a:pt x="646" y="593"/>
                    <a:pt x="588" y="530"/>
                    <a:pt x="530" y="471"/>
                  </a:cubicBezTo>
                  <a:cubicBezTo>
                    <a:pt x="461" y="408"/>
                    <a:pt x="403" y="344"/>
                    <a:pt x="344" y="291"/>
                  </a:cubicBezTo>
                  <a:cubicBezTo>
                    <a:pt x="281" y="228"/>
                    <a:pt x="223" y="186"/>
                    <a:pt x="170" y="138"/>
                  </a:cubicBezTo>
                  <a:cubicBezTo>
                    <a:pt x="74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4"/>
            <p:cNvSpPr/>
            <p:nvPr/>
          </p:nvSpPr>
          <p:spPr>
            <a:xfrm>
              <a:off x="5654698" y="2468915"/>
              <a:ext cx="198678" cy="198866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0" y="1"/>
                  </a:moveTo>
                  <a:cubicBezTo>
                    <a:pt x="0" y="1"/>
                    <a:pt x="58" y="80"/>
                    <a:pt x="154" y="186"/>
                  </a:cubicBezTo>
                  <a:cubicBezTo>
                    <a:pt x="196" y="239"/>
                    <a:pt x="249" y="303"/>
                    <a:pt x="318" y="366"/>
                  </a:cubicBezTo>
                  <a:cubicBezTo>
                    <a:pt x="376" y="430"/>
                    <a:pt x="445" y="498"/>
                    <a:pt x="508" y="562"/>
                  </a:cubicBezTo>
                  <a:cubicBezTo>
                    <a:pt x="577" y="631"/>
                    <a:pt x="641" y="694"/>
                    <a:pt x="709" y="753"/>
                  </a:cubicBezTo>
                  <a:cubicBezTo>
                    <a:pt x="773" y="816"/>
                    <a:pt x="831" y="874"/>
                    <a:pt x="884" y="922"/>
                  </a:cubicBezTo>
                  <a:cubicBezTo>
                    <a:pt x="990" y="1012"/>
                    <a:pt x="1069" y="1070"/>
                    <a:pt x="1069" y="1070"/>
                  </a:cubicBezTo>
                  <a:cubicBezTo>
                    <a:pt x="1069" y="1070"/>
                    <a:pt x="1011" y="991"/>
                    <a:pt x="921" y="885"/>
                  </a:cubicBezTo>
                  <a:cubicBezTo>
                    <a:pt x="873" y="832"/>
                    <a:pt x="820" y="768"/>
                    <a:pt x="752" y="710"/>
                  </a:cubicBezTo>
                  <a:cubicBezTo>
                    <a:pt x="693" y="641"/>
                    <a:pt x="630" y="578"/>
                    <a:pt x="561" y="509"/>
                  </a:cubicBezTo>
                  <a:cubicBezTo>
                    <a:pt x="498" y="446"/>
                    <a:pt x="429" y="377"/>
                    <a:pt x="365" y="319"/>
                  </a:cubicBezTo>
                  <a:cubicBezTo>
                    <a:pt x="296" y="255"/>
                    <a:pt x="238" y="197"/>
                    <a:pt x="185" y="154"/>
                  </a:cubicBezTo>
                  <a:cubicBezTo>
                    <a:pt x="79" y="5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4"/>
            <p:cNvSpPr/>
            <p:nvPr/>
          </p:nvSpPr>
          <p:spPr>
            <a:xfrm>
              <a:off x="5615332" y="2537805"/>
              <a:ext cx="202577" cy="202580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0" y="0"/>
                  </a:moveTo>
                  <a:cubicBezTo>
                    <a:pt x="0" y="0"/>
                    <a:pt x="59" y="80"/>
                    <a:pt x="154" y="186"/>
                  </a:cubicBezTo>
                  <a:cubicBezTo>
                    <a:pt x="196" y="239"/>
                    <a:pt x="260" y="302"/>
                    <a:pt x="318" y="371"/>
                  </a:cubicBezTo>
                  <a:cubicBezTo>
                    <a:pt x="376" y="434"/>
                    <a:pt x="450" y="503"/>
                    <a:pt x="514" y="572"/>
                  </a:cubicBezTo>
                  <a:cubicBezTo>
                    <a:pt x="583" y="641"/>
                    <a:pt x="657" y="704"/>
                    <a:pt x="720" y="773"/>
                  </a:cubicBezTo>
                  <a:cubicBezTo>
                    <a:pt x="789" y="831"/>
                    <a:pt x="853" y="890"/>
                    <a:pt x="905" y="937"/>
                  </a:cubicBezTo>
                  <a:cubicBezTo>
                    <a:pt x="1017" y="1033"/>
                    <a:pt x="1091" y="1091"/>
                    <a:pt x="1091" y="1091"/>
                  </a:cubicBezTo>
                  <a:cubicBezTo>
                    <a:pt x="1091" y="1091"/>
                    <a:pt x="1032" y="1011"/>
                    <a:pt x="937" y="906"/>
                  </a:cubicBezTo>
                  <a:cubicBezTo>
                    <a:pt x="890" y="853"/>
                    <a:pt x="831" y="784"/>
                    <a:pt x="773" y="720"/>
                  </a:cubicBezTo>
                  <a:cubicBezTo>
                    <a:pt x="715" y="651"/>
                    <a:pt x="641" y="588"/>
                    <a:pt x="577" y="514"/>
                  </a:cubicBezTo>
                  <a:cubicBezTo>
                    <a:pt x="508" y="450"/>
                    <a:pt x="434" y="382"/>
                    <a:pt x="371" y="318"/>
                  </a:cubicBezTo>
                  <a:cubicBezTo>
                    <a:pt x="302" y="255"/>
                    <a:pt x="239" y="196"/>
                    <a:pt x="186" y="149"/>
                  </a:cubicBezTo>
                  <a:cubicBezTo>
                    <a:pt x="80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4"/>
            <p:cNvSpPr/>
            <p:nvPr/>
          </p:nvSpPr>
          <p:spPr>
            <a:xfrm>
              <a:off x="5575038" y="2587012"/>
              <a:ext cx="226158" cy="222262"/>
            </a:xfrm>
            <a:custGeom>
              <a:avLst/>
              <a:gdLst/>
              <a:ahLst/>
              <a:cxnLst/>
              <a:rect l="l" t="t" r="r" b="b"/>
              <a:pathLst>
                <a:path w="1218" h="1197" extrusionOk="0">
                  <a:moveTo>
                    <a:pt x="0" y="0"/>
                  </a:moveTo>
                  <a:cubicBezTo>
                    <a:pt x="0" y="0"/>
                    <a:pt x="64" y="80"/>
                    <a:pt x="175" y="196"/>
                  </a:cubicBezTo>
                  <a:cubicBezTo>
                    <a:pt x="228" y="259"/>
                    <a:pt x="297" y="323"/>
                    <a:pt x="371" y="397"/>
                  </a:cubicBezTo>
                  <a:cubicBezTo>
                    <a:pt x="440" y="466"/>
                    <a:pt x="514" y="540"/>
                    <a:pt x="588" y="619"/>
                  </a:cubicBezTo>
                  <a:cubicBezTo>
                    <a:pt x="667" y="693"/>
                    <a:pt x="741" y="773"/>
                    <a:pt x="810" y="842"/>
                  </a:cubicBezTo>
                  <a:cubicBezTo>
                    <a:pt x="884" y="905"/>
                    <a:pt x="953" y="974"/>
                    <a:pt x="1011" y="1027"/>
                  </a:cubicBezTo>
                  <a:cubicBezTo>
                    <a:pt x="1128" y="1128"/>
                    <a:pt x="1218" y="1196"/>
                    <a:pt x="1218" y="1196"/>
                  </a:cubicBezTo>
                  <a:cubicBezTo>
                    <a:pt x="1218" y="1196"/>
                    <a:pt x="1149" y="1112"/>
                    <a:pt x="1043" y="990"/>
                  </a:cubicBezTo>
                  <a:cubicBezTo>
                    <a:pt x="990" y="932"/>
                    <a:pt x="932" y="858"/>
                    <a:pt x="858" y="789"/>
                  </a:cubicBezTo>
                  <a:cubicBezTo>
                    <a:pt x="826" y="752"/>
                    <a:pt x="784" y="715"/>
                    <a:pt x="752" y="672"/>
                  </a:cubicBezTo>
                  <a:lnTo>
                    <a:pt x="641" y="561"/>
                  </a:lnTo>
                  <a:cubicBezTo>
                    <a:pt x="561" y="487"/>
                    <a:pt x="487" y="413"/>
                    <a:pt x="413" y="344"/>
                  </a:cubicBezTo>
                  <a:cubicBezTo>
                    <a:pt x="344" y="275"/>
                    <a:pt x="270" y="212"/>
                    <a:pt x="212" y="164"/>
                  </a:cubicBezTo>
                  <a:cubicBezTo>
                    <a:pt x="85" y="5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4"/>
            <p:cNvSpPr/>
            <p:nvPr/>
          </p:nvSpPr>
          <p:spPr>
            <a:xfrm>
              <a:off x="5530845" y="2666486"/>
              <a:ext cx="256610" cy="244915"/>
            </a:xfrm>
            <a:custGeom>
              <a:avLst/>
              <a:gdLst/>
              <a:ahLst/>
              <a:cxnLst/>
              <a:rect l="l" t="t" r="r" b="b"/>
              <a:pathLst>
                <a:path w="1382" h="1319" extrusionOk="0">
                  <a:moveTo>
                    <a:pt x="0" y="1"/>
                  </a:moveTo>
                  <a:cubicBezTo>
                    <a:pt x="0" y="1"/>
                    <a:pt x="16" y="27"/>
                    <a:pt x="53" y="59"/>
                  </a:cubicBezTo>
                  <a:cubicBezTo>
                    <a:pt x="85" y="101"/>
                    <a:pt x="138" y="154"/>
                    <a:pt x="196" y="218"/>
                  </a:cubicBezTo>
                  <a:cubicBezTo>
                    <a:pt x="254" y="287"/>
                    <a:pt x="328" y="361"/>
                    <a:pt x="408" y="440"/>
                  </a:cubicBezTo>
                  <a:cubicBezTo>
                    <a:pt x="487" y="520"/>
                    <a:pt x="572" y="604"/>
                    <a:pt x="662" y="684"/>
                  </a:cubicBezTo>
                  <a:cubicBezTo>
                    <a:pt x="746" y="763"/>
                    <a:pt x="831" y="848"/>
                    <a:pt x="916" y="922"/>
                  </a:cubicBezTo>
                  <a:cubicBezTo>
                    <a:pt x="1006" y="996"/>
                    <a:pt x="1075" y="1065"/>
                    <a:pt x="1149" y="1128"/>
                  </a:cubicBezTo>
                  <a:cubicBezTo>
                    <a:pt x="1218" y="1187"/>
                    <a:pt x="1276" y="1229"/>
                    <a:pt x="1313" y="1266"/>
                  </a:cubicBezTo>
                  <a:cubicBezTo>
                    <a:pt x="1355" y="1298"/>
                    <a:pt x="1382" y="1319"/>
                    <a:pt x="1382" y="1319"/>
                  </a:cubicBezTo>
                  <a:cubicBezTo>
                    <a:pt x="1382" y="1319"/>
                    <a:pt x="1360" y="1292"/>
                    <a:pt x="1329" y="1255"/>
                  </a:cubicBezTo>
                  <a:cubicBezTo>
                    <a:pt x="1297" y="1218"/>
                    <a:pt x="1244" y="1165"/>
                    <a:pt x="1180" y="1097"/>
                  </a:cubicBezTo>
                  <a:cubicBezTo>
                    <a:pt x="1122" y="1033"/>
                    <a:pt x="1048" y="959"/>
                    <a:pt x="969" y="879"/>
                  </a:cubicBezTo>
                  <a:cubicBezTo>
                    <a:pt x="889" y="800"/>
                    <a:pt x="805" y="715"/>
                    <a:pt x="720" y="636"/>
                  </a:cubicBezTo>
                  <a:cubicBezTo>
                    <a:pt x="635" y="557"/>
                    <a:pt x="545" y="472"/>
                    <a:pt x="461" y="398"/>
                  </a:cubicBezTo>
                  <a:cubicBezTo>
                    <a:pt x="376" y="324"/>
                    <a:pt x="302" y="250"/>
                    <a:pt x="228" y="191"/>
                  </a:cubicBezTo>
                  <a:cubicBezTo>
                    <a:pt x="164" y="133"/>
                    <a:pt x="106" y="86"/>
                    <a:pt x="64" y="5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4"/>
            <p:cNvSpPr/>
            <p:nvPr/>
          </p:nvSpPr>
          <p:spPr>
            <a:xfrm>
              <a:off x="5496307" y="2734447"/>
              <a:ext cx="297088" cy="282237"/>
            </a:xfrm>
            <a:custGeom>
              <a:avLst/>
              <a:gdLst/>
              <a:ahLst/>
              <a:cxnLst/>
              <a:rect l="l" t="t" r="r" b="b"/>
              <a:pathLst>
                <a:path w="1600" h="152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" y="27"/>
                    <a:pt x="64" y="69"/>
                  </a:cubicBezTo>
                  <a:cubicBezTo>
                    <a:pt x="107" y="117"/>
                    <a:pt x="165" y="175"/>
                    <a:pt x="239" y="254"/>
                  </a:cubicBezTo>
                  <a:cubicBezTo>
                    <a:pt x="308" y="328"/>
                    <a:pt x="387" y="413"/>
                    <a:pt x="483" y="508"/>
                  </a:cubicBezTo>
                  <a:cubicBezTo>
                    <a:pt x="573" y="598"/>
                    <a:pt x="673" y="693"/>
                    <a:pt x="774" y="794"/>
                  </a:cubicBezTo>
                  <a:cubicBezTo>
                    <a:pt x="874" y="884"/>
                    <a:pt x="970" y="985"/>
                    <a:pt x="1070" y="1069"/>
                  </a:cubicBezTo>
                  <a:cubicBezTo>
                    <a:pt x="1165" y="1154"/>
                    <a:pt x="1255" y="1233"/>
                    <a:pt x="1335" y="1302"/>
                  </a:cubicBezTo>
                  <a:cubicBezTo>
                    <a:pt x="1414" y="1366"/>
                    <a:pt x="1483" y="1419"/>
                    <a:pt x="1525" y="1461"/>
                  </a:cubicBezTo>
                  <a:cubicBezTo>
                    <a:pt x="1573" y="1498"/>
                    <a:pt x="1599" y="1519"/>
                    <a:pt x="1599" y="1519"/>
                  </a:cubicBezTo>
                  <a:cubicBezTo>
                    <a:pt x="1599" y="1519"/>
                    <a:pt x="1578" y="1493"/>
                    <a:pt x="1536" y="1450"/>
                  </a:cubicBezTo>
                  <a:cubicBezTo>
                    <a:pt x="1494" y="1403"/>
                    <a:pt x="1435" y="1345"/>
                    <a:pt x="1361" y="1265"/>
                  </a:cubicBezTo>
                  <a:cubicBezTo>
                    <a:pt x="1287" y="1191"/>
                    <a:pt x="1208" y="1106"/>
                    <a:pt x="1118" y="1011"/>
                  </a:cubicBezTo>
                  <a:cubicBezTo>
                    <a:pt x="1022" y="921"/>
                    <a:pt x="927" y="826"/>
                    <a:pt x="827" y="725"/>
                  </a:cubicBezTo>
                  <a:cubicBezTo>
                    <a:pt x="726" y="635"/>
                    <a:pt x="625" y="535"/>
                    <a:pt x="530" y="450"/>
                  </a:cubicBezTo>
                  <a:cubicBezTo>
                    <a:pt x="435" y="365"/>
                    <a:pt x="345" y="286"/>
                    <a:pt x="266" y="217"/>
                  </a:cubicBezTo>
                  <a:cubicBezTo>
                    <a:pt x="186" y="154"/>
                    <a:pt x="117" y="101"/>
                    <a:pt x="70" y="58"/>
                  </a:cubicBezTo>
                  <a:cubicBezTo>
                    <a:pt x="33" y="1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4"/>
            <p:cNvSpPr/>
            <p:nvPr/>
          </p:nvSpPr>
          <p:spPr>
            <a:xfrm>
              <a:off x="5466969" y="2807051"/>
              <a:ext cx="326425" cy="321602"/>
            </a:xfrm>
            <a:custGeom>
              <a:avLst/>
              <a:gdLst/>
              <a:ahLst/>
              <a:cxnLst/>
              <a:rect l="l" t="t" r="r" b="b"/>
              <a:pathLst>
                <a:path w="1758" h="1732" extrusionOk="0">
                  <a:moveTo>
                    <a:pt x="0" y="1"/>
                  </a:moveTo>
                  <a:cubicBezTo>
                    <a:pt x="0" y="1"/>
                    <a:pt x="27" y="27"/>
                    <a:pt x="69" y="80"/>
                  </a:cubicBezTo>
                  <a:cubicBezTo>
                    <a:pt x="117" y="133"/>
                    <a:pt x="185" y="202"/>
                    <a:pt x="265" y="281"/>
                  </a:cubicBezTo>
                  <a:cubicBezTo>
                    <a:pt x="344" y="371"/>
                    <a:pt x="434" y="467"/>
                    <a:pt x="535" y="567"/>
                  </a:cubicBezTo>
                  <a:cubicBezTo>
                    <a:pt x="630" y="673"/>
                    <a:pt x="746" y="779"/>
                    <a:pt x="852" y="890"/>
                  </a:cubicBezTo>
                  <a:cubicBezTo>
                    <a:pt x="963" y="996"/>
                    <a:pt x="1069" y="1112"/>
                    <a:pt x="1175" y="1208"/>
                  </a:cubicBezTo>
                  <a:cubicBezTo>
                    <a:pt x="1281" y="1308"/>
                    <a:pt x="1382" y="1403"/>
                    <a:pt x="1466" y="1478"/>
                  </a:cubicBezTo>
                  <a:cubicBezTo>
                    <a:pt x="1551" y="1562"/>
                    <a:pt x="1625" y="1620"/>
                    <a:pt x="1678" y="1663"/>
                  </a:cubicBezTo>
                  <a:cubicBezTo>
                    <a:pt x="1731" y="1710"/>
                    <a:pt x="1757" y="1732"/>
                    <a:pt x="1757" y="1732"/>
                  </a:cubicBezTo>
                  <a:cubicBezTo>
                    <a:pt x="1757" y="1732"/>
                    <a:pt x="1731" y="1705"/>
                    <a:pt x="1683" y="1652"/>
                  </a:cubicBezTo>
                  <a:cubicBezTo>
                    <a:pt x="1641" y="1599"/>
                    <a:pt x="1572" y="1525"/>
                    <a:pt x="1493" y="1446"/>
                  </a:cubicBezTo>
                  <a:cubicBezTo>
                    <a:pt x="1413" y="1361"/>
                    <a:pt x="1323" y="1261"/>
                    <a:pt x="1223" y="1165"/>
                  </a:cubicBezTo>
                  <a:cubicBezTo>
                    <a:pt x="1122" y="1059"/>
                    <a:pt x="1011" y="948"/>
                    <a:pt x="905" y="837"/>
                  </a:cubicBezTo>
                  <a:cubicBezTo>
                    <a:pt x="794" y="731"/>
                    <a:pt x="688" y="620"/>
                    <a:pt x="582" y="519"/>
                  </a:cubicBezTo>
                  <a:cubicBezTo>
                    <a:pt x="476" y="419"/>
                    <a:pt x="376" y="329"/>
                    <a:pt x="291" y="250"/>
                  </a:cubicBezTo>
                  <a:cubicBezTo>
                    <a:pt x="201" y="170"/>
                    <a:pt x="132" y="112"/>
                    <a:pt x="79" y="6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>
              <a:off x="5427603" y="2881883"/>
              <a:ext cx="301916" cy="296906"/>
            </a:xfrm>
            <a:custGeom>
              <a:avLst/>
              <a:gdLst/>
              <a:ahLst/>
              <a:cxnLst/>
              <a:rect l="l" t="t" r="r" b="b"/>
              <a:pathLst>
                <a:path w="1626" h="159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6" y="27"/>
                    <a:pt x="64" y="69"/>
                  </a:cubicBezTo>
                  <a:cubicBezTo>
                    <a:pt x="106" y="116"/>
                    <a:pt x="164" y="185"/>
                    <a:pt x="239" y="265"/>
                  </a:cubicBezTo>
                  <a:cubicBezTo>
                    <a:pt x="307" y="344"/>
                    <a:pt x="397" y="429"/>
                    <a:pt x="487" y="529"/>
                  </a:cubicBezTo>
                  <a:cubicBezTo>
                    <a:pt x="583" y="619"/>
                    <a:pt x="678" y="725"/>
                    <a:pt x="784" y="826"/>
                  </a:cubicBezTo>
                  <a:cubicBezTo>
                    <a:pt x="884" y="926"/>
                    <a:pt x="990" y="1027"/>
                    <a:pt x="1091" y="1117"/>
                  </a:cubicBezTo>
                  <a:cubicBezTo>
                    <a:pt x="1191" y="1212"/>
                    <a:pt x="1281" y="1292"/>
                    <a:pt x="1361" y="1360"/>
                  </a:cubicBezTo>
                  <a:cubicBezTo>
                    <a:pt x="1440" y="1434"/>
                    <a:pt x="1504" y="1487"/>
                    <a:pt x="1551" y="1535"/>
                  </a:cubicBezTo>
                  <a:cubicBezTo>
                    <a:pt x="1599" y="1572"/>
                    <a:pt x="1625" y="1599"/>
                    <a:pt x="1625" y="1599"/>
                  </a:cubicBezTo>
                  <a:cubicBezTo>
                    <a:pt x="1625" y="1599"/>
                    <a:pt x="1604" y="1572"/>
                    <a:pt x="1557" y="1530"/>
                  </a:cubicBezTo>
                  <a:cubicBezTo>
                    <a:pt x="1519" y="1482"/>
                    <a:pt x="1461" y="1413"/>
                    <a:pt x="1387" y="1334"/>
                  </a:cubicBezTo>
                  <a:cubicBezTo>
                    <a:pt x="1313" y="1255"/>
                    <a:pt x="1228" y="1170"/>
                    <a:pt x="1138" y="1069"/>
                  </a:cubicBezTo>
                  <a:cubicBezTo>
                    <a:pt x="1043" y="979"/>
                    <a:pt x="943" y="873"/>
                    <a:pt x="837" y="773"/>
                  </a:cubicBezTo>
                  <a:cubicBezTo>
                    <a:pt x="741" y="672"/>
                    <a:pt x="636" y="577"/>
                    <a:pt x="535" y="482"/>
                  </a:cubicBezTo>
                  <a:cubicBezTo>
                    <a:pt x="434" y="386"/>
                    <a:pt x="344" y="312"/>
                    <a:pt x="265" y="238"/>
                  </a:cubicBezTo>
                  <a:cubicBezTo>
                    <a:pt x="186" y="164"/>
                    <a:pt x="117" y="111"/>
                    <a:pt x="69" y="64"/>
                  </a:cubicBezTo>
                  <a:cubicBezTo>
                    <a:pt x="27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4"/>
            <p:cNvSpPr/>
            <p:nvPr/>
          </p:nvSpPr>
          <p:spPr>
            <a:xfrm>
              <a:off x="5401050" y="2954486"/>
              <a:ext cx="279263" cy="278338"/>
            </a:xfrm>
            <a:custGeom>
              <a:avLst/>
              <a:gdLst/>
              <a:ahLst/>
              <a:cxnLst/>
              <a:rect l="l" t="t" r="r" b="b"/>
              <a:pathLst>
                <a:path w="1504" h="1499" extrusionOk="0">
                  <a:moveTo>
                    <a:pt x="0" y="1"/>
                  </a:moveTo>
                  <a:cubicBezTo>
                    <a:pt x="0" y="1"/>
                    <a:pt x="22" y="27"/>
                    <a:pt x="64" y="70"/>
                  </a:cubicBezTo>
                  <a:cubicBezTo>
                    <a:pt x="101" y="117"/>
                    <a:pt x="154" y="175"/>
                    <a:pt x="223" y="250"/>
                  </a:cubicBezTo>
                  <a:cubicBezTo>
                    <a:pt x="286" y="324"/>
                    <a:pt x="366" y="408"/>
                    <a:pt x="450" y="504"/>
                  </a:cubicBezTo>
                  <a:cubicBezTo>
                    <a:pt x="540" y="594"/>
                    <a:pt x="630" y="684"/>
                    <a:pt x="726" y="779"/>
                  </a:cubicBezTo>
                  <a:cubicBezTo>
                    <a:pt x="816" y="874"/>
                    <a:pt x="916" y="964"/>
                    <a:pt x="1001" y="1049"/>
                  </a:cubicBezTo>
                  <a:cubicBezTo>
                    <a:pt x="1096" y="1133"/>
                    <a:pt x="1176" y="1213"/>
                    <a:pt x="1255" y="1282"/>
                  </a:cubicBezTo>
                  <a:cubicBezTo>
                    <a:pt x="1324" y="1345"/>
                    <a:pt x="1393" y="1398"/>
                    <a:pt x="1430" y="1440"/>
                  </a:cubicBezTo>
                  <a:cubicBezTo>
                    <a:pt x="1477" y="1478"/>
                    <a:pt x="1504" y="1499"/>
                    <a:pt x="1504" y="1499"/>
                  </a:cubicBezTo>
                  <a:cubicBezTo>
                    <a:pt x="1504" y="1499"/>
                    <a:pt x="1483" y="1472"/>
                    <a:pt x="1445" y="1430"/>
                  </a:cubicBezTo>
                  <a:cubicBezTo>
                    <a:pt x="1403" y="1382"/>
                    <a:pt x="1350" y="1324"/>
                    <a:pt x="1287" y="1250"/>
                  </a:cubicBezTo>
                  <a:cubicBezTo>
                    <a:pt x="1218" y="1176"/>
                    <a:pt x="1138" y="1091"/>
                    <a:pt x="1054" y="996"/>
                  </a:cubicBezTo>
                  <a:cubicBezTo>
                    <a:pt x="969" y="906"/>
                    <a:pt x="874" y="811"/>
                    <a:pt x="784" y="721"/>
                  </a:cubicBezTo>
                  <a:cubicBezTo>
                    <a:pt x="689" y="625"/>
                    <a:pt x="588" y="535"/>
                    <a:pt x="503" y="451"/>
                  </a:cubicBezTo>
                  <a:cubicBezTo>
                    <a:pt x="413" y="361"/>
                    <a:pt x="334" y="281"/>
                    <a:pt x="255" y="218"/>
                  </a:cubicBezTo>
                  <a:cubicBezTo>
                    <a:pt x="180" y="149"/>
                    <a:pt x="117" y="96"/>
                    <a:pt x="75" y="59"/>
                  </a:cubicBezTo>
                  <a:cubicBezTo>
                    <a:pt x="27" y="1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4"/>
            <p:cNvSpPr/>
            <p:nvPr/>
          </p:nvSpPr>
          <p:spPr>
            <a:xfrm>
              <a:off x="5374497" y="3038046"/>
              <a:ext cx="178067" cy="177141"/>
            </a:xfrm>
            <a:custGeom>
              <a:avLst/>
              <a:gdLst/>
              <a:ahLst/>
              <a:cxnLst/>
              <a:rect l="l" t="t" r="r" b="b"/>
              <a:pathLst>
                <a:path w="959" h="95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0" y="212"/>
                    <a:pt x="223" y="271"/>
                    <a:pt x="276" y="324"/>
                  </a:cubicBezTo>
                  <a:cubicBezTo>
                    <a:pt x="329" y="382"/>
                    <a:pt x="392" y="440"/>
                    <a:pt x="450" y="503"/>
                  </a:cubicBezTo>
                  <a:cubicBezTo>
                    <a:pt x="509" y="562"/>
                    <a:pt x="567" y="620"/>
                    <a:pt x="630" y="673"/>
                  </a:cubicBezTo>
                  <a:cubicBezTo>
                    <a:pt x="689" y="726"/>
                    <a:pt x="742" y="773"/>
                    <a:pt x="794" y="821"/>
                  </a:cubicBezTo>
                  <a:lnTo>
                    <a:pt x="959" y="953"/>
                  </a:lnTo>
                  <a:lnTo>
                    <a:pt x="826" y="784"/>
                  </a:lnTo>
                  <a:cubicBezTo>
                    <a:pt x="789" y="742"/>
                    <a:pt x="731" y="678"/>
                    <a:pt x="683" y="625"/>
                  </a:cubicBezTo>
                  <a:cubicBezTo>
                    <a:pt x="630" y="567"/>
                    <a:pt x="567" y="509"/>
                    <a:pt x="509" y="451"/>
                  </a:cubicBezTo>
                  <a:cubicBezTo>
                    <a:pt x="450" y="387"/>
                    <a:pt x="392" y="329"/>
                    <a:pt x="329" y="276"/>
                  </a:cubicBezTo>
                  <a:cubicBezTo>
                    <a:pt x="270" y="223"/>
                    <a:pt x="218" y="175"/>
                    <a:pt x="165" y="133"/>
                  </a:cubicBezTo>
                  <a:cubicBezTo>
                    <a:pt x="64" y="43"/>
                    <a:pt x="1" y="1"/>
                    <a:pt x="1" y="1"/>
                  </a:cubicBezTo>
                  <a:close/>
                  <a:moveTo>
                    <a:pt x="959" y="953"/>
                  </a:moveTo>
                  <a:lnTo>
                    <a:pt x="959" y="953"/>
                  </a:lnTo>
                  <a:lnTo>
                    <a:pt x="959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4"/>
            <p:cNvSpPr/>
            <p:nvPr/>
          </p:nvSpPr>
          <p:spPr>
            <a:xfrm>
              <a:off x="5643742" y="2312752"/>
              <a:ext cx="211490" cy="217434"/>
            </a:xfrm>
            <a:custGeom>
              <a:avLst/>
              <a:gdLst/>
              <a:ahLst/>
              <a:cxnLst/>
              <a:rect l="l" t="t" r="r" b="b"/>
              <a:pathLst>
                <a:path w="1139" h="1171" extrusionOk="0">
                  <a:moveTo>
                    <a:pt x="1139" y="0"/>
                  </a:moveTo>
                  <a:lnTo>
                    <a:pt x="938" y="164"/>
                  </a:lnTo>
                  <a:cubicBezTo>
                    <a:pt x="879" y="217"/>
                    <a:pt x="811" y="281"/>
                    <a:pt x="747" y="344"/>
                  </a:cubicBezTo>
                  <a:cubicBezTo>
                    <a:pt x="678" y="413"/>
                    <a:pt x="599" y="482"/>
                    <a:pt x="535" y="556"/>
                  </a:cubicBezTo>
                  <a:cubicBezTo>
                    <a:pt x="461" y="630"/>
                    <a:pt x="398" y="704"/>
                    <a:pt x="329" y="773"/>
                  </a:cubicBezTo>
                  <a:cubicBezTo>
                    <a:pt x="265" y="847"/>
                    <a:pt x="202" y="916"/>
                    <a:pt x="160" y="974"/>
                  </a:cubicBezTo>
                  <a:cubicBezTo>
                    <a:pt x="59" y="1091"/>
                    <a:pt x="1" y="1170"/>
                    <a:pt x="1" y="1170"/>
                  </a:cubicBezTo>
                  <a:cubicBezTo>
                    <a:pt x="1" y="1170"/>
                    <a:pt x="80" y="1107"/>
                    <a:pt x="191" y="1006"/>
                  </a:cubicBezTo>
                  <a:cubicBezTo>
                    <a:pt x="250" y="953"/>
                    <a:pt x="308" y="895"/>
                    <a:pt x="382" y="826"/>
                  </a:cubicBezTo>
                  <a:lnTo>
                    <a:pt x="594" y="614"/>
                  </a:lnTo>
                  <a:cubicBezTo>
                    <a:pt x="668" y="546"/>
                    <a:pt x="731" y="471"/>
                    <a:pt x="800" y="397"/>
                  </a:cubicBezTo>
                  <a:cubicBezTo>
                    <a:pt x="864" y="323"/>
                    <a:pt x="927" y="260"/>
                    <a:pt x="969" y="207"/>
                  </a:cubicBezTo>
                  <a:cubicBezTo>
                    <a:pt x="1070" y="85"/>
                    <a:pt x="1139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4"/>
            <p:cNvSpPr/>
            <p:nvPr/>
          </p:nvSpPr>
          <p:spPr>
            <a:xfrm>
              <a:off x="5461955" y="2249804"/>
              <a:ext cx="556483" cy="556490"/>
            </a:xfrm>
            <a:custGeom>
              <a:avLst/>
              <a:gdLst/>
              <a:ahLst/>
              <a:cxnLst/>
              <a:rect l="l" t="t" r="r" b="b"/>
              <a:pathLst>
                <a:path w="2997" h="2997" extrusionOk="0">
                  <a:moveTo>
                    <a:pt x="2997" y="1"/>
                  </a:moveTo>
                  <a:cubicBezTo>
                    <a:pt x="2996" y="1"/>
                    <a:pt x="2943" y="48"/>
                    <a:pt x="2859" y="122"/>
                  </a:cubicBezTo>
                  <a:cubicBezTo>
                    <a:pt x="2811" y="159"/>
                    <a:pt x="2758" y="207"/>
                    <a:pt x="2700" y="260"/>
                  </a:cubicBezTo>
                  <a:cubicBezTo>
                    <a:pt x="2637" y="313"/>
                    <a:pt x="2573" y="371"/>
                    <a:pt x="2499" y="445"/>
                  </a:cubicBezTo>
                  <a:cubicBezTo>
                    <a:pt x="2356" y="583"/>
                    <a:pt x="2187" y="742"/>
                    <a:pt x="2012" y="916"/>
                  </a:cubicBezTo>
                  <a:lnTo>
                    <a:pt x="1737" y="1186"/>
                  </a:lnTo>
                  <a:cubicBezTo>
                    <a:pt x="1647" y="1276"/>
                    <a:pt x="1551" y="1377"/>
                    <a:pt x="1467" y="1472"/>
                  </a:cubicBezTo>
                  <a:cubicBezTo>
                    <a:pt x="1282" y="1663"/>
                    <a:pt x="1102" y="1853"/>
                    <a:pt x="932" y="2033"/>
                  </a:cubicBezTo>
                  <a:cubicBezTo>
                    <a:pt x="848" y="2123"/>
                    <a:pt x="768" y="2213"/>
                    <a:pt x="689" y="2292"/>
                  </a:cubicBezTo>
                  <a:cubicBezTo>
                    <a:pt x="609" y="2372"/>
                    <a:pt x="535" y="2451"/>
                    <a:pt x="461" y="2520"/>
                  </a:cubicBezTo>
                  <a:cubicBezTo>
                    <a:pt x="323" y="2663"/>
                    <a:pt x="212" y="2779"/>
                    <a:pt x="122" y="2864"/>
                  </a:cubicBezTo>
                  <a:cubicBezTo>
                    <a:pt x="43" y="2944"/>
                    <a:pt x="1" y="2996"/>
                    <a:pt x="1" y="2996"/>
                  </a:cubicBezTo>
                  <a:cubicBezTo>
                    <a:pt x="1" y="2996"/>
                    <a:pt x="54" y="2954"/>
                    <a:pt x="138" y="2880"/>
                  </a:cubicBezTo>
                  <a:cubicBezTo>
                    <a:pt x="186" y="2843"/>
                    <a:pt x="239" y="2795"/>
                    <a:pt x="297" y="2742"/>
                  </a:cubicBezTo>
                  <a:cubicBezTo>
                    <a:pt x="355" y="2689"/>
                    <a:pt x="424" y="2626"/>
                    <a:pt x="493" y="2557"/>
                  </a:cubicBezTo>
                  <a:cubicBezTo>
                    <a:pt x="641" y="2420"/>
                    <a:pt x="805" y="2261"/>
                    <a:pt x="985" y="2086"/>
                  </a:cubicBezTo>
                  <a:lnTo>
                    <a:pt x="1255" y="1816"/>
                  </a:lnTo>
                  <a:cubicBezTo>
                    <a:pt x="1350" y="1721"/>
                    <a:pt x="1440" y="1626"/>
                    <a:pt x="1525" y="1530"/>
                  </a:cubicBezTo>
                  <a:cubicBezTo>
                    <a:pt x="1710" y="1340"/>
                    <a:pt x="1890" y="1149"/>
                    <a:pt x="2065" y="969"/>
                  </a:cubicBezTo>
                  <a:cubicBezTo>
                    <a:pt x="2150" y="874"/>
                    <a:pt x="2229" y="789"/>
                    <a:pt x="2308" y="710"/>
                  </a:cubicBezTo>
                  <a:cubicBezTo>
                    <a:pt x="2388" y="630"/>
                    <a:pt x="2462" y="551"/>
                    <a:pt x="2531" y="477"/>
                  </a:cubicBezTo>
                  <a:cubicBezTo>
                    <a:pt x="2674" y="339"/>
                    <a:pt x="2785" y="212"/>
                    <a:pt x="2869" y="133"/>
                  </a:cubicBezTo>
                  <a:cubicBezTo>
                    <a:pt x="2949" y="48"/>
                    <a:pt x="2996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4"/>
            <p:cNvSpPr/>
            <p:nvPr/>
          </p:nvSpPr>
          <p:spPr>
            <a:xfrm>
              <a:off x="5390280" y="2299011"/>
              <a:ext cx="682188" cy="675327"/>
            </a:xfrm>
            <a:custGeom>
              <a:avLst/>
              <a:gdLst/>
              <a:ahLst/>
              <a:cxnLst/>
              <a:rect l="l" t="t" r="r" b="b"/>
              <a:pathLst>
                <a:path w="3674" h="3637" extrusionOk="0">
                  <a:moveTo>
                    <a:pt x="3674" y="0"/>
                  </a:moveTo>
                  <a:cubicBezTo>
                    <a:pt x="3674" y="0"/>
                    <a:pt x="3615" y="53"/>
                    <a:pt x="3510" y="148"/>
                  </a:cubicBezTo>
                  <a:cubicBezTo>
                    <a:pt x="3404" y="238"/>
                    <a:pt x="3255" y="381"/>
                    <a:pt x="3076" y="545"/>
                  </a:cubicBezTo>
                  <a:cubicBezTo>
                    <a:pt x="2991" y="630"/>
                    <a:pt x="2890" y="715"/>
                    <a:pt x="2795" y="815"/>
                  </a:cubicBezTo>
                  <a:cubicBezTo>
                    <a:pt x="2694" y="916"/>
                    <a:pt x="2589" y="1016"/>
                    <a:pt x="2483" y="1122"/>
                  </a:cubicBezTo>
                  <a:cubicBezTo>
                    <a:pt x="2271" y="1334"/>
                    <a:pt x="2038" y="1562"/>
                    <a:pt x="1805" y="1789"/>
                  </a:cubicBezTo>
                  <a:cubicBezTo>
                    <a:pt x="1583" y="2017"/>
                    <a:pt x="1355" y="2250"/>
                    <a:pt x="1144" y="2467"/>
                  </a:cubicBezTo>
                  <a:cubicBezTo>
                    <a:pt x="1038" y="2573"/>
                    <a:pt x="942" y="2679"/>
                    <a:pt x="842" y="2779"/>
                  </a:cubicBezTo>
                  <a:lnTo>
                    <a:pt x="561" y="3060"/>
                  </a:lnTo>
                  <a:cubicBezTo>
                    <a:pt x="392" y="3229"/>
                    <a:pt x="254" y="3377"/>
                    <a:pt x="154" y="3473"/>
                  </a:cubicBezTo>
                  <a:cubicBezTo>
                    <a:pt x="53" y="3573"/>
                    <a:pt x="0" y="3637"/>
                    <a:pt x="0" y="3637"/>
                  </a:cubicBezTo>
                  <a:cubicBezTo>
                    <a:pt x="0" y="3637"/>
                    <a:pt x="58" y="3584"/>
                    <a:pt x="164" y="3483"/>
                  </a:cubicBezTo>
                  <a:cubicBezTo>
                    <a:pt x="270" y="3383"/>
                    <a:pt x="418" y="3250"/>
                    <a:pt x="598" y="3086"/>
                  </a:cubicBezTo>
                  <a:cubicBezTo>
                    <a:pt x="683" y="3001"/>
                    <a:pt x="784" y="2911"/>
                    <a:pt x="879" y="2816"/>
                  </a:cubicBezTo>
                  <a:cubicBezTo>
                    <a:pt x="979" y="2716"/>
                    <a:pt x="1085" y="2615"/>
                    <a:pt x="1191" y="2509"/>
                  </a:cubicBezTo>
                  <a:cubicBezTo>
                    <a:pt x="1403" y="2297"/>
                    <a:pt x="1636" y="2065"/>
                    <a:pt x="1858" y="1837"/>
                  </a:cubicBezTo>
                  <a:cubicBezTo>
                    <a:pt x="2774" y="927"/>
                    <a:pt x="3673" y="1"/>
                    <a:pt x="3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5356856" y="2579027"/>
              <a:ext cx="533830" cy="539779"/>
            </a:xfrm>
            <a:custGeom>
              <a:avLst/>
              <a:gdLst/>
              <a:ahLst/>
              <a:cxnLst/>
              <a:rect l="l" t="t" r="r" b="b"/>
              <a:pathLst>
                <a:path w="2875" h="2907" extrusionOk="0">
                  <a:moveTo>
                    <a:pt x="2874" y="1"/>
                  </a:moveTo>
                  <a:cubicBezTo>
                    <a:pt x="2874" y="1"/>
                    <a:pt x="2826" y="49"/>
                    <a:pt x="2747" y="122"/>
                  </a:cubicBezTo>
                  <a:cubicBezTo>
                    <a:pt x="2668" y="202"/>
                    <a:pt x="2546" y="308"/>
                    <a:pt x="2414" y="445"/>
                  </a:cubicBezTo>
                  <a:cubicBezTo>
                    <a:pt x="2282" y="583"/>
                    <a:pt x="2123" y="742"/>
                    <a:pt x="1959" y="916"/>
                  </a:cubicBezTo>
                  <a:cubicBezTo>
                    <a:pt x="1795" y="1086"/>
                    <a:pt x="1615" y="1271"/>
                    <a:pt x="1445" y="1456"/>
                  </a:cubicBezTo>
                  <a:cubicBezTo>
                    <a:pt x="1265" y="1642"/>
                    <a:pt x="1091" y="1827"/>
                    <a:pt x="921" y="2002"/>
                  </a:cubicBezTo>
                  <a:lnTo>
                    <a:pt x="678" y="2245"/>
                  </a:lnTo>
                  <a:lnTo>
                    <a:pt x="455" y="2462"/>
                  </a:lnTo>
                  <a:cubicBezTo>
                    <a:pt x="318" y="2594"/>
                    <a:pt x="207" y="2711"/>
                    <a:pt x="127" y="2790"/>
                  </a:cubicBezTo>
                  <a:cubicBezTo>
                    <a:pt x="48" y="2870"/>
                    <a:pt x="0" y="2907"/>
                    <a:pt x="0" y="2907"/>
                  </a:cubicBezTo>
                  <a:cubicBezTo>
                    <a:pt x="0" y="2907"/>
                    <a:pt x="53" y="2870"/>
                    <a:pt x="138" y="2796"/>
                  </a:cubicBezTo>
                  <a:cubicBezTo>
                    <a:pt x="186" y="2764"/>
                    <a:pt x="238" y="2716"/>
                    <a:pt x="297" y="2663"/>
                  </a:cubicBezTo>
                  <a:cubicBezTo>
                    <a:pt x="360" y="2610"/>
                    <a:pt x="424" y="2557"/>
                    <a:pt x="498" y="2489"/>
                  </a:cubicBezTo>
                  <a:cubicBezTo>
                    <a:pt x="641" y="2367"/>
                    <a:pt x="810" y="2213"/>
                    <a:pt x="979" y="2039"/>
                  </a:cubicBezTo>
                  <a:lnTo>
                    <a:pt x="1244" y="1774"/>
                  </a:lnTo>
                  <a:cubicBezTo>
                    <a:pt x="1329" y="1684"/>
                    <a:pt x="1424" y="1589"/>
                    <a:pt x="1509" y="1504"/>
                  </a:cubicBezTo>
                  <a:cubicBezTo>
                    <a:pt x="1689" y="1319"/>
                    <a:pt x="1858" y="1133"/>
                    <a:pt x="2028" y="954"/>
                  </a:cubicBezTo>
                  <a:cubicBezTo>
                    <a:pt x="2186" y="779"/>
                    <a:pt x="2335" y="609"/>
                    <a:pt x="2467" y="472"/>
                  </a:cubicBezTo>
                  <a:cubicBezTo>
                    <a:pt x="2594" y="329"/>
                    <a:pt x="2705" y="207"/>
                    <a:pt x="2779" y="128"/>
                  </a:cubicBezTo>
                  <a:cubicBezTo>
                    <a:pt x="2826" y="49"/>
                    <a:pt x="2874" y="1"/>
                    <a:pt x="2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4"/>
            <p:cNvSpPr/>
            <p:nvPr/>
          </p:nvSpPr>
          <p:spPr>
            <a:xfrm>
              <a:off x="5963310" y="2407081"/>
              <a:ext cx="106209" cy="100454"/>
            </a:xfrm>
            <a:custGeom>
              <a:avLst/>
              <a:gdLst/>
              <a:ahLst/>
              <a:cxnLst/>
              <a:rect l="l" t="t" r="r" b="b"/>
              <a:pathLst>
                <a:path w="572" h="541" extrusionOk="0">
                  <a:moveTo>
                    <a:pt x="572" y="0"/>
                  </a:moveTo>
                  <a:cubicBezTo>
                    <a:pt x="572" y="0"/>
                    <a:pt x="529" y="27"/>
                    <a:pt x="466" y="69"/>
                  </a:cubicBezTo>
                  <a:cubicBezTo>
                    <a:pt x="408" y="117"/>
                    <a:pt x="328" y="175"/>
                    <a:pt x="254" y="239"/>
                  </a:cubicBezTo>
                  <a:cubicBezTo>
                    <a:pt x="185" y="307"/>
                    <a:pt x="117" y="376"/>
                    <a:pt x="69" y="440"/>
                  </a:cubicBezTo>
                  <a:cubicBezTo>
                    <a:pt x="27" y="498"/>
                    <a:pt x="0" y="540"/>
                    <a:pt x="0" y="540"/>
                  </a:cubicBezTo>
                  <a:cubicBezTo>
                    <a:pt x="0" y="540"/>
                    <a:pt x="42" y="509"/>
                    <a:pt x="106" y="472"/>
                  </a:cubicBezTo>
                  <a:cubicBezTo>
                    <a:pt x="164" y="424"/>
                    <a:pt x="244" y="366"/>
                    <a:pt x="318" y="302"/>
                  </a:cubicBezTo>
                  <a:cubicBezTo>
                    <a:pt x="386" y="233"/>
                    <a:pt x="455" y="159"/>
                    <a:pt x="503" y="101"/>
                  </a:cubicBezTo>
                  <a:cubicBezTo>
                    <a:pt x="540" y="43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4"/>
            <p:cNvSpPr/>
            <p:nvPr/>
          </p:nvSpPr>
          <p:spPr>
            <a:xfrm>
              <a:off x="5411820" y="2777527"/>
              <a:ext cx="392342" cy="381578"/>
            </a:xfrm>
            <a:custGeom>
              <a:avLst/>
              <a:gdLst/>
              <a:ahLst/>
              <a:cxnLst/>
              <a:rect l="l" t="t" r="r" b="b"/>
              <a:pathLst>
                <a:path w="2113" h="2055" extrusionOk="0">
                  <a:moveTo>
                    <a:pt x="2113" y="1"/>
                  </a:moveTo>
                  <a:lnTo>
                    <a:pt x="2017" y="80"/>
                  </a:lnTo>
                  <a:cubicBezTo>
                    <a:pt x="1954" y="133"/>
                    <a:pt x="1869" y="202"/>
                    <a:pt x="1763" y="297"/>
                  </a:cubicBezTo>
                  <a:cubicBezTo>
                    <a:pt x="1657" y="387"/>
                    <a:pt x="1541" y="493"/>
                    <a:pt x="1414" y="615"/>
                  </a:cubicBezTo>
                  <a:cubicBezTo>
                    <a:pt x="1287" y="731"/>
                    <a:pt x="1155" y="858"/>
                    <a:pt x="1022" y="991"/>
                  </a:cubicBezTo>
                  <a:cubicBezTo>
                    <a:pt x="959" y="1060"/>
                    <a:pt x="890" y="1123"/>
                    <a:pt x="826" y="1181"/>
                  </a:cubicBezTo>
                  <a:cubicBezTo>
                    <a:pt x="758" y="1250"/>
                    <a:pt x="699" y="1308"/>
                    <a:pt x="641" y="1377"/>
                  </a:cubicBezTo>
                  <a:cubicBezTo>
                    <a:pt x="519" y="1499"/>
                    <a:pt x="408" y="1615"/>
                    <a:pt x="313" y="1721"/>
                  </a:cubicBezTo>
                  <a:cubicBezTo>
                    <a:pt x="223" y="1817"/>
                    <a:pt x="144" y="1906"/>
                    <a:pt x="91" y="1965"/>
                  </a:cubicBezTo>
                  <a:cubicBezTo>
                    <a:pt x="38" y="2023"/>
                    <a:pt x="1" y="2055"/>
                    <a:pt x="1" y="2055"/>
                  </a:cubicBezTo>
                  <a:cubicBezTo>
                    <a:pt x="1" y="2055"/>
                    <a:pt x="38" y="2023"/>
                    <a:pt x="96" y="1970"/>
                  </a:cubicBezTo>
                  <a:cubicBezTo>
                    <a:pt x="154" y="1917"/>
                    <a:pt x="244" y="1838"/>
                    <a:pt x="339" y="1748"/>
                  </a:cubicBezTo>
                  <a:cubicBezTo>
                    <a:pt x="440" y="1652"/>
                    <a:pt x="562" y="1541"/>
                    <a:pt x="683" y="1420"/>
                  </a:cubicBezTo>
                  <a:cubicBezTo>
                    <a:pt x="811" y="1303"/>
                    <a:pt x="943" y="1176"/>
                    <a:pt x="1075" y="1044"/>
                  </a:cubicBezTo>
                  <a:cubicBezTo>
                    <a:pt x="1207" y="911"/>
                    <a:pt x="1340" y="784"/>
                    <a:pt x="1462" y="663"/>
                  </a:cubicBezTo>
                  <a:cubicBezTo>
                    <a:pt x="1578" y="541"/>
                    <a:pt x="1700" y="424"/>
                    <a:pt x="1790" y="324"/>
                  </a:cubicBezTo>
                  <a:cubicBezTo>
                    <a:pt x="1890" y="223"/>
                    <a:pt x="1964" y="139"/>
                    <a:pt x="2023" y="80"/>
                  </a:cubicBezTo>
                  <a:cubicBezTo>
                    <a:pt x="2086" y="33"/>
                    <a:pt x="2113" y="1"/>
                    <a:pt x="2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5450257" y="2901380"/>
              <a:ext cx="339237" cy="331443"/>
            </a:xfrm>
            <a:custGeom>
              <a:avLst/>
              <a:gdLst/>
              <a:ahLst/>
              <a:cxnLst/>
              <a:rect l="l" t="t" r="r" b="b"/>
              <a:pathLst>
                <a:path w="1827" h="1785" extrusionOk="0">
                  <a:moveTo>
                    <a:pt x="1826" y="1"/>
                  </a:moveTo>
                  <a:cubicBezTo>
                    <a:pt x="1826" y="1"/>
                    <a:pt x="1794" y="27"/>
                    <a:pt x="1742" y="75"/>
                  </a:cubicBezTo>
                  <a:cubicBezTo>
                    <a:pt x="1689" y="117"/>
                    <a:pt x="1614" y="186"/>
                    <a:pt x="1525" y="266"/>
                  </a:cubicBezTo>
                  <a:cubicBezTo>
                    <a:pt x="1440" y="345"/>
                    <a:pt x="1334" y="446"/>
                    <a:pt x="1228" y="541"/>
                  </a:cubicBezTo>
                  <a:cubicBezTo>
                    <a:pt x="1122" y="647"/>
                    <a:pt x="1000" y="753"/>
                    <a:pt x="889" y="869"/>
                  </a:cubicBezTo>
                  <a:lnTo>
                    <a:pt x="556" y="1197"/>
                  </a:lnTo>
                  <a:cubicBezTo>
                    <a:pt x="450" y="1303"/>
                    <a:pt x="360" y="1404"/>
                    <a:pt x="275" y="1494"/>
                  </a:cubicBezTo>
                  <a:cubicBezTo>
                    <a:pt x="196" y="1584"/>
                    <a:pt x="127" y="1663"/>
                    <a:pt x="74" y="1705"/>
                  </a:cubicBezTo>
                  <a:cubicBezTo>
                    <a:pt x="27" y="1758"/>
                    <a:pt x="0" y="1785"/>
                    <a:pt x="0" y="1785"/>
                  </a:cubicBezTo>
                  <a:cubicBezTo>
                    <a:pt x="0" y="1785"/>
                    <a:pt x="37" y="1758"/>
                    <a:pt x="90" y="1716"/>
                  </a:cubicBezTo>
                  <a:cubicBezTo>
                    <a:pt x="143" y="1668"/>
                    <a:pt x="212" y="1599"/>
                    <a:pt x="307" y="1520"/>
                  </a:cubicBezTo>
                  <a:cubicBezTo>
                    <a:pt x="392" y="1441"/>
                    <a:pt x="498" y="1345"/>
                    <a:pt x="604" y="1245"/>
                  </a:cubicBezTo>
                  <a:cubicBezTo>
                    <a:pt x="709" y="1139"/>
                    <a:pt x="831" y="1033"/>
                    <a:pt x="942" y="922"/>
                  </a:cubicBezTo>
                  <a:lnTo>
                    <a:pt x="1270" y="588"/>
                  </a:lnTo>
                  <a:cubicBezTo>
                    <a:pt x="1376" y="483"/>
                    <a:pt x="1472" y="382"/>
                    <a:pt x="1556" y="292"/>
                  </a:cubicBezTo>
                  <a:cubicBezTo>
                    <a:pt x="1636" y="207"/>
                    <a:pt x="1704" y="128"/>
                    <a:pt x="1757" y="80"/>
                  </a:cubicBezTo>
                  <a:cubicBezTo>
                    <a:pt x="1800" y="27"/>
                    <a:pt x="1826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4"/>
            <p:cNvSpPr/>
            <p:nvPr/>
          </p:nvSpPr>
          <p:spPr>
            <a:xfrm>
              <a:off x="5572067" y="3000723"/>
              <a:ext cx="217431" cy="217434"/>
            </a:xfrm>
            <a:custGeom>
              <a:avLst/>
              <a:gdLst/>
              <a:ahLst/>
              <a:cxnLst/>
              <a:rect l="l" t="t" r="r" b="b"/>
              <a:pathLst>
                <a:path w="1171" h="1171" extrusionOk="0">
                  <a:moveTo>
                    <a:pt x="1170" y="1"/>
                  </a:moveTo>
                  <a:lnTo>
                    <a:pt x="974" y="165"/>
                  </a:lnTo>
                  <a:cubicBezTo>
                    <a:pt x="916" y="218"/>
                    <a:pt x="847" y="281"/>
                    <a:pt x="773" y="345"/>
                  </a:cubicBezTo>
                  <a:cubicBezTo>
                    <a:pt x="704" y="413"/>
                    <a:pt x="630" y="482"/>
                    <a:pt x="556" y="556"/>
                  </a:cubicBezTo>
                  <a:cubicBezTo>
                    <a:pt x="482" y="630"/>
                    <a:pt x="413" y="704"/>
                    <a:pt x="344" y="773"/>
                  </a:cubicBezTo>
                  <a:cubicBezTo>
                    <a:pt x="281" y="847"/>
                    <a:pt x="217" y="916"/>
                    <a:pt x="165" y="974"/>
                  </a:cubicBezTo>
                  <a:cubicBezTo>
                    <a:pt x="59" y="1091"/>
                    <a:pt x="0" y="1170"/>
                    <a:pt x="0" y="1170"/>
                  </a:cubicBezTo>
                  <a:lnTo>
                    <a:pt x="202" y="1006"/>
                  </a:lnTo>
                  <a:cubicBezTo>
                    <a:pt x="260" y="953"/>
                    <a:pt x="323" y="895"/>
                    <a:pt x="397" y="826"/>
                  </a:cubicBezTo>
                  <a:cubicBezTo>
                    <a:pt x="472" y="763"/>
                    <a:pt x="546" y="689"/>
                    <a:pt x="614" y="615"/>
                  </a:cubicBezTo>
                  <a:cubicBezTo>
                    <a:pt x="689" y="546"/>
                    <a:pt x="763" y="472"/>
                    <a:pt x="826" y="397"/>
                  </a:cubicBezTo>
                  <a:cubicBezTo>
                    <a:pt x="895" y="323"/>
                    <a:pt x="953" y="260"/>
                    <a:pt x="1006" y="202"/>
                  </a:cubicBezTo>
                  <a:cubicBezTo>
                    <a:pt x="1107" y="85"/>
                    <a:pt x="1170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44"/>
          <p:cNvGrpSpPr/>
          <p:nvPr/>
        </p:nvGrpSpPr>
        <p:grpSpPr>
          <a:xfrm>
            <a:off x="67180" y="137463"/>
            <a:ext cx="1604420" cy="1420777"/>
            <a:chOff x="167260" y="-408490"/>
            <a:chExt cx="6853567" cy="6069105"/>
          </a:xfrm>
        </p:grpSpPr>
        <p:sp>
          <p:nvSpPr>
            <p:cNvPr id="1956" name="Google Shape;1956;p44"/>
            <p:cNvSpPr/>
            <p:nvPr/>
          </p:nvSpPr>
          <p:spPr>
            <a:xfrm rot="-2020514">
              <a:off x="558716" y="1002617"/>
              <a:ext cx="6070647" cy="3247427"/>
            </a:xfrm>
            <a:custGeom>
              <a:avLst/>
              <a:gdLst/>
              <a:ahLst/>
              <a:cxnLst/>
              <a:rect l="l" t="t" r="r" b="b"/>
              <a:pathLst>
                <a:path w="31469" h="16834" extrusionOk="0">
                  <a:moveTo>
                    <a:pt x="10772" y="1"/>
                  </a:moveTo>
                  <a:cubicBezTo>
                    <a:pt x="9730" y="1"/>
                    <a:pt x="8920" y="430"/>
                    <a:pt x="8348" y="1287"/>
                  </a:cubicBezTo>
                  <a:cubicBezTo>
                    <a:pt x="7686" y="2277"/>
                    <a:pt x="7348" y="3854"/>
                    <a:pt x="7311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25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7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54" y="8057"/>
                    <a:pt x="138" y="8639"/>
                    <a:pt x="1890" y="10296"/>
                  </a:cubicBezTo>
                  <a:cubicBezTo>
                    <a:pt x="2954" y="11312"/>
                    <a:pt x="4320" y="12408"/>
                    <a:pt x="5723" y="13387"/>
                  </a:cubicBezTo>
                  <a:cubicBezTo>
                    <a:pt x="7358" y="14531"/>
                    <a:pt x="8629" y="15393"/>
                    <a:pt x="10100" y="15960"/>
                  </a:cubicBezTo>
                  <a:cubicBezTo>
                    <a:pt x="11651" y="16563"/>
                    <a:pt x="13382" y="16833"/>
                    <a:pt x="15727" y="16833"/>
                  </a:cubicBezTo>
                  <a:cubicBezTo>
                    <a:pt x="18066" y="16833"/>
                    <a:pt x="19802" y="16563"/>
                    <a:pt x="21348" y="15960"/>
                  </a:cubicBezTo>
                  <a:cubicBezTo>
                    <a:pt x="22825" y="15388"/>
                    <a:pt x="24095" y="14531"/>
                    <a:pt x="25731" y="13387"/>
                  </a:cubicBezTo>
                  <a:cubicBezTo>
                    <a:pt x="27133" y="12403"/>
                    <a:pt x="28494" y="11302"/>
                    <a:pt x="29563" y="10296"/>
                  </a:cubicBezTo>
                  <a:cubicBezTo>
                    <a:pt x="31315" y="8639"/>
                    <a:pt x="31394" y="8052"/>
                    <a:pt x="31426" y="7829"/>
                  </a:cubicBezTo>
                  <a:cubicBezTo>
                    <a:pt x="31468" y="7565"/>
                    <a:pt x="31400" y="7305"/>
                    <a:pt x="31241" y="7110"/>
                  </a:cubicBezTo>
                  <a:cubicBezTo>
                    <a:pt x="31087" y="6924"/>
                    <a:pt x="30796" y="6697"/>
                    <a:pt x="30288" y="6697"/>
                  </a:cubicBezTo>
                  <a:cubicBezTo>
                    <a:pt x="29907" y="6697"/>
                    <a:pt x="29483" y="6824"/>
                    <a:pt x="28991" y="6967"/>
                  </a:cubicBezTo>
                  <a:cubicBezTo>
                    <a:pt x="28451" y="7125"/>
                    <a:pt x="27832" y="7311"/>
                    <a:pt x="27292" y="7311"/>
                  </a:cubicBezTo>
                  <a:cubicBezTo>
                    <a:pt x="26525" y="7311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0"/>
                    <a:pt x="21734" y="1"/>
                    <a:pt x="20697" y="1"/>
                  </a:cubicBezTo>
                  <a:cubicBezTo>
                    <a:pt x="19982" y="1"/>
                    <a:pt x="19490" y="112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7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2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4"/>
            <p:cNvSpPr/>
            <p:nvPr/>
          </p:nvSpPr>
          <p:spPr>
            <a:xfrm rot="-2020514">
              <a:off x="1861662" y="1287699"/>
              <a:ext cx="2791776" cy="2110808"/>
            </a:xfrm>
            <a:custGeom>
              <a:avLst/>
              <a:gdLst/>
              <a:ahLst/>
              <a:cxnLst/>
              <a:rect l="l" t="t" r="r" b="b"/>
              <a:pathLst>
                <a:path w="14472" h="10942" extrusionOk="0">
                  <a:moveTo>
                    <a:pt x="2717" y="309"/>
                  </a:moveTo>
                  <a:cubicBezTo>
                    <a:pt x="2791" y="309"/>
                    <a:pt x="2853" y="315"/>
                    <a:pt x="2901" y="318"/>
                  </a:cubicBezTo>
                  <a:cubicBezTo>
                    <a:pt x="2964" y="329"/>
                    <a:pt x="2996" y="329"/>
                    <a:pt x="2996" y="329"/>
                  </a:cubicBezTo>
                  <a:cubicBezTo>
                    <a:pt x="2996" y="329"/>
                    <a:pt x="2964" y="329"/>
                    <a:pt x="2890" y="324"/>
                  </a:cubicBezTo>
                  <a:cubicBezTo>
                    <a:pt x="2827" y="324"/>
                    <a:pt x="2726" y="324"/>
                    <a:pt x="2610" y="345"/>
                  </a:cubicBezTo>
                  <a:cubicBezTo>
                    <a:pt x="2361" y="382"/>
                    <a:pt x="2027" y="514"/>
                    <a:pt x="1715" y="789"/>
                  </a:cubicBezTo>
                  <a:cubicBezTo>
                    <a:pt x="1562" y="927"/>
                    <a:pt x="1419" y="1091"/>
                    <a:pt x="1297" y="1292"/>
                  </a:cubicBezTo>
                  <a:cubicBezTo>
                    <a:pt x="1175" y="1488"/>
                    <a:pt x="1085" y="1716"/>
                    <a:pt x="1011" y="1959"/>
                  </a:cubicBezTo>
                  <a:cubicBezTo>
                    <a:pt x="858" y="2441"/>
                    <a:pt x="805" y="2981"/>
                    <a:pt x="747" y="3531"/>
                  </a:cubicBezTo>
                  <a:cubicBezTo>
                    <a:pt x="683" y="4077"/>
                    <a:pt x="635" y="4622"/>
                    <a:pt x="593" y="5135"/>
                  </a:cubicBezTo>
                  <a:cubicBezTo>
                    <a:pt x="556" y="5643"/>
                    <a:pt x="514" y="6125"/>
                    <a:pt x="487" y="6538"/>
                  </a:cubicBezTo>
                  <a:cubicBezTo>
                    <a:pt x="461" y="6945"/>
                    <a:pt x="429" y="7289"/>
                    <a:pt x="413" y="7528"/>
                  </a:cubicBezTo>
                  <a:cubicBezTo>
                    <a:pt x="392" y="7766"/>
                    <a:pt x="376" y="7909"/>
                    <a:pt x="376" y="7909"/>
                  </a:cubicBezTo>
                  <a:cubicBezTo>
                    <a:pt x="376" y="7909"/>
                    <a:pt x="376" y="7766"/>
                    <a:pt x="371" y="7528"/>
                  </a:cubicBezTo>
                  <a:cubicBezTo>
                    <a:pt x="376" y="7289"/>
                    <a:pt x="371" y="6945"/>
                    <a:pt x="376" y="6538"/>
                  </a:cubicBezTo>
                  <a:cubicBezTo>
                    <a:pt x="387" y="6125"/>
                    <a:pt x="392" y="5643"/>
                    <a:pt x="418" y="5130"/>
                  </a:cubicBezTo>
                  <a:cubicBezTo>
                    <a:pt x="445" y="4611"/>
                    <a:pt x="482" y="4061"/>
                    <a:pt x="545" y="3515"/>
                  </a:cubicBezTo>
                  <a:cubicBezTo>
                    <a:pt x="609" y="2970"/>
                    <a:pt x="678" y="2414"/>
                    <a:pt x="842" y="1912"/>
                  </a:cubicBezTo>
                  <a:cubicBezTo>
                    <a:pt x="921" y="1663"/>
                    <a:pt x="1032" y="1425"/>
                    <a:pt x="1170" y="1224"/>
                  </a:cubicBezTo>
                  <a:cubicBezTo>
                    <a:pt x="1302" y="1017"/>
                    <a:pt x="1477" y="848"/>
                    <a:pt x="1641" y="710"/>
                  </a:cubicBezTo>
                  <a:cubicBezTo>
                    <a:pt x="1816" y="567"/>
                    <a:pt x="1990" y="477"/>
                    <a:pt x="2160" y="414"/>
                  </a:cubicBezTo>
                  <a:cubicBezTo>
                    <a:pt x="2324" y="355"/>
                    <a:pt x="2477" y="324"/>
                    <a:pt x="2610" y="313"/>
                  </a:cubicBezTo>
                  <a:cubicBezTo>
                    <a:pt x="2647" y="310"/>
                    <a:pt x="2683" y="309"/>
                    <a:pt x="2717" y="309"/>
                  </a:cubicBezTo>
                  <a:close/>
                  <a:moveTo>
                    <a:pt x="5288" y="1192"/>
                  </a:moveTo>
                  <a:cubicBezTo>
                    <a:pt x="5288" y="1192"/>
                    <a:pt x="5309" y="1218"/>
                    <a:pt x="5341" y="1271"/>
                  </a:cubicBezTo>
                  <a:cubicBezTo>
                    <a:pt x="5373" y="1324"/>
                    <a:pt x="5426" y="1398"/>
                    <a:pt x="5494" y="1488"/>
                  </a:cubicBezTo>
                  <a:cubicBezTo>
                    <a:pt x="5563" y="1583"/>
                    <a:pt x="5653" y="1689"/>
                    <a:pt x="5764" y="1806"/>
                  </a:cubicBezTo>
                  <a:cubicBezTo>
                    <a:pt x="5870" y="1922"/>
                    <a:pt x="6003" y="2055"/>
                    <a:pt x="6135" y="2203"/>
                  </a:cubicBezTo>
                  <a:cubicBezTo>
                    <a:pt x="6273" y="2351"/>
                    <a:pt x="6426" y="2515"/>
                    <a:pt x="6564" y="2706"/>
                  </a:cubicBezTo>
                  <a:cubicBezTo>
                    <a:pt x="6701" y="2896"/>
                    <a:pt x="6834" y="3124"/>
                    <a:pt x="6913" y="3378"/>
                  </a:cubicBezTo>
                  <a:cubicBezTo>
                    <a:pt x="6992" y="3637"/>
                    <a:pt x="7019" y="3923"/>
                    <a:pt x="6987" y="4204"/>
                  </a:cubicBezTo>
                  <a:cubicBezTo>
                    <a:pt x="6961" y="4479"/>
                    <a:pt x="6871" y="4749"/>
                    <a:pt x="6754" y="5003"/>
                  </a:cubicBezTo>
                  <a:cubicBezTo>
                    <a:pt x="6648" y="5262"/>
                    <a:pt x="6505" y="5490"/>
                    <a:pt x="6357" y="5723"/>
                  </a:cubicBezTo>
                  <a:cubicBezTo>
                    <a:pt x="6288" y="5834"/>
                    <a:pt x="6209" y="5940"/>
                    <a:pt x="6130" y="6046"/>
                  </a:cubicBezTo>
                  <a:cubicBezTo>
                    <a:pt x="6050" y="6151"/>
                    <a:pt x="5971" y="6252"/>
                    <a:pt x="5891" y="6353"/>
                  </a:cubicBezTo>
                  <a:cubicBezTo>
                    <a:pt x="5722" y="6543"/>
                    <a:pt x="5563" y="6734"/>
                    <a:pt x="5399" y="6898"/>
                  </a:cubicBezTo>
                  <a:cubicBezTo>
                    <a:pt x="5320" y="6988"/>
                    <a:pt x="5240" y="7067"/>
                    <a:pt x="5161" y="7147"/>
                  </a:cubicBezTo>
                  <a:cubicBezTo>
                    <a:pt x="5082" y="7215"/>
                    <a:pt x="5002" y="7295"/>
                    <a:pt x="4928" y="7364"/>
                  </a:cubicBezTo>
                  <a:cubicBezTo>
                    <a:pt x="4785" y="7512"/>
                    <a:pt x="4637" y="7628"/>
                    <a:pt x="4521" y="7734"/>
                  </a:cubicBezTo>
                  <a:cubicBezTo>
                    <a:pt x="4399" y="7845"/>
                    <a:pt x="4282" y="7930"/>
                    <a:pt x="4187" y="8004"/>
                  </a:cubicBezTo>
                  <a:cubicBezTo>
                    <a:pt x="4002" y="8158"/>
                    <a:pt x="3896" y="8237"/>
                    <a:pt x="3896" y="8237"/>
                  </a:cubicBezTo>
                  <a:cubicBezTo>
                    <a:pt x="3896" y="8237"/>
                    <a:pt x="4002" y="8147"/>
                    <a:pt x="4155" y="7967"/>
                  </a:cubicBezTo>
                  <a:cubicBezTo>
                    <a:pt x="4229" y="7882"/>
                    <a:pt x="4319" y="7766"/>
                    <a:pt x="4425" y="7644"/>
                  </a:cubicBezTo>
                  <a:cubicBezTo>
                    <a:pt x="4478" y="7581"/>
                    <a:pt x="4531" y="7517"/>
                    <a:pt x="4595" y="7443"/>
                  </a:cubicBezTo>
                  <a:cubicBezTo>
                    <a:pt x="4653" y="7379"/>
                    <a:pt x="4716" y="7305"/>
                    <a:pt x="4780" y="7226"/>
                  </a:cubicBezTo>
                  <a:cubicBezTo>
                    <a:pt x="4902" y="7072"/>
                    <a:pt x="5045" y="6908"/>
                    <a:pt x="5182" y="6728"/>
                  </a:cubicBezTo>
                  <a:cubicBezTo>
                    <a:pt x="5325" y="6548"/>
                    <a:pt x="5468" y="6358"/>
                    <a:pt x="5616" y="6167"/>
                  </a:cubicBezTo>
                  <a:cubicBezTo>
                    <a:pt x="5690" y="6067"/>
                    <a:pt x="5764" y="5961"/>
                    <a:pt x="5838" y="5860"/>
                  </a:cubicBezTo>
                  <a:cubicBezTo>
                    <a:pt x="5902" y="5754"/>
                    <a:pt x="5976" y="5649"/>
                    <a:pt x="6040" y="5543"/>
                  </a:cubicBezTo>
                  <a:cubicBezTo>
                    <a:pt x="6167" y="5326"/>
                    <a:pt x="6299" y="5103"/>
                    <a:pt x="6400" y="4870"/>
                  </a:cubicBezTo>
                  <a:cubicBezTo>
                    <a:pt x="6500" y="4638"/>
                    <a:pt x="6580" y="4399"/>
                    <a:pt x="6611" y="4167"/>
                  </a:cubicBezTo>
                  <a:cubicBezTo>
                    <a:pt x="6643" y="3939"/>
                    <a:pt x="6638" y="3701"/>
                    <a:pt x="6585" y="3478"/>
                  </a:cubicBezTo>
                  <a:cubicBezTo>
                    <a:pt x="6532" y="3261"/>
                    <a:pt x="6431" y="3055"/>
                    <a:pt x="6320" y="2870"/>
                  </a:cubicBezTo>
                  <a:cubicBezTo>
                    <a:pt x="6209" y="2684"/>
                    <a:pt x="6082" y="2510"/>
                    <a:pt x="5960" y="2351"/>
                  </a:cubicBezTo>
                  <a:cubicBezTo>
                    <a:pt x="5844" y="2187"/>
                    <a:pt x="5738" y="2039"/>
                    <a:pt x="5643" y="1901"/>
                  </a:cubicBezTo>
                  <a:cubicBezTo>
                    <a:pt x="5553" y="1758"/>
                    <a:pt x="5484" y="1636"/>
                    <a:pt x="5426" y="1536"/>
                  </a:cubicBezTo>
                  <a:cubicBezTo>
                    <a:pt x="5373" y="1430"/>
                    <a:pt x="5341" y="1340"/>
                    <a:pt x="5320" y="1282"/>
                  </a:cubicBezTo>
                  <a:cubicBezTo>
                    <a:pt x="5299" y="1224"/>
                    <a:pt x="5288" y="1192"/>
                    <a:pt x="5288" y="1192"/>
                  </a:cubicBezTo>
                  <a:close/>
                  <a:moveTo>
                    <a:pt x="11026" y="1062"/>
                  </a:moveTo>
                  <a:cubicBezTo>
                    <a:pt x="11261" y="1062"/>
                    <a:pt x="10876" y="2131"/>
                    <a:pt x="9861" y="4018"/>
                  </a:cubicBezTo>
                  <a:cubicBezTo>
                    <a:pt x="9284" y="5082"/>
                    <a:pt x="11719" y="7623"/>
                    <a:pt x="11719" y="7623"/>
                  </a:cubicBezTo>
                  <a:cubicBezTo>
                    <a:pt x="11089" y="7178"/>
                    <a:pt x="10592" y="6776"/>
                    <a:pt x="10189" y="6406"/>
                  </a:cubicBezTo>
                  <a:lnTo>
                    <a:pt x="10189" y="6406"/>
                  </a:lnTo>
                  <a:cubicBezTo>
                    <a:pt x="10274" y="6517"/>
                    <a:pt x="10364" y="6628"/>
                    <a:pt x="10449" y="6734"/>
                  </a:cubicBezTo>
                  <a:cubicBezTo>
                    <a:pt x="10586" y="6914"/>
                    <a:pt x="10724" y="7078"/>
                    <a:pt x="10851" y="7231"/>
                  </a:cubicBezTo>
                  <a:cubicBezTo>
                    <a:pt x="10909" y="7311"/>
                    <a:pt x="10978" y="7385"/>
                    <a:pt x="11036" y="7448"/>
                  </a:cubicBezTo>
                  <a:cubicBezTo>
                    <a:pt x="11095" y="7522"/>
                    <a:pt x="11147" y="7591"/>
                    <a:pt x="11200" y="7649"/>
                  </a:cubicBezTo>
                  <a:cubicBezTo>
                    <a:pt x="11306" y="7776"/>
                    <a:pt x="11402" y="7882"/>
                    <a:pt x="11476" y="7972"/>
                  </a:cubicBezTo>
                  <a:cubicBezTo>
                    <a:pt x="11624" y="8152"/>
                    <a:pt x="11714" y="8258"/>
                    <a:pt x="11714" y="8258"/>
                  </a:cubicBezTo>
                  <a:cubicBezTo>
                    <a:pt x="11714" y="8258"/>
                    <a:pt x="11608" y="8179"/>
                    <a:pt x="11423" y="8025"/>
                  </a:cubicBezTo>
                  <a:cubicBezTo>
                    <a:pt x="11327" y="7951"/>
                    <a:pt x="11216" y="7861"/>
                    <a:pt x="11089" y="7755"/>
                  </a:cubicBezTo>
                  <a:cubicBezTo>
                    <a:pt x="10962" y="7644"/>
                    <a:pt x="10825" y="7522"/>
                    <a:pt x="10682" y="7385"/>
                  </a:cubicBezTo>
                  <a:cubicBezTo>
                    <a:pt x="10608" y="7311"/>
                    <a:pt x="10528" y="7237"/>
                    <a:pt x="10449" y="7168"/>
                  </a:cubicBezTo>
                  <a:cubicBezTo>
                    <a:pt x="10369" y="7094"/>
                    <a:pt x="10290" y="7009"/>
                    <a:pt x="10211" y="6919"/>
                  </a:cubicBezTo>
                  <a:cubicBezTo>
                    <a:pt x="10047" y="6755"/>
                    <a:pt x="9888" y="6570"/>
                    <a:pt x="9718" y="6374"/>
                  </a:cubicBezTo>
                  <a:cubicBezTo>
                    <a:pt x="9639" y="6273"/>
                    <a:pt x="9560" y="6173"/>
                    <a:pt x="9480" y="6067"/>
                  </a:cubicBezTo>
                  <a:cubicBezTo>
                    <a:pt x="9401" y="5961"/>
                    <a:pt x="9332" y="5855"/>
                    <a:pt x="9253" y="5744"/>
                  </a:cubicBezTo>
                  <a:cubicBezTo>
                    <a:pt x="9104" y="5516"/>
                    <a:pt x="8967" y="5278"/>
                    <a:pt x="8856" y="5024"/>
                  </a:cubicBezTo>
                  <a:cubicBezTo>
                    <a:pt x="8750" y="4770"/>
                    <a:pt x="8654" y="4500"/>
                    <a:pt x="8623" y="4219"/>
                  </a:cubicBezTo>
                  <a:cubicBezTo>
                    <a:pt x="8623" y="3928"/>
                    <a:pt x="8644" y="3648"/>
                    <a:pt x="8729" y="3388"/>
                  </a:cubicBezTo>
                  <a:cubicBezTo>
                    <a:pt x="8808" y="3129"/>
                    <a:pt x="8940" y="2907"/>
                    <a:pt x="9078" y="2711"/>
                  </a:cubicBezTo>
                  <a:cubicBezTo>
                    <a:pt x="9215" y="2520"/>
                    <a:pt x="9369" y="2356"/>
                    <a:pt x="9507" y="2208"/>
                  </a:cubicBezTo>
                  <a:cubicBezTo>
                    <a:pt x="9650" y="2060"/>
                    <a:pt x="9771" y="1933"/>
                    <a:pt x="9877" y="1811"/>
                  </a:cubicBezTo>
                  <a:cubicBezTo>
                    <a:pt x="9983" y="1695"/>
                    <a:pt x="10078" y="1589"/>
                    <a:pt x="10152" y="1493"/>
                  </a:cubicBezTo>
                  <a:cubicBezTo>
                    <a:pt x="10216" y="1403"/>
                    <a:pt x="10274" y="1329"/>
                    <a:pt x="10301" y="1276"/>
                  </a:cubicBezTo>
                  <a:cubicBezTo>
                    <a:pt x="10338" y="1224"/>
                    <a:pt x="10353" y="1197"/>
                    <a:pt x="10354" y="1197"/>
                  </a:cubicBezTo>
                  <a:lnTo>
                    <a:pt x="10354" y="1197"/>
                  </a:lnTo>
                  <a:cubicBezTo>
                    <a:pt x="10354" y="1197"/>
                    <a:pt x="10343" y="1229"/>
                    <a:pt x="10322" y="1292"/>
                  </a:cubicBezTo>
                  <a:cubicBezTo>
                    <a:pt x="10301" y="1351"/>
                    <a:pt x="10269" y="1435"/>
                    <a:pt x="10216" y="1541"/>
                  </a:cubicBezTo>
                  <a:cubicBezTo>
                    <a:pt x="10163" y="1647"/>
                    <a:pt x="10089" y="1774"/>
                    <a:pt x="9999" y="1906"/>
                  </a:cubicBezTo>
                  <a:cubicBezTo>
                    <a:pt x="9904" y="2044"/>
                    <a:pt x="9798" y="2197"/>
                    <a:pt x="9681" y="2356"/>
                  </a:cubicBezTo>
                  <a:cubicBezTo>
                    <a:pt x="9560" y="2515"/>
                    <a:pt x="9438" y="2695"/>
                    <a:pt x="9321" y="2880"/>
                  </a:cubicBezTo>
                  <a:cubicBezTo>
                    <a:pt x="9253" y="2997"/>
                    <a:pt x="9184" y="3124"/>
                    <a:pt x="9131" y="3256"/>
                  </a:cubicBezTo>
                  <a:cubicBezTo>
                    <a:pt x="9411" y="2785"/>
                    <a:pt x="9845" y="2393"/>
                    <a:pt x="10136" y="1996"/>
                  </a:cubicBezTo>
                  <a:cubicBezTo>
                    <a:pt x="10605" y="1361"/>
                    <a:pt x="10902" y="1062"/>
                    <a:pt x="11026" y="1062"/>
                  </a:cubicBezTo>
                  <a:close/>
                  <a:moveTo>
                    <a:pt x="6828" y="5553"/>
                  </a:moveTo>
                  <a:cubicBezTo>
                    <a:pt x="6828" y="5554"/>
                    <a:pt x="6802" y="5638"/>
                    <a:pt x="6738" y="5776"/>
                  </a:cubicBezTo>
                  <a:cubicBezTo>
                    <a:pt x="6701" y="5850"/>
                    <a:pt x="6664" y="5929"/>
                    <a:pt x="6617" y="6030"/>
                  </a:cubicBezTo>
                  <a:cubicBezTo>
                    <a:pt x="6564" y="6120"/>
                    <a:pt x="6511" y="6226"/>
                    <a:pt x="6437" y="6337"/>
                  </a:cubicBezTo>
                  <a:cubicBezTo>
                    <a:pt x="6405" y="6390"/>
                    <a:pt x="6373" y="6458"/>
                    <a:pt x="6331" y="6517"/>
                  </a:cubicBezTo>
                  <a:cubicBezTo>
                    <a:pt x="6294" y="6575"/>
                    <a:pt x="6251" y="6638"/>
                    <a:pt x="6209" y="6702"/>
                  </a:cubicBezTo>
                  <a:cubicBezTo>
                    <a:pt x="6119" y="6829"/>
                    <a:pt x="6029" y="6956"/>
                    <a:pt x="5923" y="7088"/>
                  </a:cubicBezTo>
                  <a:lnTo>
                    <a:pt x="5764" y="7284"/>
                  </a:lnTo>
                  <a:lnTo>
                    <a:pt x="5685" y="7385"/>
                  </a:lnTo>
                  <a:cubicBezTo>
                    <a:pt x="5659" y="7416"/>
                    <a:pt x="5627" y="7448"/>
                    <a:pt x="5600" y="7485"/>
                  </a:cubicBezTo>
                  <a:cubicBezTo>
                    <a:pt x="5537" y="7549"/>
                    <a:pt x="5479" y="7607"/>
                    <a:pt x="5420" y="7676"/>
                  </a:cubicBezTo>
                  <a:cubicBezTo>
                    <a:pt x="5362" y="7739"/>
                    <a:pt x="5293" y="7803"/>
                    <a:pt x="5230" y="7861"/>
                  </a:cubicBezTo>
                  <a:cubicBezTo>
                    <a:pt x="5161" y="7919"/>
                    <a:pt x="5103" y="7988"/>
                    <a:pt x="5029" y="8046"/>
                  </a:cubicBezTo>
                  <a:cubicBezTo>
                    <a:pt x="4965" y="8105"/>
                    <a:pt x="4891" y="8158"/>
                    <a:pt x="4822" y="8216"/>
                  </a:cubicBezTo>
                  <a:cubicBezTo>
                    <a:pt x="4690" y="8338"/>
                    <a:pt x="4547" y="8438"/>
                    <a:pt x="4415" y="8533"/>
                  </a:cubicBezTo>
                  <a:cubicBezTo>
                    <a:pt x="4383" y="8560"/>
                    <a:pt x="4346" y="8581"/>
                    <a:pt x="4314" y="8607"/>
                  </a:cubicBezTo>
                  <a:lnTo>
                    <a:pt x="4261" y="8639"/>
                  </a:lnTo>
                  <a:lnTo>
                    <a:pt x="4208" y="8676"/>
                  </a:lnTo>
                  <a:cubicBezTo>
                    <a:pt x="4145" y="8713"/>
                    <a:pt x="4071" y="8761"/>
                    <a:pt x="4002" y="8798"/>
                  </a:cubicBezTo>
                  <a:cubicBezTo>
                    <a:pt x="3938" y="8840"/>
                    <a:pt x="3869" y="8877"/>
                    <a:pt x="3811" y="8920"/>
                  </a:cubicBezTo>
                  <a:cubicBezTo>
                    <a:pt x="3748" y="8952"/>
                    <a:pt x="3684" y="8983"/>
                    <a:pt x="3621" y="9010"/>
                  </a:cubicBezTo>
                  <a:cubicBezTo>
                    <a:pt x="3499" y="9073"/>
                    <a:pt x="3388" y="9131"/>
                    <a:pt x="3287" y="9169"/>
                  </a:cubicBezTo>
                  <a:cubicBezTo>
                    <a:pt x="3192" y="9211"/>
                    <a:pt x="3097" y="9243"/>
                    <a:pt x="3023" y="9274"/>
                  </a:cubicBezTo>
                  <a:cubicBezTo>
                    <a:pt x="2880" y="9327"/>
                    <a:pt x="2795" y="9364"/>
                    <a:pt x="2795" y="9364"/>
                  </a:cubicBezTo>
                  <a:cubicBezTo>
                    <a:pt x="2795" y="9364"/>
                    <a:pt x="2864" y="9311"/>
                    <a:pt x="2996" y="9232"/>
                  </a:cubicBezTo>
                  <a:cubicBezTo>
                    <a:pt x="3065" y="9169"/>
                    <a:pt x="3144" y="9126"/>
                    <a:pt x="3234" y="9063"/>
                  </a:cubicBezTo>
                  <a:cubicBezTo>
                    <a:pt x="3330" y="9004"/>
                    <a:pt x="3425" y="8930"/>
                    <a:pt x="3536" y="8862"/>
                  </a:cubicBezTo>
                  <a:cubicBezTo>
                    <a:pt x="3589" y="8819"/>
                    <a:pt x="3647" y="8787"/>
                    <a:pt x="3705" y="8745"/>
                  </a:cubicBezTo>
                  <a:cubicBezTo>
                    <a:pt x="3764" y="8708"/>
                    <a:pt x="3817" y="8660"/>
                    <a:pt x="3885" y="8613"/>
                  </a:cubicBezTo>
                  <a:cubicBezTo>
                    <a:pt x="4002" y="8523"/>
                    <a:pt x="4134" y="8427"/>
                    <a:pt x="4261" y="8332"/>
                  </a:cubicBezTo>
                  <a:cubicBezTo>
                    <a:pt x="4330" y="8279"/>
                    <a:pt x="4388" y="8226"/>
                    <a:pt x="4452" y="8173"/>
                  </a:cubicBezTo>
                  <a:lnTo>
                    <a:pt x="4552" y="8094"/>
                  </a:lnTo>
                  <a:cubicBezTo>
                    <a:pt x="4584" y="8068"/>
                    <a:pt x="4616" y="8031"/>
                    <a:pt x="4642" y="8004"/>
                  </a:cubicBezTo>
                  <a:cubicBezTo>
                    <a:pt x="4711" y="7946"/>
                    <a:pt x="4769" y="7893"/>
                    <a:pt x="4838" y="7835"/>
                  </a:cubicBezTo>
                  <a:cubicBezTo>
                    <a:pt x="4902" y="7776"/>
                    <a:pt x="4960" y="7713"/>
                    <a:pt x="5023" y="7655"/>
                  </a:cubicBezTo>
                  <a:cubicBezTo>
                    <a:pt x="5082" y="7596"/>
                    <a:pt x="5145" y="7538"/>
                    <a:pt x="5209" y="7475"/>
                  </a:cubicBezTo>
                  <a:cubicBezTo>
                    <a:pt x="5267" y="7416"/>
                    <a:pt x="5325" y="7353"/>
                    <a:pt x="5383" y="7289"/>
                  </a:cubicBezTo>
                  <a:cubicBezTo>
                    <a:pt x="5505" y="7173"/>
                    <a:pt x="5616" y="7046"/>
                    <a:pt x="5727" y="6930"/>
                  </a:cubicBezTo>
                  <a:lnTo>
                    <a:pt x="5886" y="6750"/>
                  </a:lnTo>
                  <a:cubicBezTo>
                    <a:pt x="5939" y="6691"/>
                    <a:pt x="5992" y="6638"/>
                    <a:pt x="6040" y="6575"/>
                  </a:cubicBezTo>
                  <a:cubicBezTo>
                    <a:pt x="6135" y="6464"/>
                    <a:pt x="6225" y="6353"/>
                    <a:pt x="6304" y="6252"/>
                  </a:cubicBezTo>
                  <a:cubicBezTo>
                    <a:pt x="6384" y="6151"/>
                    <a:pt x="6458" y="6056"/>
                    <a:pt x="6521" y="5966"/>
                  </a:cubicBezTo>
                  <a:cubicBezTo>
                    <a:pt x="6585" y="5881"/>
                    <a:pt x="6643" y="5807"/>
                    <a:pt x="6691" y="5749"/>
                  </a:cubicBezTo>
                  <a:cubicBezTo>
                    <a:pt x="6733" y="5691"/>
                    <a:pt x="6770" y="5638"/>
                    <a:pt x="6797" y="5606"/>
                  </a:cubicBezTo>
                  <a:cubicBezTo>
                    <a:pt x="6823" y="5569"/>
                    <a:pt x="6828" y="5553"/>
                    <a:pt x="6828" y="5553"/>
                  </a:cubicBezTo>
                  <a:close/>
                  <a:moveTo>
                    <a:pt x="10338" y="9878"/>
                  </a:moveTo>
                  <a:cubicBezTo>
                    <a:pt x="10338" y="9878"/>
                    <a:pt x="10274" y="9894"/>
                    <a:pt x="10179" y="9920"/>
                  </a:cubicBezTo>
                  <a:cubicBezTo>
                    <a:pt x="10073" y="9936"/>
                    <a:pt x="9925" y="9978"/>
                    <a:pt x="9745" y="10005"/>
                  </a:cubicBezTo>
                  <a:cubicBezTo>
                    <a:pt x="9570" y="10037"/>
                    <a:pt x="9364" y="10068"/>
                    <a:pt x="9136" y="10095"/>
                  </a:cubicBezTo>
                  <a:cubicBezTo>
                    <a:pt x="8914" y="10121"/>
                    <a:pt x="8676" y="10142"/>
                    <a:pt x="8437" y="10169"/>
                  </a:cubicBezTo>
                  <a:cubicBezTo>
                    <a:pt x="8199" y="10185"/>
                    <a:pt x="7956" y="10195"/>
                    <a:pt x="7728" y="10201"/>
                  </a:cubicBezTo>
                  <a:cubicBezTo>
                    <a:pt x="7506" y="10211"/>
                    <a:pt x="7294" y="10211"/>
                    <a:pt x="7114" y="10211"/>
                  </a:cubicBezTo>
                  <a:cubicBezTo>
                    <a:pt x="6934" y="10211"/>
                    <a:pt x="6781" y="10201"/>
                    <a:pt x="6675" y="10201"/>
                  </a:cubicBezTo>
                  <a:cubicBezTo>
                    <a:pt x="6569" y="10195"/>
                    <a:pt x="6511" y="10195"/>
                    <a:pt x="6511" y="10195"/>
                  </a:cubicBezTo>
                  <a:cubicBezTo>
                    <a:pt x="6511" y="10195"/>
                    <a:pt x="6569" y="10190"/>
                    <a:pt x="6675" y="10174"/>
                  </a:cubicBezTo>
                  <a:cubicBezTo>
                    <a:pt x="6781" y="10169"/>
                    <a:pt x="6929" y="10148"/>
                    <a:pt x="7114" y="10137"/>
                  </a:cubicBezTo>
                  <a:cubicBezTo>
                    <a:pt x="7284" y="10121"/>
                    <a:pt x="7495" y="10105"/>
                    <a:pt x="7723" y="10090"/>
                  </a:cubicBezTo>
                  <a:cubicBezTo>
                    <a:pt x="7945" y="10079"/>
                    <a:pt x="8183" y="10058"/>
                    <a:pt x="8422" y="10037"/>
                  </a:cubicBezTo>
                  <a:cubicBezTo>
                    <a:pt x="8660" y="10026"/>
                    <a:pt x="8898" y="10005"/>
                    <a:pt x="9126" y="9984"/>
                  </a:cubicBezTo>
                  <a:cubicBezTo>
                    <a:pt x="9348" y="9963"/>
                    <a:pt x="9554" y="9952"/>
                    <a:pt x="9734" y="9931"/>
                  </a:cubicBezTo>
                  <a:cubicBezTo>
                    <a:pt x="9914" y="9910"/>
                    <a:pt x="10062" y="9904"/>
                    <a:pt x="10168" y="9894"/>
                  </a:cubicBezTo>
                  <a:cubicBezTo>
                    <a:pt x="10274" y="9883"/>
                    <a:pt x="10338" y="9878"/>
                    <a:pt x="10338" y="9878"/>
                  </a:cubicBezTo>
                  <a:close/>
                  <a:moveTo>
                    <a:pt x="2890" y="1"/>
                  </a:moveTo>
                  <a:cubicBezTo>
                    <a:pt x="1863" y="1"/>
                    <a:pt x="482" y="482"/>
                    <a:pt x="244" y="4479"/>
                  </a:cubicBezTo>
                  <a:cubicBezTo>
                    <a:pt x="265" y="5299"/>
                    <a:pt x="185" y="6220"/>
                    <a:pt x="111" y="7109"/>
                  </a:cubicBezTo>
                  <a:cubicBezTo>
                    <a:pt x="53" y="7798"/>
                    <a:pt x="0" y="8454"/>
                    <a:pt x="0" y="8978"/>
                  </a:cubicBezTo>
                  <a:cubicBezTo>
                    <a:pt x="529" y="9613"/>
                    <a:pt x="1435" y="10095"/>
                    <a:pt x="2514" y="10455"/>
                  </a:cubicBezTo>
                  <a:cubicBezTo>
                    <a:pt x="3732" y="10741"/>
                    <a:pt x="5399" y="10942"/>
                    <a:pt x="7543" y="10942"/>
                  </a:cubicBezTo>
                  <a:cubicBezTo>
                    <a:pt x="8358" y="10942"/>
                    <a:pt x="9136" y="10910"/>
                    <a:pt x="9872" y="10846"/>
                  </a:cubicBezTo>
                  <a:cubicBezTo>
                    <a:pt x="9639" y="10846"/>
                    <a:pt x="9411" y="10852"/>
                    <a:pt x="9173" y="10852"/>
                  </a:cubicBezTo>
                  <a:cubicBezTo>
                    <a:pt x="8580" y="10846"/>
                    <a:pt x="7998" y="10825"/>
                    <a:pt x="7453" y="10794"/>
                  </a:cubicBezTo>
                  <a:cubicBezTo>
                    <a:pt x="6902" y="10756"/>
                    <a:pt x="6394" y="10719"/>
                    <a:pt x="5955" y="10666"/>
                  </a:cubicBezTo>
                  <a:cubicBezTo>
                    <a:pt x="5738" y="10645"/>
                    <a:pt x="5537" y="10619"/>
                    <a:pt x="5362" y="10598"/>
                  </a:cubicBezTo>
                  <a:cubicBezTo>
                    <a:pt x="5182" y="10582"/>
                    <a:pt x="5029" y="10561"/>
                    <a:pt x="4902" y="10539"/>
                  </a:cubicBezTo>
                  <a:cubicBezTo>
                    <a:pt x="4653" y="10508"/>
                    <a:pt x="4505" y="10487"/>
                    <a:pt x="4505" y="10487"/>
                  </a:cubicBezTo>
                  <a:lnTo>
                    <a:pt x="4505" y="10487"/>
                  </a:lnTo>
                  <a:cubicBezTo>
                    <a:pt x="4505" y="10487"/>
                    <a:pt x="4653" y="10492"/>
                    <a:pt x="4912" y="10502"/>
                  </a:cubicBezTo>
                  <a:cubicBezTo>
                    <a:pt x="5034" y="10508"/>
                    <a:pt x="5193" y="10508"/>
                    <a:pt x="5367" y="10508"/>
                  </a:cubicBezTo>
                  <a:cubicBezTo>
                    <a:pt x="5487" y="10508"/>
                    <a:pt x="5614" y="10510"/>
                    <a:pt x="5750" y="10510"/>
                  </a:cubicBezTo>
                  <a:cubicBezTo>
                    <a:pt x="5818" y="10510"/>
                    <a:pt x="5888" y="10509"/>
                    <a:pt x="5960" y="10508"/>
                  </a:cubicBezTo>
                  <a:cubicBezTo>
                    <a:pt x="6400" y="10508"/>
                    <a:pt x="6908" y="10492"/>
                    <a:pt x="7453" y="10465"/>
                  </a:cubicBezTo>
                  <a:cubicBezTo>
                    <a:pt x="7993" y="10439"/>
                    <a:pt x="8570" y="10397"/>
                    <a:pt x="9147" y="10338"/>
                  </a:cubicBezTo>
                  <a:cubicBezTo>
                    <a:pt x="9718" y="10280"/>
                    <a:pt x="10290" y="10206"/>
                    <a:pt x="10825" y="10127"/>
                  </a:cubicBezTo>
                  <a:cubicBezTo>
                    <a:pt x="11237" y="10063"/>
                    <a:pt x="11624" y="9994"/>
                    <a:pt x="11979" y="9931"/>
                  </a:cubicBezTo>
                  <a:cubicBezTo>
                    <a:pt x="12174" y="9899"/>
                    <a:pt x="12381" y="9862"/>
                    <a:pt x="12593" y="9825"/>
                  </a:cubicBezTo>
                  <a:cubicBezTo>
                    <a:pt x="13069" y="9730"/>
                    <a:pt x="13540" y="9618"/>
                    <a:pt x="13889" y="9528"/>
                  </a:cubicBezTo>
                  <a:cubicBezTo>
                    <a:pt x="14059" y="9481"/>
                    <a:pt x="14207" y="9444"/>
                    <a:pt x="14313" y="9407"/>
                  </a:cubicBezTo>
                  <a:cubicBezTo>
                    <a:pt x="14413" y="9375"/>
                    <a:pt x="14471" y="9364"/>
                    <a:pt x="14472" y="9364"/>
                  </a:cubicBezTo>
                  <a:lnTo>
                    <a:pt x="14472" y="9364"/>
                  </a:lnTo>
                  <a:cubicBezTo>
                    <a:pt x="14471" y="9364"/>
                    <a:pt x="14413" y="9375"/>
                    <a:pt x="14302" y="9396"/>
                  </a:cubicBezTo>
                  <a:cubicBezTo>
                    <a:pt x="14196" y="9412"/>
                    <a:pt x="14053" y="9444"/>
                    <a:pt x="13873" y="9465"/>
                  </a:cubicBezTo>
                  <a:cubicBezTo>
                    <a:pt x="13556" y="9518"/>
                    <a:pt x="13138" y="9571"/>
                    <a:pt x="12714" y="9613"/>
                  </a:cubicBezTo>
                  <a:cubicBezTo>
                    <a:pt x="13662" y="8353"/>
                    <a:pt x="13762" y="6384"/>
                    <a:pt x="13503" y="3664"/>
                  </a:cubicBezTo>
                  <a:cubicBezTo>
                    <a:pt x="13312" y="1652"/>
                    <a:pt x="12291" y="689"/>
                    <a:pt x="11783" y="329"/>
                  </a:cubicBezTo>
                  <a:cubicBezTo>
                    <a:pt x="11862" y="303"/>
                    <a:pt x="11941" y="281"/>
                    <a:pt x="12021" y="265"/>
                  </a:cubicBezTo>
                  <a:cubicBezTo>
                    <a:pt x="12354" y="186"/>
                    <a:pt x="12709" y="165"/>
                    <a:pt x="12974" y="165"/>
                  </a:cubicBezTo>
                  <a:cubicBezTo>
                    <a:pt x="13106" y="165"/>
                    <a:pt x="13217" y="170"/>
                    <a:pt x="13296" y="170"/>
                  </a:cubicBezTo>
                  <a:cubicBezTo>
                    <a:pt x="13376" y="175"/>
                    <a:pt x="13418" y="175"/>
                    <a:pt x="13418" y="175"/>
                  </a:cubicBezTo>
                  <a:cubicBezTo>
                    <a:pt x="13418" y="175"/>
                    <a:pt x="13371" y="170"/>
                    <a:pt x="13296" y="160"/>
                  </a:cubicBezTo>
                  <a:cubicBezTo>
                    <a:pt x="13217" y="144"/>
                    <a:pt x="13111" y="123"/>
                    <a:pt x="12979" y="107"/>
                  </a:cubicBezTo>
                  <a:cubicBezTo>
                    <a:pt x="12789" y="76"/>
                    <a:pt x="12551" y="51"/>
                    <a:pt x="12296" y="51"/>
                  </a:cubicBezTo>
                  <a:cubicBezTo>
                    <a:pt x="12196" y="51"/>
                    <a:pt x="12093" y="55"/>
                    <a:pt x="11989" y="64"/>
                  </a:cubicBezTo>
                  <a:cubicBezTo>
                    <a:pt x="11751" y="86"/>
                    <a:pt x="11518" y="138"/>
                    <a:pt x="11312" y="197"/>
                  </a:cubicBezTo>
                  <a:cubicBezTo>
                    <a:pt x="11285" y="202"/>
                    <a:pt x="11269" y="213"/>
                    <a:pt x="11243" y="213"/>
                  </a:cubicBezTo>
                  <a:cubicBezTo>
                    <a:pt x="10052" y="530"/>
                    <a:pt x="9353" y="1599"/>
                    <a:pt x="7781" y="1599"/>
                  </a:cubicBezTo>
                  <a:cubicBezTo>
                    <a:pt x="6198" y="1599"/>
                    <a:pt x="5727" y="530"/>
                    <a:pt x="4605" y="244"/>
                  </a:cubicBezTo>
                  <a:cubicBezTo>
                    <a:pt x="4139" y="149"/>
                    <a:pt x="3679" y="1"/>
                    <a:pt x="2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4"/>
            <p:cNvSpPr/>
            <p:nvPr/>
          </p:nvSpPr>
          <p:spPr>
            <a:xfrm rot="-2020514">
              <a:off x="1278907" y="3691669"/>
              <a:ext cx="1145878" cy="1120028"/>
            </a:xfrm>
            <a:custGeom>
              <a:avLst/>
              <a:gdLst/>
              <a:ahLst/>
              <a:cxnLst/>
              <a:rect l="l" t="t" r="r" b="b"/>
              <a:pathLst>
                <a:path w="5940" h="5806" extrusionOk="0">
                  <a:moveTo>
                    <a:pt x="421" y="1"/>
                  </a:moveTo>
                  <a:cubicBezTo>
                    <a:pt x="389" y="1"/>
                    <a:pt x="358" y="2"/>
                    <a:pt x="329" y="4"/>
                  </a:cubicBezTo>
                  <a:cubicBezTo>
                    <a:pt x="207" y="15"/>
                    <a:pt x="112" y="52"/>
                    <a:pt x="64" y="100"/>
                  </a:cubicBezTo>
                  <a:cubicBezTo>
                    <a:pt x="11" y="137"/>
                    <a:pt x="1" y="174"/>
                    <a:pt x="1" y="174"/>
                  </a:cubicBezTo>
                  <a:cubicBezTo>
                    <a:pt x="1" y="174"/>
                    <a:pt x="22" y="137"/>
                    <a:pt x="75" y="105"/>
                  </a:cubicBezTo>
                  <a:cubicBezTo>
                    <a:pt x="128" y="73"/>
                    <a:pt x="218" y="47"/>
                    <a:pt x="340" y="47"/>
                  </a:cubicBezTo>
                  <a:cubicBezTo>
                    <a:pt x="456" y="47"/>
                    <a:pt x="594" y="79"/>
                    <a:pt x="752" y="131"/>
                  </a:cubicBezTo>
                  <a:cubicBezTo>
                    <a:pt x="906" y="184"/>
                    <a:pt x="1081" y="264"/>
                    <a:pt x="1255" y="359"/>
                  </a:cubicBezTo>
                  <a:cubicBezTo>
                    <a:pt x="1303" y="386"/>
                    <a:pt x="1351" y="401"/>
                    <a:pt x="1398" y="428"/>
                  </a:cubicBezTo>
                  <a:cubicBezTo>
                    <a:pt x="1441" y="454"/>
                    <a:pt x="1483" y="481"/>
                    <a:pt x="1531" y="507"/>
                  </a:cubicBezTo>
                  <a:cubicBezTo>
                    <a:pt x="1615" y="571"/>
                    <a:pt x="1700" y="640"/>
                    <a:pt x="1785" y="714"/>
                  </a:cubicBezTo>
                  <a:cubicBezTo>
                    <a:pt x="1954" y="867"/>
                    <a:pt x="2118" y="1047"/>
                    <a:pt x="2277" y="1238"/>
                  </a:cubicBezTo>
                  <a:cubicBezTo>
                    <a:pt x="2441" y="1428"/>
                    <a:pt x="2600" y="1629"/>
                    <a:pt x="2759" y="1831"/>
                  </a:cubicBezTo>
                  <a:cubicBezTo>
                    <a:pt x="2917" y="2037"/>
                    <a:pt x="3081" y="2254"/>
                    <a:pt x="3235" y="2466"/>
                  </a:cubicBezTo>
                  <a:cubicBezTo>
                    <a:pt x="3394" y="2677"/>
                    <a:pt x="3553" y="2900"/>
                    <a:pt x="3711" y="3112"/>
                  </a:cubicBezTo>
                  <a:cubicBezTo>
                    <a:pt x="3865" y="3323"/>
                    <a:pt x="4024" y="3524"/>
                    <a:pt x="4177" y="3731"/>
                  </a:cubicBezTo>
                  <a:cubicBezTo>
                    <a:pt x="4325" y="3932"/>
                    <a:pt x="4474" y="4128"/>
                    <a:pt x="4616" y="4308"/>
                  </a:cubicBezTo>
                  <a:cubicBezTo>
                    <a:pt x="4759" y="4493"/>
                    <a:pt x="4897" y="4657"/>
                    <a:pt x="5029" y="4816"/>
                  </a:cubicBezTo>
                  <a:cubicBezTo>
                    <a:pt x="5289" y="5128"/>
                    <a:pt x="5511" y="5382"/>
                    <a:pt x="5675" y="5546"/>
                  </a:cubicBezTo>
                  <a:cubicBezTo>
                    <a:pt x="5754" y="5631"/>
                    <a:pt x="5829" y="5695"/>
                    <a:pt x="5871" y="5737"/>
                  </a:cubicBezTo>
                  <a:cubicBezTo>
                    <a:pt x="5913" y="5785"/>
                    <a:pt x="5940" y="5806"/>
                    <a:pt x="5940" y="5806"/>
                  </a:cubicBezTo>
                  <a:cubicBezTo>
                    <a:pt x="5940" y="5806"/>
                    <a:pt x="5855" y="5705"/>
                    <a:pt x="5712" y="5520"/>
                  </a:cubicBezTo>
                  <a:cubicBezTo>
                    <a:pt x="5559" y="5319"/>
                    <a:pt x="5352" y="5054"/>
                    <a:pt x="5114" y="4731"/>
                  </a:cubicBezTo>
                  <a:cubicBezTo>
                    <a:pt x="4998" y="4567"/>
                    <a:pt x="4871" y="4392"/>
                    <a:pt x="4738" y="4207"/>
                  </a:cubicBezTo>
                  <a:cubicBezTo>
                    <a:pt x="4606" y="4022"/>
                    <a:pt x="4468" y="3826"/>
                    <a:pt x="4320" y="3620"/>
                  </a:cubicBezTo>
                  <a:cubicBezTo>
                    <a:pt x="4177" y="3413"/>
                    <a:pt x="4029" y="3202"/>
                    <a:pt x="3875" y="2990"/>
                  </a:cubicBezTo>
                  <a:cubicBezTo>
                    <a:pt x="3727" y="2778"/>
                    <a:pt x="3568" y="2561"/>
                    <a:pt x="3410" y="2344"/>
                  </a:cubicBezTo>
                  <a:cubicBezTo>
                    <a:pt x="3251" y="2132"/>
                    <a:pt x="3081" y="1910"/>
                    <a:pt x="2917" y="1709"/>
                  </a:cubicBezTo>
                  <a:cubicBezTo>
                    <a:pt x="2753" y="1502"/>
                    <a:pt x="2579" y="1296"/>
                    <a:pt x="2415" y="1111"/>
                  </a:cubicBezTo>
                  <a:cubicBezTo>
                    <a:pt x="2245" y="920"/>
                    <a:pt x="2070" y="751"/>
                    <a:pt x="1885" y="597"/>
                  </a:cubicBezTo>
                  <a:cubicBezTo>
                    <a:pt x="1795" y="523"/>
                    <a:pt x="1700" y="449"/>
                    <a:pt x="1599" y="391"/>
                  </a:cubicBezTo>
                  <a:cubicBezTo>
                    <a:pt x="1557" y="364"/>
                    <a:pt x="1504" y="333"/>
                    <a:pt x="1456" y="311"/>
                  </a:cubicBezTo>
                  <a:cubicBezTo>
                    <a:pt x="1409" y="285"/>
                    <a:pt x="1361" y="264"/>
                    <a:pt x="1308" y="248"/>
                  </a:cubicBezTo>
                  <a:cubicBezTo>
                    <a:pt x="1118" y="158"/>
                    <a:pt x="938" y="94"/>
                    <a:pt x="774" y="52"/>
                  </a:cubicBezTo>
                  <a:cubicBezTo>
                    <a:pt x="647" y="15"/>
                    <a:pt x="527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4"/>
            <p:cNvSpPr/>
            <p:nvPr/>
          </p:nvSpPr>
          <p:spPr>
            <a:xfrm rot="-2020514">
              <a:off x="2419353" y="1451929"/>
              <a:ext cx="884487" cy="148154"/>
            </a:xfrm>
            <a:custGeom>
              <a:avLst/>
              <a:gdLst/>
              <a:ahLst/>
              <a:cxnLst/>
              <a:rect l="l" t="t" r="r" b="b"/>
              <a:pathLst>
                <a:path w="4585" h="768" extrusionOk="0">
                  <a:moveTo>
                    <a:pt x="4584" y="0"/>
                  </a:moveTo>
                  <a:cubicBezTo>
                    <a:pt x="4584" y="0"/>
                    <a:pt x="4515" y="32"/>
                    <a:pt x="4394" y="85"/>
                  </a:cubicBezTo>
                  <a:cubicBezTo>
                    <a:pt x="4335" y="117"/>
                    <a:pt x="4261" y="143"/>
                    <a:pt x="4177" y="180"/>
                  </a:cubicBezTo>
                  <a:cubicBezTo>
                    <a:pt x="4092" y="217"/>
                    <a:pt x="3997" y="249"/>
                    <a:pt x="3891" y="291"/>
                  </a:cubicBezTo>
                  <a:cubicBezTo>
                    <a:pt x="3838" y="313"/>
                    <a:pt x="3785" y="323"/>
                    <a:pt x="3727" y="344"/>
                  </a:cubicBezTo>
                  <a:cubicBezTo>
                    <a:pt x="3700" y="350"/>
                    <a:pt x="3669" y="365"/>
                    <a:pt x="3642" y="371"/>
                  </a:cubicBezTo>
                  <a:cubicBezTo>
                    <a:pt x="3605" y="376"/>
                    <a:pt x="3579" y="392"/>
                    <a:pt x="3547" y="397"/>
                  </a:cubicBezTo>
                  <a:cubicBezTo>
                    <a:pt x="3489" y="418"/>
                    <a:pt x="3420" y="434"/>
                    <a:pt x="3356" y="450"/>
                  </a:cubicBezTo>
                  <a:cubicBezTo>
                    <a:pt x="3287" y="461"/>
                    <a:pt x="3224" y="482"/>
                    <a:pt x="3155" y="498"/>
                  </a:cubicBezTo>
                  <a:cubicBezTo>
                    <a:pt x="3017" y="524"/>
                    <a:pt x="2880" y="540"/>
                    <a:pt x="2732" y="561"/>
                  </a:cubicBezTo>
                  <a:lnTo>
                    <a:pt x="2515" y="583"/>
                  </a:lnTo>
                  <a:lnTo>
                    <a:pt x="2403" y="588"/>
                  </a:lnTo>
                  <a:lnTo>
                    <a:pt x="2292" y="588"/>
                  </a:lnTo>
                  <a:cubicBezTo>
                    <a:pt x="2144" y="588"/>
                    <a:pt x="1991" y="583"/>
                    <a:pt x="1848" y="567"/>
                  </a:cubicBezTo>
                  <a:cubicBezTo>
                    <a:pt x="1700" y="551"/>
                    <a:pt x="1562" y="535"/>
                    <a:pt x="1424" y="508"/>
                  </a:cubicBezTo>
                  <a:cubicBezTo>
                    <a:pt x="1287" y="482"/>
                    <a:pt x="1154" y="450"/>
                    <a:pt x="1033" y="418"/>
                  </a:cubicBezTo>
                  <a:cubicBezTo>
                    <a:pt x="906" y="381"/>
                    <a:pt x="794" y="344"/>
                    <a:pt x="689" y="313"/>
                  </a:cubicBezTo>
                  <a:cubicBezTo>
                    <a:pt x="265" y="159"/>
                    <a:pt x="1" y="6"/>
                    <a:pt x="0" y="6"/>
                  </a:cubicBezTo>
                  <a:lnTo>
                    <a:pt x="0" y="6"/>
                  </a:lnTo>
                  <a:cubicBezTo>
                    <a:pt x="0" y="6"/>
                    <a:pt x="53" y="59"/>
                    <a:pt x="165" y="133"/>
                  </a:cubicBezTo>
                  <a:cubicBezTo>
                    <a:pt x="281" y="196"/>
                    <a:pt x="440" y="297"/>
                    <a:pt x="651" y="397"/>
                  </a:cubicBezTo>
                  <a:cubicBezTo>
                    <a:pt x="757" y="445"/>
                    <a:pt x="868" y="498"/>
                    <a:pt x="996" y="540"/>
                  </a:cubicBezTo>
                  <a:cubicBezTo>
                    <a:pt x="1117" y="588"/>
                    <a:pt x="1250" y="630"/>
                    <a:pt x="1393" y="662"/>
                  </a:cubicBezTo>
                  <a:cubicBezTo>
                    <a:pt x="1530" y="694"/>
                    <a:pt x="1684" y="720"/>
                    <a:pt x="1832" y="741"/>
                  </a:cubicBezTo>
                  <a:cubicBezTo>
                    <a:pt x="1985" y="762"/>
                    <a:pt x="2139" y="768"/>
                    <a:pt x="2298" y="768"/>
                  </a:cubicBezTo>
                  <a:cubicBezTo>
                    <a:pt x="2377" y="768"/>
                    <a:pt x="2456" y="768"/>
                    <a:pt x="2531" y="762"/>
                  </a:cubicBezTo>
                  <a:cubicBezTo>
                    <a:pt x="2610" y="752"/>
                    <a:pt x="2679" y="747"/>
                    <a:pt x="2758" y="741"/>
                  </a:cubicBezTo>
                  <a:cubicBezTo>
                    <a:pt x="2912" y="720"/>
                    <a:pt x="3060" y="694"/>
                    <a:pt x="3203" y="662"/>
                  </a:cubicBezTo>
                  <a:cubicBezTo>
                    <a:pt x="3340" y="630"/>
                    <a:pt x="3483" y="583"/>
                    <a:pt x="3600" y="535"/>
                  </a:cubicBezTo>
                  <a:cubicBezTo>
                    <a:pt x="3727" y="498"/>
                    <a:pt x="3838" y="434"/>
                    <a:pt x="3944" y="392"/>
                  </a:cubicBezTo>
                  <a:cubicBezTo>
                    <a:pt x="4044" y="339"/>
                    <a:pt x="4145" y="291"/>
                    <a:pt x="4214" y="244"/>
                  </a:cubicBezTo>
                  <a:cubicBezTo>
                    <a:pt x="4293" y="196"/>
                    <a:pt x="4362" y="159"/>
                    <a:pt x="4420" y="117"/>
                  </a:cubicBezTo>
                  <a:cubicBezTo>
                    <a:pt x="4526" y="48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4"/>
            <p:cNvSpPr/>
            <p:nvPr/>
          </p:nvSpPr>
          <p:spPr>
            <a:xfrm rot="-2020514">
              <a:off x="4862947" y="1193052"/>
              <a:ext cx="968016" cy="679232"/>
            </a:xfrm>
            <a:custGeom>
              <a:avLst/>
              <a:gdLst/>
              <a:ahLst/>
              <a:cxnLst/>
              <a:rect l="l" t="t" r="r" b="b"/>
              <a:pathLst>
                <a:path w="5018" h="3521" extrusionOk="0">
                  <a:moveTo>
                    <a:pt x="254" y="0"/>
                  </a:moveTo>
                  <a:lnTo>
                    <a:pt x="254" y="0"/>
                  </a:lnTo>
                  <a:cubicBezTo>
                    <a:pt x="291" y="27"/>
                    <a:pt x="334" y="58"/>
                    <a:pt x="376" y="90"/>
                  </a:cubicBezTo>
                  <a:cubicBezTo>
                    <a:pt x="445" y="138"/>
                    <a:pt x="519" y="191"/>
                    <a:pt x="588" y="238"/>
                  </a:cubicBezTo>
                  <a:cubicBezTo>
                    <a:pt x="662" y="286"/>
                    <a:pt x="741" y="339"/>
                    <a:pt x="821" y="392"/>
                  </a:cubicBezTo>
                  <a:cubicBezTo>
                    <a:pt x="900" y="434"/>
                    <a:pt x="979" y="487"/>
                    <a:pt x="1064" y="535"/>
                  </a:cubicBezTo>
                  <a:lnTo>
                    <a:pt x="1191" y="609"/>
                  </a:lnTo>
                  <a:cubicBezTo>
                    <a:pt x="1233" y="630"/>
                    <a:pt x="1276" y="657"/>
                    <a:pt x="1318" y="672"/>
                  </a:cubicBezTo>
                  <a:cubicBezTo>
                    <a:pt x="1403" y="720"/>
                    <a:pt x="1482" y="762"/>
                    <a:pt x="1567" y="800"/>
                  </a:cubicBezTo>
                  <a:cubicBezTo>
                    <a:pt x="1646" y="842"/>
                    <a:pt x="1726" y="879"/>
                    <a:pt x="1805" y="911"/>
                  </a:cubicBezTo>
                  <a:cubicBezTo>
                    <a:pt x="1884" y="948"/>
                    <a:pt x="1953" y="979"/>
                    <a:pt x="2027" y="1006"/>
                  </a:cubicBezTo>
                  <a:cubicBezTo>
                    <a:pt x="2091" y="1032"/>
                    <a:pt x="2160" y="1059"/>
                    <a:pt x="2213" y="1080"/>
                  </a:cubicBezTo>
                  <a:cubicBezTo>
                    <a:pt x="2271" y="1096"/>
                    <a:pt x="2318" y="1112"/>
                    <a:pt x="2356" y="1122"/>
                  </a:cubicBezTo>
                  <a:cubicBezTo>
                    <a:pt x="2435" y="1149"/>
                    <a:pt x="2483" y="1165"/>
                    <a:pt x="2483" y="1165"/>
                  </a:cubicBezTo>
                  <a:cubicBezTo>
                    <a:pt x="2483" y="1165"/>
                    <a:pt x="2435" y="1159"/>
                    <a:pt x="2350" y="1144"/>
                  </a:cubicBezTo>
                  <a:cubicBezTo>
                    <a:pt x="2308" y="1138"/>
                    <a:pt x="2255" y="1133"/>
                    <a:pt x="2197" y="1122"/>
                  </a:cubicBezTo>
                  <a:cubicBezTo>
                    <a:pt x="2138" y="1112"/>
                    <a:pt x="2070" y="1096"/>
                    <a:pt x="2001" y="1085"/>
                  </a:cubicBezTo>
                  <a:cubicBezTo>
                    <a:pt x="1927" y="1069"/>
                    <a:pt x="1847" y="1054"/>
                    <a:pt x="1768" y="1032"/>
                  </a:cubicBezTo>
                  <a:cubicBezTo>
                    <a:pt x="1683" y="1011"/>
                    <a:pt x="1593" y="990"/>
                    <a:pt x="1509" y="964"/>
                  </a:cubicBezTo>
                  <a:cubicBezTo>
                    <a:pt x="1419" y="937"/>
                    <a:pt x="1323" y="911"/>
                    <a:pt x="1233" y="879"/>
                  </a:cubicBezTo>
                  <a:cubicBezTo>
                    <a:pt x="1186" y="868"/>
                    <a:pt x="1138" y="847"/>
                    <a:pt x="1090" y="831"/>
                  </a:cubicBezTo>
                  <a:cubicBezTo>
                    <a:pt x="1048" y="815"/>
                    <a:pt x="1000" y="800"/>
                    <a:pt x="953" y="778"/>
                  </a:cubicBezTo>
                  <a:cubicBezTo>
                    <a:pt x="863" y="747"/>
                    <a:pt x="768" y="710"/>
                    <a:pt x="678" y="672"/>
                  </a:cubicBezTo>
                  <a:cubicBezTo>
                    <a:pt x="582" y="641"/>
                    <a:pt x="498" y="593"/>
                    <a:pt x="413" y="561"/>
                  </a:cubicBezTo>
                  <a:cubicBezTo>
                    <a:pt x="323" y="524"/>
                    <a:pt x="244" y="482"/>
                    <a:pt x="164" y="450"/>
                  </a:cubicBezTo>
                  <a:cubicBezTo>
                    <a:pt x="106" y="424"/>
                    <a:pt x="53" y="397"/>
                    <a:pt x="0" y="371"/>
                  </a:cubicBezTo>
                  <a:lnTo>
                    <a:pt x="0" y="371"/>
                  </a:lnTo>
                  <a:cubicBezTo>
                    <a:pt x="32" y="815"/>
                    <a:pt x="69" y="1292"/>
                    <a:pt x="122" y="1773"/>
                  </a:cubicBezTo>
                  <a:cubicBezTo>
                    <a:pt x="1556" y="2139"/>
                    <a:pt x="2424" y="2790"/>
                    <a:pt x="2700" y="3520"/>
                  </a:cubicBezTo>
                  <a:cubicBezTo>
                    <a:pt x="3546" y="2276"/>
                    <a:pt x="4367" y="1075"/>
                    <a:pt x="5007" y="789"/>
                  </a:cubicBezTo>
                  <a:cubicBezTo>
                    <a:pt x="5007" y="789"/>
                    <a:pt x="5018" y="789"/>
                    <a:pt x="5018" y="778"/>
                  </a:cubicBezTo>
                  <a:lnTo>
                    <a:pt x="5018" y="778"/>
                  </a:lnTo>
                  <a:cubicBezTo>
                    <a:pt x="4499" y="932"/>
                    <a:pt x="3917" y="1080"/>
                    <a:pt x="3356" y="1080"/>
                  </a:cubicBezTo>
                  <a:cubicBezTo>
                    <a:pt x="2445" y="1080"/>
                    <a:pt x="1106" y="455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4"/>
            <p:cNvSpPr/>
            <p:nvPr/>
          </p:nvSpPr>
          <p:spPr>
            <a:xfrm rot="-2020514">
              <a:off x="5192722" y="1079744"/>
              <a:ext cx="1143756" cy="1124465"/>
            </a:xfrm>
            <a:custGeom>
              <a:avLst/>
              <a:gdLst/>
              <a:ahLst/>
              <a:cxnLst/>
              <a:rect l="l" t="t" r="r" b="b"/>
              <a:pathLst>
                <a:path w="5929" h="5829" extrusionOk="0">
                  <a:moveTo>
                    <a:pt x="5503" y="0"/>
                  </a:moveTo>
                  <a:cubicBezTo>
                    <a:pt x="5399" y="0"/>
                    <a:pt x="5283" y="17"/>
                    <a:pt x="5161" y="49"/>
                  </a:cubicBezTo>
                  <a:cubicBezTo>
                    <a:pt x="4997" y="91"/>
                    <a:pt x="4817" y="165"/>
                    <a:pt x="4626" y="255"/>
                  </a:cubicBezTo>
                  <a:cubicBezTo>
                    <a:pt x="4579" y="282"/>
                    <a:pt x="4531" y="303"/>
                    <a:pt x="4489" y="329"/>
                  </a:cubicBezTo>
                  <a:lnTo>
                    <a:pt x="4452" y="345"/>
                  </a:lnTo>
                  <a:cubicBezTo>
                    <a:pt x="4446" y="356"/>
                    <a:pt x="4441" y="356"/>
                    <a:pt x="4436" y="361"/>
                  </a:cubicBezTo>
                  <a:lnTo>
                    <a:pt x="4415" y="377"/>
                  </a:lnTo>
                  <a:cubicBezTo>
                    <a:pt x="4388" y="387"/>
                    <a:pt x="4367" y="403"/>
                    <a:pt x="4341" y="419"/>
                  </a:cubicBezTo>
                  <a:cubicBezTo>
                    <a:pt x="4293" y="456"/>
                    <a:pt x="4251" y="488"/>
                    <a:pt x="4198" y="520"/>
                  </a:cubicBezTo>
                  <a:cubicBezTo>
                    <a:pt x="4150" y="551"/>
                    <a:pt x="4102" y="594"/>
                    <a:pt x="4055" y="631"/>
                  </a:cubicBezTo>
                  <a:cubicBezTo>
                    <a:pt x="3880" y="784"/>
                    <a:pt x="3700" y="964"/>
                    <a:pt x="3525" y="1150"/>
                  </a:cubicBezTo>
                  <a:cubicBezTo>
                    <a:pt x="3356" y="1340"/>
                    <a:pt x="3181" y="1541"/>
                    <a:pt x="3023" y="1742"/>
                  </a:cubicBezTo>
                  <a:cubicBezTo>
                    <a:pt x="2859" y="1949"/>
                    <a:pt x="2694" y="2166"/>
                    <a:pt x="2536" y="2378"/>
                  </a:cubicBezTo>
                  <a:cubicBezTo>
                    <a:pt x="2377" y="2595"/>
                    <a:pt x="2218" y="2806"/>
                    <a:pt x="2065" y="3029"/>
                  </a:cubicBezTo>
                  <a:cubicBezTo>
                    <a:pt x="1911" y="3240"/>
                    <a:pt x="1763" y="3452"/>
                    <a:pt x="1615" y="3653"/>
                  </a:cubicBezTo>
                  <a:cubicBezTo>
                    <a:pt x="1472" y="3860"/>
                    <a:pt x="1329" y="4061"/>
                    <a:pt x="1196" y="4246"/>
                  </a:cubicBezTo>
                  <a:cubicBezTo>
                    <a:pt x="1064" y="4431"/>
                    <a:pt x="932" y="4611"/>
                    <a:pt x="821" y="4770"/>
                  </a:cubicBezTo>
                  <a:cubicBezTo>
                    <a:pt x="582" y="5093"/>
                    <a:pt x="376" y="5358"/>
                    <a:pt x="233" y="5543"/>
                  </a:cubicBezTo>
                  <a:cubicBezTo>
                    <a:pt x="159" y="5633"/>
                    <a:pt x="101" y="5707"/>
                    <a:pt x="58" y="5755"/>
                  </a:cubicBezTo>
                  <a:cubicBezTo>
                    <a:pt x="21" y="5802"/>
                    <a:pt x="0" y="5829"/>
                    <a:pt x="0" y="5829"/>
                  </a:cubicBezTo>
                  <a:cubicBezTo>
                    <a:pt x="0" y="5829"/>
                    <a:pt x="27" y="5802"/>
                    <a:pt x="74" y="5760"/>
                  </a:cubicBezTo>
                  <a:cubicBezTo>
                    <a:pt x="122" y="5712"/>
                    <a:pt x="185" y="5654"/>
                    <a:pt x="270" y="5569"/>
                  </a:cubicBezTo>
                  <a:cubicBezTo>
                    <a:pt x="440" y="5395"/>
                    <a:pt x="667" y="5151"/>
                    <a:pt x="927" y="4839"/>
                  </a:cubicBezTo>
                  <a:cubicBezTo>
                    <a:pt x="1059" y="4691"/>
                    <a:pt x="1191" y="4516"/>
                    <a:pt x="1339" y="4331"/>
                  </a:cubicBezTo>
                  <a:cubicBezTo>
                    <a:pt x="1482" y="4151"/>
                    <a:pt x="1631" y="3960"/>
                    <a:pt x="1784" y="3754"/>
                  </a:cubicBezTo>
                  <a:cubicBezTo>
                    <a:pt x="1932" y="3558"/>
                    <a:pt x="2091" y="3346"/>
                    <a:pt x="2245" y="3135"/>
                  </a:cubicBezTo>
                  <a:cubicBezTo>
                    <a:pt x="2403" y="2923"/>
                    <a:pt x="2562" y="2711"/>
                    <a:pt x="2721" y="2489"/>
                  </a:cubicBezTo>
                  <a:cubicBezTo>
                    <a:pt x="2880" y="2277"/>
                    <a:pt x="3038" y="2060"/>
                    <a:pt x="3203" y="1854"/>
                  </a:cubicBezTo>
                  <a:cubicBezTo>
                    <a:pt x="3372" y="1652"/>
                    <a:pt x="3531" y="1446"/>
                    <a:pt x="3684" y="1255"/>
                  </a:cubicBezTo>
                  <a:cubicBezTo>
                    <a:pt x="3854" y="1060"/>
                    <a:pt x="4012" y="885"/>
                    <a:pt x="4177" y="731"/>
                  </a:cubicBezTo>
                  <a:cubicBezTo>
                    <a:pt x="4214" y="689"/>
                    <a:pt x="4261" y="657"/>
                    <a:pt x="4304" y="620"/>
                  </a:cubicBezTo>
                  <a:cubicBezTo>
                    <a:pt x="4346" y="583"/>
                    <a:pt x="4388" y="551"/>
                    <a:pt x="4425" y="520"/>
                  </a:cubicBezTo>
                  <a:cubicBezTo>
                    <a:pt x="4446" y="504"/>
                    <a:pt x="4473" y="493"/>
                    <a:pt x="4494" y="472"/>
                  </a:cubicBezTo>
                  <a:lnTo>
                    <a:pt x="4505" y="461"/>
                  </a:lnTo>
                  <a:lnTo>
                    <a:pt x="4521" y="451"/>
                  </a:lnTo>
                  <a:lnTo>
                    <a:pt x="4552" y="435"/>
                  </a:lnTo>
                  <a:cubicBezTo>
                    <a:pt x="4600" y="409"/>
                    <a:pt x="4648" y="382"/>
                    <a:pt x="4685" y="356"/>
                  </a:cubicBezTo>
                  <a:cubicBezTo>
                    <a:pt x="4865" y="260"/>
                    <a:pt x="5029" y="176"/>
                    <a:pt x="5182" y="123"/>
                  </a:cubicBezTo>
                  <a:cubicBezTo>
                    <a:pt x="5336" y="70"/>
                    <a:pt x="5479" y="43"/>
                    <a:pt x="5600" y="43"/>
                  </a:cubicBezTo>
                  <a:cubicBezTo>
                    <a:pt x="5717" y="43"/>
                    <a:pt x="5801" y="75"/>
                    <a:pt x="5854" y="107"/>
                  </a:cubicBezTo>
                  <a:cubicBezTo>
                    <a:pt x="5907" y="144"/>
                    <a:pt x="5929" y="176"/>
                    <a:pt x="5929" y="176"/>
                  </a:cubicBezTo>
                  <a:cubicBezTo>
                    <a:pt x="5929" y="176"/>
                    <a:pt x="5918" y="144"/>
                    <a:pt x="5870" y="102"/>
                  </a:cubicBezTo>
                  <a:cubicBezTo>
                    <a:pt x="5817" y="64"/>
                    <a:pt x="5727" y="17"/>
                    <a:pt x="5606" y="6"/>
                  </a:cubicBezTo>
                  <a:cubicBezTo>
                    <a:pt x="5573" y="2"/>
                    <a:pt x="5539" y="0"/>
                    <a:pt x="5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4"/>
            <p:cNvSpPr/>
            <p:nvPr/>
          </p:nvSpPr>
          <p:spPr>
            <a:xfrm rot="-2020514">
              <a:off x="1673748" y="2448194"/>
              <a:ext cx="4000735" cy="1732900"/>
            </a:xfrm>
            <a:custGeom>
              <a:avLst/>
              <a:gdLst/>
              <a:ahLst/>
              <a:cxnLst/>
              <a:rect l="l" t="t" r="r" b="b"/>
              <a:pathLst>
                <a:path w="20739" h="8983" extrusionOk="0">
                  <a:moveTo>
                    <a:pt x="5998" y="7496"/>
                  </a:moveTo>
                  <a:cubicBezTo>
                    <a:pt x="5998" y="7496"/>
                    <a:pt x="6162" y="7533"/>
                    <a:pt x="6448" y="7601"/>
                  </a:cubicBezTo>
                  <a:cubicBezTo>
                    <a:pt x="6516" y="7617"/>
                    <a:pt x="6596" y="7638"/>
                    <a:pt x="6675" y="7660"/>
                  </a:cubicBezTo>
                  <a:cubicBezTo>
                    <a:pt x="6765" y="7681"/>
                    <a:pt x="6855" y="7697"/>
                    <a:pt x="6956" y="7718"/>
                  </a:cubicBezTo>
                  <a:cubicBezTo>
                    <a:pt x="7056" y="7739"/>
                    <a:pt x="7162" y="7765"/>
                    <a:pt x="7273" y="7792"/>
                  </a:cubicBezTo>
                  <a:cubicBezTo>
                    <a:pt x="7384" y="7813"/>
                    <a:pt x="7506" y="7840"/>
                    <a:pt x="7623" y="7855"/>
                  </a:cubicBezTo>
                  <a:cubicBezTo>
                    <a:pt x="8115" y="7972"/>
                    <a:pt x="8687" y="8062"/>
                    <a:pt x="9306" y="8147"/>
                  </a:cubicBezTo>
                  <a:cubicBezTo>
                    <a:pt x="9920" y="8242"/>
                    <a:pt x="10581" y="8305"/>
                    <a:pt x="11243" y="8342"/>
                  </a:cubicBezTo>
                  <a:cubicBezTo>
                    <a:pt x="11838" y="8381"/>
                    <a:pt x="12437" y="8401"/>
                    <a:pt x="13006" y="8401"/>
                  </a:cubicBezTo>
                  <a:cubicBezTo>
                    <a:pt x="13070" y="8401"/>
                    <a:pt x="13133" y="8401"/>
                    <a:pt x="13196" y="8401"/>
                  </a:cubicBezTo>
                  <a:cubicBezTo>
                    <a:pt x="13816" y="8395"/>
                    <a:pt x="14403" y="8379"/>
                    <a:pt x="14901" y="8332"/>
                  </a:cubicBezTo>
                  <a:cubicBezTo>
                    <a:pt x="15028" y="8327"/>
                    <a:pt x="15144" y="8321"/>
                    <a:pt x="15261" y="8316"/>
                  </a:cubicBezTo>
                  <a:cubicBezTo>
                    <a:pt x="15372" y="8305"/>
                    <a:pt x="15478" y="8295"/>
                    <a:pt x="15578" y="8290"/>
                  </a:cubicBezTo>
                  <a:cubicBezTo>
                    <a:pt x="15673" y="8279"/>
                    <a:pt x="15774" y="8268"/>
                    <a:pt x="15859" y="8263"/>
                  </a:cubicBezTo>
                  <a:cubicBezTo>
                    <a:pt x="15949" y="8252"/>
                    <a:pt x="16028" y="8242"/>
                    <a:pt x="16097" y="8237"/>
                  </a:cubicBezTo>
                  <a:cubicBezTo>
                    <a:pt x="16388" y="8205"/>
                    <a:pt x="16563" y="8189"/>
                    <a:pt x="16563" y="8189"/>
                  </a:cubicBezTo>
                  <a:lnTo>
                    <a:pt x="16563" y="8189"/>
                  </a:lnTo>
                  <a:cubicBezTo>
                    <a:pt x="16563" y="8189"/>
                    <a:pt x="16404" y="8237"/>
                    <a:pt x="16118" y="8316"/>
                  </a:cubicBezTo>
                  <a:cubicBezTo>
                    <a:pt x="16044" y="8332"/>
                    <a:pt x="15965" y="8353"/>
                    <a:pt x="15880" y="8374"/>
                  </a:cubicBezTo>
                  <a:cubicBezTo>
                    <a:pt x="15795" y="8395"/>
                    <a:pt x="15700" y="8411"/>
                    <a:pt x="15605" y="8432"/>
                  </a:cubicBezTo>
                  <a:cubicBezTo>
                    <a:pt x="15504" y="8454"/>
                    <a:pt x="15398" y="8480"/>
                    <a:pt x="15287" y="8501"/>
                  </a:cubicBezTo>
                  <a:cubicBezTo>
                    <a:pt x="15171" y="8517"/>
                    <a:pt x="15054" y="8538"/>
                    <a:pt x="14927" y="8565"/>
                  </a:cubicBezTo>
                  <a:cubicBezTo>
                    <a:pt x="14424" y="8649"/>
                    <a:pt x="13837" y="8713"/>
                    <a:pt x="13207" y="8755"/>
                  </a:cubicBezTo>
                  <a:cubicBezTo>
                    <a:pt x="12904" y="8768"/>
                    <a:pt x="12590" y="8775"/>
                    <a:pt x="12271" y="8775"/>
                  </a:cubicBezTo>
                  <a:cubicBezTo>
                    <a:pt x="11922" y="8775"/>
                    <a:pt x="11568" y="8767"/>
                    <a:pt x="11217" y="8750"/>
                  </a:cubicBezTo>
                  <a:cubicBezTo>
                    <a:pt x="10539" y="8692"/>
                    <a:pt x="9867" y="8607"/>
                    <a:pt x="9242" y="8501"/>
                  </a:cubicBezTo>
                  <a:cubicBezTo>
                    <a:pt x="8623" y="8369"/>
                    <a:pt x="8046" y="8237"/>
                    <a:pt x="7564" y="8083"/>
                  </a:cubicBezTo>
                  <a:cubicBezTo>
                    <a:pt x="7443" y="8041"/>
                    <a:pt x="7326" y="8009"/>
                    <a:pt x="7220" y="7972"/>
                  </a:cubicBezTo>
                  <a:cubicBezTo>
                    <a:pt x="7115" y="7930"/>
                    <a:pt x="7009" y="7898"/>
                    <a:pt x="6913" y="7855"/>
                  </a:cubicBezTo>
                  <a:cubicBezTo>
                    <a:pt x="6818" y="7824"/>
                    <a:pt x="6728" y="7792"/>
                    <a:pt x="6643" y="7760"/>
                  </a:cubicBezTo>
                  <a:cubicBezTo>
                    <a:pt x="6559" y="7723"/>
                    <a:pt x="6485" y="7697"/>
                    <a:pt x="6421" y="7670"/>
                  </a:cubicBezTo>
                  <a:cubicBezTo>
                    <a:pt x="6146" y="7559"/>
                    <a:pt x="5998" y="7496"/>
                    <a:pt x="5998" y="7496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2441" y="434"/>
                    <a:pt x="1276" y="937"/>
                    <a:pt x="466" y="937"/>
                  </a:cubicBezTo>
                  <a:cubicBezTo>
                    <a:pt x="313" y="937"/>
                    <a:pt x="154" y="921"/>
                    <a:pt x="1" y="900"/>
                  </a:cubicBezTo>
                  <a:lnTo>
                    <a:pt x="1" y="900"/>
                  </a:lnTo>
                  <a:cubicBezTo>
                    <a:pt x="493" y="1266"/>
                    <a:pt x="1345" y="2049"/>
                    <a:pt x="2065" y="3457"/>
                  </a:cubicBezTo>
                  <a:cubicBezTo>
                    <a:pt x="3071" y="5421"/>
                    <a:pt x="3520" y="6220"/>
                    <a:pt x="4410" y="6972"/>
                  </a:cubicBezTo>
                  <a:cubicBezTo>
                    <a:pt x="6553" y="8321"/>
                    <a:pt x="8390" y="8983"/>
                    <a:pt x="12032" y="8983"/>
                  </a:cubicBezTo>
                  <a:cubicBezTo>
                    <a:pt x="16160" y="8983"/>
                    <a:pt x="17965" y="8136"/>
                    <a:pt x="20533" y="6395"/>
                  </a:cubicBezTo>
                  <a:cubicBezTo>
                    <a:pt x="20596" y="6342"/>
                    <a:pt x="20670" y="6289"/>
                    <a:pt x="20739" y="6220"/>
                  </a:cubicBezTo>
                  <a:lnTo>
                    <a:pt x="20739" y="6220"/>
                  </a:lnTo>
                  <a:cubicBezTo>
                    <a:pt x="18908" y="6905"/>
                    <a:pt x="16942" y="7131"/>
                    <a:pt x="15142" y="7131"/>
                  </a:cubicBezTo>
                  <a:cubicBezTo>
                    <a:pt x="12126" y="7131"/>
                    <a:pt x="9572" y="6495"/>
                    <a:pt x="8893" y="6310"/>
                  </a:cubicBezTo>
                  <a:cubicBezTo>
                    <a:pt x="8750" y="6289"/>
                    <a:pt x="8602" y="6268"/>
                    <a:pt x="8464" y="6252"/>
                  </a:cubicBezTo>
                  <a:cubicBezTo>
                    <a:pt x="7866" y="6156"/>
                    <a:pt x="7300" y="6029"/>
                    <a:pt x="6770" y="5881"/>
                  </a:cubicBezTo>
                  <a:cubicBezTo>
                    <a:pt x="6241" y="5722"/>
                    <a:pt x="5749" y="5526"/>
                    <a:pt x="5320" y="5309"/>
                  </a:cubicBezTo>
                  <a:cubicBezTo>
                    <a:pt x="5108" y="5198"/>
                    <a:pt x="4902" y="5077"/>
                    <a:pt x="4727" y="4960"/>
                  </a:cubicBezTo>
                  <a:cubicBezTo>
                    <a:pt x="4542" y="4833"/>
                    <a:pt x="4383" y="4706"/>
                    <a:pt x="4235" y="4574"/>
                  </a:cubicBezTo>
                  <a:cubicBezTo>
                    <a:pt x="4092" y="4441"/>
                    <a:pt x="3965" y="4309"/>
                    <a:pt x="3859" y="4187"/>
                  </a:cubicBezTo>
                  <a:cubicBezTo>
                    <a:pt x="3753" y="4055"/>
                    <a:pt x="3669" y="3928"/>
                    <a:pt x="3595" y="3806"/>
                  </a:cubicBezTo>
                  <a:cubicBezTo>
                    <a:pt x="3457" y="3568"/>
                    <a:pt x="3388" y="3367"/>
                    <a:pt x="3356" y="3224"/>
                  </a:cubicBezTo>
                  <a:cubicBezTo>
                    <a:pt x="3325" y="3086"/>
                    <a:pt x="3330" y="3007"/>
                    <a:pt x="3330" y="3007"/>
                  </a:cubicBezTo>
                  <a:lnTo>
                    <a:pt x="3330" y="3007"/>
                  </a:lnTo>
                  <a:cubicBezTo>
                    <a:pt x="3330" y="3007"/>
                    <a:pt x="3341" y="3081"/>
                    <a:pt x="3404" y="3213"/>
                  </a:cubicBezTo>
                  <a:cubicBezTo>
                    <a:pt x="3462" y="3340"/>
                    <a:pt x="3563" y="3526"/>
                    <a:pt x="3727" y="3727"/>
                  </a:cubicBezTo>
                  <a:cubicBezTo>
                    <a:pt x="3891" y="3933"/>
                    <a:pt x="4119" y="4161"/>
                    <a:pt x="4415" y="4378"/>
                  </a:cubicBezTo>
                  <a:cubicBezTo>
                    <a:pt x="4558" y="4489"/>
                    <a:pt x="4727" y="4595"/>
                    <a:pt x="4902" y="4695"/>
                  </a:cubicBezTo>
                  <a:cubicBezTo>
                    <a:pt x="5082" y="4801"/>
                    <a:pt x="5283" y="4897"/>
                    <a:pt x="5484" y="4992"/>
                  </a:cubicBezTo>
                  <a:cubicBezTo>
                    <a:pt x="5902" y="5182"/>
                    <a:pt x="6379" y="5352"/>
                    <a:pt x="6887" y="5484"/>
                  </a:cubicBezTo>
                  <a:cubicBezTo>
                    <a:pt x="7406" y="5616"/>
                    <a:pt x="7956" y="5733"/>
                    <a:pt x="8538" y="5812"/>
                  </a:cubicBezTo>
                  <a:cubicBezTo>
                    <a:pt x="9110" y="5897"/>
                    <a:pt x="9719" y="5961"/>
                    <a:pt x="10338" y="5992"/>
                  </a:cubicBezTo>
                  <a:cubicBezTo>
                    <a:pt x="10824" y="6017"/>
                    <a:pt x="11320" y="6033"/>
                    <a:pt x="11815" y="6033"/>
                  </a:cubicBezTo>
                  <a:cubicBezTo>
                    <a:pt x="11946" y="6033"/>
                    <a:pt x="12076" y="6032"/>
                    <a:pt x="12206" y="6029"/>
                  </a:cubicBezTo>
                  <a:cubicBezTo>
                    <a:pt x="13466" y="6019"/>
                    <a:pt x="14715" y="5923"/>
                    <a:pt x="15853" y="5685"/>
                  </a:cubicBezTo>
                  <a:cubicBezTo>
                    <a:pt x="16425" y="5569"/>
                    <a:pt x="16960" y="5415"/>
                    <a:pt x="17447" y="5225"/>
                  </a:cubicBezTo>
                  <a:cubicBezTo>
                    <a:pt x="17934" y="5029"/>
                    <a:pt x="18362" y="4796"/>
                    <a:pt x="18712" y="4531"/>
                  </a:cubicBezTo>
                  <a:cubicBezTo>
                    <a:pt x="18923" y="4362"/>
                    <a:pt x="19109" y="4193"/>
                    <a:pt x="19262" y="4013"/>
                  </a:cubicBezTo>
                  <a:lnTo>
                    <a:pt x="19262" y="4013"/>
                  </a:lnTo>
                  <a:cubicBezTo>
                    <a:pt x="18235" y="4907"/>
                    <a:pt x="16160" y="5733"/>
                    <a:pt x="12005" y="5733"/>
                  </a:cubicBezTo>
                  <a:cubicBezTo>
                    <a:pt x="5632" y="5733"/>
                    <a:pt x="4108" y="3886"/>
                    <a:pt x="3753" y="3102"/>
                  </a:cubicBezTo>
                  <a:cubicBezTo>
                    <a:pt x="3679" y="2959"/>
                    <a:pt x="3642" y="2816"/>
                    <a:pt x="3642" y="2668"/>
                  </a:cubicBezTo>
                  <a:cubicBezTo>
                    <a:pt x="3632" y="2112"/>
                    <a:pt x="3695" y="1424"/>
                    <a:pt x="3759" y="699"/>
                  </a:cubicBezTo>
                  <a:cubicBezTo>
                    <a:pt x="3775" y="535"/>
                    <a:pt x="3785" y="360"/>
                    <a:pt x="3801" y="196"/>
                  </a:cubicBezTo>
                  <a:lnTo>
                    <a:pt x="3801" y="196"/>
                  </a:lnTo>
                  <a:cubicBezTo>
                    <a:pt x="3801" y="196"/>
                    <a:pt x="3790" y="196"/>
                    <a:pt x="3790" y="202"/>
                  </a:cubicBezTo>
                  <a:cubicBezTo>
                    <a:pt x="3727" y="233"/>
                    <a:pt x="3653" y="276"/>
                    <a:pt x="3573" y="307"/>
                  </a:cubicBezTo>
                  <a:cubicBezTo>
                    <a:pt x="3494" y="350"/>
                    <a:pt x="3415" y="382"/>
                    <a:pt x="3330" y="419"/>
                  </a:cubicBezTo>
                  <a:cubicBezTo>
                    <a:pt x="3245" y="461"/>
                    <a:pt x="3155" y="498"/>
                    <a:pt x="3065" y="535"/>
                  </a:cubicBezTo>
                  <a:cubicBezTo>
                    <a:pt x="2970" y="572"/>
                    <a:pt x="2880" y="604"/>
                    <a:pt x="2785" y="641"/>
                  </a:cubicBezTo>
                  <a:cubicBezTo>
                    <a:pt x="2742" y="657"/>
                    <a:pt x="2695" y="673"/>
                    <a:pt x="2647" y="694"/>
                  </a:cubicBezTo>
                  <a:cubicBezTo>
                    <a:pt x="2599" y="704"/>
                    <a:pt x="2557" y="726"/>
                    <a:pt x="2509" y="736"/>
                  </a:cubicBezTo>
                  <a:cubicBezTo>
                    <a:pt x="2414" y="773"/>
                    <a:pt x="2324" y="800"/>
                    <a:pt x="2229" y="826"/>
                  </a:cubicBezTo>
                  <a:cubicBezTo>
                    <a:pt x="2144" y="853"/>
                    <a:pt x="2054" y="869"/>
                    <a:pt x="1975" y="890"/>
                  </a:cubicBezTo>
                  <a:cubicBezTo>
                    <a:pt x="1885" y="911"/>
                    <a:pt x="1816" y="927"/>
                    <a:pt x="1742" y="943"/>
                  </a:cubicBezTo>
                  <a:cubicBezTo>
                    <a:pt x="1668" y="959"/>
                    <a:pt x="1604" y="969"/>
                    <a:pt x="1541" y="980"/>
                  </a:cubicBezTo>
                  <a:cubicBezTo>
                    <a:pt x="1483" y="990"/>
                    <a:pt x="1430" y="1001"/>
                    <a:pt x="1393" y="1001"/>
                  </a:cubicBezTo>
                  <a:cubicBezTo>
                    <a:pt x="1303" y="1017"/>
                    <a:pt x="1260" y="1022"/>
                    <a:pt x="1260" y="1022"/>
                  </a:cubicBezTo>
                  <a:cubicBezTo>
                    <a:pt x="1260" y="1022"/>
                    <a:pt x="1303" y="1006"/>
                    <a:pt x="1382" y="980"/>
                  </a:cubicBezTo>
                  <a:cubicBezTo>
                    <a:pt x="1424" y="969"/>
                    <a:pt x="1477" y="953"/>
                    <a:pt x="1530" y="937"/>
                  </a:cubicBezTo>
                  <a:cubicBezTo>
                    <a:pt x="1583" y="916"/>
                    <a:pt x="1647" y="890"/>
                    <a:pt x="1716" y="863"/>
                  </a:cubicBezTo>
                  <a:cubicBezTo>
                    <a:pt x="1779" y="837"/>
                    <a:pt x="1853" y="805"/>
                    <a:pt x="1933" y="768"/>
                  </a:cubicBezTo>
                  <a:cubicBezTo>
                    <a:pt x="2012" y="736"/>
                    <a:pt x="2091" y="704"/>
                    <a:pt x="2171" y="657"/>
                  </a:cubicBezTo>
                  <a:cubicBezTo>
                    <a:pt x="2250" y="620"/>
                    <a:pt x="2335" y="577"/>
                    <a:pt x="2425" y="530"/>
                  </a:cubicBezTo>
                  <a:cubicBezTo>
                    <a:pt x="2462" y="514"/>
                    <a:pt x="2509" y="487"/>
                    <a:pt x="2547" y="466"/>
                  </a:cubicBezTo>
                  <a:lnTo>
                    <a:pt x="2674" y="392"/>
                  </a:lnTo>
                  <a:cubicBezTo>
                    <a:pt x="2758" y="345"/>
                    <a:pt x="2838" y="292"/>
                    <a:pt x="2917" y="249"/>
                  </a:cubicBezTo>
                  <a:cubicBezTo>
                    <a:pt x="2996" y="202"/>
                    <a:pt x="3076" y="149"/>
                    <a:pt x="3150" y="96"/>
                  </a:cubicBezTo>
                  <a:cubicBezTo>
                    <a:pt x="3198" y="64"/>
                    <a:pt x="3245" y="27"/>
                    <a:pt x="3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4"/>
            <p:cNvSpPr/>
            <p:nvPr/>
          </p:nvSpPr>
          <p:spPr>
            <a:xfrm rot="-2020514">
              <a:off x="557755" y="1002714"/>
              <a:ext cx="6072576" cy="3246269"/>
            </a:xfrm>
            <a:custGeom>
              <a:avLst/>
              <a:gdLst/>
              <a:ahLst/>
              <a:cxnLst/>
              <a:rect l="l" t="t" r="r" b="b"/>
              <a:pathLst>
                <a:path w="31479" h="16828" extrusionOk="0">
                  <a:moveTo>
                    <a:pt x="13456" y="1160"/>
                  </a:moveTo>
                  <a:cubicBezTo>
                    <a:pt x="13456" y="1160"/>
                    <a:pt x="13720" y="1324"/>
                    <a:pt x="14139" y="1478"/>
                  </a:cubicBezTo>
                  <a:cubicBezTo>
                    <a:pt x="14244" y="1509"/>
                    <a:pt x="14356" y="1552"/>
                    <a:pt x="14483" y="1584"/>
                  </a:cubicBezTo>
                  <a:cubicBezTo>
                    <a:pt x="14610" y="1615"/>
                    <a:pt x="14737" y="1652"/>
                    <a:pt x="14874" y="1679"/>
                  </a:cubicBezTo>
                  <a:cubicBezTo>
                    <a:pt x="15012" y="1705"/>
                    <a:pt x="15150" y="1721"/>
                    <a:pt x="15298" y="1737"/>
                  </a:cubicBezTo>
                  <a:cubicBezTo>
                    <a:pt x="15441" y="1748"/>
                    <a:pt x="15589" y="1758"/>
                    <a:pt x="15737" y="1758"/>
                  </a:cubicBezTo>
                  <a:lnTo>
                    <a:pt x="15853" y="1758"/>
                  </a:lnTo>
                  <a:lnTo>
                    <a:pt x="15965" y="1748"/>
                  </a:lnTo>
                  <a:cubicBezTo>
                    <a:pt x="16039" y="1748"/>
                    <a:pt x="16108" y="1742"/>
                    <a:pt x="16182" y="1732"/>
                  </a:cubicBezTo>
                  <a:cubicBezTo>
                    <a:pt x="16330" y="1716"/>
                    <a:pt x="16467" y="1695"/>
                    <a:pt x="16605" y="1663"/>
                  </a:cubicBezTo>
                  <a:cubicBezTo>
                    <a:pt x="16674" y="1652"/>
                    <a:pt x="16737" y="1631"/>
                    <a:pt x="16806" y="1615"/>
                  </a:cubicBezTo>
                  <a:cubicBezTo>
                    <a:pt x="16870" y="1605"/>
                    <a:pt x="16928" y="1584"/>
                    <a:pt x="16997" y="1562"/>
                  </a:cubicBezTo>
                  <a:cubicBezTo>
                    <a:pt x="17029" y="1557"/>
                    <a:pt x="17055" y="1546"/>
                    <a:pt x="17087" y="1536"/>
                  </a:cubicBezTo>
                  <a:cubicBezTo>
                    <a:pt x="17113" y="1531"/>
                    <a:pt x="17150" y="1520"/>
                    <a:pt x="17177" y="1509"/>
                  </a:cubicBezTo>
                  <a:cubicBezTo>
                    <a:pt x="17235" y="1494"/>
                    <a:pt x="17288" y="1478"/>
                    <a:pt x="17341" y="1457"/>
                  </a:cubicBezTo>
                  <a:cubicBezTo>
                    <a:pt x="17447" y="1419"/>
                    <a:pt x="17547" y="1388"/>
                    <a:pt x="17627" y="1345"/>
                  </a:cubicBezTo>
                  <a:cubicBezTo>
                    <a:pt x="17711" y="1308"/>
                    <a:pt x="17785" y="1282"/>
                    <a:pt x="17844" y="1255"/>
                  </a:cubicBezTo>
                  <a:cubicBezTo>
                    <a:pt x="17960" y="1202"/>
                    <a:pt x="18034" y="1165"/>
                    <a:pt x="18034" y="1165"/>
                  </a:cubicBezTo>
                  <a:lnTo>
                    <a:pt x="18034" y="1165"/>
                  </a:lnTo>
                  <a:cubicBezTo>
                    <a:pt x="18034" y="1165"/>
                    <a:pt x="17976" y="1213"/>
                    <a:pt x="17870" y="1287"/>
                  </a:cubicBezTo>
                  <a:cubicBezTo>
                    <a:pt x="17817" y="1324"/>
                    <a:pt x="17743" y="1367"/>
                    <a:pt x="17664" y="1414"/>
                  </a:cubicBezTo>
                  <a:cubicBezTo>
                    <a:pt x="17584" y="1467"/>
                    <a:pt x="17494" y="1504"/>
                    <a:pt x="17394" y="1557"/>
                  </a:cubicBezTo>
                  <a:cubicBezTo>
                    <a:pt x="17288" y="1605"/>
                    <a:pt x="17177" y="1658"/>
                    <a:pt x="17050" y="1705"/>
                  </a:cubicBezTo>
                  <a:cubicBezTo>
                    <a:pt x="16923" y="1748"/>
                    <a:pt x="16790" y="1790"/>
                    <a:pt x="16653" y="1827"/>
                  </a:cubicBezTo>
                  <a:cubicBezTo>
                    <a:pt x="16515" y="1864"/>
                    <a:pt x="16362" y="1896"/>
                    <a:pt x="16208" y="1906"/>
                  </a:cubicBezTo>
                  <a:cubicBezTo>
                    <a:pt x="16134" y="1917"/>
                    <a:pt x="16055" y="1928"/>
                    <a:pt x="15975" y="1928"/>
                  </a:cubicBezTo>
                  <a:cubicBezTo>
                    <a:pt x="15896" y="1933"/>
                    <a:pt x="15827" y="1933"/>
                    <a:pt x="15748" y="1933"/>
                  </a:cubicBezTo>
                  <a:cubicBezTo>
                    <a:pt x="15589" y="1933"/>
                    <a:pt x="15435" y="1922"/>
                    <a:pt x="15282" y="1906"/>
                  </a:cubicBezTo>
                  <a:cubicBezTo>
                    <a:pt x="15128" y="1891"/>
                    <a:pt x="14985" y="1864"/>
                    <a:pt x="14837" y="1827"/>
                  </a:cubicBezTo>
                  <a:cubicBezTo>
                    <a:pt x="14700" y="1795"/>
                    <a:pt x="14562" y="1758"/>
                    <a:pt x="14440" y="1711"/>
                  </a:cubicBezTo>
                  <a:cubicBezTo>
                    <a:pt x="14318" y="1668"/>
                    <a:pt x="14202" y="1615"/>
                    <a:pt x="14096" y="1562"/>
                  </a:cubicBezTo>
                  <a:cubicBezTo>
                    <a:pt x="13895" y="1467"/>
                    <a:pt x="13726" y="1367"/>
                    <a:pt x="13620" y="1287"/>
                  </a:cubicBezTo>
                  <a:cubicBezTo>
                    <a:pt x="13514" y="1213"/>
                    <a:pt x="13456" y="1160"/>
                    <a:pt x="13456" y="1160"/>
                  </a:cubicBezTo>
                  <a:close/>
                  <a:moveTo>
                    <a:pt x="24169" y="6977"/>
                  </a:moveTo>
                  <a:lnTo>
                    <a:pt x="24169" y="6977"/>
                  </a:lnTo>
                  <a:cubicBezTo>
                    <a:pt x="25021" y="7427"/>
                    <a:pt x="26360" y="8052"/>
                    <a:pt x="27271" y="8052"/>
                  </a:cubicBezTo>
                  <a:cubicBezTo>
                    <a:pt x="27836" y="8052"/>
                    <a:pt x="28407" y="7909"/>
                    <a:pt x="28930" y="7756"/>
                  </a:cubicBezTo>
                  <a:lnTo>
                    <a:pt x="28930" y="7756"/>
                  </a:lnTo>
                  <a:cubicBezTo>
                    <a:pt x="28929" y="7757"/>
                    <a:pt x="28927" y="7758"/>
                    <a:pt x="28927" y="7761"/>
                  </a:cubicBezTo>
                  <a:cubicBezTo>
                    <a:pt x="28287" y="8062"/>
                    <a:pt x="27467" y="9253"/>
                    <a:pt x="26620" y="10497"/>
                  </a:cubicBezTo>
                  <a:cubicBezTo>
                    <a:pt x="26339" y="9767"/>
                    <a:pt x="25471" y="9105"/>
                    <a:pt x="24015" y="8735"/>
                  </a:cubicBezTo>
                  <a:cubicBezTo>
                    <a:pt x="23963" y="8258"/>
                    <a:pt x="23925" y="7782"/>
                    <a:pt x="23899" y="7332"/>
                  </a:cubicBezTo>
                  <a:lnTo>
                    <a:pt x="23899" y="7332"/>
                  </a:lnTo>
                  <a:cubicBezTo>
                    <a:pt x="23973" y="7369"/>
                    <a:pt x="24026" y="7395"/>
                    <a:pt x="24084" y="7427"/>
                  </a:cubicBezTo>
                  <a:cubicBezTo>
                    <a:pt x="24164" y="7464"/>
                    <a:pt x="24243" y="7501"/>
                    <a:pt x="24328" y="7538"/>
                  </a:cubicBezTo>
                  <a:cubicBezTo>
                    <a:pt x="24412" y="7581"/>
                    <a:pt x="24502" y="7618"/>
                    <a:pt x="24592" y="7649"/>
                  </a:cubicBezTo>
                  <a:cubicBezTo>
                    <a:pt x="24682" y="7692"/>
                    <a:pt x="24778" y="7724"/>
                    <a:pt x="24873" y="7755"/>
                  </a:cubicBezTo>
                  <a:cubicBezTo>
                    <a:pt x="24915" y="7777"/>
                    <a:pt x="24963" y="7792"/>
                    <a:pt x="25011" y="7808"/>
                  </a:cubicBezTo>
                  <a:cubicBezTo>
                    <a:pt x="25058" y="7824"/>
                    <a:pt x="25101" y="7845"/>
                    <a:pt x="25148" y="7856"/>
                  </a:cubicBezTo>
                  <a:cubicBezTo>
                    <a:pt x="25243" y="7888"/>
                    <a:pt x="25333" y="7914"/>
                    <a:pt x="25429" y="7941"/>
                  </a:cubicBezTo>
                  <a:cubicBezTo>
                    <a:pt x="25513" y="7967"/>
                    <a:pt x="25603" y="7988"/>
                    <a:pt x="25683" y="8009"/>
                  </a:cubicBezTo>
                  <a:cubicBezTo>
                    <a:pt x="25767" y="8031"/>
                    <a:pt x="25842" y="8046"/>
                    <a:pt x="25916" y="8062"/>
                  </a:cubicBezTo>
                  <a:cubicBezTo>
                    <a:pt x="25990" y="8073"/>
                    <a:pt x="26053" y="8089"/>
                    <a:pt x="26117" y="8099"/>
                  </a:cubicBezTo>
                  <a:cubicBezTo>
                    <a:pt x="26175" y="8105"/>
                    <a:pt x="26228" y="8121"/>
                    <a:pt x="26265" y="8121"/>
                  </a:cubicBezTo>
                  <a:cubicBezTo>
                    <a:pt x="26350" y="8136"/>
                    <a:pt x="26397" y="8142"/>
                    <a:pt x="26397" y="8142"/>
                  </a:cubicBezTo>
                  <a:cubicBezTo>
                    <a:pt x="26397" y="8142"/>
                    <a:pt x="26350" y="8126"/>
                    <a:pt x="26270" y="8099"/>
                  </a:cubicBezTo>
                  <a:cubicBezTo>
                    <a:pt x="26233" y="8089"/>
                    <a:pt x="26180" y="8073"/>
                    <a:pt x="26127" y="8052"/>
                  </a:cubicBezTo>
                  <a:cubicBezTo>
                    <a:pt x="26074" y="8036"/>
                    <a:pt x="26006" y="8009"/>
                    <a:pt x="25942" y="7983"/>
                  </a:cubicBezTo>
                  <a:cubicBezTo>
                    <a:pt x="25873" y="7956"/>
                    <a:pt x="25805" y="7919"/>
                    <a:pt x="25725" y="7888"/>
                  </a:cubicBezTo>
                  <a:cubicBezTo>
                    <a:pt x="25646" y="7856"/>
                    <a:pt x="25566" y="7824"/>
                    <a:pt x="25487" y="7777"/>
                  </a:cubicBezTo>
                  <a:cubicBezTo>
                    <a:pt x="25408" y="7739"/>
                    <a:pt x="25323" y="7697"/>
                    <a:pt x="25233" y="7649"/>
                  </a:cubicBezTo>
                  <a:cubicBezTo>
                    <a:pt x="25196" y="7628"/>
                    <a:pt x="25148" y="7602"/>
                    <a:pt x="25111" y="7586"/>
                  </a:cubicBezTo>
                  <a:lnTo>
                    <a:pt x="24984" y="7512"/>
                  </a:lnTo>
                  <a:cubicBezTo>
                    <a:pt x="24899" y="7464"/>
                    <a:pt x="24820" y="7411"/>
                    <a:pt x="24741" y="7364"/>
                  </a:cubicBezTo>
                  <a:cubicBezTo>
                    <a:pt x="24661" y="7321"/>
                    <a:pt x="24582" y="7268"/>
                    <a:pt x="24508" y="7215"/>
                  </a:cubicBezTo>
                  <a:cubicBezTo>
                    <a:pt x="24434" y="7163"/>
                    <a:pt x="24360" y="7115"/>
                    <a:pt x="24296" y="7067"/>
                  </a:cubicBezTo>
                  <a:cubicBezTo>
                    <a:pt x="24248" y="7035"/>
                    <a:pt x="24211" y="7009"/>
                    <a:pt x="24169" y="6977"/>
                  </a:cubicBezTo>
                  <a:close/>
                  <a:moveTo>
                    <a:pt x="10756" y="742"/>
                  </a:moveTo>
                  <a:cubicBezTo>
                    <a:pt x="11545" y="742"/>
                    <a:pt x="12011" y="895"/>
                    <a:pt x="12471" y="991"/>
                  </a:cubicBezTo>
                  <a:cubicBezTo>
                    <a:pt x="13604" y="1271"/>
                    <a:pt x="14075" y="2346"/>
                    <a:pt x="15647" y="2346"/>
                  </a:cubicBezTo>
                  <a:cubicBezTo>
                    <a:pt x="17230" y="2346"/>
                    <a:pt x="17918" y="1271"/>
                    <a:pt x="19109" y="954"/>
                  </a:cubicBezTo>
                  <a:cubicBezTo>
                    <a:pt x="19135" y="948"/>
                    <a:pt x="19156" y="943"/>
                    <a:pt x="19183" y="943"/>
                  </a:cubicBezTo>
                  <a:cubicBezTo>
                    <a:pt x="19384" y="885"/>
                    <a:pt x="19617" y="832"/>
                    <a:pt x="19855" y="811"/>
                  </a:cubicBezTo>
                  <a:cubicBezTo>
                    <a:pt x="19962" y="802"/>
                    <a:pt x="20068" y="798"/>
                    <a:pt x="20171" y="798"/>
                  </a:cubicBezTo>
                  <a:cubicBezTo>
                    <a:pt x="20425" y="798"/>
                    <a:pt x="20662" y="821"/>
                    <a:pt x="20850" y="848"/>
                  </a:cubicBezTo>
                  <a:cubicBezTo>
                    <a:pt x="20983" y="869"/>
                    <a:pt x="21094" y="890"/>
                    <a:pt x="21168" y="901"/>
                  </a:cubicBezTo>
                  <a:lnTo>
                    <a:pt x="21284" y="922"/>
                  </a:lnTo>
                  <a:cubicBezTo>
                    <a:pt x="21284" y="922"/>
                    <a:pt x="21237" y="922"/>
                    <a:pt x="21168" y="917"/>
                  </a:cubicBezTo>
                  <a:cubicBezTo>
                    <a:pt x="21088" y="911"/>
                    <a:pt x="20972" y="911"/>
                    <a:pt x="20840" y="911"/>
                  </a:cubicBezTo>
                  <a:cubicBezTo>
                    <a:pt x="20575" y="911"/>
                    <a:pt x="20220" y="922"/>
                    <a:pt x="19887" y="1007"/>
                  </a:cubicBezTo>
                  <a:cubicBezTo>
                    <a:pt x="19807" y="1028"/>
                    <a:pt x="19723" y="1049"/>
                    <a:pt x="19649" y="1075"/>
                  </a:cubicBezTo>
                  <a:cubicBezTo>
                    <a:pt x="20162" y="1430"/>
                    <a:pt x="21178" y="2399"/>
                    <a:pt x="21369" y="4410"/>
                  </a:cubicBezTo>
                  <a:cubicBezTo>
                    <a:pt x="21628" y="7131"/>
                    <a:pt x="21522" y="9100"/>
                    <a:pt x="20586" y="10360"/>
                  </a:cubicBezTo>
                  <a:cubicBezTo>
                    <a:pt x="21009" y="10317"/>
                    <a:pt x="21422" y="10264"/>
                    <a:pt x="21739" y="10211"/>
                  </a:cubicBezTo>
                  <a:cubicBezTo>
                    <a:pt x="21919" y="10185"/>
                    <a:pt x="22068" y="10158"/>
                    <a:pt x="22173" y="10137"/>
                  </a:cubicBezTo>
                  <a:cubicBezTo>
                    <a:pt x="22279" y="10121"/>
                    <a:pt x="22338" y="10106"/>
                    <a:pt x="22338" y="10105"/>
                  </a:cubicBezTo>
                  <a:lnTo>
                    <a:pt x="22338" y="10105"/>
                  </a:lnTo>
                  <a:cubicBezTo>
                    <a:pt x="22338" y="10106"/>
                    <a:pt x="22279" y="10127"/>
                    <a:pt x="22179" y="10153"/>
                  </a:cubicBezTo>
                  <a:cubicBezTo>
                    <a:pt x="22078" y="10185"/>
                    <a:pt x="21935" y="10227"/>
                    <a:pt x="21755" y="10270"/>
                  </a:cubicBezTo>
                  <a:cubicBezTo>
                    <a:pt x="21406" y="10365"/>
                    <a:pt x="20935" y="10481"/>
                    <a:pt x="20459" y="10571"/>
                  </a:cubicBezTo>
                  <a:cubicBezTo>
                    <a:pt x="20252" y="10608"/>
                    <a:pt x="20040" y="10640"/>
                    <a:pt x="19845" y="10677"/>
                  </a:cubicBezTo>
                  <a:cubicBezTo>
                    <a:pt x="19490" y="10741"/>
                    <a:pt x="19103" y="10809"/>
                    <a:pt x="18691" y="10873"/>
                  </a:cubicBezTo>
                  <a:cubicBezTo>
                    <a:pt x="18156" y="10952"/>
                    <a:pt x="17584" y="11027"/>
                    <a:pt x="17013" y="11085"/>
                  </a:cubicBezTo>
                  <a:cubicBezTo>
                    <a:pt x="16436" y="11143"/>
                    <a:pt x="15859" y="11185"/>
                    <a:pt x="15319" y="11212"/>
                  </a:cubicBezTo>
                  <a:cubicBezTo>
                    <a:pt x="14774" y="11238"/>
                    <a:pt x="14266" y="11249"/>
                    <a:pt x="13826" y="11249"/>
                  </a:cubicBezTo>
                  <a:lnTo>
                    <a:pt x="13233" y="11249"/>
                  </a:lnTo>
                  <a:cubicBezTo>
                    <a:pt x="13053" y="11249"/>
                    <a:pt x="12900" y="11244"/>
                    <a:pt x="12778" y="11244"/>
                  </a:cubicBezTo>
                  <a:cubicBezTo>
                    <a:pt x="12519" y="11238"/>
                    <a:pt x="12371" y="11233"/>
                    <a:pt x="12371" y="11233"/>
                  </a:cubicBezTo>
                  <a:lnTo>
                    <a:pt x="12371" y="11233"/>
                  </a:lnTo>
                  <a:cubicBezTo>
                    <a:pt x="12371" y="11233"/>
                    <a:pt x="12519" y="11249"/>
                    <a:pt x="12768" y="11286"/>
                  </a:cubicBezTo>
                  <a:cubicBezTo>
                    <a:pt x="12895" y="11302"/>
                    <a:pt x="13048" y="11323"/>
                    <a:pt x="13228" y="11344"/>
                  </a:cubicBezTo>
                  <a:cubicBezTo>
                    <a:pt x="13403" y="11365"/>
                    <a:pt x="13604" y="11392"/>
                    <a:pt x="13821" y="11408"/>
                  </a:cubicBezTo>
                  <a:cubicBezTo>
                    <a:pt x="14260" y="11455"/>
                    <a:pt x="14768" y="11498"/>
                    <a:pt x="15319" y="11535"/>
                  </a:cubicBezTo>
                  <a:cubicBezTo>
                    <a:pt x="15864" y="11566"/>
                    <a:pt x="16457" y="11588"/>
                    <a:pt x="17039" y="11593"/>
                  </a:cubicBezTo>
                  <a:cubicBezTo>
                    <a:pt x="17267" y="11593"/>
                    <a:pt x="17505" y="11593"/>
                    <a:pt x="17738" y="11588"/>
                  </a:cubicBezTo>
                  <a:lnTo>
                    <a:pt x="17738" y="11588"/>
                  </a:lnTo>
                  <a:cubicBezTo>
                    <a:pt x="17002" y="11656"/>
                    <a:pt x="16224" y="11688"/>
                    <a:pt x="15409" y="11688"/>
                  </a:cubicBezTo>
                  <a:cubicBezTo>
                    <a:pt x="13265" y="11688"/>
                    <a:pt x="11598" y="11487"/>
                    <a:pt x="10380" y="11196"/>
                  </a:cubicBezTo>
                  <a:cubicBezTo>
                    <a:pt x="9301" y="10841"/>
                    <a:pt x="8395" y="10360"/>
                    <a:pt x="7866" y="9703"/>
                  </a:cubicBezTo>
                  <a:cubicBezTo>
                    <a:pt x="7866" y="9200"/>
                    <a:pt x="7919" y="8544"/>
                    <a:pt x="7977" y="7856"/>
                  </a:cubicBezTo>
                  <a:cubicBezTo>
                    <a:pt x="8057" y="6961"/>
                    <a:pt x="8131" y="6046"/>
                    <a:pt x="8110" y="5225"/>
                  </a:cubicBezTo>
                  <a:cubicBezTo>
                    <a:pt x="8358" y="1234"/>
                    <a:pt x="9735" y="742"/>
                    <a:pt x="10756" y="742"/>
                  </a:cubicBezTo>
                  <a:close/>
                  <a:moveTo>
                    <a:pt x="967" y="7511"/>
                  </a:moveTo>
                  <a:cubicBezTo>
                    <a:pt x="1081" y="7511"/>
                    <a:pt x="1212" y="7524"/>
                    <a:pt x="1350" y="7559"/>
                  </a:cubicBezTo>
                  <a:cubicBezTo>
                    <a:pt x="1514" y="7597"/>
                    <a:pt x="1694" y="7665"/>
                    <a:pt x="1885" y="7750"/>
                  </a:cubicBezTo>
                  <a:cubicBezTo>
                    <a:pt x="1933" y="7771"/>
                    <a:pt x="1980" y="7798"/>
                    <a:pt x="2028" y="7819"/>
                  </a:cubicBezTo>
                  <a:cubicBezTo>
                    <a:pt x="2076" y="7835"/>
                    <a:pt x="2128" y="7872"/>
                    <a:pt x="2176" y="7898"/>
                  </a:cubicBezTo>
                  <a:cubicBezTo>
                    <a:pt x="2277" y="7956"/>
                    <a:pt x="2367" y="8031"/>
                    <a:pt x="2462" y="8099"/>
                  </a:cubicBezTo>
                  <a:cubicBezTo>
                    <a:pt x="2647" y="8253"/>
                    <a:pt x="2817" y="8433"/>
                    <a:pt x="2991" y="8618"/>
                  </a:cubicBezTo>
                  <a:cubicBezTo>
                    <a:pt x="3161" y="8809"/>
                    <a:pt x="3335" y="9010"/>
                    <a:pt x="3494" y="9211"/>
                  </a:cubicBezTo>
                  <a:cubicBezTo>
                    <a:pt x="3658" y="9417"/>
                    <a:pt x="3822" y="9634"/>
                    <a:pt x="3981" y="9846"/>
                  </a:cubicBezTo>
                  <a:cubicBezTo>
                    <a:pt x="4140" y="10063"/>
                    <a:pt x="4299" y="10285"/>
                    <a:pt x="4452" y="10497"/>
                  </a:cubicBezTo>
                  <a:cubicBezTo>
                    <a:pt x="4606" y="10709"/>
                    <a:pt x="4754" y="10921"/>
                    <a:pt x="4897" y="11122"/>
                  </a:cubicBezTo>
                  <a:cubicBezTo>
                    <a:pt x="5040" y="11328"/>
                    <a:pt x="5177" y="11529"/>
                    <a:pt x="5310" y="11715"/>
                  </a:cubicBezTo>
                  <a:cubicBezTo>
                    <a:pt x="5442" y="11900"/>
                    <a:pt x="5569" y="12075"/>
                    <a:pt x="5691" y="12239"/>
                  </a:cubicBezTo>
                  <a:cubicBezTo>
                    <a:pt x="5929" y="12562"/>
                    <a:pt x="6125" y="12826"/>
                    <a:pt x="6273" y="13011"/>
                  </a:cubicBezTo>
                  <a:cubicBezTo>
                    <a:pt x="6416" y="13197"/>
                    <a:pt x="6501" y="13297"/>
                    <a:pt x="6501" y="13297"/>
                  </a:cubicBezTo>
                  <a:cubicBezTo>
                    <a:pt x="6501" y="13297"/>
                    <a:pt x="6490" y="13287"/>
                    <a:pt x="6442" y="13244"/>
                  </a:cubicBezTo>
                  <a:cubicBezTo>
                    <a:pt x="6400" y="13197"/>
                    <a:pt x="6331" y="13138"/>
                    <a:pt x="6252" y="13048"/>
                  </a:cubicBezTo>
                  <a:cubicBezTo>
                    <a:pt x="6088" y="12879"/>
                    <a:pt x="5860" y="12636"/>
                    <a:pt x="5601" y="12323"/>
                  </a:cubicBezTo>
                  <a:cubicBezTo>
                    <a:pt x="5479" y="12170"/>
                    <a:pt x="5336" y="11995"/>
                    <a:pt x="5193" y="11810"/>
                  </a:cubicBezTo>
                  <a:cubicBezTo>
                    <a:pt x="5056" y="11635"/>
                    <a:pt x="4902" y="11434"/>
                    <a:pt x="4749" y="11238"/>
                  </a:cubicBezTo>
                  <a:cubicBezTo>
                    <a:pt x="4600" y="11037"/>
                    <a:pt x="4447" y="10825"/>
                    <a:pt x="4288" y="10614"/>
                  </a:cubicBezTo>
                  <a:cubicBezTo>
                    <a:pt x="4129" y="10402"/>
                    <a:pt x="3970" y="10190"/>
                    <a:pt x="3812" y="9973"/>
                  </a:cubicBezTo>
                  <a:cubicBezTo>
                    <a:pt x="3653" y="9761"/>
                    <a:pt x="3494" y="9544"/>
                    <a:pt x="3335" y="9338"/>
                  </a:cubicBezTo>
                  <a:cubicBezTo>
                    <a:pt x="3171" y="9132"/>
                    <a:pt x="3012" y="8925"/>
                    <a:pt x="2854" y="8740"/>
                  </a:cubicBezTo>
                  <a:cubicBezTo>
                    <a:pt x="2684" y="8555"/>
                    <a:pt x="2525" y="8380"/>
                    <a:pt x="2361" y="8221"/>
                  </a:cubicBezTo>
                  <a:cubicBezTo>
                    <a:pt x="2277" y="8142"/>
                    <a:pt x="2192" y="8073"/>
                    <a:pt x="2102" y="8015"/>
                  </a:cubicBezTo>
                  <a:cubicBezTo>
                    <a:pt x="2060" y="7983"/>
                    <a:pt x="2017" y="7962"/>
                    <a:pt x="1970" y="7935"/>
                  </a:cubicBezTo>
                  <a:cubicBezTo>
                    <a:pt x="1927" y="7909"/>
                    <a:pt x="1880" y="7882"/>
                    <a:pt x="1832" y="7861"/>
                  </a:cubicBezTo>
                  <a:cubicBezTo>
                    <a:pt x="1652" y="7771"/>
                    <a:pt x="1483" y="7692"/>
                    <a:pt x="1329" y="7639"/>
                  </a:cubicBezTo>
                  <a:cubicBezTo>
                    <a:pt x="1176" y="7586"/>
                    <a:pt x="1033" y="7559"/>
                    <a:pt x="911" y="7549"/>
                  </a:cubicBezTo>
                  <a:cubicBezTo>
                    <a:pt x="795" y="7549"/>
                    <a:pt x="699" y="7575"/>
                    <a:pt x="646" y="7612"/>
                  </a:cubicBezTo>
                  <a:cubicBezTo>
                    <a:pt x="593" y="7644"/>
                    <a:pt x="578" y="7676"/>
                    <a:pt x="578" y="7676"/>
                  </a:cubicBezTo>
                  <a:cubicBezTo>
                    <a:pt x="578" y="7676"/>
                    <a:pt x="588" y="7644"/>
                    <a:pt x="641" y="7607"/>
                  </a:cubicBezTo>
                  <a:cubicBezTo>
                    <a:pt x="694" y="7565"/>
                    <a:pt x="789" y="7522"/>
                    <a:pt x="906" y="7512"/>
                  </a:cubicBezTo>
                  <a:cubicBezTo>
                    <a:pt x="925" y="7511"/>
                    <a:pt x="946" y="7511"/>
                    <a:pt x="967" y="7511"/>
                  </a:cubicBezTo>
                  <a:close/>
                  <a:moveTo>
                    <a:pt x="30472" y="7495"/>
                  </a:moveTo>
                  <a:cubicBezTo>
                    <a:pt x="30507" y="7495"/>
                    <a:pt x="30541" y="7497"/>
                    <a:pt x="30574" y="7501"/>
                  </a:cubicBezTo>
                  <a:cubicBezTo>
                    <a:pt x="30701" y="7512"/>
                    <a:pt x="30785" y="7559"/>
                    <a:pt x="30838" y="7597"/>
                  </a:cubicBezTo>
                  <a:cubicBezTo>
                    <a:pt x="30891" y="7639"/>
                    <a:pt x="30897" y="7671"/>
                    <a:pt x="30897" y="7671"/>
                  </a:cubicBezTo>
                  <a:cubicBezTo>
                    <a:pt x="30897" y="7671"/>
                    <a:pt x="30881" y="7644"/>
                    <a:pt x="30828" y="7607"/>
                  </a:cubicBezTo>
                  <a:cubicBezTo>
                    <a:pt x="30775" y="7570"/>
                    <a:pt x="30685" y="7538"/>
                    <a:pt x="30568" y="7538"/>
                  </a:cubicBezTo>
                  <a:cubicBezTo>
                    <a:pt x="30447" y="7538"/>
                    <a:pt x="30309" y="7565"/>
                    <a:pt x="30150" y="7618"/>
                  </a:cubicBezTo>
                  <a:cubicBezTo>
                    <a:pt x="29991" y="7671"/>
                    <a:pt x="29827" y="7755"/>
                    <a:pt x="29653" y="7851"/>
                  </a:cubicBezTo>
                  <a:cubicBezTo>
                    <a:pt x="29610" y="7877"/>
                    <a:pt x="29568" y="7904"/>
                    <a:pt x="29520" y="7930"/>
                  </a:cubicBezTo>
                  <a:lnTo>
                    <a:pt x="29489" y="7951"/>
                  </a:lnTo>
                  <a:cubicBezTo>
                    <a:pt x="29483" y="7951"/>
                    <a:pt x="29478" y="7956"/>
                    <a:pt x="29478" y="7956"/>
                  </a:cubicBezTo>
                  <a:lnTo>
                    <a:pt x="29462" y="7967"/>
                  </a:lnTo>
                  <a:cubicBezTo>
                    <a:pt x="29441" y="7983"/>
                    <a:pt x="29425" y="7994"/>
                    <a:pt x="29399" y="8015"/>
                  </a:cubicBezTo>
                  <a:cubicBezTo>
                    <a:pt x="29356" y="8046"/>
                    <a:pt x="29309" y="8084"/>
                    <a:pt x="29272" y="8115"/>
                  </a:cubicBezTo>
                  <a:cubicBezTo>
                    <a:pt x="29229" y="8152"/>
                    <a:pt x="29187" y="8189"/>
                    <a:pt x="29145" y="8226"/>
                  </a:cubicBezTo>
                  <a:cubicBezTo>
                    <a:pt x="28980" y="8380"/>
                    <a:pt x="28816" y="8560"/>
                    <a:pt x="28658" y="8750"/>
                  </a:cubicBezTo>
                  <a:cubicBezTo>
                    <a:pt x="28488" y="8941"/>
                    <a:pt x="28329" y="9142"/>
                    <a:pt x="28171" y="9354"/>
                  </a:cubicBezTo>
                  <a:cubicBezTo>
                    <a:pt x="28012" y="9555"/>
                    <a:pt x="27848" y="9777"/>
                    <a:pt x="27689" y="9989"/>
                  </a:cubicBezTo>
                  <a:cubicBezTo>
                    <a:pt x="27530" y="10201"/>
                    <a:pt x="27371" y="10418"/>
                    <a:pt x="27213" y="10630"/>
                  </a:cubicBezTo>
                  <a:cubicBezTo>
                    <a:pt x="27054" y="10841"/>
                    <a:pt x="26900" y="11048"/>
                    <a:pt x="26752" y="11249"/>
                  </a:cubicBezTo>
                  <a:cubicBezTo>
                    <a:pt x="26599" y="11450"/>
                    <a:pt x="26450" y="11641"/>
                    <a:pt x="26307" y="11826"/>
                  </a:cubicBezTo>
                  <a:cubicBezTo>
                    <a:pt x="26170" y="12011"/>
                    <a:pt x="26027" y="12175"/>
                    <a:pt x="25895" y="12334"/>
                  </a:cubicBezTo>
                  <a:cubicBezTo>
                    <a:pt x="25640" y="12646"/>
                    <a:pt x="25408" y="12900"/>
                    <a:pt x="25243" y="13064"/>
                  </a:cubicBezTo>
                  <a:cubicBezTo>
                    <a:pt x="25164" y="13149"/>
                    <a:pt x="25090" y="13218"/>
                    <a:pt x="25042" y="13255"/>
                  </a:cubicBezTo>
                  <a:cubicBezTo>
                    <a:pt x="24995" y="13303"/>
                    <a:pt x="24968" y="13324"/>
                    <a:pt x="24968" y="13324"/>
                  </a:cubicBezTo>
                  <a:cubicBezTo>
                    <a:pt x="24968" y="13324"/>
                    <a:pt x="24989" y="13297"/>
                    <a:pt x="25032" y="13250"/>
                  </a:cubicBezTo>
                  <a:cubicBezTo>
                    <a:pt x="25069" y="13202"/>
                    <a:pt x="25127" y="13128"/>
                    <a:pt x="25201" y="13038"/>
                  </a:cubicBezTo>
                  <a:cubicBezTo>
                    <a:pt x="25349" y="12853"/>
                    <a:pt x="25550" y="12588"/>
                    <a:pt x="25789" y="12265"/>
                  </a:cubicBezTo>
                  <a:cubicBezTo>
                    <a:pt x="25910" y="12096"/>
                    <a:pt x="26037" y="11926"/>
                    <a:pt x="26170" y="11741"/>
                  </a:cubicBezTo>
                  <a:cubicBezTo>
                    <a:pt x="26302" y="11556"/>
                    <a:pt x="26440" y="11355"/>
                    <a:pt x="26583" y="11154"/>
                  </a:cubicBezTo>
                  <a:cubicBezTo>
                    <a:pt x="26731" y="10947"/>
                    <a:pt x="26874" y="10735"/>
                    <a:pt x="27033" y="10524"/>
                  </a:cubicBezTo>
                  <a:cubicBezTo>
                    <a:pt x="27191" y="10312"/>
                    <a:pt x="27345" y="10095"/>
                    <a:pt x="27504" y="9873"/>
                  </a:cubicBezTo>
                  <a:cubicBezTo>
                    <a:pt x="27662" y="9661"/>
                    <a:pt x="27827" y="9444"/>
                    <a:pt x="27991" y="9237"/>
                  </a:cubicBezTo>
                  <a:cubicBezTo>
                    <a:pt x="28160" y="9026"/>
                    <a:pt x="28329" y="8830"/>
                    <a:pt x="28499" y="8645"/>
                  </a:cubicBezTo>
                  <a:cubicBezTo>
                    <a:pt x="28668" y="8454"/>
                    <a:pt x="28843" y="8279"/>
                    <a:pt x="29028" y="8126"/>
                  </a:cubicBezTo>
                  <a:cubicBezTo>
                    <a:pt x="29070" y="8089"/>
                    <a:pt x="29118" y="8057"/>
                    <a:pt x="29166" y="8015"/>
                  </a:cubicBezTo>
                  <a:cubicBezTo>
                    <a:pt x="29213" y="7983"/>
                    <a:pt x="29256" y="7951"/>
                    <a:pt x="29309" y="7914"/>
                  </a:cubicBezTo>
                  <a:cubicBezTo>
                    <a:pt x="29335" y="7904"/>
                    <a:pt x="29356" y="7888"/>
                    <a:pt x="29383" y="7872"/>
                  </a:cubicBezTo>
                  <a:lnTo>
                    <a:pt x="29404" y="7856"/>
                  </a:lnTo>
                  <a:cubicBezTo>
                    <a:pt x="29409" y="7851"/>
                    <a:pt x="29414" y="7851"/>
                    <a:pt x="29425" y="7845"/>
                  </a:cubicBezTo>
                  <a:lnTo>
                    <a:pt x="29457" y="7824"/>
                  </a:lnTo>
                  <a:cubicBezTo>
                    <a:pt x="29504" y="7798"/>
                    <a:pt x="29547" y="7777"/>
                    <a:pt x="29594" y="7750"/>
                  </a:cubicBezTo>
                  <a:cubicBezTo>
                    <a:pt x="29785" y="7665"/>
                    <a:pt x="29960" y="7586"/>
                    <a:pt x="30129" y="7544"/>
                  </a:cubicBezTo>
                  <a:cubicBezTo>
                    <a:pt x="30255" y="7512"/>
                    <a:pt x="30370" y="7495"/>
                    <a:pt x="30472" y="7495"/>
                  </a:cubicBezTo>
                  <a:close/>
                  <a:moveTo>
                    <a:pt x="6988" y="7120"/>
                  </a:moveTo>
                  <a:cubicBezTo>
                    <a:pt x="6940" y="7157"/>
                    <a:pt x="6892" y="7184"/>
                    <a:pt x="6850" y="7215"/>
                  </a:cubicBezTo>
                  <a:cubicBezTo>
                    <a:pt x="6776" y="7263"/>
                    <a:pt x="6696" y="7316"/>
                    <a:pt x="6617" y="7369"/>
                  </a:cubicBezTo>
                  <a:cubicBezTo>
                    <a:pt x="6538" y="7411"/>
                    <a:pt x="6458" y="7464"/>
                    <a:pt x="6374" y="7512"/>
                  </a:cubicBezTo>
                  <a:lnTo>
                    <a:pt x="6246" y="7586"/>
                  </a:lnTo>
                  <a:cubicBezTo>
                    <a:pt x="6204" y="7607"/>
                    <a:pt x="6162" y="7634"/>
                    <a:pt x="6119" y="7649"/>
                  </a:cubicBezTo>
                  <a:cubicBezTo>
                    <a:pt x="6035" y="7697"/>
                    <a:pt x="5955" y="7739"/>
                    <a:pt x="5871" y="7777"/>
                  </a:cubicBezTo>
                  <a:cubicBezTo>
                    <a:pt x="5791" y="7819"/>
                    <a:pt x="5712" y="7856"/>
                    <a:pt x="5632" y="7888"/>
                  </a:cubicBezTo>
                  <a:cubicBezTo>
                    <a:pt x="5553" y="7925"/>
                    <a:pt x="5484" y="7956"/>
                    <a:pt x="5410" y="7983"/>
                  </a:cubicBezTo>
                  <a:cubicBezTo>
                    <a:pt x="5347" y="8009"/>
                    <a:pt x="5278" y="8036"/>
                    <a:pt x="5225" y="8057"/>
                  </a:cubicBezTo>
                  <a:cubicBezTo>
                    <a:pt x="5167" y="8073"/>
                    <a:pt x="5119" y="8089"/>
                    <a:pt x="5082" y="8099"/>
                  </a:cubicBezTo>
                  <a:cubicBezTo>
                    <a:pt x="5003" y="8126"/>
                    <a:pt x="4955" y="8142"/>
                    <a:pt x="4955" y="8142"/>
                  </a:cubicBezTo>
                  <a:cubicBezTo>
                    <a:pt x="4955" y="8142"/>
                    <a:pt x="5003" y="8136"/>
                    <a:pt x="5087" y="8121"/>
                  </a:cubicBezTo>
                  <a:cubicBezTo>
                    <a:pt x="5130" y="8115"/>
                    <a:pt x="5183" y="8110"/>
                    <a:pt x="5241" y="8099"/>
                  </a:cubicBezTo>
                  <a:cubicBezTo>
                    <a:pt x="5299" y="8089"/>
                    <a:pt x="5368" y="8073"/>
                    <a:pt x="5437" y="8062"/>
                  </a:cubicBezTo>
                  <a:cubicBezTo>
                    <a:pt x="5511" y="8046"/>
                    <a:pt x="5590" y="8031"/>
                    <a:pt x="5670" y="8009"/>
                  </a:cubicBezTo>
                  <a:cubicBezTo>
                    <a:pt x="5754" y="7988"/>
                    <a:pt x="5844" y="7967"/>
                    <a:pt x="5929" y="7941"/>
                  </a:cubicBezTo>
                  <a:cubicBezTo>
                    <a:pt x="6019" y="7914"/>
                    <a:pt x="6114" y="7888"/>
                    <a:pt x="6204" y="7856"/>
                  </a:cubicBezTo>
                  <a:cubicBezTo>
                    <a:pt x="6252" y="7845"/>
                    <a:pt x="6299" y="7824"/>
                    <a:pt x="6347" y="7808"/>
                  </a:cubicBezTo>
                  <a:cubicBezTo>
                    <a:pt x="6389" y="7792"/>
                    <a:pt x="6437" y="7777"/>
                    <a:pt x="6485" y="7755"/>
                  </a:cubicBezTo>
                  <a:cubicBezTo>
                    <a:pt x="6575" y="7724"/>
                    <a:pt x="6670" y="7687"/>
                    <a:pt x="6760" y="7649"/>
                  </a:cubicBezTo>
                  <a:cubicBezTo>
                    <a:pt x="6855" y="7618"/>
                    <a:pt x="6940" y="7570"/>
                    <a:pt x="7025" y="7538"/>
                  </a:cubicBezTo>
                  <a:cubicBezTo>
                    <a:pt x="7115" y="7501"/>
                    <a:pt x="7189" y="7459"/>
                    <a:pt x="7268" y="7427"/>
                  </a:cubicBezTo>
                  <a:cubicBezTo>
                    <a:pt x="7347" y="7385"/>
                    <a:pt x="7422" y="7353"/>
                    <a:pt x="7490" y="7321"/>
                  </a:cubicBezTo>
                  <a:cubicBezTo>
                    <a:pt x="7490" y="7321"/>
                    <a:pt x="7495" y="7321"/>
                    <a:pt x="7496" y="7317"/>
                  </a:cubicBezTo>
                  <a:lnTo>
                    <a:pt x="7496" y="7317"/>
                  </a:lnTo>
                  <a:cubicBezTo>
                    <a:pt x="7485" y="7486"/>
                    <a:pt x="7469" y="7650"/>
                    <a:pt x="7453" y="7819"/>
                  </a:cubicBezTo>
                  <a:cubicBezTo>
                    <a:pt x="7395" y="8544"/>
                    <a:pt x="7337" y="9232"/>
                    <a:pt x="7337" y="9788"/>
                  </a:cubicBezTo>
                  <a:cubicBezTo>
                    <a:pt x="7337" y="9936"/>
                    <a:pt x="7374" y="10079"/>
                    <a:pt x="7448" y="10217"/>
                  </a:cubicBezTo>
                  <a:cubicBezTo>
                    <a:pt x="7808" y="11005"/>
                    <a:pt x="9332" y="12853"/>
                    <a:pt x="15700" y="12853"/>
                  </a:cubicBezTo>
                  <a:cubicBezTo>
                    <a:pt x="19860" y="12853"/>
                    <a:pt x="21930" y="12027"/>
                    <a:pt x="22957" y="11132"/>
                  </a:cubicBezTo>
                  <a:lnTo>
                    <a:pt x="22957" y="11132"/>
                  </a:lnTo>
                  <a:cubicBezTo>
                    <a:pt x="22803" y="11312"/>
                    <a:pt x="22629" y="11482"/>
                    <a:pt x="22406" y="11646"/>
                  </a:cubicBezTo>
                  <a:cubicBezTo>
                    <a:pt x="22057" y="11910"/>
                    <a:pt x="21628" y="12149"/>
                    <a:pt x="21147" y="12344"/>
                  </a:cubicBezTo>
                  <a:cubicBezTo>
                    <a:pt x="20660" y="12535"/>
                    <a:pt x="20120" y="12689"/>
                    <a:pt x="19548" y="12805"/>
                  </a:cubicBezTo>
                  <a:cubicBezTo>
                    <a:pt x="18410" y="13038"/>
                    <a:pt x="17156" y="13138"/>
                    <a:pt x="15906" y="13149"/>
                  </a:cubicBezTo>
                  <a:cubicBezTo>
                    <a:pt x="15804" y="13150"/>
                    <a:pt x="15702" y="13150"/>
                    <a:pt x="15600" y="13150"/>
                  </a:cubicBezTo>
                  <a:cubicBezTo>
                    <a:pt x="15073" y="13150"/>
                    <a:pt x="14547" y="13139"/>
                    <a:pt x="14033" y="13112"/>
                  </a:cubicBezTo>
                  <a:cubicBezTo>
                    <a:pt x="13419" y="13075"/>
                    <a:pt x="12815" y="13017"/>
                    <a:pt x="12233" y="12932"/>
                  </a:cubicBezTo>
                  <a:cubicBezTo>
                    <a:pt x="11651" y="12853"/>
                    <a:pt x="11100" y="12741"/>
                    <a:pt x="10587" y="12599"/>
                  </a:cubicBezTo>
                  <a:cubicBezTo>
                    <a:pt x="10068" y="12466"/>
                    <a:pt x="9597" y="12302"/>
                    <a:pt x="9184" y="12112"/>
                  </a:cubicBezTo>
                  <a:cubicBezTo>
                    <a:pt x="8972" y="12016"/>
                    <a:pt x="8777" y="11921"/>
                    <a:pt x="8602" y="11815"/>
                  </a:cubicBezTo>
                  <a:cubicBezTo>
                    <a:pt x="8422" y="11709"/>
                    <a:pt x="8258" y="11603"/>
                    <a:pt x="8110" y="11498"/>
                  </a:cubicBezTo>
                  <a:cubicBezTo>
                    <a:pt x="7813" y="11275"/>
                    <a:pt x="7586" y="11053"/>
                    <a:pt x="7422" y="10847"/>
                  </a:cubicBezTo>
                  <a:cubicBezTo>
                    <a:pt x="7257" y="10640"/>
                    <a:pt x="7157" y="10455"/>
                    <a:pt x="7099" y="10333"/>
                  </a:cubicBezTo>
                  <a:cubicBezTo>
                    <a:pt x="7040" y="10201"/>
                    <a:pt x="7025" y="10127"/>
                    <a:pt x="7025" y="10127"/>
                  </a:cubicBezTo>
                  <a:lnTo>
                    <a:pt x="7025" y="10127"/>
                  </a:lnTo>
                  <a:cubicBezTo>
                    <a:pt x="7025" y="10127"/>
                    <a:pt x="7025" y="10206"/>
                    <a:pt x="7051" y="10344"/>
                  </a:cubicBezTo>
                  <a:cubicBezTo>
                    <a:pt x="7083" y="10481"/>
                    <a:pt x="7152" y="10688"/>
                    <a:pt x="7289" y="10926"/>
                  </a:cubicBezTo>
                  <a:cubicBezTo>
                    <a:pt x="7363" y="11048"/>
                    <a:pt x="7443" y="11169"/>
                    <a:pt x="7554" y="11302"/>
                  </a:cubicBezTo>
                  <a:cubicBezTo>
                    <a:pt x="7660" y="11429"/>
                    <a:pt x="7787" y="11566"/>
                    <a:pt x="7930" y="11693"/>
                  </a:cubicBezTo>
                  <a:cubicBezTo>
                    <a:pt x="8078" y="11826"/>
                    <a:pt x="8242" y="11953"/>
                    <a:pt x="8422" y="12080"/>
                  </a:cubicBezTo>
                  <a:cubicBezTo>
                    <a:pt x="8607" y="12196"/>
                    <a:pt x="8803" y="12318"/>
                    <a:pt x="9015" y="12429"/>
                  </a:cubicBezTo>
                  <a:cubicBezTo>
                    <a:pt x="9449" y="12646"/>
                    <a:pt x="9936" y="12837"/>
                    <a:pt x="10465" y="12996"/>
                  </a:cubicBezTo>
                  <a:cubicBezTo>
                    <a:pt x="10994" y="13154"/>
                    <a:pt x="11566" y="13276"/>
                    <a:pt x="12159" y="13366"/>
                  </a:cubicBezTo>
                  <a:cubicBezTo>
                    <a:pt x="12297" y="13387"/>
                    <a:pt x="12445" y="13408"/>
                    <a:pt x="12588" y="13430"/>
                  </a:cubicBezTo>
                  <a:cubicBezTo>
                    <a:pt x="13266" y="13615"/>
                    <a:pt x="15814" y="14247"/>
                    <a:pt x="18817" y="14247"/>
                  </a:cubicBezTo>
                  <a:cubicBezTo>
                    <a:pt x="20617" y="14247"/>
                    <a:pt x="22579" y="14020"/>
                    <a:pt x="24402" y="13334"/>
                  </a:cubicBezTo>
                  <a:lnTo>
                    <a:pt x="24402" y="13334"/>
                  </a:lnTo>
                  <a:cubicBezTo>
                    <a:pt x="24370" y="13408"/>
                    <a:pt x="24301" y="13467"/>
                    <a:pt x="24227" y="13514"/>
                  </a:cubicBezTo>
                  <a:cubicBezTo>
                    <a:pt x="21671" y="15256"/>
                    <a:pt x="19855" y="16103"/>
                    <a:pt x="15726" y="16103"/>
                  </a:cubicBezTo>
                  <a:cubicBezTo>
                    <a:pt x="12080" y="16103"/>
                    <a:pt x="10248" y="15441"/>
                    <a:pt x="8104" y="14091"/>
                  </a:cubicBezTo>
                  <a:cubicBezTo>
                    <a:pt x="7220" y="13340"/>
                    <a:pt x="6776" y="12546"/>
                    <a:pt x="5765" y="10577"/>
                  </a:cubicBezTo>
                  <a:cubicBezTo>
                    <a:pt x="5040" y="9169"/>
                    <a:pt x="4187" y="8385"/>
                    <a:pt x="3701" y="8020"/>
                  </a:cubicBezTo>
                  <a:lnTo>
                    <a:pt x="3701" y="8020"/>
                  </a:lnTo>
                  <a:cubicBezTo>
                    <a:pt x="3849" y="8041"/>
                    <a:pt x="4008" y="8057"/>
                    <a:pt x="4161" y="8057"/>
                  </a:cubicBezTo>
                  <a:cubicBezTo>
                    <a:pt x="4981" y="8057"/>
                    <a:pt x="6146" y="7554"/>
                    <a:pt x="6988" y="7120"/>
                  </a:cubicBezTo>
                  <a:close/>
                  <a:moveTo>
                    <a:pt x="10772" y="1"/>
                  </a:moveTo>
                  <a:cubicBezTo>
                    <a:pt x="9729" y="1"/>
                    <a:pt x="8920" y="435"/>
                    <a:pt x="8348" y="1287"/>
                  </a:cubicBezTo>
                  <a:cubicBezTo>
                    <a:pt x="7686" y="2277"/>
                    <a:pt x="7347" y="3854"/>
                    <a:pt x="7310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31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6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69" y="8041"/>
                    <a:pt x="159" y="8629"/>
                    <a:pt x="1906" y="10291"/>
                  </a:cubicBezTo>
                  <a:cubicBezTo>
                    <a:pt x="2970" y="11302"/>
                    <a:pt x="4330" y="12403"/>
                    <a:pt x="5733" y="13382"/>
                  </a:cubicBezTo>
                  <a:cubicBezTo>
                    <a:pt x="7369" y="14525"/>
                    <a:pt x="8639" y="15388"/>
                    <a:pt x="10116" y="15954"/>
                  </a:cubicBezTo>
                  <a:cubicBezTo>
                    <a:pt x="11661" y="16558"/>
                    <a:pt x="13397" y="16828"/>
                    <a:pt x="15737" y="16828"/>
                  </a:cubicBezTo>
                  <a:cubicBezTo>
                    <a:pt x="18082" y="16828"/>
                    <a:pt x="19813" y="16558"/>
                    <a:pt x="21364" y="15954"/>
                  </a:cubicBezTo>
                  <a:cubicBezTo>
                    <a:pt x="22840" y="15377"/>
                    <a:pt x="24111" y="14525"/>
                    <a:pt x="25741" y="13382"/>
                  </a:cubicBezTo>
                  <a:cubicBezTo>
                    <a:pt x="27149" y="12397"/>
                    <a:pt x="28509" y="11296"/>
                    <a:pt x="29573" y="10291"/>
                  </a:cubicBezTo>
                  <a:cubicBezTo>
                    <a:pt x="31325" y="8629"/>
                    <a:pt x="31410" y="8046"/>
                    <a:pt x="31442" y="7824"/>
                  </a:cubicBezTo>
                  <a:cubicBezTo>
                    <a:pt x="31479" y="7559"/>
                    <a:pt x="31415" y="7300"/>
                    <a:pt x="31256" y="7104"/>
                  </a:cubicBezTo>
                  <a:cubicBezTo>
                    <a:pt x="31092" y="6924"/>
                    <a:pt x="30801" y="6697"/>
                    <a:pt x="30288" y="6697"/>
                  </a:cubicBezTo>
                  <a:cubicBezTo>
                    <a:pt x="29907" y="6697"/>
                    <a:pt x="29483" y="6824"/>
                    <a:pt x="28991" y="6972"/>
                  </a:cubicBezTo>
                  <a:cubicBezTo>
                    <a:pt x="28451" y="7131"/>
                    <a:pt x="27837" y="7316"/>
                    <a:pt x="27292" y="7316"/>
                  </a:cubicBezTo>
                  <a:cubicBezTo>
                    <a:pt x="26524" y="7316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5"/>
                    <a:pt x="21734" y="1"/>
                    <a:pt x="20697" y="1"/>
                  </a:cubicBezTo>
                  <a:cubicBezTo>
                    <a:pt x="19982" y="1"/>
                    <a:pt x="19490" y="117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6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7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4"/>
            <p:cNvSpPr/>
            <p:nvPr/>
          </p:nvSpPr>
          <p:spPr>
            <a:xfrm rot="-2020514">
              <a:off x="2599201" y="1728943"/>
              <a:ext cx="598596" cy="1362322"/>
            </a:xfrm>
            <a:custGeom>
              <a:avLst/>
              <a:gdLst/>
              <a:ahLst/>
              <a:cxnLst/>
              <a:rect l="l" t="t" r="r" b="b"/>
              <a:pathLst>
                <a:path w="3103" h="7062" extrusionOk="0">
                  <a:moveTo>
                    <a:pt x="1371" y="0"/>
                  </a:moveTo>
                  <a:cubicBezTo>
                    <a:pt x="1371" y="0"/>
                    <a:pt x="1382" y="32"/>
                    <a:pt x="1403" y="95"/>
                  </a:cubicBezTo>
                  <a:cubicBezTo>
                    <a:pt x="1424" y="154"/>
                    <a:pt x="1456" y="238"/>
                    <a:pt x="1509" y="344"/>
                  </a:cubicBezTo>
                  <a:cubicBezTo>
                    <a:pt x="1562" y="450"/>
                    <a:pt x="1636" y="577"/>
                    <a:pt x="1726" y="709"/>
                  </a:cubicBezTo>
                  <a:cubicBezTo>
                    <a:pt x="1821" y="847"/>
                    <a:pt x="1927" y="1000"/>
                    <a:pt x="2044" y="1159"/>
                  </a:cubicBezTo>
                  <a:cubicBezTo>
                    <a:pt x="2165" y="1318"/>
                    <a:pt x="2287" y="1498"/>
                    <a:pt x="2404" y="1683"/>
                  </a:cubicBezTo>
                  <a:cubicBezTo>
                    <a:pt x="2515" y="1869"/>
                    <a:pt x="2615" y="2070"/>
                    <a:pt x="2668" y="2292"/>
                  </a:cubicBezTo>
                  <a:cubicBezTo>
                    <a:pt x="2721" y="2509"/>
                    <a:pt x="2732" y="2742"/>
                    <a:pt x="2695" y="2980"/>
                  </a:cubicBezTo>
                  <a:cubicBezTo>
                    <a:pt x="2658" y="3218"/>
                    <a:pt x="2578" y="3446"/>
                    <a:pt x="2483" y="3679"/>
                  </a:cubicBezTo>
                  <a:cubicBezTo>
                    <a:pt x="2388" y="3912"/>
                    <a:pt x="2255" y="4134"/>
                    <a:pt x="2123" y="4356"/>
                  </a:cubicBezTo>
                  <a:cubicBezTo>
                    <a:pt x="2049" y="4462"/>
                    <a:pt x="1985" y="4568"/>
                    <a:pt x="1917" y="4674"/>
                  </a:cubicBezTo>
                  <a:cubicBezTo>
                    <a:pt x="1848" y="4780"/>
                    <a:pt x="1774" y="4875"/>
                    <a:pt x="1700" y="4976"/>
                  </a:cubicBezTo>
                  <a:cubicBezTo>
                    <a:pt x="1557" y="5177"/>
                    <a:pt x="1409" y="5367"/>
                    <a:pt x="1266" y="5537"/>
                  </a:cubicBezTo>
                  <a:cubicBezTo>
                    <a:pt x="1123" y="5717"/>
                    <a:pt x="985" y="5881"/>
                    <a:pt x="858" y="6034"/>
                  </a:cubicBezTo>
                  <a:cubicBezTo>
                    <a:pt x="800" y="6114"/>
                    <a:pt x="736" y="6188"/>
                    <a:pt x="673" y="6251"/>
                  </a:cubicBezTo>
                  <a:cubicBezTo>
                    <a:pt x="615" y="6325"/>
                    <a:pt x="562" y="6394"/>
                    <a:pt x="509" y="6452"/>
                  </a:cubicBezTo>
                  <a:cubicBezTo>
                    <a:pt x="403" y="6579"/>
                    <a:pt x="313" y="6685"/>
                    <a:pt x="239" y="6775"/>
                  </a:cubicBezTo>
                  <a:cubicBezTo>
                    <a:pt x="85" y="6955"/>
                    <a:pt x="1" y="7061"/>
                    <a:pt x="1" y="7061"/>
                  </a:cubicBezTo>
                  <a:cubicBezTo>
                    <a:pt x="1" y="7061"/>
                    <a:pt x="106" y="6982"/>
                    <a:pt x="292" y="6828"/>
                  </a:cubicBezTo>
                  <a:cubicBezTo>
                    <a:pt x="366" y="6749"/>
                    <a:pt x="477" y="6659"/>
                    <a:pt x="604" y="6542"/>
                  </a:cubicBezTo>
                  <a:cubicBezTo>
                    <a:pt x="731" y="6431"/>
                    <a:pt x="869" y="6315"/>
                    <a:pt x="1012" y="6172"/>
                  </a:cubicBezTo>
                  <a:cubicBezTo>
                    <a:pt x="1086" y="6103"/>
                    <a:pt x="1165" y="6029"/>
                    <a:pt x="1244" y="5955"/>
                  </a:cubicBezTo>
                  <a:cubicBezTo>
                    <a:pt x="1324" y="5881"/>
                    <a:pt x="1403" y="5796"/>
                    <a:pt x="1483" y="5711"/>
                  </a:cubicBezTo>
                  <a:cubicBezTo>
                    <a:pt x="1647" y="5547"/>
                    <a:pt x="1806" y="5362"/>
                    <a:pt x="1975" y="5161"/>
                  </a:cubicBezTo>
                  <a:cubicBezTo>
                    <a:pt x="2054" y="5060"/>
                    <a:pt x="2134" y="4965"/>
                    <a:pt x="2213" y="4859"/>
                  </a:cubicBezTo>
                  <a:cubicBezTo>
                    <a:pt x="2292" y="4753"/>
                    <a:pt x="2361" y="4647"/>
                    <a:pt x="2441" y="4531"/>
                  </a:cubicBezTo>
                  <a:cubicBezTo>
                    <a:pt x="2589" y="4309"/>
                    <a:pt x="2727" y="4070"/>
                    <a:pt x="2838" y="3811"/>
                  </a:cubicBezTo>
                  <a:cubicBezTo>
                    <a:pt x="2944" y="3562"/>
                    <a:pt x="3039" y="3287"/>
                    <a:pt x="3071" y="3012"/>
                  </a:cubicBezTo>
                  <a:cubicBezTo>
                    <a:pt x="3102" y="2731"/>
                    <a:pt x="3076" y="2451"/>
                    <a:pt x="2996" y="2191"/>
                  </a:cubicBezTo>
                  <a:cubicBezTo>
                    <a:pt x="2917" y="1932"/>
                    <a:pt x="2785" y="1710"/>
                    <a:pt x="2647" y="1514"/>
                  </a:cubicBezTo>
                  <a:cubicBezTo>
                    <a:pt x="2509" y="1323"/>
                    <a:pt x="2356" y="1159"/>
                    <a:pt x="2218" y="1011"/>
                  </a:cubicBezTo>
                  <a:cubicBezTo>
                    <a:pt x="2081" y="863"/>
                    <a:pt x="1954" y="736"/>
                    <a:pt x="1848" y="614"/>
                  </a:cubicBezTo>
                  <a:cubicBezTo>
                    <a:pt x="1742" y="498"/>
                    <a:pt x="1647" y="392"/>
                    <a:pt x="1573" y="296"/>
                  </a:cubicBezTo>
                  <a:cubicBezTo>
                    <a:pt x="1509" y="206"/>
                    <a:pt x="1451" y="132"/>
                    <a:pt x="1424" y="79"/>
                  </a:cubicBezTo>
                  <a:cubicBezTo>
                    <a:pt x="1387" y="27"/>
                    <a:pt x="1371" y="0"/>
                    <a:pt x="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4"/>
            <p:cNvSpPr/>
            <p:nvPr/>
          </p:nvSpPr>
          <p:spPr>
            <a:xfrm rot="-2020514">
              <a:off x="3345909" y="1199637"/>
              <a:ext cx="597439" cy="1388172"/>
            </a:xfrm>
            <a:custGeom>
              <a:avLst/>
              <a:gdLst/>
              <a:ahLst/>
              <a:cxnLst/>
              <a:rect l="l" t="t" r="r" b="b"/>
              <a:pathLst>
                <a:path w="3097" h="7196" extrusionOk="0">
                  <a:moveTo>
                    <a:pt x="2406" y="1"/>
                  </a:moveTo>
                  <a:cubicBezTo>
                    <a:pt x="2282" y="1"/>
                    <a:pt x="1983" y="301"/>
                    <a:pt x="1514" y="939"/>
                  </a:cubicBezTo>
                  <a:cubicBezTo>
                    <a:pt x="1218" y="1336"/>
                    <a:pt x="784" y="1733"/>
                    <a:pt x="508" y="2193"/>
                  </a:cubicBezTo>
                  <a:cubicBezTo>
                    <a:pt x="561" y="2061"/>
                    <a:pt x="625" y="1934"/>
                    <a:pt x="699" y="1817"/>
                  </a:cubicBezTo>
                  <a:cubicBezTo>
                    <a:pt x="810" y="1632"/>
                    <a:pt x="937" y="1452"/>
                    <a:pt x="1059" y="1293"/>
                  </a:cubicBezTo>
                  <a:cubicBezTo>
                    <a:pt x="1175" y="1135"/>
                    <a:pt x="1281" y="981"/>
                    <a:pt x="1376" y="843"/>
                  </a:cubicBezTo>
                  <a:cubicBezTo>
                    <a:pt x="1466" y="706"/>
                    <a:pt x="1535" y="579"/>
                    <a:pt x="1593" y="478"/>
                  </a:cubicBezTo>
                  <a:cubicBezTo>
                    <a:pt x="1646" y="378"/>
                    <a:pt x="1678" y="288"/>
                    <a:pt x="1699" y="229"/>
                  </a:cubicBezTo>
                  <a:cubicBezTo>
                    <a:pt x="1720" y="171"/>
                    <a:pt x="1731" y="134"/>
                    <a:pt x="1731" y="134"/>
                  </a:cubicBezTo>
                  <a:lnTo>
                    <a:pt x="1731" y="134"/>
                  </a:lnTo>
                  <a:cubicBezTo>
                    <a:pt x="1731" y="134"/>
                    <a:pt x="1710" y="161"/>
                    <a:pt x="1678" y="214"/>
                  </a:cubicBezTo>
                  <a:cubicBezTo>
                    <a:pt x="1646" y="267"/>
                    <a:pt x="1593" y="341"/>
                    <a:pt x="1525" y="436"/>
                  </a:cubicBezTo>
                  <a:cubicBezTo>
                    <a:pt x="1456" y="526"/>
                    <a:pt x="1366" y="632"/>
                    <a:pt x="1255" y="753"/>
                  </a:cubicBezTo>
                  <a:cubicBezTo>
                    <a:pt x="1149" y="870"/>
                    <a:pt x="1016" y="1002"/>
                    <a:pt x="884" y="1150"/>
                  </a:cubicBezTo>
                  <a:cubicBezTo>
                    <a:pt x="746" y="1293"/>
                    <a:pt x="593" y="1457"/>
                    <a:pt x="455" y="1653"/>
                  </a:cubicBezTo>
                  <a:cubicBezTo>
                    <a:pt x="318" y="1844"/>
                    <a:pt x="185" y="2066"/>
                    <a:pt x="106" y="2326"/>
                  </a:cubicBezTo>
                  <a:cubicBezTo>
                    <a:pt x="27" y="2585"/>
                    <a:pt x="0" y="2871"/>
                    <a:pt x="32" y="3146"/>
                  </a:cubicBezTo>
                  <a:cubicBezTo>
                    <a:pt x="32" y="3437"/>
                    <a:pt x="127" y="3712"/>
                    <a:pt x="233" y="3961"/>
                  </a:cubicBezTo>
                  <a:cubicBezTo>
                    <a:pt x="339" y="4220"/>
                    <a:pt x="482" y="4453"/>
                    <a:pt x="630" y="4681"/>
                  </a:cubicBezTo>
                  <a:cubicBezTo>
                    <a:pt x="699" y="4797"/>
                    <a:pt x="778" y="4903"/>
                    <a:pt x="858" y="5009"/>
                  </a:cubicBezTo>
                  <a:cubicBezTo>
                    <a:pt x="937" y="5115"/>
                    <a:pt x="1016" y="5210"/>
                    <a:pt x="1096" y="5311"/>
                  </a:cubicBezTo>
                  <a:cubicBezTo>
                    <a:pt x="1265" y="5501"/>
                    <a:pt x="1424" y="5697"/>
                    <a:pt x="1588" y="5861"/>
                  </a:cubicBezTo>
                  <a:cubicBezTo>
                    <a:pt x="1667" y="5946"/>
                    <a:pt x="1747" y="6025"/>
                    <a:pt x="1826" y="6105"/>
                  </a:cubicBezTo>
                  <a:cubicBezTo>
                    <a:pt x="1906" y="6179"/>
                    <a:pt x="1985" y="6258"/>
                    <a:pt x="2059" y="6322"/>
                  </a:cubicBezTo>
                  <a:cubicBezTo>
                    <a:pt x="2202" y="6470"/>
                    <a:pt x="2350" y="6587"/>
                    <a:pt x="2467" y="6692"/>
                  </a:cubicBezTo>
                  <a:cubicBezTo>
                    <a:pt x="2588" y="6809"/>
                    <a:pt x="2705" y="6894"/>
                    <a:pt x="2800" y="6962"/>
                  </a:cubicBezTo>
                  <a:cubicBezTo>
                    <a:pt x="2985" y="7116"/>
                    <a:pt x="3091" y="7195"/>
                    <a:pt x="3091" y="7195"/>
                  </a:cubicBezTo>
                  <a:cubicBezTo>
                    <a:pt x="3091" y="7195"/>
                    <a:pt x="3001" y="7089"/>
                    <a:pt x="2853" y="6909"/>
                  </a:cubicBezTo>
                  <a:cubicBezTo>
                    <a:pt x="2779" y="6825"/>
                    <a:pt x="2684" y="6714"/>
                    <a:pt x="2578" y="6587"/>
                  </a:cubicBezTo>
                  <a:cubicBezTo>
                    <a:pt x="2525" y="6528"/>
                    <a:pt x="2472" y="6459"/>
                    <a:pt x="2414" y="6391"/>
                  </a:cubicBezTo>
                  <a:cubicBezTo>
                    <a:pt x="2356" y="6322"/>
                    <a:pt x="2287" y="6248"/>
                    <a:pt x="2229" y="6168"/>
                  </a:cubicBezTo>
                  <a:cubicBezTo>
                    <a:pt x="2102" y="6020"/>
                    <a:pt x="1964" y="5851"/>
                    <a:pt x="1826" y="5676"/>
                  </a:cubicBezTo>
                  <a:cubicBezTo>
                    <a:pt x="1736" y="5570"/>
                    <a:pt x="1652" y="5454"/>
                    <a:pt x="1567" y="5343"/>
                  </a:cubicBezTo>
                  <a:lnTo>
                    <a:pt x="1567" y="5343"/>
                  </a:lnTo>
                  <a:cubicBezTo>
                    <a:pt x="1964" y="5713"/>
                    <a:pt x="2467" y="6115"/>
                    <a:pt x="3097" y="6560"/>
                  </a:cubicBezTo>
                  <a:cubicBezTo>
                    <a:pt x="3097" y="6560"/>
                    <a:pt x="656" y="4019"/>
                    <a:pt x="1233" y="2955"/>
                  </a:cubicBezTo>
                  <a:cubicBezTo>
                    <a:pt x="2258" y="1070"/>
                    <a:pt x="2642" y="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4"/>
            <p:cNvSpPr/>
            <p:nvPr/>
          </p:nvSpPr>
          <p:spPr>
            <a:xfrm rot="-2020514">
              <a:off x="2687527" y="2551140"/>
              <a:ext cx="779351" cy="731317"/>
            </a:xfrm>
            <a:custGeom>
              <a:avLst/>
              <a:gdLst/>
              <a:ahLst/>
              <a:cxnLst/>
              <a:rect l="l" t="t" r="r" b="b"/>
              <a:pathLst>
                <a:path w="4040" h="3791" extrusionOk="0">
                  <a:moveTo>
                    <a:pt x="4039" y="0"/>
                  </a:moveTo>
                  <a:cubicBezTo>
                    <a:pt x="4039" y="0"/>
                    <a:pt x="4029" y="21"/>
                    <a:pt x="4008" y="53"/>
                  </a:cubicBezTo>
                  <a:cubicBezTo>
                    <a:pt x="3981" y="85"/>
                    <a:pt x="3949" y="132"/>
                    <a:pt x="3902" y="196"/>
                  </a:cubicBezTo>
                  <a:cubicBezTo>
                    <a:pt x="3854" y="260"/>
                    <a:pt x="3801" y="339"/>
                    <a:pt x="3732" y="418"/>
                  </a:cubicBezTo>
                  <a:cubicBezTo>
                    <a:pt x="3669" y="503"/>
                    <a:pt x="3595" y="593"/>
                    <a:pt x="3515" y="699"/>
                  </a:cubicBezTo>
                  <a:cubicBezTo>
                    <a:pt x="3436" y="805"/>
                    <a:pt x="3346" y="911"/>
                    <a:pt x="3251" y="1027"/>
                  </a:cubicBezTo>
                  <a:cubicBezTo>
                    <a:pt x="3203" y="1085"/>
                    <a:pt x="3150" y="1138"/>
                    <a:pt x="3097" y="1196"/>
                  </a:cubicBezTo>
                  <a:lnTo>
                    <a:pt x="2938" y="1376"/>
                  </a:lnTo>
                  <a:cubicBezTo>
                    <a:pt x="2827" y="1493"/>
                    <a:pt x="2721" y="1620"/>
                    <a:pt x="2594" y="1742"/>
                  </a:cubicBezTo>
                  <a:cubicBezTo>
                    <a:pt x="2536" y="1800"/>
                    <a:pt x="2478" y="1863"/>
                    <a:pt x="2420" y="1927"/>
                  </a:cubicBezTo>
                  <a:cubicBezTo>
                    <a:pt x="2356" y="1985"/>
                    <a:pt x="2293" y="2043"/>
                    <a:pt x="2234" y="2102"/>
                  </a:cubicBezTo>
                  <a:cubicBezTo>
                    <a:pt x="2166" y="2165"/>
                    <a:pt x="2107" y="2223"/>
                    <a:pt x="2049" y="2281"/>
                  </a:cubicBezTo>
                  <a:cubicBezTo>
                    <a:pt x="1980" y="2340"/>
                    <a:pt x="1917" y="2393"/>
                    <a:pt x="1853" y="2456"/>
                  </a:cubicBezTo>
                  <a:cubicBezTo>
                    <a:pt x="1821" y="2483"/>
                    <a:pt x="1790" y="2514"/>
                    <a:pt x="1763" y="2541"/>
                  </a:cubicBezTo>
                  <a:cubicBezTo>
                    <a:pt x="1732" y="2567"/>
                    <a:pt x="1694" y="2599"/>
                    <a:pt x="1663" y="2620"/>
                  </a:cubicBezTo>
                  <a:cubicBezTo>
                    <a:pt x="1599" y="2673"/>
                    <a:pt x="1530" y="2726"/>
                    <a:pt x="1472" y="2779"/>
                  </a:cubicBezTo>
                  <a:cubicBezTo>
                    <a:pt x="1345" y="2885"/>
                    <a:pt x="1223" y="2975"/>
                    <a:pt x="1096" y="3065"/>
                  </a:cubicBezTo>
                  <a:cubicBezTo>
                    <a:pt x="1038" y="3107"/>
                    <a:pt x="975" y="3150"/>
                    <a:pt x="916" y="3197"/>
                  </a:cubicBezTo>
                  <a:cubicBezTo>
                    <a:pt x="858" y="3234"/>
                    <a:pt x="800" y="3277"/>
                    <a:pt x="747" y="3308"/>
                  </a:cubicBezTo>
                  <a:cubicBezTo>
                    <a:pt x="631" y="3382"/>
                    <a:pt x="541" y="3451"/>
                    <a:pt x="445" y="3515"/>
                  </a:cubicBezTo>
                  <a:cubicBezTo>
                    <a:pt x="355" y="3568"/>
                    <a:pt x="276" y="3615"/>
                    <a:pt x="207" y="3658"/>
                  </a:cubicBezTo>
                  <a:cubicBezTo>
                    <a:pt x="75" y="3737"/>
                    <a:pt x="1" y="3790"/>
                    <a:pt x="1" y="3790"/>
                  </a:cubicBezTo>
                  <a:cubicBezTo>
                    <a:pt x="1" y="3790"/>
                    <a:pt x="91" y="3785"/>
                    <a:pt x="234" y="3727"/>
                  </a:cubicBezTo>
                  <a:cubicBezTo>
                    <a:pt x="308" y="3700"/>
                    <a:pt x="403" y="3663"/>
                    <a:pt x="498" y="3621"/>
                  </a:cubicBezTo>
                  <a:cubicBezTo>
                    <a:pt x="599" y="3573"/>
                    <a:pt x="710" y="3520"/>
                    <a:pt x="832" y="3462"/>
                  </a:cubicBezTo>
                  <a:cubicBezTo>
                    <a:pt x="890" y="3425"/>
                    <a:pt x="959" y="3398"/>
                    <a:pt x="1022" y="3367"/>
                  </a:cubicBezTo>
                  <a:cubicBezTo>
                    <a:pt x="1080" y="3330"/>
                    <a:pt x="1149" y="3287"/>
                    <a:pt x="1213" y="3250"/>
                  </a:cubicBezTo>
                  <a:cubicBezTo>
                    <a:pt x="1282" y="3208"/>
                    <a:pt x="1345" y="3171"/>
                    <a:pt x="1419" y="3123"/>
                  </a:cubicBezTo>
                  <a:lnTo>
                    <a:pt x="1472" y="3086"/>
                  </a:lnTo>
                  <a:lnTo>
                    <a:pt x="1525" y="3054"/>
                  </a:lnTo>
                  <a:cubicBezTo>
                    <a:pt x="1557" y="3028"/>
                    <a:pt x="1594" y="3007"/>
                    <a:pt x="1626" y="2985"/>
                  </a:cubicBezTo>
                  <a:cubicBezTo>
                    <a:pt x="1763" y="2885"/>
                    <a:pt x="1901" y="2784"/>
                    <a:pt x="2033" y="2668"/>
                  </a:cubicBezTo>
                  <a:cubicBezTo>
                    <a:pt x="2102" y="2604"/>
                    <a:pt x="2166" y="2551"/>
                    <a:pt x="2240" y="2493"/>
                  </a:cubicBezTo>
                  <a:cubicBezTo>
                    <a:pt x="2308" y="2435"/>
                    <a:pt x="2372" y="2377"/>
                    <a:pt x="2441" y="2308"/>
                  </a:cubicBezTo>
                  <a:cubicBezTo>
                    <a:pt x="2504" y="2250"/>
                    <a:pt x="2573" y="2181"/>
                    <a:pt x="2631" y="2123"/>
                  </a:cubicBezTo>
                  <a:cubicBezTo>
                    <a:pt x="2690" y="2059"/>
                    <a:pt x="2748" y="1990"/>
                    <a:pt x="2811" y="1932"/>
                  </a:cubicBezTo>
                  <a:cubicBezTo>
                    <a:pt x="2838" y="1900"/>
                    <a:pt x="2870" y="1863"/>
                    <a:pt x="2896" y="1832"/>
                  </a:cubicBezTo>
                  <a:lnTo>
                    <a:pt x="2975" y="1731"/>
                  </a:lnTo>
                  <a:lnTo>
                    <a:pt x="3134" y="1535"/>
                  </a:lnTo>
                  <a:cubicBezTo>
                    <a:pt x="3235" y="1403"/>
                    <a:pt x="3330" y="1276"/>
                    <a:pt x="3420" y="1149"/>
                  </a:cubicBezTo>
                  <a:cubicBezTo>
                    <a:pt x="3457" y="1085"/>
                    <a:pt x="3505" y="1027"/>
                    <a:pt x="3542" y="963"/>
                  </a:cubicBezTo>
                  <a:cubicBezTo>
                    <a:pt x="3584" y="905"/>
                    <a:pt x="3616" y="847"/>
                    <a:pt x="3648" y="789"/>
                  </a:cubicBezTo>
                  <a:cubicBezTo>
                    <a:pt x="3722" y="672"/>
                    <a:pt x="3775" y="567"/>
                    <a:pt x="3828" y="477"/>
                  </a:cubicBezTo>
                  <a:cubicBezTo>
                    <a:pt x="3875" y="381"/>
                    <a:pt x="3912" y="297"/>
                    <a:pt x="3949" y="222"/>
                  </a:cubicBezTo>
                  <a:cubicBezTo>
                    <a:pt x="4013" y="85"/>
                    <a:pt x="4039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4"/>
            <p:cNvSpPr/>
            <p:nvPr/>
          </p:nvSpPr>
          <p:spPr>
            <a:xfrm rot="-2020514">
              <a:off x="3189724" y="3680313"/>
              <a:ext cx="2039239" cy="246923"/>
            </a:xfrm>
            <a:custGeom>
              <a:avLst/>
              <a:gdLst/>
              <a:ahLst/>
              <a:cxnLst/>
              <a:rect l="l" t="t" r="r" b="b"/>
              <a:pathLst>
                <a:path w="10571" h="1280" extrusionOk="0">
                  <a:moveTo>
                    <a:pt x="0" y="1"/>
                  </a:moveTo>
                  <a:cubicBezTo>
                    <a:pt x="0" y="1"/>
                    <a:pt x="154" y="64"/>
                    <a:pt x="424" y="176"/>
                  </a:cubicBezTo>
                  <a:cubicBezTo>
                    <a:pt x="492" y="207"/>
                    <a:pt x="572" y="239"/>
                    <a:pt x="651" y="265"/>
                  </a:cubicBezTo>
                  <a:cubicBezTo>
                    <a:pt x="736" y="297"/>
                    <a:pt x="821" y="324"/>
                    <a:pt x="921" y="361"/>
                  </a:cubicBezTo>
                  <a:cubicBezTo>
                    <a:pt x="1022" y="398"/>
                    <a:pt x="1117" y="435"/>
                    <a:pt x="1228" y="477"/>
                  </a:cubicBezTo>
                  <a:cubicBezTo>
                    <a:pt x="1334" y="514"/>
                    <a:pt x="1450" y="546"/>
                    <a:pt x="1567" y="588"/>
                  </a:cubicBezTo>
                  <a:cubicBezTo>
                    <a:pt x="2054" y="737"/>
                    <a:pt x="2625" y="874"/>
                    <a:pt x="3250" y="1007"/>
                  </a:cubicBezTo>
                  <a:cubicBezTo>
                    <a:pt x="3880" y="1112"/>
                    <a:pt x="4547" y="1202"/>
                    <a:pt x="5224" y="1255"/>
                  </a:cubicBezTo>
                  <a:cubicBezTo>
                    <a:pt x="5579" y="1272"/>
                    <a:pt x="5933" y="1280"/>
                    <a:pt x="6281" y="1280"/>
                  </a:cubicBezTo>
                  <a:cubicBezTo>
                    <a:pt x="6599" y="1280"/>
                    <a:pt x="6911" y="1273"/>
                    <a:pt x="7215" y="1261"/>
                  </a:cubicBezTo>
                  <a:cubicBezTo>
                    <a:pt x="7850" y="1218"/>
                    <a:pt x="8437" y="1149"/>
                    <a:pt x="8935" y="1070"/>
                  </a:cubicBezTo>
                  <a:cubicBezTo>
                    <a:pt x="9062" y="1049"/>
                    <a:pt x="9178" y="1022"/>
                    <a:pt x="9289" y="1007"/>
                  </a:cubicBezTo>
                  <a:cubicBezTo>
                    <a:pt x="9401" y="980"/>
                    <a:pt x="9512" y="959"/>
                    <a:pt x="9607" y="938"/>
                  </a:cubicBezTo>
                  <a:cubicBezTo>
                    <a:pt x="9708" y="917"/>
                    <a:pt x="9798" y="901"/>
                    <a:pt x="9888" y="879"/>
                  </a:cubicBezTo>
                  <a:cubicBezTo>
                    <a:pt x="9972" y="858"/>
                    <a:pt x="10052" y="837"/>
                    <a:pt x="10126" y="821"/>
                  </a:cubicBezTo>
                  <a:cubicBezTo>
                    <a:pt x="10412" y="742"/>
                    <a:pt x="10570" y="694"/>
                    <a:pt x="10570" y="694"/>
                  </a:cubicBezTo>
                  <a:lnTo>
                    <a:pt x="10570" y="694"/>
                  </a:lnTo>
                  <a:cubicBezTo>
                    <a:pt x="10570" y="694"/>
                    <a:pt x="10401" y="715"/>
                    <a:pt x="10105" y="742"/>
                  </a:cubicBezTo>
                  <a:cubicBezTo>
                    <a:pt x="10031" y="747"/>
                    <a:pt x="9951" y="758"/>
                    <a:pt x="9866" y="768"/>
                  </a:cubicBezTo>
                  <a:cubicBezTo>
                    <a:pt x="9782" y="774"/>
                    <a:pt x="9681" y="784"/>
                    <a:pt x="9581" y="795"/>
                  </a:cubicBezTo>
                  <a:cubicBezTo>
                    <a:pt x="9480" y="800"/>
                    <a:pt x="9369" y="811"/>
                    <a:pt x="9258" y="821"/>
                  </a:cubicBezTo>
                  <a:cubicBezTo>
                    <a:pt x="9147" y="827"/>
                    <a:pt x="9025" y="832"/>
                    <a:pt x="8903" y="837"/>
                  </a:cubicBezTo>
                  <a:cubicBezTo>
                    <a:pt x="8411" y="879"/>
                    <a:pt x="7829" y="901"/>
                    <a:pt x="7199" y="906"/>
                  </a:cubicBezTo>
                  <a:cubicBezTo>
                    <a:pt x="7107" y="907"/>
                    <a:pt x="7014" y="907"/>
                    <a:pt x="6920" y="907"/>
                  </a:cubicBezTo>
                  <a:cubicBezTo>
                    <a:pt x="6382" y="907"/>
                    <a:pt x="5814" y="893"/>
                    <a:pt x="5251" y="848"/>
                  </a:cubicBezTo>
                  <a:cubicBezTo>
                    <a:pt x="4589" y="805"/>
                    <a:pt x="3928" y="742"/>
                    <a:pt x="3308" y="657"/>
                  </a:cubicBezTo>
                  <a:cubicBezTo>
                    <a:pt x="2694" y="567"/>
                    <a:pt x="2117" y="477"/>
                    <a:pt x="1630" y="361"/>
                  </a:cubicBezTo>
                  <a:cubicBezTo>
                    <a:pt x="1503" y="334"/>
                    <a:pt x="1392" y="318"/>
                    <a:pt x="1281" y="297"/>
                  </a:cubicBezTo>
                  <a:cubicBezTo>
                    <a:pt x="1165" y="271"/>
                    <a:pt x="1059" y="250"/>
                    <a:pt x="963" y="223"/>
                  </a:cubicBezTo>
                  <a:cubicBezTo>
                    <a:pt x="863" y="207"/>
                    <a:pt x="768" y="176"/>
                    <a:pt x="683" y="165"/>
                  </a:cubicBezTo>
                  <a:cubicBezTo>
                    <a:pt x="598" y="144"/>
                    <a:pt x="519" y="128"/>
                    <a:pt x="450" y="107"/>
                  </a:cubicBezTo>
                  <a:cubicBezTo>
                    <a:pt x="169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4"/>
            <p:cNvSpPr/>
            <p:nvPr/>
          </p:nvSpPr>
          <p:spPr>
            <a:xfrm rot="-2020514">
              <a:off x="1970374" y="1984803"/>
              <a:ext cx="506578" cy="1465914"/>
            </a:xfrm>
            <a:custGeom>
              <a:avLst/>
              <a:gdLst/>
              <a:ahLst/>
              <a:cxnLst/>
              <a:rect l="l" t="t" r="r" b="b"/>
              <a:pathLst>
                <a:path w="2626" h="7599" extrusionOk="0">
                  <a:moveTo>
                    <a:pt x="2339" y="0"/>
                  </a:moveTo>
                  <a:cubicBezTo>
                    <a:pt x="2306" y="0"/>
                    <a:pt x="2271" y="1"/>
                    <a:pt x="2234" y="2"/>
                  </a:cubicBezTo>
                  <a:cubicBezTo>
                    <a:pt x="2107" y="13"/>
                    <a:pt x="1959" y="39"/>
                    <a:pt x="1784" y="108"/>
                  </a:cubicBezTo>
                  <a:cubicBezTo>
                    <a:pt x="1620" y="166"/>
                    <a:pt x="1440" y="267"/>
                    <a:pt x="1271" y="399"/>
                  </a:cubicBezTo>
                  <a:cubicBezTo>
                    <a:pt x="1102" y="537"/>
                    <a:pt x="932" y="701"/>
                    <a:pt x="800" y="913"/>
                  </a:cubicBezTo>
                  <a:cubicBezTo>
                    <a:pt x="662" y="1119"/>
                    <a:pt x="556" y="1357"/>
                    <a:pt x="466" y="1601"/>
                  </a:cubicBezTo>
                  <a:cubicBezTo>
                    <a:pt x="302" y="2104"/>
                    <a:pt x="239" y="2660"/>
                    <a:pt x="170" y="3205"/>
                  </a:cubicBezTo>
                  <a:cubicBezTo>
                    <a:pt x="112" y="3755"/>
                    <a:pt x="80" y="4300"/>
                    <a:pt x="43" y="4819"/>
                  </a:cubicBezTo>
                  <a:cubicBezTo>
                    <a:pt x="11" y="5333"/>
                    <a:pt x="11" y="5809"/>
                    <a:pt x="6" y="6227"/>
                  </a:cubicBezTo>
                  <a:cubicBezTo>
                    <a:pt x="1" y="6640"/>
                    <a:pt x="6" y="6984"/>
                    <a:pt x="6" y="7222"/>
                  </a:cubicBezTo>
                  <a:cubicBezTo>
                    <a:pt x="1" y="7460"/>
                    <a:pt x="6" y="7598"/>
                    <a:pt x="6" y="7598"/>
                  </a:cubicBezTo>
                  <a:cubicBezTo>
                    <a:pt x="6" y="7598"/>
                    <a:pt x="16" y="7460"/>
                    <a:pt x="38" y="7222"/>
                  </a:cubicBezTo>
                  <a:cubicBezTo>
                    <a:pt x="59" y="6984"/>
                    <a:pt x="91" y="6640"/>
                    <a:pt x="117" y="6227"/>
                  </a:cubicBezTo>
                  <a:cubicBezTo>
                    <a:pt x="143" y="5820"/>
                    <a:pt x="186" y="5343"/>
                    <a:pt x="223" y="4824"/>
                  </a:cubicBezTo>
                  <a:cubicBezTo>
                    <a:pt x="265" y="4316"/>
                    <a:pt x="308" y="3766"/>
                    <a:pt x="376" y="3226"/>
                  </a:cubicBezTo>
                  <a:cubicBezTo>
                    <a:pt x="435" y="2681"/>
                    <a:pt x="488" y="2130"/>
                    <a:pt x="641" y="1649"/>
                  </a:cubicBezTo>
                  <a:cubicBezTo>
                    <a:pt x="715" y="1410"/>
                    <a:pt x="805" y="1177"/>
                    <a:pt x="927" y="982"/>
                  </a:cubicBezTo>
                  <a:cubicBezTo>
                    <a:pt x="1038" y="780"/>
                    <a:pt x="1192" y="611"/>
                    <a:pt x="1340" y="479"/>
                  </a:cubicBezTo>
                  <a:cubicBezTo>
                    <a:pt x="1652" y="209"/>
                    <a:pt x="1991" y="77"/>
                    <a:pt x="2234" y="34"/>
                  </a:cubicBezTo>
                  <a:cubicBezTo>
                    <a:pt x="2356" y="13"/>
                    <a:pt x="2451" y="13"/>
                    <a:pt x="2520" y="13"/>
                  </a:cubicBezTo>
                  <a:cubicBezTo>
                    <a:pt x="2584" y="24"/>
                    <a:pt x="2626" y="24"/>
                    <a:pt x="2626" y="24"/>
                  </a:cubicBezTo>
                  <a:cubicBezTo>
                    <a:pt x="2626" y="24"/>
                    <a:pt x="2594" y="13"/>
                    <a:pt x="2525" y="8"/>
                  </a:cubicBezTo>
                  <a:cubicBezTo>
                    <a:pt x="2480" y="4"/>
                    <a:pt x="2417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 rot="-2020514">
              <a:off x="3568834" y="2918914"/>
              <a:ext cx="738455" cy="64432"/>
            </a:xfrm>
            <a:custGeom>
              <a:avLst/>
              <a:gdLst/>
              <a:ahLst/>
              <a:cxnLst/>
              <a:rect l="l" t="t" r="r" b="b"/>
              <a:pathLst>
                <a:path w="3828" h="334" extrusionOk="0">
                  <a:moveTo>
                    <a:pt x="3828" y="0"/>
                  </a:moveTo>
                  <a:lnTo>
                    <a:pt x="3828" y="0"/>
                  </a:lnTo>
                  <a:cubicBezTo>
                    <a:pt x="3828" y="0"/>
                    <a:pt x="3764" y="11"/>
                    <a:pt x="3658" y="16"/>
                  </a:cubicBezTo>
                  <a:cubicBezTo>
                    <a:pt x="3552" y="27"/>
                    <a:pt x="3409" y="37"/>
                    <a:pt x="3224" y="53"/>
                  </a:cubicBezTo>
                  <a:cubicBezTo>
                    <a:pt x="3044" y="74"/>
                    <a:pt x="2833" y="90"/>
                    <a:pt x="2616" y="106"/>
                  </a:cubicBezTo>
                  <a:cubicBezTo>
                    <a:pt x="2388" y="127"/>
                    <a:pt x="2150" y="148"/>
                    <a:pt x="1912" y="159"/>
                  </a:cubicBezTo>
                  <a:cubicBezTo>
                    <a:pt x="1673" y="180"/>
                    <a:pt x="1435" y="201"/>
                    <a:pt x="1213" y="212"/>
                  </a:cubicBezTo>
                  <a:cubicBezTo>
                    <a:pt x="985" y="228"/>
                    <a:pt x="774" y="254"/>
                    <a:pt x="594" y="265"/>
                  </a:cubicBezTo>
                  <a:cubicBezTo>
                    <a:pt x="419" y="281"/>
                    <a:pt x="265" y="297"/>
                    <a:pt x="160" y="307"/>
                  </a:cubicBezTo>
                  <a:cubicBezTo>
                    <a:pt x="59" y="312"/>
                    <a:pt x="1" y="318"/>
                    <a:pt x="1" y="318"/>
                  </a:cubicBezTo>
                  <a:cubicBezTo>
                    <a:pt x="1" y="318"/>
                    <a:pt x="59" y="318"/>
                    <a:pt x="165" y="323"/>
                  </a:cubicBezTo>
                  <a:cubicBezTo>
                    <a:pt x="271" y="323"/>
                    <a:pt x="424" y="334"/>
                    <a:pt x="604" y="334"/>
                  </a:cubicBezTo>
                  <a:cubicBezTo>
                    <a:pt x="784" y="334"/>
                    <a:pt x="996" y="334"/>
                    <a:pt x="1218" y="323"/>
                  </a:cubicBezTo>
                  <a:cubicBezTo>
                    <a:pt x="1446" y="318"/>
                    <a:pt x="1684" y="307"/>
                    <a:pt x="1927" y="291"/>
                  </a:cubicBezTo>
                  <a:cubicBezTo>
                    <a:pt x="2166" y="275"/>
                    <a:pt x="2404" y="244"/>
                    <a:pt x="2626" y="222"/>
                  </a:cubicBezTo>
                  <a:cubicBezTo>
                    <a:pt x="2854" y="191"/>
                    <a:pt x="3060" y="159"/>
                    <a:pt x="3235" y="127"/>
                  </a:cubicBezTo>
                  <a:cubicBezTo>
                    <a:pt x="3415" y="101"/>
                    <a:pt x="3563" y="58"/>
                    <a:pt x="3669" y="42"/>
                  </a:cubicBezTo>
                  <a:cubicBezTo>
                    <a:pt x="3764" y="16"/>
                    <a:pt x="3828" y="0"/>
                    <a:pt x="3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44"/>
          <p:cNvGrpSpPr/>
          <p:nvPr/>
        </p:nvGrpSpPr>
        <p:grpSpPr>
          <a:xfrm rot="1645981">
            <a:off x="8013225" y="4175394"/>
            <a:ext cx="572252" cy="556472"/>
            <a:chOff x="4598563" y="311900"/>
            <a:chExt cx="309150" cy="300625"/>
          </a:xfrm>
        </p:grpSpPr>
        <p:sp>
          <p:nvSpPr>
            <p:cNvPr id="1971" name="Google Shape;1971;p44"/>
            <p:cNvSpPr/>
            <p:nvPr/>
          </p:nvSpPr>
          <p:spPr>
            <a:xfrm>
              <a:off x="4598825" y="311900"/>
              <a:ext cx="308625" cy="300150"/>
            </a:xfrm>
            <a:custGeom>
              <a:avLst/>
              <a:gdLst/>
              <a:ahLst/>
              <a:cxnLst/>
              <a:rect l="l" t="t" r="r" b="b"/>
              <a:pathLst>
                <a:path w="12345" h="12006" extrusionOk="0">
                  <a:moveTo>
                    <a:pt x="6172" y="1"/>
                  </a:moveTo>
                  <a:cubicBezTo>
                    <a:pt x="6035" y="1"/>
                    <a:pt x="5908" y="91"/>
                    <a:pt x="5860" y="223"/>
                  </a:cubicBezTo>
                  <a:lnTo>
                    <a:pt x="5707" y="646"/>
                  </a:lnTo>
                  <a:cubicBezTo>
                    <a:pt x="3521" y="821"/>
                    <a:pt x="1679" y="2245"/>
                    <a:pt x="890" y="4203"/>
                  </a:cubicBezTo>
                  <a:lnTo>
                    <a:pt x="350" y="4225"/>
                  </a:lnTo>
                  <a:cubicBezTo>
                    <a:pt x="212" y="4230"/>
                    <a:pt x="85" y="4325"/>
                    <a:pt x="43" y="4458"/>
                  </a:cubicBezTo>
                  <a:cubicBezTo>
                    <a:pt x="1" y="4590"/>
                    <a:pt x="43" y="4733"/>
                    <a:pt x="159" y="4817"/>
                  </a:cubicBezTo>
                  <a:lnTo>
                    <a:pt x="609" y="5172"/>
                  </a:lnTo>
                  <a:cubicBezTo>
                    <a:pt x="535" y="5543"/>
                    <a:pt x="493" y="5918"/>
                    <a:pt x="493" y="6310"/>
                  </a:cubicBezTo>
                  <a:cubicBezTo>
                    <a:pt x="493" y="8020"/>
                    <a:pt x="1255" y="9565"/>
                    <a:pt x="2467" y="10608"/>
                  </a:cubicBezTo>
                  <a:lnTo>
                    <a:pt x="2266" y="11302"/>
                  </a:lnTo>
                  <a:cubicBezTo>
                    <a:pt x="2229" y="11434"/>
                    <a:pt x="2282" y="11582"/>
                    <a:pt x="2393" y="11667"/>
                  </a:cubicBezTo>
                  <a:cubicBezTo>
                    <a:pt x="2451" y="11709"/>
                    <a:pt x="2520" y="11736"/>
                    <a:pt x="2594" y="11736"/>
                  </a:cubicBezTo>
                  <a:cubicBezTo>
                    <a:pt x="2658" y="11736"/>
                    <a:pt x="2727" y="11714"/>
                    <a:pt x="2780" y="11672"/>
                  </a:cubicBezTo>
                  <a:lnTo>
                    <a:pt x="3388" y="11264"/>
                  </a:lnTo>
                  <a:cubicBezTo>
                    <a:pt x="4214" y="11736"/>
                    <a:pt x="5167" y="12006"/>
                    <a:pt x="6183" y="12006"/>
                  </a:cubicBezTo>
                  <a:cubicBezTo>
                    <a:pt x="7205" y="12006"/>
                    <a:pt x="8157" y="11736"/>
                    <a:pt x="8983" y="11264"/>
                  </a:cubicBezTo>
                  <a:lnTo>
                    <a:pt x="9592" y="11672"/>
                  </a:lnTo>
                  <a:cubicBezTo>
                    <a:pt x="9652" y="11711"/>
                    <a:pt x="9718" y="11731"/>
                    <a:pt x="9784" y="11731"/>
                  </a:cubicBezTo>
                  <a:cubicBezTo>
                    <a:pt x="9852" y="11731"/>
                    <a:pt x="9919" y="11710"/>
                    <a:pt x="9978" y="11667"/>
                  </a:cubicBezTo>
                  <a:cubicBezTo>
                    <a:pt x="10089" y="11582"/>
                    <a:pt x="10142" y="11444"/>
                    <a:pt x="10100" y="11302"/>
                  </a:cubicBezTo>
                  <a:lnTo>
                    <a:pt x="9904" y="10608"/>
                  </a:lnTo>
                  <a:cubicBezTo>
                    <a:pt x="11106" y="9565"/>
                    <a:pt x="11873" y="8030"/>
                    <a:pt x="11873" y="6310"/>
                  </a:cubicBezTo>
                  <a:cubicBezTo>
                    <a:pt x="11873" y="5918"/>
                    <a:pt x="11836" y="5543"/>
                    <a:pt x="11762" y="5172"/>
                  </a:cubicBezTo>
                  <a:lnTo>
                    <a:pt x="12212" y="4817"/>
                  </a:lnTo>
                  <a:cubicBezTo>
                    <a:pt x="12297" y="4733"/>
                    <a:pt x="12344" y="4590"/>
                    <a:pt x="12307" y="4458"/>
                  </a:cubicBezTo>
                  <a:cubicBezTo>
                    <a:pt x="12265" y="4325"/>
                    <a:pt x="12138" y="4230"/>
                    <a:pt x="12000" y="4225"/>
                  </a:cubicBezTo>
                  <a:lnTo>
                    <a:pt x="11460" y="4203"/>
                  </a:lnTo>
                  <a:cubicBezTo>
                    <a:pt x="10677" y="2245"/>
                    <a:pt x="8830" y="821"/>
                    <a:pt x="6644" y="646"/>
                  </a:cubicBezTo>
                  <a:lnTo>
                    <a:pt x="6490" y="223"/>
                  </a:lnTo>
                  <a:cubicBezTo>
                    <a:pt x="6442" y="91"/>
                    <a:pt x="6315" y="1"/>
                    <a:pt x="61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2" name="Google Shape;1972;p44"/>
            <p:cNvGrpSpPr/>
            <p:nvPr/>
          </p:nvGrpSpPr>
          <p:grpSpPr>
            <a:xfrm>
              <a:off x="4598563" y="312500"/>
              <a:ext cx="309150" cy="300025"/>
              <a:chOff x="4193375" y="307000"/>
              <a:chExt cx="309150" cy="300025"/>
            </a:xfrm>
          </p:grpSpPr>
          <p:sp>
            <p:nvSpPr>
              <p:cNvPr id="1973" name="Google Shape;1973;p44"/>
              <p:cNvSpPr/>
              <p:nvPr/>
            </p:nvSpPr>
            <p:spPr>
              <a:xfrm>
                <a:off x="4382600" y="425300"/>
                <a:ext cx="872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30" extrusionOk="0">
                    <a:moveTo>
                      <a:pt x="1" y="1"/>
                    </a:moveTo>
                    <a:cubicBezTo>
                      <a:pt x="22" y="11"/>
                      <a:pt x="38" y="27"/>
                      <a:pt x="59" y="43"/>
                    </a:cubicBezTo>
                    <a:cubicBezTo>
                      <a:pt x="477" y="398"/>
                      <a:pt x="774" y="911"/>
                      <a:pt x="832" y="1509"/>
                    </a:cubicBezTo>
                    <a:cubicBezTo>
                      <a:pt x="858" y="1732"/>
                      <a:pt x="848" y="1986"/>
                      <a:pt x="795" y="2229"/>
                    </a:cubicBezTo>
                    <a:lnTo>
                      <a:pt x="3489" y="123"/>
                    </a:lnTo>
                    <a:lnTo>
                      <a:pt x="75" y="11"/>
                    </a:lnTo>
                    <a:cubicBezTo>
                      <a:pt x="48" y="11"/>
                      <a:pt x="27" y="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4"/>
              <p:cNvSpPr/>
              <p:nvPr/>
            </p:nvSpPr>
            <p:spPr>
              <a:xfrm>
                <a:off x="4363550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1" y="1"/>
                    </a:moveTo>
                    <a:lnTo>
                      <a:pt x="218" y="604"/>
                    </a:lnTo>
                    <a:cubicBezTo>
                      <a:pt x="1668" y="874"/>
                      <a:pt x="2880" y="1800"/>
                      <a:pt x="3526" y="3065"/>
                    </a:cubicBezTo>
                    <a:lnTo>
                      <a:pt x="4156" y="3086"/>
                    </a:lnTo>
                    <a:cubicBezTo>
                      <a:pt x="3420" y="1440"/>
                      <a:pt x="1858" y="2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4"/>
              <p:cNvSpPr/>
              <p:nvPr/>
            </p:nvSpPr>
            <p:spPr>
              <a:xfrm>
                <a:off x="4373600" y="362050"/>
                <a:ext cx="6527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949" extrusionOk="0">
                    <a:moveTo>
                      <a:pt x="1" y="1"/>
                    </a:moveTo>
                    <a:lnTo>
                      <a:pt x="684" y="1880"/>
                    </a:lnTo>
                    <a:lnTo>
                      <a:pt x="2610" y="1949"/>
                    </a:lnTo>
                    <a:cubicBezTo>
                      <a:pt x="2039" y="996"/>
                      <a:pt x="1107" y="28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4"/>
              <p:cNvSpPr/>
              <p:nvPr/>
            </p:nvSpPr>
            <p:spPr>
              <a:xfrm>
                <a:off x="4301350" y="412875"/>
                <a:ext cx="914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3574" extrusionOk="0">
                    <a:moveTo>
                      <a:pt x="1859" y="424"/>
                    </a:moveTo>
                    <a:cubicBezTo>
                      <a:pt x="2658" y="424"/>
                      <a:pt x="3309" y="1070"/>
                      <a:pt x="3309" y="1874"/>
                    </a:cubicBezTo>
                    <a:cubicBezTo>
                      <a:pt x="3309" y="2673"/>
                      <a:pt x="2658" y="3319"/>
                      <a:pt x="1859" y="3319"/>
                    </a:cubicBezTo>
                    <a:cubicBezTo>
                      <a:pt x="1059" y="3319"/>
                      <a:pt x="408" y="2673"/>
                      <a:pt x="408" y="1874"/>
                    </a:cubicBezTo>
                    <a:cubicBezTo>
                      <a:pt x="408" y="1070"/>
                      <a:pt x="1059" y="424"/>
                      <a:pt x="1859" y="424"/>
                    </a:cubicBezTo>
                    <a:close/>
                    <a:moveTo>
                      <a:pt x="1832" y="0"/>
                    </a:moveTo>
                    <a:cubicBezTo>
                      <a:pt x="1769" y="6"/>
                      <a:pt x="1689" y="11"/>
                      <a:pt x="1610" y="22"/>
                    </a:cubicBezTo>
                    <a:cubicBezTo>
                      <a:pt x="1165" y="80"/>
                      <a:pt x="747" y="302"/>
                      <a:pt x="472" y="641"/>
                    </a:cubicBezTo>
                    <a:cubicBezTo>
                      <a:pt x="138" y="1038"/>
                      <a:pt x="1" y="1546"/>
                      <a:pt x="75" y="2022"/>
                    </a:cubicBezTo>
                    <a:cubicBezTo>
                      <a:pt x="138" y="2483"/>
                      <a:pt x="387" y="2896"/>
                      <a:pt x="715" y="3160"/>
                    </a:cubicBezTo>
                    <a:cubicBezTo>
                      <a:pt x="1054" y="3436"/>
                      <a:pt x="1446" y="3573"/>
                      <a:pt x="1875" y="3573"/>
                    </a:cubicBezTo>
                    <a:cubicBezTo>
                      <a:pt x="2256" y="3573"/>
                      <a:pt x="2679" y="3425"/>
                      <a:pt x="3007" y="3150"/>
                    </a:cubicBezTo>
                    <a:cubicBezTo>
                      <a:pt x="3335" y="2880"/>
                      <a:pt x="3574" y="2472"/>
                      <a:pt x="3632" y="1991"/>
                    </a:cubicBezTo>
                    <a:cubicBezTo>
                      <a:pt x="3658" y="1768"/>
                      <a:pt x="3648" y="1514"/>
                      <a:pt x="3574" y="1276"/>
                    </a:cubicBezTo>
                    <a:cubicBezTo>
                      <a:pt x="3500" y="1043"/>
                      <a:pt x="3383" y="815"/>
                      <a:pt x="3219" y="620"/>
                    </a:cubicBezTo>
                    <a:cubicBezTo>
                      <a:pt x="2933" y="291"/>
                      <a:pt x="2515" y="74"/>
                      <a:pt x="2070" y="11"/>
                    </a:cubicBezTo>
                    <a:cubicBezTo>
                      <a:pt x="1991" y="6"/>
                      <a:pt x="1912" y="0"/>
                      <a:pt x="1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4"/>
              <p:cNvSpPr/>
              <p:nvPr/>
            </p:nvSpPr>
            <p:spPr>
              <a:xfrm>
                <a:off x="4227925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4155" y="1"/>
                    </a:moveTo>
                    <a:lnTo>
                      <a:pt x="4155" y="1"/>
                    </a:lnTo>
                    <a:cubicBezTo>
                      <a:pt x="2297" y="228"/>
                      <a:pt x="736" y="1430"/>
                      <a:pt x="0" y="3086"/>
                    </a:cubicBezTo>
                    <a:lnTo>
                      <a:pt x="630" y="3065"/>
                    </a:lnTo>
                    <a:cubicBezTo>
                      <a:pt x="1292" y="1800"/>
                      <a:pt x="2493" y="874"/>
                      <a:pt x="3938" y="604"/>
                    </a:cubicBezTo>
                    <a:lnTo>
                      <a:pt x="41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4"/>
              <p:cNvSpPr/>
              <p:nvPr/>
            </p:nvSpPr>
            <p:spPr>
              <a:xfrm>
                <a:off x="4313125" y="541100"/>
                <a:ext cx="6950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76" extrusionOk="0">
                    <a:moveTo>
                      <a:pt x="1388" y="0"/>
                    </a:moveTo>
                    <a:lnTo>
                      <a:pt x="1" y="937"/>
                    </a:lnTo>
                    <a:cubicBezTo>
                      <a:pt x="430" y="1091"/>
                      <a:pt x="901" y="1175"/>
                      <a:pt x="1388" y="1175"/>
                    </a:cubicBezTo>
                    <a:cubicBezTo>
                      <a:pt x="1880" y="1175"/>
                      <a:pt x="2340" y="1091"/>
                      <a:pt x="2780" y="937"/>
                    </a:cubicBez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4"/>
              <p:cNvSpPr/>
              <p:nvPr/>
            </p:nvSpPr>
            <p:spPr>
              <a:xfrm>
                <a:off x="4317775" y="339550"/>
                <a:ext cx="6022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3288" extrusionOk="0">
                    <a:moveTo>
                      <a:pt x="1202" y="1"/>
                    </a:moveTo>
                    <a:lnTo>
                      <a:pt x="37" y="3219"/>
                    </a:lnTo>
                    <a:cubicBezTo>
                      <a:pt x="27" y="3246"/>
                      <a:pt x="11" y="3272"/>
                      <a:pt x="0" y="3288"/>
                    </a:cubicBezTo>
                    <a:cubicBezTo>
                      <a:pt x="291" y="3103"/>
                      <a:pt x="619" y="2992"/>
                      <a:pt x="958" y="2955"/>
                    </a:cubicBezTo>
                    <a:cubicBezTo>
                      <a:pt x="1038" y="2939"/>
                      <a:pt x="1112" y="2933"/>
                      <a:pt x="1191" y="2933"/>
                    </a:cubicBezTo>
                    <a:cubicBezTo>
                      <a:pt x="1270" y="2933"/>
                      <a:pt x="1350" y="2939"/>
                      <a:pt x="1429" y="2944"/>
                    </a:cubicBezTo>
                    <a:cubicBezTo>
                      <a:pt x="1773" y="2981"/>
                      <a:pt x="2112" y="3092"/>
                      <a:pt x="2408" y="3283"/>
                    </a:cubicBezTo>
                    <a:cubicBezTo>
                      <a:pt x="2393" y="3262"/>
                      <a:pt x="2382" y="3235"/>
                      <a:pt x="2366" y="3219"/>
                    </a:cubicBez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4"/>
              <p:cNvSpPr/>
              <p:nvPr/>
            </p:nvSpPr>
            <p:spPr>
              <a:xfrm>
                <a:off x="4256775" y="362050"/>
                <a:ext cx="6512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1949" extrusionOk="0">
                    <a:moveTo>
                      <a:pt x="2604" y="1"/>
                    </a:moveTo>
                    <a:cubicBezTo>
                      <a:pt x="1498" y="281"/>
                      <a:pt x="566" y="985"/>
                      <a:pt x="0" y="1949"/>
                    </a:cubicBezTo>
                    <a:lnTo>
                      <a:pt x="1921" y="1880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4"/>
              <p:cNvSpPr/>
              <p:nvPr/>
            </p:nvSpPr>
            <p:spPr>
              <a:xfrm>
                <a:off x="424180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6" y="1"/>
                    </a:moveTo>
                    <a:cubicBezTo>
                      <a:pt x="6" y="33"/>
                      <a:pt x="1" y="59"/>
                      <a:pt x="1" y="91"/>
                    </a:cubicBezTo>
                    <a:cubicBezTo>
                      <a:pt x="1" y="1118"/>
                      <a:pt x="371" y="2065"/>
                      <a:pt x="980" y="2796"/>
                    </a:cubicBezTo>
                    <a:lnTo>
                      <a:pt x="1462" y="1128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4"/>
              <p:cNvSpPr/>
              <p:nvPr/>
            </p:nvSpPr>
            <p:spPr>
              <a:xfrm>
                <a:off x="4216675" y="443975"/>
                <a:ext cx="45925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653" extrusionOk="0">
                    <a:moveTo>
                      <a:pt x="64" y="0"/>
                    </a:moveTo>
                    <a:cubicBezTo>
                      <a:pt x="21" y="270"/>
                      <a:pt x="0" y="551"/>
                      <a:pt x="0" y="826"/>
                    </a:cubicBezTo>
                    <a:cubicBezTo>
                      <a:pt x="0" y="2335"/>
                      <a:pt x="641" y="3690"/>
                      <a:pt x="1662" y="4653"/>
                    </a:cubicBezTo>
                    <a:lnTo>
                      <a:pt x="1837" y="4034"/>
                    </a:lnTo>
                    <a:cubicBezTo>
                      <a:pt x="1043" y="3197"/>
                      <a:pt x="556" y="2070"/>
                      <a:pt x="556" y="826"/>
                    </a:cubicBezTo>
                    <a:cubicBezTo>
                      <a:pt x="561" y="683"/>
                      <a:pt x="572" y="535"/>
                      <a:pt x="582" y="397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4"/>
              <p:cNvSpPr/>
              <p:nvPr/>
            </p:nvSpPr>
            <p:spPr>
              <a:xfrm>
                <a:off x="441715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1456" y="1"/>
                    </a:moveTo>
                    <a:lnTo>
                      <a:pt x="0" y="1128"/>
                    </a:lnTo>
                    <a:lnTo>
                      <a:pt x="482" y="2796"/>
                    </a:lnTo>
                    <a:cubicBezTo>
                      <a:pt x="1091" y="2060"/>
                      <a:pt x="1461" y="1118"/>
                      <a:pt x="1461" y="91"/>
                    </a:cubicBezTo>
                    <a:cubicBezTo>
                      <a:pt x="1461" y="59"/>
                      <a:pt x="1456" y="27"/>
                      <a:pt x="1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4"/>
              <p:cNvSpPr/>
              <p:nvPr/>
            </p:nvSpPr>
            <p:spPr>
              <a:xfrm>
                <a:off x="4352700" y="489875"/>
                <a:ext cx="704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3278" extrusionOk="0">
                    <a:moveTo>
                      <a:pt x="1869" y="1"/>
                    </a:moveTo>
                    <a:cubicBezTo>
                      <a:pt x="1784" y="218"/>
                      <a:pt x="1663" y="424"/>
                      <a:pt x="1509" y="610"/>
                    </a:cubicBezTo>
                    <a:cubicBezTo>
                      <a:pt x="1139" y="1044"/>
                      <a:pt x="593" y="1324"/>
                      <a:pt x="1" y="1372"/>
                    </a:cubicBezTo>
                    <a:lnTo>
                      <a:pt x="2816" y="3277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4"/>
              <p:cNvSpPr/>
              <p:nvPr/>
            </p:nvSpPr>
            <p:spPr>
              <a:xfrm>
                <a:off x="4288250" y="572325"/>
                <a:ext cx="11912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938" extrusionOk="0">
                    <a:moveTo>
                      <a:pt x="535" y="1"/>
                    </a:moveTo>
                    <a:lnTo>
                      <a:pt x="1" y="366"/>
                    </a:lnTo>
                    <a:cubicBezTo>
                      <a:pt x="715" y="726"/>
                      <a:pt x="1525" y="937"/>
                      <a:pt x="2383" y="937"/>
                    </a:cubicBezTo>
                    <a:cubicBezTo>
                      <a:pt x="3245" y="937"/>
                      <a:pt x="4050" y="736"/>
                      <a:pt x="4765" y="366"/>
                    </a:cubicBezTo>
                    <a:lnTo>
                      <a:pt x="4230" y="1"/>
                    </a:lnTo>
                    <a:cubicBezTo>
                      <a:pt x="3664" y="239"/>
                      <a:pt x="3034" y="376"/>
                      <a:pt x="2383" y="376"/>
                    </a:cubicBezTo>
                    <a:cubicBezTo>
                      <a:pt x="1726" y="376"/>
                      <a:pt x="1107" y="244"/>
                      <a:pt x="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4"/>
              <p:cNvSpPr/>
              <p:nvPr/>
            </p:nvSpPr>
            <p:spPr>
              <a:xfrm>
                <a:off x="4432750" y="443975"/>
                <a:ext cx="459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653" extrusionOk="0">
                    <a:moveTo>
                      <a:pt x="1769" y="0"/>
                    </a:moveTo>
                    <a:lnTo>
                      <a:pt x="1261" y="397"/>
                    </a:lnTo>
                    <a:cubicBezTo>
                      <a:pt x="1276" y="535"/>
                      <a:pt x="1282" y="683"/>
                      <a:pt x="1282" y="826"/>
                    </a:cubicBezTo>
                    <a:cubicBezTo>
                      <a:pt x="1282" y="2070"/>
                      <a:pt x="795" y="3197"/>
                      <a:pt x="1" y="4034"/>
                    </a:cubicBezTo>
                    <a:lnTo>
                      <a:pt x="176" y="4653"/>
                    </a:lnTo>
                    <a:cubicBezTo>
                      <a:pt x="1197" y="3690"/>
                      <a:pt x="1838" y="2335"/>
                      <a:pt x="1838" y="826"/>
                    </a:cubicBezTo>
                    <a:cubicBezTo>
                      <a:pt x="1838" y="540"/>
                      <a:pt x="1811" y="270"/>
                      <a:pt x="1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4"/>
              <p:cNvSpPr/>
              <p:nvPr/>
            </p:nvSpPr>
            <p:spPr>
              <a:xfrm>
                <a:off x="4272375" y="490150"/>
                <a:ext cx="7055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3272" extrusionOk="0">
                    <a:moveTo>
                      <a:pt x="948" y="1"/>
                    </a:moveTo>
                    <a:lnTo>
                      <a:pt x="1" y="3272"/>
                    </a:lnTo>
                    <a:lnTo>
                      <a:pt x="2822" y="1366"/>
                    </a:lnTo>
                    <a:lnTo>
                      <a:pt x="2795" y="1361"/>
                    </a:lnTo>
                    <a:cubicBezTo>
                      <a:pt x="2716" y="1356"/>
                      <a:pt x="2637" y="1340"/>
                      <a:pt x="2557" y="1329"/>
                    </a:cubicBezTo>
                    <a:cubicBezTo>
                      <a:pt x="2398" y="1297"/>
                      <a:pt x="2245" y="1244"/>
                      <a:pt x="2097" y="1181"/>
                    </a:cubicBezTo>
                    <a:cubicBezTo>
                      <a:pt x="1806" y="1059"/>
                      <a:pt x="1541" y="863"/>
                      <a:pt x="1340" y="625"/>
                    </a:cubicBezTo>
                    <a:cubicBezTo>
                      <a:pt x="1170" y="435"/>
                      <a:pt x="1038" y="223"/>
                      <a:pt x="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4"/>
              <p:cNvSpPr/>
              <p:nvPr/>
            </p:nvSpPr>
            <p:spPr>
              <a:xfrm>
                <a:off x="4225800" y="425050"/>
                <a:ext cx="8722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24" extrusionOk="0">
                    <a:moveTo>
                      <a:pt x="3489" y="0"/>
                    </a:moveTo>
                    <a:cubicBezTo>
                      <a:pt x="3462" y="11"/>
                      <a:pt x="3430" y="16"/>
                      <a:pt x="3414" y="16"/>
                    </a:cubicBezTo>
                    <a:lnTo>
                      <a:pt x="0" y="127"/>
                    </a:lnTo>
                    <a:lnTo>
                      <a:pt x="2695" y="2223"/>
                    </a:lnTo>
                    <a:cubicBezTo>
                      <a:pt x="2636" y="2001"/>
                      <a:pt x="2626" y="1763"/>
                      <a:pt x="2647" y="1530"/>
                    </a:cubicBezTo>
                    <a:cubicBezTo>
                      <a:pt x="2705" y="953"/>
                      <a:pt x="2991" y="418"/>
                      <a:pt x="3409" y="69"/>
                    </a:cubicBezTo>
                    <a:cubicBezTo>
                      <a:pt x="3436" y="48"/>
                      <a:pt x="3462" y="21"/>
                      <a:pt x="3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4"/>
              <p:cNvSpPr/>
              <p:nvPr/>
            </p:nvSpPr>
            <p:spPr>
              <a:xfrm>
                <a:off x="4341575" y="412875"/>
                <a:ext cx="58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" extrusionOk="0">
                    <a:moveTo>
                      <a:pt x="234" y="0"/>
                    </a:moveTo>
                    <a:cubicBezTo>
                      <a:pt x="154" y="0"/>
                      <a:pt x="80" y="11"/>
                      <a:pt x="1" y="22"/>
                    </a:cubicBezTo>
                    <a:cubicBezTo>
                      <a:pt x="80" y="11"/>
                      <a:pt x="160" y="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4"/>
              <p:cNvSpPr/>
              <p:nvPr/>
            </p:nvSpPr>
            <p:spPr>
              <a:xfrm>
                <a:off x="4347400" y="412975"/>
                <a:ext cx="5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8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2"/>
                    </a:cubicBezTo>
                    <a:cubicBezTo>
                      <a:pt x="71" y="2"/>
                      <a:pt x="142" y="6"/>
                      <a:pt x="212" y="14"/>
                    </a:cubicBezTo>
                    <a:lnTo>
                      <a:pt x="212" y="14"/>
                    </a:lnTo>
                    <a:cubicBezTo>
                      <a:pt x="154" y="7"/>
                      <a:pt x="99" y="0"/>
                      <a:pt x="44" y="0"/>
                    </a:cubicBezTo>
                    <a:close/>
                    <a:moveTo>
                      <a:pt x="212" y="14"/>
                    </a:moveTo>
                    <a:cubicBezTo>
                      <a:pt x="221" y="15"/>
                      <a:pt x="230" y="16"/>
                      <a:pt x="239" y="18"/>
                    </a:cubicBezTo>
                    <a:cubicBezTo>
                      <a:pt x="230" y="16"/>
                      <a:pt x="221" y="15"/>
                      <a:pt x="212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1" name="Google Shape;1991;p44"/>
              <p:cNvGrpSpPr/>
              <p:nvPr/>
            </p:nvGrpSpPr>
            <p:grpSpPr>
              <a:xfrm>
                <a:off x="4193375" y="307000"/>
                <a:ext cx="309150" cy="300025"/>
                <a:chOff x="4193375" y="307000"/>
                <a:chExt cx="309150" cy="300025"/>
              </a:xfrm>
            </p:grpSpPr>
            <p:sp>
              <p:nvSpPr>
                <p:cNvPr id="1992" name="Google Shape;1992;p44"/>
                <p:cNvSpPr/>
                <p:nvPr/>
              </p:nvSpPr>
              <p:spPr>
                <a:xfrm>
                  <a:off x="4193375" y="307000"/>
                  <a:ext cx="309150" cy="3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6" h="12001" extrusionOk="0">
                      <a:moveTo>
                        <a:pt x="7210" y="2197"/>
                      </a:moveTo>
                      <a:lnTo>
                        <a:pt x="7210" y="2197"/>
                      </a:lnTo>
                      <a:cubicBezTo>
                        <a:pt x="8316" y="2473"/>
                        <a:pt x="9248" y="3187"/>
                        <a:pt x="9819" y="4140"/>
                      </a:cubicBezTo>
                      <a:lnTo>
                        <a:pt x="7893" y="4077"/>
                      </a:lnTo>
                      <a:lnTo>
                        <a:pt x="7210" y="2197"/>
                      </a:lnTo>
                      <a:close/>
                      <a:moveTo>
                        <a:pt x="5140" y="2203"/>
                      </a:moveTo>
                      <a:lnTo>
                        <a:pt x="4457" y="4082"/>
                      </a:lnTo>
                      <a:lnTo>
                        <a:pt x="2536" y="4151"/>
                      </a:lnTo>
                      <a:cubicBezTo>
                        <a:pt x="3102" y="3198"/>
                        <a:pt x="4034" y="2483"/>
                        <a:pt x="5140" y="2203"/>
                      </a:cubicBezTo>
                      <a:close/>
                      <a:moveTo>
                        <a:pt x="6813" y="1097"/>
                      </a:moveTo>
                      <a:cubicBezTo>
                        <a:pt x="8676" y="1329"/>
                        <a:pt x="10237" y="2536"/>
                        <a:pt x="10968" y="4182"/>
                      </a:cubicBezTo>
                      <a:lnTo>
                        <a:pt x="10343" y="4161"/>
                      </a:lnTo>
                      <a:cubicBezTo>
                        <a:pt x="9687" y="2896"/>
                        <a:pt x="8475" y="1970"/>
                        <a:pt x="7035" y="1700"/>
                      </a:cubicBezTo>
                      <a:lnTo>
                        <a:pt x="6813" y="1097"/>
                      </a:lnTo>
                      <a:close/>
                      <a:moveTo>
                        <a:pt x="5537" y="1107"/>
                      </a:moveTo>
                      <a:lnTo>
                        <a:pt x="5320" y="1705"/>
                      </a:lnTo>
                      <a:cubicBezTo>
                        <a:pt x="3875" y="1970"/>
                        <a:pt x="2668" y="2901"/>
                        <a:pt x="2012" y="4167"/>
                      </a:cubicBezTo>
                      <a:lnTo>
                        <a:pt x="1382" y="4188"/>
                      </a:lnTo>
                      <a:cubicBezTo>
                        <a:pt x="2118" y="2536"/>
                        <a:pt x="3679" y="1329"/>
                        <a:pt x="5537" y="1107"/>
                      </a:cubicBezTo>
                      <a:close/>
                      <a:moveTo>
                        <a:pt x="7570" y="4722"/>
                      </a:moveTo>
                      <a:lnTo>
                        <a:pt x="7570" y="4722"/>
                      </a:lnTo>
                      <a:cubicBezTo>
                        <a:pt x="7596" y="4733"/>
                        <a:pt x="7612" y="4738"/>
                        <a:pt x="7639" y="4738"/>
                      </a:cubicBezTo>
                      <a:lnTo>
                        <a:pt x="11053" y="4849"/>
                      </a:lnTo>
                      <a:lnTo>
                        <a:pt x="8364" y="6945"/>
                      </a:lnTo>
                      <a:cubicBezTo>
                        <a:pt x="8417" y="6718"/>
                        <a:pt x="8427" y="6464"/>
                        <a:pt x="8401" y="6231"/>
                      </a:cubicBezTo>
                      <a:cubicBezTo>
                        <a:pt x="8337" y="5638"/>
                        <a:pt x="8046" y="5119"/>
                        <a:pt x="7628" y="4770"/>
                      </a:cubicBezTo>
                      <a:cubicBezTo>
                        <a:pt x="7607" y="4759"/>
                        <a:pt x="7591" y="4743"/>
                        <a:pt x="7570" y="4722"/>
                      </a:cubicBezTo>
                      <a:close/>
                      <a:moveTo>
                        <a:pt x="4786" y="4733"/>
                      </a:moveTo>
                      <a:lnTo>
                        <a:pt x="4786" y="4733"/>
                      </a:lnTo>
                      <a:cubicBezTo>
                        <a:pt x="4759" y="4749"/>
                        <a:pt x="4727" y="4770"/>
                        <a:pt x="4706" y="4796"/>
                      </a:cubicBezTo>
                      <a:cubicBezTo>
                        <a:pt x="4293" y="5146"/>
                        <a:pt x="4002" y="5686"/>
                        <a:pt x="3944" y="6257"/>
                      </a:cubicBezTo>
                      <a:cubicBezTo>
                        <a:pt x="3918" y="6490"/>
                        <a:pt x="3939" y="6728"/>
                        <a:pt x="3981" y="6961"/>
                      </a:cubicBezTo>
                      <a:lnTo>
                        <a:pt x="1292" y="4865"/>
                      </a:lnTo>
                      <a:lnTo>
                        <a:pt x="4711" y="4743"/>
                      </a:lnTo>
                      <a:cubicBezTo>
                        <a:pt x="4738" y="4743"/>
                        <a:pt x="4764" y="4738"/>
                        <a:pt x="4786" y="4733"/>
                      </a:cubicBezTo>
                      <a:close/>
                      <a:moveTo>
                        <a:pt x="6172" y="1308"/>
                      </a:moveTo>
                      <a:lnTo>
                        <a:pt x="7337" y="4526"/>
                      </a:lnTo>
                      <a:cubicBezTo>
                        <a:pt x="7342" y="4553"/>
                        <a:pt x="7358" y="4574"/>
                        <a:pt x="7374" y="4590"/>
                      </a:cubicBezTo>
                      <a:cubicBezTo>
                        <a:pt x="7077" y="4399"/>
                        <a:pt x="6744" y="4288"/>
                        <a:pt x="6395" y="4257"/>
                      </a:cubicBezTo>
                      <a:lnTo>
                        <a:pt x="6395" y="4257"/>
                      </a:lnTo>
                      <a:cubicBezTo>
                        <a:pt x="6839" y="4309"/>
                        <a:pt x="7257" y="4532"/>
                        <a:pt x="7543" y="4865"/>
                      </a:cubicBezTo>
                      <a:cubicBezTo>
                        <a:pt x="7713" y="5056"/>
                        <a:pt x="7829" y="5289"/>
                        <a:pt x="7898" y="5516"/>
                      </a:cubicBezTo>
                      <a:cubicBezTo>
                        <a:pt x="7972" y="5749"/>
                        <a:pt x="7988" y="6009"/>
                        <a:pt x="7961" y="6231"/>
                      </a:cubicBezTo>
                      <a:cubicBezTo>
                        <a:pt x="7898" y="6718"/>
                        <a:pt x="7660" y="7120"/>
                        <a:pt x="7332" y="7390"/>
                      </a:cubicBezTo>
                      <a:cubicBezTo>
                        <a:pt x="7009" y="7671"/>
                        <a:pt x="6580" y="7808"/>
                        <a:pt x="6199" y="7814"/>
                      </a:cubicBezTo>
                      <a:cubicBezTo>
                        <a:pt x="6191" y="7814"/>
                        <a:pt x="6184" y="7814"/>
                        <a:pt x="6176" y="7814"/>
                      </a:cubicBezTo>
                      <a:cubicBezTo>
                        <a:pt x="5756" y="7814"/>
                        <a:pt x="5372" y="7671"/>
                        <a:pt x="5040" y="7406"/>
                      </a:cubicBezTo>
                      <a:cubicBezTo>
                        <a:pt x="4711" y="7141"/>
                        <a:pt x="4457" y="6723"/>
                        <a:pt x="4399" y="6268"/>
                      </a:cubicBezTo>
                      <a:cubicBezTo>
                        <a:pt x="4336" y="5792"/>
                        <a:pt x="4468" y="5278"/>
                        <a:pt x="4796" y="4881"/>
                      </a:cubicBezTo>
                      <a:cubicBezTo>
                        <a:pt x="5077" y="4548"/>
                        <a:pt x="5490" y="4320"/>
                        <a:pt x="5934" y="4262"/>
                      </a:cubicBezTo>
                      <a:lnTo>
                        <a:pt x="5934" y="4262"/>
                      </a:lnTo>
                      <a:cubicBezTo>
                        <a:pt x="5595" y="4299"/>
                        <a:pt x="5267" y="4415"/>
                        <a:pt x="4976" y="4601"/>
                      </a:cubicBezTo>
                      <a:cubicBezTo>
                        <a:pt x="4987" y="4579"/>
                        <a:pt x="5003" y="4553"/>
                        <a:pt x="5013" y="4526"/>
                      </a:cubicBezTo>
                      <a:lnTo>
                        <a:pt x="6172" y="1308"/>
                      </a:lnTo>
                      <a:close/>
                      <a:moveTo>
                        <a:pt x="1943" y="6215"/>
                      </a:moveTo>
                      <a:lnTo>
                        <a:pt x="3399" y="7342"/>
                      </a:lnTo>
                      <a:lnTo>
                        <a:pt x="2917" y="9010"/>
                      </a:lnTo>
                      <a:cubicBezTo>
                        <a:pt x="2308" y="8279"/>
                        <a:pt x="1938" y="7332"/>
                        <a:pt x="1938" y="6305"/>
                      </a:cubicBezTo>
                      <a:cubicBezTo>
                        <a:pt x="1938" y="6273"/>
                        <a:pt x="1943" y="6247"/>
                        <a:pt x="1943" y="6215"/>
                      </a:cubicBezTo>
                      <a:close/>
                      <a:moveTo>
                        <a:pt x="10407" y="6215"/>
                      </a:moveTo>
                      <a:cubicBezTo>
                        <a:pt x="10407" y="6247"/>
                        <a:pt x="10412" y="6273"/>
                        <a:pt x="10412" y="6305"/>
                      </a:cubicBezTo>
                      <a:cubicBezTo>
                        <a:pt x="10412" y="7337"/>
                        <a:pt x="10042" y="8279"/>
                        <a:pt x="9433" y="9010"/>
                      </a:cubicBezTo>
                      <a:lnTo>
                        <a:pt x="8951" y="7342"/>
                      </a:lnTo>
                      <a:lnTo>
                        <a:pt x="10407" y="6215"/>
                      </a:lnTo>
                      <a:close/>
                      <a:moveTo>
                        <a:pt x="1006" y="5479"/>
                      </a:moveTo>
                      <a:lnTo>
                        <a:pt x="1520" y="5876"/>
                      </a:lnTo>
                      <a:cubicBezTo>
                        <a:pt x="1509" y="6014"/>
                        <a:pt x="1504" y="6162"/>
                        <a:pt x="1504" y="6305"/>
                      </a:cubicBezTo>
                      <a:cubicBezTo>
                        <a:pt x="1504" y="7549"/>
                        <a:pt x="1991" y="8676"/>
                        <a:pt x="2785" y="9513"/>
                      </a:cubicBezTo>
                      <a:lnTo>
                        <a:pt x="2600" y="10132"/>
                      </a:lnTo>
                      <a:cubicBezTo>
                        <a:pt x="1583" y="9169"/>
                        <a:pt x="937" y="7814"/>
                        <a:pt x="937" y="6305"/>
                      </a:cubicBezTo>
                      <a:cubicBezTo>
                        <a:pt x="937" y="6019"/>
                        <a:pt x="959" y="5749"/>
                        <a:pt x="1006" y="5479"/>
                      </a:cubicBezTo>
                      <a:close/>
                      <a:moveTo>
                        <a:pt x="11354" y="5479"/>
                      </a:moveTo>
                      <a:cubicBezTo>
                        <a:pt x="11391" y="5749"/>
                        <a:pt x="11418" y="6030"/>
                        <a:pt x="11418" y="6305"/>
                      </a:cubicBezTo>
                      <a:cubicBezTo>
                        <a:pt x="11418" y="7814"/>
                        <a:pt x="10777" y="9169"/>
                        <a:pt x="9751" y="10132"/>
                      </a:cubicBezTo>
                      <a:lnTo>
                        <a:pt x="9576" y="9513"/>
                      </a:lnTo>
                      <a:cubicBezTo>
                        <a:pt x="10370" y="8676"/>
                        <a:pt x="10857" y="7549"/>
                        <a:pt x="10857" y="6305"/>
                      </a:cubicBezTo>
                      <a:cubicBezTo>
                        <a:pt x="10857" y="6162"/>
                        <a:pt x="10851" y="6019"/>
                        <a:pt x="10836" y="5876"/>
                      </a:cubicBezTo>
                      <a:lnTo>
                        <a:pt x="11354" y="5479"/>
                      </a:lnTo>
                      <a:close/>
                      <a:moveTo>
                        <a:pt x="6178" y="9364"/>
                      </a:moveTo>
                      <a:lnTo>
                        <a:pt x="7570" y="10301"/>
                      </a:lnTo>
                      <a:cubicBezTo>
                        <a:pt x="7130" y="10455"/>
                        <a:pt x="6670" y="10539"/>
                        <a:pt x="6178" y="10539"/>
                      </a:cubicBezTo>
                      <a:cubicBezTo>
                        <a:pt x="5691" y="10539"/>
                        <a:pt x="5225" y="10455"/>
                        <a:pt x="4791" y="10301"/>
                      </a:cubicBezTo>
                      <a:lnTo>
                        <a:pt x="6178" y="9364"/>
                      </a:lnTo>
                      <a:close/>
                      <a:moveTo>
                        <a:pt x="4108" y="7316"/>
                      </a:moveTo>
                      <a:cubicBezTo>
                        <a:pt x="4203" y="7544"/>
                        <a:pt x="4336" y="7761"/>
                        <a:pt x="4500" y="7946"/>
                      </a:cubicBezTo>
                      <a:cubicBezTo>
                        <a:pt x="4706" y="8179"/>
                        <a:pt x="4971" y="8369"/>
                        <a:pt x="5262" y="8502"/>
                      </a:cubicBezTo>
                      <a:cubicBezTo>
                        <a:pt x="5405" y="8570"/>
                        <a:pt x="5558" y="8623"/>
                        <a:pt x="5717" y="8650"/>
                      </a:cubicBezTo>
                      <a:cubicBezTo>
                        <a:pt x="5797" y="8660"/>
                        <a:pt x="5876" y="8671"/>
                        <a:pt x="5955" y="8682"/>
                      </a:cubicBezTo>
                      <a:lnTo>
                        <a:pt x="5982" y="8682"/>
                      </a:lnTo>
                      <a:lnTo>
                        <a:pt x="3161" y="10592"/>
                      </a:lnTo>
                      <a:lnTo>
                        <a:pt x="4108" y="7316"/>
                      </a:lnTo>
                      <a:close/>
                      <a:moveTo>
                        <a:pt x="8253" y="7327"/>
                      </a:moveTo>
                      <a:lnTo>
                        <a:pt x="9195" y="10598"/>
                      </a:lnTo>
                      <a:lnTo>
                        <a:pt x="6374" y="8687"/>
                      </a:lnTo>
                      <a:cubicBezTo>
                        <a:pt x="6961" y="8634"/>
                        <a:pt x="7501" y="8359"/>
                        <a:pt x="7882" y="7925"/>
                      </a:cubicBezTo>
                      <a:cubicBezTo>
                        <a:pt x="8041" y="7750"/>
                        <a:pt x="8157" y="7538"/>
                        <a:pt x="8253" y="7327"/>
                      </a:cubicBezTo>
                      <a:close/>
                      <a:moveTo>
                        <a:pt x="8025" y="10608"/>
                      </a:moveTo>
                      <a:lnTo>
                        <a:pt x="8560" y="10968"/>
                      </a:lnTo>
                      <a:cubicBezTo>
                        <a:pt x="7840" y="11339"/>
                        <a:pt x="7035" y="11545"/>
                        <a:pt x="6178" y="11545"/>
                      </a:cubicBezTo>
                      <a:cubicBezTo>
                        <a:pt x="5320" y="11545"/>
                        <a:pt x="4510" y="11339"/>
                        <a:pt x="3796" y="10968"/>
                      </a:cubicBezTo>
                      <a:lnTo>
                        <a:pt x="4330" y="10608"/>
                      </a:lnTo>
                      <a:cubicBezTo>
                        <a:pt x="4902" y="10852"/>
                        <a:pt x="5521" y="10984"/>
                        <a:pt x="6178" y="10984"/>
                      </a:cubicBezTo>
                      <a:cubicBezTo>
                        <a:pt x="6834" y="10984"/>
                        <a:pt x="7459" y="10852"/>
                        <a:pt x="8025" y="10608"/>
                      </a:cubicBezTo>
                      <a:close/>
                      <a:moveTo>
                        <a:pt x="6172" y="1"/>
                      </a:moveTo>
                      <a:cubicBezTo>
                        <a:pt x="6035" y="1"/>
                        <a:pt x="5908" y="86"/>
                        <a:pt x="5860" y="218"/>
                      </a:cubicBezTo>
                      <a:lnTo>
                        <a:pt x="5707" y="641"/>
                      </a:lnTo>
                      <a:cubicBezTo>
                        <a:pt x="3521" y="821"/>
                        <a:pt x="1679" y="2240"/>
                        <a:pt x="890" y="4204"/>
                      </a:cubicBezTo>
                      <a:lnTo>
                        <a:pt x="350" y="4219"/>
                      </a:lnTo>
                      <a:cubicBezTo>
                        <a:pt x="212" y="4230"/>
                        <a:pt x="85" y="4320"/>
                        <a:pt x="43" y="4452"/>
                      </a:cubicBezTo>
                      <a:cubicBezTo>
                        <a:pt x="1" y="4585"/>
                        <a:pt x="43" y="4733"/>
                        <a:pt x="159" y="4818"/>
                      </a:cubicBezTo>
                      <a:lnTo>
                        <a:pt x="609" y="5167"/>
                      </a:lnTo>
                      <a:cubicBezTo>
                        <a:pt x="535" y="5537"/>
                        <a:pt x="493" y="5913"/>
                        <a:pt x="493" y="6305"/>
                      </a:cubicBezTo>
                      <a:cubicBezTo>
                        <a:pt x="493" y="8020"/>
                        <a:pt x="1255" y="9560"/>
                        <a:pt x="2467" y="10608"/>
                      </a:cubicBezTo>
                      <a:lnTo>
                        <a:pt x="2271" y="11302"/>
                      </a:lnTo>
                      <a:cubicBezTo>
                        <a:pt x="2229" y="11434"/>
                        <a:pt x="2282" y="11577"/>
                        <a:pt x="2393" y="11667"/>
                      </a:cubicBezTo>
                      <a:cubicBezTo>
                        <a:pt x="2457" y="11704"/>
                        <a:pt x="2520" y="11730"/>
                        <a:pt x="2594" y="11730"/>
                      </a:cubicBezTo>
                      <a:cubicBezTo>
                        <a:pt x="2658" y="11730"/>
                        <a:pt x="2727" y="11709"/>
                        <a:pt x="2779" y="11672"/>
                      </a:cubicBezTo>
                      <a:lnTo>
                        <a:pt x="3388" y="11259"/>
                      </a:lnTo>
                      <a:cubicBezTo>
                        <a:pt x="4214" y="11730"/>
                        <a:pt x="5167" y="12000"/>
                        <a:pt x="6188" y="12000"/>
                      </a:cubicBezTo>
                      <a:cubicBezTo>
                        <a:pt x="7205" y="12000"/>
                        <a:pt x="8157" y="11730"/>
                        <a:pt x="8983" y="11259"/>
                      </a:cubicBezTo>
                      <a:lnTo>
                        <a:pt x="9592" y="11672"/>
                      </a:lnTo>
                      <a:cubicBezTo>
                        <a:pt x="9652" y="11711"/>
                        <a:pt x="9719" y="11731"/>
                        <a:pt x="9786" y="11731"/>
                      </a:cubicBezTo>
                      <a:cubicBezTo>
                        <a:pt x="9854" y="11731"/>
                        <a:pt x="9922" y="11710"/>
                        <a:pt x="9978" y="11667"/>
                      </a:cubicBezTo>
                      <a:cubicBezTo>
                        <a:pt x="10089" y="11577"/>
                        <a:pt x="10142" y="11439"/>
                        <a:pt x="10105" y="11302"/>
                      </a:cubicBezTo>
                      <a:lnTo>
                        <a:pt x="9904" y="10608"/>
                      </a:lnTo>
                      <a:cubicBezTo>
                        <a:pt x="11111" y="9560"/>
                        <a:pt x="11878" y="8025"/>
                        <a:pt x="11878" y="6305"/>
                      </a:cubicBezTo>
                      <a:cubicBezTo>
                        <a:pt x="11878" y="5913"/>
                        <a:pt x="11836" y="5537"/>
                        <a:pt x="11762" y="5167"/>
                      </a:cubicBezTo>
                      <a:lnTo>
                        <a:pt x="12212" y="4818"/>
                      </a:lnTo>
                      <a:cubicBezTo>
                        <a:pt x="12328" y="4733"/>
                        <a:pt x="12365" y="4585"/>
                        <a:pt x="12328" y="4452"/>
                      </a:cubicBezTo>
                      <a:cubicBezTo>
                        <a:pt x="12265" y="4315"/>
                        <a:pt x="12138" y="4219"/>
                        <a:pt x="12000" y="4219"/>
                      </a:cubicBezTo>
                      <a:lnTo>
                        <a:pt x="11460" y="4204"/>
                      </a:lnTo>
                      <a:cubicBezTo>
                        <a:pt x="10677" y="2245"/>
                        <a:pt x="8835" y="821"/>
                        <a:pt x="6643" y="641"/>
                      </a:cubicBezTo>
                      <a:lnTo>
                        <a:pt x="6490" y="218"/>
                      </a:lnTo>
                      <a:cubicBezTo>
                        <a:pt x="6442" y="86"/>
                        <a:pt x="6315" y="1"/>
                        <a:pt x="6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4"/>
                <p:cNvSpPr/>
                <p:nvPr/>
              </p:nvSpPr>
              <p:spPr>
                <a:xfrm>
                  <a:off x="4311425" y="423450"/>
                  <a:ext cx="72525" cy="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" h="2897" extrusionOk="0">
                      <a:moveTo>
                        <a:pt x="1450" y="1"/>
                      </a:moveTo>
                      <a:cubicBezTo>
                        <a:pt x="651" y="1"/>
                        <a:pt x="0" y="647"/>
                        <a:pt x="0" y="1451"/>
                      </a:cubicBezTo>
                      <a:cubicBezTo>
                        <a:pt x="0" y="2250"/>
                        <a:pt x="651" y="2896"/>
                        <a:pt x="1450" y="2896"/>
                      </a:cubicBezTo>
                      <a:cubicBezTo>
                        <a:pt x="2250" y="2896"/>
                        <a:pt x="2901" y="2250"/>
                        <a:pt x="2901" y="1451"/>
                      </a:cubicBezTo>
                      <a:cubicBezTo>
                        <a:pt x="2901" y="647"/>
                        <a:pt x="2250" y="1"/>
                        <a:pt x="1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94" name="Google Shape;1994;p44"/>
          <p:cNvGrpSpPr/>
          <p:nvPr/>
        </p:nvGrpSpPr>
        <p:grpSpPr>
          <a:xfrm>
            <a:off x="1076552" y="877004"/>
            <a:ext cx="3388860" cy="3669334"/>
            <a:chOff x="1076552" y="877004"/>
            <a:chExt cx="3388860" cy="3669334"/>
          </a:xfrm>
        </p:grpSpPr>
        <p:grpSp>
          <p:nvGrpSpPr>
            <p:cNvPr id="1995" name="Google Shape;1995;p44"/>
            <p:cNvGrpSpPr/>
            <p:nvPr/>
          </p:nvGrpSpPr>
          <p:grpSpPr>
            <a:xfrm>
              <a:off x="1076552" y="877004"/>
              <a:ext cx="3388860" cy="3669334"/>
              <a:chOff x="5520313" y="3112663"/>
              <a:chExt cx="661525" cy="716275"/>
            </a:xfrm>
          </p:grpSpPr>
          <p:sp>
            <p:nvSpPr>
              <p:cNvPr id="1996" name="Google Shape;1996;p44"/>
              <p:cNvSpPr/>
              <p:nvPr/>
            </p:nvSpPr>
            <p:spPr>
              <a:xfrm>
                <a:off x="5520588" y="3112663"/>
                <a:ext cx="660975" cy="714350"/>
              </a:xfrm>
              <a:custGeom>
                <a:avLst/>
                <a:gdLst/>
                <a:ahLst/>
                <a:cxnLst/>
                <a:rect l="l" t="t" r="r" b="b"/>
                <a:pathLst>
                  <a:path w="26439" h="28574" extrusionOk="0">
                    <a:moveTo>
                      <a:pt x="10723" y="3934"/>
                    </a:moveTo>
                    <a:cubicBezTo>
                      <a:pt x="10723" y="3934"/>
                      <a:pt x="10724" y="3934"/>
                      <a:pt x="10725" y="3934"/>
                    </a:cubicBezTo>
                    <a:cubicBezTo>
                      <a:pt x="10831" y="3996"/>
                      <a:pt x="10978" y="4022"/>
                      <a:pt x="11113" y="4062"/>
                    </a:cubicBezTo>
                    <a:cubicBezTo>
                      <a:pt x="11197" y="4088"/>
                      <a:pt x="11271" y="4117"/>
                      <a:pt x="11333" y="4165"/>
                    </a:cubicBezTo>
                    <a:cubicBezTo>
                      <a:pt x="11331" y="4165"/>
                      <a:pt x="11330" y="4165"/>
                      <a:pt x="11328" y="4165"/>
                    </a:cubicBezTo>
                    <a:cubicBezTo>
                      <a:pt x="11270" y="4165"/>
                      <a:pt x="11185" y="4232"/>
                      <a:pt x="11142" y="4267"/>
                    </a:cubicBezTo>
                    <a:cubicBezTo>
                      <a:pt x="11128" y="4275"/>
                      <a:pt x="11117" y="4286"/>
                      <a:pt x="11109" y="4293"/>
                    </a:cubicBezTo>
                    <a:cubicBezTo>
                      <a:pt x="11095" y="4308"/>
                      <a:pt x="11095" y="4315"/>
                      <a:pt x="11106" y="4322"/>
                    </a:cubicBezTo>
                    <a:cubicBezTo>
                      <a:pt x="11114" y="4327"/>
                      <a:pt x="11130" y="4329"/>
                      <a:pt x="11148" y="4329"/>
                    </a:cubicBezTo>
                    <a:cubicBezTo>
                      <a:pt x="11165" y="4329"/>
                      <a:pt x="11185" y="4327"/>
                      <a:pt x="11200" y="4327"/>
                    </a:cubicBezTo>
                    <a:cubicBezTo>
                      <a:pt x="11227" y="4327"/>
                      <a:pt x="11241" y="4331"/>
                      <a:pt x="11208" y="4352"/>
                    </a:cubicBezTo>
                    <a:cubicBezTo>
                      <a:pt x="11168" y="4381"/>
                      <a:pt x="11051" y="4447"/>
                      <a:pt x="11150" y="4447"/>
                    </a:cubicBezTo>
                    <a:cubicBezTo>
                      <a:pt x="11260" y="4447"/>
                      <a:pt x="11164" y="4487"/>
                      <a:pt x="11124" y="4527"/>
                    </a:cubicBezTo>
                    <a:cubicBezTo>
                      <a:pt x="11073" y="4576"/>
                      <a:pt x="11099" y="4674"/>
                      <a:pt x="11060" y="4674"/>
                    </a:cubicBezTo>
                    <a:cubicBezTo>
                      <a:pt x="11052" y="4674"/>
                      <a:pt x="11041" y="4670"/>
                      <a:pt x="11025" y="4659"/>
                    </a:cubicBezTo>
                    <a:cubicBezTo>
                      <a:pt x="10952" y="4608"/>
                      <a:pt x="10886" y="4546"/>
                      <a:pt x="10875" y="4454"/>
                    </a:cubicBezTo>
                    <a:cubicBezTo>
                      <a:pt x="10875" y="4447"/>
                      <a:pt x="10871" y="4440"/>
                      <a:pt x="10871" y="4436"/>
                    </a:cubicBezTo>
                    <a:cubicBezTo>
                      <a:pt x="10871" y="4333"/>
                      <a:pt x="10780" y="4132"/>
                      <a:pt x="10732" y="4051"/>
                    </a:cubicBezTo>
                    <a:cubicBezTo>
                      <a:pt x="10725" y="4034"/>
                      <a:pt x="10704" y="3934"/>
                      <a:pt x="10723" y="3934"/>
                    </a:cubicBezTo>
                    <a:close/>
                    <a:moveTo>
                      <a:pt x="13626" y="10153"/>
                    </a:moveTo>
                    <a:lnTo>
                      <a:pt x="13626" y="10157"/>
                    </a:lnTo>
                    <a:cubicBezTo>
                      <a:pt x="13791" y="10388"/>
                      <a:pt x="13919" y="10608"/>
                      <a:pt x="14131" y="10864"/>
                    </a:cubicBezTo>
                    <a:cubicBezTo>
                      <a:pt x="14153" y="10890"/>
                      <a:pt x="14183" y="10919"/>
                      <a:pt x="14208" y="10945"/>
                    </a:cubicBezTo>
                    <a:cubicBezTo>
                      <a:pt x="13948" y="10809"/>
                      <a:pt x="13732" y="10699"/>
                      <a:pt x="13633" y="10648"/>
                    </a:cubicBezTo>
                    <a:cubicBezTo>
                      <a:pt x="13622" y="10615"/>
                      <a:pt x="13615" y="10589"/>
                      <a:pt x="13607" y="10553"/>
                    </a:cubicBezTo>
                    <a:lnTo>
                      <a:pt x="13607" y="10542"/>
                    </a:lnTo>
                    <a:lnTo>
                      <a:pt x="13626" y="10153"/>
                    </a:lnTo>
                    <a:close/>
                    <a:moveTo>
                      <a:pt x="16955" y="12043"/>
                    </a:moveTo>
                    <a:cubicBezTo>
                      <a:pt x="17171" y="12172"/>
                      <a:pt x="17369" y="12498"/>
                      <a:pt x="17552" y="12794"/>
                    </a:cubicBezTo>
                    <a:cubicBezTo>
                      <a:pt x="17589" y="12860"/>
                      <a:pt x="17626" y="12919"/>
                      <a:pt x="17662" y="12977"/>
                    </a:cubicBezTo>
                    <a:cubicBezTo>
                      <a:pt x="17541" y="12955"/>
                      <a:pt x="17417" y="12937"/>
                      <a:pt x="17289" y="12919"/>
                    </a:cubicBezTo>
                    <a:cubicBezTo>
                      <a:pt x="17303" y="12879"/>
                      <a:pt x="17226" y="12827"/>
                      <a:pt x="17047" y="12776"/>
                    </a:cubicBezTo>
                    <a:cubicBezTo>
                      <a:pt x="17025" y="12567"/>
                      <a:pt x="16900" y="12479"/>
                      <a:pt x="16640" y="12333"/>
                    </a:cubicBezTo>
                    <a:cubicBezTo>
                      <a:pt x="16717" y="12263"/>
                      <a:pt x="16790" y="12190"/>
                      <a:pt x="16823" y="12131"/>
                    </a:cubicBezTo>
                    <a:cubicBezTo>
                      <a:pt x="16860" y="12131"/>
                      <a:pt x="16922" y="12087"/>
                      <a:pt x="16955" y="12043"/>
                    </a:cubicBezTo>
                    <a:close/>
                    <a:moveTo>
                      <a:pt x="9644" y="0"/>
                    </a:moveTo>
                    <a:cubicBezTo>
                      <a:pt x="9611" y="8"/>
                      <a:pt x="9597" y="301"/>
                      <a:pt x="9575" y="517"/>
                    </a:cubicBezTo>
                    <a:cubicBezTo>
                      <a:pt x="9571" y="506"/>
                      <a:pt x="9567" y="495"/>
                      <a:pt x="9560" y="469"/>
                    </a:cubicBezTo>
                    <a:cubicBezTo>
                      <a:pt x="9542" y="337"/>
                      <a:pt x="9564" y="257"/>
                      <a:pt x="9546" y="205"/>
                    </a:cubicBezTo>
                    <a:cubicBezTo>
                      <a:pt x="9542" y="191"/>
                      <a:pt x="9535" y="176"/>
                      <a:pt x="9520" y="169"/>
                    </a:cubicBezTo>
                    <a:cubicBezTo>
                      <a:pt x="9519" y="169"/>
                      <a:pt x="9518" y="168"/>
                      <a:pt x="9517" y="168"/>
                    </a:cubicBezTo>
                    <a:cubicBezTo>
                      <a:pt x="9503" y="168"/>
                      <a:pt x="9489" y="193"/>
                      <a:pt x="9472" y="231"/>
                    </a:cubicBezTo>
                    <a:cubicBezTo>
                      <a:pt x="9450" y="301"/>
                      <a:pt x="9428" y="411"/>
                      <a:pt x="9414" y="495"/>
                    </a:cubicBezTo>
                    <a:cubicBezTo>
                      <a:pt x="9414" y="550"/>
                      <a:pt x="9425" y="685"/>
                      <a:pt x="9447" y="813"/>
                    </a:cubicBezTo>
                    <a:cubicBezTo>
                      <a:pt x="9465" y="909"/>
                      <a:pt x="9487" y="1000"/>
                      <a:pt x="9524" y="1037"/>
                    </a:cubicBezTo>
                    <a:cubicBezTo>
                      <a:pt x="9589" y="1106"/>
                      <a:pt x="9882" y="1246"/>
                      <a:pt x="10040" y="1330"/>
                    </a:cubicBezTo>
                    <a:cubicBezTo>
                      <a:pt x="10106" y="1363"/>
                      <a:pt x="10146" y="1392"/>
                      <a:pt x="10150" y="1399"/>
                    </a:cubicBezTo>
                    <a:cubicBezTo>
                      <a:pt x="10175" y="1660"/>
                      <a:pt x="10113" y="2000"/>
                      <a:pt x="10073" y="2253"/>
                    </a:cubicBezTo>
                    <a:cubicBezTo>
                      <a:pt x="10029" y="2509"/>
                      <a:pt x="9868" y="2608"/>
                      <a:pt x="9817" y="2894"/>
                    </a:cubicBezTo>
                    <a:cubicBezTo>
                      <a:pt x="9773" y="3150"/>
                      <a:pt x="9795" y="3326"/>
                      <a:pt x="9747" y="3601"/>
                    </a:cubicBezTo>
                    <a:cubicBezTo>
                      <a:pt x="9798" y="4055"/>
                      <a:pt x="9743" y="4414"/>
                      <a:pt x="9820" y="4842"/>
                    </a:cubicBezTo>
                    <a:cubicBezTo>
                      <a:pt x="9882" y="5183"/>
                      <a:pt x="9626" y="5593"/>
                      <a:pt x="9670" y="5901"/>
                    </a:cubicBezTo>
                    <a:cubicBezTo>
                      <a:pt x="9743" y="6769"/>
                      <a:pt x="10219" y="7428"/>
                      <a:pt x="10469" y="8245"/>
                    </a:cubicBezTo>
                    <a:cubicBezTo>
                      <a:pt x="10571" y="8589"/>
                      <a:pt x="10296" y="9864"/>
                      <a:pt x="10622" y="10044"/>
                    </a:cubicBezTo>
                    <a:cubicBezTo>
                      <a:pt x="10633" y="10091"/>
                      <a:pt x="10644" y="10238"/>
                      <a:pt x="10655" y="10267"/>
                    </a:cubicBezTo>
                    <a:cubicBezTo>
                      <a:pt x="10659" y="10278"/>
                      <a:pt x="10670" y="10278"/>
                      <a:pt x="10670" y="10285"/>
                    </a:cubicBezTo>
                    <a:cubicBezTo>
                      <a:pt x="10670" y="10311"/>
                      <a:pt x="10674" y="10318"/>
                      <a:pt x="10677" y="10340"/>
                    </a:cubicBezTo>
                    <a:cubicBezTo>
                      <a:pt x="10681" y="10373"/>
                      <a:pt x="10696" y="10351"/>
                      <a:pt x="10688" y="10395"/>
                    </a:cubicBezTo>
                    <a:cubicBezTo>
                      <a:pt x="10652" y="10608"/>
                      <a:pt x="10637" y="10794"/>
                      <a:pt x="10641" y="10970"/>
                    </a:cubicBezTo>
                    <a:cubicBezTo>
                      <a:pt x="10641" y="10989"/>
                      <a:pt x="10641" y="11007"/>
                      <a:pt x="10644" y="11022"/>
                    </a:cubicBezTo>
                    <a:lnTo>
                      <a:pt x="10505" y="10981"/>
                    </a:lnTo>
                    <a:cubicBezTo>
                      <a:pt x="10505" y="10963"/>
                      <a:pt x="10505" y="10941"/>
                      <a:pt x="10509" y="10923"/>
                    </a:cubicBezTo>
                    <a:cubicBezTo>
                      <a:pt x="9835" y="10692"/>
                      <a:pt x="9168" y="10498"/>
                      <a:pt x="8535" y="10370"/>
                    </a:cubicBezTo>
                    <a:cubicBezTo>
                      <a:pt x="7963" y="10253"/>
                      <a:pt x="7345" y="10161"/>
                      <a:pt x="6759" y="10161"/>
                    </a:cubicBezTo>
                    <a:cubicBezTo>
                      <a:pt x="6293" y="10161"/>
                      <a:pt x="5847" y="10219"/>
                      <a:pt x="5458" y="10370"/>
                    </a:cubicBezTo>
                    <a:cubicBezTo>
                      <a:pt x="5227" y="10217"/>
                      <a:pt x="4986" y="10156"/>
                      <a:pt x="4737" y="10156"/>
                    </a:cubicBezTo>
                    <a:cubicBezTo>
                      <a:pt x="3775" y="10156"/>
                      <a:pt x="2704" y="11069"/>
                      <a:pt x="1691" y="11069"/>
                    </a:cubicBezTo>
                    <a:cubicBezTo>
                      <a:pt x="1470" y="11069"/>
                      <a:pt x="1251" y="11025"/>
                      <a:pt x="1037" y="10919"/>
                    </a:cubicBezTo>
                    <a:cubicBezTo>
                      <a:pt x="788" y="10794"/>
                      <a:pt x="634" y="10597"/>
                      <a:pt x="572" y="10381"/>
                    </a:cubicBezTo>
                    <a:cubicBezTo>
                      <a:pt x="513" y="10161"/>
                      <a:pt x="550" y="9919"/>
                      <a:pt x="689" y="9699"/>
                    </a:cubicBezTo>
                    <a:cubicBezTo>
                      <a:pt x="916" y="9332"/>
                      <a:pt x="1414" y="9042"/>
                      <a:pt x="2198" y="9042"/>
                    </a:cubicBezTo>
                    <a:cubicBezTo>
                      <a:pt x="2235" y="9042"/>
                      <a:pt x="2273" y="9042"/>
                      <a:pt x="2312" y="9044"/>
                    </a:cubicBezTo>
                    <a:lnTo>
                      <a:pt x="2359" y="9044"/>
                    </a:lnTo>
                    <a:cubicBezTo>
                      <a:pt x="2421" y="9048"/>
                      <a:pt x="2510" y="9053"/>
                      <a:pt x="2616" y="9053"/>
                    </a:cubicBezTo>
                    <a:cubicBezTo>
                      <a:pt x="2786" y="9053"/>
                      <a:pt x="2998" y="9039"/>
                      <a:pt x="3202" y="8985"/>
                    </a:cubicBezTo>
                    <a:cubicBezTo>
                      <a:pt x="3663" y="8868"/>
                      <a:pt x="4059" y="8567"/>
                      <a:pt x="3894" y="7846"/>
                    </a:cubicBezTo>
                    <a:cubicBezTo>
                      <a:pt x="4088" y="7549"/>
                      <a:pt x="4040" y="7000"/>
                      <a:pt x="3857" y="6568"/>
                    </a:cubicBezTo>
                    <a:cubicBezTo>
                      <a:pt x="3692" y="6183"/>
                      <a:pt x="3399" y="5923"/>
                      <a:pt x="3392" y="5736"/>
                    </a:cubicBezTo>
                    <a:cubicBezTo>
                      <a:pt x="3392" y="5639"/>
                      <a:pt x="3126" y="5095"/>
                      <a:pt x="3110" y="5095"/>
                    </a:cubicBezTo>
                    <a:lnTo>
                      <a:pt x="3110" y="5095"/>
                    </a:lnTo>
                    <a:cubicBezTo>
                      <a:pt x="3107" y="5095"/>
                      <a:pt x="3117" y="5127"/>
                      <a:pt x="3150" y="5205"/>
                    </a:cubicBezTo>
                    <a:cubicBezTo>
                      <a:pt x="3180" y="5264"/>
                      <a:pt x="3202" y="5315"/>
                      <a:pt x="3216" y="5370"/>
                    </a:cubicBezTo>
                    <a:cubicBezTo>
                      <a:pt x="3238" y="5456"/>
                      <a:pt x="3244" y="5489"/>
                      <a:pt x="3239" y="5489"/>
                    </a:cubicBezTo>
                    <a:cubicBezTo>
                      <a:pt x="3228" y="5489"/>
                      <a:pt x="3156" y="5303"/>
                      <a:pt x="3092" y="5223"/>
                    </a:cubicBezTo>
                    <a:cubicBezTo>
                      <a:pt x="3092" y="5223"/>
                      <a:pt x="3092" y="5223"/>
                      <a:pt x="3092" y="5223"/>
                    </a:cubicBezTo>
                    <a:lnTo>
                      <a:pt x="3092" y="5223"/>
                    </a:lnTo>
                    <a:cubicBezTo>
                      <a:pt x="3086" y="5223"/>
                      <a:pt x="3657" y="6522"/>
                      <a:pt x="3636" y="6522"/>
                    </a:cubicBezTo>
                    <a:cubicBezTo>
                      <a:pt x="3634" y="6522"/>
                      <a:pt x="3624" y="6506"/>
                      <a:pt x="3605" y="6469"/>
                    </a:cubicBezTo>
                    <a:cubicBezTo>
                      <a:pt x="3415" y="6103"/>
                      <a:pt x="3080" y="5267"/>
                      <a:pt x="3007" y="5267"/>
                    </a:cubicBezTo>
                    <a:cubicBezTo>
                      <a:pt x="2988" y="5267"/>
                      <a:pt x="2987" y="5329"/>
                      <a:pt x="3015" y="5480"/>
                    </a:cubicBezTo>
                    <a:cubicBezTo>
                      <a:pt x="3018" y="5505"/>
                      <a:pt x="3022" y="5527"/>
                      <a:pt x="3026" y="5542"/>
                    </a:cubicBezTo>
                    <a:cubicBezTo>
                      <a:pt x="3224" y="5956"/>
                      <a:pt x="3572" y="6732"/>
                      <a:pt x="3535" y="6934"/>
                    </a:cubicBezTo>
                    <a:cubicBezTo>
                      <a:pt x="3535" y="6934"/>
                      <a:pt x="3535" y="6934"/>
                      <a:pt x="3535" y="6934"/>
                    </a:cubicBezTo>
                    <a:cubicBezTo>
                      <a:pt x="3523" y="6934"/>
                      <a:pt x="3032" y="5815"/>
                      <a:pt x="2912" y="5590"/>
                    </a:cubicBezTo>
                    <a:cubicBezTo>
                      <a:pt x="2851" y="5466"/>
                      <a:pt x="2808" y="5399"/>
                      <a:pt x="2797" y="5399"/>
                    </a:cubicBezTo>
                    <a:cubicBezTo>
                      <a:pt x="2787" y="5399"/>
                      <a:pt x="2801" y="5453"/>
                      <a:pt x="2850" y="5571"/>
                    </a:cubicBezTo>
                    <a:cubicBezTo>
                      <a:pt x="2853" y="5578"/>
                      <a:pt x="2854" y="5582"/>
                      <a:pt x="2853" y="5582"/>
                    </a:cubicBezTo>
                    <a:cubicBezTo>
                      <a:pt x="2842" y="5582"/>
                      <a:pt x="2692" y="5365"/>
                      <a:pt x="2681" y="5365"/>
                    </a:cubicBezTo>
                    <a:lnTo>
                      <a:pt x="2681" y="5365"/>
                    </a:lnTo>
                    <a:cubicBezTo>
                      <a:pt x="2678" y="5365"/>
                      <a:pt x="2684" y="5379"/>
                      <a:pt x="2703" y="5414"/>
                    </a:cubicBezTo>
                    <a:cubicBezTo>
                      <a:pt x="2752" y="5507"/>
                      <a:pt x="3304" y="6583"/>
                      <a:pt x="3280" y="6583"/>
                    </a:cubicBezTo>
                    <a:cubicBezTo>
                      <a:pt x="3277" y="6583"/>
                      <a:pt x="3262" y="6562"/>
                      <a:pt x="3235" y="6516"/>
                    </a:cubicBezTo>
                    <a:cubicBezTo>
                      <a:pt x="3062" y="6241"/>
                      <a:pt x="2453" y="5147"/>
                      <a:pt x="2412" y="5147"/>
                    </a:cubicBezTo>
                    <a:cubicBezTo>
                      <a:pt x="2403" y="5147"/>
                      <a:pt x="2419" y="5195"/>
                      <a:pt x="2469" y="5308"/>
                    </a:cubicBezTo>
                    <a:cubicBezTo>
                      <a:pt x="2576" y="5552"/>
                      <a:pt x="2980" y="6207"/>
                      <a:pt x="2952" y="6207"/>
                    </a:cubicBezTo>
                    <a:cubicBezTo>
                      <a:pt x="2946" y="6207"/>
                      <a:pt x="2917" y="6173"/>
                      <a:pt x="2857" y="6091"/>
                    </a:cubicBezTo>
                    <a:cubicBezTo>
                      <a:pt x="2808" y="6025"/>
                      <a:pt x="2785" y="5998"/>
                      <a:pt x="2779" y="5998"/>
                    </a:cubicBezTo>
                    <a:lnTo>
                      <a:pt x="2779" y="5998"/>
                    </a:lnTo>
                    <a:cubicBezTo>
                      <a:pt x="2762" y="5998"/>
                      <a:pt x="2942" y="6301"/>
                      <a:pt x="2978" y="6450"/>
                    </a:cubicBezTo>
                    <a:cubicBezTo>
                      <a:pt x="3014" y="6600"/>
                      <a:pt x="3022" y="6657"/>
                      <a:pt x="3013" y="6657"/>
                    </a:cubicBezTo>
                    <a:cubicBezTo>
                      <a:pt x="2989" y="6657"/>
                      <a:pt x="2855" y="6285"/>
                      <a:pt x="2802" y="6161"/>
                    </a:cubicBezTo>
                    <a:cubicBezTo>
                      <a:pt x="2577" y="5635"/>
                      <a:pt x="2441" y="5437"/>
                      <a:pt x="2403" y="5437"/>
                    </a:cubicBezTo>
                    <a:cubicBezTo>
                      <a:pt x="2376" y="5437"/>
                      <a:pt x="2399" y="5535"/>
                      <a:pt x="2473" y="5685"/>
                    </a:cubicBezTo>
                    <a:cubicBezTo>
                      <a:pt x="2507" y="5755"/>
                      <a:pt x="2511" y="5780"/>
                      <a:pt x="2499" y="5780"/>
                    </a:cubicBezTo>
                    <a:cubicBezTo>
                      <a:pt x="2464" y="5780"/>
                      <a:pt x="2299" y="5584"/>
                      <a:pt x="2276" y="5584"/>
                    </a:cubicBezTo>
                    <a:cubicBezTo>
                      <a:pt x="2257" y="5584"/>
                      <a:pt x="2330" y="5710"/>
                      <a:pt x="2634" y="6165"/>
                    </a:cubicBezTo>
                    <a:cubicBezTo>
                      <a:pt x="2703" y="6333"/>
                      <a:pt x="2927" y="6498"/>
                      <a:pt x="2964" y="6901"/>
                    </a:cubicBezTo>
                    <a:cubicBezTo>
                      <a:pt x="3022" y="7505"/>
                      <a:pt x="3253" y="7824"/>
                      <a:pt x="3539" y="7927"/>
                    </a:cubicBezTo>
                    <a:cubicBezTo>
                      <a:pt x="3641" y="8381"/>
                      <a:pt x="3392" y="8567"/>
                      <a:pt x="3110" y="8641"/>
                    </a:cubicBezTo>
                    <a:cubicBezTo>
                      <a:pt x="2944" y="8685"/>
                      <a:pt x="2763" y="8696"/>
                      <a:pt x="2614" y="8696"/>
                    </a:cubicBezTo>
                    <a:cubicBezTo>
                      <a:pt x="2517" y="8696"/>
                      <a:pt x="2434" y="8691"/>
                      <a:pt x="2377" y="8688"/>
                    </a:cubicBezTo>
                    <a:lnTo>
                      <a:pt x="2326" y="8688"/>
                    </a:lnTo>
                    <a:cubicBezTo>
                      <a:pt x="2261" y="8686"/>
                      <a:pt x="2197" y="8685"/>
                      <a:pt x="2134" y="8685"/>
                    </a:cubicBezTo>
                    <a:cubicBezTo>
                      <a:pt x="1232" y="8685"/>
                      <a:pt x="548" y="8929"/>
                      <a:pt x="268" y="9381"/>
                    </a:cubicBezTo>
                    <a:cubicBezTo>
                      <a:pt x="77" y="9681"/>
                      <a:pt x="0" y="10172"/>
                      <a:pt x="85" y="10487"/>
                    </a:cubicBezTo>
                    <a:cubicBezTo>
                      <a:pt x="165" y="10802"/>
                      <a:pt x="499" y="11212"/>
                      <a:pt x="846" y="11384"/>
                    </a:cubicBezTo>
                    <a:cubicBezTo>
                      <a:pt x="1123" y="11521"/>
                      <a:pt x="1395" y="11575"/>
                      <a:pt x="1662" y="11575"/>
                    </a:cubicBezTo>
                    <a:cubicBezTo>
                      <a:pt x="2644" y="11575"/>
                      <a:pt x="3574" y="10851"/>
                      <a:pt x="4508" y="10851"/>
                    </a:cubicBezTo>
                    <a:cubicBezTo>
                      <a:pt x="4578" y="10851"/>
                      <a:pt x="4648" y="10855"/>
                      <a:pt x="4718" y="10864"/>
                    </a:cubicBezTo>
                    <a:cubicBezTo>
                      <a:pt x="4194" y="11424"/>
                      <a:pt x="3960" y="12391"/>
                      <a:pt x="4267" y="13988"/>
                    </a:cubicBezTo>
                    <a:cubicBezTo>
                      <a:pt x="4333" y="14499"/>
                      <a:pt x="4392" y="14935"/>
                      <a:pt x="4074" y="14935"/>
                    </a:cubicBezTo>
                    <a:cubicBezTo>
                      <a:pt x="4055" y="14935"/>
                      <a:pt x="4034" y="14933"/>
                      <a:pt x="4011" y="14930"/>
                    </a:cubicBezTo>
                    <a:cubicBezTo>
                      <a:pt x="3434" y="14843"/>
                      <a:pt x="3284" y="14557"/>
                      <a:pt x="2850" y="14557"/>
                    </a:cubicBezTo>
                    <a:cubicBezTo>
                      <a:pt x="2733" y="14557"/>
                      <a:pt x="2595" y="14578"/>
                      <a:pt x="2421" y="14629"/>
                    </a:cubicBezTo>
                    <a:cubicBezTo>
                      <a:pt x="2231" y="14692"/>
                      <a:pt x="2301" y="15084"/>
                      <a:pt x="2249" y="15417"/>
                    </a:cubicBezTo>
                    <a:cubicBezTo>
                      <a:pt x="2165" y="16010"/>
                      <a:pt x="2121" y="16761"/>
                      <a:pt x="2092" y="17036"/>
                    </a:cubicBezTo>
                    <a:cubicBezTo>
                      <a:pt x="2044" y="17479"/>
                      <a:pt x="2015" y="17959"/>
                      <a:pt x="1865" y="18398"/>
                    </a:cubicBezTo>
                    <a:cubicBezTo>
                      <a:pt x="1722" y="18805"/>
                      <a:pt x="1293" y="18995"/>
                      <a:pt x="1740" y="19087"/>
                    </a:cubicBezTo>
                    <a:cubicBezTo>
                      <a:pt x="1773" y="19226"/>
                      <a:pt x="1751" y="19259"/>
                      <a:pt x="1645" y="19373"/>
                    </a:cubicBezTo>
                    <a:lnTo>
                      <a:pt x="1414" y="19629"/>
                    </a:lnTo>
                    <a:cubicBezTo>
                      <a:pt x="1392" y="19812"/>
                      <a:pt x="1367" y="20757"/>
                      <a:pt x="1649" y="20962"/>
                    </a:cubicBezTo>
                    <a:cubicBezTo>
                      <a:pt x="1934" y="20721"/>
                      <a:pt x="2026" y="20581"/>
                      <a:pt x="2246" y="20380"/>
                    </a:cubicBezTo>
                    <a:cubicBezTo>
                      <a:pt x="2312" y="20318"/>
                      <a:pt x="2290" y="20299"/>
                      <a:pt x="2326" y="20226"/>
                    </a:cubicBezTo>
                    <a:cubicBezTo>
                      <a:pt x="2469" y="19922"/>
                      <a:pt x="2707" y="19556"/>
                      <a:pt x="2949" y="19314"/>
                    </a:cubicBezTo>
                    <a:cubicBezTo>
                      <a:pt x="3095" y="19175"/>
                      <a:pt x="2850" y="17365"/>
                      <a:pt x="3495" y="16878"/>
                    </a:cubicBezTo>
                    <a:cubicBezTo>
                      <a:pt x="3535" y="16860"/>
                      <a:pt x="3586" y="16849"/>
                      <a:pt x="3630" y="16838"/>
                    </a:cubicBezTo>
                    <a:lnTo>
                      <a:pt x="4070" y="16889"/>
                    </a:lnTo>
                    <a:cubicBezTo>
                      <a:pt x="4491" y="17014"/>
                      <a:pt x="4963" y="17307"/>
                      <a:pt x="5238" y="17453"/>
                    </a:cubicBezTo>
                    <a:cubicBezTo>
                      <a:pt x="5694" y="17697"/>
                      <a:pt x="6130" y="17799"/>
                      <a:pt x="6537" y="17799"/>
                    </a:cubicBezTo>
                    <a:cubicBezTo>
                      <a:pt x="7393" y="17799"/>
                      <a:pt x="8121" y="17345"/>
                      <a:pt x="8637" y="16787"/>
                    </a:cubicBezTo>
                    <a:cubicBezTo>
                      <a:pt x="9267" y="17131"/>
                      <a:pt x="10091" y="18168"/>
                      <a:pt x="11278" y="19204"/>
                    </a:cubicBezTo>
                    <a:cubicBezTo>
                      <a:pt x="11392" y="19567"/>
                      <a:pt x="11597" y="19852"/>
                      <a:pt x="11908" y="20025"/>
                    </a:cubicBezTo>
                    <a:cubicBezTo>
                      <a:pt x="11975" y="20059"/>
                      <a:pt x="12053" y="20074"/>
                      <a:pt x="12130" y="20074"/>
                    </a:cubicBezTo>
                    <a:cubicBezTo>
                      <a:pt x="12199" y="20074"/>
                      <a:pt x="12268" y="20062"/>
                      <a:pt x="12329" y="20043"/>
                    </a:cubicBezTo>
                    <a:lnTo>
                      <a:pt x="12337" y="20047"/>
                    </a:lnTo>
                    <a:cubicBezTo>
                      <a:pt x="12344" y="20134"/>
                      <a:pt x="12362" y="20204"/>
                      <a:pt x="12384" y="20244"/>
                    </a:cubicBezTo>
                    <a:cubicBezTo>
                      <a:pt x="12688" y="20651"/>
                      <a:pt x="12934" y="21010"/>
                      <a:pt x="13131" y="21413"/>
                    </a:cubicBezTo>
                    <a:cubicBezTo>
                      <a:pt x="13329" y="21816"/>
                      <a:pt x="13465" y="22263"/>
                      <a:pt x="13600" y="22856"/>
                    </a:cubicBezTo>
                    <a:cubicBezTo>
                      <a:pt x="13787" y="23702"/>
                      <a:pt x="13919" y="23889"/>
                      <a:pt x="14124" y="24508"/>
                    </a:cubicBezTo>
                    <a:cubicBezTo>
                      <a:pt x="14241" y="25021"/>
                      <a:pt x="14358" y="25559"/>
                      <a:pt x="14413" y="26017"/>
                    </a:cubicBezTo>
                    <a:cubicBezTo>
                      <a:pt x="14468" y="26471"/>
                      <a:pt x="14443" y="26841"/>
                      <a:pt x="14252" y="27006"/>
                    </a:cubicBezTo>
                    <a:cubicBezTo>
                      <a:pt x="14153" y="27171"/>
                      <a:pt x="14831" y="27075"/>
                      <a:pt x="14406" y="27434"/>
                    </a:cubicBezTo>
                    <a:cubicBezTo>
                      <a:pt x="14487" y="27643"/>
                      <a:pt x="14446" y="27786"/>
                      <a:pt x="14509" y="27984"/>
                    </a:cubicBezTo>
                    <a:cubicBezTo>
                      <a:pt x="14739" y="28233"/>
                      <a:pt x="15193" y="28445"/>
                      <a:pt x="15516" y="28533"/>
                    </a:cubicBezTo>
                    <a:cubicBezTo>
                      <a:pt x="15517" y="28533"/>
                      <a:pt x="15519" y="28534"/>
                      <a:pt x="15520" y="28534"/>
                    </a:cubicBezTo>
                    <a:cubicBezTo>
                      <a:pt x="15560" y="28534"/>
                      <a:pt x="15389" y="28361"/>
                      <a:pt x="15434" y="28361"/>
                    </a:cubicBezTo>
                    <a:cubicBezTo>
                      <a:pt x="15434" y="28361"/>
                      <a:pt x="15435" y="28361"/>
                      <a:pt x="15435" y="28361"/>
                    </a:cubicBezTo>
                    <a:cubicBezTo>
                      <a:pt x="15486" y="28368"/>
                      <a:pt x="15765" y="28573"/>
                      <a:pt x="15805" y="28573"/>
                    </a:cubicBezTo>
                    <a:cubicBezTo>
                      <a:pt x="15787" y="28277"/>
                      <a:pt x="15596" y="27383"/>
                      <a:pt x="15377" y="27226"/>
                    </a:cubicBezTo>
                    <a:cubicBezTo>
                      <a:pt x="15377" y="26980"/>
                      <a:pt x="15388" y="26933"/>
                      <a:pt x="15322" y="26519"/>
                    </a:cubicBezTo>
                    <a:cubicBezTo>
                      <a:pt x="15252" y="26101"/>
                      <a:pt x="14985" y="25629"/>
                      <a:pt x="14959" y="24643"/>
                    </a:cubicBezTo>
                    <a:cubicBezTo>
                      <a:pt x="15146" y="24325"/>
                      <a:pt x="15032" y="24087"/>
                      <a:pt x="14974" y="23753"/>
                    </a:cubicBezTo>
                    <a:cubicBezTo>
                      <a:pt x="15029" y="23343"/>
                      <a:pt x="15193" y="22717"/>
                      <a:pt x="15296" y="22145"/>
                    </a:cubicBezTo>
                    <a:cubicBezTo>
                      <a:pt x="15589" y="22250"/>
                      <a:pt x="15891" y="22310"/>
                      <a:pt x="16164" y="22310"/>
                    </a:cubicBezTo>
                    <a:cubicBezTo>
                      <a:pt x="16311" y="22310"/>
                      <a:pt x="16450" y="22292"/>
                      <a:pt x="16574" y="22255"/>
                    </a:cubicBezTo>
                    <a:cubicBezTo>
                      <a:pt x="16611" y="22244"/>
                      <a:pt x="16644" y="22233"/>
                      <a:pt x="16681" y="22222"/>
                    </a:cubicBezTo>
                    <a:cubicBezTo>
                      <a:pt x="16944" y="22493"/>
                      <a:pt x="17201" y="22808"/>
                      <a:pt x="17468" y="23211"/>
                    </a:cubicBezTo>
                    <a:cubicBezTo>
                      <a:pt x="17952" y="23947"/>
                      <a:pt x="18142" y="24094"/>
                      <a:pt x="18519" y="24625"/>
                    </a:cubicBezTo>
                    <a:cubicBezTo>
                      <a:pt x="18988" y="25559"/>
                      <a:pt x="19450" y="26618"/>
                      <a:pt x="19149" y="27061"/>
                    </a:cubicBezTo>
                    <a:cubicBezTo>
                      <a:pt x="19083" y="27259"/>
                      <a:pt x="19721" y="26951"/>
                      <a:pt x="19373" y="27442"/>
                    </a:cubicBezTo>
                    <a:cubicBezTo>
                      <a:pt x="19490" y="27625"/>
                      <a:pt x="19483" y="27782"/>
                      <a:pt x="19581" y="27951"/>
                    </a:cubicBezTo>
                    <a:cubicBezTo>
                      <a:pt x="19773" y="28077"/>
                      <a:pt x="20306" y="28204"/>
                      <a:pt x="20626" y="28204"/>
                    </a:cubicBezTo>
                    <a:cubicBezTo>
                      <a:pt x="20631" y="28204"/>
                      <a:pt x="20636" y="28204"/>
                      <a:pt x="20640" y="28204"/>
                    </a:cubicBezTo>
                    <a:cubicBezTo>
                      <a:pt x="20695" y="28204"/>
                      <a:pt x="20479" y="28068"/>
                      <a:pt x="20526" y="28061"/>
                    </a:cubicBezTo>
                    <a:cubicBezTo>
                      <a:pt x="20528" y="28060"/>
                      <a:pt x="20531" y="28060"/>
                      <a:pt x="20533" y="28060"/>
                    </a:cubicBezTo>
                    <a:cubicBezTo>
                      <a:pt x="20592" y="28060"/>
                      <a:pt x="20847" y="28161"/>
                      <a:pt x="20906" y="28161"/>
                    </a:cubicBezTo>
                    <a:cubicBezTo>
                      <a:pt x="20910" y="28161"/>
                      <a:pt x="20913" y="28160"/>
                      <a:pt x="20915" y="28160"/>
                    </a:cubicBezTo>
                    <a:cubicBezTo>
                      <a:pt x="20838" y="27874"/>
                      <a:pt x="20497" y="27035"/>
                      <a:pt x="20266" y="26947"/>
                    </a:cubicBezTo>
                    <a:cubicBezTo>
                      <a:pt x="20186" y="26449"/>
                      <a:pt x="19981" y="25717"/>
                      <a:pt x="19417" y="24493"/>
                    </a:cubicBezTo>
                    <a:cubicBezTo>
                      <a:pt x="19545" y="24120"/>
                      <a:pt x="19362" y="23925"/>
                      <a:pt x="19208" y="23625"/>
                    </a:cubicBezTo>
                    <a:cubicBezTo>
                      <a:pt x="19076" y="22900"/>
                      <a:pt x="18673" y="22222"/>
                      <a:pt x="18373" y="21556"/>
                    </a:cubicBezTo>
                    <a:cubicBezTo>
                      <a:pt x="19266" y="21138"/>
                      <a:pt x="20028" y="20724"/>
                      <a:pt x="20303" y="20684"/>
                    </a:cubicBezTo>
                    <a:cubicBezTo>
                      <a:pt x="20677" y="20816"/>
                      <a:pt x="21193" y="21171"/>
                      <a:pt x="21340" y="21362"/>
                    </a:cubicBezTo>
                    <a:cubicBezTo>
                      <a:pt x="21633" y="21746"/>
                      <a:pt x="22182" y="22219"/>
                      <a:pt x="22482" y="22556"/>
                    </a:cubicBezTo>
                    <a:cubicBezTo>
                      <a:pt x="22464" y="22830"/>
                      <a:pt x="22636" y="23156"/>
                      <a:pt x="22896" y="23244"/>
                    </a:cubicBezTo>
                    <a:cubicBezTo>
                      <a:pt x="22970" y="23268"/>
                      <a:pt x="23094" y="23272"/>
                      <a:pt x="23223" y="23272"/>
                    </a:cubicBezTo>
                    <a:cubicBezTo>
                      <a:pt x="23309" y="23272"/>
                      <a:pt x="23398" y="23270"/>
                      <a:pt x="23476" y="23270"/>
                    </a:cubicBezTo>
                    <a:cubicBezTo>
                      <a:pt x="23554" y="23270"/>
                      <a:pt x="23621" y="23272"/>
                      <a:pt x="23665" y="23281"/>
                    </a:cubicBezTo>
                    <a:cubicBezTo>
                      <a:pt x="23786" y="23259"/>
                      <a:pt x="23973" y="23204"/>
                      <a:pt x="24010" y="23087"/>
                    </a:cubicBezTo>
                    <a:cubicBezTo>
                      <a:pt x="24068" y="23061"/>
                      <a:pt x="24153" y="23061"/>
                      <a:pt x="24314" y="23050"/>
                    </a:cubicBezTo>
                    <a:cubicBezTo>
                      <a:pt x="24460" y="23050"/>
                      <a:pt x="24720" y="22991"/>
                      <a:pt x="24783" y="22863"/>
                    </a:cubicBezTo>
                    <a:cubicBezTo>
                      <a:pt x="24944" y="22548"/>
                      <a:pt x="24995" y="22160"/>
                      <a:pt x="24830" y="21915"/>
                    </a:cubicBezTo>
                    <a:cubicBezTo>
                      <a:pt x="24643" y="21633"/>
                      <a:pt x="24618" y="20519"/>
                      <a:pt x="24632" y="20102"/>
                    </a:cubicBezTo>
                    <a:cubicBezTo>
                      <a:pt x="24654" y="19541"/>
                      <a:pt x="24790" y="19461"/>
                      <a:pt x="24852" y="19069"/>
                    </a:cubicBezTo>
                    <a:cubicBezTo>
                      <a:pt x="24874" y="18940"/>
                      <a:pt x="24834" y="18779"/>
                      <a:pt x="24775" y="18607"/>
                    </a:cubicBezTo>
                    <a:lnTo>
                      <a:pt x="24775" y="18607"/>
                    </a:lnTo>
                    <a:cubicBezTo>
                      <a:pt x="24801" y="18618"/>
                      <a:pt x="24827" y="18633"/>
                      <a:pt x="24848" y="18651"/>
                    </a:cubicBezTo>
                    <a:cubicBezTo>
                      <a:pt x="25044" y="18811"/>
                      <a:pt x="25249" y="18881"/>
                      <a:pt x="25443" y="18881"/>
                    </a:cubicBezTo>
                    <a:cubicBezTo>
                      <a:pt x="25712" y="18881"/>
                      <a:pt x="25960" y="18748"/>
                      <a:pt x="26134" y="18538"/>
                    </a:cubicBezTo>
                    <a:cubicBezTo>
                      <a:pt x="26196" y="18472"/>
                      <a:pt x="26438" y="18281"/>
                      <a:pt x="26244" y="18230"/>
                    </a:cubicBezTo>
                    <a:cubicBezTo>
                      <a:pt x="26054" y="18179"/>
                      <a:pt x="25980" y="18087"/>
                      <a:pt x="25801" y="18010"/>
                    </a:cubicBezTo>
                    <a:cubicBezTo>
                      <a:pt x="25614" y="17926"/>
                      <a:pt x="25446" y="17922"/>
                      <a:pt x="25200" y="17922"/>
                    </a:cubicBezTo>
                    <a:cubicBezTo>
                      <a:pt x="24997" y="17922"/>
                      <a:pt x="24873" y="17963"/>
                      <a:pt x="24749" y="17963"/>
                    </a:cubicBezTo>
                    <a:cubicBezTo>
                      <a:pt x="24676" y="17963"/>
                      <a:pt x="24603" y="17949"/>
                      <a:pt x="24515" y="17904"/>
                    </a:cubicBezTo>
                    <a:cubicBezTo>
                      <a:pt x="24512" y="17893"/>
                      <a:pt x="24504" y="17882"/>
                      <a:pt x="24501" y="17867"/>
                    </a:cubicBezTo>
                    <a:cubicBezTo>
                      <a:pt x="24552" y="17658"/>
                      <a:pt x="24464" y="17582"/>
                      <a:pt x="24424" y="17464"/>
                    </a:cubicBezTo>
                    <a:cubicBezTo>
                      <a:pt x="24468" y="17365"/>
                      <a:pt x="25054" y="17201"/>
                      <a:pt x="25171" y="17135"/>
                    </a:cubicBezTo>
                    <a:cubicBezTo>
                      <a:pt x="25544" y="16930"/>
                      <a:pt x="26097" y="16512"/>
                      <a:pt x="26240" y="16098"/>
                    </a:cubicBezTo>
                    <a:cubicBezTo>
                      <a:pt x="26294" y="15943"/>
                      <a:pt x="26251" y="15892"/>
                      <a:pt x="26177" y="15892"/>
                    </a:cubicBezTo>
                    <a:cubicBezTo>
                      <a:pt x="26085" y="15892"/>
                      <a:pt x="25943" y="15972"/>
                      <a:pt x="25878" y="16029"/>
                    </a:cubicBezTo>
                    <a:cubicBezTo>
                      <a:pt x="25724" y="16164"/>
                      <a:pt x="25548" y="16281"/>
                      <a:pt x="25288" y="16318"/>
                    </a:cubicBezTo>
                    <a:cubicBezTo>
                      <a:pt x="24794" y="16384"/>
                      <a:pt x="24127" y="16574"/>
                      <a:pt x="23680" y="16842"/>
                    </a:cubicBezTo>
                    <a:cubicBezTo>
                      <a:pt x="23565" y="16804"/>
                      <a:pt x="23420" y="16788"/>
                      <a:pt x="23267" y="16788"/>
                    </a:cubicBezTo>
                    <a:cubicBezTo>
                      <a:pt x="23002" y="16788"/>
                      <a:pt x="22711" y="16837"/>
                      <a:pt x="22497" y="16911"/>
                    </a:cubicBezTo>
                    <a:cubicBezTo>
                      <a:pt x="22361" y="16691"/>
                      <a:pt x="22285" y="16457"/>
                      <a:pt x="22266" y="16270"/>
                    </a:cubicBezTo>
                    <a:cubicBezTo>
                      <a:pt x="22226" y="15842"/>
                      <a:pt x="22409" y="15684"/>
                      <a:pt x="22372" y="15219"/>
                    </a:cubicBezTo>
                    <a:cubicBezTo>
                      <a:pt x="22358" y="15055"/>
                      <a:pt x="22325" y="14992"/>
                      <a:pt x="22280" y="14992"/>
                    </a:cubicBezTo>
                    <a:cubicBezTo>
                      <a:pt x="22162" y="14992"/>
                      <a:pt x="21965" y="15441"/>
                      <a:pt x="21856" y="15622"/>
                    </a:cubicBezTo>
                    <a:cubicBezTo>
                      <a:pt x="21625" y="15988"/>
                      <a:pt x="21365" y="16234"/>
                      <a:pt x="21508" y="16768"/>
                    </a:cubicBezTo>
                    <a:cubicBezTo>
                      <a:pt x="21288" y="16659"/>
                      <a:pt x="21036" y="16494"/>
                      <a:pt x="20622" y="16193"/>
                    </a:cubicBezTo>
                    <a:cubicBezTo>
                      <a:pt x="19017" y="15010"/>
                      <a:pt x="19831" y="13410"/>
                      <a:pt x="18362" y="13106"/>
                    </a:cubicBezTo>
                    <a:cubicBezTo>
                      <a:pt x="18241" y="13084"/>
                      <a:pt x="18113" y="13058"/>
                      <a:pt x="17984" y="13032"/>
                    </a:cubicBezTo>
                    <a:cubicBezTo>
                      <a:pt x="17984" y="13029"/>
                      <a:pt x="17981" y="13025"/>
                      <a:pt x="17981" y="13021"/>
                    </a:cubicBezTo>
                    <a:cubicBezTo>
                      <a:pt x="17911" y="12923"/>
                      <a:pt x="17838" y="12802"/>
                      <a:pt x="17761" y="12673"/>
                    </a:cubicBezTo>
                    <a:cubicBezTo>
                      <a:pt x="17508" y="12256"/>
                      <a:pt x="17230" y="11798"/>
                      <a:pt x="16849" y="11750"/>
                    </a:cubicBezTo>
                    <a:cubicBezTo>
                      <a:pt x="16823" y="11732"/>
                      <a:pt x="16790" y="11710"/>
                      <a:pt x="16765" y="11692"/>
                    </a:cubicBezTo>
                    <a:cubicBezTo>
                      <a:pt x="16692" y="11619"/>
                      <a:pt x="16746" y="11582"/>
                      <a:pt x="16681" y="11512"/>
                    </a:cubicBezTo>
                    <a:cubicBezTo>
                      <a:pt x="16647" y="11479"/>
                      <a:pt x="16340" y="11430"/>
                      <a:pt x="16272" y="11430"/>
                    </a:cubicBezTo>
                    <a:cubicBezTo>
                      <a:pt x="16265" y="11430"/>
                      <a:pt x="16261" y="11431"/>
                      <a:pt x="16259" y="11432"/>
                    </a:cubicBezTo>
                    <a:cubicBezTo>
                      <a:pt x="16245" y="11421"/>
                      <a:pt x="16252" y="11366"/>
                      <a:pt x="16241" y="11355"/>
                    </a:cubicBezTo>
                    <a:cubicBezTo>
                      <a:pt x="15933" y="11055"/>
                      <a:pt x="15714" y="10772"/>
                      <a:pt x="15362" y="10498"/>
                    </a:cubicBezTo>
                    <a:cubicBezTo>
                      <a:pt x="15285" y="10388"/>
                      <a:pt x="15179" y="10245"/>
                      <a:pt x="15175" y="10128"/>
                    </a:cubicBezTo>
                    <a:cubicBezTo>
                      <a:pt x="15175" y="9974"/>
                      <a:pt x="14886" y="9787"/>
                      <a:pt x="14736" y="9674"/>
                    </a:cubicBezTo>
                    <a:cubicBezTo>
                      <a:pt x="14593" y="9564"/>
                      <a:pt x="14648" y="9567"/>
                      <a:pt x="14629" y="9458"/>
                    </a:cubicBezTo>
                    <a:cubicBezTo>
                      <a:pt x="14194" y="8795"/>
                      <a:pt x="13567" y="7150"/>
                      <a:pt x="13216" y="6721"/>
                    </a:cubicBezTo>
                    <a:cubicBezTo>
                      <a:pt x="13194" y="6692"/>
                      <a:pt x="13175" y="6670"/>
                      <a:pt x="13157" y="6656"/>
                    </a:cubicBezTo>
                    <a:lnTo>
                      <a:pt x="12655" y="6117"/>
                    </a:lnTo>
                    <a:lnTo>
                      <a:pt x="12684" y="6073"/>
                    </a:lnTo>
                    <a:lnTo>
                      <a:pt x="12985" y="5568"/>
                    </a:lnTo>
                    <a:cubicBezTo>
                      <a:pt x="12979" y="5560"/>
                      <a:pt x="12982" y="5558"/>
                      <a:pt x="12990" y="5558"/>
                    </a:cubicBezTo>
                    <a:cubicBezTo>
                      <a:pt x="13020" y="5558"/>
                      <a:pt x="13116" y="5593"/>
                      <a:pt x="13126" y="5593"/>
                    </a:cubicBezTo>
                    <a:cubicBezTo>
                      <a:pt x="13128" y="5593"/>
                      <a:pt x="13127" y="5592"/>
                      <a:pt x="13124" y="5590"/>
                    </a:cubicBezTo>
                    <a:cubicBezTo>
                      <a:pt x="13216" y="5586"/>
                      <a:pt x="13263" y="5311"/>
                      <a:pt x="13282" y="5190"/>
                    </a:cubicBezTo>
                    <a:lnTo>
                      <a:pt x="13307" y="5066"/>
                    </a:lnTo>
                    <a:cubicBezTo>
                      <a:pt x="13618" y="5267"/>
                      <a:pt x="13886" y="5612"/>
                      <a:pt x="14208" y="5787"/>
                    </a:cubicBezTo>
                    <a:cubicBezTo>
                      <a:pt x="14216" y="5751"/>
                      <a:pt x="14223" y="5707"/>
                      <a:pt x="14223" y="5667"/>
                    </a:cubicBezTo>
                    <a:cubicBezTo>
                      <a:pt x="14227" y="5311"/>
                      <a:pt x="13915" y="4846"/>
                      <a:pt x="13604" y="4696"/>
                    </a:cubicBezTo>
                    <a:lnTo>
                      <a:pt x="13626" y="4560"/>
                    </a:lnTo>
                    <a:lnTo>
                      <a:pt x="13681" y="4234"/>
                    </a:lnTo>
                    <a:cubicBezTo>
                      <a:pt x="13699" y="4132"/>
                      <a:pt x="13692" y="4073"/>
                      <a:pt x="13710" y="3985"/>
                    </a:cubicBezTo>
                    <a:cubicBezTo>
                      <a:pt x="13717" y="3930"/>
                      <a:pt x="13710" y="3901"/>
                      <a:pt x="13703" y="3865"/>
                    </a:cubicBezTo>
                    <a:cubicBezTo>
                      <a:pt x="13699" y="3839"/>
                      <a:pt x="13699" y="3817"/>
                      <a:pt x="13703" y="3784"/>
                    </a:cubicBezTo>
                    <a:cubicBezTo>
                      <a:pt x="13282" y="3308"/>
                      <a:pt x="12849" y="3169"/>
                      <a:pt x="12139" y="3044"/>
                    </a:cubicBezTo>
                    <a:cubicBezTo>
                      <a:pt x="12029" y="3227"/>
                      <a:pt x="11589" y="3597"/>
                      <a:pt x="11556" y="3791"/>
                    </a:cubicBezTo>
                    <a:cubicBezTo>
                      <a:pt x="11388" y="3766"/>
                      <a:pt x="11186" y="3740"/>
                      <a:pt x="11007" y="3729"/>
                    </a:cubicBezTo>
                    <a:cubicBezTo>
                      <a:pt x="10998" y="3729"/>
                      <a:pt x="10988" y="3728"/>
                      <a:pt x="10978" y="3728"/>
                    </a:cubicBezTo>
                    <a:cubicBezTo>
                      <a:pt x="10921" y="3728"/>
                      <a:pt x="10850" y="3734"/>
                      <a:pt x="10783" y="3734"/>
                    </a:cubicBezTo>
                    <a:cubicBezTo>
                      <a:pt x="10742" y="3734"/>
                      <a:pt x="10702" y="3732"/>
                      <a:pt x="10666" y="3725"/>
                    </a:cubicBezTo>
                    <a:cubicBezTo>
                      <a:pt x="10688" y="3667"/>
                      <a:pt x="10707" y="3608"/>
                      <a:pt x="10714" y="3553"/>
                    </a:cubicBezTo>
                    <a:cubicBezTo>
                      <a:pt x="10747" y="3396"/>
                      <a:pt x="10740" y="3260"/>
                      <a:pt x="10699" y="3103"/>
                    </a:cubicBezTo>
                    <a:cubicBezTo>
                      <a:pt x="10674" y="3004"/>
                      <a:pt x="10655" y="2931"/>
                      <a:pt x="10637" y="2839"/>
                    </a:cubicBezTo>
                    <a:cubicBezTo>
                      <a:pt x="10622" y="2773"/>
                      <a:pt x="10589" y="2681"/>
                      <a:pt x="10604" y="2612"/>
                    </a:cubicBezTo>
                    <a:cubicBezTo>
                      <a:pt x="10622" y="2517"/>
                      <a:pt x="10637" y="2319"/>
                      <a:pt x="10692" y="2227"/>
                    </a:cubicBezTo>
                    <a:cubicBezTo>
                      <a:pt x="10699" y="2209"/>
                      <a:pt x="10732" y="2092"/>
                      <a:pt x="10740" y="2073"/>
                    </a:cubicBezTo>
                    <a:cubicBezTo>
                      <a:pt x="10751" y="1997"/>
                      <a:pt x="10820" y="1898"/>
                      <a:pt x="10762" y="1843"/>
                    </a:cubicBezTo>
                    <a:cubicBezTo>
                      <a:pt x="10743" y="1824"/>
                      <a:pt x="10692" y="1802"/>
                      <a:pt x="10659" y="1780"/>
                    </a:cubicBezTo>
                    <a:cubicBezTo>
                      <a:pt x="10655" y="1777"/>
                      <a:pt x="10652" y="1777"/>
                      <a:pt x="10648" y="1769"/>
                    </a:cubicBezTo>
                    <a:cubicBezTo>
                      <a:pt x="10619" y="1751"/>
                      <a:pt x="10575" y="1729"/>
                      <a:pt x="10545" y="1714"/>
                    </a:cubicBezTo>
                    <a:cubicBezTo>
                      <a:pt x="10538" y="1652"/>
                      <a:pt x="10542" y="1583"/>
                      <a:pt x="10545" y="1520"/>
                    </a:cubicBezTo>
                    <a:cubicBezTo>
                      <a:pt x="10560" y="1301"/>
                      <a:pt x="10611" y="1103"/>
                      <a:pt x="10469" y="1015"/>
                    </a:cubicBezTo>
                    <a:cubicBezTo>
                      <a:pt x="10458" y="1011"/>
                      <a:pt x="10454" y="1008"/>
                      <a:pt x="10439" y="1000"/>
                    </a:cubicBezTo>
                    <a:cubicBezTo>
                      <a:pt x="10274" y="927"/>
                      <a:pt x="10110" y="901"/>
                      <a:pt x="9978" y="817"/>
                    </a:cubicBezTo>
                    <a:cubicBezTo>
                      <a:pt x="9919" y="791"/>
                      <a:pt x="9923" y="682"/>
                      <a:pt x="9937" y="634"/>
                    </a:cubicBezTo>
                    <a:cubicBezTo>
                      <a:pt x="9945" y="623"/>
                      <a:pt x="9956" y="608"/>
                      <a:pt x="9970" y="594"/>
                    </a:cubicBezTo>
                    <a:cubicBezTo>
                      <a:pt x="10014" y="539"/>
                      <a:pt x="10080" y="480"/>
                      <a:pt x="10091" y="451"/>
                    </a:cubicBezTo>
                    <a:cubicBezTo>
                      <a:pt x="10121" y="403"/>
                      <a:pt x="10135" y="319"/>
                      <a:pt x="10084" y="319"/>
                    </a:cubicBezTo>
                    <a:cubicBezTo>
                      <a:pt x="9996" y="359"/>
                      <a:pt x="9897" y="484"/>
                      <a:pt x="9835" y="506"/>
                    </a:cubicBezTo>
                    <a:cubicBezTo>
                      <a:pt x="9835" y="469"/>
                      <a:pt x="9817" y="444"/>
                      <a:pt x="9835" y="323"/>
                    </a:cubicBezTo>
                    <a:cubicBezTo>
                      <a:pt x="9850" y="242"/>
                      <a:pt x="9864" y="169"/>
                      <a:pt x="9846" y="114"/>
                    </a:cubicBezTo>
                    <a:cubicBezTo>
                      <a:pt x="9842" y="99"/>
                      <a:pt x="9835" y="81"/>
                      <a:pt x="9828" y="74"/>
                    </a:cubicBezTo>
                    <a:cubicBezTo>
                      <a:pt x="9825" y="65"/>
                      <a:pt x="9795" y="24"/>
                      <a:pt x="9774" y="24"/>
                    </a:cubicBezTo>
                    <a:cubicBezTo>
                      <a:pt x="9768" y="24"/>
                      <a:pt x="9762" y="29"/>
                      <a:pt x="9758" y="41"/>
                    </a:cubicBezTo>
                    <a:cubicBezTo>
                      <a:pt x="9743" y="85"/>
                      <a:pt x="9732" y="150"/>
                      <a:pt x="9718" y="220"/>
                    </a:cubicBezTo>
                    <a:lnTo>
                      <a:pt x="9718" y="172"/>
                    </a:lnTo>
                    <a:cubicBezTo>
                      <a:pt x="9718" y="136"/>
                      <a:pt x="9710" y="110"/>
                      <a:pt x="9707" y="85"/>
                    </a:cubicBezTo>
                    <a:cubicBezTo>
                      <a:pt x="9692" y="41"/>
                      <a:pt x="9677" y="11"/>
                      <a:pt x="9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1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7" name="Google Shape;1997;p44"/>
              <p:cNvGrpSpPr/>
              <p:nvPr/>
            </p:nvGrpSpPr>
            <p:grpSpPr>
              <a:xfrm>
                <a:off x="5520313" y="3112663"/>
                <a:ext cx="661525" cy="716275"/>
                <a:chOff x="6424563" y="3112663"/>
                <a:chExt cx="661525" cy="716275"/>
              </a:xfrm>
            </p:grpSpPr>
            <p:sp>
              <p:nvSpPr>
                <p:cNvPr id="1998" name="Google Shape;1998;p44"/>
                <p:cNvSpPr/>
                <p:nvPr/>
              </p:nvSpPr>
              <p:spPr>
                <a:xfrm>
                  <a:off x="6485525" y="3368238"/>
                  <a:ext cx="562075" cy="35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3" h="14399" extrusionOk="0">
                      <a:moveTo>
                        <a:pt x="4648" y="0"/>
                      </a:moveTo>
                      <a:lnTo>
                        <a:pt x="3183" y="227"/>
                      </a:lnTo>
                      <a:lnTo>
                        <a:pt x="2564" y="480"/>
                      </a:lnTo>
                      <a:lnTo>
                        <a:pt x="2062" y="1212"/>
                      </a:lnTo>
                      <a:lnTo>
                        <a:pt x="1971" y="2359"/>
                      </a:lnTo>
                      <a:lnTo>
                        <a:pt x="2246" y="4282"/>
                      </a:lnTo>
                      <a:lnTo>
                        <a:pt x="2062" y="4326"/>
                      </a:lnTo>
                      <a:lnTo>
                        <a:pt x="1879" y="4740"/>
                      </a:lnTo>
                      <a:lnTo>
                        <a:pt x="1238" y="4740"/>
                      </a:lnTo>
                      <a:lnTo>
                        <a:pt x="550" y="4417"/>
                      </a:lnTo>
                      <a:lnTo>
                        <a:pt x="139" y="4465"/>
                      </a:lnTo>
                      <a:lnTo>
                        <a:pt x="0" y="4875"/>
                      </a:lnTo>
                      <a:lnTo>
                        <a:pt x="92" y="6479"/>
                      </a:lnTo>
                      <a:lnTo>
                        <a:pt x="3663" y="6890"/>
                      </a:lnTo>
                      <a:lnTo>
                        <a:pt x="6641" y="6249"/>
                      </a:lnTo>
                      <a:lnTo>
                        <a:pt x="8197" y="7439"/>
                      </a:lnTo>
                      <a:lnTo>
                        <a:pt x="9981" y="9545"/>
                      </a:lnTo>
                      <a:lnTo>
                        <a:pt x="10212" y="10186"/>
                      </a:lnTo>
                      <a:lnTo>
                        <a:pt x="11128" y="11743"/>
                      </a:lnTo>
                      <a:lnTo>
                        <a:pt x="11586" y="13072"/>
                      </a:lnTo>
                      <a:lnTo>
                        <a:pt x="11629" y="13757"/>
                      </a:lnTo>
                      <a:lnTo>
                        <a:pt x="12135" y="14398"/>
                      </a:lnTo>
                      <a:lnTo>
                        <a:pt x="12593" y="13988"/>
                      </a:lnTo>
                      <a:lnTo>
                        <a:pt x="12501" y="13666"/>
                      </a:lnTo>
                      <a:lnTo>
                        <a:pt x="12454" y="13347"/>
                      </a:lnTo>
                      <a:lnTo>
                        <a:pt x="12868" y="11424"/>
                      </a:lnTo>
                      <a:lnTo>
                        <a:pt x="14651" y="11193"/>
                      </a:lnTo>
                      <a:lnTo>
                        <a:pt x="16940" y="10325"/>
                      </a:lnTo>
                      <a:lnTo>
                        <a:pt x="18087" y="10278"/>
                      </a:lnTo>
                      <a:lnTo>
                        <a:pt x="18636" y="10644"/>
                      </a:lnTo>
                      <a:lnTo>
                        <a:pt x="19827" y="11974"/>
                      </a:lnTo>
                      <a:lnTo>
                        <a:pt x="20101" y="12292"/>
                      </a:lnTo>
                      <a:lnTo>
                        <a:pt x="20193" y="12615"/>
                      </a:lnTo>
                      <a:lnTo>
                        <a:pt x="20559" y="12842"/>
                      </a:lnTo>
                      <a:lnTo>
                        <a:pt x="21153" y="12933"/>
                      </a:lnTo>
                      <a:lnTo>
                        <a:pt x="21519" y="12842"/>
                      </a:lnTo>
                      <a:lnTo>
                        <a:pt x="21658" y="12798"/>
                      </a:lnTo>
                      <a:lnTo>
                        <a:pt x="22068" y="12750"/>
                      </a:lnTo>
                      <a:lnTo>
                        <a:pt x="22299" y="12431"/>
                      </a:lnTo>
                      <a:lnTo>
                        <a:pt x="22482" y="11926"/>
                      </a:lnTo>
                      <a:lnTo>
                        <a:pt x="22251" y="11607"/>
                      </a:lnTo>
                      <a:lnTo>
                        <a:pt x="22068" y="10278"/>
                      </a:lnTo>
                      <a:lnTo>
                        <a:pt x="22068" y="9545"/>
                      </a:lnTo>
                      <a:lnTo>
                        <a:pt x="22299" y="8860"/>
                      </a:lnTo>
                      <a:lnTo>
                        <a:pt x="22208" y="8219"/>
                      </a:lnTo>
                      <a:lnTo>
                        <a:pt x="21977" y="7714"/>
                      </a:lnTo>
                      <a:lnTo>
                        <a:pt x="21933" y="7073"/>
                      </a:lnTo>
                      <a:lnTo>
                        <a:pt x="21427" y="6754"/>
                      </a:lnTo>
                      <a:lnTo>
                        <a:pt x="21109" y="6615"/>
                      </a:lnTo>
                      <a:lnTo>
                        <a:pt x="20625" y="6637"/>
                      </a:lnTo>
                      <a:lnTo>
                        <a:pt x="20032" y="6776"/>
                      </a:lnTo>
                      <a:lnTo>
                        <a:pt x="19299" y="6685"/>
                      </a:lnTo>
                      <a:lnTo>
                        <a:pt x="18200" y="6271"/>
                      </a:lnTo>
                      <a:lnTo>
                        <a:pt x="16871" y="4945"/>
                      </a:lnTo>
                      <a:lnTo>
                        <a:pt x="16461" y="3480"/>
                      </a:lnTo>
                      <a:lnTo>
                        <a:pt x="14996" y="2974"/>
                      </a:lnTo>
                      <a:lnTo>
                        <a:pt x="14355" y="2608"/>
                      </a:lnTo>
                      <a:lnTo>
                        <a:pt x="8630" y="1007"/>
                      </a:lnTo>
                      <a:lnTo>
                        <a:pt x="8311" y="824"/>
                      </a:lnTo>
                      <a:lnTo>
                        <a:pt x="7853" y="685"/>
                      </a:lnTo>
                      <a:lnTo>
                        <a:pt x="5699" y="183"/>
                      </a:lnTo>
                      <a:lnTo>
                        <a:pt x="46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4"/>
                <p:cNvSpPr/>
                <p:nvPr/>
              </p:nvSpPr>
              <p:spPr>
                <a:xfrm>
                  <a:off x="6666325" y="3137663"/>
                  <a:ext cx="21675" cy="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283" extrusionOk="0">
                      <a:moveTo>
                        <a:pt x="37" y="0"/>
                      </a:moveTo>
                      <a:cubicBezTo>
                        <a:pt x="17" y="0"/>
                        <a:pt x="0" y="4"/>
                        <a:pt x="13" y="15"/>
                      </a:cubicBezTo>
                      <a:cubicBezTo>
                        <a:pt x="53" y="55"/>
                        <a:pt x="240" y="139"/>
                        <a:pt x="401" y="202"/>
                      </a:cubicBezTo>
                      <a:cubicBezTo>
                        <a:pt x="515" y="249"/>
                        <a:pt x="610" y="282"/>
                        <a:pt x="621" y="282"/>
                      </a:cubicBezTo>
                      <a:cubicBezTo>
                        <a:pt x="867" y="275"/>
                        <a:pt x="790" y="198"/>
                        <a:pt x="618" y="136"/>
                      </a:cubicBezTo>
                      <a:cubicBezTo>
                        <a:pt x="508" y="92"/>
                        <a:pt x="368" y="73"/>
                        <a:pt x="259" y="55"/>
                      </a:cubicBezTo>
                      <a:cubicBezTo>
                        <a:pt x="182" y="44"/>
                        <a:pt x="112" y="30"/>
                        <a:pt x="86" y="8"/>
                      </a:cubicBezTo>
                      <a:cubicBezTo>
                        <a:pt x="83" y="4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4"/>
                <p:cNvSpPr/>
                <p:nvPr/>
              </p:nvSpPr>
              <p:spPr>
                <a:xfrm>
                  <a:off x="6671850" y="3172463"/>
                  <a:ext cx="9375" cy="6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2703" extrusionOk="0">
                      <a:moveTo>
                        <a:pt x="270" y="1"/>
                      </a:moveTo>
                      <a:cubicBezTo>
                        <a:pt x="57" y="1"/>
                        <a:pt x="1" y="1027"/>
                        <a:pt x="1" y="1311"/>
                      </a:cubicBezTo>
                      <a:cubicBezTo>
                        <a:pt x="1" y="1718"/>
                        <a:pt x="78" y="2135"/>
                        <a:pt x="78" y="2564"/>
                      </a:cubicBezTo>
                      <a:cubicBezTo>
                        <a:pt x="78" y="2664"/>
                        <a:pt x="79" y="2702"/>
                        <a:pt x="82" y="2702"/>
                      </a:cubicBezTo>
                      <a:cubicBezTo>
                        <a:pt x="86" y="2702"/>
                        <a:pt x="95" y="2562"/>
                        <a:pt x="107" y="2454"/>
                      </a:cubicBezTo>
                      <a:cubicBezTo>
                        <a:pt x="140" y="2154"/>
                        <a:pt x="169" y="1905"/>
                        <a:pt x="96" y="1612"/>
                      </a:cubicBezTo>
                      <a:cubicBezTo>
                        <a:pt x="42" y="1402"/>
                        <a:pt x="54" y="1349"/>
                        <a:pt x="85" y="1349"/>
                      </a:cubicBezTo>
                      <a:cubicBezTo>
                        <a:pt x="115" y="1349"/>
                        <a:pt x="163" y="1402"/>
                        <a:pt x="181" y="1402"/>
                      </a:cubicBezTo>
                      <a:cubicBezTo>
                        <a:pt x="187" y="1402"/>
                        <a:pt x="189" y="1397"/>
                        <a:pt x="188" y="1385"/>
                      </a:cubicBezTo>
                      <a:cubicBezTo>
                        <a:pt x="184" y="1344"/>
                        <a:pt x="162" y="1289"/>
                        <a:pt x="147" y="1253"/>
                      </a:cubicBezTo>
                      <a:cubicBezTo>
                        <a:pt x="134" y="1218"/>
                        <a:pt x="133" y="1206"/>
                        <a:pt x="138" y="1206"/>
                      </a:cubicBezTo>
                      <a:cubicBezTo>
                        <a:pt x="149" y="1206"/>
                        <a:pt x="188" y="1253"/>
                        <a:pt x="207" y="1253"/>
                      </a:cubicBezTo>
                      <a:cubicBezTo>
                        <a:pt x="226" y="1253"/>
                        <a:pt x="224" y="1201"/>
                        <a:pt x="147" y="989"/>
                      </a:cubicBezTo>
                      <a:cubicBezTo>
                        <a:pt x="71" y="769"/>
                        <a:pt x="224" y="916"/>
                        <a:pt x="224" y="799"/>
                      </a:cubicBezTo>
                      <a:cubicBezTo>
                        <a:pt x="224" y="708"/>
                        <a:pt x="185" y="633"/>
                        <a:pt x="227" y="633"/>
                      </a:cubicBezTo>
                      <a:cubicBezTo>
                        <a:pt x="237" y="633"/>
                        <a:pt x="253" y="638"/>
                        <a:pt x="276" y="648"/>
                      </a:cubicBezTo>
                      <a:cubicBezTo>
                        <a:pt x="278" y="650"/>
                        <a:pt x="280" y="650"/>
                        <a:pt x="282" y="650"/>
                      </a:cubicBezTo>
                      <a:cubicBezTo>
                        <a:pt x="347" y="650"/>
                        <a:pt x="204" y="109"/>
                        <a:pt x="375" y="73"/>
                      </a:cubicBezTo>
                      <a:cubicBezTo>
                        <a:pt x="336" y="23"/>
                        <a:pt x="301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44"/>
                <p:cNvSpPr/>
                <p:nvPr/>
              </p:nvSpPr>
              <p:spPr>
                <a:xfrm>
                  <a:off x="6993075" y="3593938"/>
                  <a:ext cx="7075" cy="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182" extrusionOk="0">
                      <a:moveTo>
                        <a:pt x="239" y="1"/>
                      </a:moveTo>
                      <a:cubicBezTo>
                        <a:pt x="216" y="46"/>
                        <a:pt x="176" y="141"/>
                        <a:pt x="52" y="141"/>
                      </a:cubicBezTo>
                      <a:cubicBezTo>
                        <a:pt x="36" y="141"/>
                        <a:pt x="19" y="140"/>
                        <a:pt x="1" y="136"/>
                      </a:cubicBezTo>
                      <a:lnTo>
                        <a:pt x="1" y="136"/>
                      </a:lnTo>
                      <a:cubicBezTo>
                        <a:pt x="53" y="169"/>
                        <a:pt x="93" y="182"/>
                        <a:pt x="133" y="182"/>
                      </a:cubicBezTo>
                      <a:cubicBezTo>
                        <a:pt x="177" y="182"/>
                        <a:pt x="221" y="167"/>
                        <a:pt x="283" y="147"/>
                      </a:cubicBezTo>
                      <a:cubicBezTo>
                        <a:pt x="246" y="114"/>
                        <a:pt x="276" y="30"/>
                        <a:pt x="2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44"/>
                <p:cNvSpPr/>
                <p:nvPr/>
              </p:nvSpPr>
              <p:spPr>
                <a:xfrm>
                  <a:off x="6717925" y="3192138"/>
                  <a:ext cx="41325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1056" extrusionOk="0">
                      <a:moveTo>
                        <a:pt x="487" y="1"/>
                      </a:moveTo>
                      <a:cubicBezTo>
                        <a:pt x="352" y="1"/>
                        <a:pt x="41" y="396"/>
                        <a:pt x="0" y="521"/>
                      </a:cubicBezTo>
                      <a:cubicBezTo>
                        <a:pt x="6" y="519"/>
                        <a:pt x="13" y="518"/>
                        <a:pt x="23" y="518"/>
                      </a:cubicBezTo>
                      <a:cubicBezTo>
                        <a:pt x="178" y="518"/>
                        <a:pt x="853" y="741"/>
                        <a:pt x="1326" y="1055"/>
                      </a:cubicBezTo>
                      <a:cubicBezTo>
                        <a:pt x="1326" y="704"/>
                        <a:pt x="1154" y="697"/>
                        <a:pt x="1026" y="495"/>
                      </a:cubicBezTo>
                      <a:cubicBezTo>
                        <a:pt x="980" y="424"/>
                        <a:pt x="1028" y="399"/>
                        <a:pt x="1114" y="399"/>
                      </a:cubicBezTo>
                      <a:cubicBezTo>
                        <a:pt x="1284" y="399"/>
                        <a:pt x="1606" y="496"/>
                        <a:pt x="1652" y="521"/>
                      </a:cubicBezTo>
                      <a:cubicBezTo>
                        <a:pt x="1319" y="162"/>
                        <a:pt x="854" y="8"/>
                        <a:pt x="4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44"/>
                <p:cNvSpPr/>
                <p:nvPr/>
              </p:nvSpPr>
              <p:spPr>
                <a:xfrm>
                  <a:off x="6696950" y="3208438"/>
                  <a:ext cx="71450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1303" extrusionOk="0">
                      <a:moveTo>
                        <a:pt x="4" y="1"/>
                      </a:moveTo>
                      <a:cubicBezTo>
                        <a:pt x="1" y="1"/>
                        <a:pt x="63" y="23"/>
                        <a:pt x="154" y="59"/>
                      </a:cubicBezTo>
                      <a:cubicBezTo>
                        <a:pt x="202" y="77"/>
                        <a:pt x="250" y="96"/>
                        <a:pt x="301" y="114"/>
                      </a:cubicBezTo>
                      <a:cubicBezTo>
                        <a:pt x="491" y="184"/>
                        <a:pt x="715" y="272"/>
                        <a:pt x="814" y="319"/>
                      </a:cubicBezTo>
                      <a:cubicBezTo>
                        <a:pt x="1290" y="550"/>
                        <a:pt x="1810" y="759"/>
                        <a:pt x="2293" y="946"/>
                      </a:cubicBezTo>
                      <a:cubicBezTo>
                        <a:pt x="2357" y="970"/>
                        <a:pt x="2761" y="1303"/>
                        <a:pt x="2825" y="1303"/>
                      </a:cubicBezTo>
                      <a:cubicBezTo>
                        <a:pt x="2857" y="1303"/>
                        <a:pt x="2805" y="1220"/>
                        <a:pt x="2583" y="975"/>
                      </a:cubicBezTo>
                      <a:cubicBezTo>
                        <a:pt x="2055" y="396"/>
                        <a:pt x="759" y="1"/>
                        <a:pt x="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44"/>
                <p:cNvSpPr/>
                <p:nvPr/>
              </p:nvSpPr>
              <p:spPr>
                <a:xfrm>
                  <a:off x="6714950" y="3239363"/>
                  <a:ext cx="242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818" extrusionOk="0">
                      <a:moveTo>
                        <a:pt x="17" y="0"/>
                      </a:moveTo>
                      <a:cubicBezTo>
                        <a:pt x="0" y="0"/>
                        <a:pt x="0" y="13"/>
                        <a:pt x="46" y="49"/>
                      </a:cubicBezTo>
                      <a:cubicBezTo>
                        <a:pt x="105" y="100"/>
                        <a:pt x="160" y="199"/>
                        <a:pt x="196" y="251"/>
                      </a:cubicBezTo>
                      <a:cubicBezTo>
                        <a:pt x="328" y="412"/>
                        <a:pt x="449" y="602"/>
                        <a:pt x="570" y="756"/>
                      </a:cubicBezTo>
                      <a:cubicBezTo>
                        <a:pt x="609" y="802"/>
                        <a:pt x="636" y="818"/>
                        <a:pt x="662" y="818"/>
                      </a:cubicBezTo>
                      <a:cubicBezTo>
                        <a:pt x="712" y="818"/>
                        <a:pt x="755" y="756"/>
                        <a:pt x="870" y="756"/>
                      </a:cubicBezTo>
                      <a:cubicBezTo>
                        <a:pt x="969" y="756"/>
                        <a:pt x="797" y="657"/>
                        <a:pt x="760" y="635"/>
                      </a:cubicBezTo>
                      <a:cubicBezTo>
                        <a:pt x="478" y="467"/>
                        <a:pt x="310" y="269"/>
                        <a:pt x="101" y="42"/>
                      </a:cubicBezTo>
                      <a:cubicBezTo>
                        <a:pt x="95" y="25"/>
                        <a:pt x="39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44"/>
                <p:cNvSpPr/>
                <p:nvPr/>
              </p:nvSpPr>
              <p:spPr>
                <a:xfrm>
                  <a:off x="6796300" y="3425247"/>
                  <a:ext cx="15328" cy="1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5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4" y="55"/>
                        <a:pt x="81" y="106"/>
                        <a:pt x="103" y="154"/>
                      </a:cubicBezTo>
                      <a:cubicBezTo>
                        <a:pt x="125" y="198"/>
                        <a:pt x="161" y="275"/>
                        <a:pt x="198" y="355"/>
                      </a:cubicBezTo>
                      <a:cubicBezTo>
                        <a:pt x="268" y="268"/>
                        <a:pt x="337" y="176"/>
                        <a:pt x="410" y="88"/>
                      </a:cubicBezTo>
                      <a:cubicBezTo>
                        <a:pt x="271" y="55"/>
                        <a:pt x="136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44"/>
                <p:cNvSpPr/>
                <p:nvPr/>
              </p:nvSpPr>
              <p:spPr>
                <a:xfrm>
                  <a:off x="6688002" y="3377414"/>
                  <a:ext cx="121525" cy="6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2" h="2386" extrusionOk="0">
                      <a:moveTo>
                        <a:pt x="769" y="0"/>
                      </a:moveTo>
                      <a:cubicBezTo>
                        <a:pt x="618" y="0"/>
                        <a:pt x="474" y="4"/>
                        <a:pt x="351" y="4"/>
                      </a:cubicBezTo>
                      <a:cubicBezTo>
                        <a:pt x="181" y="4"/>
                        <a:pt x="1" y="172"/>
                        <a:pt x="156" y="172"/>
                      </a:cubicBezTo>
                      <a:cubicBezTo>
                        <a:pt x="190" y="172"/>
                        <a:pt x="242" y="164"/>
                        <a:pt x="315" y="143"/>
                      </a:cubicBezTo>
                      <a:cubicBezTo>
                        <a:pt x="426" y="110"/>
                        <a:pt x="504" y="97"/>
                        <a:pt x="551" y="97"/>
                      </a:cubicBezTo>
                      <a:cubicBezTo>
                        <a:pt x="692" y="97"/>
                        <a:pt x="566" y="212"/>
                        <a:pt x="278" y="278"/>
                      </a:cubicBezTo>
                      <a:cubicBezTo>
                        <a:pt x="229" y="291"/>
                        <a:pt x="93" y="412"/>
                        <a:pt x="136" y="412"/>
                      </a:cubicBezTo>
                      <a:cubicBezTo>
                        <a:pt x="142" y="412"/>
                        <a:pt x="150" y="410"/>
                        <a:pt x="161" y="406"/>
                      </a:cubicBezTo>
                      <a:cubicBezTo>
                        <a:pt x="214" y="388"/>
                        <a:pt x="520" y="299"/>
                        <a:pt x="617" y="299"/>
                      </a:cubicBezTo>
                      <a:cubicBezTo>
                        <a:pt x="654" y="299"/>
                        <a:pt x="661" y="311"/>
                        <a:pt x="615" y="344"/>
                      </a:cubicBezTo>
                      <a:cubicBezTo>
                        <a:pt x="410" y="491"/>
                        <a:pt x="963" y="564"/>
                        <a:pt x="1183" y="696"/>
                      </a:cubicBezTo>
                      <a:cubicBezTo>
                        <a:pt x="1348" y="795"/>
                        <a:pt x="1505" y="912"/>
                        <a:pt x="1655" y="1029"/>
                      </a:cubicBezTo>
                      <a:cubicBezTo>
                        <a:pt x="1842" y="1172"/>
                        <a:pt x="2029" y="1318"/>
                        <a:pt x="2227" y="1458"/>
                      </a:cubicBezTo>
                      <a:cubicBezTo>
                        <a:pt x="2340" y="1535"/>
                        <a:pt x="2465" y="1608"/>
                        <a:pt x="2593" y="1670"/>
                      </a:cubicBezTo>
                      <a:cubicBezTo>
                        <a:pt x="2615" y="1681"/>
                        <a:pt x="2633" y="1692"/>
                        <a:pt x="2659" y="1707"/>
                      </a:cubicBezTo>
                      <a:cubicBezTo>
                        <a:pt x="2979" y="1913"/>
                        <a:pt x="3199" y="2386"/>
                        <a:pt x="3567" y="2386"/>
                      </a:cubicBezTo>
                      <a:cubicBezTo>
                        <a:pt x="3578" y="2386"/>
                        <a:pt x="3589" y="2385"/>
                        <a:pt x="3600" y="2384"/>
                      </a:cubicBezTo>
                      <a:cubicBezTo>
                        <a:pt x="4021" y="2359"/>
                        <a:pt x="3875" y="2143"/>
                        <a:pt x="3655" y="1864"/>
                      </a:cubicBezTo>
                      <a:cubicBezTo>
                        <a:pt x="3629" y="1828"/>
                        <a:pt x="3596" y="1791"/>
                        <a:pt x="3564" y="1751"/>
                      </a:cubicBezTo>
                      <a:cubicBezTo>
                        <a:pt x="3549" y="1732"/>
                        <a:pt x="3531" y="1707"/>
                        <a:pt x="3512" y="1688"/>
                      </a:cubicBezTo>
                      <a:cubicBezTo>
                        <a:pt x="3344" y="1480"/>
                        <a:pt x="3161" y="1264"/>
                        <a:pt x="2956" y="1062"/>
                      </a:cubicBezTo>
                      <a:lnTo>
                        <a:pt x="2871" y="978"/>
                      </a:lnTo>
                      <a:cubicBezTo>
                        <a:pt x="2805" y="916"/>
                        <a:pt x="2736" y="850"/>
                        <a:pt x="2662" y="791"/>
                      </a:cubicBezTo>
                      <a:cubicBezTo>
                        <a:pt x="2597" y="736"/>
                        <a:pt x="2531" y="681"/>
                        <a:pt x="2465" y="634"/>
                      </a:cubicBezTo>
                      <a:cubicBezTo>
                        <a:pt x="2347" y="542"/>
                        <a:pt x="2227" y="458"/>
                        <a:pt x="2102" y="388"/>
                      </a:cubicBezTo>
                      <a:cubicBezTo>
                        <a:pt x="2081" y="375"/>
                        <a:pt x="2172" y="373"/>
                        <a:pt x="2241" y="373"/>
                      </a:cubicBezTo>
                      <a:cubicBezTo>
                        <a:pt x="2268" y="373"/>
                        <a:pt x="2292" y="373"/>
                        <a:pt x="2304" y="373"/>
                      </a:cubicBezTo>
                      <a:cubicBezTo>
                        <a:pt x="2337" y="373"/>
                        <a:pt x="2128" y="223"/>
                        <a:pt x="1952" y="209"/>
                      </a:cubicBezTo>
                      <a:cubicBezTo>
                        <a:pt x="1952" y="209"/>
                        <a:pt x="1948" y="209"/>
                        <a:pt x="1948" y="205"/>
                      </a:cubicBezTo>
                      <a:cubicBezTo>
                        <a:pt x="1679" y="24"/>
                        <a:pt x="1192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4"/>
                <p:cNvSpPr/>
                <p:nvPr/>
              </p:nvSpPr>
              <p:spPr>
                <a:xfrm>
                  <a:off x="6683775" y="3316513"/>
                  <a:ext cx="46875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934" extrusionOk="0">
                      <a:moveTo>
                        <a:pt x="248" y="1"/>
                      </a:moveTo>
                      <a:cubicBezTo>
                        <a:pt x="236" y="1"/>
                        <a:pt x="234" y="21"/>
                        <a:pt x="249" y="73"/>
                      </a:cubicBezTo>
                      <a:cubicBezTo>
                        <a:pt x="275" y="179"/>
                        <a:pt x="333" y="245"/>
                        <a:pt x="348" y="318"/>
                      </a:cubicBezTo>
                      <a:cubicBezTo>
                        <a:pt x="348" y="838"/>
                        <a:pt x="0" y="1571"/>
                        <a:pt x="604" y="1648"/>
                      </a:cubicBezTo>
                      <a:cubicBezTo>
                        <a:pt x="637" y="1651"/>
                        <a:pt x="764" y="1723"/>
                        <a:pt x="811" y="1723"/>
                      </a:cubicBezTo>
                      <a:cubicBezTo>
                        <a:pt x="823" y="1723"/>
                        <a:pt x="829" y="1718"/>
                        <a:pt x="828" y="1706"/>
                      </a:cubicBezTo>
                      <a:cubicBezTo>
                        <a:pt x="826" y="1682"/>
                        <a:pt x="841" y="1672"/>
                        <a:pt x="866" y="1672"/>
                      </a:cubicBezTo>
                      <a:cubicBezTo>
                        <a:pt x="957" y="1672"/>
                        <a:pt x="1178" y="1796"/>
                        <a:pt x="1229" y="1796"/>
                      </a:cubicBezTo>
                      <a:cubicBezTo>
                        <a:pt x="1252" y="1796"/>
                        <a:pt x="1241" y="1771"/>
                        <a:pt x="1169" y="1699"/>
                      </a:cubicBezTo>
                      <a:cubicBezTo>
                        <a:pt x="1160" y="1691"/>
                        <a:pt x="1162" y="1687"/>
                        <a:pt x="1172" y="1687"/>
                      </a:cubicBezTo>
                      <a:cubicBezTo>
                        <a:pt x="1238" y="1687"/>
                        <a:pt x="1671" y="1860"/>
                        <a:pt x="1751" y="1912"/>
                      </a:cubicBezTo>
                      <a:cubicBezTo>
                        <a:pt x="1775" y="1927"/>
                        <a:pt x="1788" y="1933"/>
                        <a:pt x="1793" y="1933"/>
                      </a:cubicBezTo>
                      <a:cubicBezTo>
                        <a:pt x="1821" y="1933"/>
                        <a:pt x="1514" y="1676"/>
                        <a:pt x="1476" y="1648"/>
                      </a:cubicBezTo>
                      <a:cubicBezTo>
                        <a:pt x="1245" y="1487"/>
                        <a:pt x="1040" y="1260"/>
                        <a:pt x="821" y="985"/>
                      </a:cubicBezTo>
                      <a:cubicBezTo>
                        <a:pt x="804" y="963"/>
                        <a:pt x="801" y="954"/>
                        <a:pt x="809" y="954"/>
                      </a:cubicBezTo>
                      <a:cubicBezTo>
                        <a:pt x="852" y="954"/>
                        <a:pt x="1219" y="1245"/>
                        <a:pt x="1278" y="1289"/>
                      </a:cubicBezTo>
                      <a:cubicBezTo>
                        <a:pt x="1421" y="1395"/>
                        <a:pt x="1560" y="1509"/>
                        <a:pt x="1707" y="1604"/>
                      </a:cubicBezTo>
                      <a:cubicBezTo>
                        <a:pt x="1795" y="1663"/>
                        <a:pt x="1854" y="1708"/>
                        <a:pt x="1864" y="1708"/>
                      </a:cubicBezTo>
                      <a:cubicBezTo>
                        <a:pt x="1875" y="1708"/>
                        <a:pt x="1835" y="1661"/>
                        <a:pt x="1725" y="1534"/>
                      </a:cubicBezTo>
                      <a:cubicBezTo>
                        <a:pt x="1531" y="1300"/>
                        <a:pt x="1385" y="1076"/>
                        <a:pt x="1136" y="886"/>
                      </a:cubicBezTo>
                      <a:cubicBezTo>
                        <a:pt x="843" y="674"/>
                        <a:pt x="579" y="472"/>
                        <a:pt x="388" y="164"/>
                      </a:cubicBezTo>
                      <a:cubicBezTo>
                        <a:pt x="370" y="130"/>
                        <a:pt x="277" y="1"/>
                        <a:pt x="2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4"/>
                <p:cNvSpPr/>
                <p:nvPr/>
              </p:nvSpPr>
              <p:spPr>
                <a:xfrm>
                  <a:off x="6694750" y="3364663"/>
                  <a:ext cx="4297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510" extrusionOk="0">
                      <a:moveTo>
                        <a:pt x="34" y="0"/>
                      </a:moveTo>
                      <a:cubicBezTo>
                        <a:pt x="34" y="169"/>
                        <a:pt x="1" y="249"/>
                        <a:pt x="111" y="323"/>
                      </a:cubicBezTo>
                      <a:cubicBezTo>
                        <a:pt x="217" y="388"/>
                        <a:pt x="477" y="399"/>
                        <a:pt x="709" y="399"/>
                      </a:cubicBezTo>
                      <a:cubicBezTo>
                        <a:pt x="830" y="399"/>
                        <a:pt x="943" y="396"/>
                        <a:pt x="1023" y="396"/>
                      </a:cubicBezTo>
                      <a:cubicBezTo>
                        <a:pt x="1253" y="396"/>
                        <a:pt x="1499" y="509"/>
                        <a:pt x="1707" y="509"/>
                      </a:cubicBezTo>
                      <a:cubicBezTo>
                        <a:pt x="1718" y="509"/>
                        <a:pt x="1154" y="308"/>
                        <a:pt x="916" y="249"/>
                      </a:cubicBezTo>
                      <a:cubicBezTo>
                        <a:pt x="766" y="205"/>
                        <a:pt x="554" y="198"/>
                        <a:pt x="426" y="132"/>
                      </a:cubicBezTo>
                      <a:cubicBezTo>
                        <a:pt x="305" y="73"/>
                        <a:pt x="195" y="11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4"/>
                <p:cNvSpPr/>
                <p:nvPr/>
              </p:nvSpPr>
              <p:spPr>
                <a:xfrm>
                  <a:off x="6717900" y="3334538"/>
                  <a:ext cx="30625" cy="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507" extrusionOk="0">
                      <a:moveTo>
                        <a:pt x="26" y="1"/>
                      </a:moveTo>
                      <a:cubicBezTo>
                        <a:pt x="0" y="1"/>
                        <a:pt x="89" y="96"/>
                        <a:pt x="115" y="121"/>
                      </a:cubicBezTo>
                      <a:cubicBezTo>
                        <a:pt x="137" y="143"/>
                        <a:pt x="225" y="183"/>
                        <a:pt x="214" y="194"/>
                      </a:cubicBezTo>
                      <a:cubicBezTo>
                        <a:pt x="488" y="575"/>
                        <a:pt x="818" y="967"/>
                        <a:pt x="1100" y="1366"/>
                      </a:cubicBezTo>
                      <a:cubicBezTo>
                        <a:pt x="1170" y="1468"/>
                        <a:pt x="1201" y="1507"/>
                        <a:pt x="1209" y="1507"/>
                      </a:cubicBezTo>
                      <a:cubicBezTo>
                        <a:pt x="1224" y="1507"/>
                        <a:pt x="1117" y="1310"/>
                        <a:pt x="1049" y="1183"/>
                      </a:cubicBezTo>
                      <a:cubicBezTo>
                        <a:pt x="910" y="934"/>
                        <a:pt x="672" y="418"/>
                        <a:pt x="404" y="286"/>
                      </a:cubicBezTo>
                      <a:cubicBezTo>
                        <a:pt x="283" y="227"/>
                        <a:pt x="166" y="66"/>
                        <a:pt x="45" y="7"/>
                      </a:cubicBezTo>
                      <a:cubicBezTo>
                        <a:pt x="36" y="3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4"/>
                <p:cNvSpPr/>
                <p:nvPr/>
              </p:nvSpPr>
              <p:spPr>
                <a:xfrm>
                  <a:off x="6698775" y="3231013"/>
                  <a:ext cx="49025" cy="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2862" extrusionOk="0">
                      <a:moveTo>
                        <a:pt x="51" y="0"/>
                      </a:moveTo>
                      <a:cubicBezTo>
                        <a:pt x="34" y="0"/>
                        <a:pt x="20" y="6"/>
                        <a:pt x="8" y="17"/>
                      </a:cubicBezTo>
                      <a:cubicBezTo>
                        <a:pt x="1" y="237"/>
                        <a:pt x="345" y="530"/>
                        <a:pt x="459" y="764"/>
                      </a:cubicBezTo>
                      <a:cubicBezTo>
                        <a:pt x="682" y="1229"/>
                        <a:pt x="862" y="1610"/>
                        <a:pt x="1162" y="2061"/>
                      </a:cubicBezTo>
                      <a:cubicBezTo>
                        <a:pt x="1162" y="2061"/>
                        <a:pt x="1163" y="2062"/>
                        <a:pt x="1163" y="2062"/>
                      </a:cubicBezTo>
                      <a:cubicBezTo>
                        <a:pt x="1169" y="2062"/>
                        <a:pt x="970" y="1591"/>
                        <a:pt x="1008" y="1591"/>
                      </a:cubicBezTo>
                      <a:cubicBezTo>
                        <a:pt x="1012" y="1591"/>
                        <a:pt x="1019" y="1597"/>
                        <a:pt x="1030" y="1610"/>
                      </a:cubicBezTo>
                      <a:cubicBezTo>
                        <a:pt x="1136" y="1738"/>
                        <a:pt x="1268" y="1936"/>
                        <a:pt x="1382" y="2072"/>
                      </a:cubicBezTo>
                      <a:cubicBezTo>
                        <a:pt x="1516" y="2238"/>
                        <a:pt x="1908" y="2862"/>
                        <a:pt x="1946" y="2862"/>
                      </a:cubicBezTo>
                      <a:cubicBezTo>
                        <a:pt x="1960" y="2862"/>
                        <a:pt x="1928" y="2780"/>
                        <a:pt x="1821" y="2566"/>
                      </a:cubicBezTo>
                      <a:cubicBezTo>
                        <a:pt x="1711" y="2346"/>
                        <a:pt x="1620" y="1922"/>
                        <a:pt x="1470" y="1753"/>
                      </a:cubicBezTo>
                      <a:cubicBezTo>
                        <a:pt x="1279" y="1541"/>
                        <a:pt x="1126" y="1345"/>
                        <a:pt x="1166" y="1345"/>
                      </a:cubicBezTo>
                      <a:cubicBezTo>
                        <a:pt x="1188" y="1345"/>
                        <a:pt x="1270" y="1405"/>
                        <a:pt x="1437" y="1555"/>
                      </a:cubicBezTo>
                      <a:cubicBezTo>
                        <a:pt x="1470" y="1583"/>
                        <a:pt x="1590" y="1679"/>
                        <a:pt x="1613" y="1679"/>
                      </a:cubicBezTo>
                      <a:cubicBezTo>
                        <a:pt x="1623" y="1679"/>
                        <a:pt x="1614" y="1660"/>
                        <a:pt x="1572" y="1610"/>
                      </a:cubicBezTo>
                      <a:cubicBezTo>
                        <a:pt x="1506" y="1537"/>
                        <a:pt x="1462" y="1434"/>
                        <a:pt x="1374" y="1383"/>
                      </a:cubicBezTo>
                      <a:cubicBezTo>
                        <a:pt x="1147" y="1239"/>
                        <a:pt x="31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4"/>
                <p:cNvSpPr/>
                <p:nvPr/>
              </p:nvSpPr>
              <p:spPr>
                <a:xfrm>
                  <a:off x="6841550" y="3409513"/>
                  <a:ext cx="6800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177" extrusionOk="0">
                      <a:moveTo>
                        <a:pt x="26" y="1"/>
                      </a:moveTo>
                      <a:cubicBezTo>
                        <a:pt x="19" y="1"/>
                        <a:pt x="17" y="6"/>
                        <a:pt x="7" y="30"/>
                      </a:cubicBezTo>
                      <a:cubicBezTo>
                        <a:pt x="4" y="38"/>
                        <a:pt x="0" y="122"/>
                        <a:pt x="4" y="125"/>
                      </a:cubicBezTo>
                      <a:cubicBezTo>
                        <a:pt x="4" y="125"/>
                        <a:pt x="7" y="129"/>
                        <a:pt x="11" y="129"/>
                      </a:cubicBezTo>
                      <a:cubicBezTo>
                        <a:pt x="33" y="147"/>
                        <a:pt x="95" y="162"/>
                        <a:pt x="114" y="166"/>
                      </a:cubicBezTo>
                      <a:cubicBezTo>
                        <a:pt x="129" y="173"/>
                        <a:pt x="146" y="177"/>
                        <a:pt x="161" y="177"/>
                      </a:cubicBezTo>
                      <a:cubicBezTo>
                        <a:pt x="193" y="177"/>
                        <a:pt x="222" y="162"/>
                        <a:pt x="242" y="133"/>
                      </a:cubicBezTo>
                      <a:cubicBezTo>
                        <a:pt x="242" y="129"/>
                        <a:pt x="245" y="129"/>
                        <a:pt x="245" y="129"/>
                      </a:cubicBezTo>
                      <a:cubicBezTo>
                        <a:pt x="267" y="89"/>
                        <a:pt x="271" y="78"/>
                        <a:pt x="253" y="41"/>
                      </a:cubicBezTo>
                      <a:cubicBezTo>
                        <a:pt x="269" y="16"/>
                        <a:pt x="211" y="12"/>
                        <a:pt x="162" y="12"/>
                      </a:cubicBezTo>
                      <a:cubicBezTo>
                        <a:pt x="145" y="12"/>
                        <a:pt x="129" y="13"/>
                        <a:pt x="117" y="13"/>
                      </a:cubicBezTo>
                      <a:cubicBezTo>
                        <a:pt x="110" y="13"/>
                        <a:pt x="105" y="12"/>
                        <a:pt x="103" y="12"/>
                      </a:cubicBezTo>
                      <a:cubicBezTo>
                        <a:pt x="95" y="12"/>
                        <a:pt x="77" y="5"/>
                        <a:pt x="66" y="5"/>
                      </a:cubicBezTo>
                      <a:cubicBezTo>
                        <a:pt x="43" y="5"/>
                        <a:pt x="3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4"/>
                <p:cNvSpPr/>
                <p:nvPr/>
              </p:nvSpPr>
              <p:spPr>
                <a:xfrm>
                  <a:off x="6834500" y="3413813"/>
                  <a:ext cx="10050" cy="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153" extrusionOk="0">
                      <a:moveTo>
                        <a:pt x="37" y="0"/>
                      </a:moveTo>
                      <a:cubicBezTo>
                        <a:pt x="16" y="0"/>
                        <a:pt x="0" y="8"/>
                        <a:pt x="7" y="41"/>
                      </a:cubicBezTo>
                      <a:cubicBezTo>
                        <a:pt x="7" y="52"/>
                        <a:pt x="15" y="60"/>
                        <a:pt x="18" y="67"/>
                      </a:cubicBezTo>
                      <a:cubicBezTo>
                        <a:pt x="37" y="100"/>
                        <a:pt x="81" y="100"/>
                        <a:pt x="117" y="115"/>
                      </a:cubicBezTo>
                      <a:cubicBezTo>
                        <a:pt x="171" y="134"/>
                        <a:pt x="228" y="153"/>
                        <a:pt x="282" y="153"/>
                      </a:cubicBezTo>
                      <a:cubicBezTo>
                        <a:pt x="291" y="153"/>
                        <a:pt x="299" y="152"/>
                        <a:pt x="308" y="151"/>
                      </a:cubicBezTo>
                      <a:cubicBezTo>
                        <a:pt x="348" y="144"/>
                        <a:pt x="363" y="137"/>
                        <a:pt x="396" y="82"/>
                      </a:cubicBezTo>
                      <a:cubicBezTo>
                        <a:pt x="401" y="38"/>
                        <a:pt x="332" y="34"/>
                        <a:pt x="291" y="34"/>
                      </a:cubicBezTo>
                      <a:cubicBezTo>
                        <a:pt x="281" y="34"/>
                        <a:pt x="272" y="34"/>
                        <a:pt x="267" y="34"/>
                      </a:cubicBezTo>
                      <a:cubicBezTo>
                        <a:pt x="227" y="30"/>
                        <a:pt x="179" y="16"/>
                        <a:pt x="139" y="12"/>
                      </a:cubicBezTo>
                      <a:cubicBezTo>
                        <a:pt x="121" y="8"/>
                        <a:pt x="106" y="8"/>
                        <a:pt x="92" y="8"/>
                      </a:cubicBezTo>
                      <a:cubicBezTo>
                        <a:pt x="82" y="8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4"/>
                <p:cNvSpPr/>
                <p:nvPr/>
              </p:nvSpPr>
              <p:spPr>
                <a:xfrm>
                  <a:off x="6678625" y="3154038"/>
                  <a:ext cx="8375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690" extrusionOk="0">
                      <a:moveTo>
                        <a:pt x="99" y="1"/>
                      </a:moveTo>
                      <a:cubicBezTo>
                        <a:pt x="74" y="1"/>
                        <a:pt x="82" y="140"/>
                        <a:pt x="82" y="169"/>
                      </a:cubicBezTo>
                      <a:cubicBezTo>
                        <a:pt x="82" y="261"/>
                        <a:pt x="60" y="407"/>
                        <a:pt x="34" y="473"/>
                      </a:cubicBezTo>
                      <a:cubicBezTo>
                        <a:pt x="19" y="510"/>
                        <a:pt x="1" y="532"/>
                        <a:pt x="1" y="572"/>
                      </a:cubicBezTo>
                      <a:cubicBezTo>
                        <a:pt x="1" y="638"/>
                        <a:pt x="107" y="638"/>
                        <a:pt x="133" y="675"/>
                      </a:cubicBezTo>
                      <a:cubicBezTo>
                        <a:pt x="142" y="685"/>
                        <a:pt x="150" y="690"/>
                        <a:pt x="156" y="690"/>
                      </a:cubicBezTo>
                      <a:cubicBezTo>
                        <a:pt x="184" y="690"/>
                        <a:pt x="184" y="598"/>
                        <a:pt x="184" y="565"/>
                      </a:cubicBezTo>
                      <a:cubicBezTo>
                        <a:pt x="184" y="455"/>
                        <a:pt x="202" y="389"/>
                        <a:pt x="235" y="301"/>
                      </a:cubicBezTo>
                      <a:cubicBezTo>
                        <a:pt x="265" y="224"/>
                        <a:pt x="334" y="169"/>
                        <a:pt x="316" y="92"/>
                      </a:cubicBezTo>
                      <a:cubicBezTo>
                        <a:pt x="257" y="67"/>
                        <a:pt x="151" y="5"/>
                        <a:pt x="100" y="1"/>
                      </a:cubicBezTo>
                      <a:cubicBezTo>
                        <a:pt x="100" y="1"/>
                        <a:pt x="99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4"/>
                <p:cNvSpPr/>
                <p:nvPr/>
              </p:nvSpPr>
              <p:spPr>
                <a:xfrm>
                  <a:off x="6825525" y="3517938"/>
                  <a:ext cx="17675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1063" extrusionOk="0">
                      <a:moveTo>
                        <a:pt x="374" y="1"/>
                      </a:moveTo>
                      <a:cubicBezTo>
                        <a:pt x="121" y="26"/>
                        <a:pt x="0" y="165"/>
                        <a:pt x="4" y="429"/>
                      </a:cubicBezTo>
                      <a:cubicBezTo>
                        <a:pt x="4" y="462"/>
                        <a:pt x="7" y="499"/>
                        <a:pt x="11" y="535"/>
                      </a:cubicBezTo>
                      <a:cubicBezTo>
                        <a:pt x="18" y="517"/>
                        <a:pt x="29" y="495"/>
                        <a:pt x="40" y="473"/>
                      </a:cubicBezTo>
                      <a:cubicBezTo>
                        <a:pt x="121" y="334"/>
                        <a:pt x="267" y="261"/>
                        <a:pt x="330" y="228"/>
                      </a:cubicBezTo>
                      <a:cubicBezTo>
                        <a:pt x="330" y="228"/>
                        <a:pt x="330" y="228"/>
                        <a:pt x="331" y="228"/>
                      </a:cubicBezTo>
                      <a:cubicBezTo>
                        <a:pt x="343" y="228"/>
                        <a:pt x="226" y="394"/>
                        <a:pt x="165" y="609"/>
                      </a:cubicBezTo>
                      <a:cubicBezTo>
                        <a:pt x="117" y="752"/>
                        <a:pt x="95" y="913"/>
                        <a:pt x="147" y="1063"/>
                      </a:cubicBezTo>
                      <a:cubicBezTo>
                        <a:pt x="147" y="1004"/>
                        <a:pt x="154" y="949"/>
                        <a:pt x="169" y="894"/>
                      </a:cubicBezTo>
                      <a:cubicBezTo>
                        <a:pt x="256" y="535"/>
                        <a:pt x="608" y="253"/>
                        <a:pt x="707" y="184"/>
                      </a:cubicBezTo>
                      <a:lnTo>
                        <a:pt x="707" y="184"/>
                      </a:lnTo>
                      <a:cubicBezTo>
                        <a:pt x="453" y="223"/>
                        <a:pt x="272" y="448"/>
                        <a:pt x="267" y="448"/>
                      </a:cubicBezTo>
                      <a:cubicBezTo>
                        <a:pt x="267" y="448"/>
                        <a:pt x="267" y="448"/>
                        <a:pt x="267" y="448"/>
                      </a:cubicBezTo>
                      <a:cubicBezTo>
                        <a:pt x="319" y="371"/>
                        <a:pt x="495" y="125"/>
                        <a:pt x="480" y="114"/>
                      </a:cubicBezTo>
                      <a:cubicBezTo>
                        <a:pt x="478" y="113"/>
                        <a:pt x="475" y="113"/>
                        <a:pt x="472" y="113"/>
                      </a:cubicBezTo>
                      <a:cubicBezTo>
                        <a:pt x="413" y="113"/>
                        <a:pt x="183" y="232"/>
                        <a:pt x="121" y="308"/>
                      </a:cubicBezTo>
                      <a:cubicBezTo>
                        <a:pt x="154" y="70"/>
                        <a:pt x="322" y="45"/>
                        <a:pt x="3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4"/>
                <p:cNvSpPr/>
                <p:nvPr/>
              </p:nvSpPr>
              <p:spPr>
                <a:xfrm>
                  <a:off x="6789525" y="3353688"/>
                  <a:ext cx="31700" cy="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450" extrusionOk="0">
                      <a:moveTo>
                        <a:pt x="3" y="1"/>
                      </a:moveTo>
                      <a:lnTo>
                        <a:pt x="3" y="1"/>
                      </a:lnTo>
                      <a:cubicBezTo>
                        <a:pt x="1" y="1"/>
                        <a:pt x="28" y="109"/>
                        <a:pt x="37" y="124"/>
                      </a:cubicBezTo>
                      <a:cubicBezTo>
                        <a:pt x="107" y="260"/>
                        <a:pt x="294" y="377"/>
                        <a:pt x="363" y="505"/>
                      </a:cubicBezTo>
                      <a:cubicBezTo>
                        <a:pt x="396" y="567"/>
                        <a:pt x="422" y="597"/>
                        <a:pt x="462" y="644"/>
                      </a:cubicBezTo>
                      <a:cubicBezTo>
                        <a:pt x="506" y="696"/>
                        <a:pt x="843" y="1113"/>
                        <a:pt x="894" y="1157"/>
                      </a:cubicBezTo>
                      <a:cubicBezTo>
                        <a:pt x="957" y="1212"/>
                        <a:pt x="953" y="1388"/>
                        <a:pt x="1015" y="1424"/>
                      </a:cubicBezTo>
                      <a:cubicBezTo>
                        <a:pt x="1050" y="1443"/>
                        <a:pt x="1079" y="1450"/>
                        <a:pt x="1103" y="1450"/>
                      </a:cubicBezTo>
                      <a:cubicBezTo>
                        <a:pt x="1172" y="1450"/>
                        <a:pt x="1207" y="1395"/>
                        <a:pt x="1261" y="1395"/>
                      </a:cubicBezTo>
                      <a:cubicBezTo>
                        <a:pt x="1263" y="1395"/>
                        <a:pt x="1265" y="1395"/>
                        <a:pt x="1268" y="1395"/>
                      </a:cubicBezTo>
                      <a:cubicBezTo>
                        <a:pt x="1261" y="1274"/>
                        <a:pt x="1187" y="1296"/>
                        <a:pt x="1055" y="1157"/>
                      </a:cubicBezTo>
                      <a:cubicBezTo>
                        <a:pt x="1008" y="1113"/>
                        <a:pt x="751" y="945"/>
                        <a:pt x="495" y="619"/>
                      </a:cubicBezTo>
                      <a:cubicBezTo>
                        <a:pt x="506" y="582"/>
                        <a:pt x="506" y="527"/>
                        <a:pt x="499" y="527"/>
                      </a:cubicBezTo>
                      <a:cubicBezTo>
                        <a:pt x="451" y="384"/>
                        <a:pt x="312" y="278"/>
                        <a:pt x="184" y="212"/>
                      </a:cubicBezTo>
                      <a:cubicBezTo>
                        <a:pt x="96" y="165"/>
                        <a:pt x="34" y="91"/>
                        <a:pt x="8" y="14"/>
                      </a:cubicBezTo>
                      <a:cubicBezTo>
                        <a:pt x="5" y="5"/>
                        <a:pt x="3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4"/>
                <p:cNvSpPr/>
                <p:nvPr/>
              </p:nvSpPr>
              <p:spPr>
                <a:xfrm>
                  <a:off x="6836675" y="3404763"/>
                  <a:ext cx="5075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98" extrusionOk="0">
                      <a:moveTo>
                        <a:pt x="202" y="1"/>
                      </a:moveTo>
                      <a:cubicBezTo>
                        <a:pt x="177" y="1"/>
                        <a:pt x="103" y="26"/>
                        <a:pt x="78" y="55"/>
                      </a:cubicBezTo>
                      <a:cubicBezTo>
                        <a:pt x="60" y="85"/>
                        <a:pt x="30" y="103"/>
                        <a:pt x="16" y="136"/>
                      </a:cubicBezTo>
                      <a:cubicBezTo>
                        <a:pt x="5" y="154"/>
                        <a:pt x="1" y="173"/>
                        <a:pt x="5" y="202"/>
                      </a:cubicBezTo>
                      <a:cubicBezTo>
                        <a:pt x="19" y="268"/>
                        <a:pt x="56" y="275"/>
                        <a:pt x="107" y="297"/>
                      </a:cubicBezTo>
                      <a:cubicBezTo>
                        <a:pt x="108" y="297"/>
                        <a:pt x="108" y="298"/>
                        <a:pt x="109" y="298"/>
                      </a:cubicBezTo>
                      <a:cubicBezTo>
                        <a:pt x="123" y="298"/>
                        <a:pt x="144" y="205"/>
                        <a:pt x="151" y="184"/>
                      </a:cubicBezTo>
                      <a:cubicBezTo>
                        <a:pt x="162" y="154"/>
                        <a:pt x="180" y="114"/>
                        <a:pt x="188" y="77"/>
                      </a:cubicBezTo>
                      <a:cubicBezTo>
                        <a:pt x="199" y="48"/>
                        <a:pt x="202" y="22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4"/>
                <p:cNvSpPr/>
                <p:nvPr/>
              </p:nvSpPr>
              <p:spPr>
                <a:xfrm>
                  <a:off x="6828450" y="3419038"/>
                  <a:ext cx="8525" cy="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158" extrusionOk="0">
                      <a:moveTo>
                        <a:pt x="22" y="1"/>
                      </a:moveTo>
                      <a:cubicBezTo>
                        <a:pt x="15" y="1"/>
                        <a:pt x="0" y="5"/>
                        <a:pt x="4" y="16"/>
                      </a:cubicBezTo>
                      <a:cubicBezTo>
                        <a:pt x="12" y="72"/>
                        <a:pt x="164" y="158"/>
                        <a:pt x="257" y="158"/>
                      </a:cubicBezTo>
                      <a:cubicBezTo>
                        <a:pt x="291" y="158"/>
                        <a:pt x="317" y="146"/>
                        <a:pt x="326" y="118"/>
                      </a:cubicBezTo>
                      <a:cubicBezTo>
                        <a:pt x="341" y="74"/>
                        <a:pt x="117" y="38"/>
                        <a:pt x="77" y="16"/>
                      </a:cubicBezTo>
                      <a:cubicBezTo>
                        <a:pt x="70" y="8"/>
                        <a:pt x="41" y="1"/>
                        <a:pt x="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4"/>
                <p:cNvSpPr/>
                <p:nvPr/>
              </p:nvSpPr>
              <p:spPr>
                <a:xfrm>
                  <a:off x="6791450" y="3806113"/>
                  <a:ext cx="18075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660" extrusionOk="0">
                      <a:moveTo>
                        <a:pt x="576" y="0"/>
                      </a:moveTo>
                      <a:cubicBezTo>
                        <a:pt x="477" y="45"/>
                        <a:pt x="346" y="63"/>
                        <a:pt x="223" y="63"/>
                      </a:cubicBezTo>
                      <a:cubicBezTo>
                        <a:pt x="154" y="63"/>
                        <a:pt x="87" y="57"/>
                        <a:pt x="30" y="48"/>
                      </a:cubicBezTo>
                      <a:cubicBezTo>
                        <a:pt x="19" y="103"/>
                        <a:pt x="11" y="154"/>
                        <a:pt x="1" y="209"/>
                      </a:cubicBezTo>
                      <a:cubicBezTo>
                        <a:pt x="180" y="403"/>
                        <a:pt x="433" y="546"/>
                        <a:pt x="722" y="660"/>
                      </a:cubicBezTo>
                      <a:cubicBezTo>
                        <a:pt x="649" y="440"/>
                        <a:pt x="605" y="238"/>
                        <a:pt x="5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4"/>
                <p:cNvSpPr/>
                <p:nvPr/>
              </p:nvSpPr>
              <p:spPr>
                <a:xfrm>
                  <a:off x="7019825" y="3512938"/>
                  <a:ext cx="58625" cy="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003" extrusionOk="0">
                      <a:moveTo>
                        <a:pt x="2300" y="1"/>
                      </a:moveTo>
                      <a:cubicBezTo>
                        <a:pt x="2269" y="1"/>
                        <a:pt x="2185" y="47"/>
                        <a:pt x="2048" y="157"/>
                      </a:cubicBezTo>
                      <a:cubicBezTo>
                        <a:pt x="1905" y="274"/>
                        <a:pt x="1744" y="373"/>
                        <a:pt x="1502" y="402"/>
                      </a:cubicBezTo>
                      <a:cubicBezTo>
                        <a:pt x="927" y="464"/>
                        <a:pt x="15" y="842"/>
                        <a:pt x="0" y="842"/>
                      </a:cubicBezTo>
                      <a:lnTo>
                        <a:pt x="330" y="1003"/>
                      </a:lnTo>
                      <a:cubicBezTo>
                        <a:pt x="737" y="801"/>
                        <a:pt x="1169" y="604"/>
                        <a:pt x="1594" y="549"/>
                      </a:cubicBezTo>
                      <a:cubicBezTo>
                        <a:pt x="1832" y="512"/>
                        <a:pt x="1971" y="347"/>
                        <a:pt x="2110" y="234"/>
                      </a:cubicBezTo>
                      <a:cubicBezTo>
                        <a:pt x="2281" y="96"/>
                        <a:pt x="2344" y="1"/>
                        <a:pt x="2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6722325" y="3540563"/>
                  <a:ext cx="925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327" extrusionOk="0">
                      <a:moveTo>
                        <a:pt x="37" y="0"/>
                      </a:moveTo>
                      <a:cubicBezTo>
                        <a:pt x="33" y="15"/>
                        <a:pt x="26" y="33"/>
                        <a:pt x="18" y="48"/>
                      </a:cubicBezTo>
                      <a:cubicBezTo>
                        <a:pt x="11" y="70"/>
                        <a:pt x="7" y="88"/>
                        <a:pt x="0" y="110"/>
                      </a:cubicBezTo>
                      <a:cubicBezTo>
                        <a:pt x="0" y="184"/>
                        <a:pt x="4" y="253"/>
                        <a:pt x="11" y="326"/>
                      </a:cubicBezTo>
                      <a:cubicBezTo>
                        <a:pt x="15" y="220"/>
                        <a:pt x="26" y="11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6708575" y="3540738"/>
                  <a:ext cx="16250" cy="6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" h="2664" extrusionOk="0">
                      <a:moveTo>
                        <a:pt x="251" y="1"/>
                      </a:moveTo>
                      <a:cubicBezTo>
                        <a:pt x="227" y="1"/>
                        <a:pt x="207" y="15"/>
                        <a:pt x="199" y="41"/>
                      </a:cubicBezTo>
                      <a:cubicBezTo>
                        <a:pt x="147" y="184"/>
                        <a:pt x="111" y="330"/>
                        <a:pt x="81" y="470"/>
                      </a:cubicBezTo>
                      <a:cubicBezTo>
                        <a:pt x="63" y="561"/>
                        <a:pt x="45" y="660"/>
                        <a:pt x="34" y="752"/>
                      </a:cubicBezTo>
                      <a:cubicBezTo>
                        <a:pt x="30" y="774"/>
                        <a:pt x="30" y="796"/>
                        <a:pt x="26" y="817"/>
                      </a:cubicBezTo>
                      <a:cubicBezTo>
                        <a:pt x="15" y="909"/>
                        <a:pt x="12" y="997"/>
                        <a:pt x="12" y="1085"/>
                      </a:cubicBezTo>
                      <a:cubicBezTo>
                        <a:pt x="1" y="1601"/>
                        <a:pt x="129" y="2077"/>
                        <a:pt x="382" y="2444"/>
                      </a:cubicBezTo>
                      <a:cubicBezTo>
                        <a:pt x="433" y="2517"/>
                        <a:pt x="484" y="2587"/>
                        <a:pt x="543" y="2645"/>
                      </a:cubicBezTo>
                      <a:cubicBezTo>
                        <a:pt x="557" y="2660"/>
                        <a:pt x="568" y="2664"/>
                        <a:pt x="583" y="2664"/>
                      </a:cubicBezTo>
                      <a:cubicBezTo>
                        <a:pt x="598" y="2664"/>
                        <a:pt x="612" y="2660"/>
                        <a:pt x="623" y="2649"/>
                      </a:cubicBezTo>
                      <a:cubicBezTo>
                        <a:pt x="631" y="2645"/>
                        <a:pt x="631" y="2645"/>
                        <a:pt x="631" y="2642"/>
                      </a:cubicBezTo>
                      <a:cubicBezTo>
                        <a:pt x="649" y="2616"/>
                        <a:pt x="649" y="2587"/>
                        <a:pt x="623" y="2568"/>
                      </a:cubicBezTo>
                      <a:cubicBezTo>
                        <a:pt x="308" y="2224"/>
                        <a:pt x="140" y="1730"/>
                        <a:pt x="129" y="1180"/>
                      </a:cubicBezTo>
                      <a:lnTo>
                        <a:pt x="129" y="1162"/>
                      </a:lnTo>
                      <a:cubicBezTo>
                        <a:pt x="129" y="1089"/>
                        <a:pt x="129" y="1012"/>
                        <a:pt x="136" y="935"/>
                      </a:cubicBezTo>
                      <a:cubicBezTo>
                        <a:pt x="136" y="909"/>
                        <a:pt x="140" y="887"/>
                        <a:pt x="140" y="861"/>
                      </a:cubicBezTo>
                      <a:cubicBezTo>
                        <a:pt x="162" y="612"/>
                        <a:pt x="213" y="360"/>
                        <a:pt x="301" y="114"/>
                      </a:cubicBezTo>
                      <a:cubicBezTo>
                        <a:pt x="305" y="103"/>
                        <a:pt x="305" y="92"/>
                        <a:pt x="308" y="81"/>
                      </a:cubicBezTo>
                      <a:cubicBezTo>
                        <a:pt x="319" y="59"/>
                        <a:pt x="308" y="41"/>
                        <a:pt x="294" y="23"/>
                      </a:cubicBezTo>
                      <a:cubicBezTo>
                        <a:pt x="290" y="12"/>
                        <a:pt x="283" y="8"/>
                        <a:pt x="272" y="4"/>
                      </a:cubicBezTo>
                      <a:cubicBezTo>
                        <a:pt x="264" y="2"/>
                        <a:pt x="257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6961225" y="3494938"/>
                  <a:ext cx="21500" cy="3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1471" extrusionOk="0">
                      <a:moveTo>
                        <a:pt x="792" y="0"/>
                      </a:moveTo>
                      <a:cubicBezTo>
                        <a:pt x="747" y="0"/>
                        <a:pt x="629" y="125"/>
                        <a:pt x="432" y="445"/>
                      </a:cubicBezTo>
                      <a:cubicBezTo>
                        <a:pt x="235" y="763"/>
                        <a:pt x="0" y="976"/>
                        <a:pt x="165" y="1470"/>
                      </a:cubicBezTo>
                      <a:cubicBezTo>
                        <a:pt x="125" y="1067"/>
                        <a:pt x="348" y="873"/>
                        <a:pt x="550" y="587"/>
                      </a:cubicBezTo>
                      <a:cubicBezTo>
                        <a:pt x="770" y="271"/>
                        <a:pt x="859" y="0"/>
                        <a:pt x="7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6812975" y="3391513"/>
                  <a:ext cx="16325" cy="1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432" extrusionOk="0">
                      <a:moveTo>
                        <a:pt x="415" y="1"/>
                      </a:moveTo>
                      <a:cubicBezTo>
                        <a:pt x="389" y="1"/>
                        <a:pt x="358" y="9"/>
                        <a:pt x="319" y="29"/>
                      </a:cubicBezTo>
                      <a:cubicBezTo>
                        <a:pt x="249" y="65"/>
                        <a:pt x="106" y="117"/>
                        <a:pt x="74" y="164"/>
                      </a:cubicBezTo>
                      <a:cubicBezTo>
                        <a:pt x="0" y="263"/>
                        <a:pt x="30" y="226"/>
                        <a:pt x="103" y="318"/>
                      </a:cubicBezTo>
                      <a:cubicBezTo>
                        <a:pt x="128" y="355"/>
                        <a:pt x="176" y="424"/>
                        <a:pt x="209" y="432"/>
                      </a:cubicBezTo>
                      <a:cubicBezTo>
                        <a:pt x="210" y="432"/>
                        <a:pt x="211" y="432"/>
                        <a:pt x="212" y="432"/>
                      </a:cubicBezTo>
                      <a:cubicBezTo>
                        <a:pt x="244" y="432"/>
                        <a:pt x="397" y="313"/>
                        <a:pt x="432" y="281"/>
                      </a:cubicBezTo>
                      <a:cubicBezTo>
                        <a:pt x="506" y="219"/>
                        <a:pt x="612" y="245"/>
                        <a:pt x="652" y="212"/>
                      </a:cubicBezTo>
                      <a:cubicBezTo>
                        <a:pt x="543" y="117"/>
                        <a:pt x="512" y="1"/>
                        <a:pt x="4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6824225" y="3400288"/>
                  <a:ext cx="16975" cy="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349" extrusionOk="0">
                      <a:moveTo>
                        <a:pt x="316" y="0"/>
                      </a:moveTo>
                      <a:cubicBezTo>
                        <a:pt x="188" y="0"/>
                        <a:pt x="100" y="37"/>
                        <a:pt x="48" y="106"/>
                      </a:cubicBezTo>
                      <a:cubicBezTo>
                        <a:pt x="8" y="165"/>
                        <a:pt x="1" y="216"/>
                        <a:pt x="23" y="260"/>
                      </a:cubicBezTo>
                      <a:cubicBezTo>
                        <a:pt x="48" y="311"/>
                        <a:pt x="122" y="348"/>
                        <a:pt x="202" y="348"/>
                      </a:cubicBezTo>
                      <a:cubicBezTo>
                        <a:pt x="206" y="348"/>
                        <a:pt x="209" y="348"/>
                        <a:pt x="213" y="348"/>
                      </a:cubicBezTo>
                      <a:cubicBezTo>
                        <a:pt x="278" y="348"/>
                        <a:pt x="335" y="316"/>
                        <a:pt x="356" y="275"/>
                      </a:cubicBezTo>
                      <a:cubicBezTo>
                        <a:pt x="367" y="256"/>
                        <a:pt x="374" y="242"/>
                        <a:pt x="389" y="223"/>
                      </a:cubicBezTo>
                      <a:cubicBezTo>
                        <a:pt x="404" y="209"/>
                        <a:pt x="411" y="190"/>
                        <a:pt x="426" y="169"/>
                      </a:cubicBezTo>
                      <a:cubicBezTo>
                        <a:pt x="429" y="154"/>
                        <a:pt x="433" y="147"/>
                        <a:pt x="440" y="136"/>
                      </a:cubicBezTo>
                      <a:cubicBezTo>
                        <a:pt x="444" y="128"/>
                        <a:pt x="448" y="114"/>
                        <a:pt x="459" y="114"/>
                      </a:cubicBezTo>
                      <a:cubicBezTo>
                        <a:pt x="466" y="114"/>
                        <a:pt x="477" y="125"/>
                        <a:pt x="484" y="143"/>
                      </a:cubicBezTo>
                      <a:cubicBezTo>
                        <a:pt x="503" y="169"/>
                        <a:pt x="521" y="183"/>
                        <a:pt x="550" y="183"/>
                      </a:cubicBezTo>
                      <a:cubicBezTo>
                        <a:pt x="605" y="183"/>
                        <a:pt x="660" y="125"/>
                        <a:pt x="675" y="81"/>
                      </a:cubicBezTo>
                      <a:cubicBezTo>
                        <a:pt x="678" y="70"/>
                        <a:pt x="675" y="59"/>
                        <a:pt x="667" y="55"/>
                      </a:cubicBezTo>
                      <a:cubicBezTo>
                        <a:pt x="612" y="26"/>
                        <a:pt x="459" y="7"/>
                        <a:pt x="378" y="4"/>
                      </a:cubicBezTo>
                      <a:cubicBezTo>
                        <a:pt x="356" y="4"/>
                        <a:pt x="334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6794450" y="3372063"/>
                  <a:ext cx="20825" cy="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96" extrusionOk="0">
                      <a:moveTo>
                        <a:pt x="118" y="0"/>
                      </a:moveTo>
                      <a:cubicBezTo>
                        <a:pt x="112" y="0"/>
                        <a:pt x="115" y="10"/>
                        <a:pt x="133" y="34"/>
                      </a:cubicBezTo>
                      <a:cubicBezTo>
                        <a:pt x="185" y="103"/>
                        <a:pt x="263" y="228"/>
                        <a:pt x="190" y="228"/>
                      </a:cubicBezTo>
                      <a:cubicBezTo>
                        <a:pt x="169" y="228"/>
                        <a:pt x="137" y="218"/>
                        <a:pt x="89" y="195"/>
                      </a:cubicBezTo>
                      <a:cubicBezTo>
                        <a:pt x="49" y="175"/>
                        <a:pt x="29" y="167"/>
                        <a:pt x="21" y="167"/>
                      </a:cubicBezTo>
                      <a:cubicBezTo>
                        <a:pt x="0" y="167"/>
                        <a:pt x="91" y="235"/>
                        <a:pt x="130" y="276"/>
                      </a:cubicBezTo>
                      <a:cubicBezTo>
                        <a:pt x="178" y="331"/>
                        <a:pt x="631" y="796"/>
                        <a:pt x="788" y="796"/>
                      </a:cubicBezTo>
                      <a:cubicBezTo>
                        <a:pt x="809" y="796"/>
                        <a:pt x="824" y="788"/>
                        <a:pt x="833" y="770"/>
                      </a:cubicBezTo>
                      <a:cubicBezTo>
                        <a:pt x="650" y="675"/>
                        <a:pt x="635" y="558"/>
                        <a:pt x="529" y="396"/>
                      </a:cubicBezTo>
                      <a:cubicBezTo>
                        <a:pt x="456" y="290"/>
                        <a:pt x="349" y="173"/>
                        <a:pt x="247" y="92"/>
                      </a:cubicBezTo>
                      <a:cubicBezTo>
                        <a:pt x="228" y="79"/>
                        <a:pt x="136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6808605" y="3430557"/>
                  <a:ext cx="17149" cy="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87" extrusionOk="0">
                      <a:moveTo>
                        <a:pt x="158" y="0"/>
                      </a:moveTo>
                      <a:cubicBezTo>
                        <a:pt x="103" y="59"/>
                        <a:pt x="52" y="121"/>
                        <a:pt x="0" y="187"/>
                      </a:cubicBezTo>
                      <a:cubicBezTo>
                        <a:pt x="147" y="139"/>
                        <a:pt x="301" y="103"/>
                        <a:pt x="454" y="66"/>
                      </a:cubicBezTo>
                      <a:cubicBezTo>
                        <a:pt x="356" y="44"/>
                        <a:pt x="257" y="22"/>
                        <a:pt x="1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6830275" y="3416663"/>
                  <a:ext cx="105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165" extrusionOk="0">
                      <a:moveTo>
                        <a:pt x="55" y="1"/>
                      </a:moveTo>
                      <a:cubicBezTo>
                        <a:pt x="26" y="1"/>
                        <a:pt x="1" y="23"/>
                        <a:pt x="26" y="45"/>
                      </a:cubicBezTo>
                      <a:lnTo>
                        <a:pt x="41" y="59"/>
                      </a:lnTo>
                      <a:cubicBezTo>
                        <a:pt x="103" y="92"/>
                        <a:pt x="165" y="111"/>
                        <a:pt x="217" y="136"/>
                      </a:cubicBezTo>
                      <a:cubicBezTo>
                        <a:pt x="249" y="154"/>
                        <a:pt x="286" y="165"/>
                        <a:pt x="321" y="165"/>
                      </a:cubicBezTo>
                      <a:cubicBezTo>
                        <a:pt x="349" y="165"/>
                        <a:pt x="375" y="158"/>
                        <a:pt x="396" y="144"/>
                      </a:cubicBezTo>
                      <a:cubicBezTo>
                        <a:pt x="403" y="136"/>
                        <a:pt x="414" y="133"/>
                        <a:pt x="422" y="118"/>
                      </a:cubicBezTo>
                      <a:cubicBezTo>
                        <a:pt x="422" y="56"/>
                        <a:pt x="308" y="41"/>
                        <a:pt x="250" y="37"/>
                      </a:cubicBezTo>
                      <a:cubicBezTo>
                        <a:pt x="220" y="30"/>
                        <a:pt x="195" y="26"/>
                        <a:pt x="165" y="19"/>
                      </a:cubicBezTo>
                      <a:cubicBezTo>
                        <a:pt x="143" y="12"/>
                        <a:pt x="118" y="4"/>
                        <a:pt x="96" y="4"/>
                      </a:cubicBezTo>
                      <a:cubicBezTo>
                        <a:pt x="81" y="1"/>
                        <a:pt x="70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6626350" y="3537913"/>
                  <a:ext cx="28500" cy="1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516" extrusionOk="0">
                      <a:moveTo>
                        <a:pt x="609" y="0"/>
                      </a:moveTo>
                      <a:cubicBezTo>
                        <a:pt x="407" y="231"/>
                        <a:pt x="268" y="290"/>
                        <a:pt x="1" y="465"/>
                      </a:cubicBezTo>
                      <a:cubicBezTo>
                        <a:pt x="269" y="482"/>
                        <a:pt x="484" y="515"/>
                        <a:pt x="683" y="515"/>
                      </a:cubicBezTo>
                      <a:cubicBezTo>
                        <a:pt x="839" y="515"/>
                        <a:pt x="985" y="495"/>
                        <a:pt x="1140" y="429"/>
                      </a:cubicBezTo>
                      <a:cubicBezTo>
                        <a:pt x="946" y="253"/>
                        <a:pt x="773" y="106"/>
                        <a:pt x="6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6538175" y="3541288"/>
                  <a:ext cx="52675" cy="1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49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3" y="473"/>
                        <a:pt x="308" y="949"/>
                        <a:pt x="367" y="1154"/>
                      </a:cubicBezTo>
                      <a:cubicBezTo>
                        <a:pt x="495" y="1583"/>
                        <a:pt x="656" y="2037"/>
                        <a:pt x="682" y="2499"/>
                      </a:cubicBezTo>
                      <a:cubicBezTo>
                        <a:pt x="708" y="2889"/>
                        <a:pt x="449" y="3197"/>
                        <a:pt x="718" y="3197"/>
                      </a:cubicBezTo>
                      <a:cubicBezTo>
                        <a:pt x="749" y="3197"/>
                        <a:pt x="788" y="3192"/>
                        <a:pt x="835" y="3184"/>
                      </a:cubicBezTo>
                      <a:cubicBezTo>
                        <a:pt x="920" y="3301"/>
                        <a:pt x="912" y="3337"/>
                        <a:pt x="857" y="3484"/>
                      </a:cubicBezTo>
                      <a:lnTo>
                        <a:pt x="744" y="3810"/>
                      </a:lnTo>
                      <a:cubicBezTo>
                        <a:pt x="791" y="3989"/>
                        <a:pt x="1132" y="4868"/>
                        <a:pt x="1476" y="4949"/>
                      </a:cubicBezTo>
                      <a:cubicBezTo>
                        <a:pt x="1645" y="4616"/>
                        <a:pt x="1678" y="4455"/>
                        <a:pt x="1799" y="4180"/>
                      </a:cubicBezTo>
                      <a:cubicBezTo>
                        <a:pt x="1843" y="4092"/>
                        <a:pt x="1810" y="4088"/>
                        <a:pt x="1813" y="4000"/>
                      </a:cubicBezTo>
                      <a:cubicBezTo>
                        <a:pt x="1828" y="3667"/>
                        <a:pt x="1905" y="3239"/>
                        <a:pt x="2033" y="2920"/>
                      </a:cubicBezTo>
                      <a:cubicBezTo>
                        <a:pt x="2106" y="2751"/>
                        <a:pt x="1348" y="1583"/>
                        <a:pt x="1498" y="821"/>
                      </a:cubicBezTo>
                      <a:cubicBezTo>
                        <a:pt x="945" y="686"/>
                        <a:pt x="469" y="272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6751625" y="3530313"/>
                  <a:ext cx="6250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968" extrusionOk="0">
                      <a:moveTo>
                        <a:pt x="249" y="0"/>
                      </a:moveTo>
                      <a:lnTo>
                        <a:pt x="249" y="0"/>
                      </a:lnTo>
                      <a:cubicBezTo>
                        <a:pt x="125" y="319"/>
                        <a:pt x="48" y="648"/>
                        <a:pt x="0" y="967"/>
                      </a:cubicBezTo>
                      <a:cubicBezTo>
                        <a:pt x="73" y="733"/>
                        <a:pt x="154" y="531"/>
                        <a:pt x="220" y="385"/>
                      </a:cubicBezTo>
                      <a:cubicBezTo>
                        <a:pt x="235" y="209"/>
                        <a:pt x="246" y="73"/>
                        <a:pt x="2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6424563" y="3112663"/>
                  <a:ext cx="661525" cy="7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1" h="28651" extrusionOk="0">
                      <a:moveTo>
                        <a:pt x="9714" y="996"/>
                      </a:moveTo>
                      <a:cubicBezTo>
                        <a:pt x="9732" y="996"/>
                        <a:pt x="9753" y="999"/>
                        <a:pt x="9758" y="1000"/>
                      </a:cubicBezTo>
                      <a:cubicBezTo>
                        <a:pt x="9784" y="1026"/>
                        <a:pt x="9850" y="1037"/>
                        <a:pt x="9930" y="1052"/>
                      </a:cubicBezTo>
                      <a:cubicBezTo>
                        <a:pt x="10040" y="1070"/>
                        <a:pt x="10179" y="1088"/>
                        <a:pt x="10289" y="1128"/>
                      </a:cubicBezTo>
                      <a:cubicBezTo>
                        <a:pt x="10461" y="1194"/>
                        <a:pt x="10538" y="1275"/>
                        <a:pt x="10297" y="1275"/>
                      </a:cubicBezTo>
                      <a:cubicBezTo>
                        <a:pt x="10286" y="1275"/>
                        <a:pt x="10187" y="1246"/>
                        <a:pt x="10073" y="1198"/>
                      </a:cubicBezTo>
                      <a:cubicBezTo>
                        <a:pt x="9919" y="1136"/>
                        <a:pt x="9725" y="1052"/>
                        <a:pt x="9685" y="1011"/>
                      </a:cubicBezTo>
                      <a:cubicBezTo>
                        <a:pt x="9673" y="999"/>
                        <a:pt x="9692" y="996"/>
                        <a:pt x="9714" y="996"/>
                      </a:cubicBezTo>
                      <a:close/>
                      <a:moveTo>
                        <a:pt x="10266" y="1656"/>
                      </a:moveTo>
                      <a:cubicBezTo>
                        <a:pt x="10266" y="1656"/>
                        <a:pt x="10267" y="1656"/>
                        <a:pt x="10267" y="1656"/>
                      </a:cubicBezTo>
                      <a:cubicBezTo>
                        <a:pt x="10311" y="1660"/>
                        <a:pt x="10421" y="1722"/>
                        <a:pt x="10487" y="1747"/>
                      </a:cubicBezTo>
                      <a:cubicBezTo>
                        <a:pt x="10498" y="1824"/>
                        <a:pt x="10425" y="1879"/>
                        <a:pt x="10399" y="1960"/>
                      </a:cubicBezTo>
                      <a:cubicBezTo>
                        <a:pt x="10366" y="2044"/>
                        <a:pt x="10348" y="2110"/>
                        <a:pt x="10348" y="2220"/>
                      </a:cubicBezTo>
                      <a:cubicBezTo>
                        <a:pt x="10348" y="2253"/>
                        <a:pt x="10348" y="2345"/>
                        <a:pt x="10320" y="2345"/>
                      </a:cubicBezTo>
                      <a:cubicBezTo>
                        <a:pt x="10313" y="2345"/>
                        <a:pt x="10306" y="2340"/>
                        <a:pt x="10297" y="2330"/>
                      </a:cubicBezTo>
                      <a:cubicBezTo>
                        <a:pt x="10267" y="2293"/>
                        <a:pt x="10165" y="2293"/>
                        <a:pt x="10165" y="2227"/>
                      </a:cubicBezTo>
                      <a:cubicBezTo>
                        <a:pt x="10165" y="2187"/>
                        <a:pt x="10183" y="2165"/>
                        <a:pt x="10198" y="2128"/>
                      </a:cubicBezTo>
                      <a:cubicBezTo>
                        <a:pt x="10223" y="2059"/>
                        <a:pt x="10249" y="1912"/>
                        <a:pt x="10249" y="1824"/>
                      </a:cubicBezTo>
                      <a:cubicBezTo>
                        <a:pt x="10249" y="1795"/>
                        <a:pt x="10235" y="1656"/>
                        <a:pt x="10266" y="1656"/>
                      </a:cubicBezTo>
                      <a:close/>
                      <a:moveTo>
                        <a:pt x="12219" y="3180"/>
                      </a:moveTo>
                      <a:cubicBezTo>
                        <a:pt x="12593" y="3187"/>
                        <a:pt x="13055" y="3341"/>
                        <a:pt x="13384" y="3700"/>
                      </a:cubicBezTo>
                      <a:cubicBezTo>
                        <a:pt x="13338" y="3675"/>
                        <a:pt x="13016" y="3578"/>
                        <a:pt x="12846" y="3578"/>
                      </a:cubicBezTo>
                      <a:cubicBezTo>
                        <a:pt x="12760" y="3578"/>
                        <a:pt x="12712" y="3603"/>
                        <a:pt x="12758" y="3674"/>
                      </a:cubicBezTo>
                      <a:cubicBezTo>
                        <a:pt x="12886" y="3876"/>
                        <a:pt x="13058" y="3883"/>
                        <a:pt x="13058" y="4234"/>
                      </a:cubicBezTo>
                      <a:cubicBezTo>
                        <a:pt x="12586" y="3914"/>
                        <a:pt x="11913" y="3697"/>
                        <a:pt x="11756" y="3697"/>
                      </a:cubicBezTo>
                      <a:cubicBezTo>
                        <a:pt x="11746" y="3697"/>
                        <a:pt x="11738" y="3698"/>
                        <a:pt x="11732" y="3700"/>
                      </a:cubicBezTo>
                      <a:cubicBezTo>
                        <a:pt x="11773" y="3575"/>
                        <a:pt x="12084" y="3180"/>
                        <a:pt x="12219" y="3180"/>
                      </a:cubicBezTo>
                      <a:close/>
                      <a:moveTo>
                        <a:pt x="10739" y="3936"/>
                      </a:moveTo>
                      <a:cubicBezTo>
                        <a:pt x="10740" y="3936"/>
                        <a:pt x="10742" y="3937"/>
                        <a:pt x="10743" y="3938"/>
                      </a:cubicBezTo>
                      <a:cubicBezTo>
                        <a:pt x="10846" y="3996"/>
                        <a:pt x="10992" y="4022"/>
                        <a:pt x="11132" y="4066"/>
                      </a:cubicBezTo>
                      <a:cubicBezTo>
                        <a:pt x="11212" y="4088"/>
                        <a:pt x="11285" y="4121"/>
                        <a:pt x="11351" y="4165"/>
                      </a:cubicBezTo>
                      <a:cubicBezTo>
                        <a:pt x="11293" y="4165"/>
                        <a:pt x="11209" y="4234"/>
                        <a:pt x="11157" y="4271"/>
                      </a:cubicBezTo>
                      <a:cubicBezTo>
                        <a:pt x="11146" y="4278"/>
                        <a:pt x="11135" y="4289"/>
                        <a:pt x="11128" y="4297"/>
                      </a:cubicBezTo>
                      <a:cubicBezTo>
                        <a:pt x="11113" y="4311"/>
                        <a:pt x="11113" y="4322"/>
                        <a:pt x="11121" y="4326"/>
                      </a:cubicBezTo>
                      <a:cubicBezTo>
                        <a:pt x="11130" y="4331"/>
                        <a:pt x="11146" y="4332"/>
                        <a:pt x="11165" y="4332"/>
                      </a:cubicBezTo>
                      <a:cubicBezTo>
                        <a:pt x="11183" y="4332"/>
                        <a:pt x="11202" y="4331"/>
                        <a:pt x="11218" y="4331"/>
                      </a:cubicBezTo>
                      <a:cubicBezTo>
                        <a:pt x="11245" y="4331"/>
                        <a:pt x="11260" y="4335"/>
                        <a:pt x="11227" y="4355"/>
                      </a:cubicBezTo>
                      <a:cubicBezTo>
                        <a:pt x="11187" y="4385"/>
                        <a:pt x="11066" y="4454"/>
                        <a:pt x="11168" y="4454"/>
                      </a:cubicBezTo>
                      <a:cubicBezTo>
                        <a:pt x="11278" y="4454"/>
                        <a:pt x="11183" y="4491"/>
                        <a:pt x="11139" y="4531"/>
                      </a:cubicBezTo>
                      <a:cubicBezTo>
                        <a:pt x="11091" y="4579"/>
                        <a:pt x="11117" y="4678"/>
                        <a:pt x="11078" y="4678"/>
                      </a:cubicBezTo>
                      <a:cubicBezTo>
                        <a:pt x="11070" y="4678"/>
                        <a:pt x="11059" y="4673"/>
                        <a:pt x="11044" y="4663"/>
                      </a:cubicBezTo>
                      <a:cubicBezTo>
                        <a:pt x="10970" y="4612"/>
                        <a:pt x="10901" y="4549"/>
                        <a:pt x="10894" y="4458"/>
                      </a:cubicBezTo>
                      <a:cubicBezTo>
                        <a:pt x="10894" y="4454"/>
                        <a:pt x="10890" y="4443"/>
                        <a:pt x="10890" y="4440"/>
                      </a:cubicBezTo>
                      <a:cubicBezTo>
                        <a:pt x="10890" y="4337"/>
                        <a:pt x="10798" y="4136"/>
                        <a:pt x="10751" y="4055"/>
                      </a:cubicBezTo>
                      <a:cubicBezTo>
                        <a:pt x="10744" y="4034"/>
                        <a:pt x="10721" y="3936"/>
                        <a:pt x="10739" y="3936"/>
                      </a:cubicBezTo>
                      <a:close/>
                      <a:moveTo>
                        <a:pt x="10152" y="2390"/>
                      </a:moveTo>
                      <a:cubicBezTo>
                        <a:pt x="10183" y="2390"/>
                        <a:pt x="10218" y="2412"/>
                        <a:pt x="10256" y="2462"/>
                      </a:cubicBezTo>
                      <a:cubicBezTo>
                        <a:pt x="10092" y="2501"/>
                        <a:pt x="10234" y="3041"/>
                        <a:pt x="10167" y="3041"/>
                      </a:cubicBezTo>
                      <a:cubicBezTo>
                        <a:pt x="10165" y="3041"/>
                        <a:pt x="10163" y="3041"/>
                        <a:pt x="10161" y="3040"/>
                      </a:cubicBezTo>
                      <a:cubicBezTo>
                        <a:pt x="10139" y="3031"/>
                        <a:pt x="10123" y="3027"/>
                        <a:pt x="10113" y="3027"/>
                      </a:cubicBezTo>
                      <a:cubicBezTo>
                        <a:pt x="10069" y="3027"/>
                        <a:pt x="10110" y="3099"/>
                        <a:pt x="10110" y="3191"/>
                      </a:cubicBezTo>
                      <a:cubicBezTo>
                        <a:pt x="10110" y="3308"/>
                        <a:pt x="9956" y="3169"/>
                        <a:pt x="10033" y="3381"/>
                      </a:cubicBezTo>
                      <a:cubicBezTo>
                        <a:pt x="10109" y="3595"/>
                        <a:pt x="10111" y="3647"/>
                        <a:pt x="10092" y="3647"/>
                      </a:cubicBezTo>
                      <a:cubicBezTo>
                        <a:pt x="10073" y="3647"/>
                        <a:pt x="10034" y="3598"/>
                        <a:pt x="10023" y="3598"/>
                      </a:cubicBezTo>
                      <a:cubicBezTo>
                        <a:pt x="10018" y="3598"/>
                        <a:pt x="10019" y="3610"/>
                        <a:pt x="10033" y="3645"/>
                      </a:cubicBezTo>
                      <a:cubicBezTo>
                        <a:pt x="10047" y="3685"/>
                        <a:pt x="10069" y="3736"/>
                        <a:pt x="10073" y="3777"/>
                      </a:cubicBezTo>
                      <a:cubicBezTo>
                        <a:pt x="10075" y="3789"/>
                        <a:pt x="10072" y="3794"/>
                        <a:pt x="10067" y="3794"/>
                      </a:cubicBezTo>
                      <a:cubicBezTo>
                        <a:pt x="10049" y="3794"/>
                        <a:pt x="10000" y="3740"/>
                        <a:pt x="9970" y="3740"/>
                      </a:cubicBezTo>
                      <a:cubicBezTo>
                        <a:pt x="9940" y="3740"/>
                        <a:pt x="9928" y="3793"/>
                        <a:pt x="9982" y="4004"/>
                      </a:cubicBezTo>
                      <a:cubicBezTo>
                        <a:pt x="10055" y="4297"/>
                        <a:pt x="10022" y="4546"/>
                        <a:pt x="9993" y="4846"/>
                      </a:cubicBezTo>
                      <a:cubicBezTo>
                        <a:pt x="9980" y="4954"/>
                        <a:pt x="9972" y="5094"/>
                        <a:pt x="9967" y="5094"/>
                      </a:cubicBezTo>
                      <a:cubicBezTo>
                        <a:pt x="9964" y="5094"/>
                        <a:pt x="9963" y="5056"/>
                        <a:pt x="9963" y="4956"/>
                      </a:cubicBezTo>
                      <a:cubicBezTo>
                        <a:pt x="9963" y="4527"/>
                        <a:pt x="9886" y="4106"/>
                        <a:pt x="9886" y="3703"/>
                      </a:cubicBezTo>
                      <a:cubicBezTo>
                        <a:pt x="9886" y="3419"/>
                        <a:pt x="9939" y="2390"/>
                        <a:pt x="10152" y="2390"/>
                      </a:cubicBezTo>
                      <a:close/>
                      <a:moveTo>
                        <a:pt x="10901" y="3832"/>
                      </a:moveTo>
                      <a:cubicBezTo>
                        <a:pt x="11652" y="3832"/>
                        <a:pt x="12952" y="4231"/>
                        <a:pt x="13476" y="4806"/>
                      </a:cubicBezTo>
                      <a:cubicBezTo>
                        <a:pt x="13700" y="5051"/>
                        <a:pt x="13754" y="5134"/>
                        <a:pt x="13722" y="5134"/>
                      </a:cubicBezTo>
                      <a:cubicBezTo>
                        <a:pt x="13657" y="5134"/>
                        <a:pt x="13250" y="4802"/>
                        <a:pt x="13186" y="4780"/>
                      </a:cubicBezTo>
                      <a:cubicBezTo>
                        <a:pt x="12703" y="4590"/>
                        <a:pt x="12183" y="4381"/>
                        <a:pt x="11707" y="4150"/>
                      </a:cubicBezTo>
                      <a:cubicBezTo>
                        <a:pt x="11604" y="4103"/>
                        <a:pt x="11377" y="4015"/>
                        <a:pt x="11194" y="3945"/>
                      </a:cubicBezTo>
                      <a:cubicBezTo>
                        <a:pt x="11139" y="3927"/>
                        <a:pt x="11091" y="3905"/>
                        <a:pt x="11047" y="3890"/>
                      </a:cubicBezTo>
                      <a:cubicBezTo>
                        <a:pt x="10956" y="3854"/>
                        <a:pt x="10894" y="3832"/>
                        <a:pt x="10901" y="3832"/>
                      </a:cubicBezTo>
                      <a:close/>
                      <a:moveTo>
                        <a:pt x="11626" y="5069"/>
                      </a:moveTo>
                      <a:cubicBezTo>
                        <a:pt x="11652" y="5069"/>
                        <a:pt x="11708" y="5093"/>
                        <a:pt x="11714" y="5110"/>
                      </a:cubicBezTo>
                      <a:cubicBezTo>
                        <a:pt x="11923" y="5337"/>
                        <a:pt x="12091" y="5531"/>
                        <a:pt x="12373" y="5703"/>
                      </a:cubicBezTo>
                      <a:cubicBezTo>
                        <a:pt x="12410" y="5725"/>
                        <a:pt x="12582" y="5824"/>
                        <a:pt x="12483" y="5824"/>
                      </a:cubicBezTo>
                      <a:cubicBezTo>
                        <a:pt x="12368" y="5824"/>
                        <a:pt x="12325" y="5886"/>
                        <a:pt x="12275" y="5886"/>
                      </a:cubicBezTo>
                      <a:cubicBezTo>
                        <a:pt x="12249" y="5886"/>
                        <a:pt x="12222" y="5870"/>
                        <a:pt x="12183" y="5824"/>
                      </a:cubicBezTo>
                      <a:cubicBezTo>
                        <a:pt x="12062" y="5670"/>
                        <a:pt x="11941" y="5480"/>
                        <a:pt x="11809" y="5319"/>
                      </a:cubicBezTo>
                      <a:cubicBezTo>
                        <a:pt x="11769" y="5267"/>
                        <a:pt x="11714" y="5168"/>
                        <a:pt x="11652" y="5121"/>
                      </a:cubicBezTo>
                      <a:cubicBezTo>
                        <a:pt x="11605" y="5082"/>
                        <a:pt x="11607" y="5069"/>
                        <a:pt x="11626" y="5069"/>
                      </a:cubicBezTo>
                      <a:close/>
                      <a:moveTo>
                        <a:pt x="11018" y="4734"/>
                      </a:moveTo>
                      <a:cubicBezTo>
                        <a:pt x="11278" y="4734"/>
                        <a:pt x="12114" y="5973"/>
                        <a:pt x="12340" y="6117"/>
                      </a:cubicBezTo>
                      <a:cubicBezTo>
                        <a:pt x="12432" y="6168"/>
                        <a:pt x="12472" y="6275"/>
                        <a:pt x="12538" y="6344"/>
                      </a:cubicBezTo>
                      <a:cubicBezTo>
                        <a:pt x="12583" y="6394"/>
                        <a:pt x="12592" y="6413"/>
                        <a:pt x="12582" y="6413"/>
                      </a:cubicBezTo>
                      <a:cubicBezTo>
                        <a:pt x="12559" y="6413"/>
                        <a:pt x="12436" y="6317"/>
                        <a:pt x="12403" y="6289"/>
                      </a:cubicBezTo>
                      <a:cubicBezTo>
                        <a:pt x="12236" y="6141"/>
                        <a:pt x="12155" y="6082"/>
                        <a:pt x="12132" y="6082"/>
                      </a:cubicBezTo>
                      <a:cubicBezTo>
                        <a:pt x="12091" y="6082"/>
                        <a:pt x="12244" y="6277"/>
                        <a:pt x="12436" y="6487"/>
                      </a:cubicBezTo>
                      <a:cubicBezTo>
                        <a:pt x="12586" y="6652"/>
                        <a:pt x="12677" y="7077"/>
                        <a:pt x="12787" y="7300"/>
                      </a:cubicBezTo>
                      <a:cubicBezTo>
                        <a:pt x="12894" y="7514"/>
                        <a:pt x="12926" y="7596"/>
                        <a:pt x="12912" y="7596"/>
                      </a:cubicBezTo>
                      <a:cubicBezTo>
                        <a:pt x="12874" y="7596"/>
                        <a:pt x="12482" y="6972"/>
                        <a:pt x="12348" y="6806"/>
                      </a:cubicBezTo>
                      <a:cubicBezTo>
                        <a:pt x="12238" y="6670"/>
                        <a:pt x="12102" y="6472"/>
                        <a:pt x="11996" y="6344"/>
                      </a:cubicBezTo>
                      <a:cubicBezTo>
                        <a:pt x="11985" y="6331"/>
                        <a:pt x="11978" y="6325"/>
                        <a:pt x="11974" y="6325"/>
                      </a:cubicBezTo>
                      <a:cubicBezTo>
                        <a:pt x="11936" y="6325"/>
                        <a:pt x="12134" y="6796"/>
                        <a:pt x="12129" y="6796"/>
                      </a:cubicBezTo>
                      <a:cubicBezTo>
                        <a:pt x="12129" y="6796"/>
                        <a:pt x="12128" y="6795"/>
                        <a:pt x="12128" y="6795"/>
                      </a:cubicBezTo>
                      <a:cubicBezTo>
                        <a:pt x="11828" y="6344"/>
                        <a:pt x="11652" y="5960"/>
                        <a:pt x="11425" y="5498"/>
                      </a:cubicBezTo>
                      <a:cubicBezTo>
                        <a:pt x="11311" y="5260"/>
                        <a:pt x="10963" y="4967"/>
                        <a:pt x="10974" y="4751"/>
                      </a:cubicBezTo>
                      <a:cubicBezTo>
                        <a:pt x="10986" y="4739"/>
                        <a:pt x="11001" y="4734"/>
                        <a:pt x="11018" y="4734"/>
                      </a:cubicBezTo>
                      <a:close/>
                      <a:moveTo>
                        <a:pt x="10619" y="8155"/>
                      </a:moveTo>
                      <a:cubicBezTo>
                        <a:pt x="10649" y="8155"/>
                        <a:pt x="10741" y="8284"/>
                        <a:pt x="10762" y="8318"/>
                      </a:cubicBezTo>
                      <a:cubicBezTo>
                        <a:pt x="10948" y="8626"/>
                        <a:pt x="11212" y="8828"/>
                        <a:pt x="11505" y="9040"/>
                      </a:cubicBezTo>
                      <a:cubicBezTo>
                        <a:pt x="11758" y="9223"/>
                        <a:pt x="11901" y="9454"/>
                        <a:pt x="12099" y="9688"/>
                      </a:cubicBezTo>
                      <a:cubicBezTo>
                        <a:pt x="12207" y="9815"/>
                        <a:pt x="12246" y="9862"/>
                        <a:pt x="12234" y="9862"/>
                      </a:cubicBezTo>
                      <a:cubicBezTo>
                        <a:pt x="12224" y="9862"/>
                        <a:pt x="12166" y="9819"/>
                        <a:pt x="12080" y="9762"/>
                      </a:cubicBezTo>
                      <a:cubicBezTo>
                        <a:pt x="11937" y="9663"/>
                        <a:pt x="11791" y="9549"/>
                        <a:pt x="11648" y="9443"/>
                      </a:cubicBezTo>
                      <a:cubicBezTo>
                        <a:pt x="11589" y="9402"/>
                        <a:pt x="11218" y="9108"/>
                        <a:pt x="11177" y="9108"/>
                      </a:cubicBezTo>
                      <a:cubicBezTo>
                        <a:pt x="11170" y="9108"/>
                        <a:pt x="11173" y="9117"/>
                        <a:pt x="11190" y="9139"/>
                      </a:cubicBezTo>
                      <a:cubicBezTo>
                        <a:pt x="11406" y="9414"/>
                        <a:pt x="11611" y="9641"/>
                        <a:pt x="11846" y="9802"/>
                      </a:cubicBezTo>
                      <a:cubicBezTo>
                        <a:pt x="11884" y="9830"/>
                        <a:pt x="12194" y="10087"/>
                        <a:pt x="12164" y="10087"/>
                      </a:cubicBezTo>
                      <a:cubicBezTo>
                        <a:pt x="12159" y="10087"/>
                        <a:pt x="12145" y="10081"/>
                        <a:pt x="12121" y="10066"/>
                      </a:cubicBezTo>
                      <a:cubicBezTo>
                        <a:pt x="12041" y="10014"/>
                        <a:pt x="11610" y="9841"/>
                        <a:pt x="11542" y="9841"/>
                      </a:cubicBezTo>
                      <a:cubicBezTo>
                        <a:pt x="11532" y="9841"/>
                        <a:pt x="11530" y="9845"/>
                        <a:pt x="11538" y="9853"/>
                      </a:cubicBezTo>
                      <a:cubicBezTo>
                        <a:pt x="11611" y="9926"/>
                        <a:pt x="11623" y="9952"/>
                        <a:pt x="11600" y="9952"/>
                      </a:cubicBezTo>
                      <a:cubicBezTo>
                        <a:pt x="11550" y="9952"/>
                        <a:pt x="11328" y="9826"/>
                        <a:pt x="11237" y="9826"/>
                      </a:cubicBezTo>
                      <a:cubicBezTo>
                        <a:pt x="11212" y="9826"/>
                        <a:pt x="11196" y="9836"/>
                        <a:pt x="11198" y="9860"/>
                      </a:cubicBezTo>
                      <a:cubicBezTo>
                        <a:pt x="11199" y="9872"/>
                        <a:pt x="11192" y="9877"/>
                        <a:pt x="11180" y="9877"/>
                      </a:cubicBezTo>
                      <a:cubicBezTo>
                        <a:pt x="11133" y="9877"/>
                        <a:pt x="11006" y="9805"/>
                        <a:pt x="10974" y="9802"/>
                      </a:cubicBezTo>
                      <a:cubicBezTo>
                        <a:pt x="10370" y="9725"/>
                        <a:pt x="10718" y="8992"/>
                        <a:pt x="10718" y="8472"/>
                      </a:cubicBezTo>
                      <a:cubicBezTo>
                        <a:pt x="10707" y="8399"/>
                        <a:pt x="10644" y="8333"/>
                        <a:pt x="10619" y="8227"/>
                      </a:cubicBezTo>
                      <a:cubicBezTo>
                        <a:pt x="10604" y="8175"/>
                        <a:pt x="10607" y="8155"/>
                        <a:pt x="10619" y="8155"/>
                      </a:cubicBezTo>
                      <a:close/>
                      <a:moveTo>
                        <a:pt x="11757" y="8876"/>
                      </a:moveTo>
                      <a:cubicBezTo>
                        <a:pt x="11760" y="8876"/>
                        <a:pt x="11767" y="8878"/>
                        <a:pt x="11776" y="8882"/>
                      </a:cubicBezTo>
                      <a:cubicBezTo>
                        <a:pt x="11897" y="8941"/>
                        <a:pt x="12014" y="9102"/>
                        <a:pt x="12135" y="9161"/>
                      </a:cubicBezTo>
                      <a:cubicBezTo>
                        <a:pt x="12403" y="9293"/>
                        <a:pt x="12641" y="9809"/>
                        <a:pt x="12780" y="10058"/>
                      </a:cubicBezTo>
                      <a:cubicBezTo>
                        <a:pt x="12848" y="10185"/>
                        <a:pt x="12955" y="10382"/>
                        <a:pt x="12940" y="10382"/>
                      </a:cubicBezTo>
                      <a:cubicBezTo>
                        <a:pt x="12932" y="10382"/>
                        <a:pt x="12901" y="10343"/>
                        <a:pt x="12831" y="10241"/>
                      </a:cubicBezTo>
                      <a:cubicBezTo>
                        <a:pt x="12549" y="9842"/>
                        <a:pt x="12219" y="9450"/>
                        <a:pt x="11945" y="9069"/>
                      </a:cubicBezTo>
                      <a:cubicBezTo>
                        <a:pt x="11952" y="9058"/>
                        <a:pt x="11868" y="9022"/>
                        <a:pt x="11846" y="8996"/>
                      </a:cubicBezTo>
                      <a:cubicBezTo>
                        <a:pt x="11820" y="8971"/>
                        <a:pt x="11731" y="8876"/>
                        <a:pt x="11757" y="8876"/>
                      </a:cubicBezTo>
                      <a:close/>
                      <a:moveTo>
                        <a:pt x="10828" y="10077"/>
                      </a:moveTo>
                      <a:lnTo>
                        <a:pt x="10828" y="10077"/>
                      </a:lnTo>
                      <a:cubicBezTo>
                        <a:pt x="10992" y="10084"/>
                        <a:pt x="11099" y="10150"/>
                        <a:pt x="11223" y="10208"/>
                      </a:cubicBezTo>
                      <a:cubicBezTo>
                        <a:pt x="11355" y="10274"/>
                        <a:pt x="11560" y="10285"/>
                        <a:pt x="11714" y="10322"/>
                      </a:cubicBezTo>
                      <a:cubicBezTo>
                        <a:pt x="11952" y="10384"/>
                        <a:pt x="12512" y="10586"/>
                        <a:pt x="12505" y="10586"/>
                      </a:cubicBezTo>
                      <a:cubicBezTo>
                        <a:pt x="12293" y="10586"/>
                        <a:pt x="12051" y="10468"/>
                        <a:pt x="11817" y="10468"/>
                      </a:cubicBezTo>
                      <a:cubicBezTo>
                        <a:pt x="11733" y="10471"/>
                        <a:pt x="11608" y="10477"/>
                        <a:pt x="11476" y="10477"/>
                      </a:cubicBezTo>
                      <a:cubicBezTo>
                        <a:pt x="11255" y="10477"/>
                        <a:pt x="11014" y="10462"/>
                        <a:pt x="10908" y="10395"/>
                      </a:cubicBezTo>
                      <a:cubicBezTo>
                        <a:pt x="10798" y="10329"/>
                        <a:pt x="10828" y="10245"/>
                        <a:pt x="10828" y="10077"/>
                      </a:cubicBezTo>
                      <a:close/>
                      <a:moveTo>
                        <a:pt x="13648" y="10153"/>
                      </a:moveTo>
                      <a:cubicBezTo>
                        <a:pt x="13813" y="10388"/>
                        <a:pt x="13948" y="10604"/>
                        <a:pt x="14153" y="10860"/>
                      </a:cubicBezTo>
                      <a:cubicBezTo>
                        <a:pt x="14175" y="10886"/>
                        <a:pt x="14205" y="10915"/>
                        <a:pt x="14230" y="10941"/>
                      </a:cubicBezTo>
                      <a:cubicBezTo>
                        <a:pt x="13970" y="10805"/>
                        <a:pt x="13754" y="10696"/>
                        <a:pt x="13655" y="10648"/>
                      </a:cubicBezTo>
                      <a:cubicBezTo>
                        <a:pt x="13644" y="10615"/>
                        <a:pt x="13637" y="10589"/>
                        <a:pt x="13630" y="10553"/>
                      </a:cubicBezTo>
                      <a:lnTo>
                        <a:pt x="13630" y="10542"/>
                      </a:lnTo>
                      <a:lnTo>
                        <a:pt x="13648" y="10153"/>
                      </a:lnTo>
                      <a:close/>
                      <a:moveTo>
                        <a:pt x="14595" y="9631"/>
                      </a:moveTo>
                      <a:lnTo>
                        <a:pt x="14595" y="9631"/>
                      </a:lnTo>
                      <a:cubicBezTo>
                        <a:pt x="14596" y="9631"/>
                        <a:pt x="14597" y="9635"/>
                        <a:pt x="14600" y="9644"/>
                      </a:cubicBezTo>
                      <a:cubicBezTo>
                        <a:pt x="14626" y="9718"/>
                        <a:pt x="14688" y="9798"/>
                        <a:pt x="14776" y="9842"/>
                      </a:cubicBezTo>
                      <a:cubicBezTo>
                        <a:pt x="14908" y="9912"/>
                        <a:pt x="15040" y="10018"/>
                        <a:pt x="15091" y="10157"/>
                      </a:cubicBezTo>
                      <a:cubicBezTo>
                        <a:pt x="15095" y="10157"/>
                        <a:pt x="15091" y="10212"/>
                        <a:pt x="15087" y="10249"/>
                      </a:cubicBezTo>
                      <a:cubicBezTo>
                        <a:pt x="15344" y="10575"/>
                        <a:pt x="15604" y="10743"/>
                        <a:pt x="15644" y="10791"/>
                      </a:cubicBezTo>
                      <a:cubicBezTo>
                        <a:pt x="15780" y="10934"/>
                        <a:pt x="15853" y="10908"/>
                        <a:pt x="15860" y="11029"/>
                      </a:cubicBezTo>
                      <a:cubicBezTo>
                        <a:pt x="15857" y="11028"/>
                        <a:pt x="15853" y="11028"/>
                        <a:pt x="15849" y="11028"/>
                      </a:cubicBezTo>
                      <a:cubicBezTo>
                        <a:pt x="15798" y="11028"/>
                        <a:pt x="15763" y="11080"/>
                        <a:pt x="15696" y="11080"/>
                      </a:cubicBezTo>
                      <a:cubicBezTo>
                        <a:pt x="15671" y="11080"/>
                        <a:pt x="15643" y="11073"/>
                        <a:pt x="15608" y="11055"/>
                      </a:cubicBezTo>
                      <a:cubicBezTo>
                        <a:pt x="15545" y="11018"/>
                        <a:pt x="15549" y="10849"/>
                        <a:pt x="15487" y="10791"/>
                      </a:cubicBezTo>
                      <a:cubicBezTo>
                        <a:pt x="15439" y="10743"/>
                        <a:pt x="15095" y="10329"/>
                        <a:pt x="15054" y="10278"/>
                      </a:cubicBezTo>
                      <a:cubicBezTo>
                        <a:pt x="15014" y="10230"/>
                        <a:pt x="14985" y="10201"/>
                        <a:pt x="14956" y="10135"/>
                      </a:cubicBezTo>
                      <a:cubicBezTo>
                        <a:pt x="14886" y="10007"/>
                        <a:pt x="14699" y="9893"/>
                        <a:pt x="14622" y="9747"/>
                      </a:cubicBezTo>
                      <a:cubicBezTo>
                        <a:pt x="14619" y="9738"/>
                        <a:pt x="14593" y="9631"/>
                        <a:pt x="14595" y="9631"/>
                      </a:cubicBezTo>
                      <a:close/>
                      <a:moveTo>
                        <a:pt x="14912" y="10376"/>
                      </a:moveTo>
                      <a:cubicBezTo>
                        <a:pt x="14930" y="10376"/>
                        <a:pt x="15021" y="10452"/>
                        <a:pt x="15040" y="10468"/>
                      </a:cubicBezTo>
                      <a:cubicBezTo>
                        <a:pt x="15142" y="10553"/>
                        <a:pt x="15249" y="10666"/>
                        <a:pt x="15322" y="10772"/>
                      </a:cubicBezTo>
                      <a:cubicBezTo>
                        <a:pt x="15428" y="10934"/>
                        <a:pt x="15443" y="11051"/>
                        <a:pt x="15626" y="11146"/>
                      </a:cubicBezTo>
                      <a:cubicBezTo>
                        <a:pt x="15617" y="11164"/>
                        <a:pt x="15602" y="11172"/>
                        <a:pt x="15581" y="11172"/>
                      </a:cubicBezTo>
                      <a:cubicBezTo>
                        <a:pt x="15424" y="11172"/>
                        <a:pt x="14971" y="10707"/>
                        <a:pt x="14923" y="10652"/>
                      </a:cubicBezTo>
                      <a:cubicBezTo>
                        <a:pt x="14887" y="10616"/>
                        <a:pt x="14792" y="10546"/>
                        <a:pt x="14816" y="10546"/>
                      </a:cubicBezTo>
                      <a:cubicBezTo>
                        <a:pt x="14824" y="10546"/>
                        <a:pt x="14844" y="10553"/>
                        <a:pt x="14882" y="10571"/>
                      </a:cubicBezTo>
                      <a:cubicBezTo>
                        <a:pt x="14928" y="10594"/>
                        <a:pt x="14959" y="10604"/>
                        <a:pt x="14979" y="10604"/>
                      </a:cubicBezTo>
                      <a:cubicBezTo>
                        <a:pt x="15049" y="10604"/>
                        <a:pt x="14972" y="10479"/>
                        <a:pt x="14926" y="10410"/>
                      </a:cubicBezTo>
                      <a:cubicBezTo>
                        <a:pt x="14908" y="10385"/>
                        <a:pt x="14905" y="10376"/>
                        <a:pt x="14912" y="10376"/>
                      </a:cubicBezTo>
                      <a:close/>
                      <a:moveTo>
                        <a:pt x="15948" y="11158"/>
                      </a:moveTo>
                      <a:cubicBezTo>
                        <a:pt x="16048" y="11158"/>
                        <a:pt x="16082" y="11272"/>
                        <a:pt x="16190" y="11366"/>
                      </a:cubicBezTo>
                      <a:cubicBezTo>
                        <a:pt x="16150" y="11395"/>
                        <a:pt x="16043" y="11366"/>
                        <a:pt x="15970" y="11435"/>
                      </a:cubicBezTo>
                      <a:cubicBezTo>
                        <a:pt x="15931" y="11467"/>
                        <a:pt x="15781" y="11586"/>
                        <a:pt x="15749" y="11586"/>
                      </a:cubicBezTo>
                      <a:cubicBezTo>
                        <a:pt x="15748" y="11586"/>
                        <a:pt x="15747" y="11586"/>
                        <a:pt x="15747" y="11586"/>
                      </a:cubicBezTo>
                      <a:cubicBezTo>
                        <a:pt x="15710" y="11578"/>
                        <a:pt x="15662" y="11509"/>
                        <a:pt x="15640" y="11472"/>
                      </a:cubicBezTo>
                      <a:cubicBezTo>
                        <a:pt x="15567" y="11377"/>
                        <a:pt x="15538" y="11417"/>
                        <a:pt x="15611" y="11318"/>
                      </a:cubicBezTo>
                      <a:cubicBezTo>
                        <a:pt x="15644" y="11271"/>
                        <a:pt x="15787" y="11216"/>
                        <a:pt x="15857" y="11183"/>
                      </a:cubicBezTo>
                      <a:cubicBezTo>
                        <a:pt x="15893" y="11166"/>
                        <a:pt x="15923" y="11158"/>
                        <a:pt x="15948" y="11158"/>
                      </a:cubicBezTo>
                      <a:close/>
                      <a:moveTo>
                        <a:pt x="16292" y="11509"/>
                      </a:moveTo>
                      <a:cubicBezTo>
                        <a:pt x="16311" y="11509"/>
                        <a:pt x="16333" y="11509"/>
                        <a:pt x="16355" y="11512"/>
                      </a:cubicBezTo>
                      <a:cubicBezTo>
                        <a:pt x="16432" y="11520"/>
                        <a:pt x="16589" y="11538"/>
                        <a:pt x="16644" y="11564"/>
                      </a:cubicBezTo>
                      <a:cubicBezTo>
                        <a:pt x="16648" y="11567"/>
                        <a:pt x="16651" y="11578"/>
                        <a:pt x="16648" y="11589"/>
                      </a:cubicBezTo>
                      <a:cubicBezTo>
                        <a:pt x="16640" y="11633"/>
                        <a:pt x="16578" y="11692"/>
                        <a:pt x="16523" y="11692"/>
                      </a:cubicBezTo>
                      <a:cubicBezTo>
                        <a:pt x="16498" y="11692"/>
                        <a:pt x="16479" y="11677"/>
                        <a:pt x="16461" y="11652"/>
                      </a:cubicBezTo>
                      <a:cubicBezTo>
                        <a:pt x="16450" y="11633"/>
                        <a:pt x="16446" y="11622"/>
                        <a:pt x="16432" y="11622"/>
                      </a:cubicBezTo>
                      <a:cubicBezTo>
                        <a:pt x="16421" y="11622"/>
                        <a:pt x="16421" y="11637"/>
                        <a:pt x="16413" y="11644"/>
                      </a:cubicBezTo>
                      <a:cubicBezTo>
                        <a:pt x="16410" y="11655"/>
                        <a:pt x="16410" y="11663"/>
                        <a:pt x="16402" y="11677"/>
                      </a:cubicBezTo>
                      <a:cubicBezTo>
                        <a:pt x="16391" y="11699"/>
                        <a:pt x="16377" y="11714"/>
                        <a:pt x="16362" y="11732"/>
                      </a:cubicBezTo>
                      <a:cubicBezTo>
                        <a:pt x="16351" y="11747"/>
                        <a:pt x="16340" y="11765"/>
                        <a:pt x="16333" y="11783"/>
                      </a:cubicBezTo>
                      <a:cubicBezTo>
                        <a:pt x="16303" y="11835"/>
                        <a:pt x="16245" y="11860"/>
                        <a:pt x="16168" y="11860"/>
                      </a:cubicBezTo>
                      <a:cubicBezTo>
                        <a:pt x="16098" y="11857"/>
                        <a:pt x="16025" y="11820"/>
                        <a:pt x="15996" y="11769"/>
                      </a:cubicBezTo>
                      <a:cubicBezTo>
                        <a:pt x="15974" y="11728"/>
                        <a:pt x="15985" y="11674"/>
                        <a:pt x="16025" y="11615"/>
                      </a:cubicBezTo>
                      <a:cubicBezTo>
                        <a:pt x="16076" y="11542"/>
                        <a:pt x="16161" y="11509"/>
                        <a:pt x="16292" y="11509"/>
                      </a:cubicBezTo>
                      <a:close/>
                      <a:moveTo>
                        <a:pt x="16692" y="11692"/>
                      </a:moveTo>
                      <a:cubicBezTo>
                        <a:pt x="16688" y="11710"/>
                        <a:pt x="16684" y="11739"/>
                        <a:pt x="16677" y="11765"/>
                      </a:cubicBezTo>
                      <a:cubicBezTo>
                        <a:pt x="16662" y="11805"/>
                        <a:pt x="16648" y="11842"/>
                        <a:pt x="16637" y="11871"/>
                      </a:cubicBezTo>
                      <a:cubicBezTo>
                        <a:pt x="16630" y="11889"/>
                        <a:pt x="16608" y="11985"/>
                        <a:pt x="16594" y="11985"/>
                      </a:cubicBezTo>
                      <a:cubicBezTo>
                        <a:pt x="16593" y="11985"/>
                        <a:pt x="16593" y="11985"/>
                        <a:pt x="16593" y="11985"/>
                      </a:cubicBezTo>
                      <a:cubicBezTo>
                        <a:pt x="16542" y="11959"/>
                        <a:pt x="16501" y="11952"/>
                        <a:pt x="16494" y="11890"/>
                      </a:cubicBezTo>
                      <a:cubicBezTo>
                        <a:pt x="16487" y="11860"/>
                        <a:pt x="16494" y="11838"/>
                        <a:pt x="16501" y="11824"/>
                      </a:cubicBezTo>
                      <a:cubicBezTo>
                        <a:pt x="16516" y="11794"/>
                        <a:pt x="16542" y="11776"/>
                        <a:pt x="16571" y="11747"/>
                      </a:cubicBezTo>
                      <a:cubicBezTo>
                        <a:pt x="16593" y="11721"/>
                        <a:pt x="16670" y="11692"/>
                        <a:pt x="16692" y="11692"/>
                      </a:cubicBezTo>
                      <a:close/>
                      <a:moveTo>
                        <a:pt x="16750" y="11879"/>
                      </a:moveTo>
                      <a:cubicBezTo>
                        <a:pt x="16758" y="11879"/>
                        <a:pt x="16776" y="11886"/>
                        <a:pt x="16787" y="11886"/>
                      </a:cubicBezTo>
                      <a:cubicBezTo>
                        <a:pt x="16793" y="11886"/>
                        <a:pt x="16817" y="11885"/>
                        <a:pt x="16843" y="11885"/>
                      </a:cubicBezTo>
                      <a:cubicBezTo>
                        <a:pt x="16892" y="11885"/>
                        <a:pt x="16951" y="11889"/>
                        <a:pt x="16937" y="11915"/>
                      </a:cubicBezTo>
                      <a:cubicBezTo>
                        <a:pt x="16955" y="11952"/>
                        <a:pt x="16944" y="11963"/>
                        <a:pt x="16926" y="12003"/>
                      </a:cubicBezTo>
                      <a:cubicBezTo>
                        <a:pt x="16926" y="12007"/>
                        <a:pt x="16922" y="12007"/>
                        <a:pt x="16922" y="12007"/>
                      </a:cubicBezTo>
                      <a:cubicBezTo>
                        <a:pt x="16905" y="12034"/>
                        <a:pt x="16874" y="12050"/>
                        <a:pt x="16840" y="12050"/>
                      </a:cubicBezTo>
                      <a:cubicBezTo>
                        <a:pt x="16825" y="12050"/>
                        <a:pt x="16809" y="12047"/>
                        <a:pt x="16794" y="12040"/>
                      </a:cubicBezTo>
                      <a:cubicBezTo>
                        <a:pt x="16776" y="12029"/>
                        <a:pt x="16717" y="12021"/>
                        <a:pt x="16695" y="12003"/>
                      </a:cubicBezTo>
                      <a:cubicBezTo>
                        <a:pt x="16688" y="12003"/>
                        <a:pt x="16688" y="11999"/>
                        <a:pt x="16684" y="11999"/>
                      </a:cubicBezTo>
                      <a:cubicBezTo>
                        <a:pt x="16681" y="11992"/>
                        <a:pt x="16684" y="11912"/>
                        <a:pt x="16688" y="11901"/>
                      </a:cubicBezTo>
                      <a:cubicBezTo>
                        <a:pt x="16698" y="11883"/>
                        <a:pt x="16700" y="11880"/>
                        <a:pt x="16709" y="11880"/>
                      </a:cubicBezTo>
                      <a:cubicBezTo>
                        <a:pt x="16712" y="11880"/>
                        <a:pt x="16717" y="11881"/>
                        <a:pt x="16725" y="11881"/>
                      </a:cubicBezTo>
                      <a:cubicBezTo>
                        <a:pt x="16732" y="11881"/>
                        <a:pt x="16740" y="11880"/>
                        <a:pt x="16750" y="11879"/>
                      </a:cubicBezTo>
                      <a:close/>
                      <a:moveTo>
                        <a:pt x="16428" y="12049"/>
                      </a:moveTo>
                      <a:cubicBezTo>
                        <a:pt x="16447" y="12049"/>
                        <a:pt x="16468" y="12055"/>
                        <a:pt x="16479" y="12055"/>
                      </a:cubicBezTo>
                      <a:cubicBezTo>
                        <a:pt x="16481" y="12055"/>
                        <a:pt x="16482" y="12055"/>
                        <a:pt x="16483" y="12054"/>
                      </a:cubicBezTo>
                      <a:cubicBezTo>
                        <a:pt x="16498" y="12054"/>
                        <a:pt x="16516" y="12054"/>
                        <a:pt x="16531" y="12058"/>
                      </a:cubicBezTo>
                      <a:cubicBezTo>
                        <a:pt x="16571" y="12062"/>
                        <a:pt x="16615" y="12076"/>
                        <a:pt x="16648" y="12076"/>
                      </a:cubicBezTo>
                      <a:cubicBezTo>
                        <a:pt x="16681" y="12080"/>
                        <a:pt x="16794" y="12073"/>
                        <a:pt x="16787" y="12128"/>
                      </a:cubicBezTo>
                      <a:cubicBezTo>
                        <a:pt x="16758" y="12183"/>
                        <a:pt x="16739" y="12190"/>
                        <a:pt x="16699" y="12197"/>
                      </a:cubicBezTo>
                      <a:cubicBezTo>
                        <a:pt x="16690" y="12198"/>
                        <a:pt x="16681" y="12199"/>
                        <a:pt x="16673" y="12199"/>
                      </a:cubicBezTo>
                      <a:cubicBezTo>
                        <a:pt x="16616" y="12199"/>
                        <a:pt x="16562" y="12180"/>
                        <a:pt x="16505" y="12161"/>
                      </a:cubicBezTo>
                      <a:cubicBezTo>
                        <a:pt x="16468" y="12146"/>
                        <a:pt x="16432" y="12146"/>
                        <a:pt x="16410" y="12113"/>
                      </a:cubicBezTo>
                      <a:cubicBezTo>
                        <a:pt x="16406" y="12106"/>
                        <a:pt x="16402" y="12098"/>
                        <a:pt x="16395" y="12087"/>
                      </a:cubicBezTo>
                      <a:cubicBezTo>
                        <a:pt x="16390" y="12056"/>
                        <a:pt x="16407" y="12049"/>
                        <a:pt x="16428" y="12049"/>
                      </a:cubicBezTo>
                      <a:close/>
                      <a:moveTo>
                        <a:pt x="16281" y="12161"/>
                      </a:moveTo>
                      <a:cubicBezTo>
                        <a:pt x="16296" y="12161"/>
                        <a:pt x="16307" y="12161"/>
                        <a:pt x="16322" y="12164"/>
                      </a:cubicBezTo>
                      <a:lnTo>
                        <a:pt x="16391" y="12179"/>
                      </a:lnTo>
                      <a:cubicBezTo>
                        <a:pt x="16417" y="12186"/>
                        <a:pt x="16446" y="12190"/>
                        <a:pt x="16476" y="12197"/>
                      </a:cubicBezTo>
                      <a:cubicBezTo>
                        <a:pt x="16534" y="12201"/>
                        <a:pt x="16648" y="12216"/>
                        <a:pt x="16644" y="12282"/>
                      </a:cubicBezTo>
                      <a:cubicBezTo>
                        <a:pt x="16637" y="12293"/>
                        <a:pt x="16629" y="12296"/>
                        <a:pt x="16622" y="12307"/>
                      </a:cubicBezTo>
                      <a:cubicBezTo>
                        <a:pt x="16602" y="12320"/>
                        <a:pt x="16577" y="12326"/>
                        <a:pt x="16550" y="12326"/>
                      </a:cubicBezTo>
                      <a:cubicBezTo>
                        <a:pt x="16515" y="12326"/>
                        <a:pt x="16476" y="12315"/>
                        <a:pt x="16443" y="12296"/>
                      </a:cubicBezTo>
                      <a:cubicBezTo>
                        <a:pt x="16391" y="12271"/>
                        <a:pt x="16322" y="12245"/>
                        <a:pt x="16267" y="12219"/>
                      </a:cubicBezTo>
                      <a:cubicBezTo>
                        <a:pt x="16259" y="12216"/>
                        <a:pt x="16259" y="12208"/>
                        <a:pt x="16252" y="12205"/>
                      </a:cubicBezTo>
                      <a:cubicBezTo>
                        <a:pt x="16227" y="12183"/>
                        <a:pt x="16252" y="12161"/>
                        <a:pt x="16281" y="12161"/>
                      </a:cubicBezTo>
                      <a:close/>
                      <a:moveTo>
                        <a:pt x="16175" y="12256"/>
                      </a:moveTo>
                      <a:cubicBezTo>
                        <a:pt x="16194" y="12256"/>
                        <a:pt x="16223" y="12263"/>
                        <a:pt x="16230" y="12271"/>
                      </a:cubicBezTo>
                      <a:cubicBezTo>
                        <a:pt x="16270" y="12293"/>
                        <a:pt x="16490" y="12329"/>
                        <a:pt x="16479" y="12380"/>
                      </a:cubicBezTo>
                      <a:cubicBezTo>
                        <a:pt x="16471" y="12406"/>
                        <a:pt x="16446" y="12416"/>
                        <a:pt x="16414" y="12416"/>
                      </a:cubicBezTo>
                      <a:cubicBezTo>
                        <a:pt x="16320" y="12416"/>
                        <a:pt x="16165" y="12330"/>
                        <a:pt x="16157" y="12271"/>
                      </a:cubicBezTo>
                      <a:cubicBezTo>
                        <a:pt x="16157" y="12260"/>
                        <a:pt x="16168" y="12256"/>
                        <a:pt x="16175" y="12256"/>
                      </a:cubicBezTo>
                      <a:close/>
                      <a:moveTo>
                        <a:pt x="15637" y="12765"/>
                      </a:moveTo>
                      <a:cubicBezTo>
                        <a:pt x="15732" y="12787"/>
                        <a:pt x="15835" y="12809"/>
                        <a:pt x="15933" y="12831"/>
                      </a:cubicBezTo>
                      <a:cubicBezTo>
                        <a:pt x="15780" y="12864"/>
                        <a:pt x="15626" y="12904"/>
                        <a:pt x="15479" y="12952"/>
                      </a:cubicBezTo>
                      <a:cubicBezTo>
                        <a:pt x="15531" y="12886"/>
                        <a:pt x="15586" y="12824"/>
                        <a:pt x="15637" y="12765"/>
                      </a:cubicBezTo>
                      <a:close/>
                      <a:moveTo>
                        <a:pt x="14967" y="12611"/>
                      </a:moveTo>
                      <a:lnTo>
                        <a:pt x="14967" y="12611"/>
                      </a:lnTo>
                      <a:cubicBezTo>
                        <a:pt x="15106" y="12640"/>
                        <a:pt x="15238" y="12666"/>
                        <a:pt x="15377" y="12699"/>
                      </a:cubicBezTo>
                      <a:cubicBezTo>
                        <a:pt x="15307" y="12787"/>
                        <a:pt x="15238" y="12879"/>
                        <a:pt x="15168" y="12966"/>
                      </a:cubicBezTo>
                      <a:cubicBezTo>
                        <a:pt x="15131" y="12886"/>
                        <a:pt x="15102" y="12809"/>
                        <a:pt x="15073" y="12765"/>
                      </a:cubicBezTo>
                      <a:cubicBezTo>
                        <a:pt x="15051" y="12721"/>
                        <a:pt x="15014" y="12666"/>
                        <a:pt x="14967" y="12611"/>
                      </a:cubicBezTo>
                      <a:close/>
                      <a:moveTo>
                        <a:pt x="16977" y="12043"/>
                      </a:moveTo>
                      <a:cubicBezTo>
                        <a:pt x="17193" y="12172"/>
                        <a:pt x="17391" y="12498"/>
                        <a:pt x="17574" y="12794"/>
                      </a:cubicBezTo>
                      <a:cubicBezTo>
                        <a:pt x="17611" y="12860"/>
                        <a:pt x="17644" y="12919"/>
                        <a:pt x="17684" y="12977"/>
                      </a:cubicBezTo>
                      <a:cubicBezTo>
                        <a:pt x="17563" y="12955"/>
                        <a:pt x="17439" y="12937"/>
                        <a:pt x="17311" y="12919"/>
                      </a:cubicBezTo>
                      <a:cubicBezTo>
                        <a:pt x="17325" y="12879"/>
                        <a:pt x="17248" y="12827"/>
                        <a:pt x="17069" y="12776"/>
                      </a:cubicBezTo>
                      <a:cubicBezTo>
                        <a:pt x="17047" y="12567"/>
                        <a:pt x="16922" y="12479"/>
                        <a:pt x="16662" y="12333"/>
                      </a:cubicBezTo>
                      <a:cubicBezTo>
                        <a:pt x="16739" y="12263"/>
                        <a:pt x="16813" y="12190"/>
                        <a:pt x="16846" y="12131"/>
                      </a:cubicBezTo>
                      <a:cubicBezTo>
                        <a:pt x="16882" y="12131"/>
                        <a:pt x="16944" y="12087"/>
                        <a:pt x="16977" y="12043"/>
                      </a:cubicBezTo>
                      <a:close/>
                      <a:moveTo>
                        <a:pt x="11884" y="10707"/>
                      </a:moveTo>
                      <a:cubicBezTo>
                        <a:pt x="12303" y="10707"/>
                        <a:pt x="12778" y="10731"/>
                        <a:pt x="13040" y="10912"/>
                      </a:cubicBezTo>
                      <a:cubicBezTo>
                        <a:pt x="13040" y="10912"/>
                        <a:pt x="13044" y="10912"/>
                        <a:pt x="13044" y="10919"/>
                      </a:cubicBezTo>
                      <a:cubicBezTo>
                        <a:pt x="13219" y="10930"/>
                        <a:pt x="13428" y="11084"/>
                        <a:pt x="13399" y="11084"/>
                      </a:cubicBezTo>
                      <a:cubicBezTo>
                        <a:pt x="13379" y="11084"/>
                        <a:pt x="13331" y="11082"/>
                        <a:pt x="13286" y="11082"/>
                      </a:cubicBezTo>
                      <a:cubicBezTo>
                        <a:pt x="13229" y="11082"/>
                        <a:pt x="13177" y="11085"/>
                        <a:pt x="13194" y="11095"/>
                      </a:cubicBezTo>
                      <a:cubicBezTo>
                        <a:pt x="13318" y="11164"/>
                        <a:pt x="13439" y="11249"/>
                        <a:pt x="13556" y="11340"/>
                      </a:cubicBezTo>
                      <a:cubicBezTo>
                        <a:pt x="13626" y="11388"/>
                        <a:pt x="13692" y="11446"/>
                        <a:pt x="13754" y="11498"/>
                      </a:cubicBezTo>
                      <a:cubicBezTo>
                        <a:pt x="13824" y="11560"/>
                        <a:pt x="13897" y="11622"/>
                        <a:pt x="13963" y="11688"/>
                      </a:cubicBezTo>
                      <a:lnTo>
                        <a:pt x="14047" y="11769"/>
                      </a:lnTo>
                      <a:cubicBezTo>
                        <a:pt x="14249" y="11970"/>
                        <a:pt x="14435" y="12186"/>
                        <a:pt x="14604" y="12395"/>
                      </a:cubicBezTo>
                      <a:cubicBezTo>
                        <a:pt x="14622" y="12413"/>
                        <a:pt x="14637" y="12439"/>
                        <a:pt x="14655" y="12457"/>
                      </a:cubicBezTo>
                      <a:cubicBezTo>
                        <a:pt x="14688" y="12498"/>
                        <a:pt x="14721" y="12534"/>
                        <a:pt x="14747" y="12575"/>
                      </a:cubicBezTo>
                      <a:cubicBezTo>
                        <a:pt x="14967" y="12849"/>
                        <a:pt x="15113" y="13065"/>
                        <a:pt x="14692" y="13095"/>
                      </a:cubicBezTo>
                      <a:cubicBezTo>
                        <a:pt x="14682" y="13095"/>
                        <a:pt x="14672" y="13096"/>
                        <a:pt x="14663" y="13096"/>
                      </a:cubicBezTo>
                      <a:cubicBezTo>
                        <a:pt x="14292" y="13096"/>
                        <a:pt x="14072" y="12620"/>
                        <a:pt x="13750" y="12413"/>
                      </a:cubicBezTo>
                      <a:cubicBezTo>
                        <a:pt x="13729" y="12402"/>
                        <a:pt x="13710" y="12388"/>
                        <a:pt x="13685" y="12377"/>
                      </a:cubicBezTo>
                      <a:cubicBezTo>
                        <a:pt x="13556" y="12314"/>
                        <a:pt x="13435" y="12241"/>
                        <a:pt x="13318" y="12164"/>
                      </a:cubicBezTo>
                      <a:cubicBezTo>
                        <a:pt x="13117" y="12029"/>
                        <a:pt x="12934" y="11886"/>
                        <a:pt x="12747" y="11736"/>
                      </a:cubicBezTo>
                      <a:cubicBezTo>
                        <a:pt x="12597" y="11619"/>
                        <a:pt x="12439" y="11509"/>
                        <a:pt x="12274" y="11402"/>
                      </a:cubicBezTo>
                      <a:cubicBezTo>
                        <a:pt x="12055" y="11267"/>
                        <a:pt x="11498" y="11194"/>
                        <a:pt x="11707" y="11051"/>
                      </a:cubicBezTo>
                      <a:cubicBezTo>
                        <a:pt x="11753" y="11018"/>
                        <a:pt x="11747" y="11006"/>
                        <a:pt x="11711" y="11006"/>
                      </a:cubicBezTo>
                      <a:cubicBezTo>
                        <a:pt x="11616" y="11006"/>
                        <a:pt x="11310" y="11094"/>
                        <a:pt x="11256" y="11113"/>
                      </a:cubicBezTo>
                      <a:cubicBezTo>
                        <a:pt x="11244" y="11118"/>
                        <a:pt x="11235" y="11120"/>
                        <a:pt x="11230" y="11120"/>
                      </a:cubicBezTo>
                      <a:cubicBezTo>
                        <a:pt x="11186" y="11120"/>
                        <a:pt x="11321" y="10998"/>
                        <a:pt x="11370" y="10985"/>
                      </a:cubicBezTo>
                      <a:cubicBezTo>
                        <a:pt x="11659" y="10922"/>
                        <a:pt x="11786" y="10805"/>
                        <a:pt x="11643" y="10805"/>
                      </a:cubicBezTo>
                      <a:cubicBezTo>
                        <a:pt x="11595" y="10805"/>
                        <a:pt x="11518" y="10817"/>
                        <a:pt x="11406" y="10849"/>
                      </a:cubicBezTo>
                      <a:cubicBezTo>
                        <a:pt x="11335" y="10869"/>
                        <a:pt x="11284" y="10877"/>
                        <a:pt x="11249" y="10877"/>
                      </a:cubicBezTo>
                      <a:cubicBezTo>
                        <a:pt x="11093" y="10877"/>
                        <a:pt x="11278" y="10710"/>
                        <a:pt x="11443" y="10710"/>
                      </a:cubicBezTo>
                      <a:cubicBezTo>
                        <a:pt x="11572" y="10710"/>
                        <a:pt x="11724" y="10707"/>
                        <a:pt x="11884" y="10707"/>
                      </a:cubicBezTo>
                      <a:close/>
                      <a:moveTo>
                        <a:pt x="22256" y="15291"/>
                      </a:moveTo>
                      <a:cubicBezTo>
                        <a:pt x="22323" y="15291"/>
                        <a:pt x="22234" y="15562"/>
                        <a:pt x="22014" y="15878"/>
                      </a:cubicBezTo>
                      <a:cubicBezTo>
                        <a:pt x="21812" y="16164"/>
                        <a:pt x="21589" y="16362"/>
                        <a:pt x="21629" y="16761"/>
                      </a:cubicBezTo>
                      <a:cubicBezTo>
                        <a:pt x="21464" y="16263"/>
                        <a:pt x="21695" y="16054"/>
                        <a:pt x="21896" y="15736"/>
                      </a:cubicBezTo>
                      <a:cubicBezTo>
                        <a:pt x="22093" y="15416"/>
                        <a:pt x="22211" y="15291"/>
                        <a:pt x="22256" y="15291"/>
                      </a:cubicBezTo>
                      <a:close/>
                      <a:moveTo>
                        <a:pt x="26105" y="16005"/>
                      </a:moveTo>
                      <a:cubicBezTo>
                        <a:pt x="26148" y="16005"/>
                        <a:pt x="26084" y="16100"/>
                        <a:pt x="25914" y="16237"/>
                      </a:cubicBezTo>
                      <a:cubicBezTo>
                        <a:pt x="25772" y="16351"/>
                        <a:pt x="25636" y="16519"/>
                        <a:pt x="25398" y="16549"/>
                      </a:cubicBezTo>
                      <a:cubicBezTo>
                        <a:pt x="24970" y="16604"/>
                        <a:pt x="24545" y="16801"/>
                        <a:pt x="24134" y="17006"/>
                      </a:cubicBezTo>
                      <a:lnTo>
                        <a:pt x="23805" y="16849"/>
                      </a:lnTo>
                      <a:lnTo>
                        <a:pt x="23805" y="16849"/>
                      </a:lnTo>
                      <a:cubicBezTo>
                        <a:pt x="23805" y="16849"/>
                        <a:pt x="23805" y="16849"/>
                        <a:pt x="23805" y="16849"/>
                      </a:cubicBezTo>
                      <a:cubicBezTo>
                        <a:pt x="23821" y="16849"/>
                        <a:pt x="24727" y="16471"/>
                        <a:pt x="25306" y="16406"/>
                      </a:cubicBezTo>
                      <a:cubicBezTo>
                        <a:pt x="25548" y="16380"/>
                        <a:pt x="25709" y="16278"/>
                        <a:pt x="25852" y="16164"/>
                      </a:cubicBezTo>
                      <a:cubicBezTo>
                        <a:pt x="25990" y="16052"/>
                        <a:pt x="26074" y="16005"/>
                        <a:pt x="26105" y="16005"/>
                      </a:cubicBezTo>
                      <a:close/>
                      <a:moveTo>
                        <a:pt x="16410" y="16215"/>
                      </a:moveTo>
                      <a:lnTo>
                        <a:pt x="16410" y="16215"/>
                      </a:lnTo>
                      <a:cubicBezTo>
                        <a:pt x="16358" y="16259"/>
                        <a:pt x="16190" y="16285"/>
                        <a:pt x="16157" y="16523"/>
                      </a:cubicBezTo>
                      <a:cubicBezTo>
                        <a:pt x="16219" y="16444"/>
                        <a:pt x="16437" y="16327"/>
                        <a:pt x="16504" y="16327"/>
                      </a:cubicBezTo>
                      <a:cubicBezTo>
                        <a:pt x="16509" y="16327"/>
                        <a:pt x="16513" y="16328"/>
                        <a:pt x="16516" y="16329"/>
                      </a:cubicBezTo>
                      <a:cubicBezTo>
                        <a:pt x="16531" y="16336"/>
                        <a:pt x="16355" y="16585"/>
                        <a:pt x="16303" y="16666"/>
                      </a:cubicBezTo>
                      <a:cubicBezTo>
                        <a:pt x="16303" y="16666"/>
                        <a:pt x="16303" y="16666"/>
                        <a:pt x="16303" y="16666"/>
                      </a:cubicBezTo>
                      <a:cubicBezTo>
                        <a:pt x="16305" y="16666"/>
                        <a:pt x="16487" y="16438"/>
                        <a:pt x="16743" y="16398"/>
                      </a:cubicBezTo>
                      <a:lnTo>
                        <a:pt x="16743" y="16398"/>
                      </a:lnTo>
                      <a:cubicBezTo>
                        <a:pt x="16637" y="16468"/>
                        <a:pt x="16292" y="16750"/>
                        <a:pt x="16205" y="17109"/>
                      </a:cubicBezTo>
                      <a:cubicBezTo>
                        <a:pt x="16190" y="17164"/>
                        <a:pt x="16179" y="17219"/>
                        <a:pt x="16179" y="17278"/>
                      </a:cubicBezTo>
                      <a:cubicBezTo>
                        <a:pt x="16135" y="17127"/>
                        <a:pt x="16157" y="16966"/>
                        <a:pt x="16201" y="16823"/>
                      </a:cubicBezTo>
                      <a:cubicBezTo>
                        <a:pt x="16265" y="16608"/>
                        <a:pt x="16383" y="16442"/>
                        <a:pt x="16363" y="16442"/>
                      </a:cubicBezTo>
                      <a:cubicBezTo>
                        <a:pt x="16363" y="16442"/>
                        <a:pt x="16363" y="16442"/>
                        <a:pt x="16362" y="16442"/>
                      </a:cubicBezTo>
                      <a:cubicBezTo>
                        <a:pt x="16303" y="16475"/>
                        <a:pt x="16157" y="16545"/>
                        <a:pt x="16076" y="16688"/>
                      </a:cubicBezTo>
                      <a:cubicBezTo>
                        <a:pt x="16062" y="16710"/>
                        <a:pt x="16051" y="16728"/>
                        <a:pt x="16043" y="16750"/>
                      </a:cubicBezTo>
                      <a:cubicBezTo>
                        <a:pt x="16040" y="16713"/>
                        <a:pt x="16036" y="16677"/>
                        <a:pt x="16036" y="16644"/>
                      </a:cubicBezTo>
                      <a:cubicBezTo>
                        <a:pt x="16029" y="16380"/>
                        <a:pt x="16157" y="16245"/>
                        <a:pt x="16410" y="16215"/>
                      </a:cubicBezTo>
                      <a:close/>
                      <a:moveTo>
                        <a:pt x="11945" y="17116"/>
                      </a:moveTo>
                      <a:lnTo>
                        <a:pt x="11945" y="17116"/>
                      </a:lnTo>
                      <a:cubicBezTo>
                        <a:pt x="11934" y="17226"/>
                        <a:pt x="11923" y="17336"/>
                        <a:pt x="11915" y="17446"/>
                      </a:cubicBezTo>
                      <a:cubicBezTo>
                        <a:pt x="11908" y="17373"/>
                        <a:pt x="11908" y="17300"/>
                        <a:pt x="11904" y="17234"/>
                      </a:cubicBezTo>
                      <a:cubicBezTo>
                        <a:pt x="11915" y="17204"/>
                        <a:pt x="11923" y="17186"/>
                        <a:pt x="11926" y="17164"/>
                      </a:cubicBezTo>
                      <a:cubicBezTo>
                        <a:pt x="11934" y="17149"/>
                        <a:pt x="11941" y="17131"/>
                        <a:pt x="11945" y="17116"/>
                      </a:cubicBezTo>
                      <a:close/>
                      <a:moveTo>
                        <a:pt x="11610" y="17124"/>
                      </a:moveTo>
                      <a:cubicBezTo>
                        <a:pt x="11617" y="17124"/>
                        <a:pt x="11623" y="17125"/>
                        <a:pt x="11630" y="17127"/>
                      </a:cubicBezTo>
                      <a:cubicBezTo>
                        <a:pt x="11637" y="17131"/>
                        <a:pt x="11648" y="17135"/>
                        <a:pt x="11652" y="17146"/>
                      </a:cubicBezTo>
                      <a:cubicBezTo>
                        <a:pt x="11666" y="17160"/>
                        <a:pt x="11670" y="17182"/>
                        <a:pt x="11666" y="17204"/>
                      </a:cubicBezTo>
                      <a:cubicBezTo>
                        <a:pt x="11663" y="17215"/>
                        <a:pt x="11663" y="17226"/>
                        <a:pt x="11655" y="17237"/>
                      </a:cubicBezTo>
                      <a:cubicBezTo>
                        <a:pt x="11571" y="17490"/>
                        <a:pt x="11520" y="17739"/>
                        <a:pt x="11498" y="17984"/>
                      </a:cubicBezTo>
                      <a:cubicBezTo>
                        <a:pt x="11498" y="18006"/>
                        <a:pt x="11491" y="18028"/>
                        <a:pt x="11491" y="18058"/>
                      </a:cubicBezTo>
                      <a:cubicBezTo>
                        <a:pt x="11487" y="18135"/>
                        <a:pt x="11483" y="18208"/>
                        <a:pt x="11487" y="18285"/>
                      </a:cubicBezTo>
                      <a:lnTo>
                        <a:pt x="11487" y="18303"/>
                      </a:lnTo>
                      <a:cubicBezTo>
                        <a:pt x="11498" y="18853"/>
                        <a:pt x="11666" y="19347"/>
                        <a:pt x="11989" y="19691"/>
                      </a:cubicBezTo>
                      <a:cubicBezTo>
                        <a:pt x="12007" y="19710"/>
                        <a:pt x="12007" y="19739"/>
                        <a:pt x="11989" y="19765"/>
                      </a:cubicBezTo>
                      <a:cubicBezTo>
                        <a:pt x="11989" y="19768"/>
                        <a:pt x="11981" y="19768"/>
                        <a:pt x="11981" y="19772"/>
                      </a:cubicBezTo>
                      <a:cubicBezTo>
                        <a:pt x="11974" y="19783"/>
                        <a:pt x="11956" y="19787"/>
                        <a:pt x="11941" y="19787"/>
                      </a:cubicBezTo>
                      <a:cubicBezTo>
                        <a:pt x="11926" y="19787"/>
                        <a:pt x="11908" y="19783"/>
                        <a:pt x="11901" y="19768"/>
                      </a:cubicBezTo>
                      <a:cubicBezTo>
                        <a:pt x="11842" y="19706"/>
                        <a:pt x="11791" y="19636"/>
                        <a:pt x="11740" y="19567"/>
                      </a:cubicBezTo>
                      <a:cubicBezTo>
                        <a:pt x="11487" y="19200"/>
                        <a:pt x="11362" y="18724"/>
                        <a:pt x="11370" y="18208"/>
                      </a:cubicBezTo>
                      <a:cubicBezTo>
                        <a:pt x="11370" y="18120"/>
                        <a:pt x="11373" y="18032"/>
                        <a:pt x="11384" y="17940"/>
                      </a:cubicBezTo>
                      <a:cubicBezTo>
                        <a:pt x="11384" y="17919"/>
                        <a:pt x="11388" y="17897"/>
                        <a:pt x="11392" y="17875"/>
                      </a:cubicBezTo>
                      <a:cubicBezTo>
                        <a:pt x="11403" y="17783"/>
                        <a:pt x="11417" y="17684"/>
                        <a:pt x="11439" y="17593"/>
                      </a:cubicBezTo>
                      <a:cubicBezTo>
                        <a:pt x="11469" y="17450"/>
                        <a:pt x="11505" y="17307"/>
                        <a:pt x="11557" y="17164"/>
                      </a:cubicBezTo>
                      <a:cubicBezTo>
                        <a:pt x="11565" y="17138"/>
                        <a:pt x="11587" y="17124"/>
                        <a:pt x="11610" y="17124"/>
                      </a:cubicBezTo>
                      <a:close/>
                      <a:moveTo>
                        <a:pt x="15249" y="27738"/>
                      </a:moveTo>
                      <a:cubicBezTo>
                        <a:pt x="15278" y="27976"/>
                        <a:pt x="15322" y="28178"/>
                        <a:pt x="15395" y="28398"/>
                      </a:cubicBezTo>
                      <a:cubicBezTo>
                        <a:pt x="15106" y="28284"/>
                        <a:pt x="14857" y="28141"/>
                        <a:pt x="14674" y="27947"/>
                      </a:cubicBezTo>
                      <a:cubicBezTo>
                        <a:pt x="14684" y="27892"/>
                        <a:pt x="14692" y="27841"/>
                        <a:pt x="14703" y="27786"/>
                      </a:cubicBezTo>
                      <a:cubicBezTo>
                        <a:pt x="14760" y="27795"/>
                        <a:pt x="14827" y="27801"/>
                        <a:pt x="14896" y="27801"/>
                      </a:cubicBezTo>
                      <a:cubicBezTo>
                        <a:pt x="15019" y="27801"/>
                        <a:pt x="15150" y="27783"/>
                        <a:pt x="15249" y="27738"/>
                      </a:cubicBezTo>
                      <a:close/>
                      <a:moveTo>
                        <a:pt x="9667" y="0"/>
                      </a:moveTo>
                      <a:cubicBezTo>
                        <a:pt x="9634" y="8"/>
                        <a:pt x="9619" y="301"/>
                        <a:pt x="9597" y="517"/>
                      </a:cubicBezTo>
                      <a:cubicBezTo>
                        <a:pt x="9593" y="506"/>
                        <a:pt x="9586" y="495"/>
                        <a:pt x="9582" y="469"/>
                      </a:cubicBezTo>
                      <a:cubicBezTo>
                        <a:pt x="9564" y="337"/>
                        <a:pt x="9586" y="257"/>
                        <a:pt x="9568" y="205"/>
                      </a:cubicBezTo>
                      <a:cubicBezTo>
                        <a:pt x="9564" y="191"/>
                        <a:pt x="9557" y="176"/>
                        <a:pt x="9542" y="169"/>
                      </a:cubicBezTo>
                      <a:cubicBezTo>
                        <a:pt x="9541" y="169"/>
                        <a:pt x="9540" y="168"/>
                        <a:pt x="9539" y="168"/>
                      </a:cubicBezTo>
                      <a:cubicBezTo>
                        <a:pt x="9526" y="168"/>
                        <a:pt x="9515" y="193"/>
                        <a:pt x="9494" y="231"/>
                      </a:cubicBezTo>
                      <a:cubicBezTo>
                        <a:pt x="9472" y="301"/>
                        <a:pt x="9450" y="411"/>
                        <a:pt x="9436" y="495"/>
                      </a:cubicBezTo>
                      <a:cubicBezTo>
                        <a:pt x="9436" y="550"/>
                        <a:pt x="9447" y="685"/>
                        <a:pt x="9469" y="813"/>
                      </a:cubicBezTo>
                      <a:cubicBezTo>
                        <a:pt x="9487" y="909"/>
                        <a:pt x="9509" y="1000"/>
                        <a:pt x="9546" y="1037"/>
                      </a:cubicBezTo>
                      <a:cubicBezTo>
                        <a:pt x="9612" y="1106"/>
                        <a:pt x="9905" y="1246"/>
                        <a:pt x="10066" y="1330"/>
                      </a:cubicBezTo>
                      <a:cubicBezTo>
                        <a:pt x="10128" y="1363"/>
                        <a:pt x="10168" y="1392"/>
                        <a:pt x="10176" y="1399"/>
                      </a:cubicBezTo>
                      <a:cubicBezTo>
                        <a:pt x="10198" y="1660"/>
                        <a:pt x="10139" y="2000"/>
                        <a:pt x="10095" y="2253"/>
                      </a:cubicBezTo>
                      <a:cubicBezTo>
                        <a:pt x="10051" y="2509"/>
                        <a:pt x="9890" y="2608"/>
                        <a:pt x="9839" y="2894"/>
                      </a:cubicBezTo>
                      <a:cubicBezTo>
                        <a:pt x="9795" y="3150"/>
                        <a:pt x="9817" y="3326"/>
                        <a:pt x="9773" y="3601"/>
                      </a:cubicBezTo>
                      <a:cubicBezTo>
                        <a:pt x="9820" y="4055"/>
                        <a:pt x="9765" y="4414"/>
                        <a:pt x="9846" y="4842"/>
                      </a:cubicBezTo>
                      <a:cubicBezTo>
                        <a:pt x="9905" y="5183"/>
                        <a:pt x="9648" y="5593"/>
                        <a:pt x="9692" y="5901"/>
                      </a:cubicBezTo>
                      <a:cubicBezTo>
                        <a:pt x="9765" y="6769"/>
                        <a:pt x="10242" y="7428"/>
                        <a:pt x="10491" y="8245"/>
                      </a:cubicBezTo>
                      <a:cubicBezTo>
                        <a:pt x="10597" y="8589"/>
                        <a:pt x="10322" y="9864"/>
                        <a:pt x="10644" y="10044"/>
                      </a:cubicBezTo>
                      <a:cubicBezTo>
                        <a:pt x="10655" y="10091"/>
                        <a:pt x="10670" y="10238"/>
                        <a:pt x="10677" y="10267"/>
                      </a:cubicBezTo>
                      <a:cubicBezTo>
                        <a:pt x="10681" y="10278"/>
                        <a:pt x="10692" y="10278"/>
                        <a:pt x="10692" y="10285"/>
                      </a:cubicBezTo>
                      <a:cubicBezTo>
                        <a:pt x="10692" y="10311"/>
                        <a:pt x="10696" y="10318"/>
                        <a:pt x="10699" y="10340"/>
                      </a:cubicBezTo>
                      <a:cubicBezTo>
                        <a:pt x="10707" y="10373"/>
                        <a:pt x="10718" y="10351"/>
                        <a:pt x="10710" y="10395"/>
                      </a:cubicBezTo>
                      <a:cubicBezTo>
                        <a:pt x="10674" y="10608"/>
                        <a:pt x="10659" y="10794"/>
                        <a:pt x="10663" y="10970"/>
                      </a:cubicBezTo>
                      <a:cubicBezTo>
                        <a:pt x="10670" y="11175"/>
                        <a:pt x="10699" y="11362"/>
                        <a:pt x="10754" y="11527"/>
                      </a:cubicBezTo>
                      <a:cubicBezTo>
                        <a:pt x="10769" y="11567"/>
                        <a:pt x="10787" y="11615"/>
                        <a:pt x="10802" y="11655"/>
                      </a:cubicBezTo>
                      <a:cubicBezTo>
                        <a:pt x="10824" y="11706"/>
                        <a:pt x="10846" y="11754"/>
                        <a:pt x="10875" y="11805"/>
                      </a:cubicBezTo>
                      <a:cubicBezTo>
                        <a:pt x="10890" y="11835"/>
                        <a:pt x="10901" y="11857"/>
                        <a:pt x="10919" y="11886"/>
                      </a:cubicBezTo>
                      <a:cubicBezTo>
                        <a:pt x="10963" y="11948"/>
                        <a:pt x="11003" y="12014"/>
                        <a:pt x="11055" y="12073"/>
                      </a:cubicBezTo>
                      <a:cubicBezTo>
                        <a:pt x="11058" y="12080"/>
                        <a:pt x="11066" y="12091"/>
                        <a:pt x="11073" y="12095"/>
                      </a:cubicBezTo>
                      <a:cubicBezTo>
                        <a:pt x="11128" y="12161"/>
                        <a:pt x="11183" y="12219"/>
                        <a:pt x="11242" y="12278"/>
                      </a:cubicBezTo>
                      <a:lnTo>
                        <a:pt x="11245" y="12282"/>
                      </a:lnTo>
                      <a:cubicBezTo>
                        <a:pt x="11311" y="12344"/>
                        <a:pt x="11373" y="12395"/>
                        <a:pt x="11443" y="12450"/>
                      </a:cubicBezTo>
                      <a:cubicBezTo>
                        <a:pt x="11447" y="12450"/>
                        <a:pt x="11447" y="12457"/>
                        <a:pt x="11450" y="12457"/>
                      </a:cubicBezTo>
                      <a:lnTo>
                        <a:pt x="11659" y="12608"/>
                      </a:lnTo>
                      <a:cubicBezTo>
                        <a:pt x="11663" y="12611"/>
                        <a:pt x="11670" y="12615"/>
                        <a:pt x="11677" y="12622"/>
                      </a:cubicBezTo>
                      <a:cubicBezTo>
                        <a:pt x="11743" y="12666"/>
                        <a:pt x="11817" y="12714"/>
                        <a:pt x="11890" y="12758"/>
                      </a:cubicBezTo>
                      <a:cubicBezTo>
                        <a:pt x="11901" y="12761"/>
                        <a:pt x="11908" y="12769"/>
                        <a:pt x="11915" y="12772"/>
                      </a:cubicBezTo>
                      <a:cubicBezTo>
                        <a:pt x="11989" y="12820"/>
                        <a:pt x="12062" y="12860"/>
                        <a:pt x="12139" y="12901"/>
                      </a:cubicBezTo>
                      <a:lnTo>
                        <a:pt x="12165" y="12915"/>
                      </a:lnTo>
                      <a:cubicBezTo>
                        <a:pt x="12245" y="12959"/>
                        <a:pt x="12322" y="13003"/>
                        <a:pt x="12403" y="13047"/>
                      </a:cubicBezTo>
                      <a:cubicBezTo>
                        <a:pt x="12410" y="13051"/>
                        <a:pt x="12417" y="13058"/>
                        <a:pt x="12421" y="13058"/>
                      </a:cubicBezTo>
                      <a:cubicBezTo>
                        <a:pt x="12505" y="13102"/>
                        <a:pt x="12593" y="13150"/>
                        <a:pt x="12674" y="13197"/>
                      </a:cubicBezTo>
                      <a:cubicBezTo>
                        <a:pt x="12677" y="13197"/>
                        <a:pt x="12677" y="13205"/>
                        <a:pt x="12685" y="13205"/>
                      </a:cubicBezTo>
                      <a:cubicBezTo>
                        <a:pt x="12776" y="13252"/>
                        <a:pt x="12860" y="13303"/>
                        <a:pt x="12948" y="13358"/>
                      </a:cubicBezTo>
                      <a:lnTo>
                        <a:pt x="12952" y="13358"/>
                      </a:lnTo>
                      <a:cubicBezTo>
                        <a:pt x="13040" y="13413"/>
                        <a:pt x="13131" y="13468"/>
                        <a:pt x="13216" y="13527"/>
                      </a:cubicBezTo>
                      <a:cubicBezTo>
                        <a:pt x="13219" y="13534"/>
                        <a:pt x="13223" y="13534"/>
                        <a:pt x="13227" y="13538"/>
                      </a:cubicBezTo>
                      <a:cubicBezTo>
                        <a:pt x="13311" y="13596"/>
                        <a:pt x="13392" y="13655"/>
                        <a:pt x="13476" y="13721"/>
                      </a:cubicBezTo>
                      <a:cubicBezTo>
                        <a:pt x="13479" y="13725"/>
                        <a:pt x="13490" y="13728"/>
                        <a:pt x="13494" y="13739"/>
                      </a:cubicBezTo>
                      <a:cubicBezTo>
                        <a:pt x="13549" y="13783"/>
                        <a:pt x="13608" y="13835"/>
                        <a:pt x="13659" y="13886"/>
                      </a:cubicBezTo>
                      <a:lnTo>
                        <a:pt x="13714" y="13941"/>
                      </a:lnTo>
                      <a:lnTo>
                        <a:pt x="13729" y="13952"/>
                      </a:lnTo>
                      <a:cubicBezTo>
                        <a:pt x="13791" y="14018"/>
                        <a:pt x="13849" y="14087"/>
                        <a:pt x="13912" y="14161"/>
                      </a:cubicBezTo>
                      <a:cubicBezTo>
                        <a:pt x="13915" y="14168"/>
                        <a:pt x="13919" y="14175"/>
                        <a:pt x="13930" y="14183"/>
                      </a:cubicBezTo>
                      <a:cubicBezTo>
                        <a:pt x="13941" y="14201"/>
                        <a:pt x="13959" y="14223"/>
                        <a:pt x="13974" y="14241"/>
                      </a:cubicBezTo>
                      <a:cubicBezTo>
                        <a:pt x="13978" y="14252"/>
                        <a:pt x="13989" y="14259"/>
                        <a:pt x="13992" y="14267"/>
                      </a:cubicBezTo>
                      <a:cubicBezTo>
                        <a:pt x="14029" y="14303"/>
                        <a:pt x="14062" y="14333"/>
                        <a:pt x="14095" y="14369"/>
                      </a:cubicBezTo>
                      <a:cubicBezTo>
                        <a:pt x="14106" y="14384"/>
                        <a:pt x="14117" y="14399"/>
                        <a:pt x="14131" y="14413"/>
                      </a:cubicBezTo>
                      <a:cubicBezTo>
                        <a:pt x="14179" y="14472"/>
                        <a:pt x="14230" y="14530"/>
                        <a:pt x="14271" y="14589"/>
                      </a:cubicBezTo>
                      <a:cubicBezTo>
                        <a:pt x="14285" y="14607"/>
                        <a:pt x="14300" y="14626"/>
                        <a:pt x="14315" y="14651"/>
                      </a:cubicBezTo>
                      <a:cubicBezTo>
                        <a:pt x="14362" y="14725"/>
                        <a:pt x="14410" y="14798"/>
                        <a:pt x="14450" y="14864"/>
                      </a:cubicBezTo>
                      <a:cubicBezTo>
                        <a:pt x="14454" y="14875"/>
                        <a:pt x="14461" y="14882"/>
                        <a:pt x="14468" y="14893"/>
                      </a:cubicBezTo>
                      <a:cubicBezTo>
                        <a:pt x="14516" y="14974"/>
                        <a:pt x="14560" y="15058"/>
                        <a:pt x="14600" y="15146"/>
                      </a:cubicBezTo>
                      <a:cubicBezTo>
                        <a:pt x="14600" y="15146"/>
                        <a:pt x="14600" y="15149"/>
                        <a:pt x="14608" y="15149"/>
                      </a:cubicBezTo>
                      <a:cubicBezTo>
                        <a:pt x="14637" y="15208"/>
                        <a:pt x="14666" y="15274"/>
                        <a:pt x="14699" y="15333"/>
                      </a:cubicBezTo>
                      <a:cubicBezTo>
                        <a:pt x="14710" y="15259"/>
                        <a:pt x="14728" y="15186"/>
                        <a:pt x="14758" y="15120"/>
                      </a:cubicBezTo>
                      <a:cubicBezTo>
                        <a:pt x="14761" y="15113"/>
                        <a:pt x="14761" y="15109"/>
                        <a:pt x="14765" y="15102"/>
                      </a:cubicBezTo>
                      <a:cubicBezTo>
                        <a:pt x="14891" y="14792"/>
                        <a:pt x="15115" y="14625"/>
                        <a:pt x="15336" y="14625"/>
                      </a:cubicBezTo>
                      <a:cubicBezTo>
                        <a:pt x="15480" y="14625"/>
                        <a:pt x="15623" y="14696"/>
                        <a:pt x="15736" y="14845"/>
                      </a:cubicBezTo>
                      <a:cubicBezTo>
                        <a:pt x="15602" y="14778"/>
                        <a:pt x="15478" y="14744"/>
                        <a:pt x="15366" y="14744"/>
                      </a:cubicBezTo>
                      <a:cubicBezTo>
                        <a:pt x="15131" y="14744"/>
                        <a:pt x="14943" y="14890"/>
                        <a:pt x="14802" y="15175"/>
                      </a:cubicBezTo>
                      <a:cubicBezTo>
                        <a:pt x="14798" y="15182"/>
                        <a:pt x="14798" y="15190"/>
                        <a:pt x="14794" y="15193"/>
                      </a:cubicBezTo>
                      <a:cubicBezTo>
                        <a:pt x="14776" y="15230"/>
                        <a:pt x="14758" y="15278"/>
                        <a:pt x="14743" y="15318"/>
                      </a:cubicBezTo>
                      <a:lnTo>
                        <a:pt x="14739" y="15314"/>
                      </a:lnTo>
                      <a:lnTo>
                        <a:pt x="14725" y="15369"/>
                      </a:lnTo>
                      <a:cubicBezTo>
                        <a:pt x="14725" y="15373"/>
                        <a:pt x="14721" y="15377"/>
                        <a:pt x="14721" y="15384"/>
                      </a:cubicBezTo>
                      <a:lnTo>
                        <a:pt x="14717" y="15406"/>
                      </a:lnTo>
                      <a:lnTo>
                        <a:pt x="14710" y="15424"/>
                      </a:lnTo>
                      <a:lnTo>
                        <a:pt x="14655" y="15670"/>
                      </a:lnTo>
                      <a:cubicBezTo>
                        <a:pt x="14666" y="15681"/>
                        <a:pt x="14670" y="15695"/>
                        <a:pt x="14681" y="15703"/>
                      </a:cubicBezTo>
                      <a:cubicBezTo>
                        <a:pt x="14692" y="15721"/>
                        <a:pt x="14703" y="15736"/>
                        <a:pt x="14717" y="15754"/>
                      </a:cubicBezTo>
                      <a:cubicBezTo>
                        <a:pt x="14761" y="15816"/>
                        <a:pt x="14813" y="15886"/>
                        <a:pt x="14857" y="15952"/>
                      </a:cubicBezTo>
                      <a:cubicBezTo>
                        <a:pt x="14868" y="15963"/>
                        <a:pt x="14882" y="15981"/>
                        <a:pt x="14890" y="15996"/>
                      </a:cubicBezTo>
                      <a:cubicBezTo>
                        <a:pt x="14937" y="16065"/>
                        <a:pt x="14985" y="16135"/>
                        <a:pt x="15032" y="16201"/>
                      </a:cubicBezTo>
                      <a:lnTo>
                        <a:pt x="15058" y="16245"/>
                      </a:lnTo>
                      <a:cubicBezTo>
                        <a:pt x="15109" y="16311"/>
                        <a:pt x="15161" y="16384"/>
                        <a:pt x="15205" y="16453"/>
                      </a:cubicBezTo>
                      <a:cubicBezTo>
                        <a:pt x="15216" y="16468"/>
                        <a:pt x="15223" y="16475"/>
                        <a:pt x="15234" y="16490"/>
                      </a:cubicBezTo>
                      <a:cubicBezTo>
                        <a:pt x="15285" y="16563"/>
                        <a:pt x="15340" y="16637"/>
                        <a:pt x="15388" y="16706"/>
                      </a:cubicBezTo>
                      <a:cubicBezTo>
                        <a:pt x="15395" y="16713"/>
                        <a:pt x="15402" y="16724"/>
                        <a:pt x="15406" y="16732"/>
                      </a:cubicBezTo>
                      <a:cubicBezTo>
                        <a:pt x="15461" y="16805"/>
                        <a:pt x="15527" y="16878"/>
                        <a:pt x="15586" y="16952"/>
                      </a:cubicBezTo>
                      <a:lnTo>
                        <a:pt x="15600" y="16966"/>
                      </a:lnTo>
                      <a:cubicBezTo>
                        <a:pt x="15622" y="16996"/>
                        <a:pt x="15644" y="17025"/>
                        <a:pt x="15673" y="17058"/>
                      </a:cubicBezTo>
                      <a:cubicBezTo>
                        <a:pt x="15687" y="17076"/>
                        <a:pt x="15710" y="17081"/>
                        <a:pt x="15734" y="17081"/>
                      </a:cubicBezTo>
                      <a:cubicBezTo>
                        <a:pt x="15762" y="17081"/>
                        <a:pt x="15793" y="17075"/>
                        <a:pt x="15819" y="17075"/>
                      </a:cubicBezTo>
                      <a:cubicBezTo>
                        <a:pt x="15832" y="17075"/>
                        <a:pt x="15843" y="17076"/>
                        <a:pt x="15853" y="17080"/>
                      </a:cubicBezTo>
                      <a:cubicBezTo>
                        <a:pt x="15864" y="17098"/>
                        <a:pt x="15875" y="17116"/>
                        <a:pt x="15890" y="17135"/>
                      </a:cubicBezTo>
                      <a:lnTo>
                        <a:pt x="15890" y="17153"/>
                      </a:lnTo>
                      <a:cubicBezTo>
                        <a:pt x="15890" y="17160"/>
                        <a:pt x="15890" y="17168"/>
                        <a:pt x="15882" y="17171"/>
                      </a:cubicBezTo>
                      <a:cubicBezTo>
                        <a:pt x="15871" y="17241"/>
                        <a:pt x="15824" y="17318"/>
                        <a:pt x="15875" y="17332"/>
                      </a:cubicBezTo>
                      <a:lnTo>
                        <a:pt x="16054" y="17384"/>
                      </a:lnTo>
                      <a:cubicBezTo>
                        <a:pt x="16058" y="17387"/>
                        <a:pt x="16058" y="17391"/>
                        <a:pt x="16062" y="17398"/>
                      </a:cubicBezTo>
                      <a:cubicBezTo>
                        <a:pt x="16102" y="17461"/>
                        <a:pt x="16146" y="17527"/>
                        <a:pt x="16183" y="17589"/>
                      </a:cubicBezTo>
                      <a:cubicBezTo>
                        <a:pt x="16194" y="17607"/>
                        <a:pt x="16205" y="17629"/>
                        <a:pt x="16219" y="17647"/>
                      </a:cubicBezTo>
                      <a:cubicBezTo>
                        <a:pt x="16223" y="17662"/>
                        <a:pt x="16230" y="17673"/>
                        <a:pt x="16241" y="17684"/>
                      </a:cubicBezTo>
                      <a:cubicBezTo>
                        <a:pt x="16267" y="17735"/>
                        <a:pt x="16292" y="17790"/>
                        <a:pt x="16311" y="17845"/>
                      </a:cubicBezTo>
                      <a:cubicBezTo>
                        <a:pt x="16318" y="17875"/>
                        <a:pt x="16329" y="17897"/>
                        <a:pt x="16333" y="17922"/>
                      </a:cubicBezTo>
                      <a:cubicBezTo>
                        <a:pt x="16358" y="18021"/>
                        <a:pt x="16377" y="18124"/>
                        <a:pt x="16402" y="18215"/>
                      </a:cubicBezTo>
                      <a:cubicBezTo>
                        <a:pt x="16406" y="18226"/>
                        <a:pt x="16406" y="18234"/>
                        <a:pt x="16410" y="18248"/>
                      </a:cubicBezTo>
                      <a:cubicBezTo>
                        <a:pt x="16439" y="18351"/>
                        <a:pt x="16468" y="18446"/>
                        <a:pt x="16523" y="18516"/>
                      </a:cubicBezTo>
                      <a:cubicBezTo>
                        <a:pt x="16531" y="18516"/>
                        <a:pt x="16534" y="18519"/>
                        <a:pt x="16538" y="18519"/>
                      </a:cubicBezTo>
                      <a:cubicBezTo>
                        <a:pt x="16614" y="18549"/>
                        <a:pt x="16904" y="18659"/>
                        <a:pt x="16982" y="18659"/>
                      </a:cubicBezTo>
                      <a:cubicBezTo>
                        <a:pt x="16990" y="18659"/>
                        <a:pt x="16996" y="18658"/>
                        <a:pt x="16999" y="18655"/>
                      </a:cubicBezTo>
                      <a:cubicBezTo>
                        <a:pt x="17014" y="18655"/>
                        <a:pt x="17032" y="18651"/>
                        <a:pt x="17051" y="18644"/>
                      </a:cubicBezTo>
                      <a:cubicBezTo>
                        <a:pt x="17377" y="18534"/>
                        <a:pt x="17417" y="18409"/>
                        <a:pt x="17523" y="18179"/>
                      </a:cubicBezTo>
                      <a:lnTo>
                        <a:pt x="17523" y="18179"/>
                      </a:lnTo>
                      <a:cubicBezTo>
                        <a:pt x="17450" y="18208"/>
                        <a:pt x="17336" y="18223"/>
                        <a:pt x="17219" y="18226"/>
                      </a:cubicBezTo>
                      <a:cubicBezTo>
                        <a:pt x="17377" y="18098"/>
                        <a:pt x="17596" y="17973"/>
                        <a:pt x="17776" y="17937"/>
                      </a:cubicBezTo>
                      <a:cubicBezTo>
                        <a:pt x="17783" y="17937"/>
                        <a:pt x="17794" y="17933"/>
                        <a:pt x="17801" y="17933"/>
                      </a:cubicBezTo>
                      <a:cubicBezTo>
                        <a:pt x="17838" y="17926"/>
                        <a:pt x="17875" y="17922"/>
                        <a:pt x="17908" y="17922"/>
                      </a:cubicBezTo>
                      <a:cubicBezTo>
                        <a:pt x="18014" y="17713"/>
                        <a:pt x="18164" y="17091"/>
                        <a:pt x="18080" y="16816"/>
                      </a:cubicBezTo>
                      <a:cubicBezTo>
                        <a:pt x="18045" y="16695"/>
                        <a:pt x="17961" y="16171"/>
                        <a:pt x="17848" y="16171"/>
                      </a:cubicBezTo>
                      <a:cubicBezTo>
                        <a:pt x="17831" y="16171"/>
                        <a:pt x="17813" y="16183"/>
                        <a:pt x="17794" y="16212"/>
                      </a:cubicBezTo>
                      <a:cubicBezTo>
                        <a:pt x="17750" y="16270"/>
                        <a:pt x="17721" y="16344"/>
                        <a:pt x="17684" y="16417"/>
                      </a:cubicBezTo>
                      <a:cubicBezTo>
                        <a:pt x="17659" y="16468"/>
                        <a:pt x="17633" y="16523"/>
                        <a:pt x="17604" y="16578"/>
                      </a:cubicBezTo>
                      <a:cubicBezTo>
                        <a:pt x="17593" y="16604"/>
                        <a:pt x="17574" y="16633"/>
                        <a:pt x="17549" y="16659"/>
                      </a:cubicBezTo>
                      <a:cubicBezTo>
                        <a:pt x="17457" y="16776"/>
                        <a:pt x="17336" y="16867"/>
                        <a:pt x="17237" y="16999"/>
                      </a:cubicBezTo>
                      <a:cubicBezTo>
                        <a:pt x="17226" y="17017"/>
                        <a:pt x="17212" y="17036"/>
                        <a:pt x="17201" y="17054"/>
                      </a:cubicBezTo>
                      <a:cubicBezTo>
                        <a:pt x="17084" y="17256"/>
                        <a:pt x="17029" y="17450"/>
                        <a:pt x="17043" y="17647"/>
                      </a:cubicBezTo>
                      <a:cubicBezTo>
                        <a:pt x="16944" y="17483"/>
                        <a:pt x="16860" y="17332"/>
                        <a:pt x="16977" y="17160"/>
                      </a:cubicBezTo>
                      <a:cubicBezTo>
                        <a:pt x="17025" y="17094"/>
                        <a:pt x="17106" y="17017"/>
                        <a:pt x="17201" y="16933"/>
                      </a:cubicBezTo>
                      <a:cubicBezTo>
                        <a:pt x="17311" y="16842"/>
                        <a:pt x="17428" y="16746"/>
                        <a:pt x="17505" y="16666"/>
                      </a:cubicBezTo>
                      <a:lnTo>
                        <a:pt x="17505" y="16666"/>
                      </a:lnTo>
                      <a:cubicBezTo>
                        <a:pt x="17391" y="16673"/>
                        <a:pt x="17248" y="16710"/>
                        <a:pt x="17080" y="16710"/>
                      </a:cubicBezTo>
                      <a:cubicBezTo>
                        <a:pt x="17051" y="16710"/>
                        <a:pt x="17029" y="16710"/>
                        <a:pt x="16999" y="16706"/>
                      </a:cubicBezTo>
                      <a:cubicBezTo>
                        <a:pt x="16922" y="16702"/>
                        <a:pt x="16842" y="16629"/>
                        <a:pt x="16805" y="16560"/>
                      </a:cubicBezTo>
                      <a:cubicBezTo>
                        <a:pt x="16772" y="16494"/>
                        <a:pt x="16827" y="16376"/>
                        <a:pt x="16791" y="16311"/>
                      </a:cubicBezTo>
                      <a:cubicBezTo>
                        <a:pt x="16684" y="16109"/>
                        <a:pt x="16593" y="15867"/>
                        <a:pt x="16501" y="15622"/>
                      </a:cubicBezTo>
                      <a:cubicBezTo>
                        <a:pt x="16432" y="15424"/>
                        <a:pt x="16358" y="15226"/>
                        <a:pt x="16285" y="15036"/>
                      </a:cubicBezTo>
                      <a:cubicBezTo>
                        <a:pt x="16241" y="14911"/>
                        <a:pt x="16190" y="14787"/>
                        <a:pt x="16135" y="14673"/>
                      </a:cubicBezTo>
                      <a:cubicBezTo>
                        <a:pt x="16109" y="14618"/>
                        <a:pt x="16010" y="14589"/>
                        <a:pt x="15952" y="14549"/>
                      </a:cubicBezTo>
                      <a:cubicBezTo>
                        <a:pt x="15930" y="14534"/>
                        <a:pt x="15912" y="14516"/>
                        <a:pt x="15901" y="14497"/>
                      </a:cubicBezTo>
                      <a:cubicBezTo>
                        <a:pt x="15783" y="14248"/>
                        <a:pt x="15677" y="14021"/>
                        <a:pt x="15582" y="13816"/>
                      </a:cubicBezTo>
                      <a:cubicBezTo>
                        <a:pt x="15516" y="13681"/>
                        <a:pt x="15454" y="13553"/>
                        <a:pt x="15388" y="13424"/>
                      </a:cubicBezTo>
                      <a:cubicBezTo>
                        <a:pt x="15692" y="13296"/>
                        <a:pt x="16007" y="13190"/>
                        <a:pt x="16329" y="13117"/>
                      </a:cubicBezTo>
                      <a:lnTo>
                        <a:pt x="16329" y="13117"/>
                      </a:lnTo>
                      <a:cubicBezTo>
                        <a:pt x="16168" y="13190"/>
                        <a:pt x="16003" y="13289"/>
                        <a:pt x="15857" y="13443"/>
                      </a:cubicBezTo>
                      <a:cubicBezTo>
                        <a:pt x="15944" y="13388"/>
                        <a:pt x="16120" y="13336"/>
                        <a:pt x="16336" y="13296"/>
                      </a:cubicBezTo>
                      <a:lnTo>
                        <a:pt x="16336" y="13296"/>
                      </a:lnTo>
                      <a:cubicBezTo>
                        <a:pt x="16267" y="13344"/>
                        <a:pt x="16194" y="13399"/>
                        <a:pt x="16131" y="13468"/>
                      </a:cubicBezTo>
                      <a:cubicBezTo>
                        <a:pt x="16227" y="13410"/>
                        <a:pt x="16432" y="13355"/>
                        <a:pt x="16666" y="13307"/>
                      </a:cubicBezTo>
                      <a:lnTo>
                        <a:pt x="16666" y="13307"/>
                      </a:lnTo>
                      <a:cubicBezTo>
                        <a:pt x="16574" y="13369"/>
                        <a:pt x="16483" y="13435"/>
                        <a:pt x="16402" y="13523"/>
                      </a:cubicBezTo>
                      <a:cubicBezTo>
                        <a:pt x="16505" y="13461"/>
                        <a:pt x="16739" y="13395"/>
                        <a:pt x="16999" y="13344"/>
                      </a:cubicBezTo>
                      <a:lnTo>
                        <a:pt x="17010" y="13344"/>
                      </a:lnTo>
                      <a:cubicBezTo>
                        <a:pt x="17007" y="13344"/>
                        <a:pt x="17007" y="13351"/>
                        <a:pt x="16999" y="13351"/>
                      </a:cubicBezTo>
                      <a:cubicBezTo>
                        <a:pt x="16886" y="13417"/>
                        <a:pt x="16769" y="13501"/>
                        <a:pt x="16662" y="13611"/>
                      </a:cubicBezTo>
                      <a:cubicBezTo>
                        <a:pt x="16725" y="13571"/>
                        <a:pt x="16835" y="13534"/>
                        <a:pt x="16974" y="13498"/>
                      </a:cubicBezTo>
                      <a:cubicBezTo>
                        <a:pt x="17087" y="13465"/>
                        <a:pt x="17215" y="13435"/>
                        <a:pt x="17347" y="13413"/>
                      </a:cubicBezTo>
                      <a:lnTo>
                        <a:pt x="17347" y="13413"/>
                      </a:lnTo>
                      <a:cubicBezTo>
                        <a:pt x="17201" y="13487"/>
                        <a:pt x="17047" y="13589"/>
                        <a:pt x="16904" y="13736"/>
                      </a:cubicBezTo>
                      <a:cubicBezTo>
                        <a:pt x="17036" y="13651"/>
                        <a:pt x="17358" y="13574"/>
                        <a:pt x="17684" y="13516"/>
                      </a:cubicBezTo>
                      <a:lnTo>
                        <a:pt x="17684" y="13516"/>
                      </a:lnTo>
                      <a:cubicBezTo>
                        <a:pt x="17505" y="13593"/>
                        <a:pt x="17303" y="13703"/>
                        <a:pt x="17124" y="13893"/>
                      </a:cubicBezTo>
                      <a:cubicBezTo>
                        <a:pt x="17270" y="13802"/>
                        <a:pt x="17640" y="13717"/>
                        <a:pt x="17985" y="13651"/>
                      </a:cubicBezTo>
                      <a:lnTo>
                        <a:pt x="17985" y="13651"/>
                      </a:lnTo>
                      <a:cubicBezTo>
                        <a:pt x="17780" y="13728"/>
                        <a:pt x="17538" y="13849"/>
                        <a:pt x="17318" y="14076"/>
                      </a:cubicBezTo>
                      <a:cubicBezTo>
                        <a:pt x="17468" y="13981"/>
                        <a:pt x="17823" y="13900"/>
                        <a:pt x="18160" y="13835"/>
                      </a:cubicBezTo>
                      <a:cubicBezTo>
                        <a:pt x="18164" y="13838"/>
                        <a:pt x="18164" y="13846"/>
                        <a:pt x="18168" y="13849"/>
                      </a:cubicBezTo>
                      <a:cubicBezTo>
                        <a:pt x="17963" y="13926"/>
                        <a:pt x="17710" y="14047"/>
                        <a:pt x="17487" y="14285"/>
                      </a:cubicBezTo>
                      <a:cubicBezTo>
                        <a:pt x="17633" y="14193"/>
                        <a:pt x="17963" y="14109"/>
                        <a:pt x="18278" y="14047"/>
                      </a:cubicBezTo>
                      <a:lnTo>
                        <a:pt x="18292" y="14073"/>
                      </a:lnTo>
                      <a:cubicBezTo>
                        <a:pt x="18091" y="14150"/>
                        <a:pt x="17856" y="14270"/>
                        <a:pt x="17640" y="14505"/>
                      </a:cubicBezTo>
                      <a:cubicBezTo>
                        <a:pt x="17783" y="14413"/>
                        <a:pt x="18091" y="14329"/>
                        <a:pt x="18388" y="14267"/>
                      </a:cubicBezTo>
                      <a:cubicBezTo>
                        <a:pt x="18391" y="14278"/>
                        <a:pt x="18399" y="14289"/>
                        <a:pt x="18406" y="14303"/>
                      </a:cubicBezTo>
                      <a:cubicBezTo>
                        <a:pt x="18215" y="14380"/>
                        <a:pt x="17988" y="14497"/>
                        <a:pt x="17780" y="14728"/>
                      </a:cubicBezTo>
                      <a:cubicBezTo>
                        <a:pt x="17915" y="14637"/>
                        <a:pt x="18208" y="14552"/>
                        <a:pt x="18494" y="14490"/>
                      </a:cubicBezTo>
                      <a:cubicBezTo>
                        <a:pt x="18497" y="14505"/>
                        <a:pt x="18508" y="14516"/>
                        <a:pt x="18512" y="14530"/>
                      </a:cubicBezTo>
                      <a:cubicBezTo>
                        <a:pt x="18325" y="14615"/>
                        <a:pt x="18109" y="14732"/>
                        <a:pt x="17908" y="14955"/>
                      </a:cubicBezTo>
                      <a:cubicBezTo>
                        <a:pt x="18043" y="14864"/>
                        <a:pt x="18329" y="14783"/>
                        <a:pt x="18600" y="14717"/>
                      </a:cubicBezTo>
                      <a:cubicBezTo>
                        <a:pt x="18607" y="14732"/>
                        <a:pt x="18611" y="14747"/>
                        <a:pt x="18622" y="14765"/>
                      </a:cubicBezTo>
                      <a:cubicBezTo>
                        <a:pt x="18439" y="14845"/>
                        <a:pt x="18234" y="14966"/>
                        <a:pt x="18036" y="15190"/>
                      </a:cubicBezTo>
                      <a:cubicBezTo>
                        <a:pt x="18179" y="15098"/>
                        <a:pt x="18446" y="15018"/>
                        <a:pt x="18714" y="14948"/>
                      </a:cubicBezTo>
                      <a:cubicBezTo>
                        <a:pt x="18721" y="14963"/>
                        <a:pt x="18728" y="14981"/>
                        <a:pt x="18736" y="14992"/>
                      </a:cubicBezTo>
                      <a:cubicBezTo>
                        <a:pt x="18556" y="15076"/>
                        <a:pt x="18362" y="15201"/>
                        <a:pt x="18164" y="15421"/>
                      </a:cubicBezTo>
                      <a:cubicBezTo>
                        <a:pt x="18307" y="15329"/>
                        <a:pt x="18574" y="15241"/>
                        <a:pt x="18831" y="15171"/>
                      </a:cubicBezTo>
                      <a:cubicBezTo>
                        <a:pt x="18842" y="15186"/>
                        <a:pt x="18849" y="15204"/>
                        <a:pt x="18860" y="15219"/>
                      </a:cubicBezTo>
                      <a:cubicBezTo>
                        <a:pt x="18681" y="15300"/>
                        <a:pt x="18494" y="15424"/>
                        <a:pt x="18300" y="15644"/>
                      </a:cubicBezTo>
                      <a:cubicBezTo>
                        <a:pt x="18446" y="15549"/>
                        <a:pt x="18714" y="15457"/>
                        <a:pt x="18966" y="15388"/>
                      </a:cubicBezTo>
                      <a:lnTo>
                        <a:pt x="18992" y="15428"/>
                      </a:lnTo>
                      <a:cubicBezTo>
                        <a:pt x="18820" y="15516"/>
                        <a:pt x="18640" y="15640"/>
                        <a:pt x="18453" y="15860"/>
                      </a:cubicBezTo>
                      <a:cubicBezTo>
                        <a:pt x="18604" y="15761"/>
                        <a:pt x="18867" y="15666"/>
                        <a:pt x="19116" y="15596"/>
                      </a:cubicBezTo>
                      <a:cubicBezTo>
                        <a:pt x="19124" y="15611"/>
                        <a:pt x="19135" y="15626"/>
                        <a:pt x="19149" y="15633"/>
                      </a:cubicBezTo>
                      <a:cubicBezTo>
                        <a:pt x="18974" y="15721"/>
                        <a:pt x="18805" y="15849"/>
                        <a:pt x="18622" y="16065"/>
                      </a:cubicBezTo>
                      <a:cubicBezTo>
                        <a:pt x="18776" y="15963"/>
                        <a:pt x="19040" y="15864"/>
                        <a:pt x="19285" y="15794"/>
                      </a:cubicBezTo>
                      <a:cubicBezTo>
                        <a:pt x="19296" y="15809"/>
                        <a:pt x="19307" y="15816"/>
                        <a:pt x="19318" y="15831"/>
                      </a:cubicBezTo>
                      <a:cubicBezTo>
                        <a:pt x="19142" y="15919"/>
                        <a:pt x="18988" y="16051"/>
                        <a:pt x="18805" y="16267"/>
                      </a:cubicBezTo>
                      <a:cubicBezTo>
                        <a:pt x="18966" y="16160"/>
                        <a:pt x="19230" y="16054"/>
                        <a:pt x="19468" y="15981"/>
                      </a:cubicBezTo>
                      <a:cubicBezTo>
                        <a:pt x="19479" y="15992"/>
                        <a:pt x="19490" y="15999"/>
                        <a:pt x="19501" y="16010"/>
                      </a:cubicBezTo>
                      <a:cubicBezTo>
                        <a:pt x="19325" y="16102"/>
                        <a:pt x="19179" y="16230"/>
                        <a:pt x="19003" y="16450"/>
                      </a:cubicBezTo>
                      <a:cubicBezTo>
                        <a:pt x="19171" y="16340"/>
                        <a:pt x="19435" y="16230"/>
                        <a:pt x="19670" y="16157"/>
                      </a:cubicBezTo>
                      <a:cubicBezTo>
                        <a:pt x="19680" y="16164"/>
                        <a:pt x="19688" y="16171"/>
                        <a:pt x="19699" y="16179"/>
                      </a:cubicBezTo>
                      <a:cubicBezTo>
                        <a:pt x="19523" y="16270"/>
                        <a:pt x="19387" y="16402"/>
                        <a:pt x="19212" y="16618"/>
                      </a:cubicBezTo>
                      <a:cubicBezTo>
                        <a:pt x="19391" y="16501"/>
                        <a:pt x="19651" y="16384"/>
                        <a:pt x="19886" y="16311"/>
                      </a:cubicBezTo>
                      <a:cubicBezTo>
                        <a:pt x="19893" y="16318"/>
                        <a:pt x="19904" y="16322"/>
                        <a:pt x="19908" y="16325"/>
                      </a:cubicBezTo>
                      <a:cubicBezTo>
                        <a:pt x="19735" y="16417"/>
                        <a:pt x="19607" y="16556"/>
                        <a:pt x="19435" y="16768"/>
                      </a:cubicBezTo>
                      <a:cubicBezTo>
                        <a:pt x="19618" y="16648"/>
                        <a:pt x="19886" y="16523"/>
                        <a:pt x="20109" y="16450"/>
                      </a:cubicBezTo>
                      <a:cubicBezTo>
                        <a:pt x="20113" y="16453"/>
                        <a:pt x="20120" y="16453"/>
                        <a:pt x="20127" y="16457"/>
                      </a:cubicBezTo>
                      <a:cubicBezTo>
                        <a:pt x="19948" y="16549"/>
                        <a:pt x="19838" y="16695"/>
                        <a:pt x="19673" y="16908"/>
                      </a:cubicBezTo>
                      <a:cubicBezTo>
                        <a:pt x="19867" y="16779"/>
                        <a:pt x="20124" y="16648"/>
                        <a:pt x="20343" y="16574"/>
                      </a:cubicBezTo>
                      <a:cubicBezTo>
                        <a:pt x="20347" y="16574"/>
                        <a:pt x="20347" y="16578"/>
                        <a:pt x="20351" y="16578"/>
                      </a:cubicBezTo>
                      <a:cubicBezTo>
                        <a:pt x="20175" y="16673"/>
                        <a:pt x="20083" y="16820"/>
                        <a:pt x="19922" y="17025"/>
                      </a:cubicBezTo>
                      <a:cubicBezTo>
                        <a:pt x="20124" y="16889"/>
                        <a:pt x="20362" y="16750"/>
                        <a:pt x="20578" y="16684"/>
                      </a:cubicBezTo>
                      <a:lnTo>
                        <a:pt x="20578" y="16684"/>
                      </a:lnTo>
                      <a:cubicBezTo>
                        <a:pt x="20402" y="16779"/>
                        <a:pt x="20325" y="16926"/>
                        <a:pt x="20179" y="17127"/>
                      </a:cubicBezTo>
                      <a:cubicBezTo>
                        <a:pt x="20376" y="16996"/>
                        <a:pt x="20589" y="16853"/>
                        <a:pt x="20790" y="16779"/>
                      </a:cubicBezTo>
                      <a:lnTo>
                        <a:pt x="20790" y="16779"/>
                      </a:lnTo>
                      <a:cubicBezTo>
                        <a:pt x="20640" y="16875"/>
                        <a:pt x="20578" y="17021"/>
                        <a:pt x="20442" y="17204"/>
                      </a:cubicBezTo>
                      <a:cubicBezTo>
                        <a:pt x="20640" y="17072"/>
                        <a:pt x="20827" y="16930"/>
                        <a:pt x="21021" y="16856"/>
                      </a:cubicBezTo>
                      <a:lnTo>
                        <a:pt x="21021" y="16856"/>
                      </a:lnTo>
                      <a:cubicBezTo>
                        <a:pt x="20882" y="16952"/>
                        <a:pt x="20834" y="17098"/>
                        <a:pt x="20713" y="17274"/>
                      </a:cubicBezTo>
                      <a:cubicBezTo>
                        <a:pt x="20911" y="17135"/>
                        <a:pt x="21076" y="16996"/>
                        <a:pt x="21255" y="16922"/>
                      </a:cubicBezTo>
                      <a:lnTo>
                        <a:pt x="21255" y="16922"/>
                      </a:lnTo>
                      <a:cubicBezTo>
                        <a:pt x="21131" y="17021"/>
                        <a:pt x="21094" y="17164"/>
                        <a:pt x="20984" y="17325"/>
                      </a:cubicBezTo>
                      <a:cubicBezTo>
                        <a:pt x="21182" y="17190"/>
                        <a:pt x="21314" y="17050"/>
                        <a:pt x="21479" y="16970"/>
                      </a:cubicBezTo>
                      <a:lnTo>
                        <a:pt x="21486" y="16970"/>
                      </a:lnTo>
                      <a:cubicBezTo>
                        <a:pt x="21384" y="17072"/>
                        <a:pt x="21358" y="17208"/>
                        <a:pt x="21263" y="17362"/>
                      </a:cubicBezTo>
                      <a:cubicBezTo>
                        <a:pt x="21413" y="17256"/>
                        <a:pt x="21516" y="17146"/>
                        <a:pt x="21625" y="17069"/>
                      </a:cubicBezTo>
                      <a:cubicBezTo>
                        <a:pt x="21662" y="17153"/>
                        <a:pt x="21706" y="17245"/>
                        <a:pt x="21768" y="17351"/>
                      </a:cubicBezTo>
                      <a:cubicBezTo>
                        <a:pt x="21860" y="17512"/>
                        <a:pt x="21951" y="17600"/>
                        <a:pt x="22010" y="17677"/>
                      </a:cubicBezTo>
                      <a:cubicBezTo>
                        <a:pt x="22084" y="17769"/>
                        <a:pt x="22191" y="17808"/>
                        <a:pt x="22303" y="17808"/>
                      </a:cubicBezTo>
                      <a:cubicBezTo>
                        <a:pt x="22578" y="17808"/>
                        <a:pt x="22886" y="17577"/>
                        <a:pt x="22841" y="17332"/>
                      </a:cubicBezTo>
                      <a:cubicBezTo>
                        <a:pt x="22746" y="17245"/>
                        <a:pt x="22658" y="17146"/>
                        <a:pt x="22585" y="17039"/>
                      </a:cubicBezTo>
                      <a:cubicBezTo>
                        <a:pt x="22747" y="16985"/>
                        <a:pt x="22943" y="16950"/>
                        <a:pt x="23133" y="16950"/>
                      </a:cubicBezTo>
                      <a:cubicBezTo>
                        <a:pt x="23262" y="16950"/>
                        <a:pt x="23388" y="16966"/>
                        <a:pt x="23497" y="17003"/>
                      </a:cubicBezTo>
                      <a:cubicBezTo>
                        <a:pt x="24087" y="17061"/>
                        <a:pt x="24230" y="17497"/>
                        <a:pt x="24193" y="17992"/>
                      </a:cubicBezTo>
                      <a:cubicBezTo>
                        <a:pt x="24241" y="18149"/>
                        <a:pt x="24321" y="18343"/>
                        <a:pt x="24394" y="18541"/>
                      </a:cubicBezTo>
                      <a:cubicBezTo>
                        <a:pt x="24321" y="18529"/>
                        <a:pt x="24230" y="18499"/>
                        <a:pt x="24152" y="18499"/>
                      </a:cubicBezTo>
                      <a:cubicBezTo>
                        <a:pt x="24087" y="18499"/>
                        <a:pt x="24031" y="18520"/>
                        <a:pt x="24003" y="18592"/>
                      </a:cubicBezTo>
                      <a:cubicBezTo>
                        <a:pt x="24065" y="18816"/>
                        <a:pt x="24050" y="18838"/>
                        <a:pt x="24039" y="19014"/>
                      </a:cubicBezTo>
                      <a:cubicBezTo>
                        <a:pt x="23988" y="18798"/>
                        <a:pt x="23863" y="18699"/>
                        <a:pt x="23589" y="18651"/>
                      </a:cubicBezTo>
                      <a:lnTo>
                        <a:pt x="23589" y="18651"/>
                      </a:lnTo>
                      <a:cubicBezTo>
                        <a:pt x="23827" y="19091"/>
                        <a:pt x="23702" y="19248"/>
                        <a:pt x="23710" y="19589"/>
                      </a:cubicBezTo>
                      <a:lnTo>
                        <a:pt x="23710" y="19596"/>
                      </a:lnTo>
                      <a:lnTo>
                        <a:pt x="23710" y="19618"/>
                      </a:lnTo>
                      <a:cubicBezTo>
                        <a:pt x="23710" y="19618"/>
                        <a:pt x="23713" y="19614"/>
                        <a:pt x="23717" y="19600"/>
                      </a:cubicBezTo>
                      <a:cubicBezTo>
                        <a:pt x="23720" y="19600"/>
                        <a:pt x="23725" y="19600"/>
                        <a:pt x="23732" y="19600"/>
                      </a:cubicBezTo>
                      <a:cubicBezTo>
                        <a:pt x="23832" y="19600"/>
                        <a:pt x="24279" y="19550"/>
                        <a:pt x="24307" y="19523"/>
                      </a:cubicBezTo>
                      <a:cubicBezTo>
                        <a:pt x="24394" y="19435"/>
                        <a:pt x="24523" y="19343"/>
                        <a:pt x="24545" y="19168"/>
                      </a:cubicBezTo>
                      <a:lnTo>
                        <a:pt x="24545" y="19204"/>
                      </a:lnTo>
                      <a:cubicBezTo>
                        <a:pt x="24486" y="19567"/>
                        <a:pt x="24277" y="19768"/>
                        <a:pt x="24252" y="20285"/>
                      </a:cubicBezTo>
                      <a:cubicBezTo>
                        <a:pt x="24233" y="20669"/>
                        <a:pt x="24413" y="21559"/>
                        <a:pt x="24574" y="21830"/>
                      </a:cubicBezTo>
                      <a:cubicBezTo>
                        <a:pt x="24662" y="21977"/>
                        <a:pt x="24735" y="22116"/>
                        <a:pt x="24728" y="22281"/>
                      </a:cubicBezTo>
                      <a:cubicBezTo>
                        <a:pt x="24628" y="22300"/>
                        <a:pt x="24501" y="22339"/>
                        <a:pt x="24428" y="22339"/>
                      </a:cubicBezTo>
                      <a:cubicBezTo>
                        <a:pt x="24404" y="22339"/>
                        <a:pt x="24386" y="22335"/>
                        <a:pt x="24376" y="22325"/>
                      </a:cubicBezTo>
                      <a:cubicBezTo>
                        <a:pt x="24361" y="22310"/>
                        <a:pt x="24208" y="22252"/>
                        <a:pt x="24043" y="22164"/>
                      </a:cubicBezTo>
                      <a:cubicBezTo>
                        <a:pt x="24043" y="22237"/>
                        <a:pt x="24021" y="22310"/>
                        <a:pt x="23984" y="22387"/>
                      </a:cubicBezTo>
                      <a:cubicBezTo>
                        <a:pt x="23963" y="22429"/>
                        <a:pt x="23948" y="22445"/>
                        <a:pt x="23937" y="22445"/>
                      </a:cubicBezTo>
                      <a:cubicBezTo>
                        <a:pt x="23914" y="22445"/>
                        <a:pt x="23911" y="22374"/>
                        <a:pt x="23911" y="22310"/>
                      </a:cubicBezTo>
                      <a:cubicBezTo>
                        <a:pt x="23911" y="22219"/>
                        <a:pt x="23900" y="22145"/>
                        <a:pt x="23878" y="22072"/>
                      </a:cubicBezTo>
                      <a:cubicBezTo>
                        <a:pt x="23790" y="22017"/>
                        <a:pt x="23710" y="21951"/>
                        <a:pt x="23662" y="21889"/>
                      </a:cubicBezTo>
                      <a:lnTo>
                        <a:pt x="23662" y="21889"/>
                      </a:lnTo>
                      <a:cubicBezTo>
                        <a:pt x="23801" y="22226"/>
                        <a:pt x="23662" y="22387"/>
                        <a:pt x="23570" y="22457"/>
                      </a:cubicBezTo>
                      <a:cubicBezTo>
                        <a:pt x="23532" y="22484"/>
                        <a:pt x="23489" y="22496"/>
                        <a:pt x="23447" y="22496"/>
                      </a:cubicBezTo>
                      <a:cubicBezTo>
                        <a:pt x="23393" y="22496"/>
                        <a:pt x="23340" y="22477"/>
                        <a:pt x="23299" y="22446"/>
                      </a:cubicBezTo>
                      <a:cubicBezTo>
                        <a:pt x="23236" y="22400"/>
                        <a:pt x="23128" y="22281"/>
                        <a:pt x="23092" y="22281"/>
                      </a:cubicBezTo>
                      <a:cubicBezTo>
                        <a:pt x="23084" y="22281"/>
                        <a:pt x="23080" y="22286"/>
                        <a:pt x="23080" y="22299"/>
                      </a:cubicBezTo>
                      <a:cubicBezTo>
                        <a:pt x="23080" y="22519"/>
                        <a:pt x="23252" y="22603"/>
                        <a:pt x="23325" y="22720"/>
                      </a:cubicBezTo>
                      <a:cubicBezTo>
                        <a:pt x="23453" y="22929"/>
                        <a:pt x="23885" y="22933"/>
                        <a:pt x="24131" y="22933"/>
                      </a:cubicBezTo>
                      <a:cubicBezTo>
                        <a:pt x="24230" y="22933"/>
                        <a:pt x="24318" y="22918"/>
                        <a:pt x="24394" y="22896"/>
                      </a:cubicBezTo>
                      <a:lnTo>
                        <a:pt x="24394" y="22896"/>
                      </a:lnTo>
                      <a:cubicBezTo>
                        <a:pt x="24336" y="22951"/>
                        <a:pt x="24277" y="22988"/>
                        <a:pt x="24226" y="22988"/>
                      </a:cubicBezTo>
                      <a:cubicBezTo>
                        <a:pt x="24144" y="22996"/>
                        <a:pt x="24068" y="23000"/>
                        <a:pt x="23998" y="23000"/>
                      </a:cubicBezTo>
                      <a:cubicBezTo>
                        <a:pt x="23576" y="23000"/>
                        <a:pt x="23339" y="22865"/>
                        <a:pt x="23186" y="22768"/>
                      </a:cubicBezTo>
                      <a:cubicBezTo>
                        <a:pt x="23164" y="22746"/>
                        <a:pt x="23145" y="22720"/>
                        <a:pt x="23131" y="22695"/>
                      </a:cubicBezTo>
                      <a:cubicBezTo>
                        <a:pt x="23058" y="22537"/>
                        <a:pt x="23021" y="22405"/>
                        <a:pt x="22922" y="22281"/>
                      </a:cubicBezTo>
                      <a:cubicBezTo>
                        <a:pt x="22887" y="22239"/>
                        <a:pt x="22832" y="22196"/>
                        <a:pt x="22785" y="22196"/>
                      </a:cubicBezTo>
                      <a:cubicBezTo>
                        <a:pt x="22749" y="22196"/>
                        <a:pt x="22718" y="22221"/>
                        <a:pt x="22702" y="22288"/>
                      </a:cubicBezTo>
                      <a:cubicBezTo>
                        <a:pt x="22636" y="22552"/>
                        <a:pt x="22816" y="22874"/>
                        <a:pt x="23351" y="22933"/>
                      </a:cubicBezTo>
                      <a:cubicBezTo>
                        <a:pt x="23314" y="23039"/>
                        <a:pt x="23332" y="23010"/>
                        <a:pt x="23222" y="23032"/>
                      </a:cubicBezTo>
                      <a:cubicBezTo>
                        <a:pt x="23212" y="23032"/>
                        <a:pt x="23202" y="23032"/>
                        <a:pt x="23192" y="23032"/>
                      </a:cubicBezTo>
                      <a:cubicBezTo>
                        <a:pt x="22808" y="23032"/>
                        <a:pt x="22523" y="22761"/>
                        <a:pt x="22541" y="22361"/>
                      </a:cubicBezTo>
                      <a:cubicBezTo>
                        <a:pt x="22548" y="22306"/>
                        <a:pt x="22563" y="22259"/>
                        <a:pt x="22592" y="22204"/>
                      </a:cubicBezTo>
                      <a:cubicBezTo>
                        <a:pt x="22647" y="22087"/>
                        <a:pt x="22691" y="21951"/>
                        <a:pt x="22783" y="21885"/>
                      </a:cubicBezTo>
                      <a:lnTo>
                        <a:pt x="22783" y="21885"/>
                      </a:lnTo>
                      <a:cubicBezTo>
                        <a:pt x="22581" y="21970"/>
                        <a:pt x="22501" y="22050"/>
                        <a:pt x="22486" y="22219"/>
                      </a:cubicBezTo>
                      <a:lnTo>
                        <a:pt x="22486" y="22255"/>
                      </a:lnTo>
                      <a:lnTo>
                        <a:pt x="22446" y="22186"/>
                      </a:lnTo>
                      <a:cubicBezTo>
                        <a:pt x="22446" y="22127"/>
                        <a:pt x="22450" y="22072"/>
                        <a:pt x="22468" y="22002"/>
                      </a:cubicBezTo>
                      <a:cubicBezTo>
                        <a:pt x="22508" y="21856"/>
                        <a:pt x="22526" y="21691"/>
                        <a:pt x="22618" y="21585"/>
                      </a:cubicBezTo>
                      <a:lnTo>
                        <a:pt x="22618" y="21585"/>
                      </a:lnTo>
                      <a:cubicBezTo>
                        <a:pt x="22402" y="21731"/>
                        <a:pt x="22325" y="21838"/>
                        <a:pt x="22343" y="22039"/>
                      </a:cubicBezTo>
                      <a:cubicBezTo>
                        <a:pt x="22321" y="22006"/>
                        <a:pt x="22292" y="21970"/>
                        <a:pt x="22270" y="21940"/>
                      </a:cubicBezTo>
                      <a:cubicBezTo>
                        <a:pt x="22285" y="21786"/>
                        <a:pt x="22325" y="21563"/>
                        <a:pt x="22384" y="21446"/>
                      </a:cubicBezTo>
                      <a:lnTo>
                        <a:pt x="22384" y="21446"/>
                      </a:lnTo>
                      <a:cubicBezTo>
                        <a:pt x="22237" y="21614"/>
                        <a:pt x="22197" y="21724"/>
                        <a:pt x="22175" y="21819"/>
                      </a:cubicBezTo>
                      <a:cubicBezTo>
                        <a:pt x="22164" y="21805"/>
                        <a:pt x="22153" y="21797"/>
                        <a:pt x="22142" y="21783"/>
                      </a:cubicBezTo>
                      <a:cubicBezTo>
                        <a:pt x="22153" y="21618"/>
                        <a:pt x="22189" y="21402"/>
                        <a:pt x="22244" y="21281"/>
                      </a:cubicBezTo>
                      <a:lnTo>
                        <a:pt x="22244" y="21281"/>
                      </a:lnTo>
                      <a:cubicBezTo>
                        <a:pt x="22105" y="21453"/>
                        <a:pt x="22061" y="21574"/>
                        <a:pt x="22036" y="21669"/>
                      </a:cubicBezTo>
                      <a:lnTo>
                        <a:pt x="22010" y="21640"/>
                      </a:lnTo>
                      <a:cubicBezTo>
                        <a:pt x="22014" y="21468"/>
                        <a:pt x="22047" y="21237"/>
                        <a:pt x="22098" y="21116"/>
                      </a:cubicBezTo>
                      <a:lnTo>
                        <a:pt x="22098" y="21116"/>
                      </a:lnTo>
                      <a:cubicBezTo>
                        <a:pt x="21959" y="21303"/>
                        <a:pt x="21915" y="21431"/>
                        <a:pt x="21889" y="21537"/>
                      </a:cubicBezTo>
                      <a:cubicBezTo>
                        <a:pt x="21885" y="21530"/>
                        <a:pt x="21882" y="21526"/>
                        <a:pt x="21871" y="21523"/>
                      </a:cubicBezTo>
                      <a:cubicBezTo>
                        <a:pt x="21871" y="21336"/>
                        <a:pt x="21896" y="21090"/>
                        <a:pt x="21951" y="20955"/>
                      </a:cubicBezTo>
                      <a:lnTo>
                        <a:pt x="21951" y="20955"/>
                      </a:lnTo>
                      <a:cubicBezTo>
                        <a:pt x="21809" y="21160"/>
                        <a:pt x="21768" y="21299"/>
                        <a:pt x="21743" y="21413"/>
                      </a:cubicBezTo>
                      <a:lnTo>
                        <a:pt x="21739" y="21409"/>
                      </a:lnTo>
                      <a:cubicBezTo>
                        <a:pt x="21735" y="21208"/>
                        <a:pt x="21750" y="20940"/>
                        <a:pt x="21805" y="20786"/>
                      </a:cubicBezTo>
                      <a:lnTo>
                        <a:pt x="21805" y="20786"/>
                      </a:lnTo>
                      <a:cubicBezTo>
                        <a:pt x="21677" y="20981"/>
                        <a:pt x="21629" y="21123"/>
                        <a:pt x="21607" y="21237"/>
                      </a:cubicBezTo>
                      <a:cubicBezTo>
                        <a:pt x="21596" y="21032"/>
                        <a:pt x="21611" y="20772"/>
                        <a:pt x="21662" y="20622"/>
                      </a:cubicBezTo>
                      <a:lnTo>
                        <a:pt x="21662" y="20622"/>
                      </a:lnTo>
                      <a:cubicBezTo>
                        <a:pt x="21548" y="20808"/>
                        <a:pt x="21497" y="20951"/>
                        <a:pt x="21468" y="21065"/>
                      </a:cubicBezTo>
                      <a:cubicBezTo>
                        <a:pt x="21461" y="20852"/>
                        <a:pt x="21468" y="20607"/>
                        <a:pt x="21516" y="20460"/>
                      </a:cubicBezTo>
                      <a:lnTo>
                        <a:pt x="21516" y="20460"/>
                      </a:lnTo>
                      <a:cubicBezTo>
                        <a:pt x="21409" y="20644"/>
                        <a:pt x="21358" y="20779"/>
                        <a:pt x="21332" y="20889"/>
                      </a:cubicBezTo>
                      <a:cubicBezTo>
                        <a:pt x="21321" y="20680"/>
                        <a:pt x="21329" y="20442"/>
                        <a:pt x="21369" y="20296"/>
                      </a:cubicBezTo>
                      <a:lnTo>
                        <a:pt x="21369" y="20296"/>
                      </a:lnTo>
                      <a:cubicBezTo>
                        <a:pt x="21274" y="20475"/>
                        <a:pt x="21223" y="20607"/>
                        <a:pt x="21190" y="20721"/>
                      </a:cubicBezTo>
                      <a:cubicBezTo>
                        <a:pt x="21175" y="20512"/>
                        <a:pt x="21186" y="20277"/>
                        <a:pt x="21223" y="20131"/>
                      </a:cubicBezTo>
                      <a:lnTo>
                        <a:pt x="21223" y="20131"/>
                      </a:lnTo>
                      <a:cubicBezTo>
                        <a:pt x="21131" y="20303"/>
                        <a:pt x="21080" y="20438"/>
                        <a:pt x="21054" y="20552"/>
                      </a:cubicBezTo>
                      <a:cubicBezTo>
                        <a:pt x="21039" y="20336"/>
                        <a:pt x="21043" y="20113"/>
                        <a:pt x="21080" y="19966"/>
                      </a:cubicBezTo>
                      <a:lnTo>
                        <a:pt x="21080" y="19966"/>
                      </a:lnTo>
                      <a:cubicBezTo>
                        <a:pt x="20992" y="20134"/>
                        <a:pt x="20944" y="20266"/>
                        <a:pt x="20915" y="20384"/>
                      </a:cubicBezTo>
                      <a:cubicBezTo>
                        <a:pt x="20900" y="20167"/>
                        <a:pt x="20900" y="19948"/>
                        <a:pt x="20937" y="19801"/>
                      </a:cubicBezTo>
                      <a:lnTo>
                        <a:pt x="20937" y="19801"/>
                      </a:lnTo>
                      <a:cubicBezTo>
                        <a:pt x="20761" y="20164"/>
                        <a:pt x="20732" y="20384"/>
                        <a:pt x="20728" y="20559"/>
                      </a:cubicBezTo>
                      <a:cubicBezTo>
                        <a:pt x="20717" y="20548"/>
                        <a:pt x="20710" y="20534"/>
                        <a:pt x="20706" y="20515"/>
                      </a:cubicBezTo>
                      <a:cubicBezTo>
                        <a:pt x="20651" y="20321"/>
                        <a:pt x="20600" y="20127"/>
                        <a:pt x="20585" y="19926"/>
                      </a:cubicBezTo>
                      <a:cubicBezTo>
                        <a:pt x="20560" y="19581"/>
                        <a:pt x="20633" y="19120"/>
                        <a:pt x="20750" y="18798"/>
                      </a:cubicBezTo>
                      <a:cubicBezTo>
                        <a:pt x="20827" y="18821"/>
                        <a:pt x="20908" y="18833"/>
                        <a:pt x="20991" y="18833"/>
                      </a:cubicBezTo>
                      <a:cubicBezTo>
                        <a:pt x="21184" y="18833"/>
                        <a:pt x="21388" y="18766"/>
                        <a:pt x="21585" y="18607"/>
                      </a:cubicBezTo>
                      <a:cubicBezTo>
                        <a:pt x="21809" y="18424"/>
                        <a:pt x="22083" y="18625"/>
                        <a:pt x="22083" y="18325"/>
                      </a:cubicBezTo>
                      <a:lnTo>
                        <a:pt x="22083" y="18321"/>
                      </a:lnTo>
                      <a:cubicBezTo>
                        <a:pt x="22080" y="18322"/>
                        <a:pt x="22077" y="18322"/>
                        <a:pt x="22074" y="18322"/>
                      </a:cubicBezTo>
                      <a:cubicBezTo>
                        <a:pt x="21962" y="18322"/>
                        <a:pt x="21729" y="18180"/>
                        <a:pt x="21554" y="18180"/>
                      </a:cubicBezTo>
                      <a:cubicBezTo>
                        <a:pt x="21513" y="18180"/>
                        <a:pt x="21475" y="18188"/>
                        <a:pt x="21442" y="18208"/>
                      </a:cubicBezTo>
                      <a:cubicBezTo>
                        <a:pt x="21149" y="18395"/>
                        <a:pt x="20938" y="18479"/>
                        <a:pt x="20765" y="18479"/>
                      </a:cubicBezTo>
                      <a:cubicBezTo>
                        <a:pt x="20669" y="18479"/>
                        <a:pt x="20585" y="18454"/>
                        <a:pt x="20505" y="18406"/>
                      </a:cubicBezTo>
                      <a:cubicBezTo>
                        <a:pt x="20439" y="18369"/>
                        <a:pt x="20215" y="18212"/>
                        <a:pt x="20402" y="18175"/>
                      </a:cubicBezTo>
                      <a:cubicBezTo>
                        <a:pt x="20585" y="18138"/>
                        <a:pt x="20662" y="18069"/>
                        <a:pt x="20834" y="18010"/>
                      </a:cubicBezTo>
                      <a:cubicBezTo>
                        <a:pt x="21010" y="17948"/>
                        <a:pt x="21182" y="17940"/>
                        <a:pt x="21413" y="17940"/>
                      </a:cubicBezTo>
                      <a:cubicBezTo>
                        <a:pt x="21608" y="17940"/>
                        <a:pt x="21730" y="17971"/>
                        <a:pt x="21852" y="17971"/>
                      </a:cubicBezTo>
                      <a:cubicBezTo>
                        <a:pt x="21913" y="17971"/>
                        <a:pt x="21973" y="17964"/>
                        <a:pt x="22043" y="17940"/>
                      </a:cubicBezTo>
                      <a:cubicBezTo>
                        <a:pt x="22017" y="17911"/>
                        <a:pt x="21992" y="17886"/>
                        <a:pt x="21940" y="17856"/>
                      </a:cubicBezTo>
                      <a:cubicBezTo>
                        <a:pt x="21846" y="17907"/>
                        <a:pt x="21770" y="17922"/>
                        <a:pt x="21693" y="17922"/>
                      </a:cubicBezTo>
                      <a:cubicBezTo>
                        <a:pt x="21570" y="17922"/>
                        <a:pt x="21444" y="17882"/>
                        <a:pt x="21241" y="17882"/>
                      </a:cubicBezTo>
                      <a:cubicBezTo>
                        <a:pt x="20999" y="17882"/>
                        <a:pt x="20827" y="17886"/>
                        <a:pt x="20640" y="17970"/>
                      </a:cubicBezTo>
                      <a:cubicBezTo>
                        <a:pt x="20461" y="18047"/>
                        <a:pt x="20384" y="18138"/>
                        <a:pt x="20197" y="18190"/>
                      </a:cubicBezTo>
                      <a:cubicBezTo>
                        <a:pt x="20003" y="18241"/>
                        <a:pt x="20248" y="18431"/>
                        <a:pt x="20303" y="18490"/>
                      </a:cubicBezTo>
                      <a:cubicBezTo>
                        <a:pt x="20380" y="18589"/>
                        <a:pt x="20475" y="18666"/>
                        <a:pt x="20578" y="18721"/>
                      </a:cubicBezTo>
                      <a:cubicBezTo>
                        <a:pt x="20417" y="18937"/>
                        <a:pt x="20296" y="19457"/>
                        <a:pt x="20310" y="19845"/>
                      </a:cubicBezTo>
                      <a:cubicBezTo>
                        <a:pt x="20307" y="19845"/>
                        <a:pt x="20303" y="19841"/>
                        <a:pt x="20296" y="19841"/>
                      </a:cubicBezTo>
                      <a:cubicBezTo>
                        <a:pt x="20310" y="19992"/>
                        <a:pt x="20310" y="20113"/>
                        <a:pt x="20296" y="20193"/>
                      </a:cubicBezTo>
                      <a:cubicBezTo>
                        <a:pt x="20109" y="19827"/>
                        <a:pt x="20028" y="19552"/>
                        <a:pt x="20149" y="18973"/>
                      </a:cubicBezTo>
                      <a:lnTo>
                        <a:pt x="20149" y="18973"/>
                      </a:lnTo>
                      <a:cubicBezTo>
                        <a:pt x="19882" y="19376"/>
                        <a:pt x="19794" y="19640"/>
                        <a:pt x="19893" y="19948"/>
                      </a:cubicBezTo>
                      <a:lnTo>
                        <a:pt x="19816" y="19948"/>
                      </a:lnTo>
                      <a:cubicBezTo>
                        <a:pt x="19691" y="19596"/>
                        <a:pt x="19593" y="19146"/>
                        <a:pt x="19629" y="18790"/>
                      </a:cubicBezTo>
                      <a:lnTo>
                        <a:pt x="19629" y="18790"/>
                      </a:lnTo>
                      <a:cubicBezTo>
                        <a:pt x="19431" y="19204"/>
                        <a:pt x="19479" y="19625"/>
                        <a:pt x="19560" y="19948"/>
                      </a:cubicBezTo>
                      <a:lnTo>
                        <a:pt x="19545" y="19948"/>
                      </a:lnTo>
                      <a:cubicBezTo>
                        <a:pt x="19435" y="19600"/>
                        <a:pt x="19351" y="19182"/>
                        <a:pt x="19380" y="18856"/>
                      </a:cubicBezTo>
                      <a:lnTo>
                        <a:pt x="19380" y="18856"/>
                      </a:lnTo>
                      <a:cubicBezTo>
                        <a:pt x="19208" y="19248"/>
                        <a:pt x="19226" y="19636"/>
                        <a:pt x="19289" y="19948"/>
                      </a:cubicBezTo>
                      <a:lnTo>
                        <a:pt x="19281" y="19948"/>
                      </a:lnTo>
                      <a:cubicBezTo>
                        <a:pt x="19186" y="19607"/>
                        <a:pt x="19113" y="19222"/>
                        <a:pt x="19135" y="18926"/>
                      </a:cubicBezTo>
                      <a:lnTo>
                        <a:pt x="19135" y="18926"/>
                      </a:lnTo>
                      <a:cubicBezTo>
                        <a:pt x="18977" y="19288"/>
                        <a:pt x="18977" y="19644"/>
                        <a:pt x="19025" y="19944"/>
                      </a:cubicBezTo>
                      <a:lnTo>
                        <a:pt x="19014" y="19944"/>
                      </a:lnTo>
                      <a:cubicBezTo>
                        <a:pt x="18930" y="19618"/>
                        <a:pt x="18867" y="19266"/>
                        <a:pt x="18886" y="18995"/>
                      </a:cubicBezTo>
                      <a:lnTo>
                        <a:pt x="18886" y="18995"/>
                      </a:lnTo>
                      <a:cubicBezTo>
                        <a:pt x="18750" y="19329"/>
                        <a:pt x="18736" y="19658"/>
                        <a:pt x="18765" y="19944"/>
                      </a:cubicBezTo>
                      <a:lnTo>
                        <a:pt x="18754" y="19944"/>
                      </a:lnTo>
                      <a:cubicBezTo>
                        <a:pt x="18681" y="19636"/>
                        <a:pt x="18629" y="19310"/>
                        <a:pt x="18640" y="19065"/>
                      </a:cubicBezTo>
                      <a:lnTo>
                        <a:pt x="18640" y="19065"/>
                      </a:lnTo>
                      <a:cubicBezTo>
                        <a:pt x="18519" y="19376"/>
                        <a:pt x="18494" y="19677"/>
                        <a:pt x="18512" y="19944"/>
                      </a:cubicBezTo>
                      <a:lnTo>
                        <a:pt x="18497" y="19944"/>
                      </a:lnTo>
                      <a:cubicBezTo>
                        <a:pt x="18435" y="19655"/>
                        <a:pt x="18388" y="19358"/>
                        <a:pt x="18399" y="19131"/>
                      </a:cubicBezTo>
                      <a:lnTo>
                        <a:pt x="18399" y="19131"/>
                      </a:lnTo>
                      <a:cubicBezTo>
                        <a:pt x="18292" y="19420"/>
                        <a:pt x="18259" y="19699"/>
                        <a:pt x="18263" y="19951"/>
                      </a:cubicBezTo>
                      <a:lnTo>
                        <a:pt x="18241" y="19951"/>
                      </a:lnTo>
                      <a:cubicBezTo>
                        <a:pt x="18182" y="19677"/>
                        <a:pt x="18146" y="19406"/>
                        <a:pt x="18149" y="19200"/>
                      </a:cubicBezTo>
                      <a:lnTo>
                        <a:pt x="18149" y="19200"/>
                      </a:lnTo>
                      <a:cubicBezTo>
                        <a:pt x="18058" y="19475"/>
                        <a:pt x="18021" y="19735"/>
                        <a:pt x="18021" y="19981"/>
                      </a:cubicBezTo>
                      <a:cubicBezTo>
                        <a:pt x="18014" y="19981"/>
                        <a:pt x="18003" y="19981"/>
                        <a:pt x="17996" y="19984"/>
                      </a:cubicBezTo>
                      <a:cubicBezTo>
                        <a:pt x="17941" y="19724"/>
                        <a:pt x="17908" y="19468"/>
                        <a:pt x="17908" y="19274"/>
                      </a:cubicBezTo>
                      <a:cubicBezTo>
                        <a:pt x="17823" y="19541"/>
                        <a:pt x="17787" y="19790"/>
                        <a:pt x="17780" y="20021"/>
                      </a:cubicBezTo>
                      <a:cubicBezTo>
                        <a:pt x="17769" y="20025"/>
                        <a:pt x="17758" y="20025"/>
                        <a:pt x="17747" y="20028"/>
                      </a:cubicBezTo>
                      <a:cubicBezTo>
                        <a:pt x="17695" y="19772"/>
                        <a:pt x="17666" y="19526"/>
                        <a:pt x="17659" y="19347"/>
                      </a:cubicBezTo>
                      <a:cubicBezTo>
                        <a:pt x="17578" y="19618"/>
                        <a:pt x="17541" y="19874"/>
                        <a:pt x="17538" y="20109"/>
                      </a:cubicBezTo>
                      <a:lnTo>
                        <a:pt x="17508" y="20120"/>
                      </a:lnTo>
                      <a:cubicBezTo>
                        <a:pt x="17457" y="19856"/>
                        <a:pt x="17421" y="19603"/>
                        <a:pt x="17417" y="19420"/>
                      </a:cubicBezTo>
                      <a:cubicBezTo>
                        <a:pt x="17329" y="19724"/>
                        <a:pt x="17300" y="20006"/>
                        <a:pt x="17292" y="20263"/>
                      </a:cubicBezTo>
                      <a:cubicBezTo>
                        <a:pt x="17289" y="20263"/>
                        <a:pt x="17289" y="20266"/>
                        <a:pt x="17285" y="20266"/>
                      </a:cubicBezTo>
                      <a:cubicBezTo>
                        <a:pt x="17226" y="19973"/>
                        <a:pt x="17182" y="19688"/>
                        <a:pt x="17175" y="19490"/>
                      </a:cubicBezTo>
                      <a:cubicBezTo>
                        <a:pt x="17091" y="19805"/>
                        <a:pt x="17054" y="20098"/>
                        <a:pt x="17051" y="20358"/>
                      </a:cubicBezTo>
                      <a:cubicBezTo>
                        <a:pt x="16992" y="20054"/>
                        <a:pt x="16944" y="19754"/>
                        <a:pt x="16933" y="19559"/>
                      </a:cubicBezTo>
                      <a:cubicBezTo>
                        <a:pt x="16853" y="19871"/>
                        <a:pt x="16816" y="20164"/>
                        <a:pt x="16809" y="20420"/>
                      </a:cubicBezTo>
                      <a:cubicBezTo>
                        <a:pt x="16750" y="20113"/>
                        <a:pt x="16703" y="19819"/>
                        <a:pt x="16684" y="19625"/>
                      </a:cubicBezTo>
                      <a:cubicBezTo>
                        <a:pt x="16611" y="19937"/>
                        <a:pt x="16574" y="20222"/>
                        <a:pt x="16567" y="20479"/>
                      </a:cubicBezTo>
                      <a:cubicBezTo>
                        <a:pt x="16505" y="20171"/>
                        <a:pt x="16461" y="19878"/>
                        <a:pt x="16443" y="19695"/>
                      </a:cubicBezTo>
                      <a:cubicBezTo>
                        <a:pt x="16373" y="20003"/>
                        <a:pt x="16336" y="20285"/>
                        <a:pt x="16322" y="20541"/>
                      </a:cubicBezTo>
                      <a:cubicBezTo>
                        <a:pt x="16263" y="20237"/>
                        <a:pt x="16223" y="19948"/>
                        <a:pt x="16194" y="19768"/>
                      </a:cubicBezTo>
                      <a:cubicBezTo>
                        <a:pt x="16131" y="20076"/>
                        <a:pt x="16095" y="20358"/>
                        <a:pt x="16080" y="20611"/>
                      </a:cubicBezTo>
                      <a:cubicBezTo>
                        <a:pt x="16021" y="20303"/>
                        <a:pt x="15981" y="20017"/>
                        <a:pt x="15952" y="19841"/>
                      </a:cubicBezTo>
                      <a:cubicBezTo>
                        <a:pt x="15879" y="20230"/>
                        <a:pt x="15838" y="20578"/>
                        <a:pt x="15827" y="20882"/>
                      </a:cubicBezTo>
                      <a:lnTo>
                        <a:pt x="15802" y="20962"/>
                      </a:lnTo>
                      <a:cubicBezTo>
                        <a:pt x="15743" y="21105"/>
                        <a:pt x="15655" y="21233"/>
                        <a:pt x="15560" y="21329"/>
                      </a:cubicBezTo>
                      <a:cubicBezTo>
                        <a:pt x="15509" y="21380"/>
                        <a:pt x="15457" y="21420"/>
                        <a:pt x="15406" y="21453"/>
                      </a:cubicBezTo>
                      <a:cubicBezTo>
                        <a:pt x="15406" y="21409"/>
                        <a:pt x="15413" y="21362"/>
                        <a:pt x="15406" y="21321"/>
                      </a:cubicBezTo>
                      <a:lnTo>
                        <a:pt x="15406" y="21230"/>
                      </a:lnTo>
                      <a:cubicBezTo>
                        <a:pt x="15406" y="21193"/>
                        <a:pt x="15413" y="21156"/>
                        <a:pt x="15413" y="21120"/>
                      </a:cubicBezTo>
                      <a:cubicBezTo>
                        <a:pt x="15432" y="20827"/>
                        <a:pt x="15472" y="20497"/>
                        <a:pt x="15314" y="20259"/>
                      </a:cubicBezTo>
                      <a:cubicBezTo>
                        <a:pt x="15260" y="20175"/>
                        <a:pt x="15197" y="20083"/>
                        <a:pt x="15128" y="19992"/>
                      </a:cubicBezTo>
                      <a:lnTo>
                        <a:pt x="15128" y="19992"/>
                      </a:lnTo>
                      <a:cubicBezTo>
                        <a:pt x="15161" y="20321"/>
                        <a:pt x="15161" y="20647"/>
                        <a:pt x="15124" y="20955"/>
                      </a:cubicBezTo>
                      <a:cubicBezTo>
                        <a:pt x="15109" y="21065"/>
                        <a:pt x="15087" y="21197"/>
                        <a:pt x="15058" y="21340"/>
                      </a:cubicBezTo>
                      <a:cubicBezTo>
                        <a:pt x="15021" y="21541"/>
                        <a:pt x="14974" y="21764"/>
                        <a:pt x="14919" y="21999"/>
                      </a:cubicBezTo>
                      <a:cubicBezTo>
                        <a:pt x="14794" y="22548"/>
                        <a:pt x="14655" y="23131"/>
                        <a:pt x="14608" y="23504"/>
                      </a:cubicBezTo>
                      <a:cubicBezTo>
                        <a:pt x="14582" y="23518"/>
                        <a:pt x="14562" y="23523"/>
                        <a:pt x="14546" y="23523"/>
                      </a:cubicBezTo>
                      <a:cubicBezTo>
                        <a:pt x="14510" y="23523"/>
                        <a:pt x="14494" y="23498"/>
                        <a:pt x="14486" y="23498"/>
                      </a:cubicBezTo>
                      <a:cubicBezTo>
                        <a:pt x="14483" y="23498"/>
                        <a:pt x="14481" y="23503"/>
                        <a:pt x="14479" y="23515"/>
                      </a:cubicBezTo>
                      <a:cubicBezTo>
                        <a:pt x="14754" y="23735"/>
                        <a:pt x="14761" y="23772"/>
                        <a:pt x="14886" y="23955"/>
                      </a:cubicBezTo>
                      <a:cubicBezTo>
                        <a:pt x="14843" y="24029"/>
                        <a:pt x="14754" y="24061"/>
                        <a:pt x="14652" y="24061"/>
                      </a:cubicBezTo>
                      <a:cubicBezTo>
                        <a:pt x="14321" y="24061"/>
                        <a:pt x="13841" y="23727"/>
                        <a:pt x="14241" y="23405"/>
                      </a:cubicBezTo>
                      <a:cubicBezTo>
                        <a:pt x="14230" y="23361"/>
                        <a:pt x="14223" y="23317"/>
                        <a:pt x="14208" y="23266"/>
                      </a:cubicBezTo>
                      <a:cubicBezTo>
                        <a:pt x="13978" y="22310"/>
                        <a:pt x="13681" y="21508"/>
                        <a:pt x="13315" y="20680"/>
                      </a:cubicBezTo>
                      <a:lnTo>
                        <a:pt x="13315" y="20680"/>
                      </a:lnTo>
                      <a:cubicBezTo>
                        <a:pt x="13293" y="20830"/>
                        <a:pt x="13370" y="21123"/>
                        <a:pt x="13476" y="21471"/>
                      </a:cubicBezTo>
                      <a:cubicBezTo>
                        <a:pt x="13428" y="21376"/>
                        <a:pt x="13392" y="21288"/>
                        <a:pt x="13362" y="21226"/>
                      </a:cubicBezTo>
                      <a:cubicBezTo>
                        <a:pt x="13208" y="20885"/>
                        <a:pt x="12981" y="20644"/>
                        <a:pt x="12743" y="20336"/>
                      </a:cubicBezTo>
                      <a:cubicBezTo>
                        <a:pt x="12692" y="20274"/>
                        <a:pt x="12648" y="20208"/>
                        <a:pt x="12597" y="20134"/>
                      </a:cubicBezTo>
                      <a:cubicBezTo>
                        <a:pt x="12549" y="20054"/>
                        <a:pt x="12575" y="19761"/>
                        <a:pt x="12637" y="19384"/>
                      </a:cubicBezTo>
                      <a:cubicBezTo>
                        <a:pt x="12641" y="19365"/>
                        <a:pt x="12641" y="19347"/>
                        <a:pt x="12648" y="19332"/>
                      </a:cubicBezTo>
                      <a:cubicBezTo>
                        <a:pt x="12652" y="19314"/>
                        <a:pt x="12652" y="19296"/>
                        <a:pt x="12655" y="19277"/>
                      </a:cubicBezTo>
                      <a:cubicBezTo>
                        <a:pt x="12659" y="19241"/>
                        <a:pt x="12670" y="19211"/>
                        <a:pt x="12674" y="19175"/>
                      </a:cubicBezTo>
                      <a:lnTo>
                        <a:pt x="12674" y="19164"/>
                      </a:lnTo>
                      <a:cubicBezTo>
                        <a:pt x="12696" y="19054"/>
                        <a:pt x="12721" y="18940"/>
                        <a:pt x="12747" y="18827"/>
                      </a:cubicBezTo>
                      <a:cubicBezTo>
                        <a:pt x="12762" y="18757"/>
                        <a:pt x="12780" y="18688"/>
                        <a:pt x="12798" y="18618"/>
                      </a:cubicBezTo>
                      <a:cubicBezTo>
                        <a:pt x="12820" y="18523"/>
                        <a:pt x="12849" y="18424"/>
                        <a:pt x="12871" y="18325"/>
                      </a:cubicBezTo>
                      <a:lnTo>
                        <a:pt x="12871" y="18321"/>
                      </a:lnTo>
                      <a:cubicBezTo>
                        <a:pt x="12926" y="18105"/>
                        <a:pt x="12989" y="17897"/>
                        <a:pt x="13051" y="17702"/>
                      </a:cubicBezTo>
                      <a:cubicBezTo>
                        <a:pt x="13044" y="17179"/>
                        <a:pt x="13088" y="16732"/>
                        <a:pt x="13099" y="16563"/>
                      </a:cubicBezTo>
                      <a:lnTo>
                        <a:pt x="13099" y="16563"/>
                      </a:lnTo>
                      <a:cubicBezTo>
                        <a:pt x="12959" y="16933"/>
                        <a:pt x="12875" y="17310"/>
                        <a:pt x="12835" y="17673"/>
                      </a:cubicBezTo>
                      <a:cubicBezTo>
                        <a:pt x="12824" y="17098"/>
                        <a:pt x="12868" y="16596"/>
                        <a:pt x="12886" y="16417"/>
                      </a:cubicBezTo>
                      <a:lnTo>
                        <a:pt x="12886" y="16417"/>
                      </a:lnTo>
                      <a:cubicBezTo>
                        <a:pt x="12729" y="16823"/>
                        <a:pt x="12648" y="17245"/>
                        <a:pt x="12611" y="17640"/>
                      </a:cubicBezTo>
                      <a:cubicBezTo>
                        <a:pt x="12593" y="17025"/>
                        <a:pt x="12641" y="16475"/>
                        <a:pt x="12655" y="16281"/>
                      </a:cubicBezTo>
                      <a:lnTo>
                        <a:pt x="12655" y="16281"/>
                      </a:lnTo>
                      <a:cubicBezTo>
                        <a:pt x="12491" y="16713"/>
                        <a:pt x="12410" y="17168"/>
                        <a:pt x="12373" y="17589"/>
                      </a:cubicBezTo>
                      <a:cubicBezTo>
                        <a:pt x="12348" y="16952"/>
                        <a:pt x="12399" y="16362"/>
                        <a:pt x="12417" y="16153"/>
                      </a:cubicBezTo>
                      <a:lnTo>
                        <a:pt x="12417" y="16153"/>
                      </a:lnTo>
                      <a:cubicBezTo>
                        <a:pt x="12245" y="16604"/>
                        <a:pt x="12161" y="17091"/>
                        <a:pt x="12128" y="17534"/>
                      </a:cubicBezTo>
                      <a:cubicBezTo>
                        <a:pt x="12117" y="17197"/>
                        <a:pt x="12121" y="16871"/>
                        <a:pt x="12135" y="16600"/>
                      </a:cubicBezTo>
                      <a:cubicBezTo>
                        <a:pt x="12384" y="16065"/>
                        <a:pt x="12729" y="15530"/>
                        <a:pt x="13150" y="15040"/>
                      </a:cubicBezTo>
                      <a:cubicBezTo>
                        <a:pt x="13472" y="14816"/>
                        <a:pt x="13805" y="14769"/>
                        <a:pt x="14102" y="14714"/>
                      </a:cubicBezTo>
                      <a:cubicBezTo>
                        <a:pt x="14047" y="14640"/>
                        <a:pt x="13992" y="14571"/>
                        <a:pt x="13937" y="14508"/>
                      </a:cubicBezTo>
                      <a:cubicBezTo>
                        <a:pt x="13685" y="14604"/>
                        <a:pt x="13428" y="14736"/>
                        <a:pt x="13201" y="14981"/>
                      </a:cubicBezTo>
                      <a:cubicBezTo>
                        <a:pt x="13208" y="14970"/>
                        <a:pt x="13216" y="14963"/>
                        <a:pt x="13219" y="14955"/>
                      </a:cubicBezTo>
                      <a:cubicBezTo>
                        <a:pt x="13351" y="14805"/>
                        <a:pt x="13501" y="14659"/>
                        <a:pt x="13663" y="14516"/>
                      </a:cubicBezTo>
                      <a:cubicBezTo>
                        <a:pt x="13750" y="14505"/>
                        <a:pt x="13831" y="14490"/>
                        <a:pt x="13912" y="14476"/>
                      </a:cubicBezTo>
                      <a:cubicBezTo>
                        <a:pt x="13882" y="14443"/>
                        <a:pt x="13857" y="14406"/>
                        <a:pt x="13827" y="14377"/>
                      </a:cubicBezTo>
                      <a:cubicBezTo>
                        <a:pt x="13802" y="14344"/>
                        <a:pt x="13772" y="14307"/>
                        <a:pt x="13740" y="14274"/>
                      </a:cubicBezTo>
                      <a:cubicBezTo>
                        <a:pt x="13732" y="14259"/>
                        <a:pt x="13718" y="14248"/>
                        <a:pt x="13710" y="14234"/>
                      </a:cubicBezTo>
                      <a:cubicBezTo>
                        <a:pt x="13648" y="14168"/>
                        <a:pt x="13593" y="14106"/>
                        <a:pt x="13534" y="14047"/>
                      </a:cubicBezTo>
                      <a:lnTo>
                        <a:pt x="13509" y="14018"/>
                      </a:lnTo>
                      <a:cubicBezTo>
                        <a:pt x="13479" y="14040"/>
                        <a:pt x="13454" y="14058"/>
                        <a:pt x="13428" y="14084"/>
                      </a:cubicBezTo>
                      <a:cubicBezTo>
                        <a:pt x="13205" y="14168"/>
                        <a:pt x="12970" y="14292"/>
                        <a:pt x="12765" y="14516"/>
                      </a:cubicBezTo>
                      <a:cubicBezTo>
                        <a:pt x="12890" y="14435"/>
                        <a:pt x="13018" y="14384"/>
                        <a:pt x="13150" y="14344"/>
                      </a:cubicBezTo>
                      <a:lnTo>
                        <a:pt x="13150" y="14344"/>
                      </a:lnTo>
                      <a:cubicBezTo>
                        <a:pt x="13055" y="14439"/>
                        <a:pt x="12959" y="14541"/>
                        <a:pt x="12868" y="14640"/>
                      </a:cubicBezTo>
                      <a:cubicBezTo>
                        <a:pt x="12491" y="15062"/>
                        <a:pt x="12176" y="15523"/>
                        <a:pt x="11919" y="15988"/>
                      </a:cubicBezTo>
                      <a:cubicBezTo>
                        <a:pt x="11919" y="15963"/>
                        <a:pt x="11923" y="15937"/>
                        <a:pt x="11923" y="15919"/>
                      </a:cubicBezTo>
                      <a:lnTo>
                        <a:pt x="11923" y="15919"/>
                      </a:lnTo>
                      <a:cubicBezTo>
                        <a:pt x="11904" y="15974"/>
                        <a:pt x="11882" y="16025"/>
                        <a:pt x="11868" y="16080"/>
                      </a:cubicBezTo>
                      <a:cubicBezTo>
                        <a:pt x="11780" y="16248"/>
                        <a:pt x="11699" y="16413"/>
                        <a:pt x="11626" y="16582"/>
                      </a:cubicBezTo>
                      <a:cubicBezTo>
                        <a:pt x="11641" y="16234"/>
                        <a:pt x="11663" y="15952"/>
                        <a:pt x="11677" y="15809"/>
                      </a:cubicBezTo>
                      <a:lnTo>
                        <a:pt x="11677" y="15809"/>
                      </a:lnTo>
                      <a:cubicBezTo>
                        <a:pt x="11498" y="16267"/>
                        <a:pt x="11421" y="16787"/>
                        <a:pt x="11384" y="17241"/>
                      </a:cubicBezTo>
                      <a:cubicBezTo>
                        <a:pt x="11384" y="17245"/>
                        <a:pt x="11377" y="17252"/>
                        <a:pt x="11377" y="17259"/>
                      </a:cubicBezTo>
                      <a:cubicBezTo>
                        <a:pt x="11348" y="16600"/>
                        <a:pt x="11406" y="15941"/>
                        <a:pt x="11425" y="15703"/>
                      </a:cubicBezTo>
                      <a:lnTo>
                        <a:pt x="11425" y="15703"/>
                      </a:lnTo>
                      <a:cubicBezTo>
                        <a:pt x="11242" y="16171"/>
                        <a:pt x="11157" y="16710"/>
                        <a:pt x="11128" y="17179"/>
                      </a:cubicBezTo>
                      <a:cubicBezTo>
                        <a:pt x="11095" y="16519"/>
                        <a:pt x="11154" y="15845"/>
                        <a:pt x="11172" y="15596"/>
                      </a:cubicBezTo>
                      <a:lnTo>
                        <a:pt x="11172" y="15596"/>
                      </a:lnTo>
                      <a:cubicBezTo>
                        <a:pt x="11000" y="16047"/>
                        <a:pt x="10912" y="16585"/>
                        <a:pt x="10872" y="17043"/>
                      </a:cubicBezTo>
                      <a:cubicBezTo>
                        <a:pt x="10839" y="16398"/>
                        <a:pt x="10901" y="15739"/>
                        <a:pt x="10919" y="15494"/>
                      </a:cubicBezTo>
                      <a:lnTo>
                        <a:pt x="10919" y="15494"/>
                      </a:lnTo>
                      <a:cubicBezTo>
                        <a:pt x="10751" y="15919"/>
                        <a:pt x="10663" y="16450"/>
                        <a:pt x="10619" y="16893"/>
                      </a:cubicBezTo>
                      <a:cubicBezTo>
                        <a:pt x="10597" y="16270"/>
                        <a:pt x="10655" y="15629"/>
                        <a:pt x="10674" y="15384"/>
                      </a:cubicBezTo>
                      <a:lnTo>
                        <a:pt x="10674" y="15384"/>
                      </a:lnTo>
                      <a:cubicBezTo>
                        <a:pt x="10516" y="15779"/>
                        <a:pt x="10421" y="16289"/>
                        <a:pt x="10366" y="16724"/>
                      </a:cubicBezTo>
                      <a:cubicBezTo>
                        <a:pt x="10348" y="16124"/>
                        <a:pt x="10406" y="15512"/>
                        <a:pt x="10425" y="15263"/>
                      </a:cubicBezTo>
                      <a:lnTo>
                        <a:pt x="10425" y="15263"/>
                      </a:lnTo>
                      <a:cubicBezTo>
                        <a:pt x="10278" y="15626"/>
                        <a:pt x="10183" y="16109"/>
                        <a:pt x="10124" y="16527"/>
                      </a:cubicBezTo>
                      <a:cubicBezTo>
                        <a:pt x="10113" y="15955"/>
                        <a:pt x="10168" y="15384"/>
                        <a:pt x="10187" y="15138"/>
                      </a:cubicBezTo>
                      <a:lnTo>
                        <a:pt x="10187" y="15138"/>
                      </a:lnTo>
                      <a:cubicBezTo>
                        <a:pt x="10058" y="15461"/>
                        <a:pt x="9960" y="15908"/>
                        <a:pt x="9890" y="16303"/>
                      </a:cubicBezTo>
                      <a:cubicBezTo>
                        <a:pt x="9890" y="15768"/>
                        <a:pt x="9941" y="15241"/>
                        <a:pt x="9960" y="15007"/>
                      </a:cubicBezTo>
                      <a:lnTo>
                        <a:pt x="9960" y="15007"/>
                      </a:lnTo>
                      <a:cubicBezTo>
                        <a:pt x="9839" y="15303"/>
                        <a:pt x="9729" y="15736"/>
                        <a:pt x="9656" y="16116"/>
                      </a:cubicBezTo>
                      <a:cubicBezTo>
                        <a:pt x="9656" y="15992"/>
                        <a:pt x="9663" y="15871"/>
                        <a:pt x="9667" y="15754"/>
                      </a:cubicBezTo>
                      <a:cubicBezTo>
                        <a:pt x="9721" y="15578"/>
                        <a:pt x="9729" y="15384"/>
                        <a:pt x="9707" y="15131"/>
                      </a:cubicBezTo>
                      <a:cubicBezTo>
                        <a:pt x="9718" y="15025"/>
                        <a:pt x="9725" y="14937"/>
                        <a:pt x="9729" y="14871"/>
                      </a:cubicBezTo>
                      <a:lnTo>
                        <a:pt x="9729" y="14871"/>
                      </a:lnTo>
                      <a:cubicBezTo>
                        <a:pt x="9652" y="15058"/>
                        <a:pt x="9579" y="15311"/>
                        <a:pt x="9509" y="15574"/>
                      </a:cubicBezTo>
                      <a:cubicBezTo>
                        <a:pt x="9425" y="15717"/>
                        <a:pt x="9319" y="15860"/>
                        <a:pt x="9205" y="15988"/>
                      </a:cubicBezTo>
                      <a:cubicBezTo>
                        <a:pt x="9337" y="15732"/>
                        <a:pt x="9417" y="15486"/>
                        <a:pt x="9447" y="15281"/>
                      </a:cubicBezTo>
                      <a:cubicBezTo>
                        <a:pt x="9469" y="15091"/>
                        <a:pt x="9450" y="14911"/>
                        <a:pt x="9392" y="14747"/>
                      </a:cubicBezTo>
                      <a:cubicBezTo>
                        <a:pt x="9352" y="14505"/>
                        <a:pt x="9234" y="14259"/>
                        <a:pt x="9051" y="13974"/>
                      </a:cubicBezTo>
                      <a:lnTo>
                        <a:pt x="9051" y="13974"/>
                      </a:lnTo>
                      <a:cubicBezTo>
                        <a:pt x="9080" y="14069"/>
                        <a:pt x="9099" y="14175"/>
                        <a:pt x="9102" y="14285"/>
                      </a:cubicBezTo>
                      <a:cubicBezTo>
                        <a:pt x="9095" y="14274"/>
                        <a:pt x="9084" y="14259"/>
                        <a:pt x="9069" y="14252"/>
                      </a:cubicBezTo>
                      <a:lnTo>
                        <a:pt x="9069" y="14252"/>
                      </a:lnTo>
                      <a:cubicBezTo>
                        <a:pt x="9084" y="14270"/>
                        <a:pt x="9095" y="14292"/>
                        <a:pt x="9102" y="14314"/>
                      </a:cubicBezTo>
                      <a:cubicBezTo>
                        <a:pt x="9117" y="14567"/>
                        <a:pt x="9084" y="14845"/>
                        <a:pt x="9026" y="15127"/>
                      </a:cubicBezTo>
                      <a:lnTo>
                        <a:pt x="8934" y="15219"/>
                      </a:lnTo>
                      <a:cubicBezTo>
                        <a:pt x="8974" y="14761"/>
                        <a:pt x="8960" y="14289"/>
                        <a:pt x="8784" y="14010"/>
                      </a:cubicBezTo>
                      <a:cubicBezTo>
                        <a:pt x="8773" y="13996"/>
                        <a:pt x="8765" y="13977"/>
                        <a:pt x="8755" y="13963"/>
                      </a:cubicBezTo>
                      <a:lnTo>
                        <a:pt x="8755" y="13963"/>
                      </a:lnTo>
                      <a:cubicBezTo>
                        <a:pt x="8758" y="13974"/>
                        <a:pt x="8758" y="13985"/>
                        <a:pt x="8765" y="13996"/>
                      </a:cubicBezTo>
                      <a:cubicBezTo>
                        <a:pt x="8809" y="14164"/>
                        <a:pt x="8820" y="14384"/>
                        <a:pt x="8809" y="14618"/>
                      </a:cubicBezTo>
                      <a:cubicBezTo>
                        <a:pt x="8784" y="14443"/>
                        <a:pt x="8729" y="14292"/>
                        <a:pt x="8645" y="14179"/>
                      </a:cubicBezTo>
                      <a:lnTo>
                        <a:pt x="8645" y="14179"/>
                      </a:lnTo>
                      <a:cubicBezTo>
                        <a:pt x="8700" y="14369"/>
                        <a:pt x="8711" y="14626"/>
                        <a:pt x="8685" y="14900"/>
                      </a:cubicBezTo>
                      <a:cubicBezTo>
                        <a:pt x="8663" y="14692"/>
                        <a:pt x="8608" y="14508"/>
                        <a:pt x="8509" y="14377"/>
                      </a:cubicBezTo>
                      <a:lnTo>
                        <a:pt x="8509" y="14377"/>
                      </a:lnTo>
                      <a:cubicBezTo>
                        <a:pt x="8568" y="14589"/>
                        <a:pt x="8568" y="14882"/>
                        <a:pt x="8535" y="15193"/>
                      </a:cubicBezTo>
                      <a:cubicBezTo>
                        <a:pt x="8520" y="14944"/>
                        <a:pt x="8472" y="14714"/>
                        <a:pt x="8355" y="14560"/>
                      </a:cubicBezTo>
                      <a:lnTo>
                        <a:pt x="8355" y="14560"/>
                      </a:lnTo>
                      <a:cubicBezTo>
                        <a:pt x="8418" y="14791"/>
                        <a:pt x="8410" y="15120"/>
                        <a:pt x="8370" y="15461"/>
                      </a:cubicBezTo>
                      <a:cubicBezTo>
                        <a:pt x="8366" y="15168"/>
                        <a:pt x="8319" y="14897"/>
                        <a:pt x="8190" y="14725"/>
                      </a:cubicBezTo>
                      <a:lnTo>
                        <a:pt x="8190" y="14725"/>
                      </a:lnTo>
                      <a:cubicBezTo>
                        <a:pt x="8253" y="14955"/>
                        <a:pt x="8242" y="15285"/>
                        <a:pt x="8201" y="15622"/>
                      </a:cubicBezTo>
                      <a:cubicBezTo>
                        <a:pt x="8198" y="15644"/>
                        <a:pt x="8198" y="15666"/>
                        <a:pt x="8190" y="15688"/>
                      </a:cubicBezTo>
                      <a:lnTo>
                        <a:pt x="8190" y="15622"/>
                      </a:lnTo>
                      <a:cubicBezTo>
                        <a:pt x="8190" y="15329"/>
                        <a:pt x="8146" y="15054"/>
                        <a:pt x="8018" y="14875"/>
                      </a:cubicBezTo>
                      <a:lnTo>
                        <a:pt x="8018" y="14875"/>
                      </a:lnTo>
                      <a:cubicBezTo>
                        <a:pt x="8062" y="15073"/>
                        <a:pt x="8062" y="15333"/>
                        <a:pt x="8040" y="15607"/>
                      </a:cubicBezTo>
                      <a:cubicBezTo>
                        <a:pt x="8033" y="15699"/>
                        <a:pt x="8018" y="15794"/>
                        <a:pt x="8004" y="15889"/>
                      </a:cubicBezTo>
                      <a:cubicBezTo>
                        <a:pt x="8007" y="15794"/>
                        <a:pt x="8007" y="15699"/>
                        <a:pt x="8004" y="15604"/>
                      </a:cubicBezTo>
                      <a:cubicBezTo>
                        <a:pt x="7989" y="15369"/>
                        <a:pt x="7945" y="15153"/>
                        <a:pt x="7839" y="15007"/>
                      </a:cubicBezTo>
                      <a:lnTo>
                        <a:pt x="7839" y="15007"/>
                      </a:lnTo>
                      <a:cubicBezTo>
                        <a:pt x="7875" y="15168"/>
                        <a:pt x="7879" y="15373"/>
                        <a:pt x="7868" y="15593"/>
                      </a:cubicBezTo>
                      <a:cubicBezTo>
                        <a:pt x="7857" y="15717"/>
                        <a:pt x="7842" y="15842"/>
                        <a:pt x="7824" y="15970"/>
                      </a:cubicBezTo>
                      <a:cubicBezTo>
                        <a:pt x="7820" y="15970"/>
                        <a:pt x="7817" y="15974"/>
                        <a:pt x="7813" y="15974"/>
                      </a:cubicBezTo>
                      <a:cubicBezTo>
                        <a:pt x="7817" y="15842"/>
                        <a:pt x="7813" y="15714"/>
                        <a:pt x="7799" y="15589"/>
                      </a:cubicBezTo>
                      <a:cubicBezTo>
                        <a:pt x="7777" y="15410"/>
                        <a:pt x="7733" y="15248"/>
                        <a:pt x="7648" y="15127"/>
                      </a:cubicBezTo>
                      <a:lnTo>
                        <a:pt x="7648" y="15127"/>
                      </a:lnTo>
                      <a:cubicBezTo>
                        <a:pt x="7674" y="15256"/>
                        <a:pt x="7685" y="15410"/>
                        <a:pt x="7678" y="15578"/>
                      </a:cubicBezTo>
                      <a:cubicBezTo>
                        <a:pt x="7674" y="15721"/>
                        <a:pt x="7659" y="15878"/>
                        <a:pt x="7637" y="16029"/>
                      </a:cubicBezTo>
                      <a:cubicBezTo>
                        <a:pt x="7630" y="16029"/>
                        <a:pt x="7623" y="16032"/>
                        <a:pt x="7615" y="16032"/>
                      </a:cubicBezTo>
                      <a:cubicBezTo>
                        <a:pt x="7619" y="15871"/>
                        <a:pt x="7612" y="15717"/>
                        <a:pt x="7582" y="15574"/>
                      </a:cubicBezTo>
                      <a:cubicBezTo>
                        <a:pt x="7560" y="15446"/>
                        <a:pt x="7520" y="15329"/>
                        <a:pt x="7454" y="15237"/>
                      </a:cubicBezTo>
                      <a:lnTo>
                        <a:pt x="7454" y="15237"/>
                      </a:lnTo>
                      <a:cubicBezTo>
                        <a:pt x="7473" y="15336"/>
                        <a:pt x="7484" y="15450"/>
                        <a:pt x="7484" y="15571"/>
                      </a:cubicBezTo>
                      <a:cubicBezTo>
                        <a:pt x="7484" y="15732"/>
                        <a:pt x="7469" y="15900"/>
                        <a:pt x="7447" y="16072"/>
                      </a:cubicBezTo>
                      <a:cubicBezTo>
                        <a:pt x="7436" y="16072"/>
                        <a:pt x="7421" y="16080"/>
                        <a:pt x="7414" y="16080"/>
                      </a:cubicBezTo>
                      <a:cubicBezTo>
                        <a:pt x="7418" y="15897"/>
                        <a:pt x="7403" y="15717"/>
                        <a:pt x="7359" y="15567"/>
                      </a:cubicBezTo>
                      <a:cubicBezTo>
                        <a:pt x="7337" y="15479"/>
                        <a:pt x="7304" y="15402"/>
                        <a:pt x="7256" y="15333"/>
                      </a:cubicBezTo>
                      <a:lnTo>
                        <a:pt x="7256" y="15333"/>
                      </a:lnTo>
                      <a:cubicBezTo>
                        <a:pt x="7271" y="15402"/>
                        <a:pt x="7275" y="15479"/>
                        <a:pt x="7282" y="15560"/>
                      </a:cubicBezTo>
                      <a:cubicBezTo>
                        <a:pt x="7286" y="15732"/>
                        <a:pt x="7275" y="15915"/>
                        <a:pt x="7253" y="16102"/>
                      </a:cubicBezTo>
                      <a:cubicBezTo>
                        <a:pt x="7238" y="16102"/>
                        <a:pt x="7227" y="16105"/>
                        <a:pt x="7212" y="16105"/>
                      </a:cubicBezTo>
                      <a:cubicBezTo>
                        <a:pt x="7212" y="15904"/>
                        <a:pt x="7191" y="15714"/>
                        <a:pt x="7128" y="15556"/>
                      </a:cubicBezTo>
                      <a:cubicBezTo>
                        <a:pt x="7110" y="15512"/>
                        <a:pt x="7092" y="15464"/>
                        <a:pt x="7066" y="15424"/>
                      </a:cubicBezTo>
                      <a:lnTo>
                        <a:pt x="7066" y="15424"/>
                      </a:lnTo>
                      <a:cubicBezTo>
                        <a:pt x="7070" y="15464"/>
                        <a:pt x="7073" y="15512"/>
                        <a:pt x="7081" y="15556"/>
                      </a:cubicBezTo>
                      <a:cubicBezTo>
                        <a:pt x="7092" y="15725"/>
                        <a:pt x="7084" y="15922"/>
                        <a:pt x="7062" y="16120"/>
                      </a:cubicBezTo>
                      <a:lnTo>
                        <a:pt x="7007" y="16120"/>
                      </a:lnTo>
                      <a:cubicBezTo>
                        <a:pt x="7000" y="15908"/>
                        <a:pt x="6974" y="15703"/>
                        <a:pt x="6890" y="15549"/>
                      </a:cubicBezTo>
                      <a:lnTo>
                        <a:pt x="6865" y="15494"/>
                      </a:lnTo>
                      <a:lnTo>
                        <a:pt x="6865" y="15494"/>
                      </a:lnTo>
                      <a:cubicBezTo>
                        <a:pt x="6868" y="15512"/>
                        <a:pt x="6868" y="15530"/>
                        <a:pt x="6868" y="15549"/>
                      </a:cubicBezTo>
                      <a:cubicBezTo>
                        <a:pt x="6886" y="15717"/>
                        <a:pt x="6883" y="15915"/>
                        <a:pt x="6865" y="16120"/>
                      </a:cubicBezTo>
                      <a:cubicBezTo>
                        <a:pt x="6846" y="16120"/>
                        <a:pt x="6824" y="16120"/>
                        <a:pt x="6806" y="16116"/>
                      </a:cubicBezTo>
                      <a:cubicBezTo>
                        <a:pt x="6799" y="15897"/>
                        <a:pt x="6762" y="15688"/>
                        <a:pt x="6670" y="15538"/>
                      </a:cubicBezTo>
                      <a:cubicBezTo>
                        <a:pt x="6670" y="15534"/>
                        <a:pt x="6667" y="15534"/>
                        <a:pt x="6667" y="15530"/>
                      </a:cubicBezTo>
                      <a:lnTo>
                        <a:pt x="6667" y="15538"/>
                      </a:lnTo>
                      <a:cubicBezTo>
                        <a:pt x="6685" y="15703"/>
                        <a:pt x="6685" y="15904"/>
                        <a:pt x="6667" y="16105"/>
                      </a:cubicBezTo>
                      <a:cubicBezTo>
                        <a:pt x="6645" y="16105"/>
                        <a:pt x="6626" y="16102"/>
                        <a:pt x="6604" y="16102"/>
                      </a:cubicBezTo>
                      <a:cubicBezTo>
                        <a:pt x="6593" y="15897"/>
                        <a:pt x="6561" y="15695"/>
                        <a:pt x="6476" y="15549"/>
                      </a:cubicBezTo>
                      <a:lnTo>
                        <a:pt x="6476" y="15549"/>
                      </a:lnTo>
                      <a:cubicBezTo>
                        <a:pt x="6495" y="15706"/>
                        <a:pt x="6487" y="15897"/>
                        <a:pt x="6476" y="16083"/>
                      </a:cubicBezTo>
                      <a:cubicBezTo>
                        <a:pt x="6451" y="16080"/>
                        <a:pt x="6432" y="16072"/>
                        <a:pt x="6410" y="16069"/>
                      </a:cubicBezTo>
                      <a:cubicBezTo>
                        <a:pt x="6403" y="15871"/>
                        <a:pt x="6370" y="15684"/>
                        <a:pt x="6286" y="15541"/>
                      </a:cubicBezTo>
                      <a:lnTo>
                        <a:pt x="6286" y="15541"/>
                      </a:lnTo>
                      <a:cubicBezTo>
                        <a:pt x="6300" y="15695"/>
                        <a:pt x="6300" y="15867"/>
                        <a:pt x="6282" y="16047"/>
                      </a:cubicBezTo>
                      <a:cubicBezTo>
                        <a:pt x="6260" y="16043"/>
                        <a:pt x="6242" y="16036"/>
                        <a:pt x="6220" y="16032"/>
                      </a:cubicBezTo>
                      <a:cubicBezTo>
                        <a:pt x="6209" y="15849"/>
                        <a:pt x="6176" y="15670"/>
                        <a:pt x="6099" y="15534"/>
                      </a:cubicBezTo>
                      <a:lnTo>
                        <a:pt x="6099" y="15534"/>
                      </a:lnTo>
                      <a:cubicBezTo>
                        <a:pt x="6103" y="15593"/>
                        <a:pt x="6103" y="15651"/>
                        <a:pt x="6103" y="15717"/>
                      </a:cubicBezTo>
                      <a:lnTo>
                        <a:pt x="6103" y="15812"/>
                      </a:lnTo>
                      <a:cubicBezTo>
                        <a:pt x="6103" y="15878"/>
                        <a:pt x="6099" y="15941"/>
                        <a:pt x="6095" y="16007"/>
                      </a:cubicBezTo>
                      <a:cubicBezTo>
                        <a:pt x="6073" y="15999"/>
                        <a:pt x="6055" y="15992"/>
                        <a:pt x="6029" y="15988"/>
                      </a:cubicBezTo>
                      <a:cubicBezTo>
                        <a:pt x="6026" y="15889"/>
                        <a:pt x="6011" y="15805"/>
                        <a:pt x="5989" y="15717"/>
                      </a:cubicBezTo>
                      <a:cubicBezTo>
                        <a:pt x="5971" y="15644"/>
                        <a:pt x="5949" y="15574"/>
                        <a:pt x="5916" y="15516"/>
                      </a:cubicBezTo>
                      <a:lnTo>
                        <a:pt x="5916" y="15516"/>
                      </a:lnTo>
                      <a:cubicBezTo>
                        <a:pt x="5916" y="15571"/>
                        <a:pt x="5920" y="15622"/>
                        <a:pt x="5920" y="15681"/>
                      </a:cubicBezTo>
                      <a:cubicBezTo>
                        <a:pt x="5920" y="15772"/>
                        <a:pt x="5916" y="15864"/>
                        <a:pt x="5912" y="15955"/>
                      </a:cubicBezTo>
                      <a:cubicBezTo>
                        <a:pt x="5890" y="15944"/>
                        <a:pt x="5865" y="15941"/>
                        <a:pt x="5843" y="15933"/>
                      </a:cubicBezTo>
                      <a:cubicBezTo>
                        <a:pt x="5835" y="15831"/>
                        <a:pt x="5821" y="15732"/>
                        <a:pt x="5791" y="15640"/>
                      </a:cubicBezTo>
                      <a:cubicBezTo>
                        <a:pt x="5780" y="15589"/>
                        <a:pt x="5762" y="15538"/>
                        <a:pt x="5736" y="15494"/>
                      </a:cubicBezTo>
                      <a:lnTo>
                        <a:pt x="5736" y="15629"/>
                      </a:lnTo>
                      <a:cubicBezTo>
                        <a:pt x="5736" y="15717"/>
                        <a:pt x="5733" y="15805"/>
                        <a:pt x="5729" y="15897"/>
                      </a:cubicBezTo>
                      <a:cubicBezTo>
                        <a:pt x="5707" y="15886"/>
                        <a:pt x="5681" y="15878"/>
                        <a:pt x="5656" y="15867"/>
                      </a:cubicBezTo>
                      <a:cubicBezTo>
                        <a:pt x="5645" y="15779"/>
                        <a:pt x="5634" y="15699"/>
                        <a:pt x="5608" y="15615"/>
                      </a:cubicBezTo>
                      <a:cubicBezTo>
                        <a:pt x="5597" y="15567"/>
                        <a:pt x="5579" y="15516"/>
                        <a:pt x="5553" y="15464"/>
                      </a:cubicBezTo>
                      <a:cubicBezTo>
                        <a:pt x="5553" y="15516"/>
                        <a:pt x="5553" y="15567"/>
                        <a:pt x="5550" y="15611"/>
                      </a:cubicBezTo>
                      <a:cubicBezTo>
                        <a:pt x="5550" y="15684"/>
                        <a:pt x="5546" y="15754"/>
                        <a:pt x="5542" y="15823"/>
                      </a:cubicBezTo>
                      <a:cubicBezTo>
                        <a:pt x="5524" y="15816"/>
                        <a:pt x="5509" y="15809"/>
                        <a:pt x="5491" y="15805"/>
                      </a:cubicBezTo>
                      <a:cubicBezTo>
                        <a:pt x="5480" y="15798"/>
                        <a:pt x="5473" y="15794"/>
                        <a:pt x="5462" y="15794"/>
                      </a:cubicBezTo>
                      <a:lnTo>
                        <a:pt x="5462" y="15787"/>
                      </a:lnTo>
                      <a:cubicBezTo>
                        <a:pt x="5454" y="15725"/>
                        <a:pt x="5443" y="15670"/>
                        <a:pt x="5432" y="15615"/>
                      </a:cubicBezTo>
                      <a:cubicBezTo>
                        <a:pt x="5418" y="15556"/>
                        <a:pt x="5399" y="15497"/>
                        <a:pt x="5370" y="15442"/>
                      </a:cubicBezTo>
                      <a:cubicBezTo>
                        <a:pt x="5366" y="15501"/>
                        <a:pt x="5366" y="15560"/>
                        <a:pt x="5363" y="15626"/>
                      </a:cubicBezTo>
                      <a:cubicBezTo>
                        <a:pt x="5363" y="15659"/>
                        <a:pt x="5359" y="15695"/>
                        <a:pt x="5359" y="15725"/>
                      </a:cubicBezTo>
                      <a:lnTo>
                        <a:pt x="5359" y="15757"/>
                      </a:lnTo>
                      <a:cubicBezTo>
                        <a:pt x="5330" y="15743"/>
                        <a:pt x="5297" y="15736"/>
                        <a:pt x="5271" y="15721"/>
                      </a:cubicBezTo>
                      <a:cubicBezTo>
                        <a:pt x="5268" y="15699"/>
                        <a:pt x="5260" y="15670"/>
                        <a:pt x="5257" y="15648"/>
                      </a:cubicBezTo>
                      <a:cubicBezTo>
                        <a:pt x="5257" y="15644"/>
                        <a:pt x="5253" y="15640"/>
                        <a:pt x="5253" y="15633"/>
                      </a:cubicBezTo>
                      <a:cubicBezTo>
                        <a:pt x="5238" y="15560"/>
                        <a:pt x="5216" y="15494"/>
                        <a:pt x="5187" y="15424"/>
                      </a:cubicBezTo>
                      <a:cubicBezTo>
                        <a:pt x="5183" y="15479"/>
                        <a:pt x="5180" y="15534"/>
                        <a:pt x="5180" y="15585"/>
                      </a:cubicBezTo>
                      <a:lnTo>
                        <a:pt x="5180" y="15629"/>
                      </a:lnTo>
                      <a:cubicBezTo>
                        <a:pt x="5180" y="15648"/>
                        <a:pt x="5180" y="15666"/>
                        <a:pt x="5176" y="15684"/>
                      </a:cubicBezTo>
                      <a:cubicBezTo>
                        <a:pt x="5139" y="15670"/>
                        <a:pt x="5106" y="15659"/>
                        <a:pt x="5070" y="15644"/>
                      </a:cubicBezTo>
                      <a:cubicBezTo>
                        <a:pt x="5070" y="15633"/>
                        <a:pt x="5066" y="15626"/>
                        <a:pt x="5066" y="15615"/>
                      </a:cubicBezTo>
                      <a:cubicBezTo>
                        <a:pt x="5051" y="15556"/>
                        <a:pt x="5037" y="15501"/>
                        <a:pt x="5015" y="15442"/>
                      </a:cubicBezTo>
                      <a:cubicBezTo>
                        <a:pt x="5015" y="15439"/>
                        <a:pt x="5011" y="15432"/>
                        <a:pt x="5011" y="15428"/>
                      </a:cubicBezTo>
                      <a:cubicBezTo>
                        <a:pt x="5004" y="15421"/>
                        <a:pt x="5004" y="15413"/>
                        <a:pt x="5000" y="15406"/>
                      </a:cubicBezTo>
                      <a:lnTo>
                        <a:pt x="5000" y="15421"/>
                      </a:lnTo>
                      <a:lnTo>
                        <a:pt x="5000" y="15442"/>
                      </a:lnTo>
                      <a:cubicBezTo>
                        <a:pt x="4997" y="15497"/>
                        <a:pt x="4993" y="15552"/>
                        <a:pt x="4986" y="15604"/>
                      </a:cubicBezTo>
                      <a:lnTo>
                        <a:pt x="4986" y="15607"/>
                      </a:lnTo>
                      <a:cubicBezTo>
                        <a:pt x="4982" y="15607"/>
                        <a:pt x="4982" y="15604"/>
                        <a:pt x="4978" y="15604"/>
                      </a:cubicBezTo>
                      <a:lnTo>
                        <a:pt x="4883" y="15589"/>
                      </a:lnTo>
                      <a:cubicBezTo>
                        <a:pt x="4883" y="15578"/>
                        <a:pt x="4876" y="15571"/>
                        <a:pt x="4872" y="15560"/>
                      </a:cubicBezTo>
                      <a:cubicBezTo>
                        <a:pt x="4865" y="15530"/>
                        <a:pt x="4854" y="15494"/>
                        <a:pt x="4846" y="15461"/>
                      </a:cubicBezTo>
                      <a:cubicBezTo>
                        <a:pt x="4839" y="15442"/>
                        <a:pt x="4832" y="15421"/>
                        <a:pt x="4828" y="15402"/>
                      </a:cubicBezTo>
                      <a:lnTo>
                        <a:pt x="4810" y="15351"/>
                      </a:lnTo>
                      <a:lnTo>
                        <a:pt x="4799" y="15402"/>
                      </a:lnTo>
                      <a:cubicBezTo>
                        <a:pt x="4795" y="15421"/>
                        <a:pt x="4795" y="15439"/>
                        <a:pt x="4795" y="15461"/>
                      </a:cubicBezTo>
                      <a:cubicBezTo>
                        <a:pt x="4791" y="15483"/>
                        <a:pt x="4791" y="15505"/>
                        <a:pt x="4784" y="15530"/>
                      </a:cubicBezTo>
                      <a:cubicBezTo>
                        <a:pt x="4784" y="15549"/>
                        <a:pt x="4780" y="15567"/>
                        <a:pt x="4780" y="15585"/>
                      </a:cubicBezTo>
                      <a:cubicBezTo>
                        <a:pt x="4729" y="15585"/>
                        <a:pt x="4682" y="15585"/>
                        <a:pt x="4627" y="15593"/>
                      </a:cubicBezTo>
                      <a:cubicBezTo>
                        <a:pt x="4432" y="15623"/>
                        <a:pt x="4237" y="15637"/>
                        <a:pt x="4048" y="15637"/>
                      </a:cubicBezTo>
                      <a:cubicBezTo>
                        <a:pt x="3604" y="15637"/>
                        <a:pt x="3196" y="15563"/>
                        <a:pt x="2916" y="15468"/>
                      </a:cubicBezTo>
                      <a:lnTo>
                        <a:pt x="2916" y="15468"/>
                      </a:lnTo>
                      <a:cubicBezTo>
                        <a:pt x="3084" y="15477"/>
                        <a:pt x="3229" y="15480"/>
                        <a:pt x="3355" y="15480"/>
                      </a:cubicBezTo>
                      <a:cubicBezTo>
                        <a:pt x="3868" y="15480"/>
                        <a:pt x="4066" y="15420"/>
                        <a:pt x="4198" y="15388"/>
                      </a:cubicBezTo>
                      <a:cubicBezTo>
                        <a:pt x="3429" y="15245"/>
                        <a:pt x="2546" y="15201"/>
                        <a:pt x="2557" y="15043"/>
                      </a:cubicBezTo>
                      <a:cubicBezTo>
                        <a:pt x="2560" y="14957"/>
                        <a:pt x="2582" y="14779"/>
                        <a:pt x="2771" y="14779"/>
                      </a:cubicBezTo>
                      <a:cubicBezTo>
                        <a:pt x="2838" y="14779"/>
                        <a:pt x="2927" y="14802"/>
                        <a:pt x="3044" y="14860"/>
                      </a:cubicBezTo>
                      <a:cubicBezTo>
                        <a:pt x="3293" y="14981"/>
                        <a:pt x="3693" y="15193"/>
                        <a:pt x="4180" y="15274"/>
                      </a:cubicBezTo>
                      <a:cubicBezTo>
                        <a:pt x="4197" y="15277"/>
                        <a:pt x="4214" y="15278"/>
                        <a:pt x="4230" y="15278"/>
                      </a:cubicBezTo>
                      <a:cubicBezTo>
                        <a:pt x="4440" y="15278"/>
                        <a:pt x="4510" y="15056"/>
                        <a:pt x="4520" y="14736"/>
                      </a:cubicBezTo>
                      <a:cubicBezTo>
                        <a:pt x="4619" y="14908"/>
                        <a:pt x="4872" y="15054"/>
                        <a:pt x="5220" y="15135"/>
                      </a:cubicBezTo>
                      <a:cubicBezTo>
                        <a:pt x="5315" y="15157"/>
                        <a:pt x="5414" y="15171"/>
                        <a:pt x="5524" y="15182"/>
                      </a:cubicBezTo>
                      <a:cubicBezTo>
                        <a:pt x="5562" y="15197"/>
                        <a:pt x="5618" y="15203"/>
                        <a:pt x="5688" y="15203"/>
                      </a:cubicBezTo>
                      <a:cubicBezTo>
                        <a:pt x="5758" y="15203"/>
                        <a:pt x="5843" y="15197"/>
                        <a:pt x="5938" y="15186"/>
                      </a:cubicBezTo>
                      <a:cubicBezTo>
                        <a:pt x="6165" y="15171"/>
                        <a:pt x="6403" y="15131"/>
                        <a:pt x="6645" y="15054"/>
                      </a:cubicBezTo>
                      <a:lnTo>
                        <a:pt x="6641" y="15047"/>
                      </a:lnTo>
                      <a:cubicBezTo>
                        <a:pt x="7055" y="14948"/>
                        <a:pt x="7495" y="14823"/>
                        <a:pt x="7813" y="14736"/>
                      </a:cubicBezTo>
                      <a:lnTo>
                        <a:pt x="7813" y="14736"/>
                      </a:lnTo>
                      <a:cubicBezTo>
                        <a:pt x="7560" y="14765"/>
                        <a:pt x="7147" y="14805"/>
                        <a:pt x="6714" y="14805"/>
                      </a:cubicBezTo>
                      <a:cubicBezTo>
                        <a:pt x="7018" y="14728"/>
                        <a:pt x="7326" y="14644"/>
                        <a:pt x="7560" y="14585"/>
                      </a:cubicBezTo>
                      <a:lnTo>
                        <a:pt x="7560" y="14585"/>
                      </a:lnTo>
                      <a:cubicBezTo>
                        <a:pt x="7330" y="14605"/>
                        <a:pt x="6960" y="14638"/>
                        <a:pt x="6566" y="14638"/>
                      </a:cubicBezTo>
                      <a:cubicBezTo>
                        <a:pt x="6528" y="14638"/>
                        <a:pt x="6489" y="14637"/>
                        <a:pt x="6451" y="14637"/>
                      </a:cubicBezTo>
                      <a:cubicBezTo>
                        <a:pt x="6769" y="14563"/>
                        <a:pt x="7084" y="14479"/>
                        <a:pt x="7326" y="14417"/>
                      </a:cubicBezTo>
                      <a:lnTo>
                        <a:pt x="7326" y="14417"/>
                      </a:lnTo>
                      <a:cubicBezTo>
                        <a:pt x="7114" y="14432"/>
                        <a:pt x="6787" y="14457"/>
                        <a:pt x="6436" y="14457"/>
                      </a:cubicBezTo>
                      <a:cubicBezTo>
                        <a:pt x="6362" y="14457"/>
                        <a:pt x="6288" y="14456"/>
                        <a:pt x="6213" y="14454"/>
                      </a:cubicBezTo>
                      <a:cubicBezTo>
                        <a:pt x="6535" y="14384"/>
                        <a:pt x="6861" y="14303"/>
                        <a:pt x="7106" y="14241"/>
                      </a:cubicBezTo>
                      <a:lnTo>
                        <a:pt x="7106" y="14241"/>
                      </a:lnTo>
                      <a:cubicBezTo>
                        <a:pt x="6923" y="14252"/>
                        <a:pt x="6653" y="14270"/>
                        <a:pt x="6359" y="14270"/>
                      </a:cubicBezTo>
                      <a:cubicBezTo>
                        <a:pt x="6242" y="14270"/>
                        <a:pt x="6121" y="14267"/>
                        <a:pt x="6000" y="14259"/>
                      </a:cubicBezTo>
                      <a:cubicBezTo>
                        <a:pt x="6315" y="14197"/>
                        <a:pt x="6648" y="14120"/>
                        <a:pt x="6897" y="14058"/>
                      </a:cubicBezTo>
                      <a:lnTo>
                        <a:pt x="6897" y="14058"/>
                      </a:lnTo>
                      <a:cubicBezTo>
                        <a:pt x="6747" y="14064"/>
                        <a:pt x="6538" y="14075"/>
                        <a:pt x="6308" y="14075"/>
                      </a:cubicBezTo>
                      <a:cubicBezTo>
                        <a:pt x="6146" y="14075"/>
                        <a:pt x="5972" y="14069"/>
                        <a:pt x="5802" y="14054"/>
                      </a:cubicBezTo>
                      <a:cubicBezTo>
                        <a:pt x="6117" y="13999"/>
                        <a:pt x="6447" y="13926"/>
                        <a:pt x="6700" y="13871"/>
                      </a:cubicBezTo>
                      <a:lnTo>
                        <a:pt x="6700" y="13871"/>
                      </a:lnTo>
                      <a:cubicBezTo>
                        <a:pt x="6588" y="13873"/>
                        <a:pt x="6444" y="13876"/>
                        <a:pt x="6284" y="13876"/>
                      </a:cubicBezTo>
                      <a:cubicBezTo>
                        <a:pt x="6077" y="13876"/>
                        <a:pt x="5844" y="13870"/>
                        <a:pt x="5619" y="13846"/>
                      </a:cubicBezTo>
                      <a:cubicBezTo>
                        <a:pt x="5927" y="13798"/>
                        <a:pt x="6260" y="13728"/>
                        <a:pt x="6513" y="13681"/>
                      </a:cubicBezTo>
                      <a:cubicBezTo>
                        <a:pt x="6462" y="13681"/>
                        <a:pt x="6404" y="13681"/>
                        <a:pt x="6341" y="13681"/>
                      </a:cubicBezTo>
                      <a:cubicBezTo>
                        <a:pt x="6089" y="13681"/>
                        <a:pt x="5758" y="13676"/>
                        <a:pt x="5451" y="13629"/>
                      </a:cubicBezTo>
                      <a:cubicBezTo>
                        <a:pt x="5751" y="13593"/>
                        <a:pt x="6081" y="13527"/>
                        <a:pt x="6333" y="13483"/>
                      </a:cubicBezTo>
                      <a:cubicBezTo>
                        <a:pt x="6077" y="13472"/>
                        <a:pt x="5659" y="13479"/>
                        <a:pt x="5293" y="13406"/>
                      </a:cubicBezTo>
                      <a:cubicBezTo>
                        <a:pt x="5586" y="13380"/>
                        <a:pt x="5912" y="13325"/>
                        <a:pt x="6158" y="13285"/>
                      </a:cubicBezTo>
                      <a:cubicBezTo>
                        <a:pt x="5898" y="13270"/>
                        <a:pt x="5487" y="13263"/>
                        <a:pt x="5143" y="13175"/>
                      </a:cubicBezTo>
                      <a:cubicBezTo>
                        <a:pt x="5403" y="13168"/>
                        <a:pt x="5689" y="13124"/>
                        <a:pt x="5931" y="13095"/>
                      </a:cubicBezTo>
                      <a:cubicBezTo>
                        <a:pt x="5952" y="13087"/>
                        <a:pt x="5974" y="13087"/>
                        <a:pt x="5993" y="13084"/>
                      </a:cubicBezTo>
                      <a:cubicBezTo>
                        <a:pt x="5916" y="13076"/>
                        <a:pt x="5821" y="13069"/>
                        <a:pt x="5725" y="13062"/>
                      </a:cubicBezTo>
                      <a:cubicBezTo>
                        <a:pt x="5572" y="13047"/>
                        <a:pt x="5414" y="13029"/>
                        <a:pt x="5253" y="13003"/>
                      </a:cubicBezTo>
                      <a:cubicBezTo>
                        <a:pt x="5169" y="12985"/>
                        <a:pt x="5088" y="12966"/>
                        <a:pt x="5015" y="12941"/>
                      </a:cubicBezTo>
                      <a:cubicBezTo>
                        <a:pt x="5165" y="12941"/>
                        <a:pt x="5330" y="12934"/>
                        <a:pt x="5491" y="12919"/>
                      </a:cubicBezTo>
                      <a:cubicBezTo>
                        <a:pt x="5616" y="12912"/>
                        <a:pt x="5733" y="12897"/>
                        <a:pt x="5843" y="12882"/>
                      </a:cubicBezTo>
                      <a:cubicBezTo>
                        <a:pt x="5583" y="12849"/>
                        <a:pt x="5187" y="12824"/>
                        <a:pt x="4901" y="12699"/>
                      </a:cubicBezTo>
                      <a:lnTo>
                        <a:pt x="4901" y="12699"/>
                      </a:lnTo>
                      <a:cubicBezTo>
                        <a:pt x="4975" y="12704"/>
                        <a:pt x="5052" y="12707"/>
                        <a:pt x="5130" y="12707"/>
                      </a:cubicBezTo>
                      <a:cubicBezTo>
                        <a:pt x="5323" y="12707"/>
                        <a:pt x="5524" y="12693"/>
                        <a:pt x="5696" y="12677"/>
                      </a:cubicBezTo>
                      <a:cubicBezTo>
                        <a:pt x="5432" y="12637"/>
                        <a:pt x="5055" y="12593"/>
                        <a:pt x="4799" y="12446"/>
                      </a:cubicBezTo>
                      <a:lnTo>
                        <a:pt x="4799" y="12446"/>
                      </a:lnTo>
                      <a:cubicBezTo>
                        <a:pt x="4944" y="12466"/>
                        <a:pt x="5101" y="12474"/>
                        <a:pt x="5254" y="12474"/>
                      </a:cubicBezTo>
                      <a:cubicBezTo>
                        <a:pt x="5357" y="12474"/>
                        <a:pt x="5458" y="12471"/>
                        <a:pt x="5553" y="12465"/>
                      </a:cubicBezTo>
                      <a:cubicBezTo>
                        <a:pt x="5297" y="12417"/>
                        <a:pt x="4960" y="12362"/>
                        <a:pt x="4747" y="12208"/>
                      </a:cubicBezTo>
                      <a:lnTo>
                        <a:pt x="4747" y="12201"/>
                      </a:lnTo>
                      <a:cubicBezTo>
                        <a:pt x="4975" y="12245"/>
                        <a:pt x="5205" y="12260"/>
                        <a:pt x="5432" y="12260"/>
                      </a:cubicBezTo>
                      <a:cubicBezTo>
                        <a:pt x="5187" y="12201"/>
                        <a:pt x="4894" y="12131"/>
                        <a:pt x="4722" y="11978"/>
                      </a:cubicBezTo>
                      <a:lnTo>
                        <a:pt x="4722" y="11952"/>
                      </a:lnTo>
                      <a:cubicBezTo>
                        <a:pt x="4920" y="12007"/>
                        <a:pt x="5114" y="12040"/>
                        <a:pt x="5315" y="12054"/>
                      </a:cubicBezTo>
                      <a:cubicBezTo>
                        <a:pt x="5088" y="11985"/>
                        <a:pt x="4839" y="11904"/>
                        <a:pt x="4707" y="11743"/>
                      </a:cubicBezTo>
                      <a:lnTo>
                        <a:pt x="4707" y="11710"/>
                      </a:lnTo>
                      <a:cubicBezTo>
                        <a:pt x="4883" y="11776"/>
                        <a:pt x="5033" y="11824"/>
                        <a:pt x="5213" y="11849"/>
                      </a:cubicBezTo>
                      <a:cubicBezTo>
                        <a:pt x="4993" y="11769"/>
                        <a:pt x="4799" y="11670"/>
                        <a:pt x="4707" y="11512"/>
                      </a:cubicBezTo>
                      <a:cubicBezTo>
                        <a:pt x="4707" y="11490"/>
                        <a:pt x="4711" y="11465"/>
                        <a:pt x="4711" y="11439"/>
                      </a:cubicBezTo>
                      <a:cubicBezTo>
                        <a:pt x="4802" y="11271"/>
                        <a:pt x="4912" y="11124"/>
                        <a:pt x="5040" y="11007"/>
                      </a:cubicBezTo>
                      <a:cubicBezTo>
                        <a:pt x="5066" y="11014"/>
                        <a:pt x="5088" y="11018"/>
                        <a:pt x="5114" y="11033"/>
                      </a:cubicBezTo>
                      <a:lnTo>
                        <a:pt x="5242" y="10846"/>
                      </a:lnTo>
                      <a:cubicBezTo>
                        <a:pt x="5676" y="10540"/>
                        <a:pt x="6241" y="10428"/>
                        <a:pt x="6841" y="10428"/>
                      </a:cubicBezTo>
                      <a:cubicBezTo>
                        <a:pt x="7390" y="10428"/>
                        <a:pt x="7968" y="10522"/>
                        <a:pt x="8502" y="10644"/>
                      </a:cubicBezTo>
                      <a:cubicBezTo>
                        <a:pt x="9095" y="10776"/>
                        <a:pt x="9524" y="10978"/>
                        <a:pt x="9960" y="11201"/>
                      </a:cubicBezTo>
                      <a:cubicBezTo>
                        <a:pt x="9776" y="11216"/>
                        <a:pt x="9575" y="11245"/>
                        <a:pt x="9395" y="11318"/>
                      </a:cubicBezTo>
                      <a:cubicBezTo>
                        <a:pt x="9458" y="11308"/>
                        <a:pt x="9548" y="11304"/>
                        <a:pt x="9653" y="11304"/>
                      </a:cubicBezTo>
                      <a:cubicBezTo>
                        <a:pt x="9819" y="11304"/>
                        <a:pt x="10020" y="11314"/>
                        <a:pt x="10198" y="11326"/>
                      </a:cubicBezTo>
                      <a:cubicBezTo>
                        <a:pt x="10289" y="11373"/>
                        <a:pt x="10384" y="11421"/>
                        <a:pt x="10480" y="11472"/>
                      </a:cubicBezTo>
                      <a:cubicBezTo>
                        <a:pt x="10249" y="11483"/>
                        <a:pt x="9831" y="11476"/>
                        <a:pt x="9505" y="11622"/>
                      </a:cubicBezTo>
                      <a:cubicBezTo>
                        <a:pt x="9584" y="11607"/>
                        <a:pt x="9703" y="11602"/>
                        <a:pt x="9836" y="11602"/>
                      </a:cubicBezTo>
                      <a:cubicBezTo>
                        <a:pt x="10092" y="11602"/>
                        <a:pt x="10403" y="11622"/>
                        <a:pt x="10586" y="11637"/>
                      </a:cubicBezTo>
                      <a:cubicBezTo>
                        <a:pt x="10571" y="11597"/>
                        <a:pt x="10560" y="11556"/>
                        <a:pt x="10549" y="11509"/>
                      </a:cubicBezTo>
                      <a:cubicBezTo>
                        <a:pt x="10546" y="11494"/>
                        <a:pt x="10546" y="11483"/>
                        <a:pt x="10542" y="11472"/>
                      </a:cubicBezTo>
                      <a:cubicBezTo>
                        <a:pt x="10531" y="11435"/>
                        <a:pt x="10527" y="11399"/>
                        <a:pt x="10516" y="11359"/>
                      </a:cubicBezTo>
                      <a:cubicBezTo>
                        <a:pt x="10509" y="11304"/>
                        <a:pt x="10505" y="11249"/>
                        <a:pt x="10505" y="11190"/>
                      </a:cubicBezTo>
                      <a:cubicBezTo>
                        <a:pt x="10498" y="11124"/>
                        <a:pt x="10505" y="11062"/>
                        <a:pt x="10509" y="10996"/>
                      </a:cubicBezTo>
                      <a:cubicBezTo>
                        <a:pt x="9835" y="10769"/>
                        <a:pt x="9168" y="10571"/>
                        <a:pt x="8535" y="10443"/>
                      </a:cubicBezTo>
                      <a:cubicBezTo>
                        <a:pt x="7961" y="10328"/>
                        <a:pt x="7341" y="10235"/>
                        <a:pt x="6753" y="10235"/>
                      </a:cubicBezTo>
                      <a:cubicBezTo>
                        <a:pt x="6289" y="10235"/>
                        <a:pt x="5845" y="10293"/>
                        <a:pt x="5458" y="10443"/>
                      </a:cubicBezTo>
                      <a:cubicBezTo>
                        <a:pt x="5227" y="10290"/>
                        <a:pt x="4986" y="10229"/>
                        <a:pt x="4737" y="10229"/>
                      </a:cubicBezTo>
                      <a:cubicBezTo>
                        <a:pt x="3775" y="10229"/>
                        <a:pt x="2704" y="11142"/>
                        <a:pt x="1691" y="11142"/>
                      </a:cubicBezTo>
                      <a:cubicBezTo>
                        <a:pt x="1470" y="11142"/>
                        <a:pt x="1251" y="11098"/>
                        <a:pt x="1037" y="10992"/>
                      </a:cubicBezTo>
                      <a:cubicBezTo>
                        <a:pt x="788" y="10868"/>
                        <a:pt x="634" y="10670"/>
                        <a:pt x="572" y="10457"/>
                      </a:cubicBezTo>
                      <a:cubicBezTo>
                        <a:pt x="513" y="10238"/>
                        <a:pt x="550" y="9992"/>
                        <a:pt x="689" y="9773"/>
                      </a:cubicBezTo>
                      <a:cubicBezTo>
                        <a:pt x="915" y="9407"/>
                        <a:pt x="1409" y="9118"/>
                        <a:pt x="2186" y="9118"/>
                      </a:cubicBezTo>
                      <a:cubicBezTo>
                        <a:pt x="2227" y="9118"/>
                        <a:pt x="2269" y="9119"/>
                        <a:pt x="2312" y="9121"/>
                      </a:cubicBezTo>
                      <a:lnTo>
                        <a:pt x="2359" y="9121"/>
                      </a:lnTo>
                      <a:cubicBezTo>
                        <a:pt x="2417" y="9123"/>
                        <a:pt x="2500" y="9127"/>
                        <a:pt x="2598" y="9127"/>
                      </a:cubicBezTo>
                      <a:cubicBezTo>
                        <a:pt x="2771" y="9127"/>
                        <a:pt x="2991" y="9114"/>
                        <a:pt x="3202" y="9058"/>
                      </a:cubicBezTo>
                      <a:cubicBezTo>
                        <a:pt x="3663" y="8941"/>
                        <a:pt x="4059" y="8644"/>
                        <a:pt x="3894" y="7919"/>
                      </a:cubicBezTo>
                      <a:cubicBezTo>
                        <a:pt x="4088" y="7623"/>
                        <a:pt x="4041" y="7073"/>
                        <a:pt x="3857" y="6641"/>
                      </a:cubicBezTo>
                      <a:cubicBezTo>
                        <a:pt x="3693" y="6256"/>
                        <a:pt x="3400" y="5996"/>
                        <a:pt x="3392" y="5809"/>
                      </a:cubicBezTo>
                      <a:cubicBezTo>
                        <a:pt x="3392" y="5712"/>
                        <a:pt x="3126" y="5169"/>
                        <a:pt x="3111" y="5169"/>
                      </a:cubicBezTo>
                      <a:lnTo>
                        <a:pt x="3111" y="5169"/>
                      </a:lnTo>
                      <a:cubicBezTo>
                        <a:pt x="3107" y="5169"/>
                        <a:pt x="3118" y="5200"/>
                        <a:pt x="3150" y="5278"/>
                      </a:cubicBezTo>
                      <a:cubicBezTo>
                        <a:pt x="3180" y="5337"/>
                        <a:pt x="3202" y="5388"/>
                        <a:pt x="3216" y="5443"/>
                      </a:cubicBezTo>
                      <a:cubicBezTo>
                        <a:pt x="3238" y="5530"/>
                        <a:pt x="3244" y="5562"/>
                        <a:pt x="3239" y="5562"/>
                      </a:cubicBezTo>
                      <a:cubicBezTo>
                        <a:pt x="3228" y="5562"/>
                        <a:pt x="3156" y="5377"/>
                        <a:pt x="3092" y="5297"/>
                      </a:cubicBezTo>
                      <a:cubicBezTo>
                        <a:pt x="3092" y="5297"/>
                        <a:pt x="3092" y="5297"/>
                        <a:pt x="3092" y="5297"/>
                      </a:cubicBezTo>
                      <a:lnTo>
                        <a:pt x="3092" y="5297"/>
                      </a:lnTo>
                      <a:cubicBezTo>
                        <a:pt x="3086" y="5297"/>
                        <a:pt x="3657" y="6596"/>
                        <a:pt x="3636" y="6596"/>
                      </a:cubicBezTo>
                      <a:cubicBezTo>
                        <a:pt x="3634" y="6596"/>
                        <a:pt x="3624" y="6579"/>
                        <a:pt x="3605" y="6542"/>
                      </a:cubicBezTo>
                      <a:cubicBezTo>
                        <a:pt x="3415" y="6179"/>
                        <a:pt x="3079" y="5342"/>
                        <a:pt x="3007" y="5342"/>
                      </a:cubicBezTo>
                      <a:cubicBezTo>
                        <a:pt x="2988" y="5342"/>
                        <a:pt x="2988" y="5404"/>
                        <a:pt x="3015" y="5553"/>
                      </a:cubicBezTo>
                      <a:cubicBezTo>
                        <a:pt x="3019" y="5579"/>
                        <a:pt x="3022" y="5604"/>
                        <a:pt x="3026" y="5615"/>
                      </a:cubicBezTo>
                      <a:cubicBezTo>
                        <a:pt x="3224" y="6029"/>
                        <a:pt x="3572" y="6806"/>
                        <a:pt x="3535" y="7007"/>
                      </a:cubicBezTo>
                      <a:cubicBezTo>
                        <a:pt x="3535" y="7007"/>
                        <a:pt x="3535" y="7007"/>
                        <a:pt x="3535" y="7007"/>
                      </a:cubicBezTo>
                      <a:cubicBezTo>
                        <a:pt x="3523" y="7007"/>
                        <a:pt x="3032" y="5888"/>
                        <a:pt x="2912" y="5663"/>
                      </a:cubicBezTo>
                      <a:cubicBezTo>
                        <a:pt x="2851" y="5540"/>
                        <a:pt x="2808" y="5472"/>
                        <a:pt x="2797" y="5472"/>
                      </a:cubicBezTo>
                      <a:cubicBezTo>
                        <a:pt x="2787" y="5472"/>
                        <a:pt x="2802" y="5527"/>
                        <a:pt x="2850" y="5645"/>
                      </a:cubicBezTo>
                      <a:cubicBezTo>
                        <a:pt x="2853" y="5652"/>
                        <a:pt x="2854" y="5655"/>
                        <a:pt x="2853" y="5655"/>
                      </a:cubicBezTo>
                      <a:cubicBezTo>
                        <a:pt x="2842" y="5655"/>
                        <a:pt x="2692" y="5438"/>
                        <a:pt x="2681" y="5438"/>
                      </a:cubicBezTo>
                      <a:cubicBezTo>
                        <a:pt x="2678" y="5438"/>
                        <a:pt x="2684" y="5452"/>
                        <a:pt x="2704" y="5487"/>
                      </a:cubicBezTo>
                      <a:cubicBezTo>
                        <a:pt x="2752" y="5581"/>
                        <a:pt x="3305" y="6659"/>
                        <a:pt x="3280" y="6659"/>
                      </a:cubicBezTo>
                      <a:cubicBezTo>
                        <a:pt x="3277" y="6659"/>
                        <a:pt x="3262" y="6639"/>
                        <a:pt x="3235" y="6593"/>
                      </a:cubicBezTo>
                      <a:cubicBezTo>
                        <a:pt x="3062" y="6315"/>
                        <a:pt x="2454" y="5223"/>
                        <a:pt x="2412" y="5223"/>
                      </a:cubicBezTo>
                      <a:cubicBezTo>
                        <a:pt x="2403" y="5223"/>
                        <a:pt x="2419" y="5271"/>
                        <a:pt x="2469" y="5385"/>
                      </a:cubicBezTo>
                      <a:cubicBezTo>
                        <a:pt x="2577" y="5626"/>
                        <a:pt x="2980" y="6280"/>
                        <a:pt x="2952" y="6280"/>
                      </a:cubicBezTo>
                      <a:cubicBezTo>
                        <a:pt x="2946" y="6280"/>
                        <a:pt x="2917" y="6246"/>
                        <a:pt x="2857" y="6165"/>
                      </a:cubicBezTo>
                      <a:cubicBezTo>
                        <a:pt x="2808" y="6099"/>
                        <a:pt x="2785" y="6072"/>
                        <a:pt x="2780" y="6072"/>
                      </a:cubicBezTo>
                      <a:cubicBezTo>
                        <a:pt x="2761" y="6072"/>
                        <a:pt x="2942" y="6374"/>
                        <a:pt x="2978" y="6524"/>
                      </a:cubicBezTo>
                      <a:cubicBezTo>
                        <a:pt x="3014" y="6674"/>
                        <a:pt x="3022" y="6731"/>
                        <a:pt x="3013" y="6731"/>
                      </a:cubicBezTo>
                      <a:cubicBezTo>
                        <a:pt x="2989" y="6731"/>
                        <a:pt x="2855" y="6361"/>
                        <a:pt x="2803" y="6234"/>
                      </a:cubicBezTo>
                      <a:cubicBezTo>
                        <a:pt x="2577" y="5708"/>
                        <a:pt x="2441" y="5510"/>
                        <a:pt x="2403" y="5510"/>
                      </a:cubicBezTo>
                      <a:cubicBezTo>
                        <a:pt x="2376" y="5510"/>
                        <a:pt x="2399" y="5608"/>
                        <a:pt x="2473" y="5758"/>
                      </a:cubicBezTo>
                      <a:cubicBezTo>
                        <a:pt x="2507" y="5828"/>
                        <a:pt x="2512" y="5853"/>
                        <a:pt x="2499" y="5853"/>
                      </a:cubicBezTo>
                      <a:cubicBezTo>
                        <a:pt x="2464" y="5853"/>
                        <a:pt x="2299" y="5657"/>
                        <a:pt x="2276" y="5657"/>
                      </a:cubicBezTo>
                      <a:cubicBezTo>
                        <a:pt x="2257" y="5657"/>
                        <a:pt x="2330" y="5783"/>
                        <a:pt x="2634" y="6238"/>
                      </a:cubicBezTo>
                      <a:cubicBezTo>
                        <a:pt x="2704" y="6410"/>
                        <a:pt x="2927" y="6575"/>
                        <a:pt x="2964" y="6978"/>
                      </a:cubicBezTo>
                      <a:cubicBezTo>
                        <a:pt x="3022" y="7582"/>
                        <a:pt x="3253" y="7897"/>
                        <a:pt x="3539" y="8003"/>
                      </a:cubicBezTo>
                      <a:cubicBezTo>
                        <a:pt x="3641" y="8454"/>
                        <a:pt x="3392" y="8644"/>
                        <a:pt x="3110" y="8718"/>
                      </a:cubicBezTo>
                      <a:cubicBezTo>
                        <a:pt x="2950" y="8760"/>
                        <a:pt x="2775" y="8772"/>
                        <a:pt x="2630" y="8772"/>
                      </a:cubicBezTo>
                      <a:cubicBezTo>
                        <a:pt x="2526" y="8772"/>
                        <a:pt x="2437" y="8766"/>
                        <a:pt x="2378" y="8762"/>
                      </a:cubicBezTo>
                      <a:lnTo>
                        <a:pt x="2326" y="8762"/>
                      </a:lnTo>
                      <a:cubicBezTo>
                        <a:pt x="2262" y="8759"/>
                        <a:pt x="2199" y="8758"/>
                        <a:pt x="2137" y="8758"/>
                      </a:cubicBezTo>
                      <a:cubicBezTo>
                        <a:pt x="1234" y="8758"/>
                        <a:pt x="549" y="9005"/>
                        <a:pt x="268" y="9454"/>
                      </a:cubicBezTo>
                      <a:cubicBezTo>
                        <a:pt x="77" y="9754"/>
                        <a:pt x="1" y="10245"/>
                        <a:pt x="85" y="10560"/>
                      </a:cubicBezTo>
                      <a:cubicBezTo>
                        <a:pt x="165" y="10879"/>
                        <a:pt x="499" y="11285"/>
                        <a:pt x="847" y="11457"/>
                      </a:cubicBezTo>
                      <a:cubicBezTo>
                        <a:pt x="1123" y="11595"/>
                        <a:pt x="1395" y="11648"/>
                        <a:pt x="1662" y="11648"/>
                      </a:cubicBezTo>
                      <a:cubicBezTo>
                        <a:pt x="2644" y="11648"/>
                        <a:pt x="3574" y="10924"/>
                        <a:pt x="4508" y="10924"/>
                      </a:cubicBezTo>
                      <a:cubicBezTo>
                        <a:pt x="4578" y="10924"/>
                        <a:pt x="4648" y="10929"/>
                        <a:pt x="4718" y="10937"/>
                      </a:cubicBezTo>
                      <a:cubicBezTo>
                        <a:pt x="4194" y="11501"/>
                        <a:pt x="3960" y="12465"/>
                        <a:pt x="4268" y="14065"/>
                      </a:cubicBezTo>
                      <a:cubicBezTo>
                        <a:pt x="4333" y="14572"/>
                        <a:pt x="4392" y="15008"/>
                        <a:pt x="4075" y="15008"/>
                      </a:cubicBezTo>
                      <a:cubicBezTo>
                        <a:pt x="4055" y="15008"/>
                        <a:pt x="4034" y="15006"/>
                        <a:pt x="4011" y="15003"/>
                      </a:cubicBezTo>
                      <a:cubicBezTo>
                        <a:pt x="3436" y="14917"/>
                        <a:pt x="3286" y="14632"/>
                        <a:pt x="2854" y="14632"/>
                      </a:cubicBezTo>
                      <a:cubicBezTo>
                        <a:pt x="2736" y="14632"/>
                        <a:pt x="2597" y="14653"/>
                        <a:pt x="2422" y="14706"/>
                      </a:cubicBezTo>
                      <a:cubicBezTo>
                        <a:pt x="2231" y="14765"/>
                        <a:pt x="2301" y="15157"/>
                        <a:pt x="2249" y="15494"/>
                      </a:cubicBezTo>
                      <a:cubicBezTo>
                        <a:pt x="2165" y="16083"/>
                        <a:pt x="2121" y="16834"/>
                        <a:pt x="2092" y="17109"/>
                      </a:cubicBezTo>
                      <a:cubicBezTo>
                        <a:pt x="2044" y="17552"/>
                        <a:pt x="2015" y="18032"/>
                        <a:pt x="1865" y="18472"/>
                      </a:cubicBezTo>
                      <a:cubicBezTo>
                        <a:pt x="1722" y="18882"/>
                        <a:pt x="1293" y="19069"/>
                        <a:pt x="1740" y="19160"/>
                      </a:cubicBezTo>
                      <a:cubicBezTo>
                        <a:pt x="1773" y="19303"/>
                        <a:pt x="1751" y="19332"/>
                        <a:pt x="1645" y="19450"/>
                      </a:cubicBezTo>
                      <a:lnTo>
                        <a:pt x="1414" y="19706"/>
                      </a:lnTo>
                      <a:cubicBezTo>
                        <a:pt x="1392" y="19889"/>
                        <a:pt x="1367" y="20830"/>
                        <a:pt x="1649" y="21036"/>
                      </a:cubicBezTo>
                      <a:cubicBezTo>
                        <a:pt x="1934" y="20794"/>
                        <a:pt x="2026" y="20658"/>
                        <a:pt x="2246" y="20457"/>
                      </a:cubicBezTo>
                      <a:cubicBezTo>
                        <a:pt x="2312" y="20391"/>
                        <a:pt x="2290" y="20373"/>
                        <a:pt x="2326" y="20299"/>
                      </a:cubicBezTo>
                      <a:cubicBezTo>
                        <a:pt x="2469" y="19999"/>
                        <a:pt x="2707" y="19633"/>
                        <a:pt x="2949" y="19387"/>
                      </a:cubicBezTo>
                      <a:cubicBezTo>
                        <a:pt x="3096" y="19248"/>
                        <a:pt x="2850" y="17439"/>
                        <a:pt x="3495" y="16952"/>
                      </a:cubicBezTo>
                      <a:cubicBezTo>
                        <a:pt x="3564" y="16921"/>
                        <a:pt x="3643" y="16907"/>
                        <a:pt x="3728" y="16907"/>
                      </a:cubicBezTo>
                      <a:cubicBezTo>
                        <a:pt x="4208" y="16907"/>
                        <a:pt x="4890" y="17340"/>
                        <a:pt x="5242" y="17530"/>
                      </a:cubicBezTo>
                      <a:cubicBezTo>
                        <a:pt x="5700" y="17774"/>
                        <a:pt x="6137" y="17877"/>
                        <a:pt x="6545" y="17877"/>
                      </a:cubicBezTo>
                      <a:cubicBezTo>
                        <a:pt x="7400" y="17877"/>
                        <a:pt x="8125" y="17425"/>
                        <a:pt x="8641" y="16867"/>
                      </a:cubicBezTo>
                      <a:cubicBezTo>
                        <a:pt x="9271" y="17208"/>
                        <a:pt x="10095" y="18245"/>
                        <a:pt x="11282" y="19285"/>
                      </a:cubicBezTo>
                      <a:cubicBezTo>
                        <a:pt x="11395" y="19644"/>
                        <a:pt x="11604" y="19929"/>
                        <a:pt x="11915" y="20102"/>
                      </a:cubicBezTo>
                      <a:cubicBezTo>
                        <a:pt x="11984" y="20137"/>
                        <a:pt x="12063" y="20152"/>
                        <a:pt x="12141" y="20152"/>
                      </a:cubicBezTo>
                      <a:cubicBezTo>
                        <a:pt x="12209" y="20152"/>
                        <a:pt x="12277" y="20140"/>
                        <a:pt x="12337" y="20120"/>
                      </a:cubicBezTo>
                      <a:lnTo>
                        <a:pt x="12340" y="20127"/>
                      </a:lnTo>
                      <a:cubicBezTo>
                        <a:pt x="12348" y="20211"/>
                        <a:pt x="12366" y="20281"/>
                        <a:pt x="12392" y="20321"/>
                      </a:cubicBezTo>
                      <a:cubicBezTo>
                        <a:pt x="12692" y="20732"/>
                        <a:pt x="12941" y="21087"/>
                        <a:pt x="13135" y="21490"/>
                      </a:cubicBezTo>
                      <a:cubicBezTo>
                        <a:pt x="13333" y="21893"/>
                        <a:pt x="13472" y="22343"/>
                        <a:pt x="13604" y="22933"/>
                      </a:cubicBezTo>
                      <a:cubicBezTo>
                        <a:pt x="13791" y="23779"/>
                        <a:pt x="13923" y="23966"/>
                        <a:pt x="14131" y="24585"/>
                      </a:cubicBezTo>
                      <a:cubicBezTo>
                        <a:pt x="14245" y="25098"/>
                        <a:pt x="14362" y="25640"/>
                        <a:pt x="14417" y="26097"/>
                      </a:cubicBezTo>
                      <a:cubicBezTo>
                        <a:pt x="14472" y="26548"/>
                        <a:pt x="14446" y="26922"/>
                        <a:pt x="14260" y="27086"/>
                      </a:cubicBezTo>
                      <a:cubicBezTo>
                        <a:pt x="14157" y="27251"/>
                        <a:pt x="14835" y="27152"/>
                        <a:pt x="14410" y="27511"/>
                      </a:cubicBezTo>
                      <a:cubicBezTo>
                        <a:pt x="14490" y="27720"/>
                        <a:pt x="14450" y="27863"/>
                        <a:pt x="14516" y="28061"/>
                      </a:cubicBezTo>
                      <a:cubicBezTo>
                        <a:pt x="14743" y="28313"/>
                        <a:pt x="15197" y="28522"/>
                        <a:pt x="15523" y="28610"/>
                      </a:cubicBezTo>
                      <a:cubicBezTo>
                        <a:pt x="15525" y="28611"/>
                        <a:pt x="15527" y="28611"/>
                        <a:pt x="15528" y="28611"/>
                      </a:cubicBezTo>
                      <a:cubicBezTo>
                        <a:pt x="15564" y="28611"/>
                        <a:pt x="15396" y="28441"/>
                        <a:pt x="15436" y="28441"/>
                      </a:cubicBezTo>
                      <a:cubicBezTo>
                        <a:pt x="15437" y="28441"/>
                        <a:pt x="15438" y="28441"/>
                        <a:pt x="15439" y="28442"/>
                      </a:cubicBezTo>
                      <a:cubicBezTo>
                        <a:pt x="15490" y="28445"/>
                        <a:pt x="15769" y="28650"/>
                        <a:pt x="15809" y="28650"/>
                      </a:cubicBezTo>
                      <a:cubicBezTo>
                        <a:pt x="15791" y="28354"/>
                        <a:pt x="15600" y="27460"/>
                        <a:pt x="15380" y="27306"/>
                      </a:cubicBezTo>
                      <a:cubicBezTo>
                        <a:pt x="15380" y="27057"/>
                        <a:pt x="15395" y="27013"/>
                        <a:pt x="15325" y="26596"/>
                      </a:cubicBezTo>
                      <a:cubicBezTo>
                        <a:pt x="15256" y="26178"/>
                        <a:pt x="14992" y="25706"/>
                        <a:pt x="14963" y="24724"/>
                      </a:cubicBezTo>
                      <a:cubicBezTo>
                        <a:pt x="15150" y="24402"/>
                        <a:pt x="15036" y="24164"/>
                        <a:pt x="14978" y="23830"/>
                      </a:cubicBezTo>
                      <a:cubicBezTo>
                        <a:pt x="15032" y="23424"/>
                        <a:pt x="15197" y="22794"/>
                        <a:pt x="15304" y="22222"/>
                      </a:cubicBezTo>
                      <a:cubicBezTo>
                        <a:pt x="15594" y="22327"/>
                        <a:pt x="15895" y="22387"/>
                        <a:pt x="16168" y="22387"/>
                      </a:cubicBezTo>
                      <a:cubicBezTo>
                        <a:pt x="16315" y="22387"/>
                        <a:pt x="16454" y="22369"/>
                        <a:pt x="16578" y="22332"/>
                      </a:cubicBezTo>
                      <a:cubicBezTo>
                        <a:pt x="16615" y="22325"/>
                        <a:pt x="16648" y="22310"/>
                        <a:pt x="16684" y="22299"/>
                      </a:cubicBezTo>
                      <a:cubicBezTo>
                        <a:pt x="16952" y="22570"/>
                        <a:pt x="17208" y="22885"/>
                        <a:pt x="17472" y="23288"/>
                      </a:cubicBezTo>
                      <a:cubicBezTo>
                        <a:pt x="17959" y="24028"/>
                        <a:pt x="18146" y="24175"/>
                        <a:pt x="18527" y="24706"/>
                      </a:cubicBezTo>
                      <a:cubicBezTo>
                        <a:pt x="18992" y="25640"/>
                        <a:pt x="19453" y="26694"/>
                        <a:pt x="19153" y="27141"/>
                      </a:cubicBezTo>
                      <a:cubicBezTo>
                        <a:pt x="19087" y="27335"/>
                        <a:pt x="19724" y="27031"/>
                        <a:pt x="19376" y="27519"/>
                      </a:cubicBezTo>
                      <a:cubicBezTo>
                        <a:pt x="19497" y="27702"/>
                        <a:pt x="19486" y="27859"/>
                        <a:pt x="19589" y="28028"/>
                      </a:cubicBezTo>
                      <a:cubicBezTo>
                        <a:pt x="19777" y="28154"/>
                        <a:pt x="20310" y="28281"/>
                        <a:pt x="20630" y="28281"/>
                      </a:cubicBezTo>
                      <a:cubicBezTo>
                        <a:pt x="20635" y="28281"/>
                        <a:pt x="20639" y="28281"/>
                        <a:pt x="20644" y="28280"/>
                      </a:cubicBezTo>
                      <a:cubicBezTo>
                        <a:pt x="20699" y="28280"/>
                        <a:pt x="20486" y="28149"/>
                        <a:pt x="20530" y="28138"/>
                      </a:cubicBezTo>
                      <a:cubicBezTo>
                        <a:pt x="20532" y="28137"/>
                        <a:pt x="20533" y="28137"/>
                        <a:pt x="20535" y="28137"/>
                      </a:cubicBezTo>
                      <a:cubicBezTo>
                        <a:pt x="20593" y="28137"/>
                        <a:pt x="20858" y="28241"/>
                        <a:pt x="20912" y="28241"/>
                      </a:cubicBezTo>
                      <a:cubicBezTo>
                        <a:pt x="20915" y="28241"/>
                        <a:pt x="20917" y="28241"/>
                        <a:pt x="20919" y="28240"/>
                      </a:cubicBezTo>
                      <a:cubicBezTo>
                        <a:pt x="20842" y="27951"/>
                        <a:pt x="20505" y="27112"/>
                        <a:pt x="20270" y="27024"/>
                      </a:cubicBezTo>
                      <a:cubicBezTo>
                        <a:pt x="20193" y="26526"/>
                        <a:pt x="19984" y="25793"/>
                        <a:pt x="19424" y="24570"/>
                      </a:cubicBezTo>
                      <a:cubicBezTo>
                        <a:pt x="19552" y="24196"/>
                        <a:pt x="19369" y="24002"/>
                        <a:pt x="19212" y="23702"/>
                      </a:cubicBezTo>
                      <a:cubicBezTo>
                        <a:pt x="19080" y="22977"/>
                        <a:pt x="18677" y="22299"/>
                        <a:pt x="18380" y="21633"/>
                      </a:cubicBezTo>
                      <a:cubicBezTo>
                        <a:pt x="19270" y="21215"/>
                        <a:pt x="20032" y="20805"/>
                        <a:pt x="20307" y="20761"/>
                      </a:cubicBezTo>
                      <a:cubicBezTo>
                        <a:pt x="20680" y="20896"/>
                        <a:pt x="21201" y="21248"/>
                        <a:pt x="21347" y="21438"/>
                      </a:cubicBezTo>
                      <a:cubicBezTo>
                        <a:pt x="21640" y="21823"/>
                        <a:pt x="22189" y="22296"/>
                        <a:pt x="22486" y="22636"/>
                      </a:cubicBezTo>
                      <a:cubicBezTo>
                        <a:pt x="22468" y="22911"/>
                        <a:pt x="22640" y="23233"/>
                        <a:pt x="22904" y="23321"/>
                      </a:cubicBezTo>
                      <a:cubicBezTo>
                        <a:pt x="22980" y="23346"/>
                        <a:pt x="23112" y="23351"/>
                        <a:pt x="23248" y="23351"/>
                      </a:cubicBezTo>
                      <a:cubicBezTo>
                        <a:pt x="23330" y="23351"/>
                        <a:pt x="23414" y="23349"/>
                        <a:pt x="23488" y="23349"/>
                      </a:cubicBezTo>
                      <a:cubicBezTo>
                        <a:pt x="23564" y="23349"/>
                        <a:pt x="23629" y="23351"/>
                        <a:pt x="23673" y="23358"/>
                      </a:cubicBezTo>
                      <a:cubicBezTo>
                        <a:pt x="23790" y="23336"/>
                        <a:pt x="23977" y="23281"/>
                        <a:pt x="24014" y="23167"/>
                      </a:cubicBezTo>
                      <a:cubicBezTo>
                        <a:pt x="24076" y="23138"/>
                        <a:pt x="24156" y="23138"/>
                        <a:pt x="24318" y="23131"/>
                      </a:cubicBezTo>
                      <a:cubicBezTo>
                        <a:pt x="24464" y="23131"/>
                        <a:pt x="24724" y="23068"/>
                        <a:pt x="24790" y="22940"/>
                      </a:cubicBezTo>
                      <a:cubicBezTo>
                        <a:pt x="24948" y="22625"/>
                        <a:pt x="24999" y="22237"/>
                        <a:pt x="24834" y="21995"/>
                      </a:cubicBezTo>
                      <a:cubicBezTo>
                        <a:pt x="24647" y="21709"/>
                        <a:pt x="24625" y="20596"/>
                        <a:pt x="24636" y="20182"/>
                      </a:cubicBezTo>
                      <a:cubicBezTo>
                        <a:pt x="24662" y="19618"/>
                        <a:pt x="24794" y="19541"/>
                        <a:pt x="24856" y="19146"/>
                      </a:cubicBezTo>
                      <a:cubicBezTo>
                        <a:pt x="24882" y="19017"/>
                        <a:pt x="24838" y="18856"/>
                        <a:pt x="24779" y="18684"/>
                      </a:cubicBezTo>
                      <a:lnTo>
                        <a:pt x="24779" y="18684"/>
                      </a:lnTo>
                      <a:cubicBezTo>
                        <a:pt x="24808" y="18699"/>
                        <a:pt x="24830" y="18710"/>
                        <a:pt x="24852" y="18728"/>
                      </a:cubicBezTo>
                      <a:cubicBezTo>
                        <a:pt x="25049" y="18888"/>
                        <a:pt x="25254" y="18957"/>
                        <a:pt x="25449" y="18957"/>
                      </a:cubicBezTo>
                      <a:cubicBezTo>
                        <a:pt x="25717" y="18957"/>
                        <a:pt x="25964" y="18825"/>
                        <a:pt x="26138" y="18614"/>
                      </a:cubicBezTo>
                      <a:cubicBezTo>
                        <a:pt x="26219" y="18472"/>
                        <a:pt x="26460" y="18281"/>
                        <a:pt x="26266" y="18230"/>
                      </a:cubicBezTo>
                      <a:cubicBezTo>
                        <a:pt x="26076" y="18179"/>
                        <a:pt x="26002" y="18087"/>
                        <a:pt x="25823" y="18010"/>
                      </a:cubicBezTo>
                      <a:cubicBezTo>
                        <a:pt x="25636" y="17926"/>
                        <a:pt x="25468" y="17922"/>
                        <a:pt x="25222" y="17922"/>
                      </a:cubicBezTo>
                      <a:cubicBezTo>
                        <a:pt x="25019" y="17922"/>
                        <a:pt x="24895" y="17963"/>
                        <a:pt x="24771" y="17963"/>
                      </a:cubicBezTo>
                      <a:cubicBezTo>
                        <a:pt x="24698" y="17963"/>
                        <a:pt x="24626" y="17949"/>
                        <a:pt x="24537" y="17904"/>
                      </a:cubicBezTo>
                      <a:cubicBezTo>
                        <a:pt x="24534" y="17893"/>
                        <a:pt x="24526" y="17882"/>
                        <a:pt x="24523" y="17867"/>
                      </a:cubicBezTo>
                      <a:cubicBezTo>
                        <a:pt x="24574" y="17658"/>
                        <a:pt x="24486" y="17582"/>
                        <a:pt x="24446" y="17464"/>
                      </a:cubicBezTo>
                      <a:cubicBezTo>
                        <a:pt x="24490" y="17365"/>
                        <a:pt x="25076" y="17201"/>
                        <a:pt x="25193" y="17135"/>
                      </a:cubicBezTo>
                      <a:cubicBezTo>
                        <a:pt x="25567" y="16930"/>
                        <a:pt x="26120" y="16512"/>
                        <a:pt x="26262" y="16098"/>
                      </a:cubicBezTo>
                      <a:cubicBezTo>
                        <a:pt x="26316" y="15943"/>
                        <a:pt x="26274" y="15892"/>
                        <a:pt x="26199" y="15892"/>
                      </a:cubicBezTo>
                      <a:cubicBezTo>
                        <a:pt x="26107" y="15892"/>
                        <a:pt x="25965" y="15972"/>
                        <a:pt x="25900" y="16029"/>
                      </a:cubicBezTo>
                      <a:cubicBezTo>
                        <a:pt x="25746" y="16164"/>
                        <a:pt x="25570" y="16281"/>
                        <a:pt x="25310" y="16318"/>
                      </a:cubicBezTo>
                      <a:cubicBezTo>
                        <a:pt x="24816" y="16384"/>
                        <a:pt x="24149" y="16574"/>
                        <a:pt x="23702" y="16842"/>
                      </a:cubicBezTo>
                      <a:cubicBezTo>
                        <a:pt x="23587" y="16804"/>
                        <a:pt x="23443" y="16788"/>
                        <a:pt x="23289" y="16788"/>
                      </a:cubicBezTo>
                      <a:cubicBezTo>
                        <a:pt x="23024" y="16788"/>
                        <a:pt x="22733" y="16837"/>
                        <a:pt x="22519" y="16911"/>
                      </a:cubicBezTo>
                      <a:cubicBezTo>
                        <a:pt x="22384" y="16691"/>
                        <a:pt x="22307" y="16457"/>
                        <a:pt x="22288" y="16270"/>
                      </a:cubicBezTo>
                      <a:cubicBezTo>
                        <a:pt x="22248" y="15842"/>
                        <a:pt x="22431" y="15684"/>
                        <a:pt x="22395" y="15219"/>
                      </a:cubicBezTo>
                      <a:cubicBezTo>
                        <a:pt x="22381" y="15055"/>
                        <a:pt x="22347" y="14992"/>
                        <a:pt x="22303" y="14992"/>
                      </a:cubicBezTo>
                      <a:cubicBezTo>
                        <a:pt x="22184" y="14992"/>
                        <a:pt x="21987" y="15441"/>
                        <a:pt x="21878" y="15622"/>
                      </a:cubicBezTo>
                      <a:cubicBezTo>
                        <a:pt x="21647" y="15988"/>
                        <a:pt x="21387" y="16234"/>
                        <a:pt x="21530" y="16768"/>
                      </a:cubicBezTo>
                      <a:cubicBezTo>
                        <a:pt x="21310" y="16659"/>
                        <a:pt x="21058" y="16494"/>
                        <a:pt x="20644" y="16193"/>
                      </a:cubicBezTo>
                      <a:cubicBezTo>
                        <a:pt x="19040" y="15010"/>
                        <a:pt x="19853" y="13410"/>
                        <a:pt x="18384" y="13106"/>
                      </a:cubicBezTo>
                      <a:cubicBezTo>
                        <a:pt x="18263" y="13084"/>
                        <a:pt x="18135" y="13058"/>
                        <a:pt x="18007" y="13032"/>
                      </a:cubicBezTo>
                      <a:cubicBezTo>
                        <a:pt x="18007" y="13029"/>
                        <a:pt x="18003" y="13025"/>
                        <a:pt x="18003" y="13021"/>
                      </a:cubicBezTo>
                      <a:cubicBezTo>
                        <a:pt x="17933" y="12923"/>
                        <a:pt x="17860" y="12802"/>
                        <a:pt x="17783" y="12673"/>
                      </a:cubicBezTo>
                      <a:cubicBezTo>
                        <a:pt x="17530" y="12256"/>
                        <a:pt x="17252" y="11798"/>
                        <a:pt x="16871" y="11750"/>
                      </a:cubicBezTo>
                      <a:cubicBezTo>
                        <a:pt x="16846" y="11732"/>
                        <a:pt x="16813" y="11710"/>
                        <a:pt x="16787" y="11692"/>
                      </a:cubicBezTo>
                      <a:cubicBezTo>
                        <a:pt x="16714" y="11619"/>
                        <a:pt x="16769" y="11582"/>
                        <a:pt x="16703" y="11512"/>
                      </a:cubicBezTo>
                      <a:cubicBezTo>
                        <a:pt x="16669" y="11479"/>
                        <a:pt x="16362" y="11430"/>
                        <a:pt x="16294" y="11430"/>
                      </a:cubicBezTo>
                      <a:cubicBezTo>
                        <a:pt x="16287" y="11430"/>
                        <a:pt x="16283" y="11431"/>
                        <a:pt x="16281" y="11432"/>
                      </a:cubicBezTo>
                      <a:cubicBezTo>
                        <a:pt x="16267" y="11421"/>
                        <a:pt x="16274" y="11366"/>
                        <a:pt x="16263" y="11355"/>
                      </a:cubicBezTo>
                      <a:cubicBezTo>
                        <a:pt x="15955" y="11055"/>
                        <a:pt x="15736" y="10772"/>
                        <a:pt x="15384" y="10498"/>
                      </a:cubicBezTo>
                      <a:cubicBezTo>
                        <a:pt x="15307" y="10388"/>
                        <a:pt x="15201" y="10245"/>
                        <a:pt x="15197" y="10128"/>
                      </a:cubicBezTo>
                      <a:cubicBezTo>
                        <a:pt x="15197" y="9974"/>
                        <a:pt x="14908" y="9787"/>
                        <a:pt x="14758" y="9674"/>
                      </a:cubicBezTo>
                      <a:cubicBezTo>
                        <a:pt x="14615" y="9564"/>
                        <a:pt x="14670" y="9567"/>
                        <a:pt x="14652" y="9458"/>
                      </a:cubicBezTo>
                      <a:cubicBezTo>
                        <a:pt x="14216" y="8795"/>
                        <a:pt x="13589" y="7150"/>
                        <a:pt x="13238" y="6721"/>
                      </a:cubicBezTo>
                      <a:cubicBezTo>
                        <a:pt x="13216" y="6692"/>
                        <a:pt x="13197" y="6670"/>
                        <a:pt x="13179" y="6656"/>
                      </a:cubicBezTo>
                      <a:lnTo>
                        <a:pt x="12677" y="6117"/>
                      </a:lnTo>
                      <a:lnTo>
                        <a:pt x="12707" y="6073"/>
                      </a:lnTo>
                      <a:lnTo>
                        <a:pt x="13007" y="5568"/>
                      </a:lnTo>
                      <a:cubicBezTo>
                        <a:pt x="13001" y="5560"/>
                        <a:pt x="13004" y="5558"/>
                        <a:pt x="13013" y="5558"/>
                      </a:cubicBezTo>
                      <a:cubicBezTo>
                        <a:pt x="13043" y="5558"/>
                        <a:pt x="13140" y="5593"/>
                        <a:pt x="13149" y="5593"/>
                      </a:cubicBezTo>
                      <a:cubicBezTo>
                        <a:pt x="13151" y="5593"/>
                        <a:pt x="13150" y="5592"/>
                        <a:pt x="13146" y="5590"/>
                      </a:cubicBezTo>
                      <a:cubicBezTo>
                        <a:pt x="13238" y="5586"/>
                        <a:pt x="13289" y="5311"/>
                        <a:pt x="13307" y="5190"/>
                      </a:cubicBezTo>
                      <a:lnTo>
                        <a:pt x="13329" y="5066"/>
                      </a:lnTo>
                      <a:cubicBezTo>
                        <a:pt x="13641" y="5267"/>
                        <a:pt x="13912" y="5612"/>
                        <a:pt x="14230" y="5787"/>
                      </a:cubicBezTo>
                      <a:cubicBezTo>
                        <a:pt x="14241" y="5751"/>
                        <a:pt x="14245" y="5707"/>
                        <a:pt x="14245" y="5667"/>
                      </a:cubicBezTo>
                      <a:cubicBezTo>
                        <a:pt x="14249" y="5311"/>
                        <a:pt x="13937" y="4846"/>
                        <a:pt x="13626" y="4696"/>
                      </a:cubicBezTo>
                      <a:lnTo>
                        <a:pt x="13648" y="4560"/>
                      </a:lnTo>
                      <a:lnTo>
                        <a:pt x="13703" y="4234"/>
                      </a:lnTo>
                      <a:cubicBezTo>
                        <a:pt x="13721" y="4132"/>
                        <a:pt x="13714" y="4073"/>
                        <a:pt x="13732" y="3985"/>
                      </a:cubicBezTo>
                      <a:cubicBezTo>
                        <a:pt x="13740" y="3930"/>
                        <a:pt x="13732" y="3901"/>
                        <a:pt x="13729" y="3865"/>
                      </a:cubicBezTo>
                      <a:cubicBezTo>
                        <a:pt x="13721" y="3839"/>
                        <a:pt x="13721" y="3817"/>
                        <a:pt x="13729" y="3784"/>
                      </a:cubicBezTo>
                      <a:cubicBezTo>
                        <a:pt x="13307" y="3308"/>
                        <a:pt x="12871" y="3169"/>
                        <a:pt x="12161" y="3044"/>
                      </a:cubicBezTo>
                      <a:cubicBezTo>
                        <a:pt x="12051" y="3227"/>
                        <a:pt x="11611" y="3597"/>
                        <a:pt x="11578" y="3791"/>
                      </a:cubicBezTo>
                      <a:cubicBezTo>
                        <a:pt x="11410" y="3766"/>
                        <a:pt x="11209" y="3740"/>
                        <a:pt x="11029" y="3729"/>
                      </a:cubicBezTo>
                      <a:cubicBezTo>
                        <a:pt x="11020" y="3729"/>
                        <a:pt x="11010" y="3728"/>
                        <a:pt x="11001" y="3728"/>
                      </a:cubicBezTo>
                      <a:cubicBezTo>
                        <a:pt x="10943" y="3728"/>
                        <a:pt x="10873" y="3734"/>
                        <a:pt x="10806" y="3734"/>
                      </a:cubicBezTo>
                      <a:cubicBezTo>
                        <a:pt x="10764" y="3734"/>
                        <a:pt x="10724" y="3732"/>
                        <a:pt x="10688" y="3725"/>
                      </a:cubicBezTo>
                      <a:cubicBezTo>
                        <a:pt x="10710" y="3667"/>
                        <a:pt x="10729" y="3608"/>
                        <a:pt x="10736" y="3553"/>
                      </a:cubicBezTo>
                      <a:cubicBezTo>
                        <a:pt x="10769" y="3396"/>
                        <a:pt x="10762" y="3260"/>
                        <a:pt x="10725" y="3103"/>
                      </a:cubicBezTo>
                      <a:cubicBezTo>
                        <a:pt x="10696" y="3004"/>
                        <a:pt x="10677" y="2931"/>
                        <a:pt x="10659" y="2839"/>
                      </a:cubicBezTo>
                      <a:cubicBezTo>
                        <a:pt x="10644" y="2773"/>
                        <a:pt x="10615" y="2681"/>
                        <a:pt x="10626" y="2612"/>
                      </a:cubicBezTo>
                      <a:cubicBezTo>
                        <a:pt x="10644" y="2517"/>
                        <a:pt x="10659" y="2319"/>
                        <a:pt x="10714" y="2227"/>
                      </a:cubicBezTo>
                      <a:cubicBezTo>
                        <a:pt x="10725" y="2209"/>
                        <a:pt x="10754" y="2092"/>
                        <a:pt x="10762" y="2073"/>
                      </a:cubicBezTo>
                      <a:cubicBezTo>
                        <a:pt x="10773" y="1997"/>
                        <a:pt x="10842" y="1898"/>
                        <a:pt x="10784" y="1843"/>
                      </a:cubicBezTo>
                      <a:cubicBezTo>
                        <a:pt x="10765" y="1824"/>
                        <a:pt x="10714" y="1802"/>
                        <a:pt x="10681" y="1780"/>
                      </a:cubicBezTo>
                      <a:cubicBezTo>
                        <a:pt x="10677" y="1777"/>
                        <a:pt x="10674" y="1777"/>
                        <a:pt x="10670" y="1769"/>
                      </a:cubicBezTo>
                      <a:cubicBezTo>
                        <a:pt x="10641" y="1751"/>
                        <a:pt x="10597" y="1729"/>
                        <a:pt x="10568" y="1714"/>
                      </a:cubicBezTo>
                      <a:cubicBezTo>
                        <a:pt x="10560" y="1652"/>
                        <a:pt x="10564" y="1583"/>
                        <a:pt x="10568" y="1520"/>
                      </a:cubicBezTo>
                      <a:cubicBezTo>
                        <a:pt x="10582" y="1301"/>
                        <a:pt x="10633" y="1103"/>
                        <a:pt x="10491" y="1015"/>
                      </a:cubicBezTo>
                      <a:cubicBezTo>
                        <a:pt x="10480" y="1011"/>
                        <a:pt x="10476" y="1008"/>
                        <a:pt x="10461" y="1000"/>
                      </a:cubicBezTo>
                      <a:cubicBezTo>
                        <a:pt x="10297" y="927"/>
                        <a:pt x="10132" y="901"/>
                        <a:pt x="10000" y="817"/>
                      </a:cubicBezTo>
                      <a:cubicBezTo>
                        <a:pt x="9941" y="791"/>
                        <a:pt x="9945" y="682"/>
                        <a:pt x="9960" y="634"/>
                      </a:cubicBezTo>
                      <a:cubicBezTo>
                        <a:pt x="9967" y="623"/>
                        <a:pt x="9978" y="608"/>
                        <a:pt x="9993" y="594"/>
                      </a:cubicBezTo>
                      <a:cubicBezTo>
                        <a:pt x="10036" y="539"/>
                        <a:pt x="10102" y="480"/>
                        <a:pt x="10113" y="451"/>
                      </a:cubicBezTo>
                      <a:cubicBezTo>
                        <a:pt x="10143" y="403"/>
                        <a:pt x="10157" y="319"/>
                        <a:pt x="10106" y="319"/>
                      </a:cubicBezTo>
                      <a:cubicBezTo>
                        <a:pt x="10018" y="359"/>
                        <a:pt x="9919" y="484"/>
                        <a:pt x="9857" y="506"/>
                      </a:cubicBezTo>
                      <a:cubicBezTo>
                        <a:pt x="9857" y="469"/>
                        <a:pt x="9839" y="444"/>
                        <a:pt x="9857" y="323"/>
                      </a:cubicBezTo>
                      <a:cubicBezTo>
                        <a:pt x="9872" y="242"/>
                        <a:pt x="9886" y="169"/>
                        <a:pt x="9868" y="114"/>
                      </a:cubicBezTo>
                      <a:cubicBezTo>
                        <a:pt x="9864" y="99"/>
                        <a:pt x="9857" y="81"/>
                        <a:pt x="9850" y="74"/>
                      </a:cubicBezTo>
                      <a:cubicBezTo>
                        <a:pt x="9847" y="65"/>
                        <a:pt x="9817" y="24"/>
                        <a:pt x="9797" y="24"/>
                      </a:cubicBezTo>
                      <a:cubicBezTo>
                        <a:pt x="9790" y="24"/>
                        <a:pt x="9784" y="29"/>
                        <a:pt x="9780" y="41"/>
                      </a:cubicBezTo>
                      <a:cubicBezTo>
                        <a:pt x="9765" y="85"/>
                        <a:pt x="9754" y="150"/>
                        <a:pt x="9740" y="220"/>
                      </a:cubicBezTo>
                      <a:lnTo>
                        <a:pt x="9740" y="172"/>
                      </a:lnTo>
                      <a:cubicBezTo>
                        <a:pt x="9740" y="136"/>
                        <a:pt x="9736" y="110"/>
                        <a:pt x="9729" y="85"/>
                      </a:cubicBezTo>
                      <a:cubicBezTo>
                        <a:pt x="9714" y="41"/>
                        <a:pt x="9696" y="11"/>
                        <a:pt x="96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6497325" y="3244613"/>
                  <a:ext cx="2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10" extrusionOk="0">
                      <a:moveTo>
                        <a:pt x="4" y="0"/>
                      </a:moveTo>
                      <a:cubicBezTo>
                        <a:pt x="1" y="0"/>
                        <a:pt x="41" y="81"/>
                        <a:pt x="107" y="209"/>
                      </a:cubicBezTo>
                      <a:cubicBezTo>
                        <a:pt x="81" y="136"/>
                        <a:pt x="45" y="41"/>
                        <a:pt x="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6499800" y="3249838"/>
                  <a:ext cx="925" cy="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90" extrusionOk="0">
                      <a:moveTo>
                        <a:pt x="1" y="0"/>
                      </a:moveTo>
                      <a:cubicBezTo>
                        <a:pt x="20" y="53"/>
                        <a:pt x="33" y="90"/>
                        <a:pt x="35" y="90"/>
                      </a:cubicBezTo>
                      <a:cubicBezTo>
                        <a:pt x="37" y="90"/>
                        <a:pt x="35" y="79"/>
                        <a:pt x="30" y="5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44"/>
                <p:cNvSpPr/>
                <p:nvPr/>
              </p:nvSpPr>
              <p:spPr>
                <a:xfrm>
                  <a:off x="6983925" y="3583863"/>
                  <a:ext cx="213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624" extrusionOk="0">
                      <a:moveTo>
                        <a:pt x="605" y="367"/>
                      </a:moveTo>
                      <a:cubicBezTo>
                        <a:pt x="642" y="396"/>
                        <a:pt x="612" y="480"/>
                        <a:pt x="649" y="513"/>
                      </a:cubicBezTo>
                      <a:cubicBezTo>
                        <a:pt x="587" y="533"/>
                        <a:pt x="542" y="548"/>
                        <a:pt x="496" y="548"/>
                      </a:cubicBezTo>
                      <a:cubicBezTo>
                        <a:pt x="455" y="548"/>
                        <a:pt x="413" y="535"/>
                        <a:pt x="360" y="502"/>
                      </a:cubicBezTo>
                      <a:lnTo>
                        <a:pt x="360" y="502"/>
                      </a:lnTo>
                      <a:cubicBezTo>
                        <a:pt x="380" y="506"/>
                        <a:pt x="399" y="508"/>
                        <a:pt x="416" y="508"/>
                      </a:cubicBezTo>
                      <a:cubicBezTo>
                        <a:pt x="542" y="508"/>
                        <a:pt x="579" y="412"/>
                        <a:pt x="605" y="367"/>
                      </a:cubicBezTo>
                      <a:close/>
                      <a:moveTo>
                        <a:pt x="74" y="0"/>
                      </a:moveTo>
                      <a:cubicBezTo>
                        <a:pt x="1" y="136"/>
                        <a:pt x="45" y="411"/>
                        <a:pt x="257" y="532"/>
                      </a:cubicBezTo>
                      <a:cubicBezTo>
                        <a:pt x="368" y="594"/>
                        <a:pt x="468" y="622"/>
                        <a:pt x="569" y="622"/>
                      </a:cubicBezTo>
                      <a:cubicBezTo>
                        <a:pt x="621" y="622"/>
                        <a:pt x="672" y="615"/>
                        <a:pt x="726" y="601"/>
                      </a:cubicBezTo>
                      <a:cubicBezTo>
                        <a:pt x="733" y="605"/>
                        <a:pt x="737" y="609"/>
                        <a:pt x="744" y="609"/>
                      </a:cubicBezTo>
                      <a:cubicBezTo>
                        <a:pt x="762" y="612"/>
                        <a:pt x="781" y="623"/>
                        <a:pt x="806" y="623"/>
                      </a:cubicBezTo>
                      <a:cubicBezTo>
                        <a:pt x="811" y="623"/>
                        <a:pt x="816" y="623"/>
                        <a:pt x="820" y="623"/>
                      </a:cubicBezTo>
                      <a:cubicBezTo>
                        <a:pt x="839" y="623"/>
                        <a:pt x="854" y="621"/>
                        <a:pt x="854" y="594"/>
                      </a:cubicBezTo>
                      <a:cubicBezTo>
                        <a:pt x="854" y="568"/>
                        <a:pt x="828" y="554"/>
                        <a:pt x="799" y="543"/>
                      </a:cubicBezTo>
                      <a:cubicBezTo>
                        <a:pt x="554" y="85"/>
                        <a:pt x="407" y="59"/>
                        <a:pt x="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44"/>
                <p:cNvSpPr/>
                <p:nvPr/>
              </p:nvSpPr>
              <p:spPr>
                <a:xfrm>
                  <a:off x="6979450" y="3588038"/>
                  <a:ext cx="2172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680" extrusionOk="0">
                      <a:moveTo>
                        <a:pt x="17" y="1"/>
                      </a:moveTo>
                      <a:cubicBezTo>
                        <a:pt x="4" y="1"/>
                        <a:pt x="0" y="413"/>
                        <a:pt x="150" y="592"/>
                      </a:cubicBezTo>
                      <a:cubicBezTo>
                        <a:pt x="220" y="673"/>
                        <a:pt x="385" y="680"/>
                        <a:pt x="484" y="680"/>
                      </a:cubicBezTo>
                      <a:cubicBezTo>
                        <a:pt x="630" y="680"/>
                        <a:pt x="758" y="640"/>
                        <a:pt x="868" y="581"/>
                      </a:cubicBezTo>
                      <a:lnTo>
                        <a:pt x="868" y="581"/>
                      </a:lnTo>
                      <a:cubicBezTo>
                        <a:pt x="832" y="585"/>
                        <a:pt x="787" y="587"/>
                        <a:pt x="737" y="587"/>
                      </a:cubicBezTo>
                      <a:cubicBezTo>
                        <a:pt x="473" y="587"/>
                        <a:pt x="71" y="508"/>
                        <a:pt x="22" y="21"/>
                      </a:cubicBezTo>
                      <a:cubicBezTo>
                        <a:pt x="21" y="7"/>
                        <a:pt x="19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6968900" y="3564288"/>
                  <a:ext cx="15325" cy="1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646" extrusionOk="0">
                      <a:moveTo>
                        <a:pt x="613" y="0"/>
                      </a:moveTo>
                      <a:lnTo>
                        <a:pt x="613" y="0"/>
                      </a:lnTo>
                      <a:cubicBezTo>
                        <a:pt x="482" y="268"/>
                        <a:pt x="387" y="498"/>
                        <a:pt x="137" y="498"/>
                      </a:cubicBezTo>
                      <a:cubicBezTo>
                        <a:pt x="120" y="498"/>
                        <a:pt x="103" y="497"/>
                        <a:pt x="85" y="494"/>
                      </a:cubicBezTo>
                      <a:lnTo>
                        <a:pt x="85" y="494"/>
                      </a:lnTo>
                      <a:cubicBezTo>
                        <a:pt x="19" y="546"/>
                        <a:pt x="1" y="582"/>
                        <a:pt x="96" y="623"/>
                      </a:cubicBezTo>
                      <a:cubicBezTo>
                        <a:pt x="127" y="639"/>
                        <a:pt x="152" y="645"/>
                        <a:pt x="176" y="645"/>
                      </a:cubicBezTo>
                      <a:cubicBezTo>
                        <a:pt x="223" y="645"/>
                        <a:pt x="265" y="619"/>
                        <a:pt x="331" y="590"/>
                      </a:cubicBezTo>
                      <a:cubicBezTo>
                        <a:pt x="462" y="531"/>
                        <a:pt x="561" y="385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7009650" y="3653638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7003150" y="3653638"/>
                  <a:ext cx="10300" cy="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681" extrusionOk="0">
                      <a:moveTo>
                        <a:pt x="261" y="1"/>
                      </a:moveTo>
                      <a:lnTo>
                        <a:pt x="261" y="1"/>
                      </a:lnTo>
                      <a:cubicBezTo>
                        <a:pt x="243" y="16"/>
                        <a:pt x="26" y="122"/>
                        <a:pt x="8" y="363"/>
                      </a:cubicBezTo>
                      <a:cubicBezTo>
                        <a:pt x="1" y="484"/>
                        <a:pt x="100" y="616"/>
                        <a:pt x="202" y="667"/>
                      </a:cubicBezTo>
                      <a:cubicBezTo>
                        <a:pt x="221" y="677"/>
                        <a:pt x="240" y="681"/>
                        <a:pt x="257" y="681"/>
                      </a:cubicBezTo>
                      <a:cubicBezTo>
                        <a:pt x="315" y="681"/>
                        <a:pt x="360" y="633"/>
                        <a:pt x="374" y="580"/>
                      </a:cubicBezTo>
                      <a:cubicBezTo>
                        <a:pt x="411" y="433"/>
                        <a:pt x="334" y="250"/>
                        <a:pt x="275" y="162"/>
                      </a:cubicBezTo>
                      <a:cubicBezTo>
                        <a:pt x="246" y="184"/>
                        <a:pt x="224" y="210"/>
                        <a:pt x="206" y="250"/>
                      </a:cubicBezTo>
                      <a:cubicBezTo>
                        <a:pt x="192" y="277"/>
                        <a:pt x="184" y="294"/>
                        <a:pt x="173" y="294"/>
                      </a:cubicBezTo>
                      <a:cubicBezTo>
                        <a:pt x="167" y="294"/>
                        <a:pt x="159" y="287"/>
                        <a:pt x="147" y="272"/>
                      </a:cubicBezTo>
                      <a:cubicBezTo>
                        <a:pt x="118" y="235"/>
                        <a:pt x="136" y="180"/>
                        <a:pt x="158" y="147"/>
                      </a:cubicBezTo>
                      <a:cubicBezTo>
                        <a:pt x="180" y="122"/>
                        <a:pt x="221" y="85"/>
                        <a:pt x="257" y="56"/>
                      </a:cubicBezTo>
                      <a:cubicBezTo>
                        <a:pt x="257" y="30"/>
                        <a:pt x="261" y="12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6971650" y="3584063"/>
                  <a:ext cx="735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895" extrusionOk="0">
                      <a:moveTo>
                        <a:pt x="294" y="0"/>
                      </a:moveTo>
                      <a:lnTo>
                        <a:pt x="294" y="0"/>
                      </a:lnTo>
                      <a:cubicBezTo>
                        <a:pt x="63" y="238"/>
                        <a:pt x="1" y="392"/>
                        <a:pt x="78" y="630"/>
                      </a:cubicBezTo>
                      <a:cubicBezTo>
                        <a:pt x="114" y="740"/>
                        <a:pt x="129" y="744"/>
                        <a:pt x="199" y="813"/>
                      </a:cubicBezTo>
                      <a:cubicBezTo>
                        <a:pt x="227" y="842"/>
                        <a:pt x="262" y="894"/>
                        <a:pt x="264" y="894"/>
                      </a:cubicBezTo>
                      <a:cubicBezTo>
                        <a:pt x="264" y="894"/>
                        <a:pt x="265" y="894"/>
                        <a:pt x="265" y="894"/>
                      </a:cubicBezTo>
                      <a:cubicBezTo>
                        <a:pt x="224" y="762"/>
                        <a:pt x="206" y="674"/>
                        <a:pt x="217" y="550"/>
                      </a:cubicBezTo>
                      <a:cubicBezTo>
                        <a:pt x="224" y="359"/>
                        <a:pt x="206" y="150"/>
                        <a:pt x="2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6997025" y="3575713"/>
                  <a:ext cx="19525" cy="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1104" extrusionOk="0">
                      <a:moveTo>
                        <a:pt x="0" y="1"/>
                      </a:moveTo>
                      <a:cubicBezTo>
                        <a:pt x="542" y="257"/>
                        <a:pt x="531" y="514"/>
                        <a:pt x="561" y="726"/>
                      </a:cubicBezTo>
                      <a:cubicBezTo>
                        <a:pt x="579" y="862"/>
                        <a:pt x="568" y="957"/>
                        <a:pt x="539" y="1103"/>
                      </a:cubicBezTo>
                      <a:cubicBezTo>
                        <a:pt x="539" y="1104"/>
                        <a:pt x="539" y="1104"/>
                        <a:pt x="539" y="1104"/>
                      </a:cubicBezTo>
                      <a:cubicBezTo>
                        <a:pt x="543" y="1104"/>
                        <a:pt x="577" y="1046"/>
                        <a:pt x="605" y="1008"/>
                      </a:cubicBezTo>
                      <a:cubicBezTo>
                        <a:pt x="674" y="928"/>
                        <a:pt x="693" y="920"/>
                        <a:pt x="722" y="792"/>
                      </a:cubicBezTo>
                      <a:cubicBezTo>
                        <a:pt x="781" y="528"/>
                        <a:pt x="707" y="199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6988250" y="3607688"/>
                  <a:ext cx="26750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803" extrusionOk="0">
                      <a:moveTo>
                        <a:pt x="754" y="0"/>
                      </a:moveTo>
                      <a:cubicBezTo>
                        <a:pt x="706" y="0"/>
                        <a:pt x="538" y="89"/>
                        <a:pt x="318" y="89"/>
                      </a:cubicBezTo>
                      <a:cubicBezTo>
                        <a:pt x="255" y="89"/>
                        <a:pt x="187" y="81"/>
                        <a:pt x="117" y="62"/>
                      </a:cubicBezTo>
                      <a:cubicBezTo>
                        <a:pt x="88" y="55"/>
                        <a:pt x="70" y="51"/>
                        <a:pt x="61" y="51"/>
                      </a:cubicBezTo>
                      <a:cubicBezTo>
                        <a:pt x="0" y="51"/>
                        <a:pt x="325" y="199"/>
                        <a:pt x="439" y="231"/>
                      </a:cubicBezTo>
                      <a:cubicBezTo>
                        <a:pt x="571" y="268"/>
                        <a:pt x="582" y="370"/>
                        <a:pt x="465" y="443"/>
                      </a:cubicBezTo>
                      <a:cubicBezTo>
                        <a:pt x="216" y="597"/>
                        <a:pt x="527" y="656"/>
                        <a:pt x="589" y="736"/>
                      </a:cubicBezTo>
                      <a:cubicBezTo>
                        <a:pt x="696" y="865"/>
                        <a:pt x="666" y="1103"/>
                        <a:pt x="685" y="1293"/>
                      </a:cubicBezTo>
                      <a:cubicBezTo>
                        <a:pt x="692" y="1341"/>
                        <a:pt x="791" y="1377"/>
                        <a:pt x="795" y="1432"/>
                      </a:cubicBezTo>
                      <a:cubicBezTo>
                        <a:pt x="802" y="1469"/>
                        <a:pt x="732" y="1539"/>
                        <a:pt x="754" y="1557"/>
                      </a:cubicBezTo>
                      <a:cubicBezTo>
                        <a:pt x="773" y="1575"/>
                        <a:pt x="1025" y="1769"/>
                        <a:pt x="1069" y="1802"/>
                      </a:cubicBezTo>
                      <a:cubicBezTo>
                        <a:pt x="864" y="1286"/>
                        <a:pt x="817" y="579"/>
                        <a:pt x="7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6990875" y="3541838"/>
                  <a:ext cx="23575" cy="1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754" extrusionOk="0">
                      <a:moveTo>
                        <a:pt x="294" y="1"/>
                      </a:moveTo>
                      <a:lnTo>
                        <a:pt x="294" y="1"/>
                      </a:lnTo>
                      <a:cubicBezTo>
                        <a:pt x="356" y="213"/>
                        <a:pt x="353" y="543"/>
                        <a:pt x="180" y="638"/>
                      </a:cubicBezTo>
                      <a:cubicBezTo>
                        <a:pt x="118" y="671"/>
                        <a:pt x="1" y="678"/>
                        <a:pt x="19" y="678"/>
                      </a:cubicBezTo>
                      <a:cubicBezTo>
                        <a:pt x="32" y="679"/>
                        <a:pt x="44" y="679"/>
                        <a:pt x="57" y="679"/>
                      </a:cubicBezTo>
                      <a:cubicBezTo>
                        <a:pt x="321" y="679"/>
                        <a:pt x="529" y="565"/>
                        <a:pt x="459" y="268"/>
                      </a:cubicBezTo>
                      <a:cubicBezTo>
                        <a:pt x="450" y="242"/>
                        <a:pt x="430" y="203"/>
                        <a:pt x="440" y="203"/>
                      </a:cubicBezTo>
                      <a:cubicBezTo>
                        <a:pt x="442" y="203"/>
                        <a:pt x="447" y="206"/>
                        <a:pt x="455" y="213"/>
                      </a:cubicBezTo>
                      <a:cubicBezTo>
                        <a:pt x="664" y="371"/>
                        <a:pt x="609" y="568"/>
                        <a:pt x="492" y="752"/>
                      </a:cubicBezTo>
                      <a:cubicBezTo>
                        <a:pt x="491" y="753"/>
                        <a:pt x="491" y="753"/>
                        <a:pt x="492" y="753"/>
                      </a:cubicBezTo>
                      <a:cubicBezTo>
                        <a:pt x="500" y="753"/>
                        <a:pt x="595" y="688"/>
                        <a:pt x="642" y="634"/>
                      </a:cubicBezTo>
                      <a:cubicBezTo>
                        <a:pt x="675" y="590"/>
                        <a:pt x="712" y="513"/>
                        <a:pt x="704" y="455"/>
                      </a:cubicBezTo>
                      <a:cubicBezTo>
                        <a:pt x="704" y="445"/>
                        <a:pt x="713" y="361"/>
                        <a:pt x="727" y="361"/>
                      </a:cubicBezTo>
                      <a:cubicBezTo>
                        <a:pt x="729" y="361"/>
                        <a:pt x="731" y="363"/>
                        <a:pt x="734" y="367"/>
                      </a:cubicBezTo>
                      <a:cubicBezTo>
                        <a:pt x="747" y="395"/>
                        <a:pt x="758" y="585"/>
                        <a:pt x="774" y="585"/>
                      </a:cubicBezTo>
                      <a:cubicBezTo>
                        <a:pt x="775" y="585"/>
                        <a:pt x="776" y="584"/>
                        <a:pt x="777" y="583"/>
                      </a:cubicBezTo>
                      <a:cubicBezTo>
                        <a:pt x="942" y="363"/>
                        <a:pt x="821" y="165"/>
                        <a:pt x="2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6666725" y="3404313"/>
                  <a:ext cx="26125" cy="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173" extrusionOk="0">
                      <a:moveTo>
                        <a:pt x="968" y="0"/>
                      </a:moveTo>
                      <a:cubicBezTo>
                        <a:pt x="730" y="11"/>
                        <a:pt x="319" y="19"/>
                        <a:pt x="1" y="172"/>
                      </a:cubicBezTo>
                      <a:cubicBezTo>
                        <a:pt x="97" y="149"/>
                        <a:pt x="250" y="141"/>
                        <a:pt x="416" y="141"/>
                      </a:cubicBezTo>
                      <a:cubicBezTo>
                        <a:pt x="636" y="141"/>
                        <a:pt x="878" y="155"/>
                        <a:pt x="1045" y="165"/>
                      </a:cubicBezTo>
                      <a:cubicBezTo>
                        <a:pt x="1015" y="110"/>
                        <a:pt x="990" y="55"/>
                        <a:pt x="9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44"/>
                <p:cNvSpPr/>
                <p:nvPr/>
              </p:nvSpPr>
              <p:spPr>
                <a:xfrm>
                  <a:off x="6671500" y="3410263"/>
                  <a:ext cx="251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91" extrusionOk="0">
                      <a:moveTo>
                        <a:pt x="894" y="0"/>
                      </a:moveTo>
                      <a:cubicBezTo>
                        <a:pt x="649" y="19"/>
                        <a:pt x="290" y="41"/>
                        <a:pt x="0" y="191"/>
                      </a:cubicBezTo>
                      <a:cubicBezTo>
                        <a:pt x="126" y="156"/>
                        <a:pt x="329" y="146"/>
                        <a:pt x="536" y="146"/>
                      </a:cubicBezTo>
                      <a:cubicBezTo>
                        <a:pt x="702" y="146"/>
                        <a:pt x="871" y="153"/>
                        <a:pt x="1004" y="158"/>
                      </a:cubicBezTo>
                      <a:cubicBezTo>
                        <a:pt x="964" y="110"/>
                        <a:pt x="927" y="55"/>
                        <a:pt x="8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44"/>
                <p:cNvSpPr/>
                <p:nvPr/>
              </p:nvSpPr>
              <p:spPr>
                <a:xfrm>
                  <a:off x="6677175" y="3415488"/>
                  <a:ext cx="23925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213" extrusionOk="0">
                      <a:moveTo>
                        <a:pt x="814" y="0"/>
                      </a:moveTo>
                      <a:cubicBezTo>
                        <a:pt x="575" y="22"/>
                        <a:pt x="260" y="66"/>
                        <a:pt x="0" y="212"/>
                      </a:cubicBezTo>
                      <a:cubicBezTo>
                        <a:pt x="152" y="165"/>
                        <a:pt x="407" y="151"/>
                        <a:pt x="648" y="151"/>
                      </a:cubicBezTo>
                      <a:cubicBezTo>
                        <a:pt x="757" y="151"/>
                        <a:pt x="864" y="154"/>
                        <a:pt x="956" y="158"/>
                      </a:cubicBezTo>
                      <a:cubicBezTo>
                        <a:pt x="905" y="106"/>
                        <a:pt x="861" y="55"/>
                        <a:pt x="8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6683225" y="3420338"/>
                  <a:ext cx="22825" cy="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224" extrusionOk="0">
                      <a:moveTo>
                        <a:pt x="747" y="0"/>
                      </a:moveTo>
                      <a:cubicBezTo>
                        <a:pt x="517" y="26"/>
                        <a:pt x="238" y="81"/>
                        <a:pt x="0" y="224"/>
                      </a:cubicBezTo>
                      <a:cubicBezTo>
                        <a:pt x="178" y="160"/>
                        <a:pt x="481" y="149"/>
                        <a:pt x="746" y="149"/>
                      </a:cubicBezTo>
                      <a:cubicBezTo>
                        <a:pt x="804" y="149"/>
                        <a:pt x="860" y="150"/>
                        <a:pt x="912" y="150"/>
                      </a:cubicBezTo>
                      <a:cubicBezTo>
                        <a:pt x="850" y="99"/>
                        <a:pt x="795" y="48"/>
                        <a:pt x="7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6689625" y="3424638"/>
                  <a:ext cx="217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235" extrusionOk="0">
                      <a:moveTo>
                        <a:pt x="682" y="0"/>
                      </a:moveTo>
                      <a:cubicBezTo>
                        <a:pt x="466" y="37"/>
                        <a:pt x="217" y="96"/>
                        <a:pt x="1" y="235"/>
                      </a:cubicBezTo>
                      <a:cubicBezTo>
                        <a:pt x="209" y="150"/>
                        <a:pt x="587" y="143"/>
                        <a:pt x="869" y="143"/>
                      </a:cubicBezTo>
                      <a:cubicBezTo>
                        <a:pt x="806" y="96"/>
                        <a:pt x="748" y="52"/>
                        <a:pt x="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6696225" y="3428563"/>
                  <a:ext cx="21000" cy="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50" extrusionOk="0">
                      <a:moveTo>
                        <a:pt x="634" y="1"/>
                      </a:moveTo>
                      <a:cubicBezTo>
                        <a:pt x="429" y="48"/>
                        <a:pt x="198" y="114"/>
                        <a:pt x="0" y="250"/>
                      </a:cubicBezTo>
                      <a:cubicBezTo>
                        <a:pt x="213" y="158"/>
                        <a:pt x="561" y="144"/>
                        <a:pt x="839" y="136"/>
                      </a:cubicBezTo>
                      <a:cubicBezTo>
                        <a:pt x="769" y="96"/>
                        <a:pt x="703" y="48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6703000" y="3432513"/>
                  <a:ext cx="20525" cy="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57" extrusionOk="0">
                      <a:moveTo>
                        <a:pt x="601" y="0"/>
                      </a:moveTo>
                      <a:cubicBezTo>
                        <a:pt x="403" y="48"/>
                        <a:pt x="187" y="125"/>
                        <a:pt x="0" y="257"/>
                      </a:cubicBezTo>
                      <a:cubicBezTo>
                        <a:pt x="213" y="158"/>
                        <a:pt x="546" y="140"/>
                        <a:pt x="821" y="129"/>
                      </a:cubicBezTo>
                      <a:cubicBezTo>
                        <a:pt x="747" y="88"/>
                        <a:pt x="674" y="48"/>
                        <a:pt x="6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6709775" y="3436088"/>
                  <a:ext cx="20525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79" extrusionOk="0">
                      <a:moveTo>
                        <a:pt x="583" y="0"/>
                      </a:moveTo>
                      <a:cubicBezTo>
                        <a:pt x="389" y="59"/>
                        <a:pt x="183" y="139"/>
                        <a:pt x="0" y="279"/>
                      </a:cubicBezTo>
                      <a:cubicBezTo>
                        <a:pt x="220" y="169"/>
                        <a:pt x="550" y="143"/>
                        <a:pt x="821" y="128"/>
                      </a:cubicBezTo>
                      <a:cubicBezTo>
                        <a:pt x="740" y="88"/>
                        <a:pt x="663" y="48"/>
                        <a:pt x="5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6716375" y="3439838"/>
                  <a:ext cx="21075" cy="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301" extrusionOk="0">
                      <a:moveTo>
                        <a:pt x="593" y="0"/>
                      </a:moveTo>
                      <a:cubicBezTo>
                        <a:pt x="399" y="63"/>
                        <a:pt x="191" y="147"/>
                        <a:pt x="0" y="301"/>
                      </a:cubicBezTo>
                      <a:cubicBezTo>
                        <a:pt x="234" y="176"/>
                        <a:pt x="568" y="147"/>
                        <a:pt x="842" y="129"/>
                      </a:cubicBezTo>
                      <a:cubicBezTo>
                        <a:pt x="766" y="88"/>
                        <a:pt x="678" y="48"/>
                        <a:pt x="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44"/>
                <p:cNvSpPr/>
                <p:nvPr/>
              </p:nvSpPr>
              <p:spPr>
                <a:xfrm>
                  <a:off x="6722950" y="3443488"/>
                  <a:ext cx="21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331" extrusionOk="0">
                      <a:moveTo>
                        <a:pt x="623" y="1"/>
                      </a:moveTo>
                      <a:cubicBezTo>
                        <a:pt x="415" y="70"/>
                        <a:pt x="195" y="162"/>
                        <a:pt x="1" y="330"/>
                      </a:cubicBezTo>
                      <a:cubicBezTo>
                        <a:pt x="246" y="195"/>
                        <a:pt x="594" y="162"/>
                        <a:pt x="873" y="140"/>
                      </a:cubicBezTo>
                      <a:cubicBezTo>
                        <a:pt x="799" y="100"/>
                        <a:pt x="719" y="52"/>
                        <a:pt x="6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44"/>
                <p:cNvSpPr/>
                <p:nvPr/>
              </p:nvSpPr>
              <p:spPr>
                <a:xfrm>
                  <a:off x="6729175" y="3447613"/>
                  <a:ext cx="21550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364" extrusionOk="0">
                      <a:moveTo>
                        <a:pt x="667" y="1"/>
                      </a:moveTo>
                      <a:cubicBezTo>
                        <a:pt x="448" y="74"/>
                        <a:pt x="210" y="176"/>
                        <a:pt x="1" y="363"/>
                      </a:cubicBezTo>
                      <a:cubicBezTo>
                        <a:pt x="254" y="217"/>
                        <a:pt x="587" y="180"/>
                        <a:pt x="862" y="155"/>
                      </a:cubicBezTo>
                      <a:cubicBezTo>
                        <a:pt x="821" y="107"/>
                        <a:pt x="752" y="56"/>
                        <a:pt x="6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44"/>
                <p:cNvSpPr/>
                <p:nvPr/>
              </p:nvSpPr>
              <p:spPr>
                <a:xfrm>
                  <a:off x="6734950" y="3452388"/>
                  <a:ext cx="21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93" extrusionOk="0">
                      <a:moveTo>
                        <a:pt x="678" y="0"/>
                      </a:moveTo>
                      <a:cubicBezTo>
                        <a:pt x="455" y="81"/>
                        <a:pt x="209" y="191"/>
                        <a:pt x="1" y="392"/>
                      </a:cubicBezTo>
                      <a:cubicBezTo>
                        <a:pt x="261" y="231"/>
                        <a:pt x="594" y="191"/>
                        <a:pt x="876" y="158"/>
                      </a:cubicBezTo>
                      <a:cubicBezTo>
                        <a:pt x="806" y="99"/>
                        <a:pt x="740" y="44"/>
                        <a:pt x="6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44"/>
                <p:cNvSpPr/>
                <p:nvPr/>
              </p:nvSpPr>
              <p:spPr>
                <a:xfrm>
                  <a:off x="6740075" y="3457588"/>
                  <a:ext cx="22750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434" extrusionOk="0">
                      <a:moveTo>
                        <a:pt x="726" y="1"/>
                      </a:moveTo>
                      <a:cubicBezTo>
                        <a:pt x="481" y="89"/>
                        <a:pt x="224" y="202"/>
                        <a:pt x="1" y="433"/>
                      </a:cubicBezTo>
                      <a:cubicBezTo>
                        <a:pt x="279" y="254"/>
                        <a:pt x="623" y="213"/>
                        <a:pt x="909" y="177"/>
                      </a:cubicBezTo>
                      <a:cubicBezTo>
                        <a:pt x="843" y="114"/>
                        <a:pt x="785" y="56"/>
                        <a:pt x="7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44"/>
                <p:cNvSpPr/>
                <p:nvPr/>
              </p:nvSpPr>
              <p:spPr>
                <a:xfrm>
                  <a:off x="6758475" y="3480763"/>
                  <a:ext cx="24200" cy="1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569" extrusionOk="0">
                      <a:moveTo>
                        <a:pt x="807" y="1"/>
                      </a:moveTo>
                      <a:cubicBezTo>
                        <a:pt x="525" y="110"/>
                        <a:pt x="246" y="261"/>
                        <a:pt x="1" y="568"/>
                      </a:cubicBezTo>
                      <a:cubicBezTo>
                        <a:pt x="338" y="319"/>
                        <a:pt x="660" y="268"/>
                        <a:pt x="968" y="213"/>
                      </a:cubicBezTo>
                      <a:cubicBezTo>
                        <a:pt x="913" y="140"/>
                        <a:pt x="862" y="74"/>
                        <a:pt x="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44"/>
                <p:cNvSpPr/>
                <p:nvPr/>
              </p:nvSpPr>
              <p:spPr>
                <a:xfrm>
                  <a:off x="6762975" y="3486713"/>
                  <a:ext cx="2392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595" extrusionOk="0">
                      <a:moveTo>
                        <a:pt x="803" y="1"/>
                      </a:moveTo>
                      <a:cubicBezTo>
                        <a:pt x="517" y="118"/>
                        <a:pt x="242" y="279"/>
                        <a:pt x="0" y="594"/>
                      </a:cubicBezTo>
                      <a:cubicBezTo>
                        <a:pt x="341" y="338"/>
                        <a:pt x="652" y="279"/>
                        <a:pt x="956" y="220"/>
                      </a:cubicBezTo>
                      <a:cubicBezTo>
                        <a:pt x="909" y="147"/>
                        <a:pt x="857" y="74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44"/>
                <p:cNvSpPr/>
                <p:nvPr/>
              </p:nvSpPr>
              <p:spPr>
                <a:xfrm>
                  <a:off x="6767550" y="3492763"/>
                  <a:ext cx="2272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620" extrusionOk="0">
                      <a:moveTo>
                        <a:pt x="792" y="0"/>
                      </a:moveTo>
                      <a:cubicBezTo>
                        <a:pt x="510" y="129"/>
                        <a:pt x="239" y="293"/>
                        <a:pt x="1" y="619"/>
                      </a:cubicBezTo>
                      <a:cubicBezTo>
                        <a:pt x="327" y="367"/>
                        <a:pt x="609" y="297"/>
                        <a:pt x="894" y="235"/>
                      </a:cubicBezTo>
                      <a:cubicBezTo>
                        <a:pt x="902" y="198"/>
                        <a:pt x="909" y="169"/>
                        <a:pt x="898" y="154"/>
                      </a:cubicBezTo>
                      <a:cubicBezTo>
                        <a:pt x="865" y="107"/>
                        <a:pt x="828" y="55"/>
                        <a:pt x="7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44"/>
                <p:cNvSpPr/>
                <p:nvPr/>
              </p:nvSpPr>
              <p:spPr>
                <a:xfrm>
                  <a:off x="6772050" y="3499813"/>
                  <a:ext cx="17600" cy="1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605" extrusionOk="0">
                      <a:moveTo>
                        <a:pt x="703" y="0"/>
                      </a:moveTo>
                      <a:lnTo>
                        <a:pt x="703" y="0"/>
                      </a:lnTo>
                      <a:cubicBezTo>
                        <a:pt x="443" y="129"/>
                        <a:pt x="209" y="304"/>
                        <a:pt x="0" y="605"/>
                      </a:cubicBezTo>
                      <a:cubicBezTo>
                        <a:pt x="245" y="407"/>
                        <a:pt x="462" y="315"/>
                        <a:pt x="678" y="253"/>
                      </a:cubicBezTo>
                      <a:cubicBezTo>
                        <a:pt x="674" y="246"/>
                        <a:pt x="667" y="235"/>
                        <a:pt x="659" y="231"/>
                      </a:cubicBezTo>
                      <a:cubicBezTo>
                        <a:pt x="645" y="209"/>
                        <a:pt x="681" y="92"/>
                        <a:pt x="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44"/>
                <p:cNvSpPr/>
                <p:nvPr/>
              </p:nvSpPr>
              <p:spPr>
                <a:xfrm>
                  <a:off x="6776350" y="3508063"/>
                  <a:ext cx="16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546" extrusionOk="0">
                      <a:moveTo>
                        <a:pt x="553" y="0"/>
                      </a:moveTo>
                      <a:cubicBezTo>
                        <a:pt x="355" y="128"/>
                        <a:pt x="172" y="293"/>
                        <a:pt x="0" y="546"/>
                      </a:cubicBezTo>
                      <a:cubicBezTo>
                        <a:pt x="257" y="337"/>
                        <a:pt x="462" y="238"/>
                        <a:pt x="678" y="176"/>
                      </a:cubicBezTo>
                      <a:cubicBezTo>
                        <a:pt x="637" y="117"/>
                        <a:pt x="597" y="55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6780650" y="3514288"/>
                  <a:ext cx="17150" cy="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72" extrusionOk="0">
                      <a:moveTo>
                        <a:pt x="553" y="0"/>
                      </a:moveTo>
                      <a:cubicBezTo>
                        <a:pt x="352" y="132"/>
                        <a:pt x="169" y="308"/>
                        <a:pt x="0" y="572"/>
                      </a:cubicBezTo>
                      <a:cubicBezTo>
                        <a:pt x="264" y="348"/>
                        <a:pt x="476" y="246"/>
                        <a:pt x="685" y="180"/>
                      </a:cubicBezTo>
                      <a:cubicBezTo>
                        <a:pt x="641" y="117"/>
                        <a:pt x="597" y="59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6784775" y="3520313"/>
                  <a:ext cx="17700" cy="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609" extrusionOk="0">
                      <a:moveTo>
                        <a:pt x="568" y="1"/>
                      </a:moveTo>
                      <a:cubicBezTo>
                        <a:pt x="355" y="144"/>
                        <a:pt x="172" y="327"/>
                        <a:pt x="0" y="609"/>
                      </a:cubicBezTo>
                      <a:cubicBezTo>
                        <a:pt x="282" y="367"/>
                        <a:pt x="487" y="261"/>
                        <a:pt x="707" y="188"/>
                      </a:cubicBezTo>
                      <a:cubicBezTo>
                        <a:pt x="663" y="129"/>
                        <a:pt x="615" y="67"/>
                        <a:pt x="5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6788700" y="3526263"/>
                  <a:ext cx="186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53" extrusionOk="0">
                      <a:moveTo>
                        <a:pt x="594" y="1"/>
                      </a:moveTo>
                      <a:cubicBezTo>
                        <a:pt x="367" y="151"/>
                        <a:pt x="180" y="349"/>
                        <a:pt x="1" y="653"/>
                      </a:cubicBezTo>
                      <a:cubicBezTo>
                        <a:pt x="308" y="386"/>
                        <a:pt x="510" y="276"/>
                        <a:pt x="744" y="199"/>
                      </a:cubicBezTo>
                      <a:cubicBezTo>
                        <a:pt x="693" y="133"/>
                        <a:pt x="642" y="7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6792650" y="3532238"/>
                  <a:ext cx="19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696" extrusionOk="0">
                      <a:moveTo>
                        <a:pt x="623" y="0"/>
                      </a:moveTo>
                      <a:cubicBezTo>
                        <a:pt x="381" y="161"/>
                        <a:pt x="183" y="366"/>
                        <a:pt x="0" y="696"/>
                      </a:cubicBezTo>
                      <a:cubicBezTo>
                        <a:pt x="330" y="403"/>
                        <a:pt x="528" y="293"/>
                        <a:pt x="777" y="205"/>
                      </a:cubicBezTo>
                      <a:cubicBezTo>
                        <a:pt x="733" y="143"/>
                        <a:pt x="678" y="73"/>
                        <a:pt x="6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6796300" y="3538263"/>
                  <a:ext cx="219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745" extrusionOk="0">
                      <a:moveTo>
                        <a:pt x="656" y="1"/>
                      </a:moveTo>
                      <a:cubicBezTo>
                        <a:pt x="393" y="166"/>
                        <a:pt x="191" y="385"/>
                        <a:pt x="1" y="744"/>
                      </a:cubicBezTo>
                      <a:cubicBezTo>
                        <a:pt x="382" y="400"/>
                        <a:pt x="568" y="301"/>
                        <a:pt x="876" y="199"/>
                      </a:cubicBezTo>
                      <a:cubicBezTo>
                        <a:pt x="876" y="191"/>
                        <a:pt x="869" y="184"/>
                        <a:pt x="865" y="177"/>
                      </a:cubicBezTo>
                      <a:cubicBezTo>
                        <a:pt x="832" y="173"/>
                        <a:pt x="788" y="147"/>
                        <a:pt x="733" y="111"/>
                      </a:cubicBezTo>
                      <a:cubicBezTo>
                        <a:pt x="711" y="81"/>
                        <a:pt x="682" y="45"/>
                        <a:pt x="6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44"/>
                <p:cNvSpPr/>
                <p:nvPr/>
              </p:nvSpPr>
              <p:spPr>
                <a:xfrm>
                  <a:off x="6799975" y="3543763"/>
                  <a:ext cx="2107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818" extrusionOk="0">
                      <a:moveTo>
                        <a:pt x="733" y="1"/>
                      </a:moveTo>
                      <a:cubicBezTo>
                        <a:pt x="425" y="173"/>
                        <a:pt x="205" y="411"/>
                        <a:pt x="0" y="817"/>
                      </a:cubicBezTo>
                      <a:cubicBezTo>
                        <a:pt x="374" y="473"/>
                        <a:pt x="553" y="360"/>
                        <a:pt x="843" y="261"/>
                      </a:cubicBezTo>
                      <a:cubicBezTo>
                        <a:pt x="758" y="217"/>
                        <a:pt x="689" y="162"/>
                        <a:pt x="689" y="162"/>
                      </a:cubicBezTo>
                      <a:cubicBezTo>
                        <a:pt x="685" y="107"/>
                        <a:pt x="740" y="63"/>
                        <a:pt x="7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44"/>
                <p:cNvSpPr/>
                <p:nvPr/>
              </p:nvSpPr>
              <p:spPr>
                <a:xfrm>
                  <a:off x="6803350" y="3550263"/>
                  <a:ext cx="30425" cy="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1748" extrusionOk="0">
                      <a:moveTo>
                        <a:pt x="726" y="1"/>
                      </a:moveTo>
                      <a:cubicBezTo>
                        <a:pt x="418" y="184"/>
                        <a:pt x="206" y="433"/>
                        <a:pt x="1" y="843"/>
                      </a:cubicBezTo>
                      <a:cubicBezTo>
                        <a:pt x="411" y="466"/>
                        <a:pt x="565" y="360"/>
                        <a:pt x="894" y="250"/>
                      </a:cubicBezTo>
                      <a:lnTo>
                        <a:pt x="894" y="250"/>
                      </a:lnTo>
                      <a:cubicBezTo>
                        <a:pt x="554" y="440"/>
                        <a:pt x="341" y="697"/>
                        <a:pt x="129" y="1143"/>
                      </a:cubicBezTo>
                      <a:cubicBezTo>
                        <a:pt x="532" y="759"/>
                        <a:pt x="678" y="642"/>
                        <a:pt x="1001" y="528"/>
                      </a:cubicBezTo>
                      <a:lnTo>
                        <a:pt x="1001" y="528"/>
                      </a:lnTo>
                      <a:cubicBezTo>
                        <a:pt x="664" y="726"/>
                        <a:pt x="459" y="990"/>
                        <a:pt x="257" y="1440"/>
                      </a:cubicBezTo>
                      <a:cubicBezTo>
                        <a:pt x="660" y="1055"/>
                        <a:pt x="788" y="927"/>
                        <a:pt x="1096" y="814"/>
                      </a:cubicBezTo>
                      <a:lnTo>
                        <a:pt x="1096" y="814"/>
                      </a:lnTo>
                      <a:cubicBezTo>
                        <a:pt x="766" y="1023"/>
                        <a:pt x="568" y="1297"/>
                        <a:pt x="378" y="1748"/>
                      </a:cubicBezTo>
                      <a:cubicBezTo>
                        <a:pt x="784" y="1345"/>
                        <a:pt x="905" y="1217"/>
                        <a:pt x="1217" y="1096"/>
                      </a:cubicBezTo>
                      <a:cubicBezTo>
                        <a:pt x="1191" y="1012"/>
                        <a:pt x="1154" y="913"/>
                        <a:pt x="1118" y="810"/>
                      </a:cubicBezTo>
                      <a:lnTo>
                        <a:pt x="1118" y="803"/>
                      </a:lnTo>
                      <a:cubicBezTo>
                        <a:pt x="1089" y="711"/>
                        <a:pt x="1052" y="616"/>
                        <a:pt x="1015" y="524"/>
                      </a:cubicBezTo>
                      <a:lnTo>
                        <a:pt x="1015" y="521"/>
                      </a:lnTo>
                      <a:cubicBezTo>
                        <a:pt x="971" y="418"/>
                        <a:pt x="935" y="323"/>
                        <a:pt x="898" y="246"/>
                      </a:cubicBezTo>
                      <a:cubicBezTo>
                        <a:pt x="850" y="125"/>
                        <a:pt x="806" y="45"/>
                        <a:pt x="795" y="34"/>
                      </a:cubicBezTo>
                      <a:cubicBezTo>
                        <a:pt x="770" y="26"/>
                        <a:pt x="748" y="12"/>
                        <a:pt x="7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44"/>
                <p:cNvSpPr/>
                <p:nvPr/>
              </p:nvSpPr>
              <p:spPr>
                <a:xfrm>
                  <a:off x="6743750" y="3586813"/>
                  <a:ext cx="16000" cy="3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06" extrusionOk="0">
                      <a:moveTo>
                        <a:pt x="238" y="0"/>
                      </a:moveTo>
                      <a:cubicBezTo>
                        <a:pt x="202" y="66"/>
                        <a:pt x="169" y="147"/>
                        <a:pt x="143" y="234"/>
                      </a:cubicBezTo>
                      <a:cubicBezTo>
                        <a:pt x="139" y="253"/>
                        <a:pt x="132" y="271"/>
                        <a:pt x="125" y="289"/>
                      </a:cubicBezTo>
                      <a:cubicBezTo>
                        <a:pt x="125" y="293"/>
                        <a:pt x="121" y="300"/>
                        <a:pt x="121" y="308"/>
                      </a:cubicBezTo>
                      <a:cubicBezTo>
                        <a:pt x="114" y="315"/>
                        <a:pt x="114" y="326"/>
                        <a:pt x="110" y="337"/>
                      </a:cubicBezTo>
                      <a:cubicBezTo>
                        <a:pt x="110" y="341"/>
                        <a:pt x="106" y="348"/>
                        <a:pt x="106" y="355"/>
                      </a:cubicBezTo>
                      <a:cubicBezTo>
                        <a:pt x="41" y="586"/>
                        <a:pt x="0" y="857"/>
                        <a:pt x="22" y="1037"/>
                      </a:cubicBezTo>
                      <a:cubicBezTo>
                        <a:pt x="37" y="1147"/>
                        <a:pt x="414" y="1223"/>
                        <a:pt x="506" y="1271"/>
                      </a:cubicBezTo>
                      <a:cubicBezTo>
                        <a:pt x="555" y="1295"/>
                        <a:pt x="583" y="1305"/>
                        <a:pt x="597" y="1305"/>
                      </a:cubicBezTo>
                      <a:cubicBezTo>
                        <a:pt x="640" y="1305"/>
                        <a:pt x="529" y="1202"/>
                        <a:pt x="473" y="1147"/>
                      </a:cubicBezTo>
                      <a:cubicBezTo>
                        <a:pt x="304" y="978"/>
                        <a:pt x="249" y="766"/>
                        <a:pt x="235" y="528"/>
                      </a:cubicBezTo>
                      <a:cubicBezTo>
                        <a:pt x="231" y="491"/>
                        <a:pt x="231" y="451"/>
                        <a:pt x="231" y="414"/>
                      </a:cubicBezTo>
                      <a:lnTo>
                        <a:pt x="231" y="377"/>
                      </a:lnTo>
                      <a:cubicBezTo>
                        <a:pt x="231" y="256"/>
                        <a:pt x="235" y="128"/>
                        <a:pt x="2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6559350" y="3401088"/>
                  <a:ext cx="3552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1037" extrusionOk="0">
                      <a:moveTo>
                        <a:pt x="6" y="1"/>
                      </a:moveTo>
                      <a:cubicBezTo>
                        <a:pt x="1" y="1"/>
                        <a:pt x="110" y="230"/>
                        <a:pt x="142" y="301"/>
                      </a:cubicBezTo>
                      <a:cubicBezTo>
                        <a:pt x="212" y="459"/>
                        <a:pt x="322" y="686"/>
                        <a:pt x="468" y="836"/>
                      </a:cubicBezTo>
                      <a:cubicBezTo>
                        <a:pt x="616" y="987"/>
                        <a:pt x="729" y="1037"/>
                        <a:pt x="853" y="1037"/>
                      </a:cubicBezTo>
                      <a:cubicBezTo>
                        <a:pt x="1001" y="1037"/>
                        <a:pt x="1164" y="967"/>
                        <a:pt x="1421" y="913"/>
                      </a:cubicBezTo>
                      <a:cubicBezTo>
                        <a:pt x="1150" y="895"/>
                        <a:pt x="827" y="723"/>
                        <a:pt x="549" y="521"/>
                      </a:cubicBezTo>
                      <a:cubicBezTo>
                        <a:pt x="355" y="371"/>
                        <a:pt x="183" y="177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70" name="Google Shape;2070;p44"/>
            <p:cNvSpPr/>
            <p:nvPr/>
          </p:nvSpPr>
          <p:spPr>
            <a:xfrm>
              <a:off x="3108875" y="2933750"/>
              <a:ext cx="115450" cy="171200"/>
            </a:xfrm>
            <a:custGeom>
              <a:avLst/>
              <a:gdLst/>
              <a:ahLst/>
              <a:cxnLst/>
              <a:rect l="l" t="t" r="r" b="b"/>
              <a:pathLst>
                <a:path w="4618" h="6848" extrusionOk="0">
                  <a:moveTo>
                    <a:pt x="0" y="1991"/>
                  </a:moveTo>
                  <a:lnTo>
                    <a:pt x="955" y="5654"/>
                  </a:lnTo>
                  <a:lnTo>
                    <a:pt x="1911" y="6848"/>
                  </a:lnTo>
                  <a:lnTo>
                    <a:pt x="4220" y="4897"/>
                  </a:lnTo>
                  <a:lnTo>
                    <a:pt x="4618" y="3026"/>
                  </a:lnTo>
                  <a:lnTo>
                    <a:pt x="4379" y="1593"/>
                  </a:lnTo>
                  <a:lnTo>
                    <a:pt x="3225" y="0"/>
                  </a:lnTo>
                  <a:lnTo>
                    <a:pt x="1075" y="478"/>
                  </a:lnTo>
                  <a:lnTo>
                    <a:pt x="398" y="123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45"/>
          <p:cNvSpPr txBox="1">
            <a:spLocks noGrp="1"/>
          </p:cNvSpPr>
          <p:nvPr>
            <p:ph type="title"/>
          </p:nvPr>
        </p:nvSpPr>
        <p:spPr>
          <a:xfrm>
            <a:off x="740200" y="1698150"/>
            <a:ext cx="47523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76" name="Google Shape;2076;p45"/>
          <p:cNvSpPr txBox="1">
            <a:spLocks noGrp="1"/>
          </p:cNvSpPr>
          <p:nvPr>
            <p:ph type="subTitle" idx="1"/>
          </p:nvPr>
        </p:nvSpPr>
        <p:spPr>
          <a:xfrm>
            <a:off x="665050" y="2424150"/>
            <a:ext cx="48141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Texas aka the Lone Star state is a southern state in the United States. We are exploring why this state is a great place to move in for both US citizens and non-citizens. </a:t>
            </a:r>
            <a:endParaRPr dirty="0"/>
          </a:p>
        </p:txBody>
      </p:sp>
      <p:grpSp>
        <p:nvGrpSpPr>
          <p:cNvPr id="2077" name="Google Shape;2077;p45"/>
          <p:cNvGrpSpPr/>
          <p:nvPr/>
        </p:nvGrpSpPr>
        <p:grpSpPr>
          <a:xfrm rot="1905479">
            <a:off x="464068" y="3634078"/>
            <a:ext cx="552273" cy="611878"/>
            <a:chOff x="973300" y="229325"/>
            <a:chExt cx="446375" cy="494550"/>
          </a:xfrm>
        </p:grpSpPr>
        <p:sp>
          <p:nvSpPr>
            <p:cNvPr id="2078" name="Google Shape;2078;p45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9" name="Google Shape;2079;p45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2080" name="Google Shape;2080;p45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9" name="Google Shape;2089;p45"/>
          <p:cNvGrpSpPr/>
          <p:nvPr/>
        </p:nvGrpSpPr>
        <p:grpSpPr>
          <a:xfrm>
            <a:off x="1550598" y="578264"/>
            <a:ext cx="638756" cy="658686"/>
            <a:chOff x="1550598" y="578264"/>
            <a:chExt cx="638756" cy="658686"/>
          </a:xfrm>
        </p:grpSpPr>
        <p:sp>
          <p:nvSpPr>
            <p:cNvPr id="2090" name="Google Shape;2090;p45"/>
            <p:cNvSpPr/>
            <p:nvPr/>
          </p:nvSpPr>
          <p:spPr>
            <a:xfrm rot="-1697977">
              <a:off x="1642779" y="655889"/>
              <a:ext cx="454395" cy="503435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1" name="Google Shape;2091;p45"/>
            <p:cNvGrpSpPr/>
            <p:nvPr/>
          </p:nvGrpSpPr>
          <p:grpSpPr>
            <a:xfrm rot="-1697977">
              <a:off x="1642755" y="655898"/>
              <a:ext cx="454369" cy="503283"/>
              <a:chOff x="440700" y="229325"/>
              <a:chExt cx="446350" cy="494400"/>
            </a:xfrm>
          </p:grpSpPr>
          <p:sp>
            <p:nvSpPr>
              <p:cNvPr id="2092" name="Google Shape;2092;p45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5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5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5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5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5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5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1" name="Google Shape;2101;p45"/>
          <p:cNvGrpSpPr/>
          <p:nvPr/>
        </p:nvGrpSpPr>
        <p:grpSpPr>
          <a:xfrm>
            <a:off x="7263409" y="113030"/>
            <a:ext cx="1617157" cy="1545502"/>
            <a:chOff x="7263409" y="113030"/>
            <a:chExt cx="1617157" cy="1545502"/>
          </a:xfrm>
        </p:grpSpPr>
        <p:sp>
          <p:nvSpPr>
            <p:cNvPr id="2102" name="Google Shape;2102;p45"/>
            <p:cNvSpPr/>
            <p:nvPr/>
          </p:nvSpPr>
          <p:spPr>
            <a:xfrm rot="2476169" flipH="1">
              <a:off x="7341855" y="503845"/>
              <a:ext cx="1468694" cy="765362"/>
            </a:xfrm>
            <a:custGeom>
              <a:avLst/>
              <a:gdLst/>
              <a:ahLst/>
              <a:cxnLst/>
              <a:rect l="l" t="t" r="r" b="b"/>
              <a:pathLst>
                <a:path w="24482" h="12758" extrusionOk="0">
                  <a:moveTo>
                    <a:pt x="10337" y="1"/>
                  </a:moveTo>
                  <a:cubicBezTo>
                    <a:pt x="10276" y="1"/>
                    <a:pt x="10213" y="4"/>
                    <a:pt x="10148" y="15"/>
                  </a:cubicBezTo>
                  <a:cubicBezTo>
                    <a:pt x="10068" y="31"/>
                    <a:pt x="9984" y="53"/>
                    <a:pt x="9899" y="105"/>
                  </a:cubicBezTo>
                  <a:cubicBezTo>
                    <a:pt x="9835" y="137"/>
                    <a:pt x="9751" y="190"/>
                    <a:pt x="9692" y="248"/>
                  </a:cubicBezTo>
                  <a:cubicBezTo>
                    <a:pt x="9571" y="375"/>
                    <a:pt x="9507" y="529"/>
                    <a:pt x="9470" y="661"/>
                  </a:cubicBezTo>
                  <a:cubicBezTo>
                    <a:pt x="9428" y="794"/>
                    <a:pt x="9401" y="915"/>
                    <a:pt x="9370" y="1016"/>
                  </a:cubicBezTo>
                  <a:cubicBezTo>
                    <a:pt x="9348" y="1069"/>
                    <a:pt x="9338" y="1116"/>
                    <a:pt x="9317" y="1154"/>
                  </a:cubicBezTo>
                  <a:cubicBezTo>
                    <a:pt x="9295" y="1191"/>
                    <a:pt x="9258" y="1243"/>
                    <a:pt x="9227" y="1281"/>
                  </a:cubicBezTo>
                  <a:cubicBezTo>
                    <a:pt x="9153" y="1376"/>
                    <a:pt x="9078" y="1466"/>
                    <a:pt x="8999" y="1550"/>
                  </a:cubicBezTo>
                  <a:lnTo>
                    <a:pt x="8761" y="1815"/>
                  </a:lnTo>
                  <a:lnTo>
                    <a:pt x="8644" y="1958"/>
                  </a:lnTo>
                  <a:cubicBezTo>
                    <a:pt x="8607" y="1995"/>
                    <a:pt x="8565" y="2064"/>
                    <a:pt x="8544" y="2080"/>
                  </a:cubicBezTo>
                  <a:cubicBezTo>
                    <a:pt x="8380" y="2254"/>
                    <a:pt x="8226" y="2445"/>
                    <a:pt x="8099" y="2651"/>
                  </a:cubicBezTo>
                  <a:cubicBezTo>
                    <a:pt x="8036" y="2752"/>
                    <a:pt x="7983" y="2847"/>
                    <a:pt x="7930" y="2953"/>
                  </a:cubicBezTo>
                  <a:cubicBezTo>
                    <a:pt x="7877" y="3059"/>
                    <a:pt x="7835" y="3160"/>
                    <a:pt x="7798" y="3260"/>
                  </a:cubicBezTo>
                  <a:cubicBezTo>
                    <a:pt x="7718" y="3467"/>
                    <a:pt x="7639" y="3657"/>
                    <a:pt x="7570" y="3853"/>
                  </a:cubicBezTo>
                  <a:cubicBezTo>
                    <a:pt x="7565" y="3864"/>
                    <a:pt x="7565" y="3874"/>
                    <a:pt x="7559" y="3879"/>
                  </a:cubicBezTo>
                  <a:cubicBezTo>
                    <a:pt x="7533" y="3948"/>
                    <a:pt x="7496" y="4012"/>
                    <a:pt x="7469" y="4086"/>
                  </a:cubicBezTo>
                  <a:cubicBezTo>
                    <a:pt x="7390" y="4276"/>
                    <a:pt x="7332" y="4478"/>
                    <a:pt x="7295" y="4668"/>
                  </a:cubicBezTo>
                  <a:cubicBezTo>
                    <a:pt x="7247" y="4753"/>
                    <a:pt x="7205" y="4853"/>
                    <a:pt x="7189" y="4949"/>
                  </a:cubicBezTo>
                  <a:cubicBezTo>
                    <a:pt x="7141" y="5139"/>
                    <a:pt x="7141" y="5330"/>
                    <a:pt x="7162" y="5504"/>
                  </a:cubicBezTo>
                  <a:cubicBezTo>
                    <a:pt x="7168" y="5531"/>
                    <a:pt x="7168" y="5557"/>
                    <a:pt x="7168" y="5584"/>
                  </a:cubicBezTo>
                  <a:cubicBezTo>
                    <a:pt x="7094" y="5859"/>
                    <a:pt x="7067" y="6150"/>
                    <a:pt x="7056" y="6436"/>
                  </a:cubicBezTo>
                  <a:cubicBezTo>
                    <a:pt x="7041" y="6437"/>
                    <a:pt x="7025" y="6437"/>
                    <a:pt x="7009" y="6437"/>
                  </a:cubicBezTo>
                  <a:cubicBezTo>
                    <a:pt x="6971" y="6437"/>
                    <a:pt x="6935" y="6436"/>
                    <a:pt x="6900" y="6436"/>
                  </a:cubicBezTo>
                  <a:cubicBezTo>
                    <a:pt x="6817" y="6436"/>
                    <a:pt x="6742" y="6443"/>
                    <a:pt x="6675" y="6489"/>
                  </a:cubicBezTo>
                  <a:cubicBezTo>
                    <a:pt x="6649" y="6510"/>
                    <a:pt x="6628" y="6526"/>
                    <a:pt x="6601" y="6568"/>
                  </a:cubicBezTo>
                  <a:cubicBezTo>
                    <a:pt x="6532" y="6674"/>
                    <a:pt x="6532" y="6870"/>
                    <a:pt x="6506" y="7002"/>
                  </a:cubicBezTo>
                  <a:cubicBezTo>
                    <a:pt x="6490" y="7071"/>
                    <a:pt x="6495" y="7161"/>
                    <a:pt x="6506" y="7262"/>
                  </a:cubicBezTo>
                  <a:cubicBezTo>
                    <a:pt x="6485" y="7474"/>
                    <a:pt x="6495" y="7664"/>
                    <a:pt x="6517" y="7807"/>
                  </a:cubicBezTo>
                  <a:cubicBezTo>
                    <a:pt x="6511" y="7849"/>
                    <a:pt x="6501" y="7892"/>
                    <a:pt x="6485" y="7929"/>
                  </a:cubicBezTo>
                  <a:cubicBezTo>
                    <a:pt x="6427" y="7913"/>
                    <a:pt x="6368" y="7902"/>
                    <a:pt x="6305" y="7886"/>
                  </a:cubicBezTo>
                  <a:cubicBezTo>
                    <a:pt x="6257" y="7865"/>
                    <a:pt x="6215" y="7860"/>
                    <a:pt x="6167" y="7839"/>
                  </a:cubicBezTo>
                  <a:cubicBezTo>
                    <a:pt x="6162" y="7839"/>
                    <a:pt x="6151" y="7833"/>
                    <a:pt x="6141" y="7833"/>
                  </a:cubicBezTo>
                  <a:cubicBezTo>
                    <a:pt x="6061" y="7812"/>
                    <a:pt x="5982" y="7786"/>
                    <a:pt x="5897" y="7786"/>
                  </a:cubicBezTo>
                  <a:cubicBezTo>
                    <a:pt x="5789" y="7767"/>
                    <a:pt x="5689" y="7760"/>
                    <a:pt x="5600" y="7760"/>
                  </a:cubicBezTo>
                  <a:cubicBezTo>
                    <a:pt x="5537" y="7760"/>
                    <a:pt x="5479" y="7763"/>
                    <a:pt x="5426" y="7770"/>
                  </a:cubicBezTo>
                  <a:cubicBezTo>
                    <a:pt x="5373" y="7786"/>
                    <a:pt x="5326" y="7791"/>
                    <a:pt x="5278" y="7807"/>
                  </a:cubicBezTo>
                  <a:cubicBezTo>
                    <a:pt x="5267" y="7791"/>
                    <a:pt x="5262" y="7786"/>
                    <a:pt x="5252" y="7770"/>
                  </a:cubicBezTo>
                  <a:cubicBezTo>
                    <a:pt x="5246" y="7765"/>
                    <a:pt x="5241" y="7759"/>
                    <a:pt x="5236" y="7743"/>
                  </a:cubicBezTo>
                  <a:cubicBezTo>
                    <a:pt x="5103" y="7569"/>
                    <a:pt x="4955" y="7389"/>
                    <a:pt x="4812" y="7209"/>
                  </a:cubicBezTo>
                  <a:cubicBezTo>
                    <a:pt x="4341" y="6648"/>
                    <a:pt x="3807" y="6118"/>
                    <a:pt x="3235" y="5589"/>
                  </a:cubicBezTo>
                  <a:cubicBezTo>
                    <a:pt x="3002" y="5351"/>
                    <a:pt x="2758" y="5118"/>
                    <a:pt x="2510" y="4906"/>
                  </a:cubicBezTo>
                  <a:cubicBezTo>
                    <a:pt x="2330" y="4753"/>
                    <a:pt x="2150" y="4610"/>
                    <a:pt x="1965" y="4472"/>
                  </a:cubicBezTo>
                  <a:cubicBezTo>
                    <a:pt x="1875" y="4398"/>
                    <a:pt x="1779" y="4329"/>
                    <a:pt x="1689" y="4266"/>
                  </a:cubicBezTo>
                  <a:lnTo>
                    <a:pt x="1546" y="4165"/>
                  </a:lnTo>
                  <a:cubicBezTo>
                    <a:pt x="1504" y="4134"/>
                    <a:pt x="1462" y="4102"/>
                    <a:pt x="1388" y="4065"/>
                  </a:cubicBezTo>
                  <a:cubicBezTo>
                    <a:pt x="1285" y="4008"/>
                    <a:pt x="1168" y="3985"/>
                    <a:pt x="1056" y="3985"/>
                  </a:cubicBezTo>
                  <a:cubicBezTo>
                    <a:pt x="1023" y="3985"/>
                    <a:pt x="990" y="3987"/>
                    <a:pt x="959" y="3991"/>
                  </a:cubicBezTo>
                  <a:cubicBezTo>
                    <a:pt x="821" y="4012"/>
                    <a:pt x="694" y="4065"/>
                    <a:pt x="583" y="4123"/>
                  </a:cubicBezTo>
                  <a:cubicBezTo>
                    <a:pt x="472" y="4192"/>
                    <a:pt x="371" y="4276"/>
                    <a:pt x="287" y="4372"/>
                  </a:cubicBezTo>
                  <a:cubicBezTo>
                    <a:pt x="197" y="4462"/>
                    <a:pt x="128" y="4589"/>
                    <a:pt x="85" y="4711"/>
                  </a:cubicBezTo>
                  <a:cubicBezTo>
                    <a:pt x="1" y="4954"/>
                    <a:pt x="1" y="5197"/>
                    <a:pt x="38" y="5430"/>
                  </a:cubicBezTo>
                  <a:cubicBezTo>
                    <a:pt x="80" y="5663"/>
                    <a:pt x="154" y="5880"/>
                    <a:pt x="234" y="6076"/>
                  </a:cubicBezTo>
                  <a:cubicBezTo>
                    <a:pt x="403" y="6484"/>
                    <a:pt x="620" y="6860"/>
                    <a:pt x="858" y="7193"/>
                  </a:cubicBezTo>
                  <a:cubicBezTo>
                    <a:pt x="1165" y="7638"/>
                    <a:pt x="1462" y="8072"/>
                    <a:pt x="1769" y="8479"/>
                  </a:cubicBezTo>
                  <a:cubicBezTo>
                    <a:pt x="2166" y="9056"/>
                    <a:pt x="2600" y="9580"/>
                    <a:pt x="3081" y="10025"/>
                  </a:cubicBezTo>
                  <a:cubicBezTo>
                    <a:pt x="3759" y="10660"/>
                    <a:pt x="4505" y="11152"/>
                    <a:pt x="5262" y="11496"/>
                  </a:cubicBezTo>
                  <a:cubicBezTo>
                    <a:pt x="5633" y="11676"/>
                    <a:pt x="6008" y="11809"/>
                    <a:pt x="6379" y="11920"/>
                  </a:cubicBezTo>
                  <a:cubicBezTo>
                    <a:pt x="6390" y="11925"/>
                    <a:pt x="6400" y="11925"/>
                    <a:pt x="6416" y="11925"/>
                  </a:cubicBezTo>
                  <a:cubicBezTo>
                    <a:pt x="6691" y="12047"/>
                    <a:pt x="7014" y="12158"/>
                    <a:pt x="7369" y="12248"/>
                  </a:cubicBezTo>
                  <a:cubicBezTo>
                    <a:pt x="7649" y="12322"/>
                    <a:pt x="7914" y="12370"/>
                    <a:pt x="8157" y="12401"/>
                  </a:cubicBezTo>
                  <a:cubicBezTo>
                    <a:pt x="9538" y="12665"/>
                    <a:pt x="10895" y="12757"/>
                    <a:pt x="12118" y="12757"/>
                  </a:cubicBezTo>
                  <a:cubicBezTo>
                    <a:pt x="14851" y="12757"/>
                    <a:pt x="16918" y="12295"/>
                    <a:pt x="17108" y="12248"/>
                  </a:cubicBezTo>
                  <a:cubicBezTo>
                    <a:pt x="17468" y="12158"/>
                    <a:pt x="17791" y="12047"/>
                    <a:pt x="18061" y="11925"/>
                  </a:cubicBezTo>
                  <a:cubicBezTo>
                    <a:pt x="18077" y="11925"/>
                    <a:pt x="18087" y="11920"/>
                    <a:pt x="18103" y="11920"/>
                  </a:cubicBezTo>
                  <a:cubicBezTo>
                    <a:pt x="18474" y="11809"/>
                    <a:pt x="18844" y="11676"/>
                    <a:pt x="19220" y="11496"/>
                  </a:cubicBezTo>
                  <a:cubicBezTo>
                    <a:pt x="19966" y="11152"/>
                    <a:pt x="20718" y="10660"/>
                    <a:pt x="21396" y="10025"/>
                  </a:cubicBezTo>
                  <a:cubicBezTo>
                    <a:pt x="21882" y="9580"/>
                    <a:pt x="22322" y="9056"/>
                    <a:pt x="22714" y="8479"/>
                  </a:cubicBezTo>
                  <a:cubicBezTo>
                    <a:pt x="23026" y="8066"/>
                    <a:pt x="23322" y="7638"/>
                    <a:pt x="23619" y="7193"/>
                  </a:cubicBezTo>
                  <a:cubicBezTo>
                    <a:pt x="23857" y="6849"/>
                    <a:pt x="24079" y="6484"/>
                    <a:pt x="24249" y="6076"/>
                  </a:cubicBezTo>
                  <a:cubicBezTo>
                    <a:pt x="24333" y="5880"/>
                    <a:pt x="24402" y="5663"/>
                    <a:pt x="24439" y="5430"/>
                  </a:cubicBezTo>
                  <a:cubicBezTo>
                    <a:pt x="24476" y="5197"/>
                    <a:pt x="24481" y="4949"/>
                    <a:pt x="24397" y="4711"/>
                  </a:cubicBezTo>
                  <a:cubicBezTo>
                    <a:pt x="24344" y="4589"/>
                    <a:pt x="24270" y="4462"/>
                    <a:pt x="24185" y="4372"/>
                  </a:cubicBezTo>
                  <a:cubicBezTo>
                    <a:pt x="24100" y="4276"/>
                    <a:pt x="24000" y="4192"/>
                    <a:pt x="23894" y="4123"/>
                  </a:cubicBezTo>
                  <a:cubicBezTo>
                    <a:pt x="23783" y="4065"/>
                    <a:pt x="23656" y="4012"/>
                    <a:pt x="23518" y="3991"/>
                  </a:cubicBezTo>
                  <a:cubicBezTo>
                    <a:pt x="23485" y="3987"/>
                    <a:pt x="23452" y="3985"/>
                    <a:pt x="23418" y="3985"/>
                  </a:cubicBezTo>
                  <a:cubicBezTo>
                    <a:pt x="23304" y="3985"/>
                    <a:pt x="23186" y="4008"/>
                    <a:pt x="23084" y="4065"/>
                  </a:cubicBezTo>
                  <a:cubicBezTo>
                    <a:pt x="23015" y="4102"/>
                    <a:pt x="22973" y="4139"/>
                    <a:pt x="22925" y="4165"/>
                  </a:cubicBezTo>
                  <a:lnTo>
                    <a:pt x="22788" y="4266"/>
                  </a:lnTo>
                  <a:cubicBezTo>
                    <a:pt x="22698" y="4329"/>
                    <a:pt x="22602" y="4403"/>
                    <a:pt x="22507" y="4472"/>
                  </a:cubicBezTo>
                  <a:cubicBezTo>
                    <a:pt x="22327" y="4610"/>
                    <a:pt x="22147" y="4753"/>
                    <a:pt x="21967" y="4906"/>
                  </a:cubicBezTo>
                  <a:cubicBezTo>
                    <a:pt x="21713" y="5118"/>
                    <a:pt x="21475" y="5351"/>
                    <a:pt x="21237" y="5589"/>
                  </a:cubicBezTo>
                  <a:cubicBezTo>
                    <a:pt x="20670" y="6118"/>
                    <a:pt x="20125" y="6648"/>
                    <a:pt x="19665" y="7209"/>
                  </a:cubicBezTo>
                  <a:cubicBezTo>
                    <a:pt x="19511" y="7384"/>
                    <a:pt x="19374" y="7569"/>
                    <a:pt x="19241" y="7743"/>
                  </a:cubicBezTo>
                  <a:cubicBezTo>
                    <a:pt x="19236" y="7759"/>
                    <a:pt x="19225" y="7765"/>
                    <a:pt x="19220" y="7770"/>
                  </a:cubicBezTo>
                  <a:cubicBezTo>
                    <a:pt x="19215" y="7786"/>
                    <a:pt x="19209" y="7791"/>
                    <a:pt x="19194" y="7807"/>
                  </a:cubicBezTo>
                  <a:cubicBezTo>
                    <a:pt x="19157" y="7791"/>
                    <a:pt x="19109" y="7786"/>
                    <a:pt x="19051" y="7770"/>
                  </a:cubicBezTo>
                  <a:cubicBezTo>
                    <a:pt x="18998" y="7763"/>
                    <a:pt x="18940" y="7760"/>
                    <a:pt x="18877" y="7760"/>
                  </a:cubicBezTo>
                  <a:cubicBezTo>
                    <a:pt x="18788" y="7760"/>
                    <a:pt x="18688" y="7767"/>
                    <a:pt x="18580" y="7786"/>
                  </a:cubicBezTo>
                  <a:cubicBezTo>
                    <a:pt x="18495" y="7791"/>
                    <a:pt x="18416" y="7812"/>
                    <a:pt x="18336" y="7833"/>
                  </a:cubicBezTo>
                  <a:cubicBezTo>
                    <a:pt x="18326" y="7833"/>
                    <a:pt x="18320" y="7839"/>
                    <a:pt x="18315" y="7839"/>
                  </a:cubicBezTo>
                  <a:cubicBezTo>
                    <a:pt x="18267" y="7849"/>
                    <a:pt x="18225" y="7865"/>
                    <a:pt x="18177" y="7886"/>
                  </a:cubicBezTo>
                  <a:cubicBezTo>
                    <a:pt x="18124" y="7902"/>
                    <a:pt x="18061" y="7918"/>
                    <a:pt x="18003" y="7929"/>
                  </a:cubicBezTo>
                  <a:cubicBezTo>
                    <a:pt x="17987" y="7892"/>
                    <a:pt x="17976" y="7849"/>
                    <a:pt x="17971" y="7807"/>
                  </a:cubicBezTo>
                  <a:cubicBezTo>
                    <a:pt x="17992" y="7659"/>
                    <a:pt x="18008" y="7474"/>
                    <a:pt x="17987" y="7262"/>
                  </a:cubicBezTo>
                  <a:cubicBezTo>
                    <a:pt x="17992" y="7161"/>
                    <a:pt x="17992" y="7071"/>
                    <a:pt x="17987" y="7002"/>
                  </a:cubicBezTo>
                  <a:cubicBezTo>
                    <a:pt x="17966" y="6870"/>
                    <a:pt x="17966" y="6674"/>
                    <a:pt x="17886" y="6568"/>
                  </a:cubicBezTo>
                  <a:cubicBezTo>
                    <a:pt x="17860" y="6526"/>
                    <a:pt x="17839" y="6510"/>
                    <a:pt x="17812" y="6489"/>
                  </a:cubicBezTo>
                  <a:cubicBezTo>
                    <a:pt x="17746" y="6443"/>
                    <a:pt x="17671" y="6436"/>
                    <a:pt x="17589" y="6436"/>
                  </a:cubicBezTo>
                  <a:cubicBezTo>
                    <a:pt x="17555" y="6436"/>
                    <a:pt x="17519" y="6437"/>
                    <a:pt x="17482" y="6437"/>
                  </a:cubicBezTo>
                  <a:cubicBezTo>
                    <a:pt x="17467" y="6437"/>
                    <a:pt x="17452" y="6437"/>
                    <a:pt x="17436" y="6436"/>
                  </a:cubicBezTo>
                  <a:cubicBezTo>
                    <a:pt x="17420" y="6150"/>
                    <a:pt x="17399" y="5859"/>
                    <a:pt x="17320" y="5584"/>
                  </a:cubicBezTo>
                  <a:cubicBezTo>
                    <a:pt x="17320" y="5557"/>
                    <a:pt x="17330" y="5531"/>
                    <a:pt x="17330" y="5504"/>
                  </a:cubicBezTo>
                  <a:cubicBezTo>
                    <a:pt x="17346" y="5330"/>
                    <a:pt x="17346" y="5139"/>
                    <a:pt x="17304" y="4949"/>
                  </a:cubicBezTo>
                  <a:cubicBezTo>
                    <a:pt x="17283" y="4848"/>
                    <a:pt x="17240" y="4753"/>
                    <a:pt x="17198" y="4668"/>
                  </a:cubicBezTo>
                  <a:cubicBezTo>
                    <a:pt x="17150" y="4478"/>
                    <a:pt x="17092" y="4276"/>
                    <a:pt x="17013" y="4086"/>
                  </a:cubicBezTo>
                  <a:cubicBezTo>
                    <a:pt x="16986" y="4012"/>
                    <a:pt x="16949" y="3948"/>
                    <a:pt x="16928" y="3879"/>
                  </a:cubicBezTo>
                  <a:cubicBezTo>
                    <a:pt x="16928" y="3874"/>
                    <a:pt x="16918" y="3864"/>
                    <a:pt x="16912" y="3853"/>
                  </a:cubicBezTo>
                  <a:cubicBezTo>
                    <a:pt x="16854" y="3662"/>
                    <a:pt x="16775" y="3467"/>
                    <a:pt x="16685" y="3260"/>
                  </a:cubicBezTo>
                  <a:cubicBezTo>
                    <a:pt x="16648" y="3160"/>
                    <a:pt x="16605" y="3059"/>
                    <a:pt x="16552" y="2953"/>
                  </a:cubicBezTo>
                  <a:cubicBezTo>
                    <a:pt x="16510" y="2847"/>
                    <a:pt x="16446" y="2752"/>
                    <a:pt x="16383" y="2651"/>
                  </a:cubicBezTo>
                  <a:cubicBezTo>
                    <a:pt x="16267" y="2445"/>
                    <a:pt x="16102" y="2260"/>
                    <a:pt x="15938" y="2080"/>
                  </a:cubicBezTo>
                  <a:cubicBezTo>
                    <a:pt x="15917" y="2064"/>
                    <a:pt x="15875" y="1995"/>
                    <a:pt x="15838" y="1958"/>
                  </a:cubicBezTo>
                  <a:lnTo>
                    <a:pt x="15721" y="1815"/>
                  </a:lnTo>
                  <a:lnTo>
                    <a:pt x="15483" y="1550"/>
                  </a:lnTo>
                  <a:cubicBezTo>
                    <a:pt x="15404" y="1461"/>
                    <a:pt x="15330" y="1376"/>
                    <a:pt x="15256" y="1281"/>
                  </a:cubicBezTo>
                  <a:cubicBezTo>
                    <a:pt x="15229" y="1243"/>
                    <a:pt x="15187" y="1180"/>
                    <a:pt x="15171" y="1154"/>
                  </a:cubicBezTo>
                  <a:cubicBezTo>
                    <a:pt x="15155" y="1116"/>
                    <a:pt x="15134" y="1069"/>
                    <a:pt x="15113" y="1016"/>
                  </a:cubicBezTo>
                  <a:cubicBezTo>
                    <a:pt x="15081" y="915"/>
                    <a:pt x="15054" y="794"/>
                    <a:pt x="15012" y="661"/>
                  </a:cubicBezTo>
                  <a:cubicBezTo>
                    <a:pt x="14975" y="529"/>
                    <a:pt x="14906" y="375"/>
                    <a:pt x="14790" y="248"/>
                  </a:cubicBezTo>
                  <a:cubicBezTo>
                    <a:pt x="14732" y="190"/>
                    <a:pt x="14652" y="132"/>
                    <a:pt x="14583" y="105"/>
                  </a:cubicBezTo>
                  <a:cubicBezTo>
                    <a:pt x="14499" y="58"/>
                    <a:pt x="14414" y="37"/>
                    <a:pt x="14335" y="15"/>
                  </a:cubicBezTo>
                  <a:cubicBezTo>
                    <a:pt x="14255" y="8"/>
                    <a:pt x="14180" y="5"/>
                    <a:pt x="14107" y="5"/>
                  </a:cubicBezTo>
                  <a:cubicBezTo>
                    <a:pt x="14034" y="5"/>
                    <a:pt x="13964" y="8"/>
                    <a:pt x="13895" y="10"/>
                  </a:cubicBezTo>
                  <a:cubicBezTo>
                    <a:pt x="13763" y="15"/>
                    <a:pt x="13631" y="31"/>
                    <a:pt x="13514" y="37"/>
                  </a:cubicBezTo>
                  <a:cubicBezTo>
                    <a:pt x="13461" y="37"/>
                    <a:pt x="13371" y="37"/>
                    <a:pt x="13302" y="42"/>
                  </a:cubicBezTo>
                  <a:cubicBezTo>
                    <a:pt x="13228" y="58"/>
                    <a:pt x="13154" y="63"/>
                    <a:pt x="13075" y="84"/>
                  </a:cubicBezTo>
                  <a:cubicBezTo>
                    <a:pt x="12921" y="111"/>
                    <a:pt x="12339" y="275"/>
                    <a:pt x="12201" y="328"/>
                  </a:cubicBezTo>
                  <a:cubicBezTo>
                    <a:pt x="12064" y="275"/>
                    <a:pt x="11545" y="111"/>
                    <a:pt x="11392" y="84"/>
                  </a:cubicBezTo>
                  <a:cubicBezTo>
                    <a:pt x="11323" y="63"/>
                    <a:pt x="11249" y="58"/>
                    <a:pt x="11175" y="42"/>
                  </a:cubicBezTo>
                  <a:cubicBezTo>
                    <a:pt x="11106" y="37"/>
                    <a:pt x="11016" y="37"/>
                    <a:pt x="10973" y="37"/>
                  </a:cubicBezTo>
                  <a:cubicBezTo>
                    <a:pt x="10846" y="37"/>
                    <a:pt x="10714" y="15"/>
                    <a:pt x="10582" y="10"/>
                  </a:cubicBezTo>
                  <a:cubicBezTo>
                    <a:pt x="10500" y="7"/>
                    <a:pt x="10419" y="1"/>
                    <a:pt x="10337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3" name="Google Shape;2103;p45"/>
            <p:cNvGrpSpPr/>
            <p:nvPr/>
          </p:nvGrpSpPr>
          <p:grpSpPr>
            <a:xfrm rot="2476169" flipH="1">
              <a:off x="7333426" y="502355"/>
              <a:ext cx="1468694" cy="765362"/>
              <a:chOff x="341175" y="943925"/>
              <a:chExt cx="612050" cy="318950"/>
            </a:xfrm>
          </p:grpSpPr>
          <p:sp>
            <p:nvSpPr>
              <p:cNvPr id="2104" name="Google Shape;2104;p45"/>
              <p:cNvSpPr/>
              <p:nvPr/>
            </p:nvSpPr>
            <p:spPr>
              <a:xfrm>
                <a:off x="349775" y="1052175"/>
                <a:ext cx="19615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23" extrusionOk="0">
                    <a:moveTo>
                      <a:pt x="1996" y="2217"/>
                    </a:move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close/>
                    <a:moveTo>
                      <a:pt x="3163" y="2716"/>
                    </a:moveTo>
                    <a:lnTo>
                      <a:pt x="3163" y="2716"/>
                    </a:lnTo>
                    <a:cubicBezTo>
                      <a:pt x="3173" y="2731"/>
                      <a:pt x="3183" y="2745"/>
                      <a:pt x="3193" y="2757"/>
                    </a:cubicBezTo>
                    <a:cubicBezTo>
                      <a:pt x="3174" y="2731"/>
                      <a:pt x="3165" y="2719"/>
                      <a:pt x="3163" y="2716"/>
                    </a:cubicBezTo>
                    <a:close/>
                    <a:moveTo>
                      <a:pt x="2963" y="4226"/>
                    </a:moveTo>
                    <a:cubicBezTo>
                      <a:pt x="2964" y="4226"/>
                      <a:pt x="2965" y="4227"/>
                      <a:pt x="2965" y="4229"/>
                    </a:cubicBezTo>
                    <a:cubicBezTo>
                      <a:pt x="2958" y="4229"/>
                      <a:pt x="2960" y="4226"/>
                      <a:pt x="2963" y="4226"/>
                    </a:cubicBezTo>
                    <a:close/>
                    <a:moveTo>
                      <a:pt x="648" y="0"/>
                    </a:moveTo>
                    <a:cubicBezTo>
                      <a:pt x="581" y="0"/>
                      <a:pt x="517" y="13"/>
                      <a:pt x="461" y="42"/>
                    </a:cubicBezTo>
                    <a:cubicBezTo>
                      <a:pt x="281" y="111"/>
                      <a:pt x="176" y="349"/>
                      <a:pt x="133" y="582"/>
                    </a:cubicBezTo>
                    <a:cubicBezTo>
                      <a:pt x="1" y="1058"/>
                      <a:pt x="176" y="1550"/>
                      <a:pt x="408" y="1990"/>
                    </a:cubicBezTo>
                    <a:cubicBezTo>
                      <a:pt x="636" y="2434"/>
                      <a:pt x="932" y="2837"/>
                      <a:pt x="1197" y="3271"/>
                    </a:cubicBezTo>
                    <a:cubicBezTo>
                      <a:pt x="1679" y="4118"/>
                      <a:pt x="2240" y="4859"/>
                      <a:pt x="2886" y="5473"/>
                    </a:cubicBezTo>
                    <a:cubicBezTo>
                      <a:pt x="3029" y="5605"/>
                      <a:pt x="3182" y="5732"/>
                      <a:pt x="3336" y="5843"/>
                    </a:cubicBezTo>
                    <a:cubicBezTo>
                      <a:pt x="3685" y="6102"/>
                      <a:pt x="4029" y="6394"/>
                      <a:pt x="4410" y="6595"/>
                    </a:cubicBezTo>
                    <a:cubicBezTo>
                      <a:pt x="4770" y="6775"/>
                      <a:pt x="5151" y="6902"/>
                      <a:pt x="5511" y="7087"/>
                    </a:cubicBezTo>
                    <a:cubicBezTo>
                      <a:pt x="5670" y="7166"/>
                      <a:pt x="5813" y="7246"/>
                      <a:pt x="5961" y="7304"/>
                    </a:cubicBezTo>
                    <a:cubicBezTo>
                      <a:pt x="6157" y="7378"/>
                      <a:pt x="6390" y="7458"/>
                      <a:pt x="6649" y="7532"/>
                    </a:cubicBezTo>
                    <a:cubicBezTo>
                      <a:pt x="6977" y="7600"/>
                      <a:pt x="7311" y="7680"/>
                      <a:pt x="7634" y="7775"/>
                    </a:cubicBezTo>
                    <a:cubicBezTo>
                      <a:pt x="7708" y="7796"/>
                      <a:pt x="7782" y="7807"/>
                      <a:pt x="7845" y="7823"/>
                    </a:cubicBezTo>
                    <a:cubicBezTo>
                      <a:pt x="7755" y="7786"/>
                      <a:pt x="7660" y="7749"/>
                      <a:pt x="7570" y="7701"/>
                    </a:cubicBezTo>
                    <a:cubicBezTo>
                      <a:pt x="7205" y="7595"/>
                      <a:pt x="6855" y="7452"/>
                      <a:pt x="6495" y="7256"/>
                    </a:cubicBezTo>
                    <a:cubicBezTo>
                      <a:pt x="6289" y="7161"/>
                      <a:pt x="4712" y="6267"/>
                      <a:pt x="2695" y="3726"/>
                    </a:cubicBezTo>
                    <a:cubicBezTo>
                      <a:pt x="2547" y="3594"/>
                      <a:pt x="2415" y="3467"/>
                      <a:pt x="2309" y="3355"/>
                    </a:cubicBezTo>
                    <a:cubicBezTo>
                      <a:pt x="2044" y="3070"/>
                      <a:pt x="1896" y="2884"/>
                      <a:pt x="1896" y="2884"/>
                    </a:cubicBezTo>
                    <a:lnTo>
                      <a:pt x="1896" y="2884"/>
                    </a:lnTo>
                    <a:cubicBezTo>
                      <a:pt x="1896" y="2884"/>
                      <a:pt x="2102" y="2969"/>
                      <a:pt x="2425" y="3175"/>
                    </a:cubicBezTo>
                    <a:cubicBezTo>
                      <a:pt x="2584" y="3276"/>
                      <a:pt x="2769" y="3408"/>
                      <a:pt x="2976" y="3551"/>
                    </a:cubicBezTo>
                    <a:cubicBezTo>
                      <a:pt x="3293" y="3811"/>
                      <a:pt x="3373" y="3911"/>
                      <a:pt x="3452" y="3922"/>
                    </a:cubicBezTo>
                    <a:cubicBezTo>
                      <a:pt x="3489" y="3938"/>
                      <a:pt x="3510" y="4022"/>
                      <a:pt x="3558" y="4043"/>
                    </a:cubicBezTo>
                    <a:cubicBezTo>
                      <a:pt x="3553" y="4028"/>
                      <a:pt x="3304" y="3620"/>
                      <a:pt x="3298" y="3615"/>
                    </a:cubicBezTo>
                    <a:cubicBezTo>
                      <a:pt x="3113" y="3361"/>
                      <a:pt x="2933" y="3138"/>
                      <a:pt x="2769" y="2953"/>
                    </a:cubicBezTo>
                    <a:cubicBezTo>
                      <a:pt x="2351" y="2479"/>
                      <a:pt x="2016" y="2235"/>
                      <a:pt x="1997" y="2218"/>
                    </a:cubicBezTo>
                    <a:lnTo>
                      <a:pt x="1997" y="2218"/>
                    </a:lnTo>
                    <a:cubicBezTo>
                      <a:pt x="2017" y="2231"/>
                      <a:pt x="2385" y="2359"/>
                      <a:pt x="2886" y="2763"/>
                    </a:cubicBezTo>
                    <a:cubicBezTo>
                      <a:pt x="3055" y="2905"/>
                      <a:pt x="3235" y="3091"/>
                      <a:pt x="3420" y="3302"/>
                    </a:cubicBezTo>
                    <a:cubicBezTo>
                      <a:pt x="3500" y="3355"/>
                      <a:pt x="3838" y="3747"/>
                      <a:pt x="3923" y="3811"/>
                    </a:cubicBezTo>
                    <a:cubicBezTo>
                      <a:pt x="3722" y="3313"/>
                      <a:pt x="3373" y="2995"/>
                      <a:pt x="3240" y="2821"/>
                    </a:cubicBezTo>
                    <a:cubicBezTo>
                      <a:pt x="3228" y="2809"/>
                      <a:pt x="3161" y="2716"/>
                      <a:pt x="3162" y="2716"/>
                    </a:cubicBezTo>
                    <a:lnTo>
                      <a:pt x="3162" y="2716"/>
                    </a:lnTo>
                    <a:cubicBezTo>
                      <a:pt x="3162" y="2716"/>
                      <a:pt x="3162" y="2716"/>
                      <a:pt x="3163" y="2716"/>
                    </a:cubicBezTo>
                    <a:lnTo>
                      <a:pt x="3163" y="2716"/>
                    </a:lnTo>
                    <a:cubicBezTo>
                      <a:pt x="3124" y="2664"/>
                      <a:pt x="3081" y="2607"/>
                      <a:pt x="3081" y="2598"/>
                    </a:cubicBezTo>
                    <a:cubicBezTo>
                      <a:pt x="3060" y="2583"/>
                      <a:pt x="3044" y="2567"/>
                      <a:pt x="3023" y="2545"/>
                    </a:cubicBezTo>
                    <a:cubicBezTo>
                      <a:pt x="2637" y="2196"/>
                      <a:pt x="2293" y="1953"/>
                      <a:pt x="2049" y="1799"/>
                    </a:cubicBezTo>
                    <a:cubicBezTo>
                      <a:pt x="1806" y="1646"/>
                      <a:pt x="1652" y="1587"/>
                      <a:pt x="1652" y="1587"/>
                    </a:cubicBezTo>
                    <a:lnTo>
                      <a:pt x="1652" y="1587"/>
                    </a:lnTo>
                    <a:cubicBezTo>
                      <a:pt x="1652" y="1587"/>
                      <a:pt x="1795" y="1614"/>
                      <a:pt x="2055" y="1720"/>
                    </a:cubicBezTo>
                    <a:cubicBezTo>
                      <a:pt x="2314" y="1831"/>
                      <a:pt x="2684" y="2027"/>
                      <a:pt x="3103" y="2344"/>
                    </a:cubicBezTo>
                    <a:cubicBezTo>
                      <a:pt x="3500" y="2646"/>
                      <a:pt x="3955" y="3064"/>
                      <a:pt x="4384" y="3599"/>
                    </a:cubicBezTo>
                    <a:cubicBezTo>
                      <a:pt x="4399" y="3615"/>
                      <a:pt x="4405" y="3620"/>
                      <a:pt x="4426" y="3631"/>
                    </a:cubicBezTo>
                    <a:cubicBezTo>
                      <a:pt x="4823" y="4096"/>
                      <a:pt x="5336" y="4758"/>
                      <a:pt x="5670" y="5134"/>
                    </a:cubicBezTo>
                    <a:cubicBezTo>
                      <a:pt x="5559" y="4885"/>
                      <a:pt x="5294" y="4504"/>
                      <a:pt x="4987" y="4102"/>
                    </a:cubicBezTo>
                    <a:cubicBezTo>
                      <a:pt x="4844" y="3885"/>
                      <a:pt x="4685" y="3668"/>
                      <a:pt x="4500" y="3472"/>
                    </a:cubicBezTo>
                    <a:lnTo>
                      <a:pt x="4357" y="3313"/>
                    </a:lnTo>
                    <a:cubicBezTo>
                      <a:pt x="3923" y="2784"/>
                      <a:pt x="3484" y="2307"/>
                      <a:pt x="3230" y="2053"/>
                    </a:cubicBezTo>
                    <a:cubicBezTo>
                      <a:pt x="2965" y="1773"/>
                      <a:pt x="2706" y="1476"/>
                      <a:pt x="2441" y="1190"/>
                    </a:cubicBezTo>
                    <a:cubicBezTo>
                      <a:pt x="2383" y="1138"/>
                      <a:pt x="2319" y="1085"/>
                      <a:pt x="2261" y="1026"/>
                    </a:cubicBezTo>
                    <a:cubicBezTo>
                      <a:pt x="1890" y="693"/>
                      <a:pt x="1520" y="349"/>
                      <a:pt x="1091" y="132"/>
                    </a:cubicBezTo>
                    <a:cubicBezTo>
                      <a:pt x="947" y="56"/>
                      <a:pt x="789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5"/>
              <p:cNvSpPr/>
              <p:nvPr/>
            </p:nvSpPr>
            <p:spPr>
              <a:xfrm>
                <a:off x="748750" y="1052400"/>
                <a:ext cx="1960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825" extrusionOk="0">
                    <a:moveTo>
                      <a:pt x="4858" y="4217"/>
                    </a:moveTo>
                    <a:cubicBezTo>
                      <a:pt x="4859" y="4217"/>
                      <a:pt x="4858" y="4220"/>
                      <a:pt x="4854" y="4220"/>
                    </a:cubicBezTo>
                    <a:cubicBezTo>
                      <a:pt x="4856" y="4218"/>
                      <a:pt x="4857" y="4217"/>
                      <a:pt x="4858" y="4217"/>
                    </a:cubicBezTo>
                    <a:close/>
                    <a:moveTo>
                      <a:pt x="7190" y="0"/>
                    </a:moveTo>
                    <a:cubicBezTo>
                      <a:pt x="7047" y="0"/>
                      <a:pt x="6884" y="55"/>
                      <a:pt x="6739" y="128"/>
                    </a:cubicBezTo>
                    <a:cubicBezTo>
                      <a:pt x="6305" y="350"/>
                      <a:pt x="5934" y="684"/>
                      <a:pt x="5569" y="1023"/>
                    </a:cubicBezTo>
                    <a:cubicBezTo>
                      <a:pt x="5511" y="1081"/>
                      <a:pt x="5452" y="1134"/>
                      <a:pt x="5389" y="1187"/>
                    </a:cubicBezTo>
                    <a:cubicBezTo>
                      <a:pt x="5124" y="1473"/>
                      <a:pt x="4870" y="1769"/>
                      <a:pt x="4606" y="2050"/>
                    </a:cubicBezTo>
                    <a:cubicBezTo>
                      <a:pt x="4352" y="2309"/>
                      <a:pt x="3917" y="2791"/>
                      <a:pt x="3473" y="3315"/>
                    </a:cubicBezTo>
                    <a:cubicBezTo>
                      <a:pt x="3425" y="3368"/>
                      <a:pt x="3378" y="3410"/>
                      <a:pt x="3335" y="3473"/>
                    </a:cubicBezTo>
                    <a:cubicBezTo>
                      <a:pt x="3155" y="3664"/>
                      <a:pt x="2991" y="3881"/>
                      <a:pt x="2843" y="4098"/>
                    </a:cubicBezTo>
                    <a:cubicBezTo>
                      <a:pt x="2531" y="4506"/>
                      <a:pt x="2277" y="4881"/>
                      <a:pt x="2160" y="5130"/>
                    </a:cubicBezTo>
                    <a:cubicBezTo>
                      <a:pt x="2488" y="4754"/>
                      <a:pt x="3002" y="4098"/>
                      <a:pt x="3404" y="3632"/>
                    </a:cubicBezTo>
                    <a:cubicBezTo>
                      <a:pt x="3420" y="3622"/>
                      <a:pt x="3431" y="3611"/>
                      <a:pt x="3446" y="3595"/>
                    </a:cubicBezTo>
                    <a:cubicBezTo>
                      <a:pt x="3875" y="3055"/>
                      <a:pt x="4325" y="2637"/>
                      <a:pt x="4727" y="2341"/>
                    </a:cubicBezTo>
                    <a:cubicBezTo>
                      <a:pt x="5145" y="2028"/>
                      <a:pt x="5516" y="1827"/>
                      <a:pt x="5775" y="1716"/>
                    </a:cubicBezTo>
                    <a:cubicBezTo>
                      <a:pt x="6035" y="1610"/>
                      <a:pt x="6178" y="1584"/>
                      <a:pt x="6178" y="1584"/>
                    </a:cubicBezTo>
                    <a:lnTo>
                      <a:pt x="6178" y="1584"/>
                    </a:lnTo>
                    <a:cubicBezTo>
                      <a:pt x="6178" y="1584"/>
                      <a:pt x="6024" y="1647"/>
                      <a:pt x="5781" y="1795"/>
                    </a:cubicBezTo>
                    <a:cubicBezTo>
                      <a:pt x="5537" y="1944"/>
                      <a:pt x="5193" y="2187"/>
                      <a:pt x="4807" y="2547"/>
                    </a:cubicBezTo>
                    <a:cubicBezTo>
                      <a:pt x="4796" y="2563"/>
                      <a:pt x="4770" y="2579"/>
                      <a:pt x="4749" y="2600"/>
                    </a:cubicBezTo>
                    <a:cubicBezTo>
                      <a:pt x="4749" y="2605"/>
                      <a:pt x="4701" y="2664"/>
                      <a:pt x="4664" y="2716"/>
                    </a:cubicBezTo>
                    <a:cubicBezTo>
                      <a:pt x="4664" y="2716"/>
                      <a:pt x="4664" y="2716"/>
                      <a:pt x="4664" y="2716"/>
                    </a:cubicBezTo>
                    <a:lnTo>
                      <a:pt x="4664" y="2716"/>
                    </a:lnTo>
                    <a:cubicBezTo>
                      <a:pt x="4665" y="2716"/>
                      <a:pt x="4595" y="2807"/>
                      <a:pt x="4590" y="2817"/>
                    </a:cubicBezTo>
                    <a:cubicBezTo>
                      <a:pt x="4457" y="3002"/>
                      <a:pt x="4108" y="3315"/>
                      <a:pt x="3907" y="3807"/>
                    </a:cubicBezTo>
                    <a:cubicBezTo>
                      <a:pt x="3997" y="3749"/>
                      <a:pt x="4330" y="3352"/>
                      <a:pt x="4410" y="3299"/>
                    </a:cubicBezTo>
                    <a:cubicBezTo>
                      <a:pt x="4590" y="3087"/>
                      <a:pt x="4775" y="2907"/>
                      <a:pt x="4950" y="2764"/>
                    </a:cubicBezTo>
                    <a:cubicBezTo>
                      <a:pt x="5451" y="2341"/>
                      <a:pt x="5821" y="2219"/>
                      <a:pt x="5833" y="2214"/>
                    </a:cubicBezTo>
                    <a:lnTo>
                      <a:pt x="5833" y="2214"/>
                    </a:lnTo>
                    <a:cubicBezTo>
                      <a:pt x="5822" y="2222"/>
                      <a:pt x="5488" y="2471"/>
                      <a:pt x="5061" y="2949"/>
                    </a:cubicBezTo>
                    <a:cubicBezTo>
                      <a:pt x="4897" y="3135"/>
                      <a:pt x="4717" y="3352"/>
                      <a:pt x="4531" y="3611"/>
                    </a:cubicBezTo>
                    <a:cubicBezTo>
                      <a:pt x="4526" y="3616"/>
                      <a:pt x="4277" y="4024"/>
                      <a:pt x="4272" y="4040"/>
                    </a:cubicBezTo>
                    <a:cubicBezTo>
                      <a:pt x="4320" y="4019"/>
                      <a:pt x="4341" y="3934"/>
                      <a:pt x="4378" y="3923"/>
                    </a:cubicBezTo>
                    <a:cubicBezTo>
                      <a:pt x="4457" y="3902"/>
                      <a:pt x="4537" y="3807"/>
                      <a:pt x="4854" y="3553"/>
                    </a:cubicBezTo>
                    <a:cubicBezTo>
                      <a:pt x="5061" y="3405"/>
                      <a:pt x="5246" y="3272"/>
                      <a:pt x="5405" y="3172"/>
                    </a:cubicBezTo>
                    <a:cubicBezTo>
                      <a:pt x="5722" y="2965"/>
                      <a:pt x="5934" y="2881"/>
                      <a:pt x="5934" y="2881"/>
                    </a:cubicBezTo>
                    <a:lnTo>
                      <a:pt x="5934" y="2881"/>
                    </a:lnTo>
                    <a:cubicBezTo>
                      <a:pt x="5934" y="2881"/>
                      <a:pt x="5786" y="3066"/>
                      <a:pt x="5521" y="3352"/>
                    </a:cubicBezTo>
                    <a:cubicBezTo>
                      <a:pt x="5415" y="3458"/>
                      <a:pt x="5283" y="3590"/>
                      <a:pt x="5135" y="3722"/>
                    </a:cubicBezTo>
                    <a:cubicBezTo>
                      <a:pt x="3124" y="6263"/>
                      <a:pt x="1541" y="7157"/>
                      <a:pt x="1334" y="7258"/>
                    </a:cubicBezTo>
                    <a:cubicBezTo>
                      <a:pt x="980" y="7438"/>
                      <a:pt x="625" y="7591"/>
                      <a:pt x="276" y="7703"/>
                    </a:cubicBezTo>
                    <a:cubicBezTo>
                      <a:pt x="175" y="7750"/>
                      <a:pt x="91" y="7793"/>
                      <a:pt x="1" y="7824"/>
                    </a:cubicBezTo>
                    <a:cubicBezTo>
                      <a:pt x="69" y="7803"/>
                      <a:pt x="138" y="7798"/>
                      <a:pt x="212" y="7777"/>
                    </a:cubicBezTo>
                    <a:cubicBezTo>
                      <a:pt x="535" y="7687"/>
                      <a:pt x="874" y="7597"/>
                      <a:pt x="1197" y="7533"/>
                    </a:cubicBezTo>
                    <a:cubicBezTo>
                      <a:pt x="1456" y="7459"/>
                      <a:pt x="1684" y="7374"/>
                      <a:pt x="1885" y="7306"/>
                    </a:cubicBezTo>
                    <a:cubicBezTo>
                      <a:pt x="2028" y="7247"/>
                      <a:pt x="2176" y="7163"/>
                      <a:pt x="2335" y="7089"/>
                    </a:cubicBezTo>
                    <a:cubicBezTo>
                      <a:pt x="2689" y="6903"/>
                      <a:pt x="3076" y="6776"/>
                      <a:pt x="3431" y="6602"/>
                    </a:cubicBezTo>
                    <a:cubicBezTo>
                      <a:pt x="3817" y="6400"/>
                      <a:pt x="4161" y="6104"/>
                      <a:pt x="4510" y="5845"/>
                    </a:cubicBezTo>
                    <a:cubicBezTo>
                      <a:pt x="4664" y="5739"/>
                      <a:pt x="4817" y="5607"/>
                      <a:pt x="4960" y="5474"/>
                    </a:cubicBezTo>
                    <a:cubicBezTo>
                      <a:pt x="5595" y="4860"/>
                      <a:pt x="6167" y="4119"/>
                      <a:pt x="6649" y="3272"/>
                    </a:cubicBezTo>
                    <a:cubicBezTo>
                      <a:pt x="6913" y="2844"/>
                      <a:pt x="7210" y="2431"/>
                      <a:pt x="7437" y="1997"/>
                    </a:cubicBezTo>
                    <a:cubicBezTo>
                      <a:pt x="7660" y="1552"/>
                      <a:pt x="7840" y="1060"/>
                      <a:pt x="7713" y="589"/>
                    </a:cubicBezTo>
                    <a:cubicBezTo>
                      <a:pt x="7649" y="340"/>
                      <a:pt x="7543" y="107"/>
                      <a:pt x="7369" y="38"/>
                    </a:cubicBezTo>
                    <a:cubicBezTo>
                      <a:pt x="7316" y="12"/>
                      <a:pt x="7255" y="0"/>
                      <a:pt x="7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>
                <a:off x="477075" y="1140950"/>
                <a:ext cx="339850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3594" h="4500" extrusionOk="0">
                    <a:moveTo>
                      <a:pt x="96" y="0"/>
                    </a:moveTo>
                    <a:cubicBezTo>
                      <a:pt x="75" y="11"/>
                      <a:pt x="54" y="16"/>
                      <a:pt x="43" y="27"/>
                    </a:cubicBezTo>
                    <a:cubicBezTo>
                      <a:pt x="22" y="37"/>
                      <a:pt x="17" y="48"/>
                      <a:pt x="1" y="53"/>
                    </a:cubicBezTo>
                    <a:cubicBezTo>
                      <a:pt x="86" y="127"/>
                      <a:pt x="181" y="223"/>
                      <a:pt x="287" y="307"/>
                    </a:cubicBezTo>
                    <a:cubicBezTo>
                      <a:pt x="763" y="715"/>
                      <a:pt x="1462" y="1233"/>
                      <a:pt x="2266" y="1773"/>
                    </a:cubicBezTo>
                    <a:cubicBezTo>
                      <a:pt x="2372" y="1847"/>
                      <a:pt x="2467" y="1916"/>
                      <a:pt x="2573" y="1985"/>
                    </a:cubicBezTo>
                    <a:cubicBezTo>
                      <a:pt x="3251" y="2446"/>
                      <a:pt x="3870" y="2843"/>
                      <a:pt x="4336" y="3134"/>
                    </a:cubicBezTo>
                    <a:cubicBezTo>
                      <a:pt x="4870" y="3467"/>
                      <a:pt x="5204" y="3674"/>
                      <a:pt x="5188" y="3705"/>
                    </a:cubicBezTo>
                    <a:cubicBezTo>
                      <a:pt x="5186" y="3710"/>
                      <a:pt x="5179" y="3712"/>
                      <a:pt x="5169" y="3712"/>
                    </a:cubicBezTo>
                    <a:cubicBezTo>
                      <a:pt x="5083" y="3712"/>
                      <a:pt x="4735" y="3562"/>
                      <a:pt x="4235" y="3298"/>
                    </a:cubicBezTo>
                    <a:cubicBezTo>
                      <a:pt x="3674" y="3001"/>
                      <a:pt x="2912" y="2551"/>
                      <a:pt x="2107" y="2006"/>
                    </a:cubicBezTo>
                    <a:cubicBezTo>
                      <a:pt x="1372" y="1503"/>
                      <a:pt x="737" y="1006"/>
                      <a:pt x="287" y="577"/>
                    </a:cubicBezTo>
                    <a:lnTo>
                      <a:pt x="287" y="577"/>
                    </a:lnTo>
                    <a:cubicBezTo>
                      <a:pt x="313" y="609"/>
                      <a:pt x="334" y="651"/>
                      <a:pt x="350" y="678"/>
                    </a:cubicBezTo>
                    <a:cubicBezTo>
                      <a:pt x="414" y="768"/>
                      <a:pt x="472" y="863"/>
                      <a:pt x="535" y="942"/>
                    </a:cubicBezTo>
                    <a:cubicBezTo>
                      <a:pt x="657" y="1080"/>
                      <a:pt x="784" y="1212"/>
                      <a:pt x="901" y="1345"/>
                    </a:cubicBezTo>
                    <a:cubicBezTo>
                      <a:pt x="1102" y="1530"/>
                      <a:pt x="1287" y="1731"/>
                      <a:pt x="1483" y="1922"/>
                    </a:cubicBezTo>
                    <a:cubicBezTo>
                      <a:pt x="1663" y="2080"/>
                      <a:pt x="1848" y="2234"/>
                      <a:pt x="2039" y="2377"/>
                    </a:cubicBezTo>
                    <a:cubicBezTo>
                      <a:pt x="2441" y="2684"/>
                      <a:pt x="2875" y="2948"/>
                      <a:pt x="3314" y="3213"/>
                    </a:cubicBezTo>
                    <a:lnTo>
                      <a:pt x="3992" y="3610"/>
                    </a:lnTo>
                    <a:cubicBezTo>
                      <a:pt x="4145" y="3690"/>
                      <a:pt x="4283" y="3779"/>
                      <a:pt x="4426" y="3864"/>
                    </a:cubicBezTo>
                    <a:lnTo>
                      <a:pt x="4421" y="3838"/>
                    </a:lnTo>
                    <a:lnTo>
                      <a:pt x="4421" y="3838"/>
                    </a:lnTo>
                    <a:cubicBezTo>
                      <a:pt x="4955" y="4102"/>
                      <a:pt x="5654" y="4494"/>
                      <a:pt x="6697" y="4499"/>
                    </a:cubicBezTo>
                    <a:cubicBezTo>
                      <a:pt x="6765" y="4499"/>
                      <a:pt x="6829" y="4499"/>
                      <a:pt x="6887" y="4494"/>
                    </a:cubicBezTo>
                    <a:lnTo>
                      <a:pt x="6924" y="4494"/>
                    </a:lnTo>
                    <a:cubicBezTo>
                      <a:pt x="6961" y="4494"/>
                      <a:pt x="7009" y="4489"/>
                      <a:pt x="7057" y="4489"/>
                    </a:cubicBezTo>
                    <a:cubicBezTo>
                      <a:pt x="7099" y="4489"/>
                      <a:pt x="7147" y="4483"/>
                      <a:pt x="7194" y="4473"/>
                    </a:cubicBezTo>
                    <a:cubicBezTo>
                      <a:pt x="8020" y="4393"/>
                      <a:pt x="8465" y="4198"/>
                      <a:pt x="8883" y="3986"/>
                    </a:cubicBezTo>
                    <a:cubicBezTo>
                      <a:pt x="8920" y="3965"/>
                      <a:pt x="8951" y="3944"/>
                      <a:pt x="8994" y="3928"/>
                    </a:cubicBezTo>
                    <a:lnTo>
                      <a:pt x="9015" y="3917"/>
                    </a:lnTo>
                    <a:lnTo>
                      <a:pt x="9163" y="3864"/>
                    </a:lnTo>
                    <a:cubicBezTo>
                      <a:pt x="9311" y="3779"/>
                      <a:pt x="9449" y="3690"/>
                      <a:pt x="9603" y="3610"/>
                    </a:cubicBezTo>
                    <a:lnTo>
                      <a:pt x="10275" y="3213"/>
                    </a:lnTo>
                    <a:cubicBezTo>
                      <a:pt x="10725" y="2948"/>
                      <a:pt x="11159" y="2684"/>
                      <a:pt x="11556" y="2377"/>
                    </a:cubicBezTo>
                    <a:cubicBezTo>
                      <a:pt x="11746" y="2234"/>
                      <a:pt x="11931" y="2080"/>
                      <a:pt x="12111" y="1922"/>
                    </a:cubicBezTo>
                    <a:cubicBezTo>
                      <a:pt x="12307" y="1731"/>
                      <a:pt x="12498" y="1530"/>
                      <a:pt x="12694" y="1345"/>
                    </a:cubicBezTo>
                    <a:cubicBezTo>
                      <a:pt x="12704" y="1334"/>
                      <a:pt x="12710" y="1318"/>
                      <a:pt x="12725" y="1308"/>
                    </a:cubicBezTo>
                    <a:lnTo>
                      <a:pt x="12747" y="1286"/>
                    </a:lnTo>
                    <a:cubicBezTo>
                      <a:pt x="12752" y="1281"/>
                      <a:pt x="12757" y="1271"/>
                      <a:pt x="12757" y="1265"/>
                    </a:cubicBezTo>
                    <a:cubicBezTo>
                      <a:pt x="12858" y="1159"/>
                      <a:pt x="12958" y="1054"/>
                      <a:pt x="13048" y="942"/>
                    </a:cubicBezTo>
                    <a:cubicBezTo>
                      <a:pt x="13107" y="858"/>
                      <a:pt x="13170" y="768"/>
                      <a:pt x="13234" y="678"/>
                    </a:cubicBezTo>
                    <a:cubicBezTo>
                      <a:pt x="13260" y="646"/>
                      <a:pt x="13281" y="604"/>
                      <a:pt x="13302" y="577"/>
                    </a:cubicBezTo>
                    <a:lnTo>
                      <a:pt x="13302" y="577"/>
                    </a:lnTo>
                    <a:cubicBezTo>
                      <a:pt x="12852" y="1006"/>
                      <a:pt x="12217" y="1509"/>
                      <a:pt x="11482" y="2006"/>
                    </a:cubicBezTo>
                    <a:cubicBezTo>
                      <a:pt x="10682" y="2557"/>
                      <a:pt x="9920" y="3007"/>
                      <a:pt x="9348" y="3298"/>
                    </a:cubicBezTo>
                    <a:cubicBezTo>
                      <a:pt x="8844" y="3564"/>
                      <a:pt x="8494" y="3711"/>
                      <a:pt x="8413" y="3711"/>
                    </a:cubicBezTo>
                    <a:cubicBezTo>
                      <a:pt x="8404" y="3711"/>
                      <a:pt x="8398" y="3709"/>
                      <a:pt x="8396" y="3705"/>
                    </a:cubicBezTo>
                    <a:cubicBezTo>
                      <a:pt x="8385" y="3674"/>
                      <a:pt x="8713" y="3467"/>
                      <a:pt x="9258" y="3134"/>
                    </a:cubicBezTo>
                    <a:cubicBezTo>
                      <a:pt x="9719" y="2843"/>
                      <a:pt x="10344" y="2446"/>
                      <a:pt x="11016" y="1985"/>
                    </a:cubicBezTo>
                    <a:cubicBezTo>
                      <a:pt x="11122" y="1922"/>
                      <a:pt x="11222" y="1847"/>
                      <a:pt x="11328" y="1773"/>
                    </a:cubicBezTo>
                    <a:cubicBezTo>
                      <a:pt x="12122" y="1233"/>
                      <a:pt x="12826" y="709"/>
                      <a:pt x="13308" y="307"/>
                    </a:cubicBezTo>
                    <a:cubicBezTo>
                      <a:pt x="13414" y="212"/>
                      <a:pt x="13514" y="127"/>
                      <a:pt x="13594" y="53"/>
                    </a:cubicBezTo>
                    <a:cubicBezTo>
                      <a:pt x="13578" y="48"/>
                      <a:pt x="13572" y="37"/>
                      <a:pt x="13551" y="27"/>
                    </a:cubicBezTo>
                    <a:cubicBezTo>
                      <a:pt x="13530" y="16"/>
                      <a:pt x="13514" y="11"/>
                      <a:pt x="13498" y="0"/>
                    </a:cubicBezTo>
                    <a:cubicBezTo>
                      <a:pt x="13308" y="11"/>
                      <a:pt x="13064" y="69"/>
                      <a:pt x="12778" y="180"/>
                    </a:cubicBezTo>
                    <a:cubicBezTo>
                      <a:pt x="12710" y="212"/>
                      <a:pt x="12641" y="238"/>
                      <a:pt x="12561" y="260"/>
                    </a:cubicBezTo>
                    <a:lnTo>
                      <a:pt x="12567" y="265"/>
                    </a:lnTo>
                    <a:cubicBezTo>
                      <a:pt x="12302" y="365"/>
                      <a:pt x="12069" y="498"/>
                      <a:pt x="11857" y="604"/>
                    </a:cubicBezTo>
                    <a:cubicBezTo>
                      <a:pt x="11651" y="725"/>
                      <a:pt x="11466" y="831"/>
                      <a:pt x="11317" y="916"/>
                    </a:cubicBezTo>
                    <a:cubicBezTo>
                      <a:pt x="11010" y="1096"/>
                      <a:pt x="10820" y="1191"/>
                      <a:pt x="10820" y="1191"/>
                    </a:cubicBezTo>
                    <a:cubicBezTo>
                      <a:pt x="10820" y="1191"/>
                      <a:pt x="10936" y="1001"/>
                      <a:pt x="11212" y="736"/>
                    </a:cubicBezTo>
                    <a:cubicBezTo>
                      <a:pt x="11344" y="604"/>
                      <a:pt x="11513" y="461"/>
                      <a:pt x="11725" y="328"/>
                    </a:cubicBezTo>
                    <a:cubicBezTo>
                      <a:pt x="11730" y="318"/>
                      <a:pt x="11741" y="312"/>
                      <a:pt x="11746" y="312"/>
                    </a:cubicBezTo>
                    <a:cubicBezTo>
                      <a:pt x="11662" y="307"/>
                      <a:pt x="11566" y="291"/>
                      <a:pt x="11487" y="281"/>
                    </a:cubicBezTo>
                    <a:cubicBezTo>
                      <a:pt x="11343" y="255"/>
                      <a:pt x="11204" y="241"/>
                      <a:pt x="11061" y="241"/>
                    </a:cubicBezTo>
                    <a:cubicBezTo>
                      <a:pt x="10968" y="241"/>
                      <a:pt x="10873" y="247"/>
                      <a:pt x="10772" y="260"/>
                    </a:cubicBezTo>
                    <a:cubicBezTo>
                      <a:pt x="10529" y="286"/>
                      <a:pt x="10285" y="365"/>
                      <a:pt x="10031" y="471"/>
                    </a:cubicBezTo>
                    <a:cubicBezTo>
                      <a:pt x="9782" y="572"/>
                      <a:pt x="9534" y="688"/>
                      <a:pt x="9290" y="784"/>
                    </a:cubicBezTo>
                    <a:cubicBezTo>
                      <a:pt x="9047" y="884"/>
                      <a:pt x="8793" y="953"/>
                      <a:pt x="8549" y="1001"/>
                    </a:cubicBezTo>
                    <a:cubicBezTo>
                      <a:pt x="8267" y="1047"/>
                      <a:pt x="7999" y="1062"/>
                      <a:pt x="7753" y="1062"/>
                    </a:cubicBezTo>
                    <a:cubicBezTo>
                      <a:pt x="7574" y="1062"/>
                      <a:pt x="7406" y="1054"/>
                      <a:pt x="7252" y="1043"/>
                    </a:cubicBezTo>
                    <a:lnTo>
                      <a:pt x="6395" y="1032"/>
                    </a:lnTo>
                    <a:cubicBezTo>
                      <a:pt x="6379" y="1032"/>
                      <a:pt x="6368" y="1032"/>
                      <a:pt x="6347" y="1043"/>
                    </a:cubicBezTo>
                    <a:cubicBezTo>
                      <a:pt x="6197" y="1056"/>
                      <a:pt x="6032" y="1065"/>
                      <a:pt x="5857" y="1065"/>
                    </a:cubicBezTo>
                    <a:cubicBezTo>
                      <a:pt x="5608" y="1065"/>
                      <a:pt x="5336" y="1047"/>
                      <a:pt x="5050" y="1001"/>
                    </a:cubicBezTo>
                    <a:cubicBezTo>
                      <a:pt x="4807" y="953"/>
                      <a:pt x="4553" y="884"/>
                      <a:pt x="4309" y="784"/>
                    </a:cubicBezTo>
                    <a:cubicBezTo>
                      <a:pt x="4066" y="683"/>
                      <a:pt x="3817" y="567"/>
                      <a:pt x="3568" y="471"/>
                    </a:cubicBezTo>
                    <a:cubicBezTo>
                      <a:pt x="3314" y="365"/>
                      <a:pt x="3071" y="291"/>
                      <a:pt x="2827" y="260"/>
                    </a:cubicBezTo>
                    <a:cubicBezTo>
                      <a:pt x="2731" y="247"/>
                      <a:pt x="2637" y="241"/>
                      <a:pt x="2543" y="241"/>
                    </a:cubicBezTo>
                    <a:cubicBezTo>
                      <a:pt x="2399" y="241"/>
                      <a:pt x="2257" y="255"/>
                      <a:pt x="2113" y="281"/>
                    </a:cubicBezTo>
                    <a:cubicBezTo>
                      <a:pt x="2028" y="291"/>
                      <a:pt x="1938" y="307"/>
                      <a:pt x="1853" y="312"/>
                    </a:cubicBezTo>
                    <a:cubicBezTo>
                      <a:pt x="1859" y="312"/>
                      <a:pt x="1869" y="318"/>
                      <a:pt x="1875" y="328"/>
                    </a:cubicBezTo>
                    <a:cubicBezTo>
                      <a:pt x="2086" y="461"/>
                      <a:pt x="2256" y="598"/>
                      <a:pt x="2388" y="736"/>
                    </a:cubicBezTo>
                    <a:cubicBezTo>
                      <a:pt x="2663" y="1001"/>
                      <a:pt x="2780" y="1191"/>
                      <a:pt x="2780" y="1191"/>
                    </a:cubicBezTo>
                    <a:cubicBezTo>
                      <a:pt x="2780" y="1191"/>
                      <a:pt x="2589" y="1096"/>
                      <a:pt x="2282" y="916"/>
                    </a:cubicBezTo>
                    <a:cubicBezTo>
                      <a:pt x="2134" y="831"/>
                      <a:pt x="1949" y="725"/>
                      <a:pt x="1742" y="604"/>
                    </a:cubicBezTo>
                    <a:cubicBezTo>
                      <a:pt x="1531" y="498"/>
                      <a:pt x="1298" y="365"/>
                      <a:pt x="1033" y="265"/>
                    </a:cubicBezTo>
                    <a:lnTo>
                      <a:pt x="1038" y="260"/>
                    </a:lnTo>
                    <a:cubicBezTo>
                      <a:pt x="959" y="233"/>
                      <a:pt x="890" y="212"/>
                      <a:pt x="816" y="180"/>
                    </a:cubicBezTo>
                    <a:cubicBezTo>
                      <a:pt x="530" y="69"/>
                      <a:pt x="287" y="16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>
                <a:off x="667775" y="1106650"/>
                <a:ext cx="8312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2140" extrusionOk="0">
                    <a:moveTo>
                      <a:pt x="1900" y="1769"/>
                    </a:moveTo>
                    <a:cubicBezTo>
                      <a:pt x="1895" y="1769"/>
                      <a:pt x="1895" y="1769"/>
                      <a:pt x="1885" y="1774"/>
                    </a:cubicBezTo>
                    <a:cubicBezTo>
                      <a:pt x="1895" y="1774"/>
                      <a:pt x="1900" y="1774"/>
                      <a:pt x="1900" y="1769"/>
                    </a:cubicBezTo>
                    <a:close/>
                    <a:moveTo>
                      <a:pt x="1636" y="1"/>
                    </a:moveTo>
                    <a:cubicBezTo>
                      <a:pt x="1438" y="1"/>
                      <a:pt x="1222" y="4"/>
                      <a:pt x="995" y="22"/>
                    </a:cubicBezTo>
                    <a:cubicBezTo>
                      <a:pt x="704" y="49"/>
                      <a:pt x="387" y="102"/>
                      <a:pt x="80" y="234"/>
                    </a:cubicBezTo>
                    <a:cubicBezTo>
                      <a:pt x="122" y="329"/>
                      <a:pt x="154" y="414"/>
                      <a:pt x="180" y="504"/>
                    </a:cubicBezTo>
                    <a:cubicBezTo>
                      <a:pt x="307" y="901"/>
                      <a:pt x="334" y="1288"/>
                      <a:pt x="270" y="1600"/>
                    </a:cubicBezTo>
                    <a:cubicBezTo>
                      <a:pt x="244" y="1759"/>
                      <a:pt x="201" y="1896"/>
                      <a:pt x="122" y="2007"/>
                    </a:cubicBezTo>
                    <a:cubicBezTo>
                      <a:pt x="85" y="2060"/>
                      <a:pt x="43" y="2108"/>
                      <a:pt x="0" y="2140"/>
                    </a:cubicBezTo>
                    <a:cubicBezTo>
                      <a:pt x="138" y="2124"/>
                      <a:pt x="281" y="2108"/>
                      <a:pt x="402" y="2092"/>
                    </a:cubicBezTo>
                    <a:cubicBezTo>
                      <a:pt x="762" y="2050"/>
                      <a:pt x="1112" y="1986"/>
                      <a:pt x="1429" y="1917"/>
                    </a:cubicBezTo>
                    <a:cubicBezTo>
                      <a:pt x="1556" y="1891"/>
                      <a:pt x="1683" y="1849"/>
                      <a:pt x="1800" y="1812"/>
                    </a:cubicBezTo>
                    <a:lnTo>
                      <a:pt x="1816" y="1812"/>
                    </a:lnTo>
                    <a:cubicBezTo>
                      <a:pt x="1832" y="1796"/>
                      <a:pt x="1858" y="1785"/>
                      <a:pt x="1895" y="1764"/>
                    </a:cubicBezTo>
                    <a:lnTo>
                      <a:pt x="1900" y="1769"/>
                    </a:lnTo>
                    <a:cubicBezTo>
                      <a:pt x="1922" y="1764"/>
                      <a:pt x="1948" y="1748"/>
                      <a:pt x="1959" y="1743"/>
                    </a:cubicBezTo>
                    <a:cubicBezTo>
                      <a:pt x="1960" y="1743"/>
                      <a:pt x="1962" y="1743"/>
                      <a:pt x="1964" y="1743"/>
                    </a:cubicBezTo>
                    <a:lnTo>
                      <a:pt x="1964" y="1743"/>
                    </a:lnTo>
                    <a:cubicBezTo>
                      <a:pt x="1964" y="1743"/>
                      <a:pt x="1964" y="1743"/>
                      <a:pt x="1964" y="1743"/>
                    </a:cubicBezTo>
                    <a:cubicBezTo>
                      <a:pt x="1964" y="1743"/>
                      <a:pt x="1964" y="1743"/>
                      <a:pt x="1964" y="1743"/>
                    </a:cubicBezTo>
                    <a:lnTo>
                      <a:pt x="1964" y="1743"/>
                    </a:lnTo>
                    <a:cubicBezTo>
                      <a:pt x="1970" y="1742"/>
                      <a:pt x="1976" y="1741"/>
                      <a:pt x="1980" y="1737"/>
                    </a:cubicBezTo>
                    <a:cubicBezTo>
                      <a:pt x="1977" y="1737"/>
                      <a:pt x="1973" y="1737"/>
                      <a:pt x="1969" y="1738"/>
                    </a:cubicBezTo>
                    <a:lnTo>
                      <a:pt x="1969" y="1738"/>
                    </a:lnTo>
                    <a:cubicBezTo>
                      <a:pt x="1975" y="1731"/>
                      <a:pt x="1976" y="1722"/>
                      <a:pt x="1980" y="1722"/>
                    </a:cubicBezTo>
                    <a:cubicBezTo>
                      <a:pt x="2038" y="1695"/>
                      <a:pt x="2117" y="1658"/>
                      <a:pt x="2213" y="1626"/>
                    </a:cubicBezTo>
                    <a:cubicBezTo>
                      <a:pt x="2239" y="1616"/>
                      <a:pt x="2266" y="1605"/>
                      <a:pt x="2292" y="1600"/>
                    </a:cubicBezTo>
                    <a:cubicBezTo>
                      <a:pt x="2303" y="1584"/>
                      <a:pt x="2324" y="1579"/>
                      <a:pt x="2334" y="1573"/>
                    </a:cubicBezTo>
                    <a:lnTo>
                      <a:pt x="2334" y="1573"/>
                    </a:lnTo>
                    <a:cubicBezTo>
                      <a:pt x="2255" y="1584"/>
                      <a:pt x="2176" y="1605"/>
                      <a:pt x="2096" y="1626"/>
                    </a:cubicBezTo>
                    <a:cubicBezTo>
                      <a:pt x="1990" y="1647"/>
                      <a:pt x="1883" y="1655"/>
                      <a:pt x="1779" y="1655"/>
                    </a:cubicBezTo>
                    <a:cubicBezTo>
                      <a:pt x="1748" y="1655"/>
                      <a:pt x="1718" y="1654"/>
                      <a:pt x="1689" y="1653"/>
                    </a:cubicBezTo>
                    <a:cubicBezTo>
                      <a:pt x="2114" y="1453"/>
                      <a:pt x="2564" y="1282"/>
                      <a:pt x="3021" y="1282"/>
                    </a:cubicBezTo>
                    <a:cubicBezTo>
                      <a:pt x="3122" y="1282"/>
                      <a:pt x="3223" y="1291"/>
                      <a:pt x="3324" y="1309"/>
                    </a:cubicBezTo>
                    <a:cubicBezTo>
                      <a:pt x="3298" y="1266"/>
                      <a:pt x="3266" y="1224"/>
                      <a:pt x="3245" y="1171"/>
                    </a:cubicBezTo>
                    <a:cubicBezTo>
                      <a:pt x="3197" y="1065"/>
                      <a:pt x="3165" y="917"/>
                      <a:pt x="3160" y="758"/>
                    </a:cubicBezTo>
                    <a:cubicBezTo>
                      <a:pt x="3160" y="674"/>
                      <a:pt x="3165" y="594"/>
                      <a:pt x="3187" y="509"/>
                    </a:cubicBezTo>
                    <a:cubicBezTo>
                      <a:pt x="3192" y="462"/>
                      <a:pt x="3203" y="419"/>
                      <a:pt x="3218" y="377"/>
                    </a:cubicBezTo>
                    <a:cubicBezTo>
                      <a:pt x="3224" y="351"/>
                      <a:pt x="3229" y="335"/>
                      <a:pt x="3250" y="303"/>
                    </a:cubicBezTo>
                    <a:cubicBezTo>
                      <a:pt x="3255" y="287"/>
                      <a:pt x="3266" y="282"/>
                      <a:pt x="3266" y="271"/>
                    </a:cubicBezTo>
                    <a:cubicBezTo>
                      <a:pt x="3176" y="271"/>
                      <a:pt x="3091" y="261"/>
                      <a:pt x="3007" y="250"/>
                    </a:cubicBezTo>
                    <a:cubicBezTo>
                      <a:pt x="2768" y="208"/>
                      <a:pt x="2551" y="139"/>
                      <a:pt x="2356" y="70"/>
                    </a:cubicBezTo>
                    <a:cubicBezTo>
                      <a:pt x="2313" y="49"/>
                      <a:pt x="2266" y="38"/>
                      <a:pt x="2223" y="22"/>
                    </a:cubicBezTo>
                    <a:cubicBezTo>
                      <a:pt x="2218" y="22"/>
                      <a:pt x="2207" y="12"/>
                      <a:pt x="2197" y="12"/>
                    </a:cubicBezTo>
                    <a:cubicBezTo>
                      <a:pt x="2102" y="12"/>
                      <a:pt x="1985" y="12"/>
                      <a:pt x="1863" y="1"/>
                    </a:cubicBezTo>
                    <a:cubicBezTo>
                      <a:pt x="1791" y="1"/>
                      <a:pt x="1715" y="1"/>
                      <a:pt x="1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>
                <a:off x="517450" y="1111575"/>
                <a:ext cx="2382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23" extrusionOk="0">
                    <a:moveTo>
                      <a:pt x="588" y="0"/>
                    </a:moveTo>
                    <a:cubicBezTo>
                      <a:pt x="530" y="5"/>
                      <a:pt x="477" y="5"/>
                      <a:pt x="429" y="5"/>
                    </a:cubicBezTo>
                    <a:cubicBezTo>
                      <a:pt x="371" y="5"/>
                      <a:pt x="323" y="11"/>
                      <a:pt x="281" y="27"/>
                    </a:cubicBezTo>
                    <a:cubicBezTo>
                      <a:pt x="207" y="85"/>
                      <a:pt x="154" y="159"/>
                      <a:pt x="111" y="249"/>
                    </a:cubicBezTo>
                    <a:cubicBezTo>
                      <a:pt x="111" y="254"/>
                      <a:pt x="106" y="265"/>
                      <a:pt x="106" y="270"/>
                    </a:cubicBezTo>
                    <a:cubicBezTo>
                      <a:pt x="80" y="344"/>
                      <a:pt x="58" y="413"/>
                      <a:pt x="48" y="503"/>
                    </a:cubicBezTo>
                    <a:cubicBezTo>
                      <a:pt x="0" y="826"/>
                      <a:pt x="133" y="1112"/>
                      <a:pt x="429" y="1223"/>
                    </a:cubicBezTo>
                    <a:lnTo>
                      <a:pt x="455" y="1223"/>
                    </a:lnTo>
                    <a:cubicBezTo>
                      <a:pt x="535" y="1202"/>
                      <a:pt x="630" y="1191"/>
                      <a:pt x="715" y="1186"/>
                    </a:cubicBezTo>
                    <a:cubicBezTo>
                      <a:pt x="810" y="1112"/>
                      <a:pt x="874" y="1016"/>
                      <a:pt x="921" y="926"/>
                    </a:cubicBezTo>
                    <a:lnTo>
                      <a:pt x="921" y="921"/>
                    </a:lnTo>
                    <a:cubicBezTo>
                      <a:pt x="942" y="821"/>
                      <a:pt x="953" y="699"/>
                      <a:pt x="942" y="566"/>
                    </a:cubicBezTo>
                    <a:cubicBezTo>
                      <a:pt x="932" y="503"/>
                      <a:pt x="927" y="434"/>
                      <a:pt x="905" y="371"/>
                    </a:cubicBezTo>
                    <a:cubicBezTo>
                      <a:pt x="900" y="328"/>
                      <a:pt x="889" y="302"/>
                      <a:pt x="879" y="270"/>
                    </a:cubicBezTo>
                    <a:lnTo>
                      <a:pt x="868" y="233"/>
                    </a:lnTo>
                    <a:cubicBezTo>
                      <a:pt x="863" y="222"/>
                      <a:pt x="852" y="207"/>
                      <a:pt x="842" y="191"/>
                    </a:cubicBezTo>
                    <a:cubicBezTo>
                      <a:pt x="784" y="111"/>
                      <a:pt x="688" y="42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5"/>
              <p:cNvSpPr/>
              <p:nvPr/>
            </p:nvSpPr>
            <p:spPr>
              <a:xfrm>
                <a:off x="542975" y="1106525"/>
                <a:ext cx="8287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140" extrusionOk="0">
                    <a:moveTo>
                      <a:pt x="1414" y="1758"/>
                    </a:moveTo>
                    <a:cubicBezTo>
                      <a:pt x="1419" y="1764"/>
                      <a:pt x="1419" y="1764"/>
                      <a:pt x="1425" y="1764"/>
                    </a:cubicBezTo>
                    <a:cubicBezTo>
                      <a:pt x="1419" y="1758"/>
                      <a:pt x="1419" y="1758"/>
                      <a:pt x="1414" y="1758"/>
                    </a:cubicBezTo>
                    <a:close/>
                    <a:moveTo>
                      <a:pt x="1687" y="1"/>
                    </a:moveTo>
                    <a:cubicBezTo>
                      <a:pt x="1608" y="1"/>
                      <a:pt x="1533" y="1"/>
                      <a:pt x="1462" y="1"/>
                    </a:cubicBezTo>
                    <a:cubicBezTo>
                      <a:pt x="1340" y="1"/>
                      <a:pt x="1223" y="12"/>
                      <a:pt x="1123" y="12"/>
                    </a:cubicBezTo>
                    <a:cubicBezTo>
                      <a:pt x="1112" y="12"/>
                      <a:pt x="1102" y="22"/>
                      <a:pt x="1096" y="22"/>
                    </a:cubicBezTo>
                    <a:cubicBezTo>
                      <a:pt x="1049" y="38"/>
                      <a:pt x="1006" y="49"/>
                      <a:pt x="964" y="70"/>
                    </a:cubicBezTo>
                    <a:cubicBezTo>
                      <a:pt x="768" y="144"/>
                      <a:pt x="557" y="213"/>
                      <a:pt x="318" y="250"/>
                    </a:cubicBezTo>
                    <a:cubicBezTo>
                      <a:pt x="239" y="260"/>
                      <a:pt x="144" y="266"/>
                      <a:pt x="59" y="266"/>
                    </a:cubicBezTo>
                    <a:cubicBezTo>
                      <a:pt x="64" y="282"/>
                      <a:pt x="70" y="287"/>
                      <a:pt x="70" y="303"/>
                    </a:cubicBezTo>
                    <a:cubicBezTo>
                      <a:pt x="91" y="334"/>
                      <a:pt x="91" y="356"/>
                      <a:pt x="101" y="371"/>
                    </a:cubicBezTo>
                    <a:cubicBezTo>
                      <a:pt x="117" y="419"/>
                      <a:pt x="133" y="461"/>
                      <a:pt x="138" y="504"/>
                    </a:cubicBezTo>
                    <a:cubicBezTo>
                      <a:pt x="160" y="594"/>
                      <a:pt x="165" y="679"/>
                      <a:pt x="165" y="758"/>
                    </a:cubicBezTo>
                    <a:cubicBezTo>
                      <a:pt x="165" y="917"/>
                      <a:pt x="123" y="1060"/>
                      <a:pt x="75" y="1165"/>
                    </a:cubicBezTo>
                    <a:cubicBezTo>
                      <a:pt x="48" y="1218"/>
                      <a:pt x="22" y="1266"/>
                      <a:pt x="1" y="1308"/>
                    </a:cubicBezTo>
                    <a:cubicBezTo>
                      <a:pt x="102" y="1291"/>
                      <a:pt x="203" y="1283"/>
                      <a:pt x="304" y="1283"/>
                    </a:cubicBezTo>
                    <a:cubicBezTo>
                      <a:pt x="761" y="1283"/>
                      <a:pt x="1208" y="1446"/>
                      <a:pt x="1620" y="1637"/>
                    </a:cubicBezTo>
                    <a:cubicBezTo>
                      <a:pt x="1583" y="1641"/>
                      <a:pt x="1545" y="1643"/>
                      <a:pt x="1508" y="1643"/>
                    </a:cubicBezTo>
                    <a:cubicBezTo>
                      <a:pt x="1409" y="1643"/>
                      <a:pt x="1311" y="1629"/>
                      <a:pt x="1208" y="1610"/>
                    </a:cubicBezTo>
                    <a:cubicBezTo>
                      <a:pt x="1128" y="1589"/>
                      <a:pt x="1049" y="1578"/>
                      <a:pt x="969" y="1557"/>
                    </a:cubicBezTo>
                    <a:lnTo>
                      <a:pt x="969" y="1557"/>
                    </a:lnTo>
                    <a:cubicBezTo>
                      <a:pt x="985" y="1562"/>
                      <a:pt x="1006" y="1573"/>
                      <a:pt x="1022" y="1584"/>
                    </a:cubicBezTo>
                    <a:cubicBezTo>
                      <a:pt x="1049" y="1589"/>
                      <a:pt x="1075" y="1605"/>
                      <a:pt x="1102" y="1610"/>
                    </a:cubicBezTo>
                    <a:cubicBezTo>
                      <a:pt x="1197" y="1642"/>
                      <a:pt x="1276" y="1684"/>
                      <a:pt x="1340" y="1711"/>
                    </a:cubicBezTo>
                    <a:cubicBezTo>
                      <a:pt x="1347" y="1714"/>
                      <a:pt x="1349" y="1718"/>
                      <a:pt x="1352" y="1722"/>
                    </a:cubicBezTo>
                    <a:lnTo>
                      <a:pt x="1352" y="1722"/>
                    </a:lnTo>
                    <a:cubicBezTo>
                      <a:pt x="1349" y="1721"/>
                      <a:pt x="1345" y="1721"/>
                      <a:pt x="1340" y="1721"/>
                    </a:cubicBezTo>
                    <a:cubicBezTo>
                      <a:pt x="1340" y="1732"/>
                      <a:pt x="1351" y="1732"/>
                      <a:pt x="1356" y="1732"/>
                    </a:cubicBezTo>
                    <a:cubicBezTo>
                      <a:pt x="1354" y="1728"/>
                      <a:pt x="1353" y="1725"/>
                      <a:pt x="1352" y="1722"/>
                    </a:cubicBezTo>
                    <a:lnTo>
                      <a:pt x="1352" y="1722"/>
                    </a:lnTo>
                    <a:cubicBezTo>
                      <a:pt x="1354" y="1724"/>
                      <a:pt x="1356" y="1726"/>
                      <a:pt x="1356" y="1732"/>
                    </a:cubicBezTo>
                    <a:cubicBezTo>
                      <a:pt x="1377" y="1737"/>
                      <a:pt x="1393" y="1748"/>
                      <a:pt x="1414" y="1758"/>
                    </a:cubicBezTo>
                    <a:lnTo>
                      <a:pt x="1419" y="1748"/>
                    </a:lnTo>
                    <a:cubicBezTo>
                      <a:pt x="1456" y="1785"/>
                      <a:pt x="1483" y="1795"/>
                      <a:pt x="1499" y="1811"/>
                    </a:cubicBezTo>
                    <a:lnTo>
                      <a:pt x="1515" y="1811"/>
                    </a:lnTo>
                    <a:cubicBezTo>
                      <a:pt x="1631" y="1848"/>
                      <a:pt x="1758" y="1891"/>
                      <a:pt x="1885" y="1917"/>
                    </a:cubicBezTo>
                    <a:cubicBezTo>
                      <a:pt x="2203" y="1981"/>
                      <a:pt x="2552" y="2049"/>
                      <a:pt x="2912" y="2092"/>
                    </a:cubicBezTo>
                    <a:cubicBezTo>
                      <a:pt x="3044" y="2108"/>
                      <a:pt x="3177" y="2118"/>
                      <a:pt x="3314" y="2139"/>
                    </a:cubicBezTo>
                    <a:cubicBezTo>
                      <a:pt x="3272" y="2102"/>
                      <a:pt x="3230" y="2060"/>
                      <a:pt x="3193" y="2007"/>
                    </a:cubicBezTo>
                    <a:cubicBezTo>
                      <a:pt x="3124" y="1896"/>
                      <a:pt x="3076" y="1758"/>
                      <a:pt x="3044" y="1600"/>
                    </a:cubicBezTo>
                    <a:cubicBezTo>
                      <a:pt x="2991" y="1287"/>
                      <a:pt x="3018" y="901"/>
                      <a:pt x="3134" y="504"/>
                    </a:cubicBezTo>
                    <a:cubicBezTo>
                      <a:pt x="3161" y="414"/>
                      <a:pt x="3193" y="329"/>
                      <a:pt x="3240" y="234"/>
                    </a:cubicBezTo>
                    <a:cubicBezTo>
                      <a:pt x="2938" y="102"/>
                      <a:pt x="2621" y="49"/>
                      <a:pt x="2330" y="22"/>
                    </a:cubicBezTo>
                    <a:cubicBezTo>
                      <a:pt x="2103" y="3"/>
                      <a:pt x="1884" y="1"/>
                      <a:pt x="16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5"/>
              <p:cNvSpPr/>
              <p:nvPr/>
            </p:nvSpPr>
            <p:spPr>
              <a:xfrm>
                <a:off x="623700" y="1101900"/>
                <a:ext cx="466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314" extrusionOk="0">
                    <a:moveTo>
                      <a:pt x="964" y="1"/>
                    </a:moveTo>
                    <a:lnTo>
                      <a:pt x="519" y="133"/>
                    </a:lnTo>
                    <a:cubicBezTo>
                      <a:pt x="482" y="170"/>
                      <a:pt x="440" y="207"/>
                      <a:pt x="408" y="255"/>
                    </a:cubicBezTo>
                    <a:cubicBezTo>
                      <a:pt x="292" y="403"/>
                      <a:pt x="202" y="594"/>
                      <a:pt x="144" y="763"/>
                    </a:cubicBezTo>
                    <a:cubicBezTo>
                      <a:pt x="54" y="1033"/>
                      <a:pt x="6" y="1287"/>
                      <a:pt x="1" y="1525"/>
                    </a:cubicBezTo>
                    <a:cubicBezTo>
                      <a:pt x="6" y="1546"/>
                      <a:pt x="6" y="1573"/>
                      <a:pt x="11" y="1589"/>
                    </a:cubicBezTo>
                    <a:cubicBezTo>
                      <a:pt x="38" y="1785"/>
                      <a:pt x="117" y="1980"/>
                      <a:pt x="249" y="2134"/>
                    </a:cubicBezTo>
                    <a:cubicBezTo>
                      <a:pt x="313" y="2208"/>
                      <a:pt x="398" y="2266"/>
                      <a:pt x="482" y="2293"/>
                    </a:cubicBezTo>
                    <a:cubicBezTo>
                      <a:pt x="488" y="2293"/>
                      <a:pt x="509" y="2303"/>
                      <a:pt x="546" y="2314"/>
                    </a:cubicBezTo>
                    <a:cubicBezTo>
                      <a:pt x="837" y="2303"/>
                      <a:pt x="1366" y="2298"/>
                      <a:pt x="1382" y="2293"/>
                    </a:cubicBezTo>
                    <a:cubicBezTo>
                      <a:pt x="1467" y="2266"/>
                      <a:pt x="1551" y="2208"/>
                      <a:pt x="1615" y="2134"/>
                    </a:cubicBezTo>
                    <a:cubicBezTo>
                      <a:pt x="1737" y="1975"/>
                      <a:pt x="1827" y="1785"/>
                      <a:pt x="1853" y="1589"/>
                    </a:cubicBezTo>
                    <a:cubicBezTo>
                      <a:pt x="1858" y="1573"/>
                      <a:pt x="1858" y="1552"/>
                      <a:pt x="1864" y="1525"/>
                    </a:cubicBezTo>
                    <a:cubicBezTo>
                      <a:pt x="1853" y="1292"/>
                      <a:pt x="1806" y="1033"/>
                      <a:pt x="1721" y="763"/>
                    </a:cubicBezTo>
                    <a:cubicBezTo>
                      <a:pt x="1657" y="583"/>
                      <a:pt x="1573" y="398"/>
                      <a:pt x="1456" y="255"/>
                    </a:cubicBezTo>
                    <a:cubicBezTo>
                      <a:pt x="1419" y="207"/>
                      <a:pt x="1377" y="170"/>
                      <a:pt x="1334" y="133"/>
                    </a:cubicBez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>
                <a:off x="531325" y="953350"/>
                <a:ext cx="2316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6076" extrusionOk="0">
                    <a:moveTo>
                      <a:pt x="6347" y="353"/>
                    </a:moveTo>
                    <a:cubicBezTo>
                      <a:pt x="6348" y="353"/>
                      <a:pt x="6348" y="353"/>
                      <a:pt x="6347" y="354"/>
                    </a:cubicBezTo>
                    <a:lnTo>
                      <a:pt x="6347" y="354"/>
                    </a:lnTo>
                    <a:cubicBezTo>
                      <a:pt x="6347" y="354"/>
                      <a:pt x="6347" y="353"/>
                      <a:pt x="6347" y="353"/>
                    </a:cubicBezTo>
                    <a:close/>
                    <a:moveTo>
                      <a:pt x="6550" y="1"/>
                    </a:moveTo>
                    <a:cubicBezTo>
                      <a:pt x="6482" y="1"/>
                      <a:pt x="6409" y="6"/>
                      <a:pt x="6332" y="9"/>
                    </a:cubicBezTo>
                    <a:cubicBezTo>
                      <a:pt x="6205" y="20"/>
                      <a:pt x="6083" y="36"/>
                      <a:pt x="5935" y="36"/>
                    </a:cubicBezTo>
                    <a:cubicBezTo>
                      <a:pt x="5850" y="41"/>
                      <a:pt x="5802" y="41"/>
                      <a:pt x="5744" y="46"/>
                    </a:cubicBezTo>
                    <a:cubicBezTo>
                      <a:pt x="5686" y="57"/>
                      <a:pt x="5622" y="62"/>
                      <a:pt x="5569" y="73"/>
                    </a:cubicBezTo>
                    <a:cubicBezTo>
                      <a:pt x="5400" y="110"/>
                      <a:pt x="4791" y="216"/>
                      <a:pt x="4617" y="284"/>
                    </a:cubicBezTo>
                    <a:cubicBezTo>
                      <a:pt x="4442" y="216"/>
                      <a:pt x="3902" y="110"/>
                      <a:pt x="3733" y="73"/>
                    </a:cubicBezTo>
                    <a:cubicBezTo>
                      <a:pt x="3674" y="62"/>
                      <a:pt x="3611" y="57"/>
                      <a:pt x="3558" y="46"/>
                    </a:cubicBezTo>
                    <a:cubicBezTo>
                      <a:pt x="3500" y="41"/>
                      <a:pt x="3452" y="41"/>
                      <a:pt x="3367" y="36"/>
                    </a:cubicBezTo>
                    <a:cubicBezTo>
                      <a:pt x="3225" y="30"/>
                      <a:pt x="3097" y="20"/>
                      <a:pt x="2970" y="9"/>
                    </a:cubicBezTo>
                    <a:cubicBezTo>
                      <a:pt x="2907" y="6"/>
                      <a:pt x="2846" y="5"/>
                      <a:pt x="2788" y="5"/>
                    </a:cubicBezTo>
                    <a:cubicBezTo>
                      <a:pt x="2731" y="5"/>
                      <a:pt x="2677" y="6"/>
                      <a:pt x="2626" y="9"/>
                    </a:cubicBezTo>
                    <a:cubicBezTo>
                      <a:pt x="2573" y="20"/>
                      <a:pt x="2536" y="30"/>
                      <a:pt x="2510" y="41"/>
                    </a:cubicBezTo>
                    <a:cubicBezTo>
                      <a:pt x="2457" y="67"/>
                      <a:pt x="2431" y="83"/>
                      <a:pt x="2404" y="115"/>
                    </a:cubicBezTo>
                    <a:cubicBezTo>
                      <a:pt x="2298" y="205"/>
                      <a:pt x="2251" y="401"/>
                      <a:pt x="2192" y="618"/>
                    </a:cubicBezTo>
                    <a:cubicBezTo>
                      <a:pt x="2150" y="665"/>
                      <a:pt x="2118" y="718"/>
                      <a:pt x="2086" y="745"/>
                    </a:cubicBezTo>
                    <a:cubicBezTo>
                      <a:pt x="1991" y="851"/>
                      <a:pt x="1891" y="962"/>
                      <a:pt x="1795" y="1073"/>
                    </a:cubicBezTo>
                    <a:cubicBezTo>
                      <a:pt x="1742" y="1147"/>
                      <a:pt x="1679" y="1227"/>
                      <a:pt x="1615" y="1311"/>
                    </a:cubicBezTo>
                    <a:cubicBezTo>
                      <a:pt x="1398" y="1608"/>
                      <a:pt x="1123" y="1962"/>
                      <a:pt x="869" y="2370"/>
                    </a:cubicBezTo>
                    <a:cubicBezTo>
                      <a:pt x="620" y="2756"/>
                      <a:pt x="377" y="3196"/>
                      <a:pt x="186" y="3672"/>
                    </a:cubicBezTo>
                    <a:cubicBezTo>
                      <a:pt x="239" y="3587"/>
                      <a:pt x="287" y="3508"/>
                      <a:pt x="345" y="3423"/>
                    </a:cubicBezTo>
                    <a:cubicBezTo>
                      <a:pt x="472" y="3233"/>
                      <a:pt x="610" y="3042"/>
                      <a:pt x="768" y="2846"/>
                    </a:cubicBezTo>
                    <a:cubicBezTo>
                      <a:pt x="933" y="2656"/>
                      <a:pt x="1123" y="2460"/>
                      <a:pt x="1404" y="2343"/>
                    </a:cubicBezTo>
                    <a:cubicBezTo>
                      <a:pt x="1538" y="2294"/>
                      <a:pt x="1674" y="2274"/>
                      <a:pt x="1806" y="2274"/>
                    </a:cubicBezTo>
                    <a:cubicBezTo>
                      <a:pt x="1955" y="2274"/>
                      <a:pt x="2098" y="2299"/>
                      <a:pt x="2224" y="2333"/>
                    </a:cubicBezTo>
                    <a:cubicBezTo>
                      <a:pt x="2288" y="2343"/>
                      <a:pt x="2356" y="2359"/>
                      <a:pt x="2415" y="2365"/>
                    </a:cubicBezTo>
                    <a:cubicBezTo>
                      <a:pt x="2441" y="2359"/>
                      <a:pt x="2473" y="2343"/>
                      <a:pt x="2515" y="2343"/>
                    </a:cubicBezTo>
                    <a:cubicBezTo>
                      <a:pt x="2817" y="2195"/>
                      <a:pt x="2833" y="1798"/>
                      <a:pt x="2801" y="1539"/>
                    </a:cubicBezTo>
                    <a:cubicBezTo>
                      <a:pt x="2766" y="1267"/>
                      <a:pt x="2678" y="1096"/>
                      <a:pt x="2669" y="1080"/>
                    </a:cubicBezTo>
                    <a:lnTo>
                      <a:pt x="2669" y="1080"/>
                    </a:lnTo>
                    <a:cubicBezTo>
                      <a:pt x="2685" y="1091"/>
                      <a:pt x="2855" y="1180"/>
                      <a:pt x="2997" y="1459"/>
                    </a:cubicBezTo>
                    <a:cubicBezTo>
                      <a:pt x="3023" y="1512"/>
                      <a:pt x="3050" y="1576"/>
                      <a:pt x="3066" y="1645"/>
                    </a:cubicBezTo>
                    <a:cubicBezTo>
                      <a:pt x="3076" y="1597"/>
                      <a:pt x="3076" y="1555"/>
                      <a:pt x="3076" y="1523"/>
                    </a:cubicBezTo>
                    <a:cubicBezTo>
                      <a:pt x="3092" y="1359"/>
                      <a:pt x="3076" y="1211"/>
                      <a:pt x="3039" y="1089"/>
                    </a:cubicBezTo>
                    <a:cubicBezTo>
                      <a:pt x="2965" y="840"/>
                      <a:pt x="2833" y="692"/>
                      <a:pt x="2838" y="692"/>
                    </a:cubicBezTo>
                    <a:lnTo>
                      <a:pt x="2838" y="692"/>
                    </a:lnTo>
                    <a:cubicBezTo>
                      <a:pt x="2838" y="692"/>
                      <a:pt x="2880" y="703"/>
                      <a:pt x="2949" y="745"/>
                    </a:cubicBezTo>
                    <a:cubicBezTo>
                      <a:pt x="3023" y="777"/>
                      <a:pt x="3124" y="851"/>
                      <a:pt x="3214" y="983"/>
                    </a:cubicBezTo>
                    <a:cubicBezTo>
                      <a:pt x="3262" y="1041"/>
                      <a:pt x="3309" y="1131"/>
                      <a:pt x="3341" y="1232"/>
                    </a:cubicBezTo>
                    <a:cubicBezTo>
                      <a:pt x="3314" y="1020"/>
                      <a:pt x="3288" y="840"/>
                      <a:pt x="3214" y="703"/>
                    </a:cubicBezTo>
                    <a:cubicBezTo>
                      <a:pt x="3119" y="470"/>
                      <a:pt x="2949" y="353"/>
                      <a:pt x="2960" y="353"/>
                    </a:cubicBezTo>
                    <a:lnTo>
                      <a:pt x="2960" y="353"/>
                    </a:lnTo>
                    <a:cubicBezTo>
                      <a:pt x="2960" y="353"/>
                      <a:pt x="2997" y="353"/>
                      <a:pt x="3076" y="380"/>
                    </a:cubicBezTo>
                    <a:cubicBezTo>
                      <a:pt x="3150" y="406"/>
                      <a:pt x="3267" y="454"/>
                      <a:pt x="3373" y="570"/>
                    </a:cubicBezTo>
                    <a:cubicBezTo>
                      <a:pt x="3399" y="597"/>
                      <a:pt x="3420" y="628"/>
                      <a:pt x="3447" y="655"/>
                    </a:cubicBezTo>
                    <a:cubicBezTo>
                      <a:pt x="3442" y="602"/>
                      <a:pt x="3436" y="560"/>
                      <a:pt x="3415" y="512"/>
                    </a:cubicBezTo>
                    <a:lnTo>
                      <a:pt x="3415" y="512"/>
                    </a:lnTo>
                    <a:cubicBezTo>
                      <a:pt x="3479" y="591"/>
                      <a:pt x="3547" y="703"/>
                      <a:pt x="3579" y="798"/>
                    </a:cubicBezTo>
                    <a:cubicBezTo>
                      <a:pt x="3611" y="533"/>
                      <a:pt x="3505" y="353"/>
                      <a:pt x="3373" y="147"/>
                    </a:cubicBezTo>
                    <a:cubicBezTo>
                      <a:pt x="3373" y="141"/>
                      <a:pt x="3367" y="141"/>
                      <a:pt x="3367" y="136"/>
                    </a:cubicBezTo>
                    <a:cubicBezTo>
                      <a:pt x="3373" y="136"/>
                      <a:pt x="3373" y="136"/>
                      <a:pt x="3383" y="147"/>
                    </a:cubicBezTo>
                    <a:cubicBezTo>
                      <a:pt x="3569" y="216"/>
                      <a:pt x="3727" y="311"/>
                      <a:pt x="3844" y="438"/>
                    </a:cubicBezTo>
                    <a:cubicBezTo>
                      <a:pt x="3844" y="417"/>
                      <a:pt x="3844" y="411"/>
                      <a:pt x="3849" y="406"/>
                    </a:cubicBezTo>
                    <a:lnTo>
                      <a:pt x="3870" y="406"/>
                    </a:lnTo>
                    <a:cubicBezTo>
                      <a:pt x="3918" y="427"/>
                      <a:pt x="4024" y="544"/>
                      <a:pt x="4130" y="777"/>
                    </a:cubicBezTo>
                    <a:cubicBezTo>
                      <a:pt x="4177" y="877"/>
                      <a:pt x="4214" y="999"/>
                      <a:pt x="4241" y="1147"/>
                    </a:cubicBezTo>
                    <a:lnTo>
                      <a:pt x="4241" y="1676"/>
                    </a:lnTo>
                    <a:cubicBezTo>
                      <a:pt x="4230" y="1751"/>
                      <a:pt x="4204" y="1830"/>
                      <a:pt x="4167" y="1899"/>
                    </a:cubicBezTo>
                    <a:cubicBezTo>
                      <a:pt x="4050" y="2126"/>
                      <a:pt x="3860" y="2243"/>
                      <a:pt x="3690" y="2338"/>
                    </a:cubicBezTo>
                    <a:cubicBezTo>
                      <a:pt x="3526" y="2423"/>
                      <a:pt x="3373" y="2476"/>
                      <a:pt x="3251" y="2529"/>
                    </a:cubicBezTo>
                    <a:cubicBezTo>
                      <a:pt x="3240" y="2529"/>
                      <a:pt x="3235" y="2529"/>
                      <a:pt x="3230" y="2534"/>
                    </a:cubicBezTo>
                    <a:cubicBezTo>
                      <a:pt x="3203" y="2555"/>
                      <a:pt x="3177" y="2576"/>
                      <a:pt x="3150" y="2587"/>
                    </a:cubicBezTo>
                    <a:cubicBezTo>
                      <a:pt x="3103" y="2624"/>
                      <a:pt x="3055" y="2650"/>
                      <a:pt x="3002" y="2677"/>
                    </a:cubicBezTo>
                    <a:lnTo>
                      <a:pt x="2933" y="2709"/>
                    </a:lnTo>
                    <a:cubicBezTo>
                      <a:pt x="2907" y="2730"/>
                      <a:pt x="2880" y="2740"/>
                      <a:pt x="2843" y="2756"/>
                    </a:cubicBezTo>
                    <a:cubicBezTo>
                      <a:pt x="2757" y="2788"/>
                      <a:pt x="2661" y="2805"/>
                      <a:pt x="2566" y="2805"/>
                    </a:cubicBezTo>
                    <a:cubicBezTo>
                      <a:pt x="2533" y="2805"/>
                      <a:pt x="2500" y="2803"/>
                      <a:pt x="2468" y="2799"/>
                    </a:cubicBezTo>
                    <a:cubicBezTo>
                      <a:pt x="2341" y="2788"/>
                      <a:pt x="2224" y="2756"/>
                      <a:pt x="2113" y="2714"/>
                    </a:cubicBezTo>
                    <a:cubicBezTo>
                      <a:pt x="1991" y="2677"/>
                      <a:pt x="1891" y="2635"/>
                      <a:pt x="1779" y="2608"/>
                    </a:cubicBezTo>
                    <a:cubicBezTo>
                      <a:pt x="1748" y="2597"/>
                      <a:pt x="1716" y="2587"/>
                      <a:pt x="1679" y="2587"/>
                    </a:cubicBezTo>
                    <a:cubicBezTo>
                      <a:pt x="1626" y="2597"/>
                      <a:pt x="1568" y="2608"/>
                      <a:pt x="1515" y="2624"/>
                    </a:cubicBezTo>
                    <a:cubicBezTo>
                      <a:pt x="1467" y="2661"/>
                      <a:pt x="1319" y="2730"/>
                      <a:pt x="1139" y="2899"/>
                    </a:cubicBezTo>
                    <a:cubicBezTo>
                      <a:pt x="922" y="3106"/>
                      <a:pt x="663" y="3444"/>
                      <a:pt x="430" y="3841"/>
                    </a:cubicBezTo>
                    <a:cubicBezTo>
                      <a:pt x="409" y="3873"/>
                      <a:pt x="398" y="3900"/>
                      <a:pt x="382" y="3926"/>
                    </a:cubicBezTo>
                    <a:cubicBezTo>
                      <a:pt x="398" y="3926"/>
                      <a:pt x="398" y="3931"/>
                      <a:pt x="398" y="3931"/>
                    </a:cubicBezTo>
                    <a:lnTo>
                      <a:pt x="382" y="3931"/>
                    </a:lnTo>
                    <a:cubicBezTo>
                      <a:pt x="266" y="4143"/>
                      <a:pt x="165" y="4355"/>
                      <a:pt x="80" y="4535"/>
                    </a:cubicBezTo>
                    <a:cubicBezTo>
                      <a:pt x="97" y="4546"/>
                      <a:pt x="104" y="4551"/>
                      <a:pt x="101" y="4551"/>
                    </a:cubicBezTo>
                    <a:cubicBezTo>
                      <a:pt x="99" y="4551"/>
                      <a:pt x="90" y="4547"/>
                      <a:pt x="75" y="4540"/>
                    </a:cubicBezTo>
                    <a:lnTo>
                      <a:pt x="33" y="4641"/>
                    </a:lnTo>
                    <a:cubicBezTo>
                      <a:pt x="17" y="4815"/>
                      <a:pt x="1" y="5080"/>
                      <a:pt x="43" y="5376"/>
                    </a:cubicBezTo>
                    <a:cubicBezTo>
                      <a:pt x="70" y="5620"/>
                      <a:pt x="139" y="5821"/>
                      <a:pt x="229" y="5943"/>
                    </a:cubicBezTo>
                    <a:cubicBezTo>
                      <a:pt x="266" y="6006"/>
                      <a:pt x="313" y="6049"/>
                      <a:pt x="345" y="6075"/>
                    </a:cubicBezTo>
                    <a:cubicBezTo>
                      <a:pt x="477" y="6070"/>
                      <a:pt x="631" y="6043"/>
                      <a:pt x="800" y="5996"/>
                    </a:cubicBezTo>
                    <a:cubicBezTo>
                      <a:pt x="816" y="5996"/>
                      <a:pt x="821" y="5990"/>
                      <a:pt x="827" y="5990"/>
                    </a:cubicBezTo>
                    <a:cubicBezTo>
                      <a:pt x="843" y="5990"/>
                      <a:pt x="853" y="5985"/>
                      <a:pt x="864" y="5974"/>
                    </a:cubicBezTo>
                    <a:cubicBezTo>
                      <a:pt x="874" y="5974"/>
                      <a:pt x="896" y="5969"/>
                      <a:pt x="906" y="5964"/>
                    </a:cubicBezTo>
                    <a:cubicBezTo>
                      <a:pt x="1075" y="5916"/>
                      <a:pt x="1245" y="5869"/>
                      <a:pt x="1446" y="5826"/>
                    </a:cubicBezTo>
                    <a:cubicBezTo>
                      <a:pt x="1515" y="5805"/>
                      <a:pt x="1589" y="5800"/>
                      <a:pt x="1663" y="5784"/>
                    </a:cubicBezTo>
                    <a:cubicBezTo>
                      <a:pt x="1822" y="5736"/>
                      <a:pt x="1986" y="5710"/>
                      <a:pt x="2139" y="5705"/>
                    </a:cubicBezTo>
                    <a:cubicBezTo>
                      <a:pt x="2203" y="5699"/>
                      <a:pt x="2277" y="5699"/>
                      <a:pt x="2346" y="5699"/>
                    </a:cubicBezTo>
                    <a:cubicBezTo>
                      <a:pt x="2388" y="5694"/>
                      <a:pt x="2436" y="5694"/>
                      <a:pt x="2489" y="5683"/>
                    </a:cubicBezTo>
                    <a:lnTo>
                      <a:pt x="2637" y="5683"/>
                    </a:lnTo>
                    <a:cubicBezTo>
                      <a:pt x="2622" y="5683"/>
                      <a:pt x="2617" y="5679"/>
                      <a:pt x="2612" y="5678"/>
                    </a:cubicBezTo>
                    <a:lnTo>
                      <a:pt x="2612" y="5678"/>
                    </a:lnTo>
                    <a:cubicBezTo>
                      <a:pt x="2685" y="5679"/>
                      <a:pt x="2758" y="5683"/>
                      <a:pt x="2822" y="5683"/>
                    </a:cubicBezTo>
                    <a:lnTo>
                      <a:pt x="2875" y="5683"/>
                    </a:lnTo>
                    <a:cubicBezTo>
                      <a:pt x="2944" y="5683"/>
                      <a:pt x="3013" y="5694"/>
                      <a:pt x="3087" y="5694"/>
                    </a:cubicBezTo>
                    <a:cubicBezTo>
                      <a:pt x="3140" y="5699"/>
                      <a:pt x="3193" y="5705"/>
                      <a:pt x="3235" y="5710"/>
                    </a:cubicBezTo>
                    <a:cubicBezTo>
                      <a:pt x="3235" y="5710"/>
                      <a:pt x="3230" y="5705"/>
                      <a:pt x="3225" y="5705"/>
                    </a:cubicBezTo>
                    <a:cubicBezTo>
                      <a:pt x="3209" y="5705"/>
                      <a:pt x="3203" y="5694"/>
                      <a:pt x="3193" y="5694"/>
                    </a:cubicBezTo>
                    <a:lnTo>
                      <a:pt x="3256" y="5694"/>
                    </a:lnTo>
                    <a:lnTo>
                      <a:pt x="3251" y="5705"/>
                    </a:lnTo>
                    <a:lnTo>
                      <a:pt x="3251" y="5710"/>
                    </a:lnTo>
                    <a:cubicBezTo>
                      <a:pt x="3256" y="5710"/>
                      <a:pt x="5744" y="5705"/>
                      <a:pt x="6035" y="5705"/>
                    </a:cubicBezTo>
                    <a:lnTo>
                      <a:pt x="6062" y="5705"/>
                    </a:lnTo>
                    <a:cubicBezTo>
                      <a:pt x="6056" y="5705"/>
                      <a:pt x="6051" y="5705"/>
                      <a:pt x="6051" y="5710"/>
                    </a:cubicBezTo>
                    <a:cubicBezTo>
                      <a:pt x="6104" y="5705"/>
                      <a:pt x="6157" y="5705"/>
                      <a:pt x="6199" y="5694"/>
                    </a:cubicBezTo>
                    <a:cubicBezTo>
                      <a:pt x="6273" y="5683"/>
                      <a:pt x="6342" y="5683"/>
                      <a:pt x="6411" y="5683"/>
                    </a:cubicBezTo>
                    <a:lnTo>
                      <a:pt x="6464" y="5683"/>
                    </a:lnTo>
                    <a:cubicBezTo>
                      <a:pt x="6525" y="5683"/>
                      <a:pt x="6594" y="5683"/>
                      <a:pt x="6664" y="5680"/>
                    </a:cubicBezTo>
                    <a:lnTo>
                      <a:pt x="6664" y="5680"/>
                    </a:lnTo>
                    <a:cubicBezTo>
                      <a:pt x="6660" y="5681"/>
                      <a:pt x="6654" y="5683"/>
                      <a:pt x="6644" y="5683"/>
                    </a:cubicBezTo>
                    <a:lnTo>
                      <a:pt x="6792" y="5683"/>
                    </a:lnTo>
                    <a:cubicBezTo>
                      <a:pt x="6845" y="5683"/>
                      <a:pt x="6887" y="5694"/>
                      <a:pt x="6935" y="5699"/>
                    </a:cubicBezTo>
                    <a:cubicBezTo>
                      <a:pt x="7004" y="5699"/>
                      <a:pt x="7067" y="5699"/>
                      <a:pt x="7141" y="5705"/>
                    </a:cubicBezTo>
                    <a:cubicBezTo>
                      <a:pt x="7295" y="5710"/>
                      <a:pt x="7459" y="5736"/>
                      <a:pt x="7618" y="5784"/>
                    </a:cubicBezTo>
                    <a:lnTo>
                      <a:pt x="7835" y="5826"/>
                    </a:lnTo>
                    <a:cubicBezTo>
                      <a:pt x="8036" y="5869"/>
                      <a:pt x="8205" y="5922"/>
                      <a:pt x="8369" y="5964"/>
                    </a:cubicBezTo>
                    <a:cubicBezTo>
                      <a:pt x="8385" y="5969"/>
                      <a:pt x="8406" y="5969"/>
                      <a:pt x="8417" y="5974"/>
                    </a:cubicBezTo>
                    <a:cubicBezTo>
                      <a:pt x="8433" y="5985"/>
                      <a:pt x="8438" y="5990"/>
                      <a:pt x="8449" y="5990"/>
                    </a:cubicBezTo>
                    <a:cubicBezTo>
                      <a:pt x="8459" y="5990"/>
                      <a:pt x="8470" y="5996"/>
                      <a:pt x="8475" y="5996"/>
                    </a:cubicBezTo>
                    <a:cubicBezTo>
                      <a:pt x="8650" y="6043"/>
                      <a:pt x="8803" y="6064"/>
                      <a:pt x="8925" y="6075"/>
                    </a:cubicBezTo>
                    <a:cubicBezTo>
                      <a:pt x="8962" y="6043"/>
                      <a:pt x="9005" y="5996"/>
                      <a:pt x="9047" y="5943"/>
                    </a:cubicBezTo>
                    <a:cubicBezTo>
                      <a:pt x="9132" y="5810"/>
                      <a:pt x="9200" y="5615"/>
                      <a:pt x="9232" y="5376"/>
                    </a:cubicBezTo>
                    <a:cubicBezTo>
                      <a:pt x="9264" y="5080"/>
                      <a:pt x="9259" y="4815"/>
                      <a:pt x="9259" y="4641"/>
                    </a:cubicBezTo>
                    <a:cubicBezTo>
                      <a:pt x="9237" y="4609"/>
                      <a:pt x="9232" y="4577"/>
                      <a:pt x="9216" y="4540"/>
                    </a:cubicBezTo>
                    <a:lnTo>
                      <a:pt x="9216" y="4535"/>
                    </a:lnTo>
                    <a:cubicBezTo>
                      <a:pt x="9132" y="4349"/>
                      <a:pt x="9031" y="4143"/>
                      <a:pt x="8915" y="3931"/>
                    </a:cubicBezTo>
                    <a:lnTo>
                      <a:pt x="8899" y="3931"/>
                    </a:lnTo>
                    <a:cubicBezTo>
                      <a:pt x="8899" y="3931"/>
                      <a:pt x="8909" y="3931"/>
                      <a:pt x="8915" y="3926"/>
                    </a:cubicBezTo>
                    <a:cubicBezTo>
                      <a:pt x="8899" y="3900"/>
                      <a:pt x="8888" y="3873"/>
                      <a:pt x="8867" y="3841"/>
                    </a:cubicBezTo>
                    <a:cubicBezTo>
                      <a:pt x="8634" y="3444"/>
                      <a:pt x="8380" y="3106"/>
                      <a:pt x="8158" y="2899"/>
                    </a:cubicBezTo>
                    <a:cubicBezTo>
                      <a:pt x="7983" y="2730"/>
                      <a:pt x="7824" y="2661"/>
                      <a:pt x="7782" y="2624"/>
                    </a:cubicBezTo>
                    <a:cubicBezTo>
                      <a:pt x="7729" y="2608"/>
                      <a:pt x="7676" y="2597"/>
                      <a:pt x="7618" y="2587"/>
                    </a:cubicBezTo>
                    <a:lnTo>
                      <a:pt x="7517" y="2608"/>
                    </a:lnTo>
                    <a:cubicBezTo>
                      <a:pt x="7401" y="2635"/>
                      <a:pt x="7305" y="2677"/>
                      <a:pt x="7189" y="2714"/>
                    </a:cubicBezTo>
                    <a:cubicBezTo>
                      <a:pt x="7067" y="2756"/>
                      <a:pt x="6951" y="2788"/>
                      <a:pt x="6829" y="2799"/>
                    </a:cubicBezTo>
                    <a:cubicBezTo>
                      <a:pt x="6797" y="2803"/>
                      <a:pt x="6764" y="2805"/>
                      <a:pt x="6731" y="2805"/>
                    </a:cubicBezTo>
                    <a:cubicBezTo>
                      <a:pt x="6636" y="2805"/>
                      <a:pt x="6540" y="2788"/>
                      <a:pt x="6453" y="2756"/>
                    </a:cubicBezTo>
                    <a:cubicBezTo>
                      <a:pt x="6427" y="2746"/>
                      <a:pt x="6395" y="2730"/>
                      <a:pt x="6369" y="2709"/>
                    </a:cubicBezTo>
                    <a:lnTo>
                      <a:pt x="6295" y="2677"/>
                    </a:lnTo>
                    <a:cubicBezTo>
                      <a:pt x="6242" y="2650"/>
                      <a:pt x="6194" y="2624"/>
                      <a:pt x="6146" y="2587"/>
                    </a:cubicBezTo>
                    <a:cubicBezTo>
                      <a:pt x="6120" y="2576"/>
                      <a:pt x="6093" y="2555"/>
                      <a:pt x="6067" y="2534"/>
                    </a:cubicBezTo>
                    <a:cubicBezTo>
                      <a:pt x="6062" y="2534"/>
                      <a:pt x="6056" y="2529"/>
                      <a:pt x="6051" y="2529"/>
                    </a:cubicBezTo>
                    <a:cubicBezTo>
                      <a:pt x="5929" y="2476"/>
                      <a:pt x="5776" y="2423"/>
                      <a:pt x="5606" y="2338"/>
                    </a:cubicBezTo>
                    <a:cubicBezTo>
                      <a:pt x="5442" y="2243"/>
                      <a:pt x="5246" y="2126"/>
                      <a:pt x="5130" y="1899"/>
                    </a:cubicBezTo>
                    <a:cubicBezTo>
                      <a:pt x="5098" y="1830"/>
                      <a:pt x="5072" y="1751"/>
                      <a:pt x="5056" y="1676"/>
                    </a:cubicBezTo>
                    <a:lnTo>
                      <a:pt x="5056" y="1147"/>
                    </a:lnTo>
                    <a:cubicBezTo>
                      <a:pt x="5082" y="999"/>
                      <a:pt x="5130" y="882"/>
                      <a:pt x="5167" y="777"/>
                    </a:cubicBezTo>
                    <a:cubicBezTo>
                      <a:pt x="5268" y="549"/>
                      <a:pt x="5379" y="427"/>
                      <a:pt x="5426" y="406"/>
                    </a:cubicBezTo>
                    <a:lnTo>
                      <a:pt x="5448" y="406"/>
                    </a:lnTo>
                    <a:cubicBezTo>
                      <a:pt x="5453" y="411"/>
                      <a:pt x="5453" y="427"/>
                      <a:pt x="5453" y="438"/>
                    </a:cubicBezTo>
                    <a:cubicBezTo>
                      <a:pt x="5580" y="311"/>
                      <a:pt x="5739" y="216"/>
                      <a:pt x="5919" y="147"/>
                    </a:cubicBezTo>
                    <a:lnTo>
                      <a:pt x="5925" y="141"/>
                    </a:lnTo>
                    <a:lnTo>
                      <a:pt x="5925" y="141"/>
                    </a:lnTo>
                    <a:cubicBezTo>
                      <a:pt x="5924" y="142"/>
                      <a:pt x="5924" y="144"/>
                      <a:pt x="5924" y="147"/>
                    </a:cubicBezTo>
                    <a:cubicBezTo>
                      <a:pt x="5792" y="353"/>
                      <a:pt x="5686" y="533"/>
                      <a:pt x="5718" y="798"/>
                    </a:cubicBezTo>
                    <a:cubicBezTo>
                      <a:pt x="5760" y="708"/>
                      <a:pt x="5818" y="591"/>
                      <a:pt x="5882" y="512"/>
                    </a:cubicBezTo>
                    <a:lnTo>
                      <a:pt x="5882" y="512"/>
                    </a:lnTo>
                    <a:cubicBezTo>
                      <a:pt x="5860" y="549"/>
                      <a:pt x="5855" y="602"/>
                      <a:pt x="5850" y="655"/>
                    </a:cubicBezTo>
                    <a:cubicBezTo>
                      <a:pt x="5876" y="623"/>
                      <a:pt x="5898" y="591"/>
                      <a:pt x="5924" y="570"/>
                    </a:cubicBezTo>
                    <a:cubicBezTo>
                      <a:pt x="6035" y="459"/>
                      <a:pt x="6146" y="406"/>
                      <a:pt x="6226" y="380"/>
                    </a:cubicBezTo>
                    <a:cubicBezTo>
                      <a:pt x="6300" y="360"/>
                      <a:pt x="6342" y="359"/>
                      <a:pt x="6347" y="354"/>
                    </a:cubicBezTo>
                    <a:lnTo>
                      <a:pt x="6347" y="354"/>
                    </a:lnTo>
                    <a:cubicBezTo>
                      <a:pt x="6336" y="366"/>
                      <a:pt x="6188" y="477"/>
                      <a:pt x="6088" y="703"/>
                    </a:cubicBezTo>
                    <a:cubicBezTo>
                      <a:pt x="6025" y="840"/>
                      <a:pt x="5988" y="1020"/>
                      <a:pt x="5972" y="1232"/>
                    </a:cubicBezTo>
                    <a:cubicBezTo>
                      <a:pt x="6003" y="1131"/>
                      <a:pt x="6051" y="1047"/>
                      <a:pt x="6093" y="983"/>
                    </a:cubicBezTo>
                    <a:cubicBezTo>
                      <a:pt x="6194" y="851"/>
                      <a:pt x="6295" y="782"/>
                      <a:pt x="6358" y="745"/>
                    </a:cubicBezTo>
                    <a:cubicBezTo>
                      <a:pt x="6432" y="703"/>
                      <a:pt x="6474" y="692"/>
                      <a:pt x="6474" y="692"/>
                    </a:cubicBezTo>
                    <a:lnTo>
                      <a:pt x="6474" y="692"/>
                    </a:lnTo>
                    <a:cubicBezTo>
                      <a:pt x="6480" y="692"/>
                      <a:pt x="6347" y="840"/>
                      <a:pt x="6273" y="1089"/>
                    </a:cubicBezTo>
                    <a:cubicBezTo>
                      <a:pt x="6236" y="1211"/>
                      <a:pt x="6220" y="1359"/>
                      <a:pt x="6236" y="1523"/>
                    </a:cubicBezTo>
                    <a:cubicBezTo>
                      <a:pt x="6236" y="1555"/>
                      <a:pt x="6242" y="1602"/>
                      <a:pt x="6247" y="1645"/>
                    </a:cubicBezTo>
                    <a:cubicBezTo>
                      <a:pt x="6257" y="1576"/>
                      <a:pt x="6289" y="1512"/>
                      <a:pt x="6316" y="1459"/>
                    </a:cubicBezTo>
                    <a:cubicBezTo>
                      <a:pt x="6459" y="1152"/>
                      <a:pt x="6644" y="1078"/>
                      <a:pt x="6644" y="1078"/>
                    </a:cubicBezTo>
                    <a:lnTo>
                      <a:pt x="6644" y="1078"/>
                    </a:lnTo>
                    <a:cubicBezTo>
                      <a:pt x="6644" y="1078"/>
                      <a:pt x="6543" y="1253"/>
                      <a:pt x="6512" y="1539"/>
                    </a:cubicBezTo>
                    <a:cubicBezTo>
                      <a:pt x="6480" y="1793"/>
                      <a:pt x="6490" y="2190"/>
                      <a:pt x="6797" y="2343"/>
                    </a:cubicBezTo>
                    <a:lnTo>
                      <a:pt x="6898" y="2365"/>
                    </a:lnTo>
                    <a:cubicBezTo>
                      <a:pt x="6961" y="2359"/>
                      <a:pt x="7020" y="2343"/>
                      <a:pt x="7088" y="2333"/>
                    </a:cubicBezTo>
                    <a:cubicBezTo>
                      <a:pt x="7215" y="2299"/>
                      <a:pt x="7358" y="2274"/>
                      <a:pt x="7507" y="2274"/>
                    </a:cubicBezTo>
                    <a:cubicBezTo>
                      <a:pt x="7638" y="2274"/>
                      <a:pt x="7775" y="2294"/>
                      <a:pt x="7909" y="2343"/>
                    </a:cubicBezTo>
                    <a:cubicBezTo>
                      <a:pt x="8184" y="2460"/>
                      <a:pt x="8380" y="2656"/>
                      <a:pt x="8544" y="2846"/>
                    </a:cubicBezTo>
                    <a:cubicBezTo>
                      <a:pt x="8708" y="3037"/>
                      <a:pt x="8840" y="3233"/>
                      <a:pt x="8968" y="3423"/>
                    </a:cubicBezTo>
                    <a:cubicBezTo>
                      <a:pt x="9020" y="3508"/>
                      <a:pt x="9073" y="3587"/>
                      <a:pt x="9126" y="3672"/>
                    </a:cubicBezTo>
                    <a:cubicBezTo>
                      <a:pt x="8930" y="3190"/>
                      <a:pt x="8682" y="2756"/>
                      <a:pt x="8444" y="2370"/>
                    </a:cubicBezTo>
                    <a:cubicBezTo>
                      <a:pt x="8184" y="1962"/>
                      <a:pt x="7914" y="1608"/>
                      <a:pt x="7697" y="1311"/>
                    </a:cubicBezTo>
                    <a:cubicBezTo>
                      <a:pt x="7628" y="1227"/>
                      <a:pt x="7575" y="1147"/>
                      <a:pt x="7517" y="1073"/>
                    </a:cubicBezTo>
                    <a:cubicBezTo>
                      <a:pt x="7417" y="962"/>
                      <a:pt x="7327" y="851"/>
                      <a:pt x="7226" y="745"/>
                    </a:cubicBezTo>
                    <a:cubicBezTo>
                      <a:pt x="7200" y="718"/>
                      <a:pt x="7157" y="665"/>
                      <a:pt x="7120" y="618"/>
                    </a:cubicBezTo>
                    <a:cubicBezTo>
                      <a:pt x="7051" y="401"/>
                      <a:pt x="7014" y="216"/>
                      <a:pt x="6903" y="115"/>
                    </a:cubicBezTo>
                    <a:cubicBezTo>
                      <a:pt x="6877" y="83"/>
                      <a:pt x="6840" y="67"/>
                      <a:pt x="6797" y="41"/>
                    </a:cubicBezTo>
                    <a:cubicBezTo>
                      <a:pt x="6771" y="20"/>
                      <a:pt x="6729" y="14"/>
                      <a:pt x="6676" y="9"/>
                    </a:cubicBezTo>
                    <a:cubicBezTo>
                      <a:pt x="6636" y="3"/>
                      <a:pt x="6594" y="1"/>
                      <a:pt x="6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>
                <a:off x="752450" y="1111175"/>
                <a:ext cx="238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34" extrusionOk="0">
                    <a:moveTo>
                      <a:pt x="366" y="0"/>
                    </a:moveTo>
                    <a:cubicBezTo>
                      <a:pt x="281" y="53"/>
                      <a:pt x="186" y="122"/>
                      <a:pt x="123" y="201"/>
                    </a:cubicBezTo>
                    <a:cubicBezTo>
                      <a:pt x="117" y="212"/>
                      <a:pt x="101" y="233"/>
                      <a:pt x="96" y="238"/>
                    </a:cubicBezTo>
                    <a:cubicBezTo>
                      <a:pt x="96" y="238"/>
                      <a:pt x="91" y="265"/>
                      <a:pt x="75" y="281"/>
                    </a:cubicBezTo>
                    <a:cubicBezTo>
                      <a:pt x="64" y="307"/>
                      <a:pt x="48" y="339"/>
                      <a:pt x="48" y="381"/>
                    </a:cubicBezTo>
                    <a:cubicBezTo>
                      <a:pt x="27" y="445"/>
                      <a:pt x="17" y="514"/>
                      <a:pt x="17" y="577"/>
                    </a:cubicBezTo>
                    <a:cubicBezTo>
                      <a:pt x="1" y="710"/>
                      <a:pt x="17" y="831"/>
                      <a:pt x="38" y="927"/>
                    </a:cubicBezTo>
                    <a:lnTo>
                      <a:pt x="38" y="937"/>
                    </a:lnTo>
                    <a:cubicBezTo>
                      <a:pt x="80" y="1032"/>
                      <a:pt x="154" y="1128"/>
                      <a:pt x="239" y="1191"/>
                    </a:cubicBezTo>
                    <a:cubicBezTo>
                      <a:pt x="334" y="1202"/>
                      <a:pt x="419" y="1212"/>
                      <a:pt x="498" y="1234"/>
                    </a:cubicBezTo>
                    <a:lnTo>
                      <a:pt x="525" y="1234"/>
                    </a:lnTo>
                    <a:cubicBezTo>
                      <a:pt x="816" y="1122"/>
                      <a:pt x="954" y="837"/>
                      <a:pt x="911" y="503"/>
                    </a:cubicBezTo>
                    <a:cubicBezTo>
                      <a:pt x="895" y="418"/>
                      <a:pt x="874" y="344"/>
                      <a:pt x="848" y="275"/>
                    </a:cubicBezTo>
                    <a:cubicBezTo>
                      <a:pt x="842" y="260"/>
                      <a:pt x="842" y="254"/>
                      <a:pt x="842" y="254"/>
                    </a:cubicBezTo>
                    <a:cubicBezTo>
                      <a:pt x="805" y="159"/>
                      <a:pt x="752" y="90"/>
                      <a:pt x="678" y="27"/>
                    </a:cubicBezTo>
                    <a:cubicBezTo>
                      <a:pt x="631" y="16"/>
                      <a:pt x="578" y="11"/>
                      <a:pt x="525" y="11"/>
                    </a:cubicBezTo>
                    <a:cubicBezTo>
                      <a:pt x="472" y="11"/>
                      <a:pt x="424" y="11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>
                <a:off x="423700" y="1157825"/>
                <a:ext cx="2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6" y="0"/>
                    </a:moveTo>
                    <a:cubicBezTo>
                      <a:pt x="3" y="0"/>
                      <a:pt x="1" y="3"/>
                      <a:pt x="8" y="3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>
                <a:off x="341175" y="943925"/>
                <a:ext cx="612050" cy="318950"/>
              </a:xfrm>
              <a:custGeom>
                <a:avLst/>
                <a:gdLst/>
                <a:ahLst/>
                <a:cxnLst/>
                <a:rect l="l" t="t" r="r" b="b"/>
                <a:pathLst>
                  <a:path w="24482" h="12758" extrusionOk="0">
                    <a:moveTo>
                      <a:pt x="10952" y="513"/>
                    </a:move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0" y="513"/>
                      <a:pt x="10952" y="513"/>
                      <a:pt x="10952" y="513"/>
                    </a:cubicBezTo>
                    <a:close/>
                    <a:moveTo>
                      <a:pt x="10545" y="730"/>
                    </a:moveTo>
                    <a:lnTo>
                      <a:pt x="10545" y="730"/>
                    </a:lnTo>
                    <a:cubicBezTo>
                      <a:pt x="10544" y="730"/>
                      <a:pt x="10545" y="730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0"/>
                      <a:pt x="10545" y="730"/>
                    </a:cubicBezTo>
                    <a:close/>
                    <a:moveTo>
                      <a:pt x="10545" y="731"/>
                    </a:move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close/>
                    <a:moveTo>
                      <a:pt x="14229" y="1455"/>
                    </a:moveTo>
                    <a:cubicBezTo>
                      <a:pt x="14229" y="1455"/>
                      <a:pt x="14228" y="1456"/>
                      <a:pt x="14228" y="1457"/>
                    </a:cubicBezTo>
                    <a:lnTo>
                      <a:pt x="14228" y="1457"/>
                    </a:lnTo>
                    <a:cubicBezTo>
                      <a:pt x="14229" y="1456"/>
                      <a:pt x="14229" y="1455"/>
                      <a:pt x="14229" y="1455"/>
                    </a:cubicBezTo>
                    <a:close/>
                    <a:moveTo>
                      <a:pt x="14255" y="6055"/>
                    </a:moveTo>
                    <a:cubicBezTo>
                      <a:pt x="14255" y="6055"/>
                      <a:pt x="14254" y="6055"/>
                      <a:pt x="14254" y="6055"/>
                    </a:cubicBezTo>
                    <a:lnTo>
                      <a:pt x="14254" y="6055"/>
                    </a:lnTo>
                    <a:cubicBezTo>
                      <a:pt x="14261" y="6055"/>
                      <a:pt x="14269" y="6055"/>
                      <a:pt x="14276" y="6055"/>
                    </a:cubicBezTo>
                    <a:close/>
                    <a:moveTo>
                      <a:pt x="10179" y="6055"/>
                    </a:moveTo>
                    <a:cubicBezTo>
                      <a:pt x="10187" y="6056"/>
                      <a:pt x="10194" y="6056"/>
                      <a:pt x="10201" y="6056"/>
                    </a:cubicBezTo>
                    <a:lnTo>
                      <a:pt x="10201" y="6056"/>
                    </a:lnTo>
                    <a:cubicBezTo>
                      <a:pt x="10199" y="6056"/>
                      <a:pt x="10197" y="6055"/>
                      <a:pt x="10195" y="6055"/>
                    </a:cubicBezTo>
                    <a:close/>
                    <a:moveTo>
                      <a:pt x="10340" y="378"/>
                    </a:moveTo>
                    <a:cubicBezTo>
                      <a:pt x="10408" y="378"/>
                      <a:pt x="10483" y="383"/>
                      <a:pt x="10561" y="386"/>
                    </a:cubicBezTo>
                    <a:cubicBezTo>
                      <a:pt x="10682" y="397"/>
                      <a:pt x="10809" y="413"/>
                      <a:pt x="10958" y="413"/>
                    </a:cubicBezTo>
                    <a:cubicBezTo>
                      <a:pt x="11042" y="418"/>
                      <a:pt x="11090" y="418"/>
                      <a:pt x="11148" y="423"/>
                    </a:cubicBezTo>
                    <a:cubicBezTo>
                      <a:pt x="11206" y="434"/>
                      <a:pt x="11265" y="439"/>
                      <a:pt x="11317" y="450"/>
                    </a:cubicBezTo>
                    <a:cubicBezTo>
                      <a:pt x="11492" y="487"/>
                      <a:pt x="12027" y="593"/>
                      <a:pt x="12207" y="661"/>
                    </a:cubicBezTo>
                    <a:cubicBezTo>
                      <a:pt x="12387" y="593"/>
                      <a:pt x="12995" y="487"/>
                      <a:pt x="13159" y="450"/>
                    </a:cubicBezTo>
                    <a:cubicBezTo>
                      <a:pt x="13218" y="439"/>
                      <a:pt x="13276" y="434"/>
                      <a:pt x="13329" y="423"/>
                    </a:cubicBezTo>
                    <a:cubicBezTo>
                      <a:pt x="13392" y="418"/>
                      <a:pt x="13435" y="418"/>
                      <a:pt x="13525" y="413"/>
                    </a:cubicBezTo>
                    <a:cubicBezTo>
                      <a:pt x="13668" y="407"/>
                      <a:pt x="13795" y="397"/>
                      <a:pt x="13922" y="386"/>
                    </a:cubicBezTo>
                    <a:cubicBezTo>
                      <a:pt x="13983" y="383"/>
                      <a:pt x="14043" y="382"/>
                      <a:pt x="14101" y="382"/>
                    </a:cubicBezTo>
                    <a:cubicBezTo>
                      <a:pt x="14159" y="382"/>
                      <a:pt x="14213" y="383"/>
                      <a:pt x="14260" y="386"/>
                    </a:cubicBezTo>
                    <a:cubicBezTo>
                      <a:pt x="14319" y="397"/>
                      <a:pt x="14356" y="407"/>
                      <a:pt x="14382" y="418"/>
                    </a:cubicBezTo>
                    <a:cubicBezTo>
                      <a:pt x="14435" y="444"/>
                      <a:pt x="14462" y="460"/>
                      <a:pt x="14488" y="492"/>
                    </a:cubicBezTo>
                    <a:cubicBezTo>
                      <a:pt x="14594" y="582"/>
                      <a:pt x="14642" y="778"/>
                      <a:pt x="14705" y="995"/>
                    </a:cubicBezTo>
                    <a:cubicBezTo>
                      <a:pt x="14747" y="1042"/>
                      <a:pt x="14779" y="1095"/>
                      <a:pt x="14811" y="1122"/>
                    </a:cubicBezTo>
                    <a:cubicBezTo>
                      <a:pt x="14906" y="1228"/>
                      <a:pt x="15007" y="1339"/>
                      <a:pt x="15102" y="1450"/>
                    </a:cubicBezTo>
                    <a:cubicBezTo>
                      <a:pt x="15155" y="1524"/>
                      <a:pt x="15218" y="1604"/>
                      <a:pt x="15282" y="1688"/>
                    </a:cubicBezTo>
                    <a:cubicBezTo>
                      <a:pt x="15499" y="1985"/>
                      <a:pt x="15774" y="2339"/>
                      <a:pt x="16028" y="2747"/>
                    </a:cubicBezTo>
                    <a:cubicBezTo>
                      <a:pt x="16277" y="3133"/>
                      <a:pt x="16521" y="3573"/>
                      <a:pt x="16711" y="4049"/>
                    </a:cubicBezTo>
                    <a:cubicBezTo>
                      <a:pt x="16658" y="3964"/>
                      <a:pt x="16611" y="3885"/>
                      <a:pt x="16552" y="3800"/>
                    </a:cubicBezTo>
                    <a:cubicBezTo>
                      <a:pt x="16425" y="3610"/>
                      <a:pt x="16288" y="3419"/>
                      <a:pt x="16129" y="3223"/>
                    </a:cubicBezTo>
                    <a:cubicBezTo>
                      <a:pt x="15965" y="3033"/>
                      <a:pt x="15774" y="2837"/>
                      <a:pt x="15494" y="2720"/>
                    </a:cubicBezTo>
                    <a:cubicBezTo>
                      <a:pt x="15360" y="2671"/>
                      <a:pt x="15223" y="2651"/>
                      <a:pt x="15091" y="2651"/>
                    </a:cubicBezTo>
                    <a:cubicBezTo>
                      <a:pt x="14942" y="2651"/>
                      <a:pt x="14800" y="2676"/>
                      <a:pt x="14673" y="2710"/>
                    </a:cubicBezTo>
                    <a:cubicBezTo>
                      <a:pt x="14610" y="2720"/>
                      <a:pt x="14546" y="2736"/>
                      <a:pt x="14483" y="2742"/>
                    </a:cubicBezTo>
                    <a:cubicBezTo>
                      <a:pt x="14456" y="2736"/>
                      <a:pt x="14425" y="2720"/>
                      <a:pt x="14382" y="2720"/>
                    </a:cubicBezTo>
                    <a:cubicBezTo>
                      <a:pt x="14080" y="2572"/>
                      <a:pt x="14065" y="2175"/>
                      <a:pt x="14096" y="1916"/>
                    </a:cubicBezTo>
                    <a:cubicBezTo>
                      <a:pt x="14132" y="1644"/>
                      <a:pt x="14219" y="1473"/>
                      <a:pt x="14228" y="1457"/>
                    </a:cubicBezTo>
                    <a:lnTo>
                      <a:pt x="14228" y="1457"/>
                    </a:lnTo>
                    <a:cubicBezTo>
                      <a:pt x="14213" y="1468"/>
                      <a:pt x="14043" y="1557"/>
                      <a:pt x="13901" y="1836"/>
                    </a:cubicBezTo>
                    <a:cubicBezTo>
                      <a:pt x="13874" y="1889"/>
                      <a:pt x="13848" y="1953"/>
                      <a:pt x="13832" y="2022"/>
                    </a:cubicBezTo>
                    <a:cubicBezTo>
                      <a:pt x="13826" y="1974"/>
                      <a:pt x="13821" y="1932"/>
                      <a:pt x="13821" y="1900"/>
                    </a:cubicBezTo>
                    <a:cubicBezTo>
                      <a:pt x="13805" y="1736"/>
                      <a:pt x="13821" y="1588"/>
                      <a:pt x="13858" y="1466"/>
                    </a:cubicBezTo>
                    <a:cubicBezTo>
                      <a:pt x="13932" y="1217"/>
                      <a:pt x="14065" y="1069"/>
                      <a:pt x="14059" y="1069"/>
                    </a:cubicBezTo>
                    <a:lnTo>
                      <a:pt x="14059" y="1069"/>
                    </a:lnTo>
                    <a:cubicBezTo>
                      <a:pt x="14059" y="1069"/>
                      <a:pt x="14017" y="1080"/>
                      <a:pt x="13948" y="1122"/>
                    </a:cubicBezTo>
                    <a:cubicBezTo>
                      <a:pt x="13874" y="1154"/>
                      <a:pt x="13773" y="1228"/>
                      <a:pt x="13683" y="1360"/>
                    </a:cubicBezTo>
                    <a:cubicBezTo>
                      <a:pt x="13636" y="1418"/>
                      <a:pt x="13588" y="1508"/>
                      <a:pt x="13556" y="1609"/>
                    </a:cubicBezTo>
                    <a:cubicBezTo>
                      <a:pt x="13578" y="1397"/>
                      <a:pt x="13609" y="1217"/>
                      <a:pt x="13673" y="1080"/>
                    </a:cubicBezTo>
                    <a:cubicBezTo>
                      <a:pt x="13773" y="847"/>
                      <a:pt x="13938" y="730"/>
                      <a:pt x="13932" y="730"/>
                    </a:cubicBezTo>
                    <a:lnTo>
                      <a:pt x="13932" y="730"/>
                    </a:lnTo>
                    <a:cubicBezTo>
                      <a:pt x="13932" y="730"/>
                      <a:pt x="13895" y="730"/>
                      <a:pt x="13816" y="757"/>
                    </a:cubicBezTo>
                    <a:cubicBezTo>
                      <a:pt x="13742" y="783"/>
                      <a:pt x="13620" y="831"/>
                      <a:pt x="13509" y="947"/>
                    </a:cubicBezTo>
                    <a:cubicBezTo>
                      <a:pt x="13488" y="974"/>
                      <a:pt x="13461" y="1005"/>
                      <a:pt x="13435" y="1032"/>
                    </a:cubicBezTo>
                    <a:cubicBezTo>
                      <a:pt x="13445" y="979"/>
                      <a:pt x="13451" y="937"/>
                      <a:pt x="13472" y="889"/>
                    </a:cubicBezTo>
                    <a:lnTo>
                      <a:pt x="13472" y="889"/>
                    </a:lnTo>
                    <a:cubicBezTo>
                      <a:pt x="13403" y="968"/>
                      <a:pt x="13339" y="1080"/>
                      <a:pt x="13302" y="1175"/>
                    </a:cubicBezTo>
                    <a:cubicBezTo>
                      <a:pt x="13271" y="910"/>
                      <a:pt x="13376" y="730"/>
                      <a:pt x="13509" y="524"/>
                    </a:cubicBezTo>
                    <a:cubicBezTo>
                      <a:pt x="13509" y="518"/>
                      <a:pt x="13514" y="518"/>
                      <a:pt x="13514" y="513"/>
                    </a:cubicBezTo>
                    <a:cubicBezTo>
                      <a:pt x="13509" y="513"/>
                      <a:pt x="13509" y="513"/>
                      <a:pt x="13504" y="524"/>
                    </a:cubicBezTo>
                    <a:cubicBezTo>
                      <a:pt x="13318" y="593"/>
                      <a:pt x="13159" y="688"/>
                      <a:pt x="13038" y="815"/>
                    </a:cubicBezTo>
                    <a:cubicBezTo>
                      <a:pt x="13038" y="794"/>
                      <a:pt x="13038" y="788"/>
                      <a:pt x="13032" y="783"/>
                    </a:cubicBezTo>
                    <a:lnTo>
                      <a:pt x="13011" y="783"/>
                    </a:lnTo>
                    <a:cubicBezTo>
                      <a:pt x="12969" y="804"/>
                      <a:pt x="12852" y="921"/>
                      <a:pt x="12757" y="1154"/>
                    </a:cubicBezTo>
                    <a:cubicBezTo>
                      <a:pt x="12710" y="1254"/>
                      <a:pt x="12667" y="1376"/>
                      <a:pt x="12641" y="1524"/>
                    </a:cubicBezTo>
                    <a:lnTo>
                      <a:pt x="12641" y="2053"/>
                    </a:lnTo>
                    <a:cubicBezTo>
                      <a:pt x="12657" y="2128"/>
                      <a:pt x="12683" y="2207"/>
                      <a:pt x="12715" y="2276"/>
                    </a:cubicBezTo>
                    <a:cubicBezTo>
                      <a:pt x="12837" y="2503"/>
                      <a:pt x="13027" y="2620"/>
                      <a:pt x="13191" y="2715"/>
                    </a:cubicBezTo>
                    <a:cubicBezTo>
                      <a:pt x="13355" y="2800"/>
                      <a:pt x="13509" y="2853"/>
                      <a:pt x="13636" y="2906"/>
                    </a:cubicBezTo>
                    <a:cubicBezTo>
                      <a:pt x="13641" y="2906"/>
                      <a:pt x="13646" y="2906"/>
                      <a:pt x="13657" y="2911"/>
                    </a:cubicBezTo>
                    <a:cubicBezTo>
                      <a:pt x="13683" y="2932"/>
                      <a:pt x="13710" y="2953"/>
                      <a:pt x="13736" y="2964"/>
                    </a:cubicBezTo>
                    <a:cubicBezTo>
                      <a:pt x="13779" y="3001"/>
                      <a:pt x="13826" y="3027"/>
                      <a:pt x="13879" y="3054"/>
                    </a:cubicBezTo>
                    <a:lnTo>
                      <a:pt x="13953" y="3086"/>
                    </a:lnTo>
                    <a:cubicBezTo>
                      <a:pt x="13980" y="3107"/>
                      <a:pt x="14006" y="3117"/>
                      <a:pt x="14038" y="3133"/>
                    </a:cubicBezTo>
                    <a:cubicBezTo>
                      <a:pt x="14129" y="3165"/>
                      <a:pt x="14225" y="3182"/>
                      <a:pt x="14319" y="3182"/>
                    </a:cubicBezTo>
                    <a:cubicBezTo>
                      <a:pt x="14351" y="3182"/>
                      <a:pt x="14383" y="3180"/>
                      <a:pt x="14414" y="3176"/>
                    </a:cubicBezTo>
                    <a:cubicBezTo>
                      <a:pt x="14541" y="3165"/>
                      <a:pt x="14663" y="3133"/>
                      <a:pt x="14774" y="3091"/>
                    </a:cubicBezTo>
                    <a:cubicBezTo>
                      <a:pt x="14890" y="3054"/>
                      <a:pt x="14991" y="3012"/>
                      <a:pt x="15102" y="2985"/>
                    </a:cubicBezTo>
                    <a:cubicBezTo>
                      <a:pt x="15139" y="2974"/>
                      <a:pt x="15171" y="2964"/>
                      <a:pt x="15203" y="2964"/>
                    </a:cubicBezTo>
                    <a:cubicBezTo>
                      <a:pt x="15261" y="2974"/>
                      <a:pt x="15314" y="2985"/>
                      <a:pt x="15367" y="3001"/>
                    </a:cubicBezTo>
                    <a:cubicBezTo>
                      <a:pt x="15414" y="3038"/>
                      <a:pt x="15568" y="3107"/>
                      <a:pt x="15748" y="3276"/>
                    </a:cubicBezTo>
                    <a:cubicBezTo>
                      <a:pt x="15965" y="3483"/>
                      <a:pt x="16224" y="3821"/>
                      <a:pt x="16452" y="4218"/>
                    </a:cubicBezTo>
                    <a:cubicBezTo>
                      <a:pt x="16473" y="4250"/>
                      <a:pt x="16489" y="4277"/>
                      <a:pt x="16499" y="4303"/>
                    </a:cubicBezTo>
                    <a:cubicBezTo>
                      <a:pt x="16494" y="4303"/>
                      <a:pt x="16489" y="4308"/>
                      <a:pt x="16489" y="4308"/>
                    </a:cubicBezTo>
                    <a:lnTo>
                      <a:pt x="16499" y="4308"/>
                    </a:lnTo>
                    <a:cubicBezTo>
                      <a:pt x="16621" y="4520"/>
                      <a:pt x="16727" y="4732"/>
                      <a:pt x="16806" y="4912"/>
                    </a:cubicBezTo>
                    <a:lnTo>
                      <a:pt x="16806" y="4917"/>
                    </a:lnTo>
                    <a:lnTo>
                      <a:pt x="16843" y="5018"/>
                    </a:lnTo>
                    <a:cubicBezTo>
                      <a:pt x="16843" y="5192"/>
                      <a:pt x="16849" y="5457"/>
                      <a:pt x="16817" y="5753"/>
                    </a:cubicBezTo>
                    <a:cubicBezTo>
                      <a:pt x="16791" y="5997"/>
                      <a:pt x="16716" y="6198"/>
                      <a:pt x="16632" y="6320"/>
                    </a:cubicBezTo>
                    <a:cubicBezTo>
                      <a:pt x="16595" y="6383"/>
                      <a:pt x="16547" y="6426"/>
                      <a:pt x="16515" y="6452"/>
                    </a:cubicBezTo>
                    <a:cubicBezTo>
                      <a:pt x="16383" y="6447"/>
                      <a:pt x="16229" y="6420"/>
                      <a:pt x="16065" y="6373"/>
                    </a:cubicBezTo>
                    <a:cubicBezTo>
                      <a:pt x="16055" y="6373"/>
                      <a:pt x="16044" y="6367"/>
                      <a:pt x="16039" y="6367"/>
                    </a:cubicBezTo>
                    <a:cubicBezTo>
                      <a:pt x="16023" y="6367"/>
                      <a:pt x="16012" y="6362"/>
                      <a:pt x="16002" y="6351"/>
                    </a:cubicBezTo>
                    <a:cubicBezTo>
                      <a:pt x="15991" y="6351"/>
                      <a:pt x="15970" y="6346"/>
                      <a:pt x="15960" y="6341"/>
                    </a:cubicBezTo>
                    <a:cubicBezTo>
                      <a:pt x="15790" y="6293"/>
                      <a:pt x="15621" y="6246"/>
                      <a:pt x="15420" y="6203"/>
                    </a:cubicBezTo>
                    <a:cubicBezTo>
                      <a:pt x="15351" y="6182"/>
                      <a:pt x="15277" y="6177"/>
                      <a:pt x="15203" y="6161"/>
                    </a:cubicBezTo>
                    <a:cubicBezTo>
                      <a:pt x="15044" y="6113"/>
                      <a:pt x="14880" y="6087"/>
                      <a:pt x="14726" y="6082"/>
                    </a:cubicBezTo>
                    <a:cubicBezTo>
                      <a:pt x="14663" y="6076"/>
                      <a:pt x="14589" y="6076"/>
                      <a:pt x="14520" y="6076"/>
                    </a:cubicBezTo>
                    <a:cubicBezTo>
                      <a:pt x="14477" y="6071"/>
                      <a:pt x="14425" y="6071"/>
                      <a:pt x="14377" y="6060"/>
                    </a:cubicBezTo>
                    <a:lnTo>
                      <a:pt x="14229" y="6060"/>
                    </a:lnTo>
                    <a:cubicBezTo>
                      <a:pt x="14243" y="6060"/>
                      <a:pt x="14249" y="6056"/>
                      <a:pt x="14254" y="6055"/>
                    </a:cubicBezTo>
                    <a:lnTo>
                      <a:pt x="14254" y="6055"/>
                    </a:lnTo>
                    <a:cubicBezTo>
                      <a:pt x="14182" y="6056"/>
                      <a:pt x="14111" y="6060"/>
                      <a:pt x="14054" y="6060"/>
                    </a:cubicBezTo>
                    <a:lnTo>
                      <a:pt x="14001" y="6060"/>
                    </a:lnTo>
                    <a:cubicBezTo>
                      <a:pt x="13927" y="6060"/>
                      <a:pt x="13858" y="6071"/>
                      <a:pt x="13789" y="6071"/>
                    </a:cubicBezTo>
                    <a:cubicBezTo>
                      <a:pt x="13736" y="6076"/>
                      <a:pt x="13683" y="6082"/>
                      <a:pt x="13636" y="6087"/>
                    </a:cubicBezTo>
                    <a:cubicBezTo>
                      <a:pt x="13636" y="6087"/>
                      <a:pt x="13641" y="6082"/>
                      <a:pt x="13646" y="6082"/>
                    </a:cubicBezTo>
                    <a:lnTo>
                      <a:pt x="13620" y="6082"/>
                    </a:lnTo>
                    <a:cubicBezTo>
                      <a:pt x="13329" y="6082"/>
                      <a:pt x="10841" y="6087"/>
                      <a:pt x="10836" y="6087"/>
                    </a:cubicBezTo>
                    <a:lnTo>
                      <a:pt x="10836" y="6082"/>
                    </a:lnTo>
                    <a:lnTo>
                      <a:pt x="10841" y="6071"/>
                    </a:lnTo>
                    <a:lnTo>
                      <a:pt x="10778" y="6071"/>
                    </a:lnTo>
                    <a:cubicBezTo>
                      <a:pt x="10788" y="6071"/>
                      <a:pt x="10799" y="6082"/>
                      <a:pt x="10809" y="6082"/>
                    </a:cubicBezTo>
                    <a:cubicBezTo>
                      <a:pt x="10815" y="6082"/>
                      <a:pt x="10825" y="6082"/>
                      <a:pt x="10825" y="6087"/>
                    </a:cubicBezTo>
                    <a:cubicBezTo>
                      <a:pt x="10772" y="6082"/>
                      <a:pt x="10719" y="6082"/>
                      <a:pt x="10672" y="6071"/>
                    </a:cubicBezTo>
                    <a:cubicBezTo>
                      <a:pt x="10598" y="6060"/>
                      <a:pt x="10534" y="6060"/>
                      <a:pt x="10460" y="6060"/>
                    </a:cubicBezTo>
                    <a:lnTo>
                      <a:pt x="10407" y="6060"/>
                    </a:lnTo>
                    <a:cubicBezTo>
                      <a:pt x="10344" y="6060"/>
                      <a:pt x="10273" y="6060"/>
                      <a:pt x="10201" y="6056"/>
                    </a:cubicBezTo>
                    <a:lnTo>
                      <a:pt x="10201" y="6056"/>
                    </a:lnTo>
                    <a:cubicBezTo>
                      <a:pt x="10205" y="6058"/>
                      <a:pt x="10211" y="6060"/>
                      <a:pt x="10222" y="6060"/>
                    </a:cubicBezTo>
                    <a:lnTo>
                      <a:pt x="10074" y="6060"/>
                    </a:lnTo>
                    <a:cubicBezTo>
                      <a:pt x="10021" y="6060"/>
                      <a:pt x="9978" y="6071"/>
                      <a:pt x="9931" y="6076"/>
                    </a:cubicBezTo>
                    <a:cubicBezTo>
                      <a:pt x="9862" y="6076"/>
                      <a:pt x="9798" y="6076"/>
                      <a:pt x="9724" y="6082"/>
                    </a:cubicBezTo>
                    <a:cubicBezTo>
                      <a:pt x="9571" y="6087"/>
                      <a:pt x="9407" y="6113"/>
                      <a:pt x="9248" y="6161"/>
                    </a:cubicBezTo>
                    <a:lnTo>
                      <a:pt x="9031" y="6203"/>
                    </a:lnTo>
                    <a:cubicBezTo>
                      <a:pt x="8830" y="6246"/>
                      <a:pt x="8660" y="6299"/>
                      <a:pt x="8496" y="6341"/>
                    </a:cubicBezTo>
                    <a:cubicBezTo>
                      <a:pt x="8480" y="6346"/>
                      <a:pt x="8459" y="6346"/>
                      <a:pt x="8449" y="6351"/>
                    </a:cubicBezTo>
                    <a:cubicBezTo>
                      <a:pt x="8433" y="6362"/>
                      <a:pt x="8427" y="6367"/>
                      <a:pt x="8417" y="6367"/>
                    </a:cubicBezTo>
                    <a:cubicBezTo>
                      <a:pt x="8406" y="6367"/>
                      <a:pt x="8396" y="6373"/>
                      <a:pt x="8390" y="6373"/>
                    </a:cubicBezTo>
                    <a:cubicBezTo>
                      <a:pt x="8221" y="6420"/>
                      <a:pt x="8062" y="6441"/>
                      <a:pt x="7930" y="6452"/>
                    </a:cubicBezTo>
                    <a:cubicBezTo>
                      <a:pt x="7898" y="6420"/>
                      <a:pt x="7850" y="6373"/>
                      <a:pt x="7813" y="6320"/>
                    </a:cubicBezTo>
                    <a:cubicBezTo>
                      <a:pt x="7729" y="6187"/>
                      <a:pt x="7660" y="5992"/>
                      <a:pt x="7628" y="5753"/>
                    </a:cubicBezTo>
                    <a:cubicBezTo>
                      <a:pt x="7596" y="5457"/>
                      <a:pt x="7602" y="5192"/>
                      <a:pt x="7602" y="5018"/>
                    </a:cubicBezTo>
                    <a:cubicBezTo>
                      <a:pt x="7633" y="4986"/>
                      <a:pt x="7649" y="4954"/>
                      <a:pt x="7660" y="4917"/>
                    </a:cubicBezTo>
                    <a:cubicBezTo>
                      <a:pt x="7672" y="4924"/>
                      <a:pt x="7680" y="4928"/>
                      <a:pt x="7682" y="4928"/>
                    </a:cubicBezTo>
                    <a:cubicBezTo>
                      <a:pt x="7684" y="4928"/>
                      <a:pt x="7679" y="4923"/>
                      <a:pt x="7665" y="4912"/>
                    </a:cubicBezTo>
                    <a:cubicBezTo>
                      <a:pt x="7745" y="4726"/>
                      <a:pt x="7850" y="4520"/>
                      <a:pt x="7972" y="4308"/>
                    </a:cubicBezTo>
                    <a:lnTo>
                      <a:pt x="7983" y="4308"/>
                    </a:lnTo>
                    <a:cubicBezTo>
                      <a:pt x="7983" y="4308"/>
                      <a:pt x="7978" y="4308"/>
                      <a:pt x="7972" y="4303"/>
                    </a:cubicBezTo>
                    <a:cubicBezTo>
                      <a:pt x="7993" y="4277"/>
                      <a:pt x="7999" y="4250"/>
                      <a:pt x="8015" y="4218"/>
                    </a:cubicBezTo>
                    <a:cubicBezTo>
                      <a:pt x="8247" y="3821"/>
                      <a:pt x="8507" y="3483"/>
                      <a:pt x="8724" y="3276"/>
                    </a:cubicBezTo>
                    <a:cubicBezTo>
                      <a:pt x="8904" y="3107"/>
                      <a:pt x="9063" y="3038"/>
                      <a:pt x="9100" y="3001"/>
                    </a:cubicBezTo>
                    <a:cubicBezTo>
                      <a:pt x="9153" y="2985"/>
                      <a:pt x="9216" y="2974"/>
                      <a:pt x="9269" y="2964"/>
                    </a:cubicBezTo>
                    <a:lnTo>
                      <a:pt x="9364" y="2985"/>
                    </a:lnTo>
                    <a:cubicBezTo>
                      <a:pt x="9486" y="3012"/>
                      <a:pt x="9576" y="3054"/>
                      <a:pt x="9698" y="3091"/>
                    </a:cubicBezTo>
                    <a:cubicBezTo>
                      <a:pt x="9814" y="3133"/>
                      <a:pt x="9936" y="3165"/>
                      <a:pt x="10052" y="3176"/>
                    </a:cubicBezTo>
                    <a:cubicBezTo>
                      <a:pt x="10085" y="3180"/>
                      <a:pt x="10118" y="3182"/>
                      <a:pt x="10151" y="3182"/>
                    </a:cubicBezTo>
                    <a:cubicBezTo>
                      <a:pt x="10246" y="3182"/>
                      <a:pt x="10343" y="3165"/>
                      <a:pt x="10434" y="3133"/>
                    </a:cubicBezTo>
                    <a:cubicBezTo>
                      <a:pt x="10460" y="3123"/>
                      <a:pt x="10492" y="3107"/>
                      <a:pt x="10518" y="3086"/>
                    </a:cubicBezTo>
                    <a:lnTo>
                      <a:pt x="10592" y="3054"/>
                    </a:lnTo>
                    <a:cubicBezTo>
                      <a:pt x="10645" y="3027"/>
                      <a:pt x="10688" y="3001"/>
                      <a:pt x="10735" y="2964"/>
                    </a:cubicBezTo>
                    <a:cubicBezTo>
                      <a:pt x="10762" y="2953"/>
                      <a:pt x="10788" y="2932"/>
                      <a:pt x="10815" y="2911"/>
                    </a:cubicBezTo>
                    <a:cubicBezTo>
                      <a:pt x="10820" y="2911"/>
                      <a:pt x="10831" y="2906"/>
                      <a:pt x="10836" y="2906"/>
                    </a:cubicBezTo>
                    <a:cubicBezTo>
                      <a:pt x="10963" y="2853"/>
                      <a:pt x="11106" y="2800"/>
                      <a:pt x="11280" y="2715"/>
                    </a:cubicBezTo>
                    <a:cubicBezTo>
                      <a:pt x="11445" y="2620"/>
                      <a:pt x="11635" y="2503"/>
                      <a:pt x="11757" y="2276"/>
                    </a:cubicBezTo>
                    <a:cubicBezTo>
                      <a:pt x="11789" y="2207"/>
                      <a:pt x="11815" y="2128"/>
                      <a:pt x="11826" y="2053"/>
                    </a:cubicBezTo>
                    <a:lnTo>
                      <a:pt x="11826" y="1524"/>
                    </a:lnTo>
                    <a:cubicBezTo>
                      <a:pt x="11804" y="1376"/>
                      <a:pt x="11757" y="1259"/>
                      <a:pt x="11714" y="1154"/>
                    </a:cubicBezTo>
                    <a:cubicBezTo>
                      <a:pt x="11614" y="926"/>
                      <a:pt x="11503" y="804"/>
                      <a:pt x="11460" y="783"/>
                    </a:cubicBezTo>
                    <a:lnTo>
                      <a:pt x="11439" y="783"/>
                    </a:lnTo>
                    <a:cubicBezTo>
                      <a:pt x="11429" y="788"/>
                      <a:pt x="11429" y="804"/>
                      <a:pt x="11429" y="815"/>
                    </a:cubicBezTo>
                    <a:cubicBezTo>
                      <a:pt x="11312" y="688"/>
                      <a:pt x="11148" y="593"/>
                      <a:pt x="10968" y="524"/>
                    </a:cubicBez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3" y="521"/>
                      <a:pt x="10963" y="522"/>
                      <a:pt x="10963" y="524"/>
                    </a:cubicBezTo>
                    <a:cubicBezTo>
                      <a:pt x="11095" y="730"/>
                      <a:pt x="11201" y="910"/>
                      <a:pt x="11169" y="1175"/>
                    </a:cubicBezTo>
                    <a:cubicBezTo>
                      <a:pt x="11127" y="1085"/>
                      <a:pt x="11069" y="968"/>
                      <a:pt x="11000" y="889"/>
                    </a:cubicBezTo>
                    <a:lnTo>
                      <a:pt x="11000" y="889"/>
                    </a:lnTo>
                    <a:cubicBezTo>
                      <a:pt x="11021" y="926"/>
                      <a:pt x="11026" y="979"/>
                      <a:pt x="11037" y="1032"/>
                    </a:cubicBezTo>
                    <a:cubicBezTo>
                      <a:pt x="11010" y="1000"/>
                      <a:pt x="10989" y="968"/>
                      <a:pt x="10963" y="947"/>
                    </a:cubicBezTo>
                    <a:cubicBezTo>
                      <a:pt x="10852" y="836"/>
                      <a:pt x="10735" y="783"/>
                      <a:pt x="10666" y="757"/>
                    </a:cubicBezTo>
                    <a:cubicBezTo>
                      <a:pt x="10592" y="737"/>
                      <a:pt x="10551" y="736"/>
                      <a:pt x="10545" y="731"/>
                    </a:cubicBezTo>
                    <a:lnTo>
                      <a:pt x="10545" y="731"/>
                    </a:lnTo>
                    <a:cubicBezTo>
                      <a:pt x="10557" y="743"/>
                      <a:pt x="10704" y="854"/>
                      <a:pt x="10804" y="1080"/>
                    </a:cubicBezTo>
                    <a:cubicBezTo>
                      <a:pt x="10868" y="1217"/>
                      <a:pt x="10899" y="1397"/>
                      <a:pt x="10926" y="1609"/>
                    </a:cubicBezTo>
                    <a:cubicBezTo>
                      <a:pt x="10894" y="1508"/>
                      <a:pt x="10846" y="1424"/>
                      <a:pt x="10804" y="1360"/>
                    </a:cubicBezTo>
                    <a:cubicBezTo>
                      <a:pt x="10703" y="1228"/>
                      <a:pt x="10603" y="1159"/>
                      <a:pt x="10539" y="1122"/>
                    </a:cubicBezTo>
                    <a:cubicBezTo>
                      <a:pt x="10465" y="1080"/>
                      <a:pt x="10423" y="1069"/>
                      <a:pt x="10423" y="1069"/>
                    </a:cubicBezTo>
                    <a:lnTo>
                      <a:pt x="10423" y="1069"/>
                    </a:lnTo>
                    <a:cubicBezTo>
                      <a:pt x="10418" y="1069"/>
                      <a:pt x="10550" y="1217"/>
                      <a:pt x="10624" y="1466"/>
                    </a:cubicBezTo>
                    <a:cubicBezTo>
                      <a:pt x="10666" y="1588"/>
                      <a:pt x="10677" y="1736"/>
                      <a:pt x="10666" y="1900"/>
                    </a:cubicBezTo>
                    <a:cubicBezTo>
                      <a:pt x="10666" y="1932"/>
                      <a:pt x="10656" y="1979"/>
                      <a:pt x="10651" y="2022"/>
                    </a:cubicBezTo>
                    <a:cubicBezTo>
                      <a:pt x="10640" y="1953"/>
                      <a:pt x="10613" y="1889"/>
                      <a:pt x="10587" y="1836"/>
                    </a:cubicBezTo>
                    <a:cubicBezTo>
                      <a:pt x="10439" y="1529"/>
                      <a:pt x="10254" y="1455"/>
                      <a:pt x="10254" y="1455"/>
                    </a:cubicBezTo>
                    <a:lnTo>
                      <a:pt x="10254" y="1455"/>
                    </a:lnTo>
                    <a:cubicBezTo>
                      <a:pt x="10254" y="1455"/>
                      <a:pt x="10354" y="1630"/>
                      <a:pt x="10386" y="1916"/>
                    </a:cubicBezTo>
                    <a:cubicBezTo>
                      <a:pt x="10418" y="2170"/>
                      <a:pt x="10407" y="2567"/>
                      <a:pt x="10100" y="2720"/>
                    </a:cubicBezTo>
                    <a:lnTo>
                      <a:pt x="10005" y="2742"/>
                    </a:lnTo>
                    <a:cubicBezTo>
                      <a:pt x="9941" y="2736"/>
                      <a:pt x="9878" y="2720"/>
                      <a:pt x="9809" y="2710"/>
                    </a:cubicBezTo>
                    <a:cubicBezTo>
                      <a:pt x="9683" y="2676"/>
                      <a:pt x="9540" y="2651"/>
                      <a:pt x="9391" y="2651"/>
                    </a:cubicBezTo>
                    <a:cubicBezTo>
                      <a:pt x="9259" y="2651"/>
                      <a:pt x="9123" y="2671"/>
                      <a:pt x="8988" y="2720"/>
                    </a:cubicBezTo>
                    <a:cubicBezTo>
                      <a:pt x="8713" y="2837"/>
                      <a:pt x="8523" y="3033"/>
                      <a:pt x="8353" y="3223"/>
                    </a:cubicBezTo>
                    <a:cubicBezTo>
                      <a:pt x="8189" y="3414"/>
                      <a:pt x="8052" y="3610"/>
                      <a:pt x="7930" y="3800"/>
                    </a:cubicBezTo>
                    <a:cubicBezTo>
                      <a:pt x="7877" y="3885"/>
                      <a:pt x="7824" y="3964"/>
                      <a:pt x="7771" y="4049"/>
                    </a:cubicBezTo>
                    <a:cubicBezTo>
                      <a:pt x="7967" y="3567"/>
                      <a:pt x="8216" y="3133"/>
                      <a:pt x="8454" y="2747"/>
                    </a:cubicBezTo>
                    <a:cubicBezTo>
                      <a:pt x="8713" y="2339"/>
                      <a:pt x="8983" y="1985"/>
                      <a:pt x="9200" y="1688"/>
                    </a:cubicBezTo>
                    <a:cubicBezTo>
                      <a:pt x="9269" y="1604"/>
                      <a:pt x="9327" y="1524"/>
                      <a:pt x="9380" y="1450"/>
                    </a:cubicBezTo>
                    <a:cubicBezTo>
                      <a:pt x="9481" y="1339"/>
                      <a:pt x="9571" y="1228"/>
                      <a:pt x="9671" y="1122"/>
                    </a:cubicBezTo>
                    <a:cubicBezTo>
                      <a:pt x="9703" y="1095"/>
                      <a:pt x="9740" y="1042"/>
                      <a:pt x="9777" y="995"/>
                    </a:cubicBezTo>
                    <a:cubicBezTo>
                      <a:pt x="9846" y="778"/>
                      <a:pt x="9883" y="593"/>
                      <a:pt x="9989" y="492"/>
                    </a:cubicBezTo>
                    <a:cubicBezTo>
                      <a:pt x="10015" y="460"/>
                      <a:pt x="10047" y="444"/>
                      <a:pt x="10095" y="418"/>
                    </a:cubicBezTo>
                    <a:cubicBezTo>
                      <a:pt x="10121" y="397"/>
                      <a:pt x="10164" y="391"/>
                      <a:pt x="10217" y="386"/>
                    </a:cubicBezTo>
                    <a:cubicBezTo>
                      <a:pt x="10254" y="380"/>
                      <a:pt x="10295" y="378"/>
                      <a:pt x="10340" y="378"/>
                    </a:cubicBezTo>
                    <a:close/>
                    <a:moveTo>
                      <a:pt x="22121" y="6547"/>
                    </a:moveTo>
                    <a:cubicBezTo>
                      <a:pt x="22121" y="6547"/>
                      <a:pt x="22119" y="6549"/>
                      <a:pt x="22116" y="6551"/>
                    </a:cubicBezTo>
                    <a:lnTo>
                      <a:pt x="22116" y="6551"/>
                    </a:lnTo>
                    <a:cubicBezTo>
                      <a:pt x="22120" y="6549"/>
                      <a:pt x="22122" y="6548"/>
                      <a:pt x="22121" y="6547"/>
                    </a:cubicBezTo>
                    <a:close/>
                    <a:moveTo>
                      <a:pt x="2319" y="6558"/>
                    </a:moveTo>
                    <a:cubicBezTo>
                      <a:pt x="2319" y="6558"/>
                      <a:pt x="2319" y="6558"/>
                      <a:pt x="2319" y="6558"/>
                    </a:cubicBezTo>
                    <a:lnTo>
                      <a:pt x="2319" y="6558"/>
                    </a:lnTo>
                    <a:cubicBezTo>
                      <a:pt x="2319" y="6558"/>
                      <a:pt x="2319" y="6558"/>
                      <a:pt x="2319" y="6558"/>
                    </a:cubicBezTo>
                    <a:close/>
                    <a:moveTo>
                      <a:pt x="7639" y="6701"/>
                    </a:moveTo>
                    <a:cubicBezTo>
                      <a:pt x="7734" y="6743"/>
                      <a:pt x="7824" y="6812"/>
                      <a:pt x="7893" y="6891"/>
                    </a:cubicBezTo>
                    <a:cubicBezTo>
                      <a:pt x="7898" y="6902"/>
                      <a:pt x="7914" y="6923"/>
                      <a:pt x="7919" y="6928"/>
                    </a:cubicBezTo>
                    <a:cubicBezTo>
                      <a:pt x="7919" y="6928"/>
                      <a:pt x="7925" y="6955"/>
                      <a:pt x="7930" y="6971"/>
                    </a:cubicBezTo>
                    <a:cubicBezTo>
                      <a:pt x="7946" y="6997"/>
                      <a:pt x="7956" y="7029"/>
                      <a:pt x="7956" y="7071"/>
                    </a:cubicBezTo>
                    <a:cubicBezTo>
                      <a:pt x="7978" y="7135"/>
                      <a:pt x="7993" y="7204"/>
                      <a:pt x="7993" y="7267"/>
                    </a:cubicBezTo>
                    <a:cubicBezTo>
                      <a:pt x="8004" y="7400"/>
                      <a:pt x="7993" y="7521"/>
                      <a:pt x="7972" y="7617"/>
                    </a:cubicBezTo>
                    <a:lnTo>
                      <a:pt x="7972" y="7627"/>
                    </a:lnTo>
                    <a:cubicBezTo>
                      <a:pt x="7925" y="7722"/>
                      <a:pt x="7850" y="7818"/>
                      <a:pt x="7766" y="7881"/>
                    </a:cubicBezTo>
                    <a:cubicBezTo>
                      <a:pt x="7676" y="7892"/>
                      <a:pt x="7586" y="7902"/>
                      <a:pt x="7506" y="7924"/>
                    </a:cubicBezTo>
                    <a:lnTo>
                      <a:pt x="7480" y="7924"/>
                    </a:lnTo>
                    <a:cubicBezTo>
                      <a:pt x="7184" y="7818"/>
                      <a:pt x="7051" y="7532"/>
                      <a:pt x="7099" y="7204"/>
                    </a:cubicBezTo>
                    <a:cubicBezTo>
                      <a:pt x="7109" y="7114"/>
                      <a:pt x="7131" y="7045"/>
                      <a:pt x="7157" y="6971"/>
                    </a:cubicBezTo>
                    <a:cubicBezTo>
                      <a:pt x="7162" y="6955"/>
                      <a:pt x="7162" y="6950"/>
                      <a:pt x="7162" y="6950"/>
                    </a:cubicBezTo>
                    <a:cubicBezTo>
                      <a:pt x="7205" y="6860"/>
                      <a:pt x="7258" y="6786"/>
                      <a:pt x="7332" y="6727"/>
                    </a:cubicBezTo>
                    <a:cubicBezTo>
                      <a:pt x="7374" y="6711"/>
                      <a:pt x="7427" y="6706"/>
                      <a:pt x="7480" y="6706"/>
                    </a:cubicBezTo>
                    <a:cubicBezTo>
                      <a:pt x="7533" y="6706"/>
                      <a:pt x="7586" y="6706"/>
                      <a:pt x="7639" y="6701"/>
                    </a:cubicBezTo>
                    <a:close/>
                    <a:moveTo>
                      <a:pt x="16981" y="6711"/>
                    </a:moveTo>
                    <a:cubicBezTo>
                      <a:pt x="17045" y="6711"/>
                      <a:pt x="17087" y="6717"/>
                      <a:pt x="17135" y="6733"/>
                    </a:cubicBezTo>
                    <a:cubicBezTo>
                      <a:pt x="17209" y="6791"/>
                      <a:pt x="17262" y="6865"/>
                      <a:pt x="17299" y="6955"/>
                    </a:cubicBezTo>
                    <a:cubicBezTo>
                      <a:pt x="17299" y="6960"/>
                      <a:pt x="17309" y="6971"/>
                      <a:pt x="17309" y="6976"/>
                    </a:cubicBezTo>
                    <a:cubicBezTo>
                      <a:pt x="17336" y="7050"/>
                      <a:pt x="17352" y="7119"/>
                      <a:pt x="17367" y="7209"/>
                    </a:cubicBezTo>
                    <a:cubicBezTo>
                      <a:pt x="17405" y="7537"/>
                      <a:pt x="17272" y="7823"/>
                      <a:pt x="16981" y="7934"/>
                    </a:cubicBezTo>
                    <a:lnTo>
                      <a:pt x="16955" y="7934"/>
                    </a:lnTo>
                    <a:cubicBezTo>
                      <a:pt x="16875" y="7918"/>
                      <a:pt x="16785" y="7902"/>
                      <a:pt x="16701" y="7897"/>
                    </a:cubicBezTo>
                    <a:cubicBezTo>
                      <a:pt x="16611" y="7823"/>
                      <a:pt x="16542" y="7728"/>
                      <a:pt x="16494" y="7638"/>
                    </a:cubicBezTo>
                    <a:lnTo>
                      <a:pt x="16494" y="7632"/>
                    </a:lnTo>
                    <a:cubicBezTo>
                      <a:pt x="16473" y="7532"/>
                      <a:pt x="16462" y="7410"/>
                      <a:pt x="16473" y="7278"/>
                    </a:cubicBezTo>
                    <a:cubicBezTo>
                      <a:pt x="16473" y="7214"/>
                      <a:pt x="16489" y="7145"/>
                      <a:pt x="16505" y="7082"/>
                    </a:cubicBezTo>
                    <a:cubicBezTo>
                      <a:pt x="16515" y="7040"/>
                      <a:pt x="16521" y="7013"/>
                      <a:pt x="16531" y="6981"/>
                    </a:cubicBezTo>
                    <a:cubicBezTo>
                      <a:pt x="16542" y="6960"/>
                      <a:pt x="16547" y="6944"/>
                      <a:pt x="16552" y="6944"/>
                    </a:cubicBezTo>
                    <a:cubicBezTo>
                      <a:pt x="16558" y="6934"/>
                      <a:pt x="16568" y="6918"/>
                      <a:pt x="16579" y="6902"/>
                    </a:cubicBezTo>
                    <a:cubicBezTo>
                      <a:pt x="16637" y="6823"/>
                      <a:pt x="16732" y="6759"/>
                      <a:pt x="16833" y="6711"/>
                    </a:cubicBezTo>
                    <a:close/>
                    <a:moveTo>
                      <a:pt x="9425" y="8242"/>
                    </a:moveTo>
                    <a:cubicBezTo>
                      <a:pt x="9426" y="8244"/>
                      <a:pt x="9427" y="8245"/>
                      <a:pt x="9428" y="8246"/>
                    </a:cubicBezTo>
                    <a:cubicBezTo>
                      <a:pt x="9428" y="8244"/>
                      <a:pt x="9427" y="8243"/>
                      <a:pt x="9425" y="8242"/>
                    </a:cubicBezTo>
                    <a:close/>
                    <a:moveTo>
                      <a:pt x="12265" y="6320"/>
                    </a:moveTo>
                    <a:lnTo>
                      <a:pt x="12635" y="6452"/>
                    </a:lnTo>
                    <a:cubicBezTo>
                      <a:pt x="12678" y="6489"/>
                      <a:pt x="12715" y="6526"/>
                      <a:pt x="12757" y="6574"/>
                    </a:cubicBezTo>
                    <a:cubicBezTo>
                      <a:pt x="12868" y="6722"/>
                      <a:pt x="12953" y="6913"/>
                      <a:pt x="13022" y="7082"/>
                    </a:cubicBezTo>
                    <a:cubicBezTo>
                      <a:pt x="13112" y="7352"/>
                      <a:pt x="13159" y="7606"/>
                      <a:pt x="13165" y="7844"/>
                    </a:cubicBezTo>
                    <a:cubicBezTo>
                      <a:pt x="13159" y="7865"/>
                      <a:pt x="13159" y="7892"/>
                      <a:pt x="13154" y="7908"/>
                    </a:cubicBezTo>
                    <a:cubicBezTo>
                      <a:pt x="13128" y="8104"/>
                      <a:pt x="13048" y="8299"/>
                      <a:pt x="12916" y="8453"/>
                    </a:cubicBezTo>
                    <a:cubicBezTo>
                      <a:pt x="12847" y="8527"/>
                      <a:pt x="12768" y="8585"/>
                      <a:pt x="12683" y="8612"/>
                    </a:cubicBezTo>
                    <a:cubicBezTo>
                      <a:pt x="12667" y="8617"/>
                      <a:pt x="12138" y="8633"/>
                      <a:pt x="11847" y="8633"/>
                    </a:cubicBezTo>
                    <a:cubicBezTo>
                      <a:pt x="11815" y="8622"/>
                      <a:pt x="11789" y="8612"/>
                      <a:pt x="11783" y="8612"/>
                    </a:cubicBezTo>
                    <a:cubicBezTo>
                      <a:pt x="11693" y="8585"/>
                      <a:pt x="11609" y="8527"/>
                      <a:pt x="11550" y="8453"/>
                    </a:cubicBezTo>
                    <a:cubicBezTo>
                      <a:pt x="11418" y="8294"/>
                      <a:pt x="11339" y="8093"/>
                      <a:pt x="11312" y="7908"/>
                    </a:cubicBezTo>
                    <a:cubicBezTo>
                      <a:pt x="11307" y="7892"/>
                      <a:pt x="11307" y="7871"/>
                      <a:pt x="11302" y="7844"/>
                    </a:cubicBezTo>
                    <a:cubicBezTo>
                      <a:pt x="11312" y="7611"/>
                      <a:pt x="11360" y="7352"/>
                      <a:pt x="11445" y="7082"/>
                    </a:cubicBezTo>
                    <a:cubicBezTo>
                      <a:pt x="11503" y="6902"/>
                      <a:pt x="11593" y="6717"/>
                      <a:pt x="11709" y="6574"/>
                    </a:cubicBezTo>
                    <a:cubicBezTo>
                      <a:pt x="11741" y="6526"/>
                      <a:pt x="11783" y="6489"/>
                      <a:pt x="11820" y="6452"/>
                    </a:cubicBezTo>
                    <a:lnTo>
                      <a:pt x="12265" y="6320"/>
                    </a:lnTo>
                    <a:close/>
                    <a:moveTo>
                      <a:pt x="14713" y="6499"/>
                    </a:moveTo>
                    <a:cubicBezTo>
                      <a:pt x="14791" y="6499"/>
                      <a:pt x="14867" y="6500"/>
                      <a:pt x="14938" y="6500"/>
                    </a:cubicBezTo>
                    <a:cubicBezTo>
                      <a:pt x="15065" y="6500"/>
                      <a:pt x="15176" y="6505"/>
                      <a:pt x="15277" y="6505"/>
                    </a:cubicBezTo>
                    <a:cubicBezTo>
                      <a:pt x="15287" y="6505"/>
                      <a:pt x="15298" y="6521"/>
                      <a:pt x="15303" y="6521"/>
                    </a:cubicBezTo>
                    <a:cubicBezTo>
                      <a:pt x="15351" y="6531"/>
                      <a:pt x="15393" y="6547"/>
                      <a:pt x="15436" y="6568"/>
                    </a:cubicBezTo>
                    <a:cubicBezTo>
                      <a:pt x="15631" y="6637"/>
                      <a:pt x="15843" y="6711"/>
                      <a:pt x="16081" y="6743"/>
                    </a:cubicBezTo>
                    <a:cubicBezTo>
                      <a:pt x="16161" y="6759"/>
                      <a:pt x="16256" y="6764"/>
                      <a:pt x="16341" y="6764"/>
                    </a:cubicBezTo>
                    <a:cubicBezTo>
                      <a:pt x="16335" y="6780"/>
                      <a:pt x="16330" y="6786"/>
                      <a:pt x="16330" y="6796"/>
                    </a:cubicBezTo>
                    <a:cubicBezTo>
                      <a:pt x="16309" y="6833"/>
                      <a:pt x="16309" y="6849"/>
                      <a:pt x="16293" y="6870"/>
                    </a:cubicBezTo>
                    <a:cubicBezTo>
                      <a:pt x="16282" y="6918"/>
                      <a:pt x="16267" y="6955"/>
                      <a:pt x="16261" y="7003"/>
                    </a:cubicBezTo>
                    <a:cubicBezTo>
                      <a:pt x="16240" y="7087"/>
                      <a:pt x="16235" y="7177"/>
                      <a:pt x="16235" y="7257"/>
                    </a:cubicBezTo>
                    <a:cubicBezTo>
                      <a:pt x="16235" y="7415"/>
                      <a:pt x="16277" y="7558"/>
                      <a:pt x="16319" y="7664"/>
                    </a:cubicBezTo>
                    <a:cubicBezTo>
                      <a:pt x="16346" y="7717"/>
                      <a:pt x="16372" y="7765"/>
                      <a:pt x="16399" y="7802"/>
                    </a:cubicBezTo>
                    <a:cubicBezTo>
                      <a:pt x="16302" y="7786"/>
                      <a:pt x="16205" y="7779"/>
                      <a:pt x="16108" y="7779"/>
                    </a:cubicBezTo>
                    <a:cubicBezTo>
                      <a:pt x="15647" y="7779"/>
                      <a:pt x="15196" y="7943"/>
                      <a:pt x="14784" y="8135"/>
                    </a:cubicBezTo>
                    <a:cubicBezTo>
                      <a:pt x="14829" y="8143"/>
                      <a:pt x="14875" y="8147"/>
                      <a:pt x="14923" y="8147"/>
                    </a:cubicBezTo>
                    <a:cubicBezTo>
                      <a:pt x="15004" y="8147"/>
                      <a:pt x="15089" y="8136"/>
                      <a:pt x="15176" y="8119"/>
                    </a:cubicBezTo>
                    <a:cubicBezTo>
                      <a:pt x="15256" y="8104"/>
                      <a:pt x="15335" y="8088"/>
                      <a:pt x="15414" y="8066"/>
                    </a:cubicBezTo>
                    <a:lnTo>
                      <a:pt x="15414" y="8066"/>
                    </a:lnTo>
                    <a:cubicBezTo>
                      <a:pt x="15404" y="8077"/>
                      <a:pt x="15383" y="8082"/>
                      <a:pt x="15367" y="8093"/>
                    </a:cubicBezTo>
                    <a:cubicBezTo>
                      <a:pt x="15340" y="8104"/>
                      <a:pt x="15314" y="8114"/>
                      <a:pt x="15287" y="8119"/>
                    </a:cubicBezTo>
                    <a:cubicBezTo>
                      <a:pt x="15197" y="8156"/>
                      <a:pt x="15118" y="8193"/>
                      <a:pt x="15060" y="8220"/>
                    </a:cubicBezTo>
                    <a:cubicBezTo>
                      <a:pt x="15054" y="8223"/>
                      <a:pt x="15050" y="8228"/>
                      <a:pt x="15047" y="8232"/>
                    </a:cubicBezTo>
                    <a:lnTo>
                      <a:pt x="15047" y="8232"/>
                    </a:lnTo>
                    <a:cubicBezTo>
                      <a:pt x="15044" y="8233"/>
                      <a:pt x="15041" y="8236"/>
                      <a:pt x="15039" y="8241"/>
                    </a:cubicBezTo>
                    <a:cubicBezTo>
                      <a:pt x="15017" y="8246"/>
                      <a:pt x="14996" y="8257"/>
                      <a:pt x="14980" y="8268"/>
                    </a:cubicBezTo>
                    <a:lnTo>
                      <a:pt x="14970" y="8257"/>
                    </a:lnTo>
                    <a:cubicBezTo>
                      <a:pt x="14938" y="8278"/>
                      <a:pt x="14911" y="8283"/>
                      <a:pt x="14890" y="8305"/>
                    </a:cubicBezTo>
                    <a:lnTo>
                      <a:pt x="14880" y="8305"/>
                    </a:lnTo>
                    <a:cubicBezTo>
                      <a:pt x="14758" y="8347"/>
                      <a:pt x="14636" y="8384"/>
                      <a:pt x="14509" y="8411"/>
                    </a:cubicBezTo>
                    <a:cubicBezTo>
                      <a:pt x="14192" y="8479"/>
                      <a:pt x="13842" y="8543"/>
                      <a:pt x="13482" y="8590"/>
                    </a:cubicBezTo>
                    <a:cubicBezTo>
                      <a:pt x="13350" y="8606"/>
                      <a:pt x="13218" y="8617"/>
                      <a:pt x="13080" y="8638"/>
                    </a:cubicBezTo>
                    <a:cubicBezTo>
                      <a:pt x="13117" y="8596"/>
                      <a:pt x="13165" y="8559"/>
                      <a:pt x="13197" y="8506"/>
                    </a:cubicBezTo>
                    <a:cubicBezTo>
                      <a:pt x="13271" y="8395"/>
                      <a:pt x="13318" y="8252"/>
                      <a:pt x="13350" y="8093"/>
                    </a:cubicBezTo>
                    <a:cubicBezTo>
                      <a:pt x="13403" y="7786"/>
                      <a:pt x="13376" y="7400"/>
                      <a:pt x="13260" y="7003"/>
                    </a:cubicBezTo>
                    <a:cubicBezTo>
                      <a:pt x="13234" y="6913"/>
                      <a:pt x="13197" y="6823"/>
                      <a:pt x="13159" y="6733"/>
                    </a:cubicBezTo>
                    <a:cubicBezTo>
                      <a:pt x="13461" y="6600"/>
                      <a:pt x="13779" y="6547"/>
                      <a:pt x="14070" y="6521"/>
                    </a:cubicBezTo>
                    <a:cubicBezTo>
                      <a:pt x="14297" y="6502"/>
                      <a:pt x="14515" y="6499"/>
                      <a:pt x="14713" y="6499"/>
                    </a:cubicBezTo>
                    <a:close/>
                    <a:moveTo>
                      <a:pt x="9894" y="6519"/>
                    </a:moveTo>
                    <a:cubicBezTo>
                      <a:pt x="10054" y="6519"/>
                      <a:pt x="10225" y="6522"/>
                      <a:pt x="10402" y="6537"/>
                    </a:cubicBezTo>
                    <a:cubicBezTo>
                      <a:pt x="10693" y="6563"/>
                      <a:pt x="11010" y="6616"/>
                      <a:pt x="11312" y="6748"/>
                    </a:cubicBezTo>
                    <a:cubicBezTo>
                      <a:pt x="11275" y="6844"/>
                      <a:pt x="11238" y="6928"/>
                      <a:pt x="11206" y="7024"/>
                    </a:cubicBezTo>
                    <a:cubicBezTo>
                      <a:pt x="11079" y="7421"/>
                      <a:pt x="11063" y="7802"/>
                      <a:pt x="11116" y="8114"/>
                    </a:cubicBezTo>
                    <a:cubicBezTo>
                      <a:pt x="11143" y="8273"/>
                      <a:pt x="11196" y="8411"/>
                      <a:pt x="11265" y="8527"/>
                    </a:cubicBezTo>
                    <a:cubicBezTo>
                      <a:pt x="11302" y="8580"/>
                      <a:pt x="11344" y="8622"/>
                      <a:pt x="11386" y="8659"/>
                    </a:cubicBezTo>
                    <a:cubicBezTo>
                      <a:pt x="11249" y="8638"/>
                      <a:pt x="11106" y="8622"/>
                      <a:pt x="10984" y="8612"/>
                    </a:cubicBezTo>
                    <a:cubicBezTo>
                      <a:pt x="10624" y="8564"/>
                      <a:pt x="10275" y="8506"/>
                      <a:pt x="9957" y="8432"/>
                    </a:cubicBezTo>
                    <a:cubicBezTo>
                      <a:pt x="9830" y="8405"/>
                      <a:pt x="9703" y="8363"/>
                      <a:pt x="9587" y="8326"/>
                    </a:cubicBezTo>
                    <a:lnTo>
                      <a:pt x="9571" y="8326"/>
                    </a:lnTo>
                    <a:cubicBezTo>
                      <a:pt x="9555" y="8310"/>
                      <a:pt x="9528" y="8299"/>
                      <a:pt x="9491" y="8278"/>
                    </a:cubicBezTo>
                    <a:lnTo>
                      <a:pt x="9486" y="8283"/>
                    </a:lnTo>
                    <a:cubicBezTo>
                      <a:pt x="9487" y="8281"/>
                      <a:pt x="9489" y="8279"/>
                      <a:pt x="9491" y="8278"/>
                    </a:cubicBezTo>
                    <a:lnTo>
                      <a:pt x="9491" y="8278"/>
                    </a:lnTo>
                    <a:cubicBezTo>
                      <a:pt x="9493" y="8278"/>
                      <a:pt x="9497" y="8278"/>
                      <a:pt x="9502" y="8278"/>
                    </a:cubicBezTo>
                    <a:cubicBezTo>
                      <a:pt x="9502" y="8276"/>
                      <a:pt x="9500" y="8275"/>
                      <a:pt x="9498" y="8275"/>
                    </a:cubicBezTo>
                    <a:cubicBezTo>
                      <a:pt x="9496" y="8275"/>
                      <a:pt x="9493" y="8276"/>
                      <a:pt x="9491" y="8278"/>
                    </a:cubicBezTo>
                    <a:lnTo>
                      <a:pt x="9491" y="8278"/>
                    </a:lnTo>
                    <a:cubicBezTo>
                      <a:pt x="9488" y="8277"/>
                      <a:pt x="9486" y="8276"/>
                      <a:pt x="9486" y="8273"/>
                    </a:cubicBezTo>
                    <a:cubicBezTo>
                      <a:pt x="9465" y="8268"/>
                      <a:pt x="9438" y="8252"/>
                      <a:pt x="9428" y="8246"/>
                    </a:cubicBezTo>
                    <a:cubicBezTo>
                      <a:pt x="9423" y="8246"/>
                      <a:pt x="9412" y="8246"/>
                      <a:pt x="9412" y="8241"/>
                    </a:cubicBezTo>
                    <a:cubicBezTo>
                      <a:pt x="9418" y="8241"/>
                      <a:pt x="9423" y="8241"/>
                      <a:pt x="9425" y="8242"/>
                    </a:cubicBezTo>
                    <a:lnTo>
                      <a:pt x="9425" y="8242"/>
                    </a:lnTo>
                    <a:cubicBezTo>
                      <a:pt x="9422" y="8235"/>
                      <a:pt x="9420" y="8225"/>
                      <a:pt x="9412" y="8225"/>
                    </a:cubicBezTo>
                    <a:cubicBezTo>
                      <a:pt x="9348" y="8199"/>
                      <a:pt x="9274" y="8162"/>
                      <a:pt x="9174" y="8130"/>
                    </a:cubicBezTo>
                    <a:cubicBezTo>
                      <a:pt x="9147" y="8119"/>
                      <a:pt x="9121" y="8109"/>
                      <a:pt x="9094" y="8104"/>
                    </a:cubicBezTo>
                    <a:cubicBezTo>
                      <a:pt x="9084" y="8088"/>
                      <a:pt x="9063" y="8082"/>
                      <a:pt x="9041" y="8077"/>
                    </a:cubicBezTo>
                    <a:lnTo>
                      <a:pt x="9041" y="8077"/>
                    </a:lnTo>
                    <a:cubicBezTo>
                      <a:pt x="9121" y="8088"/>
                      <a:pt x="9200" y="8109"/>
                      <a:pt x="9280" y="8130"/>
                    </a:cubicBezTo>
                    <a:cubicBezTo>
                      <a:pt x="9390" y="8150"/>
                      <a:pt x="9498" y="8158"/>
                      <a:pt x="9602" y="8158"/>
                    </a:cubicBezTo>
                    <a:cubicBezTo>
                      <a:pt x="9633" y="8158"/>
                      <a:pt x="9663" y="8158"/>
                      <a:pt x="9692" y="8156"/>
                    </a:cubicBezTo>
                    <a:cubicBezTo>
                      <a:pt x="9281" y="7964"/>
                      <a:pt x="8826" y="7800"/>
                      <a:pt x="8364" y="7800"/>
                    </a:cubicBezTo>
                    <a:cubicBezTo>
                      <a:pt x="8267" y="7800"/>
                      <a:pt x="8170" y="7807"/>
                      <a:pt x="8073" y="7823"/>
                    </a:cubicBezTo>
                    <a:cubicBezTo>
                      <a:pt x="8099" y="7786"/>
                      <a:pt x="8131" y="7738"/>
                      <a:pt x="8152" y="7685"/>
                    </a:cubicBezTo>
                    <a:cubicBezTo>
                      <a:pt x="8195" y="7579"/>
                      <a:pt x="8237" y="7431"/>
                      <a:pt x="8237" y="7272"/>
                    </a:cubicBezTo>
                    <a:cubicBezTo>
                      <a:pt x="8237" y="7188"/>
                      <a:pt x="8232" y="7108"/>
                      <a:pt x="8210" y="7024"/>
                    </a:cubicBezTo>
                    <a:cubicBezTo>
                      <a:pt x="8205" y="6976"/>
                      <a:pt x="8189" y="6939"/>
                      <a:pt x="8179" y="6891"/>
                    </a:cubicBezTo>
                    <a:cubicBezTo>
                      <a:pt x="8168" y="6865"/>
                      <a:pt x="8163" y="6849"/>
                      <a:pt x="8142" y="6817"/>
                    </a:cubicBezTo>
                    <a:cubicBezTo>
                      <a:pt x="8136" y="6807"/>
                      <a:pt x="8131" y="6796"/>
                      <a:pt x="8131" y="6786"/>
                    </a:cubicBezTo>
                    <a:cubicBezTo>
                      <a:pt x="8216" y="6786"/>
                      <a:pt x="8300" y="6780"/>
                      <a:pt x="8390" y="6764"/>
                    </a:cubicBezTo>
                    <a:cubicBezTo>
                      <a:pt x="8629" y="6727"/>
                      <a:pt x="8846" y="6653"/>
                      <a:pt x="9036" y="6584"/>
                    </a:cubicBezTo>
                    <a:cubicBezTo>
                      <a:pt x="9084" y="6568"/>
                      <a:pt x="9121" y="6553"/>
                      <a:pt x="9168" y="6542"/>
                    </a:cubicBezTo>
                    <a:cubicBezTo>
                      <a:pt x="9174" y="6542"/>
                      <a:pt x="9190" y="6526"/>
                      <a:pt x="9195" y="6526"/>
                    </a:cubicBezTo>
                    <a:cubicBezTo>
                      <a:pt x="9295" y="6526"/>
                      <a:pt x="9407" y="6526"/>
                      <a:pt x="9534" y="6521"/>
                    </a:cubicBezTo>
                    <a:cubicBezTo>
                      <a:pt x="9644" y="6521"/>
                      <a:pt x="9765" y="6519"/>
                      <a:pt x="9894" y="6519"/>
                    </a:cubicBezTo>
                    <a:close/>
                    <a:moveTo>
                      <a:pt x="959" y="4346"/>
                    </a:moveTo>
                    <a:cubicBezTo>
                      <a:pt x="1104" y="4346"/>
                      <a:pt x="1267" y="4404"/>
                      <a:pt x="1414" y="4478"/>
                    </a:cubicBezTo>
                    <a:cubicBezTo>
                      <a:pt x="1848" y="4695"/>
                      <a:pt x="2219" y="5033"/>
                      <a:pt x="2584" y="5367"/>
                    </a:cubicBezTo>
                    <a:cubicBezTo>
                      <a:pt x="2642" y="5430"/>
                      <a:pt x="2706" y="5483"/>
                      <a:pt x="2764" y="5536"/>
                    </a:cubicBezTo>
                    <a:cubicBezTo>
                      <a:pt x="3028" y="5817"/>
                      <a:pt x="3288" y="6119"/>
                      <a:pt x="3552" y="6394"/>
                    </a:cubicBezTo>
                    <a:cubicBezTo>
                      <a:pt x="3801" y="6653"/>
                      <a:pt x="4241" y="7135"/>
                      <a:pt x="4680" y="7659"/>
                    </a:cubicBezTo>
                    <a:cubicBezTo>
                      <a:pt x="4728" y="7712"/>
                      <a:pt x="4775" y="7759"/>
                      <a:pt x="4823" y="7818"/>
                    </a:cubicBezTo>
                    <a:cubicBezTo>
                      <a:pt x="4997" y="8008"/>
                      <a:pt x="5167" y="8225"/>
                      <a:pt x="5310" y="8448"/>
                    </a:cubicBezTo>
                    <a:cubicBezTo>
                      <a:pt x="5622" y="8850"/>
                      <a:pt x="5881" y="9226"/>
                      <a:pt x="5993" y="9480"/>
                    </a:cubicBezTo>
                    <a:cubicBezTo>
                      <a:pt x="5670" y="9099"/>
                      <a:pt x="5151" y="8448"/>
                      <a:pt x="4749" y="7976"/>
                    </a:cubicBezTo>
                    <a:cubicBezTo>
                      <a:pt x="4733" y="7971"/>
                      <a:pt x="4722" y="7955"/>
                      <a:pt x="4706" y="7945"/>
                    </a:cubicBezTo>
                    <a:cubicBezTo>
                      <a:pt x="4278" y="7400"/>
                      <a:pt x="3828" y="6981"/>
                      <a:pt x="3425" y="6685"/>
                    </a:cubicBezTo>
                    <a:cubicBezTo>
                      <a:pt x="3007" y="6373"/>
                      <a:pt x="2642" y="6177"/>
                      <a:pt x="2377" y="6066"/>
                    </a:cubicBezTo>
                    <a:cubicBezTo>
                      <a:pt x="2123" y="5960"/>
                      <a:pt x="1975" y="5933"/>
                      <a:pt x="1975" y="5933"/>
                    </a:cubicBezTo>
                    <a:lnTo>
                      <a:pt x="1975" y="5933"/>
                    </a:lnTo>
                    <a:cubicBezTo>
                      <a:pt x="1975" y="5933"/>
                      <a:pt x="2129" y="5992"/>
                      <a:pt x="2372" y="6145"/>
                    </a:cubicBezTo>
                    <a:cubicBezTo>
                      <a:pt x="2616" y="6288"/>
                      <a:pt x="2960" y="6531"/>
                      <a:pt x="3346" y="6891"/>
                    </a:cubicBezTo>
                    <a:cubicBezTo>
                      <a:pt x="3367" y="6913"/>
                      <a:pt x="3383" y="6923"/>
                      <a:pt x="3404" y="6944"/>
                    </a:cubicBezTo>
                    <a:cubicBezTo>
                      <a:pt x="3409" y="6949"/>
                      <a:pt x="3470" y="7034"/>
                      <a:pt x="3509" y="7092"/>
                    </a:cubicBezTo>
                    <a:lnTo>
                      <a:pt x="3509" y="7092"/>
                    </a:lnTo>
                    <a:cubicBezTo>
                      <a:pt x="3496" y="7077"/>
                      <a:pt x="3487" y="7065"/>
                      <a:pt x="3486" y="7065"/>
                    </a:cubicBezTo>
                    <a:lnTo>
                      <a:pt x="3486" y="7065"/>
                    </a:lnTo>
                    <a:cubicBezTo>
                      <a:pt x="3486" y="7065"/>
                      <a:pt x="3494" y="7075"/>
                      <a:pt x="3515" y="7103"/>
                    </a:cubicBezTo>
                    <a:cubicBezTo>
                      <a:pt x="3513" y="7100"/>
                      <a:pt x="3511" y="7096"/>
                      <a:pt x="3509" y="7092"/>
                    </a:cubicBezTo>
                    <a:lnTo>
                      <a:pt x="3509" y="7092"/>
                    </a:lnTo>
                    <a:cubicBezTo>
                      <a:pt x="3530" y="7120"/>
                      <a:pt x="3561" y="7159"/>
                      <a:pt x="3563" y="7161"/>
                    </a:cubicBezTo>
                    <a:cubicBezTo>
                      <a:pt x="3695" y="7347"/>
                      <a:pt x="4045" y="7659"/>
                      <a:pt x="4246" y="8156"/>
                    </a:cubicBezTo>
                    <a:cubicBezTo>
                      <a:pt x="4161" y="8093"/>
                      <a:pt x="3828" y="7696"/>
                      <a:pt x="3743" y="7643"/>
                    </a:cubicBezTo>
                    <a:cubicBezTo>
                      <a:pt x="3563" y="7431"/>
                      <a:pt x="3378" y="7257"/>
                      <a:pt x="3208" y="7108"/>
                    </a:cubicBezTo>
                    <a:cubicBezTo>
                      <a:pt x="2702" y="6690"/>
                      <a:pt x="2332" y="6564"/>
                      <a:pt x="2319" y="6558"/>
                    </a:cubicBezTo>
                    <a:lnTo>
                      <a:pt x="2319" y="6558"/>
                    </a:lnTo>
                    <a:cubicBezTo>
                      <a:pt x="2331" y="6567"/>
                      <a:pt x="2665" y="6820"/>
                      <a:pt x="3092" y="7294"/>
                    </a:cubicBezTo>
                    <a:cubicBezTo>
                      <a:pt x="3261" y="7479"/>
                      <a:pt x="3431" y="7696"/>
                      <a:pt x="3621" y="7955"/>
                    </a:cubicBezTo>
                    <a:cubicBezTo>
                      <a:pt x="3632" y="7961"/>
                      <a:pt x="3875" y="8373"/>
                      <a:pt x="3881" y="8384"/>
                    </a:cubicBezTo>
                    <a:cubicBezTo>
                      <a:pt x="3833" y="8368"/>
                      <a:pt x="3817" y="8278"/>
                      <a:pt x="3775" y="8268"/>
                    </a:cubicBezTo>
                    <a:cubicBezTo>
                      <a:pt x="3695" y="8246"/>
                      <a:pt x="3616" y="8156"/>
                      <a:pt x="3298" y="7897"/>
                    </a:cubicBezTo>
                    <a:cubicBezTo>
                      <a:pt x="3103" y="7749"/>
                      <a:pt x="2907" y="7617"/>
                      <a:pt x="2748" y="7521"/>
                    </a:cubicBezTo>
                    <a:cubicBezTo>
                      <a:pt x="2430" y="7315"/>
                      <a:pt x="2219" y="7230"/>
                      <a:pt x="2219" y="7230"/>
                    </a:cubicBezTo>
                    <a:lnTo>
                      <a:pt x="2219" y="7230"/>
                    </a:lnTo>
                    <a:cubicBezTo>
                      <a:pt x="2219" y="7230"/>
                      <a:pt x="2367" y="7415"/>
                      <a:pt x="2631" y="7696"/>
                    </a:cubicBezTo>
                    <a:cubicBezTo>
                      <a:pt x="2737" y="7802"/>
                      <a:pt x="2864" y="7934"/>
                      <a:pt x="3023" y="8066"/>
                    </a:cubicBezTo>
                    <a:cubicBezTo>
                      <a:pt x="5035" y="10607"/>
                      <a:pt x="6612" y="11502"/>
                      <a:pt x="6818" y="11602"/>
                    </a:cubicBezTo>
                    <a:cubicBezTo>
                      <a:pt x="7178" y="11788"/>
                      <a:pt x="7528" y="11941"/>
                      <a:pt x="7877" y="12052"/>
                    </a:cubicBezTo>
                    <a:cubicBezTo>
                      <a:pt x="7948" y="12088"/>
                      <a:pt x="8016" y="12117"/>
                      <a:pt x="8085" y="12143"/>
                    </a:cubicBezTo>
                    <a:lnTo>
                      <a:pt x="8085" y="12143"/>
                    </a:lnTo>
                    <a:cubicBezTo>
                      <a:pt x="8045" y="12133"/>
                      <a:pt x="8001" y="12125"/>
                      <a:pt x="7956" y="12116"/>
                    </a:cubicBezTo>
                    <a:cubicBezTo>
                      <a:pt x="7633" y="12026"/>
                      <a:pt x="7295" y="11941"/>
                      <a:pt x="6972" y="11872"/>
                    </a:cubicBezTo>
                    <a:cubicBezTo>
                      <a:pt x="6712" y="11798"/>
                      <a:pt x="6485" y="11713"/>
                      <a:pt x="6284" y="11650"/>
                    </a:cubicBezTo>
                    <a:cubicBezTo>
                      <a:pt x="6141" y="11586"/>
                      <a:pt x="5993" y="11502"/>
                      <a:pt x="5834" y="11428"/>
                    </a:cubicBezTo>
                    <a:cubicBezTo>
                      <a:pt x="5474" y="11242"/>
                      <a:pt x="5093" y="11121"/>
                      <a:pt x="4733" y="10941"/>
                    </a:cubicBezTo>
                    <a:cubicBezTo>
                      <a:pt x="4352" y="10739"/>
                      <a:pt x="4008" y="10443"/>
                      <a:pt x="3658" y="10184"/>
                    </a:cubicBezTo>
                    <a:cubicBezTo>
                      <a:pt x="3505" y="10078"/>
                      <a:pt x="3351" y="9946"/>
                      <a:pt x="3208" y="9813"/>
                    </a:cubicBezTo>
                    <a:cubicBezTo>
                      <a:pt x="2573" y="9199"/>
                      <a:pt x="2002" y="8458"/>
                      <a:pt x="1520" y="7611"/>
                    </a:cubicBezTo>
                    <a:cubicBezTo>
                      <a:pt x="1255" y="7183"/>
                      <a:pt x="959" y="6770"/>
                      <a:pt x="731" y="6336"/>
                    </a:cubicBezTo>
                    <a:cubicBezTo>
                      <a:pt x="509" y="5891"/>
                      <a:pt x="329" y="5404"/>
                      <a:pt x="456" y="4928"/>
                    </a:cubicBezTo>
                    <a:cubicBezTo>
                      <a:pt x="509" y="4689"/>
                      <a:pt x="615" y="4457"/>
                      <a:pt x="784" y="4382"/>
                    </a:cubicBezTo>
                    <a:cubicBezTo>
                      <a:pt x="837" y="4357"/>
                      <a:pt x="897" y="4346"/>
                      <a:pt x="959" y="4346"/>
                    </a:cubicBezTo>
                    <a:close/>
                    <a:moveTo>
                      <a:pt x="23473" y="4330"/>
                    </a:moveTo>
                    <a:cubicBezTo>
                      <a:pt x="23539" y="4330"/>
                      <a:pt x="23601" y="4343"/>
                      <a:pt x="23656" y="4372"/>
                    </a:cubicBezTo>
                    <a:cubicBezTo>
                      <a:pt x="23836" y="4441"/>
                      <a:pt x="23942" y="4679"/>
                      <a:pt x="23989" y="4912"/>
                    </a:cubicBezTo>
                    <a:cubicBezTo>
                      <a:pt x="24137" y="5393"/>
                      <a:pt x="23957" y="5886"/>
                      <a:pt x="23725" y="6330"/>
                    </a:cubicBezTo>
                    <a:cubicBezTo>
                      <a:pt x="23492" y="6770"/>
                      <a:pt x="23201" y="7177"/>
                      <a:pt x="22936" y="7606"/>
                    </a:cubicBezTo>
                    <a:cubicBezTo>
                      <a:pt x="22454" y="8453"/>
                      <a:pt x="21893" y="9194"/>
                      <a:pt x="21253" y="9808"/>
                    </a:cubicBezTo>
                    <a:cubicBezTo>
                      <a:pt x="21104" y="9940"/>
                      <a:pt x="20951" y="10067"/>
                      <a:pt x="20803" y="10178"/>
                    </a:cubicBezTo>
                    <a:cubicBezTo>
                      <a:pt x="20448" y="10438"/>
                      <a:pt x="20104" y="10729"/>
                      <a:pt x="19723" y="10935"/>
                    </a:cubicBezTo>
                    <a:cubicBezTo>
                      <a:pt x="19363" y="11110"/>
                      <a:pt x="18982" y="11237"/>
                      <a:pt x="18622" y="11422"/>
                    </a:cubicBezTo>
                    <a:cubicBezTo>
                      <a:pt x="18463" y="11502"/>
                      <a:pt x="18320" y="11581"/>
                      <a:pt x="18172" y="11639"/>
                    </a:cubicBezTo>
                    <a:cubicBezTo>
                      <a:pt x="17976" y="11713"/>
                      <a:pt x="17743" y="11793"/>
                      <a:pt x="17484" y="11867"/>
                    </a:cubicBezTo>
                    <a:cubicBezTo>
                      <a:pt x="17156" y="11936"/>
                      <a:pt x="16822" y="12015"/>
                      <a:pt x="16499" y="12110"/>
                    </a:cubicBezTo>
                    <a:cubicBezTo>
                      <a:pt x="16425" y="12132"/>
                      <a:pt x="16357" y="12142"/>
                      <a:pt x="16288" y="12158"/>
                    </a:cubicBezTo>
                    <a:cubicBezTo>
                      <a:pt x="16383" y="12126"/>
                      <a:pt x="16473" y="12084"/>
                      <a:pt x="16568" y="12036"/>
                    </a:cubicBezTo>
                    <a:cubicBezTo>
                      <a:pt x="16912" y="11925"/>
                      <a:pt x="17267" y="11772"/>
                      <a:pt x="17627" y="11586"/>
                    </a:cubicBezTo>
                    <a:cubicBezTo>
                      <a:pt x="17828" y="11491"/>
                      <a:pt x="19411" y="10597"/>
                      <a:pt x="21422" y="8056"/>
                    </a:cubicBezTo>
                    <a:cubicBezTo>
                      <a:pt x="21576" y="7924"/>
                      <a:pt x="21708" y="7797"/>
                      <a:pt x="21814" y="7685"/>
                    </a:cubicBezTo>
                    <a:cubicBezTo>
                      <a:pt x="22078" y="7400"/>
                      <a:pt x="22221" y="7214"/>
                      <a:pt x="22221" y="7214"/>
                    </a:cubicBezTo>
                    <a:lnTo>
                      <a:pt x="22221" y="7214"/>
                    </a:lnTo>
                    <a:cubicBezTo>
                      <a:pt x="22221" y="7214"/>
                      <a:pt x="22015" y="7299"/>
                      <a:pt x="21692" y="7505"/>
                    </a:cubicBezTo>
                    <a:cubicBezTo>
                      <a:pt x="21533" y="7606"/>
                      <a:pt x="21348" y="7738"/>
                      <a:pt x="21141" y="7881"/>
                    </a:cubicBezTo>
                    <a:cubicBezTo>
                      <a:pt x="20824" y="8141"/>
                      <a:pt x="20745" y="8241"/>
                      <a:pt x="20665" y="8252"/>
                    </a:cubicBezTo>
                    <a:cubicBezTo>
                      <a:pt x="20628" y="8268"/>
                      <a:pt x="20607" y="8352"/>
                      <a:pt x="20559" y="8373"/>
                    </a:cubicBezTo>
                    <a:cubicBezTo>
                      <a:pt x="20570" y="8358"/>
                      <a:pt x="20813" y="7950"/>
                      <a:pt x="20819" y="7945"/>
                    </a:cubicBezTo>
                    <a:cubicBezTo>
                      <a:pt x="21004" y="7691"/>
                      <a:pt x="21184" y="7468"/>
                      <a:pt x="21348" y="7283"/>
                    </a:cubicBezTo>
                    <a:cubicBezTo>
                      <a:pt x="21756" y="6825"/>
                      <a:pt x="22073" y="6583"/>
                      <a:pt x="22116" y="6551"/>
                    </a:cubicBezTo>
                    <a:lnTo>
                      <a:pt x="22116" y="6551"/>
                    </a:lnTo>
                    <a:cubicBezTo>
                      <a:pt x="22069" y="6574"/>
                      <a:pt x="21709" y="6708"/>
                      <a:pt x="21237" y="7093"/>
                    </a:cubicBezTo>
                    <a:cubicBezTo>
                      <a:pt x="21062" y="7235"/>
                      <a:pt x="20887" y="7421"/>
                      <a:pt x="20702" y="7632"/>
                    </a:cubicBezTo>
                    <a:cubicBezTo>
                      <a:pt x="20623" y="7685"/>
                      <a:pt x="20284" y="8077"/>
                      <a:pt x="20199" y="8141"/>
                    </a:cubicBezTo>
                    <a:cubicBezTo>
                      <a:pt x="20395" y="7643"/>
                      <a:pt x="20745" y="7325"/>
                      <a:pt x="20877" y="7151"/>
                    </a:cubicBezTo>
                    <a:cubicBezTo>
                      <a:pt x="20887" y="7136"/>
                      <a:pt x="20956" y="7048"/>
                      <a:pt x="20953" y="7048"/>
                    </a:cubicBezTo>
                    <a:lnTo>
                      <a:pt x="20953" y="7048"/>
                    </a:lnTo>
                    <a:cubicBezTo>
                      <a:pt x="20953" y="7048"/>
                      <a:pt x="20952" y="7049"/>
                      <a:pt x="20951" y="7050"/>
                    </a:cubicBezTo>
                    <a:cubicBezTo>
                      <a:pt x="20993" y="6997"/>
                      <a:pt x="21036" y="6939"/>
                      <a:pt x="21036" y="6928"/>
                    </a:cubicBezTo>
                    <a:cubicBezTo>
                      <a:pt x="21057" y="6913"/>
                      <a:pt x="21078" y="6897"/>
                      <a:pt x="21099" y="6875"/>
                    </a:cubicBezTo>
                    <a:cubicBezTo>
                      <a:pt x="21480" y="6526"/>
                      <a:pt x="21824" y="6283"/>
                      <a:pt x="22068" y="6129"/>
                    </a:cubicBezTo>
                    <a:cubicBezTo>
                      <a:pt x="22317" y="5976"/>
                      <a:pt x="22465" y="5917"/>
                      <a:pt x="22465" y="5917"/>
                    </a:cubicBezTo>
                    <a:lnTo>
                      <a:pt x="22465" y="5917"/>
                    </a:lnTo>
                    <a:cubicBezTo>
                      <a:pt x="22465" y="5917"/>
                      <a:pt x="22322" y="5944"/>
                      <a:pt x="22062" y="6050"/>
                    </a:cubicBezTo>
                    <a:cubicBezTo>
                      <a:pt x="21803" y="6161"/>
                      <a:pt x="21433" y="6357"/>
                      <a:pt x="21020" y="6674"/>
                    </a:cubicBezTo>
                    <a:cubicBezTo>
                      <a:pt x="20623" y="6976"/>
                      <a:pt x="20162" y="7394"/>
                      <a:pt x="19734" y="7929"/>
                    </a:cubicBezTo>
                    <a:cubicBezTo>
                      <a:pt x="19723" y="7945"/>
                      <a:pt x="19712" y="7950"/>
                      <a:pt x="19696" y="7961"/>
                    </a:cubicBezTo>
                    <a:cubicBezTo>
                      <a:pt x="19299" y="8426"/>
                      <a:pt x="18781" y="9088"/>
                      <a:pt x="18453" y="9464"/>
                    </a:cubicBezTo>
                    <a:cubicBezTo>
                      <a:pt x="18564" y="9215"/>
                      <a:pt x="18828" y="8834"/>
                      <a:pt x="19130" y="8432"/>
                    </a:cubicBezTo>
                    <a:cubicBezTo>
                      <a:pt x="19278" y="8215"/>
                      <a:pt x="19437" y="7998"/>
                      <a:pt x="19622" y="7802"/>
                    </a:cubicBezTo>
                    <a:lnTo>
                      <a:pt x="19760" y="7643"/>
                    </a:lnTo>
                    <a:cubicBezTo>
                      <a:pt x="20199" y="7114"/>
                      <a:pt x="20633" y="6637"/>
                      <a:pt x="20893" y="6383"/>
                    </a:cubicBezTo>
                    <a:cubicBezTo>
                      <a:pt x="21157" y="6103"/>
                      <a:pt x="21417" y="5806"/>
                      <a:pt x="21681" y="5520"/>
                    </a:cubicBezTo>
                    <a:cubicBezTo>
                      <a:pt x="21740" y="5468"/>
                      <a:pt x="21798" y="5415"/>
                      <a:pt x="21856" y="5356"/>
                    </a:cubicBezTo>
                    <a:cubicBezTo>
                      <a:pt x="22221" y="5023"/>
                      <a:pt x="22597" y="4679"/>
                      <a:pt x="23031" y="4462"/>
                    </a:cubicBezTo>
                    <a:cubicBezTo>
                      <a:pt x="23175" y="4386"/>
                      <a:pt x="23333" y="4330"/>
                      <a:pt x="23473" y="4330"/>
                    </a:cubicBezTo>
                    <a:close/>
                    <a:moveTo>
                      <a:pt x="18934" y="7881"/>
                    </a:moveTo>
                    <a:cubicBezTo>
                      <a:pt x="18955" y="7892"/>
                      <a:pt x="18971" y="7897"/>
                      <a:pt x="18987" y="7908"/>
                    </a:cubicBezTo>
                    <a:cubicBezTo>
                      <a:pt x="18998" y="7918"/>
                      <a:pt x="19014" y="7929"/>
                      <a:pt x="19024" y="7934"/>
                    </a:cubicBezTo>
                    <a:cubicBezTo>
                      <a:pt x="18940" y="8008"/>
                      <a:pt x="18850" y="8104"/>
                      <a:pt x="18744" y="8188"/>
                    </a:cubicBezTo>
                    <a:cubicBezTo>
                      <a:pt x="18267" y="8596"/>
                      <a:pt x="17563" y="9114"/>
                      <a:pt x="16764" y="9654"/>
                    </a:cubicBezTo>
                    <a:cubicBezTo>
                      <a:pt x="16658" y="9728"/>
                      <a:pt x="16558" y="9797"/>
                      <a:pt x="16452" y="9866"/>
                    </a:cubicBezTo>
                    <a:cubicBezTo>
                      <a:pt x="15780" y="10327"/>
                      <a:pt x="15155" y="10724"/>
                      <a:pt x="14694" y="11015"/>
                    </a:cubicBezTo>
                    <a:cubicBezTo>
                      <a:pt x="14155" y="11348"/>
                      <a:pt x="13821" y="11555"/>
                      <a:pt x="13832" y="11586"/>
                    </a:cubicBezTo>
                    <a:cubicBezTo>
                      <a:pt x="13834" y="11591"/>
                      <a:pt x="13841" y="11593"/>
                      <a:pt x="13851" y="11593"/>
                    </a:cubicBezTo>
                    <a:cubicBezTo>
                      <a:pt x="13936" y="11593"/>
                      <a:pt x="14285" y="11443"/>
                      <a:pt x="14784" y="11179"/>
                    </a:cubicBezTo>
                    <a:cubicBezTo>
                      <a:pt x="15346" y="10882"/>
                      <a:pt x="16108" y="10432"/>
                      <a:pt x="16918" y="9887"/>
                    </a:cubicBezTo>
                    <a:cubicBezTo>
                      <a:pt x="17648" y="9384"/>
                      <a:pt x="18283" y="8887"/>
                      <a:pt x="18733" y="8458"/>
                    </a:cubicBezTo>
                    <a:lnTo>
                      <a:pt x="18733" y="8458"/>
                    </a:lnTo>
                    <a:cubicBezTo>
                      <a:pt x="18707" y="8490"/>
                      <a:pt x="18691" y="8532"/>
                      <a:pt x="18670" y="8559"/>
                    </a:cubicBezTo>
                    <a:cubicBezTo>
                      <a:pt x="18611" y="8649"/>
                      <a:pt x="18548" y="8744"/>
                      <a:pt x="18484" y="8823"/>
                    </a:cubicBezTo>
                    <a:cubicBezTo>
                      <a:pt x="18384" y="8935"/>
                      <a:pt x="18294" y="9040"/>
                      <a:pt x="18193" y="9146"/>
                    </a:cubicBezTo>
                    <a:cubicBezTo>
                      <a:pt x="18188" y="9152"/>
                      <a:pt x="18177" y="9162"/>
                      <a:pt x="18177" y="9167"/>
                    </a:cubicBezTo>
                    <a:lnTo>
                      <a:pt x="18161" y="9183"/>
                    </a:lnTo>
                    <a:cubicBezTo>
                      <a:pt x="18146" y="9199"/>
                      <a:pt x="18140" y="9210"/>
                      <a:pt x="18124" y="9226"/>
                    </a:cubicBezTo>
                    <a:cubicBezTo>
                      <a:pt x="17929" y="9411"/>
                      <a:pt x="17738" y="9607"/>
                      <a:pt x="17542" y="9803"/>
                    </a:cubicBezTo>
                    <a:cubicBezTo>
                      <a:pt x="17367" y="9961"/>
                      <a:pt x="17182" y="10115"/>
                      <a:pt x="16986" y="10258"/>
                    </a:cubicBezTo>
                    <a:cubicBezTo>
                      <a:pt x="16584" y="10565"/>
                      <a:pt x="16155" y="10829"/>
                      <a:pt x="15711" y="11094"/>
                    </a:cubicBezTo>
                    <a:lnTo>
                      <a:pt x="15039" y="11491"/>
                    </a:lnTo>
                    <a:cubicBezTo>
                      <a:pt x="14890" y="11571"/>
                      <a:pt x="14747" y="11660"/>
                      <a:pt x="14599" y="11745"/>
                    </a:cubicBezTo>
                    <a:lnTo>
                      <a:pt x="14451" y="11798"/>
                    </a:lnTo>
                    <a:lnTo>
                      <a:pt x="14430" y="11809"/>
                    </a:lnTo>
                    <a:cubicBezTo>
                      <a:pt x="14387" y="11825"/>
                      <a:pt x="14356" y="11846"/>
                      <a:pt x="14319" y="11867"/>
                    </a:cubicBezTo>
                    <a:cubicBezTo>
                      <a:pt x="13901" y="12079"/>
                      <a:pt x="13456" y="12274"/>
                      <a:pt x="12630" y="12354"/>
                    </a:cubicBezTo>
                    <a:cubicBezTo>
                      <a:pt x="12583" y="12370"/>
                      <a:pt x="12540" y="12370"/>
                      <a:pt x="12487" y="12370"/>
                    </a:cubicBezTo>
                    <a:cubicBezTo>
                      <a:pt x="12445" y="12370"/>
                      <a:pt x="12403" y="12375"/>
                      <a:pt x="12355" y="12375"/>
                    </a:cubicBezTo>
                    <a:lnTo>
                      <a:pt x="12323" y="12375"/>
                    </a:lnTo>
                    <a:cubicBezTo>
                      <a:pt x="12265" y="12375"/>
                      <a:pt x="12201" y="12380"/>
                      <a:pt x="12133" y="12380"/>
                    </a:cubicBezTo>
                    <a:cubicBezTo>
                      <a:pt x="11085" y="12375"/>
                      <a:pt x="10391" y="11983"/>
                      <a:pt x="9857" y="11719"/>
                    </a:cubicBezTo>
                    <a:lnTo>
                      <a:pt x="9857" y="11719"/>
                    </a:lnTo>
                    <a:lnTo>
                      <a:pt x="9862" y="11745"/>
                    </a:lnTo>
                    <a:cubicBezTo>
                      <a:pt x="9719" y="11660"/>
                      <a:pt x="9576" y="11571"/>
                      <a:pt x="9428" y="11491"/>
                    </a:cubicBezTo>
                    <a:lnTo>
                      <a:pt x="8750" y="11094"/>
                    </a:lnTo>
                    <a:cubicBezTo>
                      <a:pt x="8300" y="10829"/>
                      <a:pt x="7872" y="10565"/>
                      <a:pt x="7475" y="10258"/>
                    </a:cubicBezTo>
                    <a:cubicBezTo>
                      <a:pt x="7284" y="10115"/>
                      <a:pt x="7099" y="9961"/>
                      <a:pt x="6919" y="9803"/>
                    </a:cubicBezTo>
                    <a:cubicBezTo>
                      <a:pt x="6718" y="9612"/>
                      <a:pt x="6532" y="9411"/>
                      <a:pt x="6337" y="9226"/>
                    </a:cubicBezTo>
                    <a:cubicBezTo>
                      <a:pt x="6210" y="9099"/>
                      <a:pt x="6093" y="8961"/>
                      <a:pt x="5971" y="8823"/>
                    </a:cubicBezTo>
                    <a:cubicBezTo>
                      <a:pt x="5908" y="8739"/>
                      <a:pt x="5844" y="8649"/>
                      <a:pt x="5786" y="8559"/>
                    </a:cubicBezTo>
                    <a:cubicBezTo>
                      <a:pt x="5760" y="8527"/>
                      <a:pt x="5739" y="8485"/>
                      <a:pt x="5723" y="8458"/>
                    </a:cubicBezTo>
                    <a:lnTo>
                      <a:pt x="5723" y="8458"/>
                    </a:lnTo>
                    <a:cubicBezTo>
                      <a:pt x="6173" y="8887"/>
                      <a:pt x="6808" y="9390"/>
                      <a:pt x="7538" y="9887"/>
                    </a:cubicBezTo>
                    <a:cubicBezTo>
                      <a:pt x="8343" y="10438"/>
                      <a:pt x="9110" y="10888"/>
                      <a:pt x="9671" y="11179"/>
                    </a:cubicBezTo>
                    <a:cubicBezTo>
                      <a:pt x="10176" y="11445"/>
                      <a:pt x="10526" y="11592"/>
                      <a:pt x="10607" y="11592"/>
                    </a:cubicBezTo>
                    <a:cubicBezTo>
                      <a:pt x="10616" y="11592"/>
                      <a:pt x="10622" y="11590"/>
                      <a:pt x="10624" y="11586"/>
                    </a:cubicBezTo>
                    <a:cubicBezTo>
                      <a:pt x="10635" y="11555"/>
                      <a:pt x="10306" y="11348"/>
                      <a:pt x="9772" y="11015"/>
                    </a:cubicBezTo>
                    <a:cubicBezTo>
                      <a:pt x="9301" y="10724"/>
                      <a:pt x="8687" y="10327"/>
                      <a:pt x="8009" y="9866"/>
                    </a:cubicBezTo>
                    <a:cubicBezTo>
                      <a:pt x="7903" y="9803"/>
                      <a:pt x="7803" y="9728"/>
                      <a:pt x="7697" y="9654"/>
                    </a:cubicBezTo>
                    <a:cubicBezTo>
                      <a:pt x="6903" y="9114"/>
                      <a:pt x="6204" y="8590"/>
                      <a:pt x="5723" y="8188"/>
                    </a:cubicBezTo>
                    <a:cubicBezTo>
                      <a:pt x="5617" y="8093"/>
                      <a:pt x="5516" y="8008"/>
                      <a:pt x="5437" y="7934"/>
                    </a:cubicBezTo>
                    <a:cubicBezTo>
                      <a:pt x="5447" y="7929"/>
                      <a:pt x="5458" y="7918"/>
                      <a:pt x="5474" y="7908"/>
                    </a:cubicBezTo>
                    <a:cubicBezTo>
                      <a:pt x="5495" y="7897"/>
                      <a:pt x="5516" y="7892"/>
                      <a:pt x="5527" y="7881"/>
                    </a:cubicBezTo>
                    <a:cubicBezTo>
                      <a:pt x="5723" y="7892"/>
                      <a:pt x="5966" y="7950"/>
                      <a:pt x="6252" y="8061"/>
                    </a:cubicBezTo>
                    <a:cubicBezTo>
                      <a:pt x="6315" y="8093"/>
                      <a:pt x="6390" y="8119"/>
                      <a:pt x="6474" y="8141"/>
                    </a:cubicBezTo>
                    <a:lnTo>
                      <a:pt x="6469" y="8146"/>
                    </a:lnTo>
                    <a:cubicBezTo>
                      <a:pt x="6734" y="8246"/>
                      <a:pt x="6967" y="8379"/>
                      <a:pt x="7178" y="8485"/>
                    </a:cubicBezTo>
                    <a:cubicBezTo>
                      <a:pt x="7379" y="8606"/>
                      <a:pt x="7565" y="8712"/>
                      <a:pt x="7718" y="8797"/>
                    </a:cubicBezTo>
                    <a:cubicBezTo>
                      <a:pt x="8025" y="8977"/>
                      <a:pt x="8216" y="9072"/>
                      <a:pt x="8216" y="9072"/>
                    </a:cubicBezTo>
                    <a:cubicBezTo>
                      <a:pt x="8216" y="9072"/>
                      <a:pt x="8094" y="8882"/>
                      <a:pt x="7824" y="8617"/>
                    </a:cubicBezTo>
                    <a:cubicBezTo>
                      <a:pt x="7692" y="8485"/>
                      <a:pt x="7522" y="8342"/>
                      <a:pt x="7311" y="8209"/>
                    </a:cubicBezTo>
                    <a:cubicBezTo>
                      <a:pt x="7300" y="8199"/>
                      <a:pt x="7295" y="8193"/>
                      <a:pt x="7289" y="8193"/>
                    </a:cubicBezTo>
                    <a:cubicBezTo>
                      <a:pt x="7374" y="8188"/>
                      <a:pt x="7459" y="8172"/>
                      <a:pt x="7549" y="8162"/>
                    </a:cubicBezTo>
                    <a:cubicBezTo>
                      <a:pt x="7693" y="8136"/>
                      <a:pt x="7831" y="8122"/>
                      <a:pt x="7975" y="8122"/>
                    </a:cubicBezTo>
                    <a:cubicBezTo>
                      <a:pt x="8068" y="8122"/>
                      <a:pt x="8163" y="8128"/>
                      <a:pt x="8263" y="8141"/>
                    </a:cubicBezTo>
                    <a:cubicBezTo>
                      <a:pt x="8507" y="8167"/>
                      <a:pt x="8750" y="8246"/>
                      <a:pt x="9004" y="8352"/>
                    </a:cubicBezTo>
                    <a:cubicBezTo>
                      <a:pt x="9253" y="8453"/>
                      <a:pt x="9497" y="8569"/>
                      <a:pt x="9745" y="8665"/>
                    </a:cubicBezTo>
                    <a:cubicBezTo>
                      <a:pt x="9989" y="8765"/>
                      <a:pt x="10238" y="8834"/>
                      <a:pt x="10486" y="8882"/>
                    </a:cubicBezTo>
                    <a:cubicBezTo>
                      <a:pt x="10769" y="8928"/>
                      <a:pt x="11037" y="8943"/>
                      <a:pt x="11283" y="8943"/>
                    </a:cubicBezTo>
                    <a:cubicBezTo>
                      <a:pt x="11462" y="8943"/>
                      <a:pt x="11630" y="8935"/>
                      <a:pt x="11783" y="8924"/>
                    </a:cubicBezTo>
                    <a:cubicBezTo>
                      <a:pt x="11799" y="8913"/>
                      <a:pt x="11815" y="8913"/>
                      <a:pt x="11826" y="8913"/>
                    </a:cubicBezTo>
                    <a:lnTo>
                      <a:pt x="12688" y="8924"/>
                    </a:lnTo>
                    <a:cubicBezTo>
                      <a:pt x="12839" y="8937"/>
                      <a:pt x="13002" y="8946"/>
                      <a:pt x="13177" y="8946"/>
                    </a:cubicBezTo>
                    <a:cubicBezTo>
                      <a:pt x="13425" y="8946"/>
                      <a:pt x="13696" y="8928"/>
                      <a:pt x="13985" y="8882"/>
                    </a:cubicBezTo>
                    <a:cubicBezTo>
                      <a:pt x="14229" y="8834"/>
                      <a:pt x="14483" y="8765"/>
                      <a:pt x="14726" y="8665"/>
                    </a:cubicBezTo>
                    <a:cubicBezTo>
                      <a:pt x="14970" y="8564"/>
                      <a:pt x="15213" y="8448"/>
                      <a:pt x="15467" y="8352"/>
                    </a:cubicBezTo>
                    <a:cubicBezTo>
                      <a:pt x="15716" y="8246"/>
                      <a:pt x="15970" y="8172"/>
                      <a:pt x="16208" y="8141"/>
                    </a:cubicBezTo>
                    <a:cubicBezTo>
                      <a:pt x="16306" y="8128"/>
                      <a:pt x="16401" y="8122"/>
                      <a:pt x="16495" y="8122"/>
                    </a:cubicBezTo>
                    <a:cubicBezTo>
                      <a:pt x="16638" y="8122"/>
                      <a:pt x="16779" y="8136"/>
                      <a:pt x="16923" y="8162"/>
                    </a:cubicBezTo>
                    <a:cubicBezTo>
                      <a:pt x="17008" y="8172"/>
                      <a:pt x="17092" y="8188"/>
                      <a:pt x="17182" y="8193"/>
                    </a:cubicBezTo>
                    <a:cubicBezTo>
                      <a:pt x="17172" y="8193"/>
                      <a:pt x="17166" y="8199"/>
                      <a:pt x="17161" y="8209"/>
                    </a:cubicBezTo>
                    <a:cubicBezTo>
                      <a:pt x="16949" y="8342"/>
                      <a:pt x="16775" y="8479"/>
                      <a:pt x="16642" y="8617"/>
                    </a:cubicBezTo>
                    <a:cubicBezTo>
                      <a:pt x="16372" y="8882"/>
                      <a:pt x="16256" y="9072"/>
                      <a:pt x="16256" y="9072"/>
                    </a:cubicBezTo>
                    <a:cubicBezTo>
                      <a:pt x="16256" y="9072"/>
                      <a:pt x="16446" y="8977"/>
                      <a:pt x="16748" y="8797"/>
                    </a:cubicBezTo>
                    <a:cubicBezTo>
                      <a:pt x="16907" y="8712"/>
                      <a:pt x="17087" y="8606"/>
                      <a:pt x="17293" y="8485"/>
                    </a:cubicBezTo>
                    <a:cubicBezTo>
                      <a:pt x="17505" y="8379"/>
                      <a:pt x="17738" y="8246"/>
                      <a:pt x="18003" y="8146"/>
                    </a:cubicBezTo>
                    <a:lnTo>
                      <a:pt x="17992" y="8141"/>
                    </a:lnTo>
                    <a:cubicBezTo>
                      <a:pt x="18071" y="8114"/>
                      <a:pt x="18146" y="8093"/>
                      <a:pt x="18214" y="8061"/>
                    </a:cubicBezTo>
                    <a:cubicBezTo>
                      <a:pt x="18495" y="7950"/>
                      <a:pt x="18744" y="7897"/>
                      <a:pt x="18934" y="7881"/>
                    </a:cubicBezTo>
                    <a:close/>
                    <a:moveTo>
                      <a:pt x="10336" y="1"/>
                    </a:moveTo>
                    <a:cubicBezTo>
                      <a:pt x="10276" y="1"/>
                      <a:pt x="10213" y="4"/>
                      <a:pt x="10148" y="16"/>
                    </a:cubicBezTo>
                    <a:cubicBezTo>
                      <a:pt x="10068" y="31"/>
                      <a:pt x="9984" y="47"/>
                      <a:pt x="9899" y="100"/>
                    </a:cubicBezTo>
                    <a:cubicBezTo>
                      <a:pt x="9830" y="137"/>
                      <a:pt x="9751" y="190"/>
                      <a:pt x="9692" y="248"/>
                    </a:cubicBezTo>
                    <a:cubicBezTo>
                      <a:pt x="9565" y="376"/>
                      <a:pt x="9507" y="524"/>
                      <a:pt x="9465" y="656"/>
                    </a:cubicBezTo>
                    <a:cubicBezTo>
                      <a:pt x="9428" y="788"/>
                      <a:pt x="9401" y="915"/>
                      <a:pt x="9370" y="1016"/>
                    </a:cubicBezTo>
                    <a:cubicBezTo>
                      <a:pt x="9348" y="1069"/>
                      <a:pt x="9333" y="1117"/>
                      <a:pt x="9317" y="1154"/>
                    </a:cubicBezTo>
                    <a:cubicBezTo>
                      <a:pt x="9295" y="1185"/>
                      <a:pt x="9253" y="1238"/>
                      <a:pt x="9221" y="1281"/>
                    </a:cubicBezTo>
                    <a:cubicBezTo>
                      <a:pt x="9147" y="1371"/>
                      <a:pt x="9078" y="1466"/>
                      <a:pt x="8999" y="1551"/>
                    </a:cubicBezTo>
                    <a:lnTo>
                      <a:pt x="8761" y="1815"/>
                    </a:lnTo>
                    <a:lnTo>
                      <a:pt x="8639" y="1953"/>
                    </a:lnTo>
                    <a:cubicBezTo>
                      <a:pt x="8607" y="1995"/>
                      <a:pt x="8560" y="2059"/>
                      <a:pt x="8539" y="2080"/>
                    </a:cubicBezTo>
                    <a:cubicBezTo>
                      <a:pt x="8374" y="2255"/>
                      <a:pt x="8221" y="2445"/>
                      <a:pt x="8099" y="2652"/>
                    </a:cubicBezTo>
                    <a:cubicBezTo>
                      <a:pt x="8030" y="2747"/>
                      <a:pt x="7978" y="2847"/>
                      <a:pt x="7925" y="2953"/>
                    </a:cubicBezTo>
                    <a:cubicBezTo>
                      <a:pt x="7872" y="3059"/>
                      <a:pt x="7835" y="3160"/>
                      <a:pt x="7792" y="3260"/>
                    </a:cubicBezTo>
                    <a:cubicBezTo>
                      <a:pt x="7713" y="3461"/>
                      <a:pt x="7633" y="3657"/>
                      <a:pt x="7570" y="3853"/>
                    </a:cubicBezTo>
                    <a:cubicBezTo>
                      <a:pt x="7559" y="3858"/>
                      <a:pt x="7559" y="3874"/>
                      <a:pt x="7554" y="3880"/>
                    </a:cubicBezTo>
                    <a:cubicBezTo>
                      <a:pt x="7528" y="3948"/>
                      <a:pt x="7496" y="4012"/>
                      <a:pt x="7469" y="4086"/>
                    </a:cubicBezTo>
                    <a:cubicBezTo>
                      <a:pt x="7390" y="4277"/>
                      <a:pt x="7332" y="4478"/>
                      <a:pt x="7289" y="4668"/>
                    </a:cubicBezTo>
                    <a:cubicBezTo>
                      <a:pt x="7242" y="4753"/>
                      <a:pt x="7205" y="4854"/>
                      <a:pt x="7184" y="4944"/>
                    </a:cubicBezTo>
                    <a:cubicBezTo>
                      <a:pt x="7136" y="5139"/>
                      <a:pt x="7136" y="5330"/>
                      <a:pt x="7157" y="5499"/>
                    </a:cubicBezTo>
                    <a:cubicBezTo>
                      <a:pt x="7162" y="5526"/>
                      <a:pt x="7162" y="5552"/>
                      <a:pt x="7162" y="5579"/>
                    </a:cubicBezTo>
                    <a:cubicBezTo>
                      <a:pt x="7094" y="5859"/>
                      <a:pt x="7067" y="6150"/>
                      <a:pt x="7051" y="6436"/>
                    </a:cubicBezTo>
                    <a:cubicBezTo>
                      <a:pt x="7036" y="6437"/>
                      <a:pt x="7021" y="6437"/>
                      <a:pt x="7006" y="6437"/>
                    </a:cubicBezTo>
                    <a:cubicBezTo>
                      <a:pt x="6969" y="6437"/>
                      <a:pt x="6933" y="6436"/>
                      <a:pt x="6898" y="6436"/>
                    </a:cubicBezTo>
                    <a:cubicBezTo>
                      <a:pt x="6817" y="6436"/>
                      <a:pt x="6742" y="6443"/>
                      <a:pt x="6675" y="6489"/>
                    </a:cubicBezTo>
                    <a:cubicBezTo>
                      <a:pt x="6649" y="6505"/>
                      <a:pt x="6628" y="6526"/>
                      <a:pt x="6601" y="6568"/>
                    </a:cubicBezTo>
                    <a:cubicBezTo>
                      <a:pt x="6527" y="6674"/>
                      <a:pt x="6527" y="6870"/>
                      <a:pt x="6501" y="7003"/>
                    </a:cubicBezTo>
                    <a:cubicBezTo>
                      <a:pt x="6490" y="7071"/>
                      <a:pt x="6495" y="7161"/>
                      <a:pt x="6501" y="7262"/>
                    </a:cubicBezTo>
                    <a:cubicBezTo>
                      <a:pt x="6485" y="7474"/>
                      <a:pt x="6495" y="7664"/>
                      <a:pt x="6517" y="7802"/>
                    </a:cubicBezTo>
                    <a:cubicBezTo>
                      <a:pt x="6511" y="7849"/>
                      <a:pt x="6495" y="7892"/>
                      <a:pt x="6485" y="7929"/>
                    </a:cubicBezTo>
                    <a:cubicBezTo>
                      <a:pt x="6421" y="7908"/>
                      <a:pt x="6363" y="7902"/>
                      <a:pt x="6305" y="7881"/>
                    </a:cubicBezTo>
                    <a:cubicBezTo>
                      <a:pt x="6257" y="7865"/>
                      <a:pt x="6210" y="7855"/>
                      <a:pt x="6167" y="7839"/>
                    </a:cubicBezTo>
                    <a:cubicBezTo>
                      <a:pt x="6157" y="7839"/>
                      <a:pt x="6151" y="7828"/>
                      <a:pt x="6141" y="7828"/>
                    </a:cubicBezTo>
                    <a:cubicBezTo>
                      <a:pt x="6061" y="7812"/>
                      <a:pt x="5982" y="7786"/>
                      <a:pt x="5892" y="7786"/>
                    </a:cubicBezTo>
                    <a:cubicBezTo>
                      <a:pt x="5787" y="7765"/>
                      <a:pt x="5690" y="7756"/>
                      <a:pt x="5603" y="7756"/>
                    </a:cubicBezTo>
                    <a:cubicBezTo>
                      <a:pt x="5538" y="7756"/>
                      <a:pt x="5479" y="7761"/>
                      <a:pt x="5426" y="7770"/>
                    </a:cubicBezTo>
                    <a:cubicBezTo>
                      <a:pt x="5373" y="7786"/>
                      <a:pt x="5326" y="7791"/>
                      <a:pt x="5278" y="7802"/>
                    </a:cubicBezTo>
                    <a:cubicBezTo>
                      <a:pt x="5267" y="7791"/>
                      <a:pt x="5257" y="7786"/>
                      <a:pt x="5252" y="7770"/>
                    </a:cubicBezTo>
                    <a:cubicBezTo>
                      <a:pt x="5246" y="7765"/>
                      <a:pt x="5241" y="7759"/>
                      <a:pt x="5230" y="7744"/>
                    </a:cubicBezTo>
                    <a:cubicBezTo>
                      <a:pt x="5098" y="7564"/>
                      <a:pt x="4955" y="7389"/>
                      <a:pt x="4807" y="7209"/>
                    </a:cubicBezTo>
                    <a:cubicBezTo>
                      <a:pt x="4341" y="6648"/>
                      <a:pt x="3801" y="6119"/>
                      <a:pt x="3235" y="5589"/>
                    </a:cubicBezTo>
                    <a:cubicBezTo>
                      <a:pt x="3002" y="5351"/>
                      <a:pt x="2759" y="5118"/>
                      <a:pt x="2504" y="4906"/>
                    </a:cubicBezTo>
                    <a:cubicBezTo>
                      <a:pt x="2330" y="4753"/>
                      <a:pt x="2150" y="4610"/>
                      <a:pt x="1965" y="4467"/>
                    </a:cubicBezTo>
                    <a:cubicBezTo>
                      <a:pt x="1869" y="4398"/>
                      <a:pt x="1779" y="4329"/>
                      <a:pt x="1684" y="4266"/>
                    </a:cubicBezTo>
                    <a:lnTo>
                      <a:pt x="1546" y="4165"/>
                    </a:lnTo>
                    <a:cubicBezTo>
                      <a:pt x="1499" y="4134"/>
                      <a:pt x="1462" y="4097"/>
                      <a:pt x="1388" y="4065"/>
                    </a:cubicBezTo>
                    <a:cubicBezTo>
                      <a:pt x="1285" y="4008"/>
                      <a:pt x="1168" y="3985"/>
                      <a:pt x="1056" y="3985"/>
                    </a:cubicBezTo>
                    <a:cubicBezTo>
                      <a:pt x="1023" y="3985"/>
                      <a:pt x="990" y="3987"/>
                      <a:pt x="959" y="3991"/>
                    </a:cubicBezTo>
                    <a:cubicBezTo>
                      <a:pt x="821" y="4012"/>
                      <a:pt x="694" y="4065"/>
                      <a:pt x="583" y="4123"/>
                    </a:cubicBezTo>
                    <a:cubicBezTo>
                      <a:pt x="467" y="4192"/>
                      <a:pt x="371" y="4277"/>
                      <a:pt x="281" y="4372"/>
                    </a:cubicBezTo>
                    <a:cubicBezTo>
                      <a:pt x="197" y="4462"/>
                      <a:pt x="123" y="4589"/>
                      <a:pt x="85" y="4705"/>
                    </a:cubicBezTo>
                    <a:cubicBezTo>
                      <a:pt x="1" y="4954"/>
                      <a:pt x="1" y="5198"/>
                      <a:pt x="38" y="5430"/>
                    </a:cubicBezTo>
                    <a:cubicBezTo>
                      <a:pt x="80" y="5658"/>
                      <a:pt x="149" y="5880"/>
                      <a:pt x="228" y="6076"/>
                    </a:cubicBezTo>
                    <a:cubicBezTo>
                      <a:pt x="403" y="6479"/>
                      <a:pt x="620" y="6854"/>
                      <a:pt x="858" y="7193"/>
                    </a:cubicBezTo>
                    <a:cubicBezTo>
                      <a:pt x="1165" y="7638"/>
                      <a:pt x="1462" y="8066"/>
                      <a:pt x="1763" y="8479"/>
                    </a:cubicBezTo>
                    <a:cubicBezTo>
                      <a:pt x="2160" y="9056"/>
                      <a:pt x="2600" y="9575"/>
                      <a:pt x="3081" y="10025"/>
                    </a:cubicBezTo>
                    <a:cubicBezTo>
                      <a:pt x="3759" y="10660"/>
                      <a:pt x="4505" y="11152"/>
                      <a:pt x="5257" y="11496"/>
                    </a:cubicBezTo>
                    <a:cubicBezTo>
                      <a:pt x="5627" y="11676"/>
                      <a:pt x="6008" y="11809"/>
                      <a:pt x="6379" y="11920"/>
                    </a:cubicBezTo>
                    <a:cubicBezTo>
                      <a:pt x="6390" y="11925"/>
                      <a:pt x="6395" y="11925"/>
                      <a:pt x="6416" y="11925"/>
                    </a:cubicBezTo>
                    <a:cubicBezTo>
                      <a:pt x="6686" y="12042"/>
                      <a:pt x="7014" y="12158"/>
                      <a:pt x="7369" y="12248"/>
                    </a:cubicBezTo>
                    <a:cubicBezTo>
                      <a:pt x="7649" y="12322"/>
                      <a:pt x="7914" y="12370"/>
                      <a:pt x="8157" y="12402"/>
                    </a:cubicBezTo>
                    <a:cubicBezTo>
                      <a:pt x="9538" y="12665"/>
                      <a:pt x="10895" y="12757"/>
                      <a:pt x="12118" y="12757"/>
                    </a:cubicBezTo>
                    <a:cubicBezTo>
                      <a:pt x="14851" y="12757"/>
                      <a:pt x="16918" y="12296"/>
                      <a:pt x="17108" y="12248"/>
                    </a:cubicBezTo>
                    <a:cubicBezTo>
                      <a:pt x="17468" y="12158"/>
                      <a:pt x="17791" y="12042"/>
                      <a:pt x="18061" y="11925"/>
                    </a:cubicBezTo>
                    <a:cubicBezTo>
                      <a:pt x="18077" y="11925"/>
                      <a:pt x="18087" y="11920"/>
                      <a:pt x="18103" y="11920"/>
                    </a:cubicBezTo>
                    <a:cubicBezTo>
                      <a:pt x="18474" y="11803"/>
                      <a:pt x="18844" y="11671"/>
                      <a:pt x="19220" y="11496"/>
                    </a:cubicBezTo>
                    <a:cubicBezTo>
                      <a:pt x="19966" y="11152"/>
                      <a:pt x="20713" y="10660"/>
                      <a:pt x="21396" y="10025"/>
                    </a:cubicBezTo>
                    <a:cubicBezTo>
                      <a:pt x="21877" y="9575"/>
                      <a:pt x="22322" y="9051"/>
                      <a:pt x="22714" y="8479"/>
                    </a:cubicBezTo>
                    <a:cubicBezTo>
                      <a:pt x="23026" y="8066"/>
                      <a:pt x="23322" y="7638"/>
                      <a:pt x="23619" y="7193"/>
                    </a:cubicBezTo>
                    <a:cubicBezTo>
                      <a:pt x="23857" y="6849"/>
                      <a:pt x="24074" y="6479"/>
                      <a:pt x="24249" y="6076"/>
                    </a:cubicBezTo>
                    <a:cubicBezTo>
                      <a:pt x="24333" y="5880"/>
                      <a:pt x="24402" y="5658"/>
                      <a:pt x="24439" y="5430"/>
                    </a:cubicBezTo>
                    <a:cubicBezTo>
                      <a:pt x="24471" y="5198"/>
                      <a:pt x="24481" y="4944"/>
                      <a:pt x="24391" y="4705"/>
                    </a:cubicBezTo>
                    <a:cubicBezTo>
                      <a:pt x="24339" y="4589"/>
                      <a:pt x="24270" y="4462"/>
                      <a:pt x="24180" y="4372"/>
                    </a:cubicBezTo>
                    <a:cubicBezTo>
                      <a:pt x="24095" y="4277"/>
                      <a:pt x="23994" y="4192"/>
                      <a:pt x="23889" y="4123"/>
                    </a:cubicBezTo>
                    <a:cubicBezTo>
                      <a:pt x="23777" y="4065"/>
                      <a:pt x="23650" y="4012"/>
                      <a:pt x="23513" y="3991"/>
                    </a:cubicBezTo>
                    <a:cubicBezTo>
                      <a:pt x="23481" y="3987"/>
                      <a:pt x="23449" y="3985"/>
                      <a:pt x="23416" y="3985"/>
                    </a:cubicBezTo>
                    <a:cubicBezTo>
                      <a:pt x="23304" y="3985"/>
                      <a:pt x="23186" y="4008"/>
                      <a:pt x="23084" y="4065"/>
                    </a:cubicBezTo>
                    <a:cubicBezTo>
                      <a:pt x="23010" y="4097"/>
                      <a:pt x="22973" y="4139"/>
                      <a:pt x="22925" y="4165"/>
                    </a:cubicBezTo>
                    <a:lnTo>
                      <a:pt x="22788" y="4266"/>
                    </a:lnTo>
                    <a:cubicBezTo>
                      <a:pt x="22692" y="4329"/>
                      <a:pt x="22602" y="4404"/>
                      <a:pt x="22507" y="4467"/>
                    </a:cubicBezTo>
                    <a:cubicBezTo>
                      <a:pt x="22322" y="4610"/>
                      <a:pt x="22142" y="4753"/>
                      <a:pt x="21967" y="4906"/>
                    </a:cubicBezTo>
                    <a:cubicBezTo>
                      <a:pt x="21713" y="5118"/>
                      <a:pt x="21475" y="5351"/>
                      <a:pt x="21237" y="5589"/>
                    </a:cubicBezTo>
                    <a:cubicBezTo>
                      <a:pt x="20670" y="6119"/>
                      <a:pt x="20125" y="6648"/>
                      <a:pt x="19665" y="7209"/>
                    </a:cubicBezTo>
                    <a:cubicBezTo>
                      <a:pt x="19511" y="7378"/>
                      <a:pt x="19374" y="7564"/>
                      <a:pt x="19241" y="7744"/>
                    </a:cubicBezTo>
                    <a:cubicBezTo>
                      <a:pt x="19231" y="7759"/>
                      <a:pt x="19225" y="7765"/>
                      <a:pt x="19220" y="7770"/>
                    </a:cubicBezTo>
                    <a:cubicBezTo>
                      <a:pt x="19215" y="7786"/>
                      <a:pt x="19204" y="7791"/>
                      <a:pt x="19194" y="7802"/>
                    </a:cubicBezTo>
                    <a:cubicBezTo>
                      <a:pt x="19151" y="7791"/>
                      <a:pt x="19109" y="7786"/>
                      <a:pt x="19045" y="7770"/>
                    </a:cubicBezTo>
                    <a:cubicBezTo>
                      <a:pt x="18993" y="7761"/>
                      <a:pt x="18934" y="7756"/>
                      <a:pt x="18868" y="7756"/>
                    </a:cubicBezTo>
                    <a:cubicBezTo>
                      <a:pt x="18782" y="7756"/>
                      <a:pt x="18685" y="7765"/>
                      <a:pt x="18580" y="7786"/>
                    </a:cubicBezTo>
                    <a:cubicBezTo>
                      <a:pt x="18490" y="7791"/>
                      <a:pt x="18410" y="7812"/>
                      <a:pt x="18331" y="7828"/>
                    </a:cubicBezTo>
                    <a:cubicBezTo>
                      <a:pt x="18326" y="7828"/>
                      <a:pt x="18320" y="7839"/>
                      <a:pt x="18315" y="7839"/>
                    </a:cubicBezTo>
                    <a:cubicBezTo>
                      <a:pt x="18267" y="7849"/>
                      <a:pt x="18220" y="7865"/>
                      <a:pt x="18172" y="7881"/>
                    </a:cubicBezTo>
                    <a:cubicBezTo>
                      <a:pt x="18119" y="7902"/>
                      <a:pt x="18061" y="7918"/>
                      <a:pt x="18003" y="7929"/>
                    </a:cubicBezTo>
                    <a:cubicBezTo>
                      <a:pt x="17981" y="7892"/>
                      <a:pt x="17976" y="7849"/>
                      <a:pt x="17971" y="7802"/>
                    </a:cubicBezTo>
                    <a:cubicBezTo>
                      <a:pt x="17987" y="7659"/>
                      <a:pt x="18008" y="7474"/>
                      <a:pt x="17981" y="7262"/>
                    </a:cubicBezTo>
                    <a:cubicBezTo>
                      <a:pt x="17987" y="7161"/>
                      <a:pt x="17987" y="7071"/>
                      <a:pt x="17981" y="7003"/>
                    </a:cubicBezTo>
                    <a:cubicBezTo>
                      <a:pt x="17960" y="6870"/>
                      <a:pt x="17960" y="6674"/>
                      <a:pt x="17881" y="6568"/>
                    </a:cubicBezTo>
                    <a:cubicBezTo>
                      <a:pt x="17854" y="6526"/>
                      <a:pt x="17839" y="6505"/>
                      <a:pt x="17812" y="6489"/>
                    </a:cubicBezTo>
                    <a:cubicBezTo>
                      <a:pt x="17746" y="6443"/>
                      <a:pt x="17671" y="6436"/>
                      <a:pt x="17588" y="6436"/>
                    </a:cubicBezTo>
                    <a:cubicBezTo>
                      <a:pt x="17553" y="6436"/>
                      <a:pt x="17516" y="6437"/>
                      <a:pt x="17478" y="6437"/>
                    </a:cubicBezTo>
                    <a:cubicBezTo>
                      <a:pt x="17463" y="6437"/>
                      <a:pt x="17447" y="6437"/>
                      <a:pt x="17431" y="6436"/>
                    </a:cubicBezTo>
                    <a:cubicBezTo>
                      <a:pt x="17420" y="6150"/>
                      <a:pt x="17399" y="5859"/>
                      <a:pt x="17320" y="5579"/>
                    </a:cubicBezTo>
                    <a:cubicBezTo>
                      <a:pt x="17320" y="5552"/>
                      <a:pt x="17325" y="5526"/>
                      <a:pt x="17325" y="5499"/>
                    </a:cubicBezTo>
                    <a:cubicBezTo>
                      <a:pt x="17346" y="5330"/>
                      <a:pt x="17346" y="5139"/>
                      <a:pt x="17299" y="4944"/>
                    </a:cubicBezTo>
                    <a:cubicBezTo>
                      <a:pt x="17283" y="4848"/>
                      <a:pt x="17240" y="4753"/>
                      <a:pt x="17193" y="4668"/>
                    </a:cubicBezTo>
                    <a:cubicBezTo>
                      <a:pt x="17150" y="4478"/>
                      <a:pt x="17087" y="4277"/>
                      <a:pt x="17008" y="4086"/>
                    </a:cubicBezTo>
                    <a:cubicBezTo>
                      <a:pt x="16981" y="4012"/>
                      <a:pt x="16949" y="3948"/>
                      <a:pt x="16923" y="3880"/>
                    </a:cubicBezTo>
                    <a:cubicBezTo>
                      <a:pt x="16923" y="3874"/>
                      <a:pt x="16918" y="3858"/>
                      <a:pt x="16912" y="3853"/>
                    </a:cubicBezTo>
                    <a:cubicBezTo>
                      <a:pt x="16849" y="3663"/>
                      <a:pt x="16769" y="3461"/>
                      <a:pt x="16685" y="3260"/>
                    </a:cubicBezTo>
                    <a:cubicBezTo>
                      <a:pt x="16648" y="3160"/>
                      <a:pt x="16605" y="3059"/>
                      <a:pt x="16552" y="2953"/>
                    </a:cubicBezTo>
                    <a:cubicBezTo>
                      <a:pt x="16505" y="2847"/>
                      <a:pt x="16446" y="2747"/>
                      <a:pt x="16383" y="2652"/>
                    </a:cubicBezTo>
                    <a:cubicBezTo>
                      <a:pt x="16261" y="2445"/>
                      <a:pt x="16102" y="2260"/>
                      <a:pt x="15938" y="2080"/>
                    </a:cubicBezTo>
                    <a:cubicBezTo>
                      <a:pt x="15917" y="2059"/>
                      <a:pt x="15870" y="1995"/>
                      <a:pt x="15838" y="1953"/>
                    </a:cubicBezTo>
                    <a:lnTo>
                      <a:pt x="15721" y="1815"/>
                    </a:lnTo>
                    <a:lnTo>
                      <a:pt x="15483" y="1551"/>
                    </a:lnTo>
                    <a:cubicBezTo>
                      <a:pt x="15404" y="1461"/>
                      <a:pt x="15330" y="1371"/>
                      <a:pt x="15256" y="1281"/>
                    </a:cubicBezTo>
                    <a:cubicBezTo>
                      <a:pt x="15229" y="1238"/>
                      <a:pt x="15181" y="1180"/>
                      <a:pt x="15171" y="1154"/>
                    </a:cubicBezTo>
                    <a:cubicBezTo>
                      <a:pt x="15150" y="1117"/>
                      <a:pt x="15129" y="1069"/>
                      <a:pt x="15113" y="1016"/>
                    </a:cubicBezTo>
                    <a:cubicBezTo>
                      <a:pt x="15076" y="915"/>
                      <a:pt x="15049" y="788"/>
                      <a:pt x="15012" y="656"/>
                    </a:cubicBezTo>
                    <a:cubicBezTo>
                      <a:pt x="14970" y="524"/>
                      <a:pt x="14906" y="376"/>
                      <a:pt x="14784" y="248"/>
                    </a:cubicBezTo>
                    <a:cubicBezTo>
                      <a:pt x="14726" y="190"/>
                      <a:pt x="14647" y="127"/>
                      <a:pt x="14583" y="100"/>
                    </a:cubicBezTo>
                    <a:cubicBezTo>
                      <a:pt x="14493" y="58"/>
                      <a:pt x="14409" y="37"/>
                      <a:pt x="14329" y="16"/>
                    </a:cubicBezTo>
                    <a:cubicBezTo>
                      <a:pt x="14257" y="6"/>
                      <a:pt x="14190" y="3"/>
                      <a:pt x="14124" y="3"/>
                    </a:cubicBezTo>
                    <a:cubicBezTo>
                      <a:pt x="14046" y="3"/>
                      <a:pt x="13970" y="7"/>
                      <a:pt x="13895" y="10"/>
                    </a:cubicBezTo>
                    <a:cubicBezTo>
                      <a:pt x="13763" y="16"/>
                      <a:pt x="13631" y="31"/>
                      <a:pt x="13509" y="37"/>
                    </a:cubicBezTo>
                    <a:cubicBezTo>
                      <a:pt x="13456" y="37"/>
                      <a:pt x="13371" y="37"/>
                      <a:pt x="13297" y="42"/>
                    </a:cubicBezTo>
                    <a:cubicBezTo>
                      <a:pt x="13223" y="58"/>
                      <a:pt x="13154" y="63"/>
                      <a:pt x="13075" y="84"/>
                    </a:cubicBezTo>
                    <a:cubicBezTo>
                      <a:pt x="12921" y="111"/>
                      <a:pt x="12339" y="275"/>
                      <a:pt x="12201" y="328"/>
                    </a:cubicBezTo>
                    <a:cubicBezTo>
                      <a:pt x="12059" y="275"/>
                      <a:pt x="11545" y="111"/>
                      <a:pt x="11392" y="84"/>
                    </a:cubicBezTo>
                    <a:cubicBezTo>
                      <a:pt x="11317" y="63"/>
                      <a:pt x="11249" y="58"/>
                      <a:pt x="11175" y="42"/>
                    </a:cubicBezTo>
                    <a:cubicBezTo>
                      <a:pt x="11100" y="37"/>
                      <a:pt x="11016" y="37"/>
                      <a:pt x="10968" y="37"/>
                    </a:cubicBezTo>
                    <a:cubicBezTo>
                      <a:pt x="10841" y="37"/>
                      <a:pt x="10709" y="16"/>
                      <a:pt x="10576" y="10"/>
                    </a:cubicBezTo>
                    <a:cubicBezTo>
                      <a:pt x="10497" y="7"/>
                      <a:pt x="10418" y="1"/>
                      <a:pt x="10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>
                <a:off x="870100" y="1157825"/>
                <a:ext cx="1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4" y="3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6" name="Google Shape;2116;p45"/>
            <p:cNvSpPr/>
            <p:nvPr/>
          </p:nvSpPr>
          <p:spPr>
            <a:xfrm rot="2476169" flipH="1">
              <a:off x="8118278" y="1052268"/>
              <a:ext cx="470688" cy="469308"/>
            </a:xfrm>
            <a:custGeom>
              <a:avLst/>
              <a:gdLst/>
              <a:ahLst/>
              <a:cxnLst/>
              <a:rect l="l" t="t" r="r" b="b"/>
              <a:pathLst>
                <a:path w="7846" h="7823" extrusionOk="0">
                  <a:moveTo>
                    <a:pt x="1996" y="2217"/>
                  </a:moveTo>
                  <a:lnTo>
                    <a:pt x="1996" y="2217"/>
                  </a:lnTo>
                  <a:cubicBezTo>
                    <a:pt x="1996" y="2217"/>
                    <a:pt x="1996" y="2217"/>
                    <a:pt x="1996" y="2217"/>
                  </a:cubicBezTo>
                  <a:lnTo>
                    <a:pt x="1996" y="2217"/>
                  </a:lnTo>
                  <a:cubicBezTo>
                    <a:pt x="1996" y="2217"/>
                    <a:pt x="1996" y="2217"/>
                    <a:pt x="1996" y="2217"/>
                  </a:cubicBezTo>
                  <a:close/>
                  <a:moveTo>
                    <a:pt x="3163" y="2716"/>
                  </a:moveTo>
                  <a:lnTo>
                    <a:pt x="3163" y="2716"/>
                  </a:lnTo>
                  <a:cubicBezTo>
                    <a:pt x="3173" y="2731"/>
                    <a:pt x="3183" y="2745"/>
                    <a:pt x="3193" y="2757"/>
                  </a:cubicBezTo>
                  <a:cubicBezTo>
                    <a:pt x="3174" y="2731"/>
                    <a:pt x="3165" y="2719"/>
                    <a:pt x="3163" y="2716"/>
                  </a:cubicBezTo>
                  <a:close/>
                  <a:moveTo>
                    <a:pt x="2963" y="4226"/>
                  </a:moveTo>
                  <a:cubicBezTo>
                    <a:pt x="2964" y="4226"/>
                    <a:pt x="2965" y="4227"/>
                    <a:pt x="2965" y="4229"/>
                  </a:cubicBezTo>
                  <a:cubicBezTo>
                    <a:pt x="2958" y="4229"/>
                    <a:pt x="2960" y="4226"/>
                    <a:pt x="2963" y="4226"/>
                  </a:cubicBezTo>
                  <a:close/>
                  <a:moveTo>
                    <a:pt x="648" y="0"/>
                  </a:moveTo>
                  <a:cubicBezTo>
                    <a:pt x="581" y="0"/>
                    <a:pt x="517" y="13"/>
                    <a:pt x="461" y="42"/>
                  </a:cubicBezTo>
                  <a:cubicBezTo>
                    <a:pt x="281" y="111"/>
                    <a:pt x="176" y="349"/>
                    <a:pt x="133" y="582"/>
                  </a:cubicBezTo>
                  <a:cubicBezTo>
                    <a:pt x="1" y="1058"/>
                    <a:pt x="176" y="1550"/>
                    <a:pt x="408" y="1990"/>
                  </a:cubicBezTo>
                  <a:cubicBezTo>
                    <a:pt x="636" y="2434"/>
                    <a:pt x="932" y="2837"/>
                    <a:pt x="1197" y="3271"/>
                  </a:cubicBezTo>
                  <a:cubicBezTo>
                    <a:pt x="1679" y="4118"/>
                    <a:pt x="2240" y="4859"/>
                    <a:pt x="2886" y="5473"/>
                  </a:cubicBezTo>
                  <a:cubicBezTo>
                    <a:pt x="3029" y="5605"/>
                    <a:pt x="3182" y="5732"/>
                    <a:pt x="3336" y="5843"/>
                  </a:cubicBezTo>
                  <a:cubicBezTo>
                    <a:pt x="3685" y="6102"/>
                    <a:pt x="4029" y="6394"/>
                    <a:pt x="4410" y="6595"/>
                  </a:cubicBezTo>
                  <a:cubicBezTo>
                    <a:pt x="4770" y="6775"/>
                    <a:pt x="5151" y="6902"/>
                    <a:pt x="5511" y="7087"/>
                  </a:cubicBezTo>
                  <a:cubicBezTo>
                    <a:pt x="5670" y="7166"/>
                    <a:pt x="5813" y="7246"/>
                    <a:pt x="5961" y="7304"/>
                  </a:cubicBezTo>
                  <a:cubicBezTo>
                    <a:pt x="6157" y="7378"/>
                    <a:pt x="6390" y="7458"/>
                    <a:pt x="6649" y="7532"/>
                  </a:cubicBezTo>
                  <a:cubicBezTo>
                    <a:pt x="6977" y="7600"/>
                    <a:pt x="7311" y="7680"/>
                    <a:pt x="7634" y="7775"/>
                  </a:cubicBezTo>
                  <a:cubicBezTo>
                    <a:pt x="7708" y="7796"/>
                    <a:pt x="7782" y="7807"/>
                    <a:pt x="7845" y="7823"/>
                  </a:cubicBezTo>
                  <a:cubicBezTo>
                    <a:pt x="7755" y="7786"/>
                    <a:pt x="7660" y="7749"/>
                    <a:pt x="7570" y="7701"/>
                  </a:cubicBezTo>
                  <a:cubicBezTo>
                    <a:pt x="7205" y="7595"/>
                    <a:pt x="6855" y="7452"/>
                    <a:pt x="6495" y="7256"/>
                  </a:cubicBezTo>
                  <a:cubicBezTo>
                    <a:pt x="6289" y="7161"/>
                    <a:pt x="4712" y="6267"/>
                    <a:pt x="2695" y="3726"/>
                  </a:cubicBezTo>
                  <a:cubicBezTo>
                    <a:pt x="2547" y="3594"/>
                    <a:pt x="2415" y="3467"/>
                    <a:pt x="2309" y="3355"/>
                  </a:cubicBezTo>
                  <a:cubicBezTo>
                    <a:pt x="2044" y="3070"/>
                    <a:pt x="1896" y="2884"/>
                    <a:pt x="1896" y="2884"/>
                  </a:cubicBezTo>
                  <a:lnTo>
                    <a:pt x="1896" y="2884"/>
                  </a:lnTo>
                  <a:cubicBezTo>
                    <a:pt x="1896" y="2884"/>
                    <a:pt x="2102" y="2969"/>
                    <a:pt x="2425" y="3175"/>
                  </a:cubicBezTo>
                  <a:cubicBezTo>
                    <a:pt x="2584" y="3276"/>
                    <a:pt x="2769" y="3408"/>
                    <a:pt x="2976" y="3551"/>
                  </a:cubicBezTo>
                  <a:cubicBezTo>
                    <a:pt x="3293" y="3811"/>
                    <a:pt x="3373" y="3911"/>
                    <a:pt x="3452" y="3922"/>
                  </a:cubicBezTo>
                  <a:cubicBezTo>
                    <a:pt x="3489" y="3938"/>
                    <a:pt x="3510" y="4022"/>
                    <a:pt x="3558" y="4043"/>
                  </a:cubicBezTo>
                  <a:cubicBezTo>
                    <a:pt x="3553" y="4028"/>
                    <a:pt x="3304" y="3620"/>
                    <a:pt x="3298" y="3615"/>
                  </a:cubicBezTo>
                  <a:cubicBezTo>
                    <a:pt x="3113" y="3361"/>
                    <a:pt x="2933" y="3138"/>
                    <a:pt x="2769" y="2953"/>
                  </a:cubicBezTo>
                  <a:cubicBezTo>
                    <a:pt x="2351" y="2479"/>
                    <a:pt x="2016" y="2235"/>
                    <a:pt x="1997" y="2218"/>
                  </a:cubicBezTo>
                  <a:lnTo>
                    <a:pt x="1997" y="2218"/>
                  </a:lnTo>
                  <a:cubicBezTo>
                    <a:pt x="2017" y="2231"/>
                    <a:pt x="2385" y="2359"/>
                    <a:pt x="2886" y="2763"/>
                  </a:cubicBezTo>
                  <a:cubicBezTo>
                    <a:pt x="3055" y="2905"/>
                    <a:pt x="3235" y="3091"/>
                    <a:pt x="3420" y="3302"/>
                  </a:cubicBezTo>
                  <a:cubicBezTo>
                    <a:pt x="3500" y="3355"/>
                    <a:pt x="3838" y="3747"/>
                    <a:pt x="3923" y="3811"/>
                  </a:cubicBezTo>
                  <a:cubicBezTo>
                    <a:pt x="3722" y="3313"/>
                    <a:pt x="3373" y="2995"/>
                    <a:pt x="3240" y="2821"/>
                  </a:cubicBezTo>
                  <a:cubicBezTo>
                    <a:pt x="3228" y="2809"/>
                    <a:pt x="3161" y="2716"/>
                    <a:pt x="3162" y="2716"/>
                  </a:cubicBezTo>
                  <a:lnTo>
                    <a:pt x="3162" y="2716"/>
                  </a:lnTo>
                  <a:cubicBezTo>
                    <a:pt x="3162" y="2716"/>
                    <a:pt x="3162" y="2716"/>
                    <a:pt x="3163" y="2716"/>
                  </a:cubicBezTo>
                  <a:lnTo>
                    <a:pt x="3163" y="2716"/>
                  </a:lnTo>
                  <a:cubicBezTo>
                    <a:pt x="3124" y="2664"/>
                    <a:pt x="3081" y="2607"/>
                    <a:pt x="3081" y="2598"/>
                  </a:cubicBezTo>
                  <a:cubicBezTo>
                    <a:pt x="3060" y="2583"/>
                    <a:pt x="3044" y="2567"/>
                    <a:pt x="3023" y="2545"/>
                  </a:cubicBezTo>
                  <a:cubicBezTo>
                    <a:pt x="2637" y="2196"/>
                    <a:pt x="2293" y="1953"/>
                    <a:pt x="2049" y="1799"/>
                  </a:cubicBezTo>
                  <a:cubicBezTo>
                    <a:pt x="1806" y="1646"/>
                    <a:pt x="1652" y="1587"/>
                    <a:pt x="1652" y="1587"/>
                  </a:cubicBezTo>
                  <a:lnTo>
                    <a:pt x="1652" y="1587"/>
                  </a:lnTo>
                  <a:cubicBezTo>
                    <a:pt x="1652" y="1587"/>
                    <a:pt x="1795" y="1614"/>
                    <a:pt x="2055" y="1720"/>
                  </a:cubicBezTo>
                  <a:cubicBezTo>
                    <a:pt x="2314" y="1831"/>
                    <a:pt x="2684" y="2027"/>
                    <a:pt x="3103" y="2344"/>
                  </a:cubicBezTo>
                  <a:cubicBezTo>
                    <a:pt x="3500" y="2646"/>
                    <a:pt x="3955" y="3064"/>
                    <a:pt x="4384" y="3599"/>
                  </a:cubicBezTo>
                  <a:cubicBezTo>
                    <a:pt x="4399" y="3615"/>
                    <a:pt x="4405" y="3620"/>
                    <a:pt x="4426" y="3631"/>
                  </a:cubicBezTo>
                  <a:cubicBezTo>
                    <a:pt x="4823" y="4096"/>
                    <a:pt x="5336" y="4758"/>
                    <a:pt x="5670" y="5134"/>
                  </a:cubicBezTo>
                  <a:cubicBezTo>
                    <a:pt x="5559" y="4885"/>
                    <a:pt x="5294" y="4504"/>
                    <a:pt x="4987" y="4102"/>
                  </a:cubicBezTo>
                  <a:cubicBezTo>
                    <a:pt x="4844" y="3885"/>
                    <a:pt x="4685" y="3668"/>
                    <a:pt x="4500" y="3472"/>
                  </a:cubicBezTo>
                  <a:lnTo>
                    <a:pt x="4357" y="3313"/>
                  </a:lnTo>
                  <a:cubicBezTo>
                    <a:pt x="3923" y="2784"/>
                    <a:pt x="3484" y="2307"/>
                    <a:pt x="3230" y="2053"/>
                  </a:cubicBezTo>
                  <a:cubicBezTo>
                    <a:pt x="2965" y="1773"/>
                    <a:pt x="2706" y="1476"/>
                    <a:pt x="2441" y="1190"/>
                  </a:cubicBezTo>
                  <a:cubicBezTo>
                    <a:pt x="2383" y="1138"/>
                    <a:pt x="2319" y="1085"/>
                    <a:pt x="2261" y="1026"/>
                  </a:cubicBezTo>
                  <a:cubicBezTo>
                    <a:pt x="1890" y="693"/>
                    <a:pt x="1520" y="349"/>
                    <a:pt x="1091" y="132"/>
                  </a:cubicBezTo>
                  <a:cubicBezTo>
                    <a:pt x="947" y="56"/>
                    <a:pt x="789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7" name="Google Shape;2117;p45"/>
          <p:cNvGrpSpPr/>
          <p:nvPr/>
        </p:nvGrpSpPr>
        <p:grpSpPr>
          <a:xfrm rot="2700000">
            <a:off x="5048731" y="1968673"/>
            <a:ext cx="4246606" cy="1534530"/>
            <a:chOff x="332339" y="1329606"/>
            <a:chExt cx="7103865" cy="2567013"/>
          </a:xfrm>
        </p:grpSpPr>
        <p:sp>
          <p:nvSpPr>
            <p:cNvPr id="2118" name="Google Shape;2118;p45"/>
            <p:cNvSpPr/>
            <p:nvPr/>
          </p:nvSpPr>
          <p:spPr>
            <a:xfrm>
              <a:off x="332339" y="1329606"/>
              <a:ext cx="7103865" cy="2565547"/>
            </a:xfrm>
            <a:custGeom>
              <a:avLst/>
              <a:gdLst/>
              <a:ahLst/>
              <a:cxnLst/>
              <a:rect l="l" t="t" r="r" b="b"/>
              <a:pathLst>
                <a:path w="33903" h="12244" extrusionOk="0">
                  <a:moveTo>
                    <a:pt x="25217" y="5210"/>
                  </a:moveTo>
                  <a:cubicBezTo>
                    <a:pt x="25534" y="5216"/>
                    <a:pt x="25847" y="5364"/>
                    <a:pt x="26053" y="5634"/>
                  </a:cubicBezTo>
                  <a:cubicBezTo>
                    <a:pt x="26397" y="6110"/>
                    <a:pt x="26217" y="6830"/>
                    <a:pt x="25349" y="7481"/>
                  </a:cubicBezTo>
                  <a:cubicBezTo>
                    <a:pt x="24863" y="7840"/>
                    <a:pt x="24453" y="7991"/>
                    <a:pt x="24122" y="7991"/>
                  </a:cubicBezTo>
                  <a:cubicBezTo>
                    <a:pt x="23804" y="7991"/>
                    <a:pt x="23559" y="7852"/>
                    <a:pt x="23391" y="7624"/>
                  </a:cubicBezTo>
                  <a:cubicBezTo>
                    <a:pt x="23041" y="7153"/>
                    <a:pt x="23142" y="6491"/>
                    <a:pt x="23613" y="6142"/>
                  </a:cubicBezTo>
                  <a:lnTo>
                    <a:pt x="24010" y="5851"/>
                  </a:lnTo>
                  <a:lnTo>
                    <a:pt x="24010" y="5851"/>
                  </a:lnTo>
                  <a:cubicBezTo>
                    <a:pt x="23994" y="5888"/>
                    <a:pt x="23989" y="5935"/>
                    <a:pt x="23994" y="5978"/>
                  </a:cubicBezTo>
                  <a:cubicBezTo>
                    <a:pt x="24015" y="6512"/>
                    <a:pt x="24582" y="6311"/>
                    <a:pt x="24894" y="6639"/>
                  </a:cubicBezTo>
                  <a:cubicBezTo>
                    <a:pt x="25090" y="6841"/>
                    <a:pt x="25084" y="7163"/>
                    <a:pt x="25053" y="7359"/>
                  </a:cubicBezTo>
                  <a:cubicBezTo>
                    <a:pt x="25045" y="7401"/>
                    <a:pt x="25084" y="7435"/>
                    <a:pt x="25120" y="7435"/>
                  </a:cubicBezTo>
                  <a:cubicBezTo>
                    <a:pt x="25134" y="7435"/>
                    <a:pt x="25148" y="7430"/>
                    <a:pt x="25159" y="7418"/>
                  </a:cubicBezTo>
                  <a:cubicBezTo>
                    <a:pt x="25794" y="6825"/>
                    <a:pt x="25376" y="6301"/>
                    <a:pt x="25159" y="6094"/>
                  </a:cubicBezTo>
                  <a:cubicBezTo>
                    <a:pt x="25100" y="6041"/>
                    <a:pt x="25084" y="5957"/>
                    <a:pt x="25127" y="5883"/>
                  </a:cubicBezTo>
                  <a:cubicBezTo>
                    <a:pt x="25222" y="5681"/>
                    <a:pt x="25233" y="5390"/>
                    <a:pt x="25217" y="5210"/>
                  </a:cubicBezTo>
                  <a:close/>
                  <a:moveTo>
                    <a:pt x="8676" y="5216"/>
                  </a:moveTo>
                  <a:cubicBezTo>
                    <a:pt x="8665" y="5385"/>
                    <a:pt x="8671" y="5687"/>
                    <a:pt x="8771" y="5888"/>
                  </a:cubicBezTo>
                  <a:cubicBezTo>
                    <a:pt x="8803" y="5962"/>
                    <a:pt x="8792" y="6041"/>
                    <a:pt x="8739" y="6100"/>
                  </a:cubicBezTo>
                  <a:cubicBezTo>
                    <a:pt x="8517" y="6306"/>
                    <a:pt x="8109" y="6825"/>
                    <a:pt x="8739" y="7423"/>
                  </a:cubicBezTo>
                  <a:cubicBezTo>
                    <a:pt x="8752" y="7436"/>
                    <a:pt x="8769" y="7442"/>
                    <a:pt x="8784" y="7442"/>
                  </a:cubicBezTo>
                  <a:cubicBezTo>
                    <a:pt x="8819" y="7442"/>
                    <a:pt x="8853" y="7412"/>
                    <a:pt x="8845" y="7365"/>
                  </a:cubicBezTo>
                  <a:cubicBezTo>
                    <a:pt x="8808" y="7169"/>
                    <a:pt x="8803" y="6851"/>
                    <a:pt x="9004" y="6645"/>
                  </a:cubicBezTo>
                  <a:cubicBezTo>
                    <a:pt x="9311" y="6322"/>
                    <a:pt x="9883" y="6518"/>
                    <a:pt x="9904" y="5983"/>
                  </a:cubicBezTo>
                  <a:cubicBezTo>
                    <a:pt x="9904" y="5935"/>
                    <a:pt x="9893" y="5898"/>
                    <a:pt x="9888" y="5856"/>
                  </a:cubicBezTo>
                  <a:lnTo>
                    <a:pt x="9888" y="5856"/>
                  </a:lnTo>
                  <a:lnTo>
                    <a:pt x="10285" y="6147"/>
                  </a:lnTo>
                  <a:cubicBezTo>
                    <a:pt x="10751" y="6491"/>
                    <a:pt x="10841" y="7153"/>
                    <a:pt x="10497" y="7624"/>
                  </a:cubicBezTo>
                  <a:cubicBezTo>
                    <a:pt x="10326" y="7855"/>
                    <a:pt x="10081" y="7995"/>
                    <a:pt x="9763" y="7995"/>
                  </a:cubicBezTo>
                  <a:cubicBezTo>
                    <a:pt x="9433" y="7995"/>
                    <a:pt x="9024" y="7843"/>
                    <a:pt x="8538" y="7481"/>
                  </a:cubicBezTo>
                  <a:cubicBezTo>
                    <a:pt x="7670" y="6830"/>
                    <a:pt x="7495" y="6110"/>
                    <a:pt x="7845" y="5639"/>
                  </a:cubicBezTo>
                  <a:cubicBezTo>
                    <a:pt x="8051" y="5369"/>
                    <a:pt x="8358" y="5221"/>
                    <a:pt x="8676" y="5216"/>
                  </a:cubicBezTo>
                  <a:close/>
                  <a:moveTo>
                    <a:pt x="24206" y="1"/>
                  </a:moveTo>
                  <a:cubicBezTo>
                    <a:pt x="24023" y="1"/>
                    <a:pt x="23849" y="130"/>
                    <a:pt x="23777" y="187"/>
                  </a:cubicBezTo>
                  <a:cubicBezTo>
                    <a:pt x="23512" y="383"/>
                    <a:pt x="23460" y="595"/>
                    <a:pt x="23417" y="738"/>
                  </a:cubicBezTo>
                  <a:cubicBezTo>
                    <a:pt x="23391" y="838"/>
                    <a:pt x="23385" y="849"/>
                    <a:pt x="23354" y="875"/>
                  </a:cubicBezTo>
                  <a:cubicBezTo>
                    <a:pt x="23285" y="923"/>
                    <a:pt x="23274" y="923"/>
                    <a:pt x="23237" y="923"/>
                  </a:cubicBezTo>
                  <a:cubicBezTo>
                    <a:pt x="23227" y="923"/>
                    <a:pt x="23215" y="923"/>
                    <a:pt x="23203" y="923"/>
                  </a:cubicBezTo>
                  <a:cubicBezTo>
                    <a:pt x="23129" y="923"/>
                    <a:pt x="23013" y="930"/>
                    <a:pt x="22883" y="1034"/>
                  </a:cubicBezTo>
                  <a:lnTo>
                    <a:pt x="22560" y="1278"/>
                  </a:lnTo>
                  <a:cubicBezTo>
                    <a:pt x="22533" y="1272"/>
                    <a:pt x="22496" y="1256"/>
                    <a:pt x="22470" y="1251"/>
                  </a:cubicBezTo>
                  <a:cubicBezTo>
                    <a:pt x="22397" y="1227"/>
                    <a:pt x="22320" y="1215"/>
                    <a:pt x="22244" y="1215"/>
                  </a:cubicBezTo>
                  <a:cubicBezTo>
                    <a:pt x="22087" y="1215"/>
                    <a:pt x="21929" y="1264"/>
                    <a:pt x="21797" y="1357"/>
                  </a:cubicBezTo>
                  <a:lnTo>
                    <a:pt x="18542" y="3786"/>
                  </a:lnTo>
                  <a:cubicBezTo>
                    <a:pt x="18156" y="4072"/>
                    <a:pt x="18087" y="4295"/>
                    <a:pt x="18045" y="4512"/>
                  </a:cubicBezTo>
                  <a:cubicBezTo>
                    <a:pt x="18023" y="4617"/>
                    <a:pt x="18018" y="4660"/>
                    <a:pt x="17881" y="4766"/>
                  </a:cubicBezTo>
                  <a:lnTo>
                    <a:pt x="16938" y="5464"/>
                  </a:lnTo>
                  <a:lnTo>
                    <a:pt x="16002" y="4766"/>
                  </a:lnTo>
                  <a:cubicBezTo>
                    <a:pt x="15864" y="4660"/>
                    <a:pt x="15848" y="4617"/>
                    <a:pt x="15837" y="4512"/>
                  </a:cubicBezTo>
                  <a:cubicBezTo>
                    <a:pt x="15795" y="4295"/>
                    <a:pt x="15732" y="4072"/>
                    <a:pt x="15340" y="3786"/>
                  </a:cubicBezTo>
                  <a:lnTo>
                    <a:pt x="12085" y="1357"/>
                  </a:lnTo>
                  <a:cubicBezTo>
                    <a:pt x="11958" y="1262"/>
                    <a:pt x="11804" y="1211"/>
                    <a:pt x="11646" y="1211"/>
                  </a:cubicBezTo>
                  <a:cubicBezTo>
                    <a:pt x="11566" y="1211"/>
                    <a:pt x="11485" y="1224"/>
                    <a:pt x="11407" y="1251"/>
                  </a:cubicBezTo>
                  <a:cubicBezTo>
                    <a:pt x="11381" y="1256"/>
                    <a:pt x="11349" y="1272"/>
                    <a:pt x="11322" y="1278"/>
                  </a:cubicBezTo>
                  <a:lnTo>
                    <a:pt x="11000" y="1034"/>
                  </a:lnTo>
                  <a:cubicBezTo>
                    <a:pt x="10846" y="923"/>
                    <a:pt x="10714" y="923"/>
                    <a:pt x="10640" y="923"/>
                  </a:cubicBezTo>
                  <a:cubicBezTo>
                    <a:pt x="10608" y="923"/>
                    <a:pt x="10597" y="923"/>
                    <a:pt x="10528" y="875"/>
                  </a:cubicBezTo>
                  <a:cubicBezTo>
                    <a:pt x="10491" y="849"/>
                    <a:pt x="10481" y="828"/>
                    <a:pt x="10465" y="738"/>
                  </a:cubicBezTo>
                  <a:cubicBezTo>
                    <a:pt x="10428" y="600"/>
                    <a:pt x="10370" y="383"/>
                    <a:pt x="10105" y="187"/>
                  </a:cubicBezTo>
                  <a:cubicBezTo>
                    <a:pt x="10033" y="134"/>
                    <a:pt x="9857" y="2"/>
                    <a:pt x="9674" y="2"/>
                  </a:cubicBezTo>
                  <a:cubicBezTo>
                    <a:pt x="9601" y="2"/>
                    <a:pt x="9528" y="22"/>
                    <a:pt x="9459" y="76"/>
                  </a:cubicBezTo>
                  <a:cubicBezTo>
                    <a:pt x="9195" y="288"/>
                    <a:pt x="9380" y="711"/>
                    <a:pt x="9470" y="933"/>
                  </a:cubicBezTo>
                  <a:cubicBezTo>
                    <a:pt x="9502" y="1013"/>
                    <a:pt x="9528" y="1129"/>
                    <a:pt x="9465" y="1246"/>
                  </a:cubicBezTo>
                  <a:cubicBezTo>
                    <a:pt x="9390" y="1373"/>
                    <a:pt x="9237" y="1463"/>
                    <a:pt x="9020" y="1510"/>
                  </a:cubicBezTo>
                  <a:cubicBezTo>
                    <a:pt x="8882" y="1473"/>
                    <a:pt x="8761" y="1415"/>
                    <a:pt x="8671" y="1346"/>
                  </a:cubicBezTo>
                  <a:cubicBezTo>
                    <a:pt x="8628" y="1309"/>
                    <a:pt x="8522" y="1214"/>
                    <a:pt x="8385" y="1108"/>
                  </a:cubicBezTo>
                  <a:cubicBezTo>
                    <a:pt x="8115" y="907"/>
                    <a:pt x="7861" y="775"/>
                    <a:pt x="7633" y="716"/>
                  </a:cubicBezTo>
                  <a:cubicBezTo>
                    <a:pt x="7537" y="692"/>
                    <a:pt x="7444" y="679"/>
                    <a:pt x="7355" y="679"/>
                  </a:cubicBezTo>
                  <a:cubicBezTo>
                    <a:pt x="7082" y="679"/>
                    <a:pt x="6849" y="795"/>
                    <a:pt x="6686" y="1018"/>
                  </a:cubicBezTo>
                  <a:cubicBezTo>
                    <a:pt x="6574" y="1172"/>
                    <a:pt x="5876" y="1362"/>
                    <a:pt x="5267" y="1537"/>
                  </a:cubicBezTo>
                  <a:cubicBezTo>
                    <a:pt x="3727" y="1966"/>
                    <a:pt x="1393" y="2617"/>
                    <a:pt x="96" y="4353"/>
                  </a:cubicBezTo>
                  <a:cubicBezTo>
                    <a:pt x="0" y="4480"/>
                    <a:pt x="27" y="4660"/>
                    <a:pt x="154" y="4750"/>
                  </a:cubicBezTo>
                  <a:lnTo>
                    <a:pt x="3282" y="7079"/>
                  </a:lnTo>
                  <a:cubicBezTo>
                    <a:pt x="3333" y="7118"/>
                    <a:pt x="3394" y="7137"/>
                    <a:pt x="3454" y="7137"/>
                  </a:cubicBezTo>
                  <a:cubicBezTo>
                    <a:pt x="3531" y="7137"/>
                    <a:pt x="3607" y="7106"/>
                    <a:pt x="3663" y="7047"/>
                  </a:cubicBezTo>
                  <a:cubicBezTo>
                    <a:pt x="3674" y="7036"/>
                    <a:pt x="4732" y="5925"/>
                    <a:pt x="5235" y="5491"/>
                  </a:cubicBezTo>
                  <a:cubicBezTo>
                    <a:pt x="5336" y="5406"/>
                    <a:pt x="5426" y="5321"/>
                    <a:pt x="5526" y="5237"/>
                  </a:cubicBezTo>
                  <a:cubicBezTo>
                    <a:pt x="6177" y="4659"/>
                    <a:pt x="6617" y="4291"/>
                    <a:pt x="7029" y="4291"/>
                  </a:cubicBezTo>
                  <a:cubicBezTo>
                    <a:pt x="7190" y="4291"/>
                    <a:pt x="7348" y="4347"/>
                    <a:pt x="7511" y="4469"/>
                  </a:cubicBezTo>
                  <a:cubicBezTo>
                    <a:pt x="7776" y="4665"/>
                    <a:pt x="7845" y="4803"/>
                    <a:pt x="7559" y="5184"/>
                  </a:cubicBezTo>
                  <a:cubicBezTo>
                    <a:pt x="7273" y="5565"/>
                    <a:pt x="7162" y="5935"/>
                    <a:pt x="7210" y="6322"/>
                  </a:cubicBezTo>
                  <a:cubicBezTo>
                    <a:pt x="7273" y="6841"/>
                    <a:pt x="7633" y="7333"/>
                    <a:pt x="8300" y="7836"/>
                  </a:cubicBezTo>
                  <a:cubicBezTo>
                    <a:pt x="8873" y="8263"/>
                    <a:pt x="9377" y="8476"/>
                    <a:pt x="9823" y="8476"/>
                  </a:cubicBezTo>
                  <a:cubicBezTo>
                    <a:pt x="10283" y="8476"/>
                    <a:pt x="10679" y="8248"/>
                    <a:pt x="11021" y="7793"/>
                  </a:cubicBezTo>
                  <a:cubicBezTo>
                    <a:pt x="11249" y="7486"/>
                    <a:pt x="11388" y="7361"/>
                    <a:pt x="11532" y="7361"/>
                  </a:cubicBezTo>
                  <a:cubicBezTo>
                    <a:pt x="11628" y="7361"/>
                    <a:pt x="11727" y="7417"/>
                    <a:pt x="11857" y="7513"/>
                  </a:cubicBezTo>
                  <a:lnTo>
                    <a:pt x="12307" y="7841"/>
                  </a:lnTo>
                  <a:cubicBezTo>
                    <a:pt x="12488" y="7976"/>
                    <a:pt x="12700" y="8044"/>
                    <a:pt x="12913" y="8044"/>
                  </a:cubicBezTo>
                  <a:cubicBezTo>
                    <a:pt x="13117" y="8044"/>
                    <a:pt x="13322" y="7981"/>
                    <a:pt x="13498" y="7857"/>
                  </a:cubicBezTo>
                  <a:cubicBezTo>
                    <a:pt x="13937" y="7545"/>
                    <a:pt x="14504" y="7116"/>
                    <a:pt x="14895" y="6671"/>
                  </a:cubicBezTo>
                  <a:lnTo>
                    <a:pt x="15112" y="6835"/>
                  </a:lnTo>
                  <a:lnTo>
                    <a:pt x="11322" y="9662"/>
                  </a:lnTo>
                  <a:cubicBezTo>
                    <a:pt x="11238" y="9588"/>
                    <a:pt x="11116" y="9514"/>
                    <a:pt x="10973" y="9487"/>
                  </a:cubicBezTo>
                  <a:cubicBezTo>
                    <a:pt x="10930" y="9479"/>
                    <a:pt x="10880" y="9473"/>
                    <a:pt x="10824" y="9473"/>
                  </a:cubicBezTo>
                  <a:cubicBezTo>
                    <a:pt x="10664" y="9473"/>
                    <a:pt x="10455" y="9520"/>
                    <a:pt x="10232" y="9688"/>
                  </a:cubicBezTo>
                  <a:cubicBezTo>
                    <a:pt x="9920" y="9921"/>
                    <a:pt x="9840" y="10170"/>
                    <a:pt x="9819" y="10345"/>
                  </a:cubicBezTo>
                  <a:cubicBezTo>
                    <a:pt x="9809" y="10493"/>
                    <a:pt x="9840" y="10625"/>
                    <a:pt x="9883" y="10742"/>
                  </a:cubicBezTo>
                  <a:lnTo>
                    <a:pt x="9856" y="10758"/>
                  </a:lnTo>
                  <a:cubicBezTo>
                    <a:pt x="9729" y="10853"/>
                    <a:pt x="9703" y="11033"/>
                    <a:pt x="9793" y="11155"/>
                  </a:cubicBezTo>
                  <a:lnTo>
                    <a:pt x="10518" y="12128"/>
                  </a:lnTo>
                  <a:cubicBezTo>
                    <a:pt x="10571" y="12204"/>
                    <a:pt x="10657" y="12244"/>
                    <a:pt x="10744" y="12244"/>
                  </a:cubicBezTo>
                  <a:cubicBezTo>
                    <a:pt x="10803" y="12244"/>
                    <a:pt x="10863" y="12225"/>
                    <a:pt x="10915" y="12187"/>
                  </a:cubicBezTo>
                  <a:lnTo>
                    <a:pt x="16605" y="7947"/>
                  </a:lnTo>
                  <a:cubicBezTo>
                    <a:pt x="16638" y="7960"/>
                    <a:pt x="16672" y="7967"/>
                    <a:pt x="16705" y="7967"/>
                  </a:cubicBezTo>
                  <a:cubicBezTo>
                    <a:pt x="16792" y="7967"/>
                    <a:pt x="16876" y="7925"/>
                    <a:pt x="16933" y="7857"/>
                  </a:cubicBezTo>
                  <a:lnTo>
                    <a:pt x="16954" y="7830"/>
                  </a:lnTo>
                  <a:lnTo>
                    <a:pt x="16975" y="7857"/>
                  </a:lnTo>
                  <a:cubicBezTo>
                    <a:pt x="17031" y="7931"/>
                    <a:pt x="17112" y="7968"/>
                    <a:pt x="17195" y="7968"/>
                  </a:cubicBezTo>
                  <a:cubicBezTo>
                    <a:pt x="17232" y="7968"/>
                    <a:pt x="17268" y="7961"/>
                    <a:pt x="17304" y="7947"/>
                  </a:cubicBezTo>
                  <a:lnTo>
                    <a:pt x="22994" y="12187"/>
                  </a:lnTo>
                  <a:cubicBezTo>
                    <a:pt x="23045" y="12225"/>
                    <a:pt x="23105" y="12244"/>
                    <a:pt x="23165" y="12244"/>
                  </a:cubicBezTo>
                  <a:cubicBezTo>
                    <a:pt x="23252" y="12244"/>
                    <a:pt x="23337" y="12204"/>
                    <a:pt x="23391" y="12128"/>
                  </a:cubicBezTo>
                  <a:lnTo>
                    <a:pt x="24111" y="11155"/>
                  </a:lnTo>
                  <a:cubicBezTo>
                    <a:pt x="24206" y="11033"/>
                    <a:pt x="24179" y="10853"/>
                    <a:pt x="24052" y="10758"/>
                  </a:cubicBezTo>
                  <a:lnTo>
                    <a:pt x="24026" y="10742"/>
                  </a:lnTo>
                  <a:cubicBezTo>
                    <a:pt x="24074" y="10636"/>
                    <a:pt x="24105" y="10493"/>
                    <a:pt x="24084" y="10345"/>
                  </a:cubicBezTo>
                  <a:cubicBezTo>
                    <a:pt x="24074" y="10170"/>
                    <a:pt x="23989" y="9921"/>
                    <a:pt x="23677" y="9688"/>
                  </a:cubicBezTo>
                  <a:cubicBezTo>
                    <a:pt x="23450" y="9519"/>
                    <a:pt x="23248" y="9470"/>
                    <a:pt x="23092" y="9470"/>
                  </a:cubicBezTo>
                  <a:cubicBezTo>
                    <a:pt x="23033" y="9470"/>
                    <a:pt x="22980" y="9477"/>
                    <a:pt x="22935" y="9487"/>
                  </a:cubicBezTo>
                  <a:cubicBezTo>
                    <a:pt x="22787" y="9524"/>
                    <a:pt x="22671" y="9588"/>
                    <a:pt x="22586" y="9662"/>
                  </a:cubicBezTo>
                  <a:lnTo>
                    <a:pt x="18791" y="6835"/>
                  </a:lnTo>
                  <a:lnTo>
                    <a:pt x="19013" y="6671"/>
                  </a:lnTo>
                  <a:cubicBezTo>
                    <a:pt x="19400" y="7105"/>
                    <a:pt x="19971" y="7545"/>
                    <a:pt x="20405" y="7857"/>
                  </a:cubicBezTo>
                  <a:cubicBezTo>
                    <a:pt x="20582" y="7979"/>
                    <a:pt x="20787" y="8040"/>
                    <a:pt x="20992" y="8040"/>
                  </a:cubicBezTo>
                  <a:cubicBezTo>
                    <a:pt x="21205" y="8040"/>
                    <a:pt x="21418" y="7973"/>
                    <a:pt x="21596" y="7841"/>
                  </a:cubicBezTo>
                  <a:lnTo>
                    <a:pt x="22046" y="7513"/>
                  </a:lnTo>
                  <a:cubicBezTo>
                    <a:pt x="22174" y="7417"/>
                    <a:pt x="22271" y="7361"/>
                    <a:pt x="22368" y="7361"/>
                  </a:cubicBezTo>
                  <a:cubicBezTo>
                    <a:pt x="22512" y="7361"/>
                    <a:pt x="22653" y="7486"/>
                    <a:pt x="22888" y="7793"/>
                  </a:cubicBezTo>
                  <a:cubicBezTo>
                    <a:pt x="23227" y="8248"/>
                    <a:pt x="23623" y="8476"/>
                    <a:pt x="24084" y="8476"/>
                  </a:cubicBezTo>
                  <a:cubicBezTo>
                    <a:pt x="24530" y="8476"/>
                    <a:pt x="25036" y="8263"/>
                    <a:pt x="25609" y="7836"/>
                  </a:cubicBezTo>
                  <a:cubicBezTo>
                    <a:pt x="26275" y="7338"/>
                    <a:pt x="26635" y="6841"/>
                    <a:pt x="26699" y="6322"/>
                  </a:cubicBezTo>
                  <a:cubicBezTo>
                    <a:pt x="26747" y="5935"/>
                    <a:pt x="26635" y="5565"/>
                    <a:pt x="26350" y="5184"/>
                  </a:cubicBezTo>
                  <a:cubicBezTo>
                    <a:pt x="26069" y="4808"/>
                    <a:pt x="26133" y="4660"/>
                    <a:pt x="26397" y="4469"/>
                  </a:cubicBezTo>
                  <a:cubicBezTo>
                    <a:pt x="26561" y="4347"/>
                    <a:pt x="26718" y="4291"/>
                    <a:pt x="26879" y="4291"/>
                  </a:cubicBezTo>
                  <a:cubicBezTo>
                    <a:pt x="27289" y="4291"/>
                    <a:pt x="27728" y="4659"/>
                    <a:pt x="28382" y="5237"/>
                  </a:cubicBezTo>
                  <a:cubicBezTo>
                    <a:pt x="28472" y="5321"/>
                    <a:pt x="28573" y="5406"/>
                    <a:pt x="28673" y="5491"/>
                  </a:cubicBezTo>
                  <a:cubicBezTo>
                    <a:pt x="29176" y="5930"/>
                    <a:pt x="30235" y="7042"/>
                    <a:pt x="30245" y="7047"/>
                  </a:cubicBezTo>
                  <a:cubicBezTo>
                    <a:pt x="30302" y="7106"/>
                    <a:pt x="30376" y="7137"/>
                    <a:pt x="30452" y="7137"/>
                  </a:cubicBezTo>
                  <a:cubicBezTo>
                    <a:pt x="30511" y="7137"/>
                    <a:pt x="30570" y="7118"/>
                    <a:pt x="30621" y="7079"/>
                  </a:cubicBezTo>
                  <a:lnTo>
                    <a:pt x="33755" y="4750"/>
                  </a:lnTo>
                  <a:cubicBezTo>
                    <a:pt x="33876" y="4660"/>
                    <a:pt x="33903" y="4480"/>
                    <a:pt x="33813" y="4353"/>
                  </a:cubicBezTo>
                  <a:cubicBezTo>
                    <a:pt x="32490" y="2617"/>
                    <a:pt x="30161" y="1966"/>
                    <a:pt x="28615" y="1537"/>
                  </a:cubicBezTo>
                  <a:cubicBezTo>
                    <a:pt x="28001" y="1368"/>
                    <a:pt x="27308" y="1172"/>
                    <a:pt x="27196" y="1018"/>
                  </a:cubicBezTo>
                  <a:cubicBezTo>
                    <a:pt x="27033" y="795"/>
                    <a:pt x="26800" y="679"/>
                    <a:pt x="26527" y="679"/>
                  </a:cubicBezTo>
                  <a:cubicBezTo>
                    <a:pt x="26438" y="679"/>
                    <a:pt x="26345" y="692"/>
                    <a:pt x="26249" y="716"/>
                  </a:cubicBezTo>
                  <a:cubicBezTo>
                    <a:pt x="26016" y="775"/>
                    <a:pt x="25762" y="907"/>
                    <a:pt x="25497" y="1108"/>
                  </a:cubicBezTo>
                  <a:cubicBezTo>
                    <a:pt x="25349" y="1214"/>
                    <a:pt x="25249" y="1304"/>
                    <a:pt x="25212" y="1346"/>
                  </a:cubicBezTo>
                  <a:cubicBezTo>
                    <a:pt x="25111" y="1410"/>
                    <a:pt x="25000" y="1473"/>
                    <a:pt x="24862" y="1510"/>
                  </a:cubicBezTo>
                  <a:cubicBezTo>
                    <a:pt x="24645" y="1463"/>
                    <a:pt x="24492" y="1373"/>
                    <a:pt x="24418" y="1246"/>
                  </a:cubicBezTo>
                  <a:cubicBezTo>
                    <a:pt x="24349" y="1124"/>
                    <a:pt x="24381" y="1013"/>
                    <a:pt x="24412" y="933"/>
                  </a:cubicBezTo>
                  <a:cubicBezTo>
                    <a:pt x="24513" y="711"/>
                    <a:pt x="24688" y="288"/>
                    <a:pt x="24423" y="76"/>
                  </a:cubicBezTo>
                  <a:cubicBezTo>
                    <a:pt x="24353" y="22"/>
                    <a:pt x="24279" y="1"/>
                    <a:pt x="24206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529721" y="2241293"/>
              <a:ext cx="60137" cy="46517"/>
            </a:xfrm>
            <a:custGeom>
              <a:avLst/>
              <a:gdLst/>
              <a:ahLst/>
              <a:cxnLst/>
              <a:rect l="l" t="t" r="r" b="b"/>
              <a:pathLst>
                <a:path w="287" h="222" extrusionOk="0">
                  <a:moveTo>
                    <a:pt x="61" y="1"/>
                  </a:moveTo>
                  <a:cubicBezTo>
                    <a:pt x="55" y="1"/>
                    <a:pt x="47" y="6"/>
                    <a:pt x="37" y="18"/>
                  </a:cubicBezTo>
                  <a:cubicBezTo>
                    <a:pt x="0" y="76"/>
                    <a:pt x="6" y="155"/>
                    <a:pt x="64" y="198"/>
                  </a:cubicBezTo>
                  <a:cubicBezTo>
                    <a:pt x="90" y="213"/>
                    <a:pt x="119" y="221"/>
                    <a:pt x="147" y="221"/>
                  </a:cubicBezTo>
                  <a:cubicBezTo>
                    <a:pt x="186" y="221"/>
                    <a:pt x="222" y="205"/>
                    <a:pt x="244" y="171"/>
                  </a:cubicBezTo>
                  <a:cubicBezTo>
                    <a:pt x="286" y="118"/>
                    <a:pt x="196" y="129"/>
                    <a:pt x="143" y="92"/>
                  </a:cubicBezTo>
                  <a:cubicBezTo>
                    <a:pt x="98" y="59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496405" y="2203576"/>
              <a:ext cx="106653" cy="113987"/>
            </a:xfrm>
            <a:custGeom>
              <a:avLst/>
              <a:gdLst/>
              <a:ahLst/>
              <a:cxnLst/>
              <a:rect l="l" t="t" r="r" b="b"/>
              <a:pathLst>
                <a:path w="509" h="544" extrusionOk="0">
                  <a:moveTo>
                    <a:pt x="269" y="0"/>
                  </a:moveTo>
                  <a:cubicBezTo>
                    <a:pt x="238" y="0"/>
                    <a:pt x="204" y="6"/>
                    <a:pt x="170" y="18"/>
                  </a:cubicBezTo>
                  <a:cubicBezTo>
                    <a:pt x="154" y="28"/>
                    <a:pt x="133" y="39"/>
                    <a:pt x="112" y="55"/>
                  </a:cubicBezTo>
                  <a:cubicBezTo>
                    <a:pt x="91" y="65"/>
                    <a:pt x="75" y="87"/>
                    <a:pt x="64" y="97"/>
                  </a:cubicBezTo>
                  <a:cubicBezTo>
                    <a:pt x="32" y="139"/>
                    <a:pt x="11" y="177"/>
                    <a:pt x="6" y="224"/>
                  </a:cubicBezTo>
                  <a:cubicBezTo>
                    <a:pt x="1" y="272"/>
                    <a:pt x="6" y="319"/>
                    <a:pt x="16" y="362"/>
                  </a:cubicBezTo>
                  <a:cubicBezTo>
                    <a:pt x="32" y="409"/>
                    <a:pt x="59" y="441"/>
                    <a:pt x="91" y="478"/>
                  </a:cubicBezTo>
                  <a:lnTo>
                    <a:pt x="112" y="494"/>
                  </a:lnTo>
                  <a:cubicBezTo>
                    <a:pt x="122" y="505"/>
                    <a:pt x="133" y="510"/>
                    <a:pt x="138" y="515"/>
                  </a:cubicBezTo>
                  <a:cubicBezTo>
                    <a:pt x="159" y="521"/>
                    <a:pt x="175" y="531"/>
                    <a:pt x="191" y="536"/>
                  </a:cubicBezTo>
                  <a:cubicBezTo>
                    <a:pt x="210" y="542"/>
                    <a:pt x="228" y="543"/>
                    <a:pt x="246" y="543"/>
                  </a:cubicBezTo>
                  <a:cubicBezTo>
                    <a:pt x="264" y="543"/>
                    <a:pt x="281" y="542"/>
                    <a:pt x="297" y="542"/>
                  </a:cubicBezTo>
                  <a:cubicBezTo>
                    <a:pt x="360" y="531"/>
                    <a:pt x="408" y="494"/>
                    <a:pt x="429" y="468"/>
                  </a:cubicBezTo>
                  <a:cubicBezTo>
                    <a:pt x="440" y="457"/>
                    <a:pt x="450" y="441"/>
                    <a:pt x="456" y="436"/>
                  </a:cubicBezTo>
                  <a:cubicBezTo>
                    <a:pt x="461" y="431"/>
                    <a:pt x="461" y="425"/>
                    <a:pt x="461" y="425"/>
                  </a:cubicBezTo>
                  <a:lnTo>
                    <a:pt x="461" y="425"/>
                  </a:lnTo>
                  <a:cubicBezTo>
                    <a:pt x="461" y="425"/>
                    <a:pt x="450" y="436"/>
                    <a:pt x="413" y="457"/>
                  </a:cubicBezTo>
                  <a:cubicBezTo>
                    <a:pt x="387" y="478"/>
                    <a:pt x="345" y="489"/>
                    <a:pt x="292" y="489"/>
                  </a:cubicBezTo>
                  <a:cubicBezTo>
                    <a:pt x="265" y="489"/>
                    <a:pt x="239" y="484"/>
                    <a:pt x="212" y="478"/>
                  </a:cubicBezTo>
                  <a:lnTo>
                    <a:pt x="170" y="457"/>
                  </a:lnTo>
                  <a:lnTo>
                    <a:pt x="159" y="441"/>
                  </a:lnTo>
                  <a:lnTo>
                    <a:pt x="138" y="425"/>
                  </a:lnTo>
                  <a:cubicBezTo>
                    <a:pt x="117" y="404"/>
                    <a:pt x="106" y="378"/>
                    <a:pt x="91" y="346"/>
                  </a:cubicBezTo>
                  <a:cubicBezTo>
                    <a:pt x="85" y="309"/>
                    <a:pt x="80" y="282"/>
                    <a:pt x="85" y="251"/>
                  </a:cubicBezTo>
                  <a:cubicBezTo>
                    <a:pt x="91" y="219"/>
                    <a:pt x="106" y="192"/>
                    <a:pt x="122" y="166"/>
                  </a:cubicBezTo>
                  <a:cubicBezTo>
                    <a:pt x="138" y="145"/>
                    <a:pt x="143" y="145"/>
                    <a:pt x="159" y="134"/>
                  </a:cubicBezTo>
                  <a:cubicBezTo>
                    <a:pt x="170" y="118"/>
                    <a:pt x="186" y="113"/>
                    <a:pt x="196" y="108"/>
                  </a:cubicBezTo>
                  <a:cubicBezTo>
                    <a:pt x="229" y="92"/>
                    <a:pt x="267" y="85"/>
                    <a:pt x="302" y="85"/>
                  </a:cubicBezTo>
                  <a:cubicBezTo>
                    <a:pt x="324" y="85"/>
                    <a:pt x="344" y="88"/>
                    <a:pt x="360" y="92"/>
                  </a:cubicBezTo>
                  <a:cubicBezTo>
                    <a:pt x="413" y="113"/>
                    <a:pt x="450" y="139"/>
                    <a:pt x="466" y="166"/>
                  </a:cubicBezTo>
                  <a:cubicBezTo>
                    <a:pt x="487" y="192"/>
                    <a:pt x="493" y="214"/>
                    <a:pt x="493" y="214"/>
                  </a:cubicBezTo>
                  <a:cubicBezTo>
                    <a:pt x="493" y="214"/>
                    <a:pt x="509" y="177"/>
                    <a:pt x="498" y="145"/>
                  </a:cubicBezTo>
                  <a:cubicBezTo>
                    <a:pt x="482" y="113"/>
                    <a:pt x="456" y="65"/>
                    <a:pt x="398" y="34"/>
                  </a:cubicBezTo>
                  <a:cubicBezTo>
                    <a:pt x="365" y="14"/>
                    <a:pt x="320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2104586" y="2614265"/>
              <a:ext cx="77947" cy="245365"/>
            </a:xfrm>
            <a:custGeom>
              <a:avLst/>
              <a:gdLst/>
              <a:ahLst/>
              <a:cxnLst/>
              <a:rect l="l" t="t" r="r" b="b"/>
              <a:pathLst>
                <a:path w="372" h="1171" extrusionOk="0">
                  <a:moveTo>
                    <a:pt x="371" y="0"/>
                  </a:moveTo>
                  <a:cubicBezTo>
                    <a:pt x="371" y="0"/>
                    <a:pt x="350" y="11"/>
                    <a:pt x="323" y="32"/>
                  </a:cubicBezTo>
                  <a:cubicBezTo>
                    <a:pt x="297" y="59"/>
                    <a:pt x="260" y="90"/>
                    <a:pt x="212" y="138"/>
                  </a:cubicBezTo>
                  <a:cubicBezTo>
                    <a:pt x="191" y="164"/>
                    <a:pt x="165" y="191"/>
                    <a:pt x="143" y="217"/>
                  </a:cubicBezTo>
                  <a:cubicBezTo>
                    <a:pt x="128" y="244"/>
                    <a:pt x="106" y="281"/>
                    <a:pt x="85" y="313"/>
                  </a:cubicBezTo>
                  <a:cubicBezTo>
                    <a:pt x="64" y="355"/>
                    <a:pt x="48" y="387"/>
                    <a:pt x="38" y="434"/>
                  </a:cubicBezTo>
                  <a:cubicBezTo>
                    <a:pt x="32" y="456"/>
                    <a:pt x="27" y="471"/>
                    <a:pt x="22" y="503"/>
                  </a:cubicBezTo>
                  <a:cubicBezTo>
                    <a:pt x="11" y="519"/>
                    <a:pt x="6" y="540"/>
                    <a:pt x="6" y="567"/>
                  </a:cubicBezTo>
                  <a:lnTo>
                    <a:pt x="1" y="636"/>
                  </a:lnTo>
                  <a:lnTo>
                    <a:pt x="1" y="699"/>
                  </a:lnTo>
                  <a:cubicBezTo>
                    <a:pt x="1" y="720"/>
                    <a:pt x="6" y="747"/>
                    <a:pt x="6" y="768"/>
                  </a:cubicBezTo>
                  <a:cubicBezTo>
                    <a:pt x="11" y="784"/>
                    <a:pt x="11" y="805"/>
                    <a:pt x="22" y="826"/>
                  </a:cubicBezTo>
                  <a:cubicBezTo>
                    <a:pt x="32" y="863"/>
                    <a:pt x="48" y="905"/>
                    <a:pt x="64" y="932"/>
                  </a:cubicBezTo>
                  <a:cubicBezTo>
                    <a:pt x="85" y="964"/>
                    <a:pt x="101" y="995"/>
                    <a:pt x="128" y="1017"/>
                  </a:cubicBezTo>
                  <a:cubicBezTo>
                    <a:pt x="143" y="1043"/>
                    <a:pt x="165" y="1064"/>
                    <a:pt x="186" y="1085"/>
                  </a:cubicBezTo>
                  <a:cubicBezTo>
                    <a:pt x="207" y="1101"/>
                    <a:pt x="223" y="1117"/>
                    <a:pt x="239" y="1128"/>
                  </a:cubicBezTo>
                  <a:cubicBezTo>
                    <a:pt x="265" y="1154"/>
                    <a:pt x="286" y="1170"/>
                    <a:pt x="286" y="1170"/>
                  </a:cubicBezTo>
                  <a:cubicBezTo>
                    <a:pt x="286" y="1170"/>
                    <a:pt x="270" y="1149"/>
                    <a:pt x="249" y="1122"/>
                  </a:cubicBezTo>
                  <a:cubicBezTo>
                    <a:pt x="239" y="1112"/>
                    <a:pt x="223" y="1091"/>
                    <a:pt x="212" y="1070"/>
                  </a:cubicBezTo>
                  <a:cubicBezTo>
                    <a:pt x="196" y="1048"/>
                    <a:pt x="186" y="1022"/>
                    <a:pt x="165" y="995"/>
                  </a:cubicBezTo>
                  <a:cubicBezTo>
                    <a:pt x="143" y="969"/>
                    <a:pt x="138" y="937"/>
                    <a:pt x="117" y="911"/>
                  </a:cubicBezTo>
                  <a:cubicBezTo>
                    <a:pt x="101" y="879"/>
                    <a:pt x="101" y="842"/>
                    <a:pt x="85" y="805"/>
                  </a:cubicBezTo>
                  <a:cubicBezTo>
                    <a:pt x="80" y="768"/>
                    <a:pt x="64" y="731"/>
                    <a:pt x="64" y="694"/>
                  </a:cubicBezTo>
                  <a:lnTo>
                    <a:pt x="64" y="636"/>
                  </a:lnTo>
                  <a:lnTo>
                    <a:pt x="75" y="572"/>
                  </a:lnTo>
                  <a:cubicBezTo>
                    <a:pt x="75" y="551"/>
                    <a:pt x="80" y="535"/>
                    <a:pt x="85" y="514"/>
                  </a:cubicBezTo>
                  <a:cubicBezTo>
                    <a:pt x="85" y="493"/>
                    <a:pt x="91" y="471"/>
                    <a:pt x="101" y="456"/>
                  </a:cubicBezTo>
                  <a:cubicBezTo>
                    <a:pt x="112" y="413"/>
                    <a:pt x="128" y="381"/>
                    <a:pt x="138" y="339"/>
                  </a:cubicBezTo>
                  <a:cubicBezTo>
                    <a:pt x="159" y="307"/>
                    <a:pt x="170" y="276"/>
                    <a:pt x="191" y="244"/>
                  </a:cubicBezTo>
                  <a:cubicBezTo>
                    <a:pt x="212" y="207"/>
                    <a:pt x="223" y="180"/>
                    <a:pt x="244" y="154"/>
                  </a:cubicBezTo>
                  <a:cubicBezTo>
                    <a:pt x="276" y="101"/>
                    <a:pt x="313" y="64"/>
                    <a:pt x="329" y="32"/>
                  </a:cubicBezTo>
                  <a:cubicBezTo>
                    <a:pt x="355" y="11"/>
                    <a:pt x="371" y="0"/>
                    <a:pt x="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3170491" y="2382519"/>
              <a:ext cx="708857" cy="524676"/>
            </a:xfrm>
            <a:custGeom>
              <a:avLst/>
              <a:gdLst/>
              <a:ahLst/>
              <a:cxnLst/>
              <a:rect l="l" t="t" r="r" b="b"/>
              <a:pathLst>
                <a:path w="3383" h="2504" extrusionOk="0">
                  <a:moveTo>
                    <a:pt x="233" y="0"/>
                  </a:moveTo>
                  <a:lnTo>
                    <a:pt x="0" y="312"/>
                  </a:lnTo>
                  <a:lnTo>
                    <a:pt x="1276" y="1265"/>
                  </a:lnTo>
                  <a:lnTo>
                    <a:pt x="1350" y="1323"/>
                  </a:lnTo>
                  <a:lnTo>
                    <a:pt x="2663" y="2297"/>
                  </a:lnTo>
                  <a:lnTo>
                    <a:pt x="588" y="646"/>
                  </a:lnTo>
                  <a:lnTo>
                    <a:pt x="588" y="646"/>
                  </a:lnTo>
                  <a:lnTo>
                    <a:pt x="3261" y="2504"/>
                  </a:lnTo>
                  <a:lnTo>
                    <a:pt x="3383" y="235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4019946" y="2970265"/>
              <a:ext cx="1162500" cy="866427"/>
            </a:xfrm>
            <a:custGeom>
              <a:avLst/>
              <a:gdLst/>
              <a:ahLst/>
              <a:cxnLst/>
              <a:rect l="l" t="t" r="r" b="b"/>
              <a:pathLst>
                <a:path w="5548" h="4135" extrusionOk="0">
                  <a:moveTo>
                    <a:pt x="1" y="0"/>
                  </a:moveTo>
                  <a:cubicBezTo>
                    <a:pt x="1" y="1"/>
                    <a:pt x="91" y="64"/>
                    <a:pt x="234" y="186"/>
                  </a:cubicBezTo>
                  <a:cubicBezTo>
                    <a:pt x="387" y="302"/>
                    <a:pt x="594" y="472"/>
                    <a:pt x="848" y="667"/>
                  </a:cubicBezTo>
                  <a:cubicBezTo>
                    <a:pt x="1107" y="868"/>
                    <a:pt x="1403" y="1096"/>
                    <a:pt x="1732" y="1345"/>
                  </a:cubicBezTo>
                  <a:cubicBezTo>
                    <a:pt x="2054" y="1588"/>
                    <a:pt x="2399" y="1848"/>
                    <a:pt x="2743" y="2112"/>
                  </a:cubicBezTo>
                  <a:cubicBezTo>
                    <a:pt x="3092" y="2366"/>
                    <a:pt x="3436" y="2626"/>
                    <a:pt x="3759" y="2864"/>
                  </a:cubicBezTo>
                  <a:cubicBezTo>
                    <a:pt x="4087" y="3102"/>
                    <a:pt x="4394" y="3319"/>
                    <a:pt x="4659" y="3515"/>
                  </a:cubicBezTo>
                  <a:cubicBezTo>
                    <a:pt x="4923" y="3706"/>
                    <a:pt x="5146" y="3859"/>
                    <a:pt x="5304" y="3965"/>
                  </a:cubicBezTo>
                  <a:cubicBezTo>
                    <a:pt x="5463" y="4071"/>
                    <a:pt x="5548" y="4134"/>
                    <a:pt x="5548" y="4134"/>
                  </a:cubicBezTo>
                  <a:cubicBezTo>
                    <a:pt x="5548" y="4134"/>
                    <a:pt x="5463" y="4071"/>
                    <a:pt x="5315" y="3949"/>
                  </a:cubicBezTo>
                  <a:cubicBezTo>
                    <a:pt x="5162" y="3833"/>
                    <a:pt x="4960" y="3663"/>
                    <a:pt x="4701" y="3467"/>
                  </a:cubicBezTo>
                  <a:cubicBezTo>
                    <a:pt x="4442" y="3266"/>
                    <a:pt x="4145" y="3039"/>
                    <a:pt x="3822" y="2790"/>
                  </a:cubicBezTo>
                  <a:cubicBezTo>
                    <a:pt x="3494" y="2546"/>
                    <a:pt x="3150" y="2287"/>
                    <a:pt x="2806" y="2022"/>
                  </a:cubicBezTo>
                  <a:cubicBezTo>
                    <a:pt x="2457" y="1768"/>
                    <a:pt x="2113" y="1509"/>
                    <a:pt x="1790" y="1271"/>
                  </a:cubicBezTo>
                  <a:cubicBezTo>
                    <a:pt x="1467" y="1033"/>
                    <a:pt x="1155" y="816"/>
                    <a:pt x="890" y="620"/>
                  </a:cubicBezTo>
                  <a:cubicBezTo>
                    <a:pt x="625" y="429"/>
                    <a:pt x="408" y="276"/>
                    <a:pt x="250" y="170"/>
                  </a:cubicBezTo>
                  <a:cubicBezTo>
                    <a:pt x="96" y="6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1943873" y="2766178"/>
              <a:ext cx="645577" cy="294187"/>
            </a:xfrm>
            <a:custGeom>
              <a:avLst/>
              <a:gdLst/>
              <a:ahLst/>
              <a:cxnLst/>
              <a:rect l="l" t="t" r="r" b="b"/>
              <a:pathLst>
                <a:path w="3081" h="1404" extrusionOk="0">
                  <a:moveTo>
                    <a:pt x="3081" y="773"/>
                  </a:moveTo>
                  <a:cubicBezTo>
                    <a:pt x="3081" y="773"/>
                    <a:pt x="3070" y="789"/>
                    <a:pt x="3028" y="805"/>
                  </a:cubicBezTo>
                  <a:cubicBezTo>
                    <a:pt x="3012" y="832"/>
                    <a:pt x="2991" y="869"/>
                    <a:pt x="2959" y="906"/>
                  </a:cubicBezTo>
                  <a:cubicBezTo>
                    <a:pt x="2952" y="915"/>
                    <a:pt x="2944" y="924"/>
                    <a:pt x="2936" y="934"/>
                  </a:cubicBezTo>
                  <a:lnTo>
                    <a:pt x="2936" y="934"/>
                  </a:lnTo>
                  <a:lnTo>
                    <a:pt x="2975" y="895"/>
                  </a:lnTo>
                  <a:cubicBezTo>
                    <a:pt x="3012" y="863"/>
                    <a:pt x="3038" y="826"/>
                    <a:pt x="3054" y="805"/>
                  </a:cubicBezTo>
                  <a:cubicBezTo>
                    <a:pt x="3075" y="789"/>
                    <a:pt x="3081" y="773"/>
                    <a:pt x="3081" y="773"/>
                  </a:cubicBezTo>
                  <a:close/>
                  <a:moveTo>
                    <a:pt x="0" y="0"/>
                  </a:moveTo>
                  <a:cubicBezTo>
                    <a:pt x="0" y="1"/>
                    <a:pt x="27" y="53"/>
                    <a:pt x="85" y="138"/>
                  </a:cubicBezTo>
                  <a:cubicBezTo>
                    <a:pt x="143" y="223"/>
                    <a:pt x="222" y="350"/>
                    <a:pt x="344" y="482"/>
                  </a:cubicBezTo>
                  <a:cubicBezTo>
                    <a:pt x="402" y="551"/>
                    <a:pt x="471" y="620"/>
                    <a:pt x="551" y="689"/>
                  </a:cubicBezTo>
                  <a:cubicBezTo>
                    <a:pt x="619" y="752"/>
                    <a:pt x="709" y="826"/>
                    <a:pt x="799" y="895"/>
                  </a:cubicBezTo>
                  <a:lnTo>
                    <a:pt x="937" y="990"/>
                  </a:lnTo>
                  <a:cubicBezTo>
                    <a:pt x="985" y="1027"/>
                    <a:pt x="1037" y="1054"/>
                    <a:pt x="1085" y="1086"/>
                  </a:cubicBezTo>
                  <a:cubicBezTo>
                    <a:pt x="1138" y="1117"/>
                    <a:pt x="1186" y="1144"/>
                    <a:pt x="1239" y="1170"/>
                  </a:cubicBezTo>
                  <a:lnTo>
                    <a:pt x="1397" y="1250"/>
                  </a:lnTo>
                  <a:cubicBezTo>
                    <a:pt x="1450" y="1271"/>
                    <a:pt x="1509" y="1297"/>
                    <a:pt x="1562" y="1318"/>
                  </a:cubicBezTo>
                  <a:cubicBezTo>
                    <a:pt x="1620" y="1334"/>
                    <a:pt x="1673" y="1350"/>
                    <a:pt x="1731" y="1361"/>
                  </a:cubicBezTo>
                  <a:cubicBezTo>
                    <a:pt x="1794" y="1377"/>
                    <a:pt x="1853" y="1382"/>
                    <a:pt x="1906" y="1398"/>
                  </a:cubicBezTo>
                  <a:cubicBezTo>
                    <a:pt x="1964" y="1403"/>
                    <a:pt x="2022" y="1403"/>
                    <a:pt x="2075" y="1403"/>
                  </a:cubicBezTo>
                  <a:cubicBezTo>
                    <a:pt x="2138" y="1403"/>
                    <a:pt x="2191" y="1387"/>
                    <a:pt x="2244" y="1382"/>
                  </a:cubicBezTo>
                  <a:cubicBezTo>
                    <a:pt x="2297" y="1371"/>
                    <a:pt x="2350" y="1356"/>
                    <a:pt x="2393" y="1334"/>
                  </a:cubicBezTo>
                  <a:cubicBezTo>
                    <a:pt x="2493" y="1297"/>
                    <a:pt x="2578" y="1255"/>
                    <a:pt x="2652" y="1202"/>
                  </a:cubicBezTo>
                  <a:cubicBezTo>
                    <a:pt x="2726" y="1149"/>
                    <a:pt x="2790" y="1096"/>
                    <a:pt x="2837" y="1043"/>
                  </a:cubicBezTo>
                  <a:cubicBezTo>
                    <a:pt x="2864" y="1017"/>
                    <a:pt x="2885" y="990"/>
                    <a:pt x="2906" y="974"/>
                  </a:cubicBezTo>
                  <a:cubicBezTo>
                    <a:pt x="2915" y="960"/>
                    <a:pt x="2925" y="947"/>
                    <a:pt x="2936" y="934"/>
                  </a:cubicBezTo>
                  <a:lnTo>
                    <a:pt x="2936" y="934"/>
                  </a:lnTo>
                  <a:lnTo>
                    <a:pt x="2917" y="953"/>
                  </a:lnTo>
                  <a:cubicBezTo>
                    <a:pt x="2895" y="974"/>
                    <a:pt x="2869" y="1001"/>
                    <a:pt x="2842" y="1022"/>
                  </a:cubicBezTo>
                  <a:cubicBezTo>
                    <a:pt x="2790" y="1064"/>
                    <a:pt x="2726" y="1112"/>
                    <a:pt x="2652" y="1160"/>
                  </a:cubicBezTo>
                  <a:cubicBezTo>
                    <a:pt x="2578" y="1202"/>
                    <a:pt x="2493" y="1244"/>
                    <a:pt x="2403" y="1271"/>
                  </a:cubicBezTo>
                  <a:cubicBezTo>
                    <a:pt x="2355" y="1281"/>
                    <a:pt x="2303" y="1292"/>
                    <a:pt x="2255" y="1303"/>
                  </a:cubicBezTo>
                  <a:cubicBezTo>
                    <a:pt x="2202" y="1303"/>
                    <a:pt x="2149" y="1318"/>
                    <a:pt x="2096" y="1318"/>
                  </a:cubicBezTo>
                  <a:cubicBezTo>
                    <a:pt x="2043" y="1308"/>
                    <a:pt x="1990" y="1318"/>
                    <a:pt x="1932" y="1303"/>
                  </a:cubicBezTo>
                  <a:cubicBezTo>
                    <a:pt x="1879" y="1292"/>
                    <a:pt x="1821" y="1292"/>
                    <a:pt x="1768" y="1271"/>
                  </a:cubicBezTo>
                  <a:cubicBezTo>
                    <a:pt x="1715" y="1260"/>
                    <a:pt x="1651" y="1244"/>
                    <a:pt x="1599" y="1223"/>
                  </a:cubicBezTo>
                  <a:cubicBezTo>
                    <a:pt x="1546" y="1202"/>
                    <a:pt x="1493" y="1186"/>
                    <a:pt x="1440" y="1160"/>
                  </a:cubicBezTo>
                  <a:cubicBezTo>
                    <a:pt x="1387" y="1139"/>
                    <a:pt x="1334" y="1107"/>
                    <a:pt x="1281" y="1086"/>
                  </a:cubicBezTo>
                  <a:cubicBezTo>
                    <a:pt x="1228" y="1059"/>
                    <a:pt x="1186" y="1033"/>
                    <a:pt x="1133" y="1001"/>
                  </a:cubicBezTo>
                  <a:cubicBezTo>
                    <a:pt x="1085" y="974"/>
                    <a:pt x="1032" y="937"/>
                    <a:pt x="985" y="911"/>
                  </a:cubicBezTo>
                  <a:cubicBezTo>
                    <a:pt x="937" y="879"/>
                    <a:pt x="895" y="847"/>
                    <a:pt x="847" y="821"/>
                  </a:cubicBezTo>
                  <a:cubicBezTo>
                    <a:pt x="752" y="763"/>
                    <a:pt x="667" y="699"/>
                    <a:pt x="593" y="636"/>
                  </a:cubicBezTo>
                  <a:cubicBezTo>
                    <a:pt x="513" y="567"/>
                    <a:pt x="450" y="509"/>
                    <a:pt x="381" y="445"/>
                  </a:cubicBezTo>
                  <a:cubicBezTo>
                    <a:pt x="259" y="318"/>
                    <a:pt x="164" y="207"/>
                    <a:pt x="101" y="128"/>
                  </a:cubicBezTo>
                  <a:cubicBezTo>
                    <a:pt x="37" y="4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3020673" y="2492315"/>
              <a:ext cx="381773" cy="310740"/>
            </a:xfrm>
            <a:custGeom>
              <a:avLst/>
              <a:gdLst/>
              <a:ahLst/>
              <a:cxnLst/>
              <a:rect l="l" t="t" r="r" b="b"/>
              <a:pathLst>
                <a:path w="1822" h="1483" extrusionOk="0">
                  <a:moveTo>
                    <a:pt x="551" y="0"/>
                  </a:moveTo>
                  <a:lnTo>
                    <a:pt x="1" y="746"/>
                  </a:lnTo>
                  <a:lnTo>
                    <a:pt x="837" y="1366"/>
                  </a:lnTo>
                  <a:lnTo>
                    <a:pt x="837" y="1366"/>
                  </a:lnTo>
                  <a:lnTo>
                    <a:pt x="138" y="768"/>
                  </a:lnTo>
                  <a:lnTo>
                    <a:pt x="138" y="768"/>
                  </a:lnTo>
                  <a:lnTo>
                    <a:pt x="1255" y="1482"/>
                  </a:lnTo>
                  <a:cubicBezTo>
                    <a:pt x="1462" y="1307"/>
                    <a:pt x="1652" y="1122"/>
                    <a:pt x="1821" y="942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2335284" y="1387018"/>
              <a:ext cx="288530" cy="265900"/>
            </a:xfrm>
            <a:custGeom>
              <a:avLst/>
              <a:gdLst/>
              <a:ahLst/>
              <a:cxnLst/>
              <a:rect l="l" t="t" r="r" b="b"/>
              <a:pathLst>
                <a:path w="1377" h="1269" extrusionOk="0">
                  <a:moveTo>
                    <a:pt x="111" y="1"/>
                  </a:moveTo>
                  <a:cubicBezTo>
                    <a:pt x="0" y="1"/>
                    <a:pt x="14" y="178"/>
                    <a:pt x="170" y="543"/>
                  </a:cubicBezTo>
                  <a:cubicBezTo>
                    <a:pt x="249" y="728"/>
                    <a:pt x="249" y="919"/>
                    <a:pt x="170" y="1083"/>
                  </a:cubicBezTo>
                  <a:lnTo>
                    <a:pt x="175" y="1078"/>
                  </a:lnTo>
                  <a:cubicBezTo>
                    <a:pt x="191" y="1051"/>
                    <a:pt x="207" y="1025"/>
                    <a:pt x="223" y="998"/>
                  </a:cubicBezTo>
                  <a:cubicBezTo>
                    <a:pt x="233" y="972"/>
                    <a:pt x="244" y="940"/>
                    <a:pt x="255" y="908"/>
                  </a:cubicBezTo>
                  <a:cubicBezTo>
                    <a:pt x="260" y="871"/>
                    <a:pt x="265" y="839"/>
                    <a:pt x="265" y="808"/>
                  </a:cubicBezTo>
                  <a:cubicBezTo>
                    <a:pt x="265" y="776"/>
                    <a:pt x="265" y="739"/>
                    <a:pt x="260" y="707"/>
                  </a:cubicBezTo>
                  <a:lnTo>
                    <a:pt x="239" y="607"/>
                  </a:lnTo>
                  <a:cubicBezTo>
                    <a:pt x="233" y="575"/>
                    <a:pt x="223" y="548"/>
                    <a:pt x="212" y="522"/>
                  </a:cubicBezTo>
                  <a:cubicBezTo>
                    <a:pt x="207" y="511"/>
                    <a:pt x="207" y="495"/>
                    <a:pt x="202" y="485"/>
                  </a:cubicBezTo>
                  <a:cubicBezTo>
                    <a:pt x="196" y="469"/>
                    <a:pt x="191" y="464"/>
                    <a:pt x="191" y="448"/>
                  </a:cubicBezTo>
                  <a:cubicBezTo>
                    <a:pt x="180" y="432"/>
                    <a:pt x="170" y="411"/>
                    <a:pt x="159" y="395"/>
                  </a:cubicBezTo>
                  <a:cubicBezTo>
                    <a:pt x="149" y="363"/>
                    <a:pt x="143" y="352"/>
                    <a:pt x="143" y="352"/>
                  </a:cubicBezTo>
                  <a:lnTo>
                    <a:pt x="143" y="352"/>
                  </a:lnTo>
                  <a:cubicBezTo>
                    <a:pt x="143" y="352"/>
                    <a:pt x="154" y="363"/>
                    <a:pt x="175" y="390"/>
                  </a:cubicBezTo>
                  <a:cubicBezTo>
                    <a:pt x="186" y="405"/>
                    <a:pt x="202" y="416"/>
                    <a:pt x="212" y="437"/>
                  </a:cubicBezTo>
                  <a:cubicBezTo>
                    <a:pt x="223" y="442"/>
                    <a:pt x="228" y="458"/>
                    <a:pt x="239" y="464"/>
                  </a:cubicBezTo>
                  <a:cubicBezTo>
                    <a:pt x="249" y="474"/>
                    <a:pt x="255" y="485"/>
                    <a:pt x="260" y="495"/>
                  </a:cubicBezTo>
                  <a:cubicBezTo>
                    <a:pt x="276" y="522"/>
                    <a:pt x="292" y="548"/>
                    <a:pt x="308" y="575"/>
                  </a:cubicBezTo>
                  <a:cubicBezTo>
                    <a:pt x="318" y="607"/>
                    <a:pt x="334" y="638"/>
                    <a:pt x="355" y="675"/>
                  </a:cubicBezTo>
                  <a:cubicBezTo>
                    <a:pt x="366" y="707"/>
                    <a:pt x="371" y="744"/>
                    <a:pt x="387" y="787"/>
                  </a:cubicBezTo>
                  <a:cubicBezTo>
                    <a:pt x="392" y="824"/>
                    <a:pt x="397" y="866"/>
                    <a:pt x="397" y="914"/>
                  </a:cubicBezTo>
                  <a:cubicBezTo>
                    <a:pt x="397" y="951"/>
                    <a:pt x="397" y="998"/>
                    <a:pt x="387" y="1035"/>
                  </a:cubicBezTo>
                  <a:cubicBezTo>
                    <a:pt x="382" y="1078"/>
                    <a:pt x="366" y="1115"/>
                    <a:pt x="355" y="1157"/>
                  </a:cubicBezTo>
                  <a:cubicBezTo>
                    <a:pt x="339" y="1199"/>
                    <a:pt x="318" y="1231"/>
                    <a:pt x="302" y="1263"/>
                  </a:cubicBezTo>
                  <a:cubicBezTo>
                    <a:pt x="302" y="1263"/>
                    <a:pt x="302" y="1267"/>
                    <a:pt x="294" y="1268"/>
                  </a:cubicBezTo>
                  <a:lnTo>
                    <a:pt x="294" y="1268"/>
                  </a:lnTo>
                  <a:cubicBezTo>
                    <a:pt x="738" y="1247"/>
                    <a:pt x="1134" y="1141"/>
                    <a:pt x="1377" y="1067"/>
                  </a:cubicBezTo>
                  <a:cubicBezTo>
                    <a:pt x="1334" y="1030"/>
                    <a:pt x="1292" y="998"/>
                    <a:pt x="1260" y="977"/>
                  </a:cubicBezTo>
                  <a:cubicBezTo>
                    <a:pt x="1195" y="926"/>
                    <a:pt x="1148" y="921"/>
                    <a:pt x="1098" y="921"/>
                  </a:cubicBezTo>
                  <a:cubicBezTo>
                    <a:pt x="1086" y="921"/>
                    <a:pt x="1073" y="921"/>
                    <a:pt x="1060" y="921"/>
                  </a:cubicBezTo>
                  <a:cubicBezTo>
                    <a:pt x="996" y="921"/>
                    <a:pt x="919" y="914"/>
                    <a:pt x="789" y="818"/>
                  </a:cubicBezTo>
                  <a:cubicBezTo>
                    <a:pt x="530" y="628"/>
                    <a:pt x="710" y="384"/>
                    <a:pt x="366" y="130"/>
                  </a:cubicBezTo>
                  <a:cubicBezTo>
                    <a:pt x="252" y="44"/>
                    <a:pt x="166" y="1"/>
                    <a:pt x="111" y="1"/>
                  </a:cubicBezTo>
                  <a:close/>
                  <a:moveTo>
                    <a:pt x="294" y="1268"/>
                  </a:moveTo>
                  <a:lnTo>
                    <a:pt x="294" y="1268"/>
                  </a:lnTo>
                  <a:cubicBezTo>
                    <a:pt x="293" y="1268"/>
                    <a:pt x="293" y="1268"/>
                    <a:pt x="292" y="1268"/>
                  </a:cubicBezTo>
                  <a:cubicBezTo>
                    <a:pt x="293" y="1268"/>
                    <a:pt x="294" y="1268"/>
                    <a:pt x="294" y="1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1034282" y="2618456"/>
              <a:ext cx="61184" cy="46307"/>
            </a:xfrm>
            <a:custGeom>
              <a:avLst/>
              <a:gdLst/>
              <a:ahLst/>
              <a:cxnLst/>
              <a:rect l="l" t="t" r="r" b="b"/>
              <a:pathLst>
                <a:path w="292" h="221" extrusionOk="0">
                  <a:moveTo>
                    <a:pt x="62" y="1"/>
                  </a:moveTo>
                  <a:cubicBezTo>
                    <a:pt x="55" y="1"/>
                    <a:pt x="47" y="5"/>
                    <a:pt x="38" y="17"/>
                  </a:cubicBezTo>
                  <a:cubicBezTo>
                    <a:pt x="1" y="76"/>
                    <a:pt x="6" y="155"/>
                    <a:pt x="64" y="197"/>
                  </a:cubicBezTo>
                  <a:cubicBezTo>
                    <a:pt x="91" y="213"/>
                    <a:pt x="120" y="221"/>
                    <a:pt x="148" y="221"/>
                  </a:cubicBezTo>
                  <a:cubicBezTo>
                    <a:pt x="186" y="221"/>
                    <a:pt x="223" y="205"/>
                    <a:pt x="244" y="171"/>
                  </a:cubicBezTo>
                  <a:cubicBezTo>
                    <a:pt x="292" y="118"/>
                    <a:pt x="202" y="139"/>
                    <a:pt x="144" y="91"/>
                  </a:cubicBezTo>
                  <a:cubicBezTo>
                    <a:pt x="99" y="59"/>
                    <a:pt x="85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5116862" y="3374458"/>
              <a:ext cx="200944" cy="162809"/>
            </a:xfrm>
            <a:custGeom>
              <a:avLst/>
              <a:gdLst/>
              <a:ahLst/>
              <a:cxnLst/>
              <a:rect l="l" t="t" r="r" b="b"/>
              <a:pathLst>
                <a:path w="959" h="777" extrusionOk="0">
                  <a:moveTo>
                    <a:pt x="247" y="0"/>
                  </a:moveTo>
                  <a:cubicBezTo>
                    <a:pt x="152" y="0"/>
                    <a:pt x="70" y="29"/>
                    <a:pt x="1" y="67"/>
                  </a:cubicBezTo>
                  <a:lnTo>
                    <a:pt x="948" y="776"/>
                  </a:lnTo>
                  <a:cubicBezTo>
                    <a:pt x="953" y="750"/>
                    <a:pt x="959" y="723"/>
                    <a:pt x="959" y="692"/>
                  </a:cubicBezTo>
                  <a:lnTo>
                    <a:pt x="371" y="173"/>
                  </a:lnTo>
                  <a:lnTo>
                    <a:pt x="943" y="533"/>
                  </a:lnTo>
                  <a:cubicBezTo>
                    <a:pt x="906" y="411"/>
                    <a:pt x="826" y="289"/>
                    <a:pt x="662" y="162"/>
                  </a:cubicBezTo>
                  <a:cubicBezTo>
                    <a:pt x="502" y="43"/>
                    <a:pt x="364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1666449" y="1642022"/>
              <a:ext cx="105606" cy="111263"/>
            </a:xfrm>
            <a:custGeom>
              <a:avLst/>
              <a:gdLst/>
              <a:ahLst/>
              <a:cxnLst/>
              <a:rect l="l" t="t" r="r" b="b"/>
              <a:pathLst>
                <a:path w="504" h="531" extrusionOk="0">
                  <a:moveTo>
                    <a:pt x="268" y="1"/>
                  </a:moveTo>
                  <a:cubicBezTo>
                    <a:pt x="234" y="1"/>
                    <a:pt x="199" y="7"/>
                    <a:pt x="165" y="19"/>
                  </a:cubicBezTo>
                  <a:cubicBezTo>
                    <a:pt x="144" y="25"/>
                    <a:pt x="128" y="41"/>
                    <a:pt x="107" y="51"/>
                  </a:cubicBezTo>
                  <a:cubicBezTo>
                    <a:pt x="85" y="67"/>
                    <a:pt x="64" y="88"/>
                    <a:pt x="59" y="99"/>
                  </a:cubicBezTo>
                  <a:cubicBezTo>
                    <a:pt x="27" y="141"/>
                    <a:pt x="6" y="178"/>
                    <a:pt x="1" y="226"/>
                  </a:cubicBezTo>
                  <a:cubicBezTo>
                    <a:pt x="6" y="258"/>
                    <a:pt x="11" y="305"/>
                    <a:pt x="27" y="348"/>
                  </a:cubicBezTo>
                  <a:cubicBezTo>
                    <a:pt x="38" y="395"/>
                    <a:pt x="64" y="427"/>
                    <a:pt x="101" y="464"/>
                  </a:cubicBezTo>
                  <a:lnTo>
                    <a:pt x="117" y="480"/>
                  </a:lnTo>
                  <a:cubicBezTo>
                    <a:pt x="133" y="491"/>
                    <a:pt x="138" y="496"/>
                    <a:pt x="144" y="501"/>
                  </a:cubicBezTo>
                  <a:cubicBezTo>
                    <a:pt x="165" y="512"/>
                    <a:pt x="186" y="517"/>
                    <a:pt x="197" y="522"/>
                  </a:cubicBezTo>
                  <a:cubicBezTo>
                    <a:pt x="215" y="529"/>
                    <a:pt x="231" y="531"/>
                    <a:pt x="246" y="531"/>
                  </a:cubicBezTo>
                  <a:cubicBezTo>
                    <a:pt x="266" y="531"/>
                    <a:pt x="284" y="528"/>
                    <a:pt x="302" y="528"/>
                  </a:cubicBezTo>
                  <a:cubicBezTo>
                    <a:pt x="371" y="517"/>
                    <a:pt x="419" y="485"/>
                    <a:pt x="435" y="459"/>
                  </a:cubicBezTo>
                  <a:cubicBezTo>
                    <a:pt x="451" y="443"/>
                    <a:pt x="456" y="432"/>
                    <a:pt x="461" y="422"/>
                  </a:cubicBezTo>
                  <a:cubicBezTo>
                    <a:pt x="472" y="416"/>
                    <a:pt x="472" y="411"/>
                    <a:pt x="472" y="411"/>
                  </a:cubicBezTo>
                  <a:lnTo>
                    <a:pt x="472" y="411"/>
                  </a:lnTo>
                  <a:cubicBezTo>
                    <a:pt x="472" y="411"/>
                    <a:pt x="456" y="422"/>
                    <a:pt x="424" y="443"/>
                  </a:cubicBezTo>
                  <a:cubicBezTo>
                    <a:pt x="398" y="464"/>
                    <a:pt x="350" y="475"/>
                    <a:pt x="297" y="475"/>
                  </a:cubicBezTo>
                  <a:cubicBezTo>
                    <a:pt x="271" y="475"/>
                    <a:pt x="244" y="469"/>
                    <a:pt x="218" y="464"/>
                  </a:cubicBezTo>
                  <a:lnTo>
                    <a:pt x="181" y="443"/>
                  </a:lnTo>
                  <a:lnTo>
                    <a:pt x="165" y="432"/>
                  </a:lnTo>
                  <a:lnTo>
                    <a:pt x="144" y="411"/>
                  </a:lnTo>
                  <a:cubicBezTo>
                    <a:pt x="128" y="390"/>
                    <a:pt x="112" y="363"/>
                    <a:pt x="101" y="332"/>
                  </a:cubicBezTo>
                  <a:cubicBezTo>
                    <a:pt x="91" y="300"/>
                    <a:pt x="85" y="273"/>
                    <a:pt x="91" y="236"/>
                  </a:cubicBezTo>
                  <a:cubicBezTo>
                    <a:pt x="101" y="205"/>
                    <a:pt x="112" y="178"/>
                    <a:pt x="133" y="152"/>
                  </a:cubicBezTo>
                  <a:cubicBezTo>
                    <a:pt x="144" y="131"/>
                    <a:pt x="154" y="131"/>
                    <a:pt x="165" y="120"/>
                  </a:cubicBezTo>
                  <a:cubicBezTo>
                    <a:pt x="181" y="104"/>
                    <a:pt x="191" y="99"/>
                    <a:pt x="207" y="94"/>
                  </a:cubicBezTo>
                  <a:cubicBezTo>
                    <a:pt x="240" y="77"/>
                    <a:pt x="276" y="71"/>
                    <a:pt x="310" y="71"/>
                  </a:cubicBezTo>
                  <a:cubicBezTo>
                    <a:pt x="332" y="71"/>
                    <a:pt x="353" y="74"/>
                    <a:pt x="371" y="78"/>
                  </a:cubicBezTo>
                  <a:cubicBezTo>
                    <a:pt x="424" y="99"/>
                    <a:pt x="456" y="125"/>
                    <a:pt x="477" y="152"/>
                  </a:cubicBezTo>
                  <a:cubicBezTo>
                    <a:pt x="498" y="178"/>
                    <a:pt x="504" y="199"/>
                    <a:pt x="504" y="199"/>
                  </a:cubicBezTo>
                  <a:cubicBezTo>
                    <a:pt x="504" y="199"/>
                    <a:pt x="504" y="178"/>
                    <a:pt x="488" y="146"/>
                  </a:cubicBezTo>
                  <a:cubicBezTo>
                    <a:pt x="477" y="115"/>
                    <a:pt x="451" y="67"/>
                    <a:pt x="392" y="35"/>
                  </a:cubicBezTo>
                  <a:cubicBezTo>
                    <a:pt x="361" y="13"/>
                    <a:pt x="316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1002223" y="2581996"/>
              <a:ext cx="106653" cy="114197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276" y="1"/>
                  </a:moveTo>
                  <a:cubicBezTo>
                    <a:pt x="244" y="1"/>
                    <a:pt x="209" y="7"/>
                    <a:pt x="175" y="22"/>
                  </a:cubicBezTo>
                  <a:cubicBezTo>
                    <a:pt x="154" y="27"/>
                    <a:pt x="133" y="38"/>
                    <a:pt x="111" y="54"/>
                  </a:cubicBezTo>
                  <a:cubicBezTo>
                    <a:pt x="90" y="64"/>
                    <a:pt x="74" y="86"/>
                    <a:pt x="69" y="101"/>
                  </a:cubicBezTo>
                  <a:cubicBezTo>
                    <a:pt x="32" y="138"/>
                    <a:pt x="16" y="181"/>
                    <a:pt x="5" y="223"/>
                  </a:cubicBezTo>
                  <a:cubicBezTo>
                    <a:pt x="0" y="271"/>
                    <a:pt x="5" y="318"/>
                    <a:pt x="21" y="366"/>
                  </a:cubicBezTo>
                  <a:cubicBezTo>
                    <a:pt x="32" y="408"/>
                    <a:pt x="58" y="445"/>
                    <a:pt x="90" y="477"/>
                  </a:cubicBezTo>
                  <a:lnTo>
                    <a:pt x="111" y="498"/>
                  </a:lnTo>
                  <a:cubicBezTo>
                    <a:pt x="127" y="504"/>
                    <a:pt x="133" y="509"/>
                    <a:pt x="138" y="514"/>
                  </a:cubicBezTo>
                  <a:cubicBezTo>
                    <a:pt x="159" y="525"/>
                    <a:pt x="180" y="530"/>
                    <a:pt x="191" y="535"/>
                  </a:cubicBezTo>
                  <a:cubicBezTo>
                    <a:pt x="209" y="542"/>
                    <a:pt x="225" y="544"/>
                    <a:pt x="240" y="544"/>
                  </a:cubicBezTo>
                  <a:cubicBezTo>
                    <a:pt x="260" y="544"/>
                    <a:pt x="278" y="541"/>
                    <a:pt x="297" y="541"/>
                  </a:cubicBezTo>
                  <a:cubicBezTo>
                    <a:pt x="365" y="530"/>
                    <a:pt x="413" y="498"/>
                    <a:pt x="429" y="472"/>
                  </a:cubicBezTo>
                  <a:cubicBezTo>
                    <a:pt x="445" y="456"/>
                    <a:pt x="450" y="445"/>
                    <a:pt x="455" y="435"/>
                  </a:cubicBezTo>
                  <a:cubicBezTo>
                    <a:pt x="466" y="430"/>
                    <a:pt x="466" y="424"/>
                    <a:pt x="466" y="424"/>
                  </a:cubicBezTo>
                  <a:lnTo>
                    <a:pt x="466" y="424"/>
                  </a:lnTo>
                  <a:cubicBezTo>
                    <a:pt x="466" y="424"/>
                    <a:pt x="450" y="435"/>
                    <a:pt x="418" y="456"/>
                  </a:cubicBezTo>
                  <a:cubicBezTo>
                    <a:pt x="392" y="477"/>
                    <a:pt x="344" y="488"/>
                    <a:pt x="291" y="488"/>
                  </a:cubicBezTo>
                  <a:cubicBezTo>
                    <a:pt x="265" y="488"/>
                    <a:pt x="238" y="483"/>
                    <a:pt x="212" y="477"/>
                  </a:cubicBezTo>
                  <a:lnTo>
                    <a:pt x="175" y="456"/>
                  </a:lnTo>
                  <a:lnTo>
                    <a:pt x="159" y="445"/>
                  </a:lnTo>
                  <a:lnTo>
                    <a:pt x="138" y="424"/>
                  </a:lnTo>
                  <a:cubicBezTo>
                    <a:pt x="122" y="403"/>
                    <a:pt x="106" y="377"/>
                    <a:pt x="95" y="345"/>
                  </a:cubicBezTo>
                  <a:cubicBezTo>
                    <a:pt x="85" y="313"/>
                    <a:pt x="80" y="287"/>
                    <a:pt x="85" y="250"/>
                  </a:cubicBezTo>
                  <a:cubicBezTo>
                    <a:pt x="95" y="218"/>
                    <a:pt x="106" y="191"/>
                    <a:pt x="127" y="165"/>
                  </a:cubicBezTo>
                  <a:cubicBezTo>
                    <a:pt x="138" y="144"/>
                    <a:pt x="148" y="144"/>
                    <a:pt x="159" y="133"/>
                  </a:cubicBezTo>
                  <a:cubicBezTo>
                    <a:pt x="175" y="117"/>
                    <a:pt x="185" y="112"/>
                    <a:pt x="201" y="107"/>
                  </a:cubicBezTo>
                  <a:cubicBezTo>
                    <a:pt x="234" y="90"/>
                    <a:pt x="270" y="84"/>
                    <a:pt x="304" y="84"/>
                  </a:cubicBezTo>
                  <a:cubicBezTo>
                    <a:pt x="326" y="84"/>
                    <a:pt x="347" y="87"/>
                    <a:pt x="365" y="91"/>
                  </a:cubicBezTo>
                  <a:cubicBezTo>
                    <a:pt x="418" y="112"/>
                    <a:pt x="450" y="138"/>
                    <a:pt x="471" y="165"/>
                  </a:cubicBezTo>
                  <a:cubicBezTo>
                    <a:pt x="492" y="191"/>
                    <a:pt x="498" y="213"/>
                    <a:pt x="498" y="213"/>
                  </a:cubicBezTo>
                  <a:cubicBezTo>
                    <a:pt x="498" y="213"/>
                    <a:pt x="508" y="181"/>
                    <a:pt x="498" y="144"/>
                  </a:cubicBezTo>
                  <a:cubicBezTo>
                    <a:pt x="482" y="112"/>
                    <a:pt x="455" y="64"/>
                    <a:pt x="397" y="33"/>
                  </a:cubicBezTo>
                  <a:cubicBezTo>
                    <a:pt x="366" y="14"/>
                    <a:pt x="323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1700813" y="1677015"/>
              <a:ext cx="60137" cy="46726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64" y="0"/>
                  </a:moveTo>
                  <a:cubicBezTo>
                    <a:pt x="58" y="0"/>
                    <a:pt x="51" y="5"/>
                    <a:pt x="43" y="17"/>
                  </a:cubicBezTo>
                  <a:cubicBezTo>
                    <a:pt x="1" y="80"/>
                    <a:pt x="6" y="159"/>
                    <a:pt x="70" y="196"/>
                  </a:cubicBezTo>
                  <a:cubicBezTo>
                    <a:pt x="93" y="214"/>
                    <a:pt x="121" y="222"/>
                    <a:pt x="147" y="222"/>
                  </a:cubicBezTo>
                  <a:cubicBezTo>
                    <a:pt x="186" y="222"/>
                    <a:pt x="222" y="204"/>
                    <a:pt x="244" y="170"/>
                  </a:cubicBezTo>
                  <a:cubicBezTo>
                    <a:pt x="287" y="117"/>
                    <a:pt x="202" y="138"/>
                    <a:pt x="149" y="91"/>
                  </a:cubicBezTo>
                  <a:cubicBezTo>
                    <a:pt x="99" y="62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374456" y="1688120"/>
              <a:ext cx="1160195" cy="1081620"/>
            </a:xfrm>
            <a:custGeom>
              <a:avLst/>
              <a:gdLst/>
              <a:ahLst/>
              <a:cxnLst/>
              <a:rect l="l" t="t" r="r" b="b"/>
              <a:pathLst>
                <a:path w="5537" h="5162" extrusionOk="0">
                  <a:moveTo>
                    <a:pt x="5537" y="1"/>
                  </a:moveTo>
                  <a:cubicBezTo>
                    <a:pt x="5283" y="59"/>
                    <a:pt x="5029" y="117"/>
                    <a:pt x="4775" y="175"/>
                  </a:cubicBezTo>
                  <a:cubicBezTo>
                    <a:pt x="4526" y="244"/>
                    <a:pt x="4272" y="302"/>
                    <a:pt x="4023" y="376"/>
                  </a:cubicBezTo>
                  <a:cubicBezTo>
                    <a:pt x="3896" y="408"/>
                    <a:pt x="3769" y="450"/>
                    <a:pt x="3642" y="488"/>
                  </a:cubicBezTo>
                  <a:cubicBezTo>
                    <a:pt x="3520" y="525"/>
                    <a:pt x="3393" y="567"/>
                    <a:pt x="3271" y="615"/>
                  </a:cubicBezTo>
                  <a:cubicBezTo>
                    <a:pt x="3150" y="652"/>
                    <a:pt x="3028" y="699"/>
                    <a:pt x="2901" y="752"/>
                  </a:cubicBezTo>
                  <a:lnTo>
                    <a:pt x="2716" y="826"/>
                  </a:lnTo>
                  <a:lnTo>
                    <a:pt x="2541" y="906"/>
                  </a:lnTo>
                  <a:lnTo>
                    <a:pt x="2361" y="985"/>
                  </a:lnTo>
                  <a:lnTo>
                    <a:pt x="2181" y="1070"/>
                  </a:lnTo>
                  <a:lnTo>
                    <a:pt x="2001" y="1154"/>
                  </a:lnTo>
                  <a:cubicBezTo>
                    <a:pt x="1943" y="1181"/>
                    <a:pt x="1890" y="1223"/>
                    <a:pt x="1832" y="1250"/>
                  </a:cubicBezTo>
                  <a:cubicBezTo>
                    <a:pt x="1721" y="1313"/>
                    <a:pt x="1599" y="1377"/>
                    <a:pt x="1493" y="1446"/>
                  </a:cubicBezTo>
                  <a:cubicBezTo>
                    <a:pt x="1382" y="1520"/>
                    <a:pt x="1271" y="1583"/>
                    <a:pt x="1165" y="1668"/>
                  </a:cubicBezTo>
                  <a:lnTo>
                    <a:pt x="1006" y="1784"/>
                  </a:lnTo>
                  <a:lnTo>
                    <a:pt x="927" y="1843"/>
                  </a:lnTo>
                  <a:cubicBezTo>
                    <a:pt x="900" y="1864"/>
                    <a:pt x="874" y="1885"/>
                    <a:pt x="852" y="1911"/>
                  </a:cubicBezTo>
                  <a:lnTo>
                    <a:pt x="699" y="2044"/>
                  </a:lnTo>
                  <a:cubicBezTo>
                    <a:pt x="657" y="2091"/>
                    <a:pt x="604" y="2128"/>
                    <a:pt x="556" y="2176"/>
                  </a:cubicBezTo>
                  <a:cubicBezTo>
                    <a:pt x="461" y="2266"/>
                    <a:pt x="371" y="2361"/>
                    <a:pt x="276" y="2462"/>
                  </a:cubicBezTo>
                  <a:lnTo>
                    <a:pt x="27" y="2769"/>
                  </a:lnTo>
                  <a:lnTo>
                    <a:pt x="27" y="2779"/>
                  </a:lnTo>
                  <a:cubicBezTo>
                    <a:pt x="0" y="2817"/>
                    <a:pt x="6" y="2869"/>
                    <a:pt x="43" y="2896"/>
                  </a:cubicBezTo>
                  <a:lnTo>
                    <a:pt x="831" y="3473"/>
                  </a:lnTo>
                  <a:lnTo>
                    <a:pt x="1625" y="4039"/>
                  </a:lnTo>
                  <a:cubicBezTo>
                    <a:pt x="1890" y="4224"/>
                    <a:pt x="2155" y="4420"/>
                    <a:pt x="2419" y="4606"/>
                  </a:cubicBezTo>
                  <a:cubicBezTo>
                    <a:pt x="2684" y="4791"/>
                    <a:pt x="2954" y="4976"/>
                    <a:pt x="3219" y="5161"/>
                  </a:cubicBezTo>
                  <a:cubicBezTo>
                    <a:pt x="2970" y="4955"/>
                    <a:pt x="2721" y="4749"/>
                    <a:pt x="2462" y="4542"/>
                  </a:cubicBezTo>
                  <a:cubicBezTo>
                    <a:pt x="2229" y="4330"/>
                    <a:pt x="1969" y="4134"/>
                    <a:pt x="1715" y="3933"/>
                  </a:cubicBezTo>
                  <a:lnTo>
                    <a:pt x="937" y="3341"/>
                  </a:lnTo>
                  <a:lnTo>
                    <a:pt x="238" y="2806"/>
                  </a:lnTo>
                  <a:lnTo>
                    <a:pt x="424" y="2578"/>
                  </a:lnTo>
                  <a:cubicBezTo>
                    <a:pt x="508" y="2483"/>
                    <a:pt x="604" y="2393"/>
                    <a:pt x="688" y="2303"/>
                  </a:cubicBezTo>
                  <a:cubicBezTo>
                    <a:pt x="736" y="2255"/>
                    <a:pt x="778" y="2213"/>
                    <a:pt x="826" y="2176"/>
                  </a:cubicBezTo>
                  <a:lnTo>
                    <a:pt x="974" y="2049"/>
                  </a:lnTo>
                  <a:cubicBezTo>
                    <a:pt x="1001" y="2028"/>
                    <a:pt x="1017" y="2012"/>
                    <a:pt x="1043" y="1991"/>
                  </a:cubicBezTo>
                  <a:lnTo>
                    <a:pt x="1122" y="1927"/>
                  </a:lnTo>
                  <a:lnTo>
                    <a:pt x="1276" y="1816"/>
                  </a:lnTo>
                  <a:cubicBezTo>
                    <a:pt x="1376" y="1737"/>
                    <a:pt x="1488" y="1673"/>
                    <a:pt x="1594" y="1599"/>
                  </a:cubicBezTo>
                  <a:cubicBezTo>
                    <a:pt x="1699" y="1525"/>
                    <a:pt x="1811" y="1467"/>
                    <a:pt x="1927" y="1398"/>
                  </a:cubicBezTo>
                  <a:cubicBezTo>
                    <a:pt x="1980" y="1366"/>
                    <a:pt x="2038" y="1334"/>
                    <a:pt x="2091" y="1303"/>
                  </a:cubicBezTo>
                  <a:lnTo>
                    <a:pt x="2260" y="1213"/>
                  </a:lnTo>
                  <a:lnTo>
                    <a:pt x="2435" y="1128"/>
                  </a:lnTo>
                  <a:lnTo>
                    <a:pt x="2610" y="1049"/>
                  </a:lnTo>
                  <a:lnTo>
                    <a:pt x="2790" y="969"/>
                  </a:lnTo>
                  <a:lnTo>
                    <a:pt x="2970" y="895"/>
                  </a:lnTo>
                  <a:cubicBezTo>
                    <a:pt x="3086" y="842"/>
                    <a:pt x="3208" y="800"/>
                    <a:pt x="3324" y="752"/>
                  </a:cubicBezTo>
                  <a:cubicBezTo>
                    <a:pt x="3446" y="705"/>
                    <a:pt x="3563" y="657"/>
                    <a:pt x="3690" y="615"/>
                  </a:cubicBezTo>
                  <a:cubicBezTo>
                    <a:pt x="3811" y="567"/>
                    <a:pt x="3933" y="525"/>
                    <a:pt x="4055" y="482"/>
                  </a:cubicBezTo>
                  <a:cubicBezTo>
                    <a:pt x="4298" y="392"/>
                    <a:pt x="4542" y="318"/>
                    <a:pt x="4796" y="239"/>
                  </a:cubicBezTo>
                  <a:cubicBezTo>
                    <a:pt x="5039" y="159"/>
                    <a:pt x="5293" y="80"/>
                    <a:pt x="5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2516113" y="1859939"/>
              <a:ext cx="195287" cy="260871"/>
            </a:xfrm>
            <a:custGeom>
              <a:avLst/>
              <a:gdLst/>
              <a:ahLst/>
              <a:cxnLst/>
              <a:rect l="l" t="t" r="r" b="b"/>
              <a:pathLst>
                <a:path w="932" h="1245" extrusionOk="0">
                  <a:moveTo>
                    <a:pt x="932" y="1"/>
                  </a:moveTo>
                  <a:cubicBezTo>
                    <a:pt x="932" y="1"/>
                    <a:pt x="852" y="65"/>
                    <a:pt x="757" y="170"/>
                  </a:cubicBezTo>
                  <a:cubicBezTo>
                    <a:pt x="704" y="223"/>
                    <a:pt x="651" y="292"/>
                    <a:pt x="588" y="356"/>
                  </a:cubicBezTo>
                  <a:cubicBezTo>
                    <a:pt x="530" y="430"/>
                    <a:pt x="471" y="499"/>
                    <a:pt x="413" y="583"/>
                  </a:cubicBezTo>
                  <a:cubicBezTo>
                    <a:pt x="350" y="663"/>
                    <a:pt x="297" y="742"/>
                    <a:pt x="244" y="811"/>
                  </a:cubicBezTo>
                  <a:cubicBezTo>
                    <a:pt x="191" y="885"/>
                    <a:pt x="154" y="959"/>
                    <a:pt x="111" y="1023"/>
                  </a:cubicBezTo>
                  <a:cubicBezTo>
                    <a:pt x="43" y="1150"/>
                    <a:pt x="0" y="1245"/>
                    <a:pt x="0" y="1245"/>
                  </a:cubicBezTo>
                  <a:cubicBezTo>
                    <a:pt x="0" y="1245"/>
                    <a:pt x="80" y="1176"/>
                    <a:pt x="180" y="1070"/>
                  </a:cubicBezTo>
                  <a:cubicBezTo>
                    <a:pt x="233" y="1017"/>
                    <a:pt x="286" y="954"/>
                    <a:pt x="344" y="885"/>
                  </a:cubicBezTo>
                  <a:cubicBezTo>
                    <a:pt x="403" y="821"/>
                    <a:pt x="466" y="742"/>
                    <a:pt x="524" y="663"/>
                  </a:cubicBezTo>
                  <a:cubicBezTo>
                    <a:pt x="583" y="583"/>
                    <a:pt x="635" y="499"/>
                    <a:pt x="688" y="430"/>
                  </a:cubicBezTo>
                  <a:cubicBezTo>
                    <a:pt x="741" y="356"/>
                    <a:pt x="784" y="282"/>
                    <a:pt x="821" y="218"/>
                  </a:cubicBezTo>
                  <a:cubicBezTo>
                    <a:pt x="895" y="91"/>
                    <a:pt x="932" y="1"/>
                    <a:pt x="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2589241" y="2122905"/>
              <a:ext cx="489264" cy="377373"/>
            </a:xfrm>
            <a:custGeom>
              <a:avLst/>
              <a:gdLst/>
              <a:ahLst/>
              <a:cxnLst/>
              <a:rect l="l" t="t" r="r" b="b"/>
              <a:pathLst>
                <a:path w="2335" h="1801" extrusionOk="0">
                  <a:moveTo>
                    <a:pt x="101" y="0"/>
                  </a:moveTo>
                  <a:lnTo>
                    <a:pt x="1" y="133"/>
                  </a:lnTo>
                  <a:lnTo>
                    <a:pt x="2234" y="1800"/>
                  </a:lnTo>
                  <a:lnTo>
                    <a:pt x="2335" y="166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2960746" y="1963240"/>
              <a:ext cx="308645" cy="257519"/>
            </a:xfrm>
            <a:custGeom>
              <a:avLst/>
              <a:gdLst/>
              <a:ahLst/>
              <a:cxnLst/>
              <a:rect l="l" t="t" r="r" b="b"/>
              <a:pathLst>
                <a:path w="1473" h="1229" extrusionOk="0">
                  <a:moveTo>
                    <a:pt x="1" y="0"/>
                  </a:moveTo>
                  <a:lnTo>
                    <a:pt x="1451" y="1228"/>
                  </a:lnTo>
                  <a:cubicBezTo>
                    <a:pt x="1472" y="1165"/>
                    <a:pt x="1451" y="1096"/>
                    <a:pt x="1398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2663626" y="2355908"/>
              <a:ext cx="332951" cy="252909"/>
            </a:xfrm>
            <a:custGeom>
              <a:avLst/>
              <a:gdLst/>
              <a:ahLst/>
              <a:cxnLst/>
              <a:rect l="l" t="t" r="r" b="b"/>
              <a:pathLst>
                <a:path w="1589" h="1207" extrusionOk="0">
                  <a:moveTo>
                    <a:pt x="0" y="0"/>
                  </a:moveTo>
                  <a:lnTo>
                    <a:pt x="1498" y="1207"/>
                  </a:lnTo>
                  <a:lnTo>
                    <a:pt x="1588" y="1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2607051" y="2323640"/>
              <a:ext cx="175381" cy="179781"/>
            </a:xfrm>
            <a:custGeom>
              <a:avLst/>
              <a:gdLst/>
              <a:ahLst/>
              <a:cxnLst/>
              <a:rect l="l" t="t" r="r" b="b"/>
              <a:pathLst>
                <a:path w="837" h="858" extrusionOk="0">
                  <a:moveTo>
                    <a:pt x="16" y="1"/>
                  </a:moveTo>
                  <a:cubicBezTo>
                    <a:pt x="15" y="1"/>
                    <a:pt x="14" y="2"/>
                    <a:pt x="14" y="4"/>
                  </a:cubicBezTo>
                  <a:lnTo>
                    <a:pt x="14" y="4"/>
                  </a:lnTo>
                  <a:cubicBezTo>
                    <a:pt x="15" y="2"/>
                    <a:pt x="16" y="1"/>
                    <a:pt x="16" y="1"/>
                  </a:cubicBezTo>
                  <a:close/>
                  <a:moveTo>
                    <a:pt x="14" y="4"/>
                  </a:moveTo>
                  <a:cubicBezTo>
                    <a:pt x="10" y="11"/>
                    <a:pt x="0" y="29"/>
                    <a:pt x="0" y="53"/>
                  </a:cubicBezTo>
                  <a:cubicBezTo>
                    <a:pt x="0" y="75"/>
                    <a:pt x="11" y="96"/>
                    <a:pt x="16" y="117"/>
                  </a:cubicBezTo>
                  <a:cubicBezTo>
                    <a:pt x="22" y="133"/>
                    <a:pt x="37" y="159"/>
                    <a:pt x="53" y="186"/>
                  </a:cubicBezTo>
                  <a:cubicBezTo>
                    <a:pt x="69" y="212"/>
                    <a:pt x="90" y="239"/>
                    <a:pt x="111" y="265"/>
                  </a:cubicBezTo>
                  <a:cubicBezTo>
                    <a:pt x="127" y="292"/>
                    <a:pt x="154" y="318"/>
                    <a:pt x="180" y="345"/>
                  </a:cubicBezTo>
                  <a:cubicBezTo>
                    <a:pt x="233" y="398"/>
                    <a:pt x="286" y="450"/>
                    <a:pt x="350" y="498"/>
                  </a:cubicBezTo>
                  <a:cubicBezTo>
                    <a:pt x="376" y="525"/>
                    <a:pt x="408" y="546"/>
                    <a:pt x="434" y="572"/>
                  </a:cubicBezTo>
                  <a:cubicBezTo>
                    <a:pt x="461" y="593"/>
                    <a:pt x="493" y="620"/>
                    <a:pt x="519" y="636"/>
                  </a:cubicBezTo>
                  <a:cubicBezTo>
                    <a:pt x="577" y="678"/>
                    <a:pt x="630" y="715"/>
                    <a:pt x="678" y="752"/>
                  </a:cubicBezTo>
                  <a:cubicBezTo>
                    <a:pt x="773" y="816"/>
                    <a:pt x="837" y="858"/>
                    <a:pt x="837" y="858"/>
                  </a:cubicBezTo>
                  <a:cubicBezTo>
                    <a:pt x="837" y="858"/>
                    <a:pt x="778" y="810"/>
                    <a:pt x="683" y="742"/>
                  </a:cubicBezTo>
                  <a:cubicBezTo>
                    <a:pt x="641" y="710"/>
                    <a:pt x="583" y="673"/>
                    <a:pt x="530" y="625"/>
                  </a:cubicBezTo>
                  <a:cubicBezTo>
                    <a:pt x="508" y="604"/>
                    <a:pt x="482" y="577"/>
                    <a:pt x="450" y="551"/>
                  </a:cubicBezTo>
                  <a:cubicBezTo>
                    <a:pt x="429" y="525"/>
                    <a:pt x="397" y="498"/>
                    <a:pt x="366" y="477"/>
                  </a:cubicBezTo>
                  <a:cubicBezTo>
                    <a:pt x="313" y="424"/>
                    <a:pt x="260" y="371"/>
                    <a:pt x="212" y="318"/>
                  </a:cubicBezTo>
                  <a:cubicBezTo>
                    <a:pt x="186" y="292"/>
                    <a:pt x="170" y="265"/>
                    <a:pt x="149" y="239"/>
                  </a:cubicBezTo>
                  <a:cubicBezTo>
                    <a:pt x="127" y="212"/>
                    <a:pt x="106" y="196"/>
                    <a:pt x="96" y="170"/>
                  </a:cubicBezTo>
                  <a:cubicBezTo>
                    <a:pt x="80" y="149"/>
                    <a:pt x="69" y="122"/>
                    <a:pt x="53" y="101"/>
                  </a:cubicBezTo>
                  <a:cubicBezTo>
                    <a:pt x="48" y="80"/>
                    <a:pt x="37" y="69"/>
                    <a:pt x="27" y="48"/>
                  </a:cubicBezTo>
                  <a:cubicBezTo>
                    <a:pt x="19" y="28"/>
                    <a:pt x="14" y="10"/>
                    <a:pt x="14" y="4"/>
                  </a:cubicBezTo>
                  <a:close/>
                </a:path>
              </a:pathLst>
            </a:custGeom>
            <a:solidFill>
              <a:srgbClr val="F6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1804113" y="2101533"/>
              <a:ext cx="61184" cy="46517"/>
            </a:xfrm>
            <a:custGeom>
              <a:avLst/>
              <a:gdLst/>
              <a:ahLst/>
              <a:cxnLst/>
              <a:rect l="l" t="t" r="r" b="b"/>
              <a:pathLst>
                <a:path w="292" h="222" extrusionOk="0">
                  <a:moveTo>
                    <a:pt x="61" y="1"/>
                  </a:moveTo>
                  <a:cubicBezTo>
                    <a:pt x="54" y="1"/>
                    <a:pt x="47" y="6"/>
                    <a:pt x="37" y="18"/>
                  </a:cubicBezTo>
                  <a:cubicBezTo>
                    <a:pt x="0" y="76"/>
                    <a:pt x="5" y="155"/>
                    <a:pt x="64" y="198"/>
                  </a:cubicBezTo>
                  <a:cubicBezTo>
                    <a:pt x="88" y="213"/>
                    <a:pt x="116" y="221"/>
                    <a:pt x="143" y="221"/>
                  </a:cubicBezTo>
                  <a:cubicBezTo>
                    <a:pt x="181" y="221"/>
                    <a:pt x="219" y="205"/>
                    <a:pt x="244" y="171"/>
                  </a:cubicBezTo>
                  <a:cubicBezTo>
                    <a:pt x="291" y="118"/>
                    <a:pt x="201" y="134"/>
                    <a:pt x="143" y="92"/>
                  </a:cubicBezTo>
                  <a:cubicBezTo>
                    <a:pt x="98" y="59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3301241" y="2251560"/>
              <a:ext cx="1974448" cy="1483089"/>
            </a:xfrm>
            <a:custGeom>
              <a:avLst/>
              <a:gdLst/>
              <a:ahLst/>
              <a:cxnLst/>
              <a:rect l="l" t="t" r="r" b="b"/>
              <a:pathLst>
                <a:path w="9423" h="7078" extrusionOk="0">
                  <a:moveTo>
                    <a:pt x="64" y="0"/>
                  </a:moveTo>
                  <a:cubicBezTo>
                    <a:pt x="59" y="16"/>
                    <a:pt x="43" y="38"/>
                    <a:pt x="27" y="64"/>
                  </a:cubicBezTo>
                  <a:lnTo>
                    <a:pt x="1" y="101"/>
                  </a:lnTo>
                  <a:lnTo>
                    <a:pt x="9348" y="7077"/>
                  </a:lnTo>
                  <a:lnTo>
                    <a:pt x="9423" y="697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1778550" y="1531178"/>
              <a:ext cx="3553714" cy="2145848"/>
            </a:xfrm>
            <a:custGeom>
              <a:avLst/>
              <a:gdLst/>
              <a:ahLst/>
              <a:cxnLst/>
              <a:rect l="l" t="t" r="r" b="b"/>
              <a:pathLst>
                <a:path w="16960" h="10241" extrusionOk="0">
                  <a:moveTo>
                    <a:pt x="2356" y="1316"/>
                  </a:moveTo>
                  <a:cubicBezTo>
                    <a:pt x="2356" y="1316"/>
                    <a:pt x="2366" y="1427"/>
                    <a:pt x="2366" y="1591"/>
                  </a:cubicBezTo>
                  <a:cubicBezTo>
                    <a:pt x="2366" y="1681"/>
                    <a:pt x="2366" y="1771"/>
                    <a:pt x="2361" y="1877"/>
                  </a:cubicBezTo>
                  <a:cubicBezTo>
                    <a:pt x="2361" y="1930"/>
                    <a:pt x="2356" y="1983"/>
                    <a:pt x="2356" y="2036"/>
                  </a:cubicBezTo>
                  <a:cubicBezTo>
                    <a:pt x="2351" y="2089"/>
                    <a:pt x="2351" y="2147"/>
                    <a:pt x="2345" y="2200"/>
                  </a:cubicBezTo>
                  <a:cubicBezTo>
                    <a:pt x="2335" y="2258"/>
                    <a:pt x="2329" y="2316"/>
                    <a:pt x="2324" y="2369"/>
                  </a:cubicBezTo>
                  <a:lnTo>
                    <a:pt x="2303" y="2528"/>
                  </a:lnTo>
                  <a:cubicBezTo>
                    <a:pt x="2287" y="2634"/>
                    <a:pt x="2271" y="2724"/>
                    <a:pt x="2255" y="2814"/>
                  </a:cubicBezTo>
                  <a:cubicBezTo>
                    <a:pt x="2223" y="2978"/>
                    <a:pt x="2192" y="3084"/>
                    <a:pt x="2192" y="3084"/>
                  </a:cubicBezTo>
                  <a:cubicBezTo>
                    <a:pt x="2192" y="3084"/>
                    <a:pt x="2176" y="2973"/>
                    <a:pt x="2176" y="2803"/>
                  </a:cubicBezTo>
                  <a:cubicBezTo>
                    <a:pt x="2176" y="2719"/>
                    <a:pt x="2176" y="2629"/>
                    <a:pt x="2186" y="2523"/>
                  </a:cubicBezTo>
                  <a:cubicBezTo>
                    <a:pt x="2186" y="2465"/>
                    <a:pt x="2192" y="2417"/>
                    <a:pt x="2192" y="2364"/>
                  </a:cubicBezTo>
                  <a:cubicBezTo>
                    <a:pt x="2197" y="2306"/>
                    <a:pt x="2197" y="2248"/>
                    <a:pt x="2202" y="2195"/>
                  </a:cubicBezTo>
                  <a:cubicBezTo>
                    <a:pt x="2208" y="2142"/>
                    <a:pt x="2218" y="2083"/>
                    <a:pt x="2223" y="2030"/>
                  </a:cubicBezTo>
                  <a:lnTo>
                    <a:pt x="2245" y="1872"/>
                  </a:lnTo>
                  <a:cubicBezTo>
                    <a:pt x="2255" y="1766"/>
                    <a:pt x="2276" y="1671"/>
                    <a:pt x="2287" y="1586"/>
                  </a:cubicBezTo>
                  <a:cubicBezTo>
                    <a:pt x="2324" y="1422"/>
                    <a:pt x="2356" y="1316"/>
                    <a:pt x="2356" y="1316"/>
                  </a:cubicBezTo>
                  <a:close/>
                  <a:moveTo>
                    <a:pt x="2504" y="1978"/>
                  </a:moveTo>
                  <a:cubicBezTo>
                    <a:pt x="2504" y="1978"/>
                    <a:pt x="2515" y="2057"/>
                    <a:pt x="2520" y="2173"/>
                  </a:cubicBezTo>
                  <a:cubicBezTo>
                    <a:pt x="2520" y="2237"/>
                    <a:pt x="2530" y="2300"/>
                    <a:pt x="2520" y="2375"/>
                  </a:cubicBezTo>
                  <a:cubicBezTo>
                    <a:pt x="2520" y="2449"/>
                    <a:pt x="2515" y="2528"/>
                    <a:pt x="2509" y="2607"/>
                  </a:cubicBezTo>
                  <a:cubicBezTo>
                    <a:pt x="2504" y="2687"/>
                    <a:pt x="2488" y="2761"/>
                    <a:pt x="2478" y="2830"/>
                  </a:cubicBezTo>
                  <a:cubicBezTo>
                    <a:pt x="2462" y="2904"/>
                    <a:pt x="2451" y="2967"/>
                    <a:pt x="2435" y="3031"/>
                  </a:cubicBezTo>
                  <a:cubicBezTo>
                    <a:pt x="2409" y="3142"/>
                    <a:pt x="2377" y="3221"/>
                    <a:pt x="2377" y="3221"/>
                  </a:cubicBezTo>
                  <a:cubicBezTo>
                    <a:pt x="2377" y="3221"/>
                    <a:pt x="2356" y="3142"/>
                    <a:pt x="2356" y="3026"/>
                  </a:cubicBezTo>
                  <a:cubicBezTo>
                    <a:pt x="2356" y="2962"/>
                    <a:pt x="2351" y="2899"/>
                    <a:pt x="2356" y="2824"/>
                  </a:cubicBezTo>
                  <a:cubicBezTo>
                    <a:pt x="2356" y="2750"/>
                    <a:pt x="2361" y="2671"/>
                    <a:pt x="2372" y="2592"/>
                  </a:cubicBezTo>
                  <a:cubicBezTo>
                    <a:pt x="2377" y="2512"/>
                    <a:pt x="2388" y="2438"/>
                    <a:pt x="2403" y="2369"/>
                  </a:cubicBezTo>
                  <a:cubicBezTo>
                    <a:pt x="2414" y="2295"/>
                    <a:pt x="2430" y="2232"/>
                    <a:pt x="2440" y="2168"/>
                  </a:cubicBezTo>
                  <a:cubicBezTo>
                    <a:pt x="2467" y="2057"/>
                    <a:pt x="2504" y="1978"/>
                    <a:pt x="2504" y="1978"/>
                  </a:cubicBezTo>
                  <a:close/>
                  <a:moveTo>
                    <a:pt x="203" y="210"/>
                  </a:moveTo>
                  <a:cubicBezTo>
                    <a:pt x="213" y="211"/>
                    <a:pt x="269" y="219"/>
                    <a:pt x="360" y="252"/>
                  </a:cubicBezTo>
                  <a:cubicBezTo>
                    <a:pt x="413" y="263"/>
                    <a:pt x="471" y="289"/>
                    <a:pt x="535" y="316"/>
                  </a:cubicBezTo>
                  <a:cubicBezTo>
                    <a:pt x="572" y="331"/>
                    <a:pt x="604" y="347"/>
                    <a:pt x="641" y="368"/>
                  </a:cubicBezTo>
                  <a:cubicBezTo>
                    <a:pt x="683" y="390"/>
                    <a:pt x="715" y="411"/>
                    <a:pt x="757" y="437"/>
                  </a:cubicBezTo>
                  <a:lnTo>
                    <a:pt x="874" y="517"/>
                  </a:lnTo>
                  <a:lnTo>
                    <a:pt x="995" y="612"/>
                  </a:lnTo>
                  <a:cubicBezTo>
                    <a:pt x="1033" y="654"/>
                    <a:pt x="1075" y="686"/>
                    <a:pt x="1112" y="728"/>
                  </a:cubicBezTo>
                  <a:cubicBezTo>
                    <a:pt x="1154" y="765"/>
                    <a:pt x="1186" y="813"/>
                    <a:pt x="1223" y="861"/>
                  </a:cubicBezTo>
                  <a:cubicBezTo>
                    <a:pt x="1260" y="903"/>
                    <a:pt x="1292" y="956"/>
                    <a:pt x="1324" y="1004"/>
                  </a:cubicBezTo>
                  <a:cubicBezTo>
                    <a:pt x="1355" y="1057"/>
                    <a:pt x="1382" y="1109"/>
                    <a:pt x="1408" y="1162"/>
                  </a:cubicBezTo>
                  <a:cubicBezTo>
                    <a:pt x="1461" y="1274"/>
                    <a:pt x="1509" y="1390"/>
                    <a:pt x="1535" y="1506"/>
                  </a:cubicBezTo>
                  <a:cubicBezTo>
                    <a:pt x="1541" y="1538"/>
                    <a:pt x="1557" y="1559"/>
                    <a:pt x="1562" y="1602"/>
                  </a:cubicBezTo>
                  <a:lnTo>
                    <a:pt x="1578" y="1686"/>
                  </a:lnTo>
                  <a:lnTo>
                    <a:pt x="1588" y="1771"/>
                  </a:lnTo>
                  <a:cubicBezTo>
                    <a:pt x="1594" y="1803"/>
                    <a:pt x="1594" y="1829"/>
                    <a:pt x="1594" y="1866"/>
                  </a:cubicBezTo>
                  <a:lnTo>
                    <a:pt x="1604" y="1956"/>
                  </a:lnTo>
                  <a:cubicBezTo>
                    <a:pt x="1604" y="1988"/>
                    <a:pt x="1604" y="2015"/>
                    <a:pt x="1594" y="2052"/>
                  </a:cubicBezTo>
                  <a:cubicBezTo>
                    <a:pt x="1594" y="2083"/>
                    <a:pt x="1588" y="2110"/>
                    <a:pt x="1588" y="2142"/>
                  </a:cubicBezTo>
                  <a:cubicBezTo>
                    <a:pt x="1583" y="2168"/>
                    <a:pt x="1583" y="2200"/>
                    <a:pt x="1578" y="2232"/>
                  </a:cubicBezTo>
                  <a:cubicBezTo>
                    <a:pt x="1567" y="2258"/>
                    <a:pt x="1567" y="2290"/>
                    <a:pt x="1562" y="2316"/>
                  </a:cubicBezTo>
                  <a:lnTo>
                    <a:pt x="1541" y="2396"/>
                  </a:lnTo>
                  <a:cubicBezTo>
                    <a:pt x="1530" y="2449"/>
                    <a:pt x="1509" y="2502"/>
                    <a:pt x="1488" y="2549"/>
                  </a:cubicBezTo>
                  <a:cubicBezTo>
                    <a:pt x="1451" y="2644"/>
                    <a:pt x="1403" y="2734"/>
                    <a:pt x="1355" y="2814"/>
                  </a:cubicBezTo>
                  <a:cubicBezTo>
                    <a:pt x="1318" y="2893"/>
                    <a:pt x="1265" y="2957"/>
                    <a:pt x="1218" y="3015"/>
                  </a:cubicBezTo>
                  <a:cubicBezTo>
                    <a:pt x="1170" y="3079"/>
                    <a:pt x="1128" y="3116"/>
                    <a:pt x="1085" y="3158"/>
                  </a:cubicBezTo>
                  <a:cubicBezTo>
                    <a:pt x="1048" y="3190"/>
                    <a:pt x="1011" y="3216"/>
                    <a:pt x="995" y="3232"/>
                  </a:cubicBezTo>
                  <a:cubicBezTo>
                    <a:pt x="974" y="3253"/>
                    <a:pt x="958" y="3259"/>
                    <a:pt x="958" y="3259"/>
                  </a:cubicBezTo>
                  <a:lnTo>
                    <a:pt x="995" y="3227"/>
                  </a:lnTo>
                  <a:cubicBezTo>
                    <a:pt x="1011" y="3206"/>
                    <a:pt x="1038" y="3174"/>
                    <a:pt x="1070" y="3137"/>
                  </a:cubicBezTo>
                  <a:cubicBezTo>
                    <a:pt x="1107" y="3094"/>
                    <a:pt x="1144" y="3041"/>
                    <a:pt x="1186" y="2983"/>
                  </a:cubicBezTo>
                  <a:cubicBezTo>
                    <a:pt x="1223" y="2925"/>
                    <a:pt x="1265" y="2851"/>
                    <a:pt x="1302" y="2772"/>
                  </a:cubicBezTo>
                  <a:cubicBezTo>
                    <a:pt x="1345" y="2692"/>
                    <a:pt x="1377" y="2607"/>
                    <a:pt x="1408" y="2507"/>
                  </a:cubicBezTo>
                  <a:cubicBezTo>
                    <a:pt x="1424" y="2459"/>
                    <a:pt x="1440" y="2406"/>
                    <a:pt x="1451" y="2364"/>
                  </a:cubicBezTo>
                  <a:cubicBezTo>
                    <a:pt x="1456" y="2332"/>
                    <a:pt x="1461" y="2306"/>
                    <a:pt x="1461" y="2285"/>
                  </a:cubicBezTo>
                  <a:cubicBezTo>
                    <a:pt x="1461" y="2258"/>
                    <a:pt x="1467" y="2232"/>
                    <a:pt x="1467" y="2205"/>
                  </a:cubicBezTo>
                  <a:cubicBezTo>
                    <a:pt x="1467" y="2179"/>
                    <a:pt x="1477" y="2152"/>
                    <a:pt x="1477" y="2126"/>
                  </a:cubicBezTo>
                  <a:lnTo>
                    <a:pt x="1477" y="2036"/>
                  </a:lnTo>
                  <a:lnTo>
                    <a:pt x="1477" y="1951"/>
                  </a:lnTo>
                  <a:lnTo>
                    <a:pt x="1467" y="1866"/>
                  </a:lnTo>
                  <a:cubicBezTo>
                    <a:pt x="1467" y="1840"/>
                    <a:pt x="1467" y="1813"/>
                    <a:pt x="1461" y="1776"/>
                  </a:cubicBezTo>
                  <a:lnTo>
                    <a:pt x="1451" y="1692"/>
                  </a:lnTo>
                  <a:lnTo>
                    <a:pt x="1435" y="1607"/>
                  </a:lnTo>
                  <a:lnTo>
                    <a:pt x="1414" y="1528"/>
                  </a:lnTo>
                  <a:cubicBezTo>
                    <a:pt x="1387" y="1416"/>
                    <a:pt x="1345" y="1311"/>
                    <a:pt x="1302" y="1205"/>
                  </a:cubicBezTo>
                  <a:cubicBezTo>
                    <a:pt x="1276" y="1152"/>
                    <a:pt x="1250" y="1104"/>
                    <a:pt x="1223" y="1051"/>
                  </a:cubicBezTo>
                  <a:cubicBezTo>
                    <a:pt x="1197" y="1004"/>
                    <a:pt x="1165" y="956"/>
                    <a:pt x="1138" y="914"/>
                  </a:cubicBezTo>
                  <a:cubicBezTo>
                    <a:pt x="1107" y="866"/>
                    <a:pt x="1070" y="824"/>
                    <a:pt x="1038" y="787"/>
                  </a:cubicBezTo>
                  <a:cubicBezTo>
                    <a:pt x="1006" y="744"/>
                    <a:pt x="974" y="707"/>
                    <a:pt x="932" y="675"/>
                  </a:cubicBezTo>
                  <a:cubicBezTo>
                    <a:pt x="895" y="638"/>
                    <a:pt x="863" y="607"/>
                    <a:pt x="826" y="575"/>
                  </a:cubicBezTo>
                  <a:cubicBezTo>
                    <a:pt x="789" y="543"/>
                    <a:pt x="757" y="517"/>
                    <a:pt x="720" y="490"/>
                  </a:cubicBezTo>
                  <a:cubicBezTo>
                    <a:pt x="688" y="464"/>
                    <a:pt x="651" y="437"/>
                    <a:pt x="614" y="416"/>
                  </a:cubicBezTo>
                  <a:cubicBezTo>
                    <a:pt x="583" y="395"/>
                    <a:pt x="551" y="368"/>
                    <a:pt x="519" y="358"/>
                  </a:cubicBezTo>
                  <a:cubicBezTo>
                    <a:pt x="456" y="321"/>
                    <a:pt x="397" y="289"/>
                    <a:pt x="350" y="268"/>
                  </a:cubicBezTo>
                  <a:cubicBezTo>
                    <a:pt x="307" y="252"/>
                    <a:pt x="265" y="231"/>
                    <a:pt x="239" y="226"/>
                  </a:cubicBezTo>
                  <a:cubicBezTo>
                    <a:pt x="218" y="213"/>
                    <a:pt x="207" y="210"/>
                    <a:pt x="203" y="210"/>
                  </a:cubicBezTo>
                  <a:close/>
                  <a:moveTo>
                    <a:pt x="1419" y="3931"/>
                  </a:moveTo>
                  <a:cubicBezTo>
                    <a:pt x="1406" y="3935"/>
                    <a:pt x="1394" y="3938"/>
                    <a:pt x="1382" y="3941"/>
                  </a:cubicBezTo>
                  <a:cubicBezTo>
                    <a:pt x="1394" y="3938"/>
                    <a:pt x="1407" y="3935"/>
                    <a:pt x="1419" y="3931"/>
                  </a:cubicBezTo>
                  <a:close/>
                  <a:moveTo>
                    <a:pt x="450" y="1"/>
                  </a:moveTo>
                  <a:cubicBezTo>
                    <a:pt x="282" y="1"/>
                    <a:pt x="124" y="62"/>
                    <a:pt x="0" y="226"/>
                  </a:cubicBezTo>
                  <a:cubicBezTo>
                    <a:pt x="0" y="226"/>
                    <a:pt x="1027" y="448"/>
                    <a:pt x="1297" y="1623"/>
                  </a:cubicBezTo>
                  <a:cubicBezTo>
                    <a:pt x="1541" y="2660"/>
                    <a:pt x="757" y="3280"/>
                    <a:pt x="757" y="3280"/>
                  </a:cubicBezTo>
                  <a:cubicBezTo>
                    <a:pt x="974" y="3449"/>
                    <a:pt x="1085" y="3613"/>
                    <a:pt x="1096" y="3809"/>
                  </a:cubicBezTo>
                  <a:lnTo>
                    <a:pt x="1160" y="3793"/>
                  </a:lnTo>
                  <a:cubicBezTo>
                    <a:pt x="1197" y="3783"/>
                    <a:pt x="1239" y="3772"/>
                    <a:pt x="1276" y="3767"/>
                  </a:cubicBezTo>
                  <a:cubicBezTo>
                    <a:pt x="1366" y="3751"/>
                    <a:pt x="1451" y="3740"/>
                    <a:pt x="1541" y="3740"/>
                  </a:cubicBezTo>
                  <a:lnTo>
                    <a:pt x="1673" y="3740"/>
                  </a:lnTo>
                  <a:cubicBezTo>
                    <a:pt x="1721" y="3740"/>
                    <a:pt x="1763" y="3745"/>
                    <a:pt x="1800" y="3751"/>
                  </a:cubicBezTo>
                  <a:lnTo>
                    <a:pt x="1922" y="3772"/>
                  </a:lnTo>
                  <a:cubicBezTo>
                    <a:pt x="1959" y="3777"/>
                    <a:pt x="1991" y="3793"/>
                    <a:pt x="2017" y="3798"/>
                  </a:cubicBezTo>
                  <a:cubicBezTo>
                    <a:pt x="2054" y="3804"/>
                    <a:pt x="2081" y="3809"/>
                    <a:pt x="2107" y="3825"/>
                  </a:cubicBezTo>
                  <a:cubicBezTo>
                    <a:pt x="2133" y="3830"/>
                    <a:pt x="2149" y="3835"/>
                    <a:pt x="2171" y="3846"/>
                  </a:cubicBezTo>
                  <a:cubicBezTo>
                    <a:pt x="2202" y="3857"/>
                    <a:pt x="2223" y="3862"/>
                    <a:pt x="2223" y="3862"/>
                  </a:cubicBezTo>
                  <a:cubicBezTo>
                    <a:pt x="2223" y="3862"/>
                    <a:pt x="2202" y="3862"/>
                    <a:pt x="2165" y="3857"/>
                  </a:cubicBezTo>
                  <a:cubicBezTo>
                    <a:pt x="2144" y="3857"/>
                    <a:pt x="2123" y="3851"/>
                    <a:pt x="2096" y="3851"/>
                  </a:cubicBezTo>
                  <a:cubicBezTo>
                    <a:pt x="2070" y="3846"/>
                    <a:pt x="2044" y="3846"/>
                    <a:pt x="2012" y="3846"/>
                  </a:cubicBezTo>
                  <a:cubicBezTo>
                    <a:pt x="1991" y="3846"/>
                    <a:pt x="1969" y="3841"/>
                    <a:pt x="1947" y="3841"/>
                  </a:cubicBezTo>
                  <a:cubicBezTo>
                    <a:pt x="1935" y="3841"/>
                    <a:pt x="1924" y="3843"/>
                    <a:pt x="1911" y="3846"/>
                  </a:cubicBezTo>
                  <a:cubicBezTo>
                    <a:pt x="1879" y="3846"/>
                    <a:pt x="1842" y="3846"/>
                    <a:pt x="1800" y="3851"/>
                  </a:cubicBezTo>
                  <a:cubicBezTo>
                    <a:pt x="1763" y="3857"/>
                    <a:pt x="1721" y="3857"/>
                    <a:pt x="1684" y="3862"/>
                  </a:cubicBezTo>
                  <a:cubicBezTo>
                    <a:pt x="1641" y="3873"/>
                    <a:pt x="1604" y="3878"/>
                    <a:pt x="1562" y="3888"/>
                  </a:cubicBezTo>
                  <a:cubicBezTo>
                    <a:pt x="1515" y="3901"/>
                    <a:pt x="1468" y="3917"/>
                    <a:pt x="1419" y="3931"/>
                  </a:cubicBezTo>
                  <a:lnTo>
                    <a:pt x="1419" y="3931"/>
                  </a:lnTo>
                  <a:cubicBezTo>
                    <a:pt x="1537" y="3901"/>
                    <a:pt x="1658" y="3886"/>
                    <a:pt x="1780" y="3886"/>
                  </a:cubicBezTo>
                  <a:cubicBezTo>
                    <a:pt x="2075" y="3886"/>
                    <a:pt x="2371" y="3976"/>
                    <a:pt x="2626" y="4169"/>
                  </a:cubicBezTo>
                  <a:lnTo>
                    <a:pt x="3589" y="4883"/>
                  </a:lnTo>
                  <a:cubicBezTo>
                    <a:pt x="3594" y="4883"/>
                    <a:pt x="3594" y="4889"/>
                    <a:pt x="3600" y="4889"/>
                  </a:cubicBezTo>
                  <a:lnTo>
                    <a:pt x="5743" y="6493"/>
                  </a:lnTo>
                  <a:lnTo>
                    <a:pt x="5743" y="6493"/>
                  </a:lnTo>
                  <a:lnTo>
                    <a:pt x="2710" y="4116"/>
                  </a:lnTo>
                  <a:lnTo>
                    <a:pt x="6347" y="6694"/>
                  </a:lnTo>
                  <a:cubicBezTo>
                    <a:pt x="6363" y="6683"/>
                    <a:pt x="6384" y="6678"/>
                    <a:pt x="6400" y="6662"/>
                  </a:cubicBezTo>
                  <a:cubicBezTo>
                    <a:pt x="6479" y="6604"/>
                    <a:pt x="6564" y="6546"/>
                    <a:pt x="6654" y="6477"/>
                  </a:cubicBezTo>
                  <a:lnTo>
                    <a:pt x="5537" y="5646"/>
                  </a:lnTo>
                  <a:cubicBezTo>
                    <a:pt x="5516" y="5649"/>
                    <a:pt x="5495" y="5650"/>
                    <a:pt x="5473" y="5650"/>
                  </a:cubicBezTo>
                  <a:cubicBezTo>
                    <a:pt x="5379" y="5650"/>
                    <a:pt x="5280" y="5622"/>
                    <a:pt x="5198" y="5566"/>
                  </a:cubicBezTo>
                  <a:lnTo>
                    <a:pt x="3224" y="4090"/>
                  </a:lnTo>
                  <a:cubicBezTo>
                    <a:pt x="3054" y="3962"/>
                    <a:pt x="3002" y="3745"/>
                    <a:pt x="3081" y="3560"/>
                  </a:cubicBezTo>
                  <a:cubicBezTo>
                    <a:pt x="2917" y="3375"/>
                    <a:pt x="3102" y="2798"/>
                    <a:pt x="3520" y="2242"/>
                  </a:cubicBezTo>
                  <a:cubicBezTo>
                    <a:pt x="3890" y="1751"/>
                    <a:pt x="4313" y="1426"/>
                    <a:pt x="4567" y="1426"/>
                  </a:cubicBezTo>
                  <a:cubicBezTo>
                    <a:pt x="4601" y="1426"/>
                    <a:pt x="4631" y="1431"/>
                    <a:pt x="4658" y="1443"/>
                  </a:cubicBezTo>
                  <a:cubicBezTo>
                    <a:pt x="4743" y="1367"/>
                    <a:pt x="4849" y="1327"/>
                    <a:pt x="4958" y="1327"/>
                  </a:cubicBezTo>
                  <a:cubicBezTo>
                    <a:pt x="5046" y="1327"/>
                    <a:pt x="5135" y="1354"/>
                    <a:pt x="5214" y="1411"/>
                  </a:cubicBezTo>
                  <a:lnTo>
                    <a:pt x="7194" y="2883"/>
                  </a:lnTo>
                  <a:cubicBezTo>
                    <a:pt x="7305" y="2962"/>
                    <a:pt x="7363" y="3089"/>
                    <a:pt x="7363" y="3216"/>
                  </a:cubicBezTo>
                  <a:lnTo>
                    <a:pt x="16790" y="10240"/>
                  </a:lnTo>
                  <a:lnTo>
                    <a:pt x="16960" y="10023"/>
                  </a:lnTo>
                  <a:lnTo>
                    <a:pt x="16758" y="9870"/>
                  </a:lnTo>
                  <a:lnTo>
                    <a:pt x="16742" y="9859"/>
                  </a:lnTo>
                  <a:lnTo>
                    <a:pt x="15716" y="9092"/>
                  </a:lnTo>
                  <a:lnTo>
                    <a:pt x="15710" y="9086"/>
                  </a:lnTo>
                  <a:cubicBezTo>
                    <a:pt x="15504" y="8933"/>
                    <a:pt x="9417" y="4391"/>
                    <a:pt x="8930" y="4031"/>
                  </a:cubicBezTo>
                  <a:cubicBezTo>
                    <a:pt x="8443" y="3666"/>
                    <a:pt x="8893" y="3507"/>
                    <a:pt x="8268" y="3041"/>
                  </a:cubicBezTo>
                  <a:lnTo>
                    <a:pt x="5013" y="617"/>
                  </a:lnTo>
                  <a:cubicBezTo>
                    <a:pt x="4935" y="557"/>
                    <a:pt x="4840" y="525"/>
                    <a:pt x="4745" y="525"/>
                  </a:cubicBezTo>
                  <a:cubicBezTo>
                    <a:pt x="4698" y="525"/>
                    <a:pt x="4651" y="533"/>
                    <a:pt x="4605" y="548"/>
                  </a:cubicBezTo>
                  <a:cubicBezTo>
                    <a:pt x="4537" y="570"/>
                    <a:pt x="4462" y="596"/>
                    <a:pt x="4372" y="623"/>
                  </a:cubicBezTo>
                  <a:cubicBezTo>
                    <a:pt x="3615" y="842"/>
                    <a:pt x="3069" y="918"/>
                    <a:pt x="2669" y="918"/>
                  </a:cubicBezTo>
                  <a:cubicBezTo>
                    <a:pt x="2016" y="918"/>
                    <a:pt x="1752" y="714"/>
                    <a:pt x="1588" y="596"/>
                  </a:cubicBezTo>
                  <a:cubicBezTo>
                    <a:pt x="1530" y="548"/>
                    <a:pt x="1488" y="511"/>
                    <a:pt x="1456" y="485"/>
                  </a:cubicBezTo>
                  <a:cubicBezTo>
                    <a:pt x="1419" y="448"/>
                    <a:pt x="1371" y="411"/>
                    <a:pt x="1313" y="368"/>
                  </a:cubicBezTo>
                  <a:cubicBezTo>
                    <a:pt x="1086" y="199"/>
                    <a:pt x="751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2685837" y="1922171"/>
              <a:ext cx="542486" cy="451548"/>
            </a:xfrm>
            <a:custGeom>
              <a:avLst/>
              <a:gdLst/>
              <a:ahLst/>
              <a:cxnLst/>
              <a:rect l="l" t="t" r="r" b="b"/>
              <a:pathLst>
                <a:path w="2589" h="2155" extrusionOk="0">
                  <a:moveTo>
                    <a:pt x="870" y="491"/>
                  </a:moveTo>
                  <a:cubicBezTo>
                    <a:pt x="878" y="491"/>
                    <a:pt x="887" y="491"/>
                    <a:pt x="895" y="493"/>
                  </a:cubicBezTo>
                  <a:cubicBezTo>
                    <a:pt x="963" y="503"/>
                    <a:pt x="1001" y="519"/>
                    <a:pt x="1001" y="519"/>
                  </a:cubicBezTo>
                  <a:cubicBezTo>
                    <a:pt x="1001" y="519"/>
                    <a:pt x="963" y="551"/>
                    <a:pt x="905" y="561"/>
                  </a:cubicBezTo>
                  <a:cubicBezTo>
                    <a:pt x="889" y="567"/>
                    <a:pt x="879" y="567"/>
                    <a:pt x="858" y="572"/>
                  </a:cubicBezTo>
                  <a:cubicBezTo>
                    <a:pt x="847" y="583"/>
                    <a:pt x="831" y="588"/>
                    <a:pt x="810" y="593"/>
                  </a:cubicBezTo>
                  <a:cubicBezTo>
                    <a:pt x="799" y="599"/>
                    <a:pt x="784" y="614"/>
                    <a:pt x="773" y="620"/>
                  </a:cubicBezTo>
                  <a:cubicBezTo>
                    <a:pt x="762" y="630"/>
                    <a:pt x="757" y="636"/>
                    <a:pt x="752" y="636"/>
                  </a:cubicBezTo>
                  <a:lnTo>
                    <a:pt x="736" y="657"/>
                  </a:lnTo>
                  <a:cubicBezTo>
                    <a:pt x="725" y="667"/>
                    <a:pt x="725" y="683"/>
                    <a:pt x="715" y="694"/>
                  </a:cubicBezTo>
                  <a:cubicBezTo>
                    <a:pt x="715" y="715"/>
                    <a:pt x="699" y="726"/>
                    <a:pt x="699" y="741"/>
                  </a:cubicBezTo>
                  <a:cubicBezTo>
                    <a:pt x="699" y="763"/>
                    <a:pt x="694" y="773"/>
                    <a:pt x="694" y="784"/>
                  </a:cubicBezTo>
                  <a:lnTo>
                    <a:pt x="694" y="831"/>
                  </a:lnTo>
                  <a:lnTo>
                    <a:pt x="694" y="906"/>
                  </a:lnTo>
                  <a:lnTo>
                    <a:pt x="694" y="937"/>
                  </a:lnTo>
                  <a:cubicBezTo>
                    <a:pt x="694" y="937"/>
                    <a:pt x="683" y="932"/>
                    <a:pt x="678" y="911"/>
                  </a:cubicBezTo>
                  <a:cubicBezTo>
                    <a:pt x="672" y="890"/>
                    <a:pt x="651" y="874"/>
                    <a:pt x="646" y="837"/>
                  </a:cubicBezTo>
                  <a:cubicBezTo>
                    <a:pt x="635" y="805"/>
                    <a:pt x="625" y="768"/>
                    <a:pt x="625" y="726"/>
                  </a:cubicBezTo>
                  <a:cubicBezTo>
                    <a:pt x="625" y="704"/>
                    <a:pt x="635" y="678"/>
                    <a:pt x="641" y="662"/>
                  </a:cubicBezTo>
                  <a:cubicBezTo>
                    <a:pt x="646" y="641"/>
                    <a:pt x="662" y="614"/>
                    <a:pt x="672" y="593"/>
                  </a:cubicBezTo>
                  <a:lnTo>
                    <a:pt x="699" y="567"/>
                  </a:lnTo>
                  <a:cubicBezTo>
                    <a:pt x="704" y="561"/>
                    <a:pt x="720" y="556"/>
                    <a:pt x="725" y="540"/>
                  </a:cubicBezTo>
                  <a:cubicBezTo>
                    <a:pt x="746" y="530"/>
                    <a:pt x="762" y="514"/>
                    <a:pt x="784" y="509"/>
                  </a:cubicBezTo>
                  <a:cubicBezTo>
                    <a:pt x="815" y="497"/>
                    <a:pt x="844" y="491"/>
                    <a:pt x="870" y="491"/>
                  </a:cubicBezTo>
                  <a:close/>
                  <a:moveTo>
                    <a:pt x="360" y="0"/>
                  </a:moveTo>
                  <a:lnTo>
                    <a:pt x="0" y="487"/>
                  </a:lnTo>
                  <a:lnTo>
                    <a:pt x="2229" y="2155"/>
                  </a:lnTo>
                  <a:lnTo>
                    <a:pt x="2345" y="1996"/>
                  </a:lnTo>
                  <a:lnTo>
                    <a:pt x="852" y="747"/>
                  </a:lnTo>
                  <a:lnTo>
                    <a:pt x="852" y="747"/>
                  </a:lnTo>
                  <a:lnTo>
                    <a:pt x="2472" y="1827"/>
                  </a:lnTo>
                  <a:lnTo>
                    <a:pt x="2588" y="166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1720928" y="2063397"/>
              <a:ext cx="157570" cy="122997"/>
            </a:xfrm>
            <a:custGeom>
              <a:avLst/>
              <a:gdLst/>
              <a:ahLst/>
              <a:cxnLst/>
              <a:rect l="l" t="t" r="r" b="b"/>
              <a:pathLst>
                <a:path w="752" h="587" extrusionOk="0">
                  <a:moveTo>
                    <a:pt x="521" y="1"/>
                  </a:moveTo>
                  <a:cubicBezTo>
                    <a:pt x="487" y="1"/>
                    <a:pt x="451" y="7"/>
                    <a:pt x="413" y="20"/>
                  </a:cubicBezTo>
                  <a:cubicBezTo>
                    <a:pt x="397" y="25"/>
                    <a:pt x="376" y="41"/>
                    <a:pt x="355" y="52"/>
                  </a:cubicBezTo>
                  <a:cubicBezTo>
                    <a:pt x="334" y="67"/>
                    <a:pt x="318" y="89"/>
                    <a:pt x="307" y="99"/>
                  </a:cubicBezTo>
                  <a:cubicBezTo>
                    <a:pt x="275" y="136"/>
                    <a:pt x="254" y="179"/>
                    <a:pt x="249" y="226"/>
                  </a:cubicBezTo>
                  <a:cubicBezTo>
                    <a:pt x="244" y="269"/>
                    <a:pt x="249" y="316"/>
                    <a:pt x="265" y="364"/>
                  </a:cubicBezTo>
                  <a:cubicBezTo>
                    <a:pt x="275" y="412"/>
                    <a:pt x="302" y="443"/>
                    <a:pt x="334" y="475"/>
                  </a:cubicBezTo>
                  <a:lnTo>
                    <a:pt x="355" y="496"/>
                  </a:lnTo>
                  <a:cubicBezTo>
                    <a:pt x="371" y="501"/>
                    <a:pt x="376" y="507"/>
                    <a:pt x="381" y="517"/>
                  </a:cubicBezTo>
                  <a:cubicBezTo>
                    <a:pt x="402" y="523"/>
                    <a:pt x="413" y="528"/>
                    <a:pt x="434" y="539"/>
                  </a:cubicBezTo>
                  <a:cubicBezTo>
                    <a:pt x="455" y="544"/>
                    <a:pt x="474" y="545"/>
                    <a:pt x="491" y="545"/>
                  </a:cubicBezTo>
                  <a:cubicBezTo>
                    <a:pt x="508" y="545"/>
                    <a:pt x="524" y="544"/>
                    <a:pt x="540" y="544"/>
                  </a:cubicBezTo>
                  <a:cubicBezTo>
                    <a:pt x="545" y="544"/>
                    <a:pt x="556" y="539"/>
                    <a:pt x="561" y="539"/>
                  </a:cubicBezTo>
                  <a:cubicBezTo>
                    <a:pt x="625" y="517"/>
                    <a:pt x="667" y="486"/>
                    <a:pt x="688" y="454"/>
                  </a:cubicBezTo>
                  <a:cubicBezTo>
                    <a:pt x="699" y="443"/>
                    <a:pt x="704" y="427"/>
                    <a:pt x="715" y="422"/>
                  </a:cubicBezTo>
                  <a:cubicBezTo>
                    <a:pt x="720" y="417"/>
                    <a:pt x="720" y="412"/>
                    <a:pt x="720" y="412"/>
                  </a:cubicBezTo>
                  <a:lnTo>
                    <a:pt x="720" y="412"/>
                  </a:lnTo>
                  <a:cubicBezTo>
                    <a:pt x="720" y="412"/>
                    <a:pt x="704" y="422"/>
                    <a:pt x="672" y="443"/>
                  </a:cubicBezTo>
                  <a:cubicBezTo>
                    <a:pt x="646" y="464"/>
                    <a:pt x="598" y="475"/>
                    <a:pt x="545" y="475"/>
                  </a:cubicBezTo>
                  <a:cubicBezTo>
                    <a:pt x="519" y="475"/>
                    <a:pt x="492" y="470"/>
                    <a:pt x="466" y="464"/>
                  </a:cubicBezTo>
                  <a:lnTo>
                    <a:pt x="429" y="443"/>
                  </a:lnTo>
                  <a:lnTo>
                    <a:pt x="413" y="433"/>
                  </a:lnTo>
                  <a:lnTo>
                    <a:pt x="397" y="412"/>
                  </a:lnTo>
                  <a:cubicBezTo>
                    <a:pt x="376" y="390"/>
                    <a:pt x="360" y="364"/>
                    <a:pt x="349" y="332"/>
                  </a:cubicBezTo>
                  <a:cubicBezTo>
                    <a:pt x="344" y="300"/>
                    <a:pt x="334" y="274"/>
                    <a:pt x="344" y="237"/>
                  </a:cubicBezTo>
                  <a:cubicBezTo>
                    <a:pt x="349" y="205"/>
                    <a:pt x="360" y="179"/>
                    <a:pt x="381" y="152"/>
                  </a:cubicBezTo>
                  <a:cubicBezTo>
                    <a:pt x="397" y="131"/>
                    <a:pt x="402" y="131"/>
                    <a:pt x="413" y="120"/>
                  </a:cubicBezTo>
                  <a:cubicBezTo>
                    <a:pt x="429" y="104"/>
                    <a:pt x="439" y="99"/>
                    <a:pt x="455" y="94"/>
                  </a:cubicBezTo>
                  <a:cubicBezTo>
                    <a:pt x="488" y="78"/>
                    <a:pt x="524" y="71"/>
                    <a:pt x="558" y="71"/>
                  </a:cubicBezTo>
                  <a:cubicBezTo>
                    <a:pt x="580" y="71"/>
                    <a:pt x="601" y="74"/>
                    <a:pt x="619" y="78"/>
                  </a:cubicBezTo>
                  <a:cubicBezTo>
                    <a:pt x="672" y="99"/>
                    <a:pt x="704" y="126"/>
                    <a:pt x="725" y="152"/>
                  </a:cubicBezTo>
                  <a:cubicBezTo>
                    <a:pt x="746" y="179"/>
                    <a:pt x="752" y="200"/>
                    <a:pt x="752" y="200"/>
                  </a:cubicBezTo>
                  <a:cubicBezTo>
                    <a:pt x="752" y="200"/>
                    <a:pt x="752" y="179"/>
                    <a:pt x="741" y="147"/>
                  </a:cubicBezTo>
                  <a:cubicBezTo>
                    <a:pt x="725" y="110"/>
                    <a:pt x="699" y="67"/>
                    <a:pt x="641" y="30"/>
                  </a:cubicBezTo>
                  <a:cubicBezTo>
                    <a:pt x="610" y="12"/>
                    <a:pt x="568" y="1"/>
                    <a:pt x="521" y="1"/>
                  </a:cubicBezTo>
                  <a:close/>
                  <a:moveTo>
                    <a:pt x="381" y="517"/>
                  </a:moveTo>
                  <a:cubicBezTo>
                    <a:pt x="249" y="517"/>
                    <a:pt x="122" y="544"/>
                    <a:pt x="0" y="586"/>
                  </a:cubicBezTo>
                  <a:cubicBezTo>
                    <a:pt x="132" y="544"/>
                    <a:pt x="254" y="517"/>
                    <a:pt x="381" y="5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332339" y="1329815"/>
              <a:ext cx="5068652" cy="2564289"/>
            </a:xfrm>
            <a:custGeom>
              <a:avLst/>
              <a:gdLst/>
              <a:ahLst/>
              <a:cxnLst/>
              <a:rect l="l" t="t" r="r" b="b"/>
              <a:pathLst>
                <a:path w="24190" h="12238" extrusionOk="0">
                  <a:moveTo>
                    <a:pt x="9682" y="278"/>
                  </a:moveTo>
                  <a:cubicBezTo>
                    <a:pt x="9738" y="278"/>
                    <a:pt x="9823" y="320"/>
                    <a:pt x="9935" y="403"/>
                  </a:cubicBezTo>
                  <a:cubicBezTo>
                    <a:pt x="10279" y="663"/>
                    <a:pt x="10099" y="901"/>
                    <a:pt x="10359" y="1091"/>
                  </a:cubicBezTo>
                  <a:cubicBezTo>
                    <a:pt x="10486" y="1189"/>
                    <a:pt x="10561" y="1198"/>
                    <a:pt x="10625" y="1198"/>
                  </a:cubicBezTo>
                  <a:cubicBezTo>
                    <a:pt x="10640" y="1198"/>
                    <a:pt x="10655" y="1198"/>
                    <a:pt x="10669" y="1198"/>
                  </a:cubicBezTo>
                  <a:cubicBezTo>
                    <a:pt x="10716" y="1198"/>
                    <a:pt x="10762" y="1203"/>
                    <a:pt x="10825" y="1250"/>
                  </a:cubicBezTo>
                  <a:cubicBezTo>
                    <a:pt x="10851" y="1271"/>
                    <a:pt x="10899" y="1303"/>
                    <a:pt x="10946" y="1340"/>
                  </a:cubicBezTo>
                  <a:cubicBezTo>
                    <a:pt x="10703" y="1419"/>
                    <a:pt x="10295" y="1525"/>
                    <a:pt x="9861" y="1541"/>
                  </a:cubicBezTo>
                  <a:cubicBezTo>
                    <a:pt x="9861" y="1541"/>
                    <a:pt x="9861" y="1536"/>
                    <a:pt x="9867" y="1536"/>
                  </a:cubicBezTo>
                  <a:cubicBezTo>
                    <a:pt x="9888" y="1504"/>
                    <a:pt x="9898" y="1472"/>
                    <a:pt x="9919" y="1430"/>
                  </a:cubicBezTo>
                  <a:cubicBezTo>
                    <a:pt x="9935" y="1393"/>
                    <a:pt x="9946" y="1351"/>
                    <a:pt x="9951" y="1314"/>
                  </a:cubicBezTo>
                  <a:cubicBezTo>
                    <a:pt x="9967" y="1271"/>
                    <a:pt x="9967" y="1224"/>
                    <a:pt x="9967" y="1187"/>
                  </a:cubicBezTo>
                  <a:cubicBezTo>
                    <a:pt x="9967" y="1144"/>
                    <a:pt x="9962" y="1102"/>
                    <a:pt x="9951" y="1060"/>
                  </a:cubicBezTo>
                  <a:cubicBezTo>
                    <a:pt x="9941" y="1022"/>
                    <a:pt x="9935" y="980"/>
                    <a:pt x="9919" y="948"/>
                  </a:cubicBezTo>
                  <a:cubicBezTo>
                    <a:pt x="9909" y="917"/>
                    <a:pt x="9893" y="880"/>
                    <a:pt x="9872" y="848"/>
                  </a:cubicBezTo>
                  <a:cubicBezTo>
                    <a:pt x="9856" y="821"/>
                    <a:pt x="9840" y="795"/>
                    <a:pt x="9829" y="768"/>
                  </a:cubicBezTo>
                  <a:cubicBezTo>
                    <a:pt x="9819" y="758"/>
                    <a:pt x="9814" y="742"/>
                    <a:pt x="9808" y="737"/>
                  </a:cubicBezTo>
                  <a:cubicBezTo>
                    <a:pt x="9803" y="721"/>
                    <a:pt x="9792" y="715"/>
                    <a:pt x="9782" y="710"/>
                  </a:cubicBezTo>
                  <a:cubicBezTo>
                    <a:pt x="9766" y="689"/>
                    <a:pt x="9755" y="678"/>
                    <a:pt x="9739" y="663"/>
                  </a:cubicBezTo>
                  <a:cubicBezTo>
                    <a:pt x="9724" y="636"/>
                    <a:pt x="9708" y="625"/>
                    <a:pt x="9708" y="625"/>
                  </a:cubicBezTo>
                  <a:lnTo>
                    <a:pt x="9708" y="625"/>
                  </a:lnTo>
                  <a:cubicBezTo>
                    <a:pt x="9708" y="625"/>
                    <a:pt x="9713" y="641"/>
                    <a:pt x="9729" y="668"/>
                  </a:cubicBezTo>
                  <a:cubicBezTo>
                    <a:pt x="9734" y="684"/>
                    <a:pt x="9739" y="705"/>
                    <a:pt x="9755" y="721"/>
                  </a:cubicBezTo>
                  <a:cubicBezTo>
                    <a:pt x="9761" y="737"/>
                    <a:pt x="9766" y="742"/>
                    <a:pt x="9766" y="758"/>
                  </a:cubicBezTo>
                  <a:cubicBezTo>
                    <a:pt x="9777" y="768"/>
                    <a:pt x="9777" y="784"/>
                    <a:pt x="9782" y="795"/>
                  </a:cubicBezTo>
                  <a:cubicBezTo>
                    <a:pt x="9787" y="821"/>
                    <a:pt x="9803" y="848"/>
                    <a:pt x="9808" y="880"/>
                  </a:cubicBezTo>
                  <a:lnTo>
                    <a:pt x="9829" y="980"/>
                  </a:lnTo>
                  <a:cubicBezTo>
                    <a:pt x="9835" y="1012"/>
                    <a:pt x="9829" y="1049"/>
                    <a:pt x="9835" y="1081"/>
                  </a:cubicBezTo>
                  <a:cubicBezTo>
                    <a:pt x="9829" y="1112"/>
                    <a:pt x="9829" y="1144"/>
                    <a:pt x="9819" y="1181"/>
                  </a:cubicBezTo>
                  <a:cubicBezTo>
                    <a:pt x="9808" y="1213"/>
                    <a:pt x="9803" y="1245"/>
                    <a:pt x="9787" y="1271"/>
                  </a:cubicBezTo>
                  <a:cubicBezTo>
                    <a:pt x="9777" y="1303"/>
                    <a:pt x="9761" y="1329"/>
                    <a:pt x="9739" y="1351"/>
                  </a:cubicBezTo>
                  <a:cubicBezTo>
                    <a:pt x="9739" y="1356"/>
                    <a:pt x="9734" y="1356"/>
                    <a:pt x="9734" y="1356"/>
                  </a:cubicBezTo>
                  <a:cubicBezTo>
                    <a:pt x="9808" y="1192"/>
                    <a:pt x="9808" y="1001"/>
                    <a:pt x="9734" y="816"/>
                  </a:cubicBezTo>
                  <a:cubicBezTo>
                    <a:pt x="9577" y="456"/>
                    <a:pt x="9567" y="278"/>
                    <a:pt x="9682" y="278"/>
                  </a:cubicBezTo>
                  <a:close/>
                  <a:moveTo>
                    <a:pt x="6590" y="1662"/>
                  </a:moveTo>
                  <a:cubicBezTo>
                    <a:pt x="6614" y="1662"/>
                    <a:pt x="6630" y="1721"/>
                    <a:pt x="6669" y="1753"/>
                  </a:cubicBezTo>
                  <a:cubicBezTo>
                    <a:pt x="6733" y="1795"/>
                    <a:pt x="6818" y="1774"/>
                    <a:pt x="6770" y="1832"/>
                  </a:cubicBezTo>
                  <a:cubicBezTo>
                    <a:pt x="6749" y="1869"/>
                    <a:pt x="6710" y="1886"/>
                    <a:pt x="6671" y="1886"/>
                  </a:cubicBezTo>
                  <a:cubicBezTo>
                    <a:pt x="6642" y="1886"/>
                    <a:pt x="6613" y="1877"/>
                    <a:pt x="6590" y="1859"/>
                  </a:cubicBezTo>
                  <a:cubicBezTo>
                    <a:pt x="6532" y="1822"/>
                    <a:pt x="6527" y="1737"/>
                    <a:pt x="6564" y="1684"/>
                  </a:cubicBezTo>
                  <a:cubicBezTo>
                    <a:pt x="6574" y="1668"/>
                    <a:pt x="6583" y="1662"/>
                    <a:pt x="6590" y="1662"/>
                  </a:cubicBezTo>
                  <a:close/>
                  <a:moveTo>
                    <a:pt x="6651" y="1477"/>
                  </a:moveTo>
                  <a:cubicBezTo>
                    <a:pt x="6697" y="1477"/>
                    <a:pt x="6741" y="1491"/>
                    <a:pt x="6775" y="1509"/>
                  </a:cubicBezTo>
                  <a:cubicBezTo>
                    <a:pt x="6839" y="1541"/>
                    <a:pt x="6865" y="1589"/>
                    <a:pt x="6876" y="1621"/>
                  </a:cubicBezTo>
                  <a:cubicBezTo>
                    <a:pt x="6892" y="1652"/>
                    <a:pt x="6892" y="1674"/>
                    <a:pt x="6892" y="1674"/>
                  </a:cubicBezTo>
                  <a:cubicBezTo>
                    <a:pt x="6892" y="1674"/>
                    <a:pt x="6881" y="1652"/>
                    <a:pt x="6865" y="1631"/>
                  </a:cubicBezTo>
                  <a:cubicBezTo>
                    <a:pt x="6844" y="1605"/>
                    <a:pt x="6802" y="1568"/>
                    <a:pt x="6759" y="1557"/>
                  </a:cubicBezTo>
                  <a:cubicBezTo>
                    <a:pt x="6738" y="1548"/>
                    <a:pt x="6712" y="1542"/>
                    <a:pt x="6686" y="1542"/>
                  </a:cubicBezTo>
                  <a:cubicBezTo>
                    <a:pt x="6653" y="1542"/>
                    <a:pt x="6619" y="1550"/>
                    <a:pt x="6590" y="1568"/>
                  </a:cubicBezTo>
                  <a:cubicBezTo>
                    <a:pt x="6579" y="1573"/>
                    <a:pt x="6564" y="1584"/>
                    <a:pt x="6553" y="1594"/>
                  </a:cubicBezTo>
                  <a:lnTo>
                    <a:pt x="6521" y="1631"/>
                  </a:lnTo>
                  <a:cubicBezTo>
                    <a:pt x="6500" y="1658"/>
                    <a:pt x="6484" y="1684"/>
                    <a:pt x="6479" y="1716"/>
                  </a:cubicBezTo>
                  <a:cubicBezTo>
                    <a:pt x="6474" y="1748"/>
                    <a:pt x="6474" y="1779"/>
                    <a:pt x="6484" y="1806"/>
                  </a:cubicBezTo>
                  <a:cubicBezTo>
                    <a:pt x="6495" y="1832"/>
                    <a:pt x="6511" y="1869"/>
                    <a:pt x="6532" y="1885"/>
                  </a:cubicBezTo>
                  <a:lnTo>
                    <a:pt x="6553" y="1906"/>
                  </a:lnTo>
                  <a:lnTo>
                    <a:pt x="6564" y="1922"/>
                  </a:lnTo>
                  <a:lnTo>
                    <a:pt x="6606" y="1938"/>
                  </a:lnTo>
                  <a:cubicBezTo>
                    <a:pt x="6632" y="1954"/>
                    <a:pt x="6659" y="1954"/>
                    <a:pt x="6685" y="1954"/>
                  </a:cubicBezTo>
                  <a:cubicBezTo>
                    <a:pt x="6738" y="1954"/>
                    <a:pt x="6781" y="1933"/>
                    <a:pt x="6807" y="1922"/>
                  </a:cubicBezTo>
                  <a:cubicBezTo>
                    <a:pt x="6839" y="1901"/>
                    <a:pt x="6855" y="1885"/>
                    <a:pt x="6855" y="1885"/>
                  </a:cubicBezTo>
                  <a:lnTo>
                    <a:pt x="6855" y="1885"/>
                  </a:lnTo>
                  <a:cubicBezTo>
                    <a:pt x="6855" y="1885"/>
                    <a:pt x="6855" y="1896"/>
                    <a:pt x="6849" y="1901"/>
                  </a:cubicBezTo>
                  <a:cubicBezTo>
                    <a:pt x="6844" y="1906"/>
                    <a:pt x="6839" y="1922"/>
                    <a:pt x="6823" y="1933"/>
                  </a:cubicBezTo>
                  <a:cubicBezTo>
                    <a:pt x="6797" y="1959"/>
                    <a:pt x="6754" y="1991"/>
                    <a:pt x="6691" y="2007"/>
                  </a:cubicBezTo>
                  <a:cubicBezTo>
                    <a:pt x="6677" y="2009"/>
                    <a:pt x="6663" y="2010"/>
                    <a:pt x="6649" y="2010"/>
                  </a:cubicBezTo>
                  <a:cubicBezTo>
                    <a:pt x="6628" y="2010"/>
                    <a:pt x="6606" y="2008"/>
                    <a:pt x="6585" y="2002"/>
                  </a:cubicBezTo>
                  <a:cubicBezTo>
                    <a:pt x="6564" y="1991"/>
                    <a:pt x="6542" y="1986"/>
                    <a:pt x="6532" y="1981"/>
                  </a:cubicBezTo>
                  <a:cubicBezTo>
                    <a:pt x="6527" y="1970"/>
                    <a:pt x="6511" y="1970"/>
                    <a:pt x="6505" y="1959"/>
                  </a:cubicBezTo>
                  <a:lnTo>
                    <a:pt x="6484" y="1938"/>
                  </a:lnTo>
                  <a:cubicBezTo>
                    <a:pt x="6452" y="1906"/>
                    <a:pt x="6426" y="1875"/>
                    <a:pt x="6410" y="1827"/>
                  </a:cubicBezTo>
                  <a:cubicBezTo>
                    <a:pt x="6400" y="1779"/>
                    <a:pt x="6394" y="1732"/>
                    <a:pt x="6400" y="1689"/>
                  </a:cubicBezTo>
                  <a:cubicBezTo>
                    <a:pt x="6405" y="1642"/>
                    <a:pt x="6426" y="1594"/>
                    <a:pt x="6458" y="1562"/>
                  </a:cubicBezTo>
                  <a:cubicBezTo>
                    <a:pt x="6452" y="1562"/>
                    <a:pt x="6474" y="1541"/>
                    <a:pt x="6495" y="1531"/>
                  </a:cubicBezTo>
                  <a:cubicBezTo>
                    <a:pt x="6511" y="1515"/>
                    <a:pt x="6532" y="1504"/>
                    <a:pt x="6553" y="1499"/>
                  </a:cubicBezTo>
                  <a:cubicBezTo>
                    <a:pt x="6585" y="1484"/>
                    <a:pt x="6619" y="1477"/>
                    <a:pt x="6651" y="1477"/>
                  </a:cubicBezTo>
                  <a:close/>
                  <a:moveTo>
                    <a:pt x="11354" y="2531"/>
                  </a:moveTo>
                  <a:cubicBezTo>
                    <a:pt x="11354" y="2531"/>
                    <a:pt x="11317" y="2621"/>
                    <a:pt x="11243" y="2748"/>
                  </a:cubicBezTo>
                  <a:cubicBezTo>
                    <a:pt x="11211" y="2812"/>
                    <a:pt x="11163" y="2886"/>
                    <a:pt x="11110" y="2960"/>
                  </a:cubicBezTo>
                  <a:cubicBezTo>
                    <a:pt x="11063" y="3029"/>
                    <a:pt x="11005" y="3113"/>
                    <a:pt x="10946" y="3193"/>
                  </a:cubicBezTo>
                  <a:cubicBezTo>
                    <a:pt x="10888" y="3267"/>
                    <a:pt x="10825" y="3341"/>
                    <a:pt x="10766" y="3415"/>
                  </a:cubicBezTo>
                  <a:cubicBezTo>
                    <a:pt x="10708" y="3489"/>
                    <a:pt x="10655" y="3547"/>
                    <a:pt x="10602" y="3600"/>
                  </a:cubicBezTo>
                  <a:cubicBezTo>
                    <a:pt x="10502" y="3706"/>
                    <a:pt x="10422" y="3775"/>
                    <a:pt x="10422" y="3775"/>
                  </a:cubicBezTo>
                  <a:cubicBezTo>
                    <a:pt x="10422" y="3775"/>
                    <a:pt x="10465" y="3680"/>
                    <a:pt x="10533" y="3553"/>
                  </a:cubicBezTo>
                  <a:cubicBezTo>
                    <a:pt x="10571" y="3489"/>
                    <a:pt x="10613" y="3415"/>
                    <a:pt x="10666" y="3341"/>
                  </a:cubicBezTo>
                  <a:cubicBezTo>
                    <a:pt x="10719" y="3272"/>
                    <a:pt x="10772" y="3193"/>
                    <a:pt x="10835" y="3113"/>
                  </a:cubicBezTo>
                  <a:cubicBezTo>
                    <a:pt x="10893" y="3034"/>
                    <a:pt x="10952" y="2960"/>
                    <a:pt x="11010" y="2886"/>
                  </a:cubicBezTo>
                  <a:cubicBezTo>
                    <a:pt x="11068" y="2812"/>
                    <a:pt x="11121" y="2753"/>
                    <a:pt x="11174" y="2700"/>
                  </a:cubicBezTo>
                  <a:cubicBezTo>
                    <a:pt x="11274" y="2595"/>
                    <a:pt x="11354" y="2531"/>
                    <a:pt x="11354" y="2531"/>
                  </a:cubicBezTo>
                  <a:close/>
                  <a:moveTo>
                    <a:pt x="7087" y="3686"/>
                  </a:moveTo>
                  <a:cubicBezTo>
                    <a:pt x="7111" y="3686"/>
                    <a:pt x="7127" y="3744"/>
                    <a:pt x="7167" y="3780"/>
                  </a:cubicBezTo>
                  <a:cubicBezTo>
                    <a:pt x="7225" y="3817"/>
                    <a:pt x="7315" y="3801"/>
                    <a:pt x="7268" y="3860"/>
                  </a:cubicBezTo>
                  <a:cubicBezTo>
                    <a:pt x="7243" y="3894"/>
                    <a:pt x="7204" y="3910"/>
                    <a:pt x="7165" y="3910"/>
                  </a:cubicBezTo>
                  <a:cubicBezTo>
                    <a:pt x="7137" y="3910"/>
                    <a:pt x="7110" y="3901"/>
                    <a:pt x="7088" y="3886"/>
                  </a:cubicBezTo>
                  <a:cubicBezTo>
                    <a:pt x="7029" y="3844"/>
                    <a:pt x="7024" y="3759"/>
                    <a:pt x="7061" y="3706"/>
                  </a:cubicBezTo>
                  <a:cubicBezTo>
                    <a:pt x="7071" y="3692"/>
                    <a:pt x="7080" y="3686"/>
                    <a:pt x="7087" y="3686"/>
                  </a:cubicBezTo>
                  <a:close/>
                  <a:moveTo>
                    <a:pt x="12540" y="3029"/>
                  </a:moveTo>
                  <a:lnTo>
                    <a:pt x="13937" y="4077"/>
                  </a:lnTo>
                  <a:cubicBezTo>
                    <a:pt x="13995" y="4124"/>
                    <a:pt x="14016" y="4198"/>
                    <a:pt x="13990" y="4262"/>
                  </a:cubicBezTo>
                  <a:lnTo>
                    <a:pt x="12540" y="3029"/>
                  </a:lnTo>
                  <a:close/>
                  <a:moveTo>
                    <a:pt x="998" y="4353"/>
                  </a:moveTo>
                  <a:cubicBezTo>
                    <a:pt x="1021" y="4353"/>
                    <a:pt x="1040" y="4411"/>
                    <a:pt x="1080" y="4447"/>
                  </a:cubicBezTo>
                  <a:cubicBezTo>
                    <a:pt x="1138" y="4479"/>
                    <a:pt x="1228" y="4468"/>
                    <a:pt x="1181" y="4527"/>
                  </a:cubicBezTo>
                  <a:cubicBezTo>
                    <a:pt x="1155" y="4561"/>
                    <a:pt x="1116" y="4579"/>
                    <a:pt x="1076" y="4579"/>
                  </a:cubicBezTo>
                  <a:cubicBezTo>
                    <a:pt x="1049" y="4579"/>
                    <a:pt x="1022" y="4570"/>
                    <a:pt x="1001" y="4553"/>
                  </a:cubicBezTo>
                  <a:cubicBezTo>
                    <a:pt x="942" y="4516"/>
                    <a:pt x="937" y="4426"/>
                    <a:pt x="974" y="4373"/>
                  </a:cubicBezTo>
                  <a:cubicBezTo>
                    <a:pt x="983" y="4359"/>
                    <a:pt x="991" y="4353"/>
                    <a:pt x="998" y="4353"/>
                  </a:cubicBezTo>
                  <a:close/>
                  <a:moveTo>
                    <a:pt x="1069" y="4163"/>
                  </a:moveTo>
                  <a:cubicBezTo>
                    <a:pt x="1114" y="4163"/>
                    <a:pt x="1157" y="4175"/>
                    <a:pt x="1191" y="4193"/>
                  </a:cubicBezTo>
                  <a:cubicBezTo>
                    <a:pt x="1255" y="4230"/>
                    <a:pt x="1281" y="4272"/>
                    <a:pt x="1292" y="4309"/>
                  </a:cubicBezTo>
                  <a:cubicBezTo>
                    <a:pt x="1308" y="4341"/>
                    <a:pt x="1308" y="4362"/>
                    <a:pt x="1308" y="4362"/>
                  </a:cubicBezTo>
                  <a:cubicBezTo>
                    <a:pt x="1308" y="4362"/>
                    <a:pt x="1286" y="4352"/>
                    <a:pt x="1265" y="4331"/>
                  </a:cubicBezTo>
                  <a:cubicBezTo>
                    <a:pt x="1244" y="4304"/>
                    <a:pt x="1207" y="4267"/>
                    <a:pt x="1159" y="4257"/>
                  </a:cubicBezTo>
                  <a:cubicBezTo>
                    <a:pt x="1138" y="4247"/>
                    <a:pt x="1113" y="4242"/>
                    <a:pt x="1088" y="4242"/>
                  </a:cubicBezTo>
                  <a:cubicBezTo>
                    <a:pt x="1057" y="4242"/>
                    <a:pt x="1024" y="4250"/>
                    <a:pt x="995" y="4267"/>
                  </a:cubicBezTo>
                  <a:cubicBezTo>
                    <a:pt x="979" y="4278"/>
                    <a:pt x="969" y="4283"/>
                    <a:pt x="953" y="4294"/>
                  </a:cubicBezTo>
                  <a:lnTo>
                    <a:pt x="921" y="4331"/>
                  </a:lnTo>
                  <a:cubicBezTo>
                    <a:pt x="900" y="4357"/>
                    <a:pt x="889" y="4384"/>
                    <a:pt x="884" y="4415"/>
                  </a:cubicBezTo>
                  <a:cubicBezTo>
                    <a:pt x="874" y="4447"/>
                    <a:pt x="874" y="4479"/>
                    <a:pt x="889" y="4505"/>
                  </a:cubicBezTo>
                  <a:cubicBezTo>
                    <a:pt x="895" y="4532"/>
                    <a:pt x="916" y="4569"/>
                    <a:pt x="937" y="4585"/>
                  </a:cubicBezTo>
                  <a:lnTo>
                    <a:pt x="953" y="4606"/>
                  </a:lnTo>
                  <a:lnTo>
                    <a:pt x="969" y="4622"/>
                  </a:lnTo>
                  <a:lnTo>
                    <a:pt x="1006" y="4638"/>
                  </a:lnTo>
                  <a:cubicBezTo>
                    <a:pt x="1032" y="4654"/>
                    <a:pt x="1059" y="4654"/>
                    <a:pt x="1085" y="4654"/>
                  </a:cubicBezTo>
                  <a:cubicBezTo>
                    <a:pt x="1138" y="4654"/>
                    <a:pt x="1186" y="4632"/>
                    <a:pt x="1212" y="4622"/>
                  </a:cubicBezTo>
                  <a:cubicBezTo>
                    <a:pt x="1239" y="4601"/>
                    <a:pt x="1260" y="4585"/>
                    <a:pt x="1260" y="4585"/>
                  </a:cubicBezTo>
                  <a:lnTo>
                    <a:pt x="1260" y="4585"/>
                  </a:lnTo>
                  <a:cubicBezTo>
                    <a:pt x="1260" y="4585"/>
                    <a:pt x="1260" y="4595"/>
                    <a:pt x="1255" y="4601"/>
                  </a:cubicBezTo>
                  <a:cubicBezTo>
                    <a:pt x="1244" y="4606"/>
                    <a:pt x="1239" y="4622"/>
                    <a:pt x="1228" y="4632"/>
                  </a:cubicBezTo>
                  <a:cubicBezTo>
                    <a:pt x="1202" y="4659"/>
                    <a:pt x="1159" y="4691"/>
                    <a:pt x="1096" y="4706"/>
                  </a:cubicBezTo>
                  <a:cubicBezTo>
                    <a:pt x="1080" y="4709"/>
                    <a:pt x="1066" y="4710"/>
                    <a:pt x="1052" y="4710"/>
                  </a:cubicBezTo>
                  <a:cubicBezTo>
                    <a:pt x="1032" y="4710"/>
                    <a:pt x="1012" y="4707"/>
                    <a:pt x="990" y="4701"/>
                  </a:cubicBezTo>
                  <a:cubicBezTo>
                    <a:pt x="969" y="4691"/>
                    <a:pt x="948" y="4685"/>
                    <a:pt x="937" y="4680"/>
                  </a:cubicBezTo>
                  <a:cubicBezTo>
                    <a:pt x="926" y="4675"/>
                    <a:pt x="916" y="4675"/>
                    <a:pt x="911" y="4659"/>
                  </a:cubicBezTo>
                  <a:lnTo>
                    <a:pt x="889" y="4638"/>
                  </a:lnTo>
                  <a:cubicBezTo>
                    <a:pt x="858" y="4606"/>
                    <a:pt x="831" y="4574"/>
                    <a:pt x="815" y="4527"/>
                  </a:cubicBezTo>
                  <a:cubicBezTo>
                    <a:pt x="805" y="4479"/>
                    <a:pt x="794" y="4431"/>
                    <a:pt x="805" y="4389"/>
                  </a:cubicBezTo>
                  <a:cubicBezTo>
                    <a:pt x="810" y="4341"/>
                    <a:pt x="831" y="4294"/>
                    <a:pt x="863" y="4262"/>
                  </a:cubicBezTo>
                  <a:lnTo>
                    <a:pt x="911" y="4214"/>
                  </a:lnTo>
                  <a:cubicBezTo>
                    <a:pt x="926" y="4204"/>
                    <a:pt x="948" y="4188"/>
                    <a:pt x="969" y="4182"/>
                  </a:cubicBezTo>
                  <a:cubicBezTo>
                    <a:pt x="1002" y="4169"/>
                    <a:pt x="1036" y="4163"/>
                    <a:pt x="1069" y="4163"/>
                  </a:cubicBezTo>
                  <a:close/>
                  <a:moveTo>
                    <a:pt x="11592" y="2827"/>
                  </a:moveTo>
                  <a:lnTo>
                    <a:pt x="13820" y="4495"/>
                  </a:lnTo>
                  <a:lnTo>
                    <a:pt x="13699" y="4659"/>
                  </a:lnTo>
                  <a:lnTo>
                    <a:pt x="12079" y="3579"/>
                  </a:lnTo>
                  <a:lnTo>
                    <a:pt x="13577" y="4823"/>
                  </a:lnTo>
                  <a:lnTo>
                    <a:pt x="13461" y="4982"/>
                  </a:lnTo>
                  <a:lnTo>
                    <a:pt x="11232" y="3314"/>
                  </a:lnTo>
                  <a:lnTo>
                    <a:pt x="11592" y="2827"/>
                  </a:lnTo>
                  <a:close/>
                  <a:moveTo>
                    <a:pt x="10872" y="3791"/>
                  </a:moveTo>
                  <a:lnTo>
                    <a:pt x="13101" y="5458"/>
                  </a:lnTo>
                  <a:lnTo>
                    <a:pt x="13005" y="5590"/>
                  </a:lnTo>
                  <a:lnTo>
                    <a:pt x="10772" y="3923"/>
                  </a:lnTo>
                  <a:lnTo>
                    <a:pt x="10872" y="3791"/>
                  </a:lnTo>
                  <a:close/>
                  <a:moveTo>
                    <a:pt x="10872" y="4744"/>
                  </a:moveTo>
                  <a:cubicBezTo>
                    <a:pt x="10872" y="4744"/>
                    <a:pt x="10872" y="4765"/>
                    <a:pt x="10883" y="4791"/>
                  </a:cubicBezTo>
                  <a:cubicBezTo>
                    <a:pt x="10893" y="4807"/>
                    <a:pt x="10899" y="4823"/>
                    <a:pt x="10909" y="4844"/>
                  </a:cubicBezTo>
                  <a:cubicBezTo>
                    <a:pt x="10925" y="4865"/>
                    <a:pt x="10930" y="4886"/>
                    <a:pt x="10952" y="4913"/>
                  </a:cubicBezTo>
                  <a:cubicBezTo>
                    <a:pt x="10962" y="4939"/>
                    <a:pt x="10983" y="4955"/>
                    <a:pt x="11005" y="4982"/>
                  </a:cubicBezTo>
                  <a:cubicBezTo>
                    <a:pt x="11026" y="5008"/>
                    <a:pt x="11042" y="5035"/>
                    <a:pt x="11068" y="5061"/>
                  </a:cubicBezTo>
                  <a:cubicBezTo>
                    <a:pt x="11116" y="5114"/>
                    <a:pt x="11169" y="5167"/>
                    <a:pt x="11222" y="5220"/>
                  </a:cubicBezTo>
                  <a:cubicBezTo>
                    <a:pt x="11248" y="5246"/>
                    <a:pt x="11274" y="5273"/>
                    <a:pt x="11306" y="5294"/>
                  </a:cubicBezTo>
                  <a:cubicBezTo>
                    <a:pt x="11333" y="5320"/>
                    <a:pt x="11364" y="5342"/>
                    <a:pt x="11396" y="5368"/>
                  </a:cubicBezTo>
                  <a:cubicBezTo>
                    <a:pt x="11449" y="5410"/>
                    <a:pt x="11502" y="5453"/>
                    <a:pt x="11550" y="5485"/>
                  </a:cubicBezTo>
                  <a:cubicBezTo>
                    <a:pt x="11634" y="5559"/>
                    <a:pt x="11693" y="5601"/>
                    <a:pt x="11693" y="5601"/>
                  </a:cubicBezTo>
                  <a:cubicBezTo>
                    <a:pt x="11693" y="5601"/>
                    <a:pt x="11629" y="5559"/>
                    <a:pt x="11534" y="5495"/>
                  </a:cubicBezTo>
                  <a:cubicBezTo>
                    <a:pt x="11486" y="5458"/>
                    <a:pt x="11433" y="5421"/>
                    <a:pt x="11375" y="5379"/>
                  </a:cubicBezTo>
                  <a:cubicBezTo>
                    <a:pt x="11349" y="5363"/>
                    <a:pt x="11317" y="5336"/>
                    <a:pt x="11290" y="5315"/>
                  </a:cubicBezTo>
                  <a:cubicBezTo>
                    <a:pt x="11259" y="5294"/>
                    <a:pt x="11232" y="5268"/>
                    <a:pt x="11206" y="5241"/>
                  </a:cubicBezTo>
                  <a:cubicBezTo>
                    <a:pt x="11142" y="5193"/>
                    <a:pt x="11089" y="5141"/>
                    <a:pt x="11036" y="5088"/>
                  </a:cubicBezTo>
                  <a:cubicBezTo>
                    <a:pt x="11010" y="5061"/>
                    <a:pt x="10994" y="5035"/>
                    <a:pt x="10967" y="5008"/>
                  </a:cubicBezTo>
                  <a:cubicBezTo>
                    <a:pt x="10946" y="4982"/>
                    <a:pt x="10925" y="4955"/>
                    <a:pt x="10909" y="4929"/>
                  </a:cubicBezTo>
                  <a:cubicBezTo>
                    <a:pt x="10899" y="4902"/>
                    <a:pt x="10888" y="4886"/>
                    <a:pt x="10872" y="4860"/>
                  </a:cubicBezTo>
                  <a:cubicBezTo>
                    <a:pt x="10867" y="4839"/>
                    <a:pt x="10856" y="4812"/>
                    <a:pt x="10856" y="4796"/>
                  </a:cubicBezTo>
                  <a:cubicBezTo>
                    <a:pt x="10856" y="4759"/>
                    <a:pt x="10872" y="4744"/>
                    <a:pt x="10872" y="4744"/>
                  </a:cubicBezTo>
                  <a:close/>
                  <a:moveTo>
                    <a:pt x="11126" y="4897"/>
                  </a:moveTo>
                  <a:lnTo>
                    <a:pt x="12704" y="5987"/>
                  </a:lnTo>
                  <a:lnTo>
                    <a:pt x="12619" y="6104"/>
                  </a:lnTo>
                  <a:lnTo>
                    <a:pt x="11126" y="4897"/>
                  </a:lnTo>
                  <a:close/>
                  <a:moveTo>
                    <a:pt x="3414" y="6153"/>
                  </a:moveTo>
                  <a:cubicBezTo>
                    <a:pt x="3438" y="6153"/>
                    <a:pt x="3453" y="6211"/>
                    <a:pt x="3494" y="6247"/>
                  </a:cubicBezTo>
                  <a:cubicBezTo>
                    <a:pt x="3552" y="6289"/>
                    <a:pt x="3642" y="6268"/>
                    <a:pt x="3594" y="6326"/>
                  </a:cubicBezTo>
                  <a:cubicBezTo>
                    <a:pt x="3572" y="6361"/>
                    <a:pt x="3532" y="6378"/>
                    <a:pt x="3491" y="6378"/>
                  </a:cubicBezTo>
                  <a:cubicBezTo>
                    <a:pt x="3464" y="6378"/>
                    <a:pt x="3436" y="6370"/>
                    <a:pt x="3414" y="6353"/>
                  </a:cubicBezTo>
                  <a:cubicBezTo>
                    <a:pt x="3356" y="6316"/>
                    <a:pt x="3351" y="6226"/>
                    <a:pt x="3388" y="6173"/>
                  </a:cubicBezTo>
                  <a:cubicBezTo>
                    <a:pt x="3398" y="6159"/>
                    <a:pt x="3406" y="6153"/>
                    <a:pt x="3414" y="6153"/>
                  </a:cubicBezTo>
                  <a:close/>
                  <a:moveTo>
                    <a:pt x="3483" y="5963"/>
                  </a:moveTo>
                  <a:cubicBezTo>
                    <a:pt x="3528" y="5963"/>
                    <a:pt x="3571" y="5974"/>
                    <a:pt x="3605" y="5993"/>
                  </a:cubicBezTo>
                  <a:cubicBezTo>
                    <a:pt x="3668" y="6030"/>
                    <a:pt x="3695" y="6072"/>
                    <a:pt x="3705" y="6109"/>
                  </a:cubicBezTo>
                  <a:cubicBezTo>
                    <a:pt x="3721" y="6141"/>
                    <a:pt x="3721" y="6162"/>
                    <a:pt x="3721" y="6162"/>
                  </a:cubicBezTo>
                  <a:cubicBezTo>
                    <a:pt x="3721" y="6162"/>
                    <a:pt x="3700" y="6157"/>
                    <a:pt x="3679" y="6130"/>
                  </a:cubicBezTo>
                  <a:cubicBezTo>
                    <a:pt x="3658" y="6104"/>
                    <a:pt x="3621" y="6067"/>
                    <a:pt x="3573" y="6056"/>
                  </a:cubicBezTo>
                  <a:cubicBezTo>
                    <a:pt x="3554" y="6047"/>
                    <a:pt x="3530" y="6041"/>
                    <a:pt x="3504" y="6041"/>
                  </a:cubicBezTo>
                  <a:cubicBezTo>
                    <a:pt x="3472" y="6041"/>
                    <a:pt x="3438" y="6049"/>
                    <a:pt x="3409" y="6067"/>
                  </a:cubicBezTo>
                  <a:cubicBezTo>
                    <a:pt x="3398" y="6072"/>
                    <a:pt x="3382" y="6083"/>
                    <a:pt x="3372" y="6093"/>
                  </a:cubicBezTo>
                  <a:lnTo>
                    <a:pt x="3335" y="6130"/>
                  </a:lnTo>
                  <a:cubicBezTo>
                    <a:pt x="3319" y="6157"/>
                    <a:pt x="3303" y="6183"/>
                    <a:pt x="3298" y="6215"/>
                  </a:cubicBezTo>
                  <a:cubicBezTo>
                    <a:pt x="3292" y="6247"/>
                    <a:pt x="3292" y="6279"/>
                    <a:pt x="3303" y="6305"/>
                  </a:cubicBezTo>
                  <a:cubicBezTo>
                    <a:pt x="3308" y="6331"/>
                    <a:pt x="3330" y="6369"/>
                    <a:pt x="3351" y="6384"/>
                  </a:cubicBezTo>
                  <a:lnTo>
                    <a:pt x="3372" y="6406"/>
                  </a:lnTo>
                  <a:lnTo>
                    <a:pt x="3382" y="6421"/>
                  </a:lnTo>
                  <a:lnTo>
                    <a:pt x="3420" y="6437"/>
                  </a:lnTo>
                  <a:cubicBezTo>
                    <a:pt x="3451" y="6453"/>
                    <a:pt x="3478" y="6453"/>
                    <a:pt x="3499" y="6453"/>
                  </a:cubicBezTo>
                  <a:cubicBezTo>
                    <a:pt x="3552" y="6453"/>
                    <a:pt x="3599" y="6432"/>
                    <a:pt x="3626" y="6421"/>
                  </a:cubicBezTo>
                  <a:cubicBezTo>
                    <a:pt x="3652" y="6400"/>
                    <a:pt x="3674" y="6384"/>
                    <a:pt x="3674" y="6384"/>
                  </a:cubicBezTo>
                  <a:lnTo>
                    <a:pt x="3674" y="6384"/>
                  </a:lnTo>
                  <a:cubicBezTo>
                    <a:pt x="3674" y="6384"/>
                    <a:pt x="3674" y="6395"/>
                    <a:pt x="3668" y="6400"/>
                  </a:cubicBezTo>
                  <a:cubicBezTo>
                    <a:pt x="3658" y="6406"/>
                    <a:pt x="3652" y="6421"/>
                    <a:pt x="3642" y="6432"/>
                  </a:cubicBezTo>
                  <a:cubicBezTo>
                    <a:pt x="3615" y="6459"/>
                    <a:pt x="3573" y="6490"/>
                    <a:pt x="3509" y="6506"/>
                  </a:cubicBezTo>
                  <a:cubicBezTo>
                    <a:pt x="3494" y="6508"/>
                    <a:pt x="3480" y="6510"/>
                    <a:pt x="3465" y="6510"/>
                  </a:cubicBezTo>
                  <a:cubicBezTo>
                    <a:pt x="3445" y="6510"/>
                    <a:pt x="3425" y="6507"/>
                    <a:pt x="3404" y="6501"/>
                  </a:cubicBezTo>
                  <a:cubicBezTo>
                    <a:pt x="3382" y="6490"/>
                    <a:pt x="3361" y="6485"/>
                    <a:pt x="3351" y="6480"/>
                  </a:cubicBezTo>
                  <a:cubicBezTo>
                    <a:pt x="3340" y="6469"/>
                    <a:pt x="3330" y="6469"/>
                    <a:pt x="3324" y="6459"/>
                  </a:cubicBezTo>
                  <a:lnTo>
                    <a:pt x="3303" y="6437"/>
                  </a:lnTo>
                  <a:cubicBezTo>
                    <a:pt x="3271" y="6406"/>
                    <a:pt x="3245" y="6374"/>
                    <a:pt x="3229" y="6326"/>
                  </a:cubicBezTo>
                  <a:cubicBezTo>
                    <a:pt x="3218" y="6279"/>
                    <a:pt x="3208" y="6231"/>
                    <a:pt x="3218" y="6189"/>
                  </a:cubicBezTo>
                  <a:cubicBezTo>
                    <a:pt x="3224" y="6141"/>
                    <a:pt x="3245" y="6093"/>
                    <a:pt x="3277" y="6062"/>
                  </a:cubicBezTo>
                  <a:lnTo>
                    <a:pt x="3324" y="6014"/>
                  </a:lnTo>
                  <a:cubicBezTo>
                    <a:pt x="3340" y="6003"/>
                    <a:pt x="3361" y="5987"/>
                    <a:pt x="3382" y="5982"/>
                  </a:cubicBezTo>
                  <a:cubicBezTo>
                    <a:pt x="3416" y="5969"/>
                    <a:pt x="3450" y="5963"/>
                    <a:pt x="3483" y="5963"/>
                  </a:cubicBezTo>
                  <a:close/>
                  <a:moveTo>
                    <a:pt x="5748" y="1700"/>
                  </a:moveTo>
                  <a:lnTo>
                    <a:pt x="5748" y="1700"/>
                  </a:lnTo>
                  <a:cubicBezTo>
                    <a:pt x="5505" y="1779"/>
                    <a:pt x="5256" y="1859"/>
                    <a:pt x="5007" y="1938"/>
                  </a:cubicBezTo>
                  <a:cubicBezTo>
                    <a:pt x="4764" y="2018"/>
                    <a:pt x="4515" y="2097"/>
                    <a:pt x="4266" y="2182"/>
                  </a:cubicBezTo>
                  <a:cubicBezTo>
                    <a:pt x="4145" y="2224"/>
                    <a:pt x="4023" y="2272"/>
                    <a:pt x="3906" y="2314"/>
                  </a:cubicBezTo>
                  <a:cubicBezTo>
                    <a:pt x="3785" y="2362"/>
                    <a:pt x="3658" y="2404"/>
                    <a:pt x="3541" y="2457"/>
                  </a:cubicBezTo>
                  <a:cubicBezTo>
                    <a:pt x="3420" y="2499"/>
                    <a:pt x="3303" y="2547"/>
                    <a:pt x="3181" y="2600"/>
                  </a:cubicBezTo>
                  <a:lnTo>
                    <a:pt x="3007" y="2674"/>
                  </a:lnTo>
                  <a:lnTo>
                    <a:pt x="2827" y="2753"/>
                  </a:lnTo>
                  <a:lnTo>
                    <a:pt x="2647" y="2833"/>
                  </a:lnTo>
                  <a:lnTo>
                    <a:pt x="2477" y="2917"/>
                  </a:lnTo>
                  <a:lnTo>
                    <a:pt x="2303" y="3002"/>
                  </a:lnTo>
                  <a:cubicBezTo>
                    <a:pt x="2244" y="3029"/>
                    <a:pt x="2192" y="3071"/>
                    <a:pt x="2139" y="3103"/>
                  </a:cubicBezTo>
                  <a:cubicBezTo>
                    <a:pt x="2027" y="3171"/>
                    <a:pt x="1916" y="3230"/>
                    <a:pt x="1810" y="3304"/>
                  </a:cubicBezTo>
                  <a:cubicBezTo>
                    <a:pt x="1705" y="3373"/>
                    <a:pt x="1588" y="3441"/>
                    <a:pt x="1493" y="3521"/>
                  </a:cubicBezTo>
                  <a:lnTo>
                    <a:pt x="1339" y="3632"/>
                  </a:lnTo>
                  <a:lnTo>
                    <a:pt x="1260" y="3690"/>
                  </a:lnTo>
                  <a:cubicBezTo>
                    <a:pt x="1233" y="3711"/>
                    <a:pt x="1212" y="3733"/>
                    <a:pt x="1186" y="3754"/>
                  </a:cubicBezTo>
                  <a:lnTo>
                    <a:pt x="1043" y="3875"/>
                  </a:lnTo>
                  <a:cubicBezTo>
                    <a:pt x="995" y="3918"/>
                    <a:pt x="942" y="3955"/>
                    <a:pt x="900" y="4002"/>
                  </a:cubicBezTo>
                  <a:cubicBezTo>
                    <a:pt x="815" y="4098"/>
                    <a:pt x="725" y="4182"/>
                    <a:pt x="635" y="4283"/>
                  </a:cubicBezTo>
                  <a:lnTo>
                    <a:pt x="450" y="4505"/>
                  </a:lnTo>
                  <a:lnTo>
                    <a:pt x="1154" y="5040"/>
                  </a:lnTo>
                  <a:lnTo>
                    <a:pt x="1927" y="5638"/>
                  </a:lnTo>
                  <a:cubicBezTo>
                    <a:pt x="2186" y="5834"/>
                    <a:pt x="2435" y="6035"/>
                    <a:pt x="2694" y="6241"/>
                  </a:cubicBezTo>
                  <a:cubicBezTo>
                    <a:pt x="2954" y="6437"/>
                    <a:pt x="3202" y="6644"/>
                    <a:pt x="3457" y="6855"/>
                  </a:cubicBezTo>
                  <a:cubicBezTo>
                    <a:pt x="3171" y="6676"/>
                    <a:pt x="2906" y="6490"/>
                    <a:pt x="2636" y="6305"/>
                  </a:cubicBezTo>
                  <a:cubicBezTo>
                    <a:pt x="2371" y="6120"/>
                    <a:pt x="2107" y="5929"/>
                    <a:pt x="1842" y="5744"/>
                  </a:cubicBezTo>
                  <a:lnTo>
                    <a:pt x="1048" y="5178"/>
                  </a:lnTo>
                  <a:lnTo>
                    <a:pt x="260" y="4601"/>
                  </a:lnTo>
                  <a:cubicBezTo>
                    <a:pt x="222" y="4574"/>
                    <a:pt x="212" y="4521"/>
                    <a:pt x="238" y="4479"/>
                  </a:cubicBezTo>
                  <a:lnTo>
                    <a:pt x="238" y="4474"/>
                  </a:lnTo>
                  <a:lnTo>
                    <a:pt x="492" y="4161"/>
                  </a:lnTo>
                  <a:cubicBezTo>
                    <a:pt x="577" y="4066"/>
                    <a:pt x="678" y="3971"/>
                    <a:pt x="768" y="3881"/>
                  </a:cubicBezTo>
                  <a:cubicBezTo>
                    <a:pt x="815" y="3833"/>
                    <a:pt x="868" y="3785"/>
                    <a:pt x="916" y="3748"/>
                  </a:cubicBezTo>
                  <a:lnTo>
                    <a:pt x="1069" y="3616"/>
                  </a:lnTo>
                  <a:cubicBezTo>
                    <a:pt x="1096" y="3595"/>
                    <a:pt x="1112" y="3568"/>
                    <a:pt x="1138" y="3547"/>
                  </a:cubicBezTo>
                  <a:lnTo>
                    <a:pt x="1218" y="3489"/>
                  </a:lnTo>
                  <a:lnTo>
                    <a:pt x="1376" y="3367"/>
                  </a:lnTo>
                  <a:cubicBezTo>
                    <a:pt x="1482" y="3288"/>
                    <a:pt x="1599" y="3224"/>
                    <a:pt x="1710" y="3150"/>
                  </a:cubicBezTo>
                  <a:cubicBezTo>
                    <a:pt x="1816" y="3076"/>
                    <a:pt x="1932" y="3013"/>
                    <a:pt x="2049" y="2949"/>
                  </a:cubicBezTo>
                  <a:cubicBezTo>
                    <a:pt x="2107" y="2917"/>
                    <a:pt x="2160" y="2886"/>
                    <a:pt x="2218" y="2859"/>
                  </a:cubicBezTo>
                  <a:lnTo>
                    <a:pt x="2398" y="2774"/>
                  </a:lnTo>
                  <a:lnTo>
                    <a:pt x="2573" y="2684"/>
                  </a:lnTo>
                  <a:lnTo>
                    <a:pt x="2753" y="2605"/>
                  </a:lnTo>
                  <a:lnTo>
                    <a:pt x="2933" y="2526"/>
                  </a:lnTo>
                  <a:lnTo>
                    <a:pt x="3118" y="2457"/>
                  </a:lnTo>
                  <a:cubicBezTo>
                    <a:pt x="3234" y="2409"/>
                    <a:pt x="3361" y="2362"/>
                    <a:pt x="3488" y="2314"/>
                  </a:cubicBezTo>
                  <a:cubicBezTo>
                    <a:pt x="3615" y="2272"/>
                    <a:pt x="3732" y="2229"/>
                    <a:pt x="3859" y="2192"/>
                  </a:cubicBezTo>
                  <a:cubicBezTo>
                    <a:pt x="3986" y="2150"/>
                    <a:pt x="4108" y="2113"/>
                    <a:pt x="4235" y="2076"/>
                  </a:cubicBezTo>
                  <a:cubicBezTo>
                    <a:pt x="4489" y="2007"/>
                    <a:pt x="4737" y="1938"/>
                    <a:pt x="4992" y="1880"/>
                  </a:cubicBezTo>
                  <a:cubicBezTo>
                    <a:pt x="5240" y="1822"/>
                    <a:pt x="5494" y="1758"/>
                    <a:pt x="5748" y="1700"/>
                  </a:cubicBezTo>
                  <a:close/>
                  <a:moveTo>
                    <a:pt x="13392" y="5543"/>
                  </a:moveTo>
                  <a:lnTo>
                    <a:pt x="14662" y="6490"/>
                  </a:lnTo>
                  <a:cubicBezTo>
                    <a:pt x="14493" y="6676"/>
                    <a:pt x="14292" y="6855"/>
                    <a:pt x="14096" y="7030"/>
                  </a:cubicBezTo>
                  <a:lnTo>
                    <a:pt x="12979" y="6310"/>
                  </a:lnTo>
                  <a:lnTo>
                    <a:pt x="12979" y="6310"/>
                  </a:lnTo>
                  <a:lnTo>
                    <a:pt x="13672" y="6914"/>
                  </a:lnTo>
                  <a:lnTo>
                    <a:pt x="12836" y="6294"/>
                  </a:lnTo>
                  <a:lnTo>
                    <a:pt x="13392" y="5543"/>
                  </a:lnTo>
                  <a:close/>
                  <a:moveTo>
                    <a:pt x="8829" y="6136"/>
                  </a:moveTo>
                  <a:lnTo>
                    <a:pt x="8829" y="6136"/>
                  </a:lnTo>
                  <a:cubicBezTo>
                    <a:pt x="8829" y="6136"/>
                    <a:pt x="8813" y="6157"/>
                    <a:pt x="8787" y="6183"/>
                  </a:cubicBezTo>
                  <a:cubicBezTo>
                    <a:pt x="8771" y="6199"/>
                    <a:pt x="8734" y="6241"/>
                    <a:pt x="8702" y="6294"/>
                  </a:cubicBezTo>
                  <a:cubicBezTo>
                    <a:pt x="8681" y="6321"/>
                    <a:pt x="8670" y="6347"/>
                    <a:pt x="8649" y="6379"/>
                  </a:cubicBezTo>
                  <a:cubicBezTo>
                    <a:pt x="8628" y="6411"/>
                    <a:pt x="8617" y="6448"/>
                    <a:pt x="8596" y="6480"/>
                  </a:cubicBezTo>
                  <a:cubicBezTo>
                    <a:pt x="8586" y="6511"/>
                    <a:pt x="8570" y="6554"/>
                    <a:pt x="8559" y="6591"/>
                  </a:cubicBezTo>
                  <a:cubicBezTo>
                    <a:pt x="8549" y="6612"/>
                    <a:pt x="8543" y="6633"/>
                    <a:pt x="8543" y="6649"/>
                  </a:cubicBezTo>
                  <a:cubicBezTo>
                    <a:pt x="8543" y="6670"/>
                    <a:pt x="8538" y="6691"/>
                    <a:pt x="8533" y="6713"/>
                  </a:cubicBezTo>
                  <a:lnTo>
                    <a:pt x="8522" y="6771"/>
                  </a:lnTo>
                  <a:lnTo>
                    <a:pt x="8522" y="6829"/>
                  </a:lnTo>
                  <a:cubicBezTo>
                    <a:pt x="8522" y="6871"/>
                    <a:pt x="8538" y="6908"/>
                    <a:pt x="8543" y="6940"/>
                  </a:cubicBezTo>
                  <a:cubicBezTo>
                    <a:pt x="8559" y="6977"/>
                    <a:pt x="8564" y="7014"/>
                    <a:pt x="8575" y="7046"/>
                  </a:cubicBezTo>
                  <a:cubicBezTo>
                    <a:pt x="8591" y="7083"/>
                    <a:pt x="8601" y="7115"/>
                    <a:pt x="8623" y="7136"/>
                  </a:cubicBezTo>
                  <a:cubicBezTo>
                    <a:pt x="8644" y="7162"/>
                    <a:pt x="8654" y="7189"/>
                    <a:pt x="8670" y="7205"/>
                  </a:cubicBezTo>
                  <a:cubicBezTo>
                    <a:pt x="8681" y="7226"/>
                    <a:pt x="8697" y="7247"/>
                    <a:pt x="8707" y="7258"/>
                  </a:cubicBezTo>
                  <a:cubicBezTo>
                    <a:pt x="8728" y="7284"/>
                    <a:pt x="8744" y="7305"/>
                    <a:pt x="8744" y="7305"/>
                  </a:cubicBezTo>
                  <a:cubicBezTo>
                    <a:pt x="8744" y="7305"/>
                    <a:pt x="8723" y="7295"/>
                    <a:pt x="8697" y="7268"/>
                  </a:cubicBezTo>
                  <a:cubicBezTo>
                    <a:pt x="8681" y="7252"/>
                    <a:pt x="8665" y="7242"/>
                    <a:pt x="8644" y="7221"/>
                  </a:cubicBezTo>
                  <a:cubicBezTo>
                    <a:pt x="8623" y="7200"/>
                    <a:pt x="8601" y="7178"/>
                    <a:pt x="8586" y="7152"/>
                  </a:cubicBezTo>
                  <a:cubicBezTo>
                    <a:pt x="8564" y="7125"/>
                    <a:pt x="8543" y="7094"/>
                    <a:pt x="8522" y="7067"/>
                  </a:cubicBezTo>
                  <a:cubicBezTo>
                    <a:pt x="8501" y="7035"/>
                    <a:pt x="8490" y="6993"/>
                    <a:pt x="8480" y="6961"/>
                  </a:cubicBezTo>
                  <a:cubicBezTo>
                    <a:pt x="8469" y="6940"/>
                    <a:pt x="8469" y="6924"/>
                    <a:pt x="8464" y="6903"/>
                  </a:cubicBezTo>
                  <a:cubicBezTo>
                    <a:pt x="8459" y="6882"/>
                    <a:pt x="8459" y="6861"/>
                    <a:pt x="8459" y="6834"/>
                  </a:cubicBezTo>
                  <a:cubicBezTo>
                    <a:pt x="8459" y="6818"/>
                    <a:pt x="8453" y="6792"/>
                    <a:pt x="8459" y="6771"/>
                  </a:cubicBezTo>
                  <a:lnTo>
                    <a:pt x="8464" y="6702"/>
                  </a:lnTo>
                  <a:cubicBezTo>
                    <a:pt x="8464" y="6686"/>
                    <a:pt x="8469" y="6660"/>
                    <a:pt x="8480" y="6638"/>
                  </a:cubicBezTo>
                  <a:cubicBezTo>
                    <a:pt x="8485" y="6617"/>
                    <a:pt x="8485" y="6596"/>
                    <a:pt x="8496" y="6570"/>
                  </a:cubicBezTo>
                  <a:cubicBezTo>
                    <a:pt x="8511" y="6533"/>
                    <a:pt x="8533" y="6490"/>
                    <a:pt x="8543" y="6453"/>
                  </a:cubicBezTo>
                  <a:cubicBezTo>
                    <a:pt x="8564" y="6421"/>
                    <a:pt x="8586" y="6379"/>
                    <a:pt x="8601" y="6353"/>
                  </a:cubicBezTo>
                  <a:cubicBezTo>
                    <a:pt x="8623" y="6321"/>
                    <a:pt x="8649" y="6294"/>
                    <a:pt x="8670" y="6273"/>
                  </a:cubicBezTo>
                  <a:cubicBezTo>
                    <a:pt x="8707" y="6226"/>
                    <a:pt x="8755" y="6189"/>
                    <a:pt x="8781" y="6167"/>
                  </a:cubicBezTo>
                  <a:cubicBezTo>
                    <a:pt x="8808" y="6146"/>
                    <a:pt x="8829" y="6136"/>
                    <a:pt x="8829" y="6136"/>
                  </a:cubicBezTo>
                  <a:close/>
                  <a:moveTo>
                    <a:pt x="13778" y="5029"/>
                  </a:moveTo>
                  <a:lnTo>
                    <a:pt x="16928" y="7380"/>
                  </a:lnTo>
                  <a:lnTo>
                    <a:pt x="16806" y="7528"/>
                  </a:lnTo>
                  <a:lnTo>
                    <a:pt x="14143" y="5670"/>
                  </a:lnTo>
                  <a:lnTo>
                    <a:pt x="14143" y="5670"/>
                  </a:lnTo>
                  <a:lnTo>
                    <a:pt x="16208" y="7321"/>
                  </a:lnTo>
                  <a:lnTo>
                    <a:pt x="14895" y="6347"/>
                  </a:lnTo>
                  <a:lnTo>
                    <a:pt x="14821" y="6294"/>
                  </a:lnTo>
                  <a:lnTo>
                    <a:pt x="13545" y="5342"/>
                  </a:lnTo>
                  <a:lnTo>
                    <a:pt x="13778" y="5029"/>
                  </a:lnTo>
                  <a:close/>
                  <a:moveTo>
                    <a:pt x="8670" y="5215"/>
                  </a:moveTo>
                  <a:cubicBezTo>
                    <a:pt x="8654" y="5384"/>
                    <a:pt x="8665" y="5686"/>
                    <a:pt x="8760" y="5887"/>
                  </a:cubicBezTo>
                  <a:cubicBezTo>
                    <a:pt x="8797" y="5961"/>
                    <a:pt x="8781" y="6040"/>
                    <a:pt x="8728" y="6099"/>
                  </a:cubicBezTo>
                  <a:cubicBezTo>
                    <a:pt x="8511" y="6305"/>
                    <a:pt x="8099" y="6824"/>
                    <a:pt x="8728" y="7422"/>
                  </a:cubicBezTo>
                  <a:cubicBezTo>
                    <a:pt x="8743" y="7435"/>
                    <a:pt x="8761" y="7441"/>
                    <a:pt x="8777" y="7441"/>
                  </a:cubicBezTo>
                  <a:cubicBezTo>
                    <a:pt x="8813" y="7441"/>
                    <a:pt x="8845" y="7411"/>
                    <a:pt x="8834" y="7364"/>
                  </a:cubicBezTo>
                  <a:cubicBezTo>
                    <a:pt x="8803" y="7168"/>
                    <a:pt x="8797" y="6850"/>
                    <a:pt x="8993" y="6644"/>
                  </a:cubicBezTo>
                  <a:cubicBezTo>
                    <a:pt x="9305" y="6321"/>
                    <a:pt x="9872" y="6517"/>
                    <a:pt x="9893" y="5982"/>
                  </a:cubicBezTo>
                  <a:cubicBezTo>
                    <a:pt x="9893" y="5934"/>
                    <a:pt x="9888" y="5897"/>
                    <a:pt x="9882" y="5855"/>
                  </a:cubicBezTo>
                  <a:lnTo>
                    <a:pt x="9882" y="5855"/>
                  </a:lnTo>
                  <a:lnTo>
                    <a:pt x="10279" y="6146"/>
                  </a:lnTo>
                  <a:cubicBezTo>
                    <a:pt x="10745" y="6496"/>
                    <a:pt x="10840" y="7157"/>
                    <a:pt x="10496" y="7628"/>
                  </a:cubicBezTo>
                  <a:cubicBezTo>
                    <a:pt x="10325" y="7860"/>
                    <a:pt x="10079" y="8002"/>
                    <a:pt x="9761" y="8002"/>
                  </a:cubicBezTo>
                  <a:cubicBezTo>
                    <a:pt x="9431" y="8002"/>
                    <a:pt x="9023" y="7849"/>
                    <a:pt x="8538" y="7485"/>
                  </a:cubicBezTo>
                  <a:cubicBezTo>
                    <a:pt x="7665" y="6829"/>
                    <a:pt x="7485" y="6109"/>
                    <a:pt x="7834" y="5638"/>
                  </a:cubicBezTo>
                  <a:cubicBezTo>
                    <a:pt x="8040" y="5368"/>
                    <a:pt x="8353" y="5220"/>
                    <a:pt x="8670" y="5215"/>
                  </a:cubicBezTo>
                  <a:close/>
                  <a:moveTo>
                    <a:pt x="7718" y="6855"/>
                  </a:moveTo>
                  <a:lnTo>
                    <a:pt x="7718" y="6855"/>
                  </a:lnTo>
                  <a:cubicBezTo>
                    <a:pt x="7718" y="6856"/>
                    <a:pt x="7749" y="6903"/>
                    <a:pt x="7813" y="6983"/>
                  </a:cubicBezTo>
                  <a:cubicBezTo>
                    <a:pt x="7882" y="7062"/>
                    <a:pt x="7972" y="7173"/>
                    <a:pt x="8099" y="7300"/>
                  </a:cubicBezTo>
                  <a:cubicBezTo>
                    <a:pt x="8162" y="7358"/>
                    <a:pt x="8231" y="7427"/>
                    <a:pt x="8310" y="7491"/>
                  </a:cubicBezTo>
                  <a:cubicBezTo>
                    <a:pt x="8390" y="7559"/>
                    <a:pt x="8469" y="7618"/>
                    <a:pt x="8564" y="7676"/>
                  </a:cubicBezTo>
                  <a:cubicBezTo>
                    <a:pt x="8607" y="7708"/>
                    <a:pt x="8654" y="7734"/>
                    <a:pt x="8702" y="7771"/>
                  </a:cubicBezTo>
                  <a:cubicBezTo>
                    <a:pt x="8750" y="7798"/>
                    <a:pt x="8803" y="7829"/>
                    <a:pt x="8845" y="7856"/>
                  </a:cubicBezTo>
                  <a:cubicBezTo>
                    <a:pt x="8893" y="7882"/>
                    <a:pt x="8946" y="7914"/>
                    <a:pt x="8998" y="7941"/>
                  </a:cubicBezTo>
                  <a:cubicBezTo>
                    <a:pt x="9051" y="7967"/>
                    <a:pt x="9104" y="7994"/>
                    <a:pt x="9157" y="8015"/>
                  </a:cubicBezTo>
                  <a:cubicBezTo>
                    <a:pt x="9210" y="8036"/>
                    <a:pt x="9263" y="8052"/>
                    <a:pt x="9316" y="8078"/>
                  </a:cubicBezTo>
                  <a:cubicBezTo>
                    <a:pt x="9369" y="8099"/>
                    <a:pt x="9427" y="8115"/>
                    <a:pt x="9485" y="8126"/>
                  </a:cubicBezTo>
                  <a:cubicBezTo>
                    <a:pt x="9538" y="8142"/>
                    <a:pt x="9597" y="8147"/>
                    <a:pt x="9649" y="8158"/>
                  </a:cubicBezTo>
                  <a:cubicBezTo>
                    <a:pt x="9702" y="8168"/>
                    <a:pt x="9755" y="8168"/>
                    <a:pt x="9814" y="8173"/>
                  </a:cubicBezTo>
                  <a:cubicBezTo>
                    <a:pt x="9867" y="8173"/>
                    <a:pt x="9919" y="8168"/>
                    <a:pt x="9972" y="8158"/>
                  </a:cubicBezTo>
                  <a:cubicBezTo>
                    <a:pt x="10025" y="8147"/>
                    <a:pt x="10073" y="8142"/>
                    <a:pt x="10115" y="8126"/>
                  </a:cubicBezTo>
                  <a:cubicBezTo>
                    <a:pt x="10211" y="8094"/>
                    <a:pt x="10295" y="8062"/>
                    <a:pt x="10369" y="8015"/>
                  </a:cubicBezTo>
                  <a:cubicBezTo>
                    <a:pt x="10443" y="7967"/>
                    <a:pt x="10507" y="7919"/>
                    <a:pt x="10560" y="7877"/>
                  </a:cubicBezTo>
                  <a:cubicBezTo>
                    <a:pt x="10586" y="7851"/>
                    <a:pt x="10613" y="7829"/>
                    <a:pt x="10634" y="7808"/>
                  </a:cubicBezTo>
                  <a:lnTo>
                    <a:pt x="10653" y="7789"/>
                  </a:lnTo>
                  <a:lnTo>
                    <a:pt x="10653" y="7789"/>
                  </a:lnTo>
                  <a:cubicBezTo>
                    <a:pt x="10643" y="7802"/>
                    <a:pt x="10632" y="7815"/>
                    <a:pt x="10623" y="7829"/>
                  </a:cubicBezTo>
                  <a:cubicBezTo>
                    <a:pt x="10602" y="7851"/>
                    <a:pt x="10576" y="7872"/>
                    <a:pt x="10555" y="7898"/>
                  </a:cubicBezTo>
                  <a:cubicBezTo>
                    <a:pt x="10502" y="7956"/>
                    <a:pt x="10443" y="8004"/>
                    <a:pt x="10369" y="8057"/>
                  </a:cubicBezTo>
                  <a:cubicBezTo>
                    <a:pt x="10295" y="8115"/>
                    <a:pt x="10211" y="8158"/>
                    <a:pt x="10110" y="8189"/>
                  </a:cubicBezTo>
                  <a:cubicBezTo>
                    <a:pt x="10068" y="8211"/>
                    <a:pt x="10015" y="8221"/>
                    <a:pt x="9956" y="8237"/>
                  </a:cubicBezTo>
                  <a:cubicBezTo>
                    <a:pt x="9904" y="8242"/>
                    <a:pt x="9845" y="8253"/>
                    <a:pt x="9792" y="8258"/>
                  </a:cubicBezTo>
                  <a:cubicBezTo>
                    <a:pt x="9734" y="8258"/>
                    <a:pt x="9681" y="8258"/>
                    <a:pt x="9623" y="8253"/>
                  </a:cubicBezTo>
                  <a:cubicBezTo>
                    <a:pt x="9560" y="8248"/>
                    <a:pt x="9501" y="8237"/>
                    <a:pt x="9448" y="8221"/>
                  </a:cubicBezTo>
                  <a:cubicBezTo>
                    <a:pt x="9390" y="8205"/>
                    <a:pt x="9332" y="8184"/>
                    <a:pt x="9279" y="8173"/>
                  </a:cubicBezTo>
                  <a:cubicBezTo>
                    <a:pt x="9226" y="8152"/>
                    <a:pt x="9168" y="8126"/>
                    <a:pt x="9115" y="8105"/>
                  </a:cubicBezTo>
                  <a:lnTo>
                    <a:pt x="8956" y="8025"/>
                  </a:lnTo>
                  <a:cubicBezTo>
                    <a:pt x="8898" y="7999"/>
                    <a:pt x="8850" y="7967"/>
                    <a:pt x="8803" y="7941"/>
                  </a:cubicBezTo>
                  <a:cubicBezTo>
                    <a:pt x="8750" y="7909"/>
                    <a:pt x="8702" y="7882"/>
                    <a:pt x="8654" y="7851"/>
                  </a:cubicBezTo>
                  <a:lnTo>
                    <a:pt x="8517" y="7750"/>
                  </a:lnTo>
                  <a:cubicBezTo>
                    <a:pt x="8427" y="7692"/>
                    <a:pt x="8337" y="7618"/>
                    <a:pt x="8263" y="7544"/>
                  </a:cubicBezTo>
                  <a:cubicBezTo>
                    <a:pt x="8194" y="7480"/>
                    <a:pt x="8120" y="7406"/>
                    <a:pt x="8062" y="7337"/>
                  </a:cubicBezTo>
                  <a:cubicBezTo>
                    <a:pt x="7940" y="7205"/>
                    <a:pt x="7860" y="7083"/>
                    <a:pt x="7802" y="6993"/>
                  </a:cubicBezTo>
                  <a:cubicBezTo>
                    <a:pt x="7749" y="6908"/>
                    <a:pt x="7718" y="6856"/>
                    <a:pt x="7718" y="6855"/>
                  </a:cubicBezTo>
                  <a:close/>
                  <a:moveTo>
                    <a:pt x="23087" y="9765"/>
                  </a:moveTo>
                  <a:cubicBezTo>
                    <a:pt x="23204" y="9765"/>
                    <a:pt x="23341" y="9807"/>
                    <a:pt x="23496" y="9926"/>
                  </a:cubicBezTo>
                  <a:cubicBezTo>
                    <a:pt x="23660" y="10053"/>
                    <a:pt x="23740" y="10180"/>
                    <a:pt x="23777" y="10296"/>
                  </a:cubicBezTo>
                  <a:lnTo>
                    <a:pt x="23205" y="9941"/>
                  </a:lnTo>
                  <a:lnTo>
                    <a:pt x="23793" y="10455"/>
                  </a:lnTo>
                  <a:cubicBezTo>
                    <a:pt x="23793" y="10487"/>
                    <a:pt x="23787" y="10513"/>
                    <a:pt x="23782" y="10540"/>
                  </a:cubicBezTo>
                  <a:lnTo>
                    <a:pt x="22835" y="9836"/>
                  </a:lnTo>
                  <a:cubicBezTo>
                    <a:pt x="22905" y="9795"/>
                    <a:pt x="22989" y="9765"/>
                    <a:pt x="23087" y="9765"/>
                  </a:cubicBezTo>
                  <a:close/>
                  <a:moveTo>
                    <a:pt x="7373" y="950"/>
                  </a:moveTo>
                  <a:cubicBezTo>
                    <a:pt x="7674" y="950"/>
                    <a:pt x="8008" y="1154"/>
                    <a:pt x="8236" y="1324"/>
                  </a:cubicBezTo>
                  <a:cubicBezTo>
                    <a:pt x="8294" y="1361"/>
                    <a:pt x="8337" y="1404"/>
                    <a:pt x="8384" y="1435"/>
                  </a:cubicBezTo>
                  <a:cubicBezTo>
                    <a:pt x="8411" y="1467"/>
                    <a:pt x="8459" y="1509"/>
                    <a:pt x="8517" y="1546"/>
                  </a:cubicBezTo>
                  <a:cubicBezTo>
                    <a:pt x="8677" y="1668"/>
                    <a:pt x="8941" y="1870"/>
                    <a:pt x="9591" y="1870"/>
                  </a:cubicBezTo>
                  <a:cubicBezTo>
                    <a:pt x="9992" y="1870"/>
                    <a:pt x="10540" y="1793"/>
                    <a:pt x="11301" y="1573"/>
                  </a:cubicBezTo>
                  <a:cubicBezTo>
                    <a:pt x="11386" y="1546"/>
                    <a:pt x="11465" y="1520"/>
                    <a:pt x="11534" y="1504"/>
                  </a:cubicBezTo>
                  <a:cubicBezTo>
                    <a:pt x="11580" y="1488"/>
                    <a:pt x="11627" y="1481"/>
                    <a:pt x="11675" y="1481"/>
                  </a:cubicBezTo>
                  <a:cubicBezTo>
                    <a:pt x="11770" y="1481"/>
                    <a:pt x="11864" y="1511"/>
                    <a:pt x="11941" y="1568"/>
                  </a:cubicBezTo>
                  <a:lnTo>
                    <a:pt x="15197" y="3997"/>
                  </a:lnTo>
                  <a:cubicBezTo>
                    <a:pt x="15821" y="4458"/>
                    <a:pt x="15371" y="4611"/>
                    <a:pt x="15858" y="4982"/>
                  </a:cubicBezTo>
                  <a:cubicBezTo>
                    <a:pt x="16345" y="5342"/>
                    <a:pt x="22432" y="9878"/>
                    <a:pt x="22634" y="10037"/>
                  </a:cubicBezTo>
                  <a:cubicBezTo>
                    <a:pt x="22644" y="10037"/>
                    <a:pt x="22644" y="10042"/>
                    <a:pt x="22644" y="10042"/>
                  </a:cubicBezTo>
                  <a:lnTo>
                    <a:pt x="23666" y="10809"/>
                  </a:lnTo>
                  <a:lnTo>
                    <a:pt x="23692" y="10831"/>
                  </a:lnTo>
                  <a:lnTo>
                    <a:pt x="23893" y="10984"/>
                  </a:lnTo>
                  <a:lnTo>
                    <a:pt x="23708" y="11212"/>
                  </a:lnTo>
                  <a:lnTo>
                    <a:pt x="14281" y="4182"/>
                  </a:lnTo>
                  <a:cubicBezTo>
                    <a:pt x="14276" y="4055"/>
                    <a:pt x="14212" y="3934"/>
                    <a:pt x="14106" y="3854"/>
                  </a:cubicBezTo>
                  <a:lnTo>
                    <a:pt x="12132" y="2377"/>
                  </a:lnTo>
                  <a:cubicBezTo>
                    <a:pt x="12052" y="2320"/>
                    <a:pt x="11959" y="2291"/>
                    <a:pt x="11868" y="2291"/>
                  </a:cubicBezTo>
                  <a:cubicBezTo>
                    <a:pt x="11760" y="2291"/>
                    <a:pt x="11654" y="2332"/>
                    <a:pt x="11576" y="2409"/>
                  </a:cubicBezTo>
                  <a:cubicBezTo>
                    <a:pt x="11549" y="2397"/>
                    <a:pt x="11519" y="2392"/>
                    <a:pt x="11485" y="2392"/>
                  </a:cubicBezTo>
                  <a:cubicBezTo>
                    <a:pt x="11232" y="2392"/>
                    <a:pt x="10802" y="2714"/>
                    <a:pt x="10438" y="3209"/>
                  </a:cubicBezTo>
                  <a:cubicBezTo>
                    <a:pt x="10020" y="3775"/>
                    <a:pt x="9835" y="4341"/>
                    <a:pt x="9999" y="4527"/>
                  </a:cubicBezTo>
                  <a:cubicBezTo>
                    <a:pt x="9919" y="4712"/>
                    <a:pt x="9967" y="4929"/>
                    <a:pt x="10136" y="5056"/>
                  </a:cubicBezTo>
                  <a:lnTo>
                    <a:pt x="12116" y="6533"/>
                  </a:lnTo>
                  <a:cubicBezTo>
                    <a:pt x="12194" y="6590"/>
                    <a:pt x="12289" y="6619"/>
                    <a:pt x="12379" y="6619"/>
                  </a:cubicBezTo>
                  <a:cubicBezTo>
                    <a:pt x="12405" y="6619"/>
                    <a:pt x="12430" y="6617"/>
                    <a:pt x="12455" y="6612"/>
                  </a:cubicBezTo>
                  <a:lnTo>
                    <a:pt x="13572" y="7443"/>
                  </a:lnTo>
                  <a:cubicBezTo>
                    <a:pt x="13482" y="7512"/>
                    <a:pt x="13392" y="7575"/>
                    <a:pt x="13312" y="7628"/>
                  </a:cubicBezTo>
                  <a:cubicBezTo>
                    <a:pt x="13296" y="7644"/>
                    <a:pt x="13281" y="7655"/>
                    <a:pt x="13259" y="7665"/>
                  </a:cubicBezTo>
                  <a:lnTo>
                    <a:pt x="9628" y="5082"/>
                  </a:lnTo>
                  <a:lnTo>
                    <a:pt x="9628" y="5082"/>
                  </a:lnTo>
                  <a:lnTo>
                    <a:pt x="12661" y="7459"/>
                  </a:lnTo>
                  <a:lnTo>
                    <a:pt x="10518" y="5855"/>
                  </a:lnTo>
                  <a:cubicBezTo>
                    <a:pt x="10507" y="5855"/>
                    <a:pt x="10507" y="5850"/>
                    <a:pt x="10502" y="5850"/>
                  </a:cubicBezTo>
                  <a:lnTo>
                    <a:pt x="9544" y="5135"/>
                  </a:lnTo>
                  <a:cubicBezTo>
                    <a:pt x="9290" y="4947"/>
                    <a:pt x="8992" y="4855"/>
                    <a:pt x="8698" y="4855"/>
                  </a:cubicBezTo>
                  <a:cubicBezTo>
                    <a:pt x="8563" y="4855"/>
                    <a:pt x="8428" y="4875"/>
                    <a:pt x="8300" y="4913"/>
                  </a:cubicBezTo>
                  <a:cubicBezTo>
                    <a:pt x="8353" y="4892"/>
                    <a:pt x="8411" y="4871"/>
                    <a:pt x="8480" y="4860"/>
                  </a:cubicBezTo>
                  <a:cubicBezTo>
                    <a:pt x="8517" y="4844"/>
                    <a:pt x="8559" y="4844"/>
                    <a:pt x="8596" y="4834"/>
                  </a:cubicBezTo>
                  <a:cubicBezTo>
                    <a:pt x="8639" y="4823"/>
                    <a:pt x="8676" y="4823"/>
                    <a:pt x="8718" y="4818"/>
                  </a:cubicBezTo>
                  <a:cubicBezTo>
                    <a:pt x="8736" y="4815"/>
                    <a:pt x="8756" y="4815"/>
                    <a:pt x="8775" y="4815"/>
                  </a:cubicBezTo>
                  <a:cubicBezTo>
                    <a:pt x="8795" y="4815"/>
                    <a:pt x="8813" y="4815"/>
                    <a:pt x="8829" y="4812"/>
                  </a:cubicBezTo>
                  <a:lnTo>
                    <a:pt x="8930" y="4812"/>
                  </a:lnTo>
                  <a:cubicBezTo>
                    <a:pt x="8961" y="4812"/>
                    <a:pt x="8988" y="4812"/>
                    <a:pt x="9014" y="4818"/>
                  </a:cubicBezTo>
                  <a:cubicBezTo>
                    <a:pt x="9041" y="4823"/>
                    <a:pt x="9062" y="4823"/>
                    <a:pt x="9078" y="4823"/>
                  </a:cubicBezTo>
                  <a:cubicBezTo>
                    <a:pt x="9120" y="4834"/>
                    <a:pt x="9141" y="4834"/>
                    <a:pt x="9141" y="4834"/>
                  </a:cubicBezTo>
                  <a:cubicBezTo>
                    <a:pt x="9141" y="4834"/>
                    <a:pt x="9120" y="4823"/>
                    <a:pt x="9088" y="4812"/>
                  </a:cubicBezTo>
                  <a:cubicBezTo>
                    <a:pt x="9067" y="4807"/>
                    <a:pt x="9046" y="4796"/>
                    <a:pt x="9020" y="4791"/>
                  </a:cubicBezTo>
                  <a:cubicBezTo>
                    <a:pt x="8993" y="4786"/>
                    <a:pt x="8967" y="4781"/>
                    <a:pt x="8935" y="4765"/>
                  </a:cubicBezTo>
                  <a:cubicBezTo>
                    <a:pt x="8903" y="4759"/>
                    <a:pt x="8866" y="4744"/>
                    <a:pt x="8834" y="4738"/>
                  </a:cubicBezTo>
                  <a:cubicBezTo>
                    <a:pt x="8797" y="4733"/>
                    <a:pt x="8760" y="4722"/>
                    <a:pt x="8718" y="4717"/>
                  </a:cubicBezTo>
                  <a:cubicBezTo>
                    <a:pt x="8676" y="4712"/>
                    <a:pt x="8628" y="4712"/>
                    <a:pt x="8591" y="4706"/>
                  </a:cubicBezTo>
                  <a:cubicBezTo>
                    <a:pt x="8559" y="4706"/>
                    <a:pt x="8532" y="4702"/>
                    <a:pt x="8503" y="4702"/>
                  </a:cubicBezTo>
                  <a:cubicBezTo>
                    <a:pt x="8489" y="4702"/>
                    <a:pt x="8474" y="4703"/>
                    <a:pt x="8459" y="4706"/>
                  </a:cubicBezTo>
                  <a:cubicBezTo>
                    <a:pt x="8374" y="4706"/>
                    <a:pt x="8279" y="4712"/>
                    <a:pt x="8194" y="4733"/>
                  </a:cubicBezTo>
                  <a:cubicBezTo>
                    <a:pt x="8152" y="4738"/>
                    <a:pt x="8114" y="4749"/>
                    <a:pt x="8072" y="4759"/>
                  </a:cubicBezTo>
                  <a:lnTo>
                    <a:pt x="8014" y="4781"/>
                  </a:lnTo>
                  <a:cubicBezTo>
                    <a:pt x="8009" y="4579"/>
                    <a:pt x="7887" y="4415"/>
                    <a:pt x="7670" y="4251"/>
                  </a:cubicBezTo>
                  <a:cubicBezTo>
                    <a:pt x="7511" y="4130"/>
                    <a:pt x="7358" y="4061"/>
                    <a:pt x="7209" y="4029"/>
                  </a:cubicBezTo>
                  <a:cubicBezTo>
                    <a:pt x="7199" y="4029"/>
                    <a:pt x="7193" y="4034"/>
                    <a:pt x="7188" y="4034"/>
                  </a:cubicBezTo>
                  <a:cubicBezTo>
                    <a:pt x="7174" y="4039"/>
                    <a:pt x="7159" y="4042"/>
                    <a:pt x="7143" y="4042"/>
                  </a:cubicBezTo>
                  <a:cubicBezTo>
                    <a:pt x="7123" y="4042"/>
                    <a:pt x="7103" y="4038"/>
                    <a:pt x="7082" y="4029"/>
                  </a:cubicBezTo>
                  <a:cubicBezTo>
                    <a:pt x="7061" y="4024"/>
                    <a:pt x="7040" y="4018"/>
                    <a:pt x="7029" y="4008"/>
                  </a:cubicBezTo>
                  <a:cubicBezTo>
                    <a:pt x="7024" y="4002"/>
                    <a:pt x="7008" y="4002"/>
                    <a:pt x="7003" y="3992"/>
                  </a:cubicBezTo>
                  <a:lnTo>
                    <a:pt x="6982" y="3971"/>
                  </a:lnTo>
                  <a:cubicBezTo>
                    <a:pt x="6950" y="3939"/>
                    <a:pt x="6924" y="3902"/>
                    <a:pt x="6908" y="3860"/>
                  </a:cubicBezTo>
                  <a:cubicBezTo>
                    <a:pt x="6897" y="3812"/>
                    <a:pt x="6886" y="3764"/>
                    <a:pt x="6897" y="3717"/>
                  </a:cubicBezTo>
                  <a:cubicBezTo>
                    <a:pt x="6902" y="3674"/>
                    <a:pt x="6924" y="3627"/>
                    <a:pt x="6955" y="3595"/>
                  </a:cubicBezTo>
                  <a:lnTo>
                    <a:pt x="7003" y="3547"/>
                  </a:lnTo>
                  <a:cubicBezTo>
                    <a:pt x="7024" y="3531"/>
                    <a:pt x="7040" y="3521"/>
                    <a:pt x="7061" y="3516"/>
                  </a:cubicBezTo>
                  <a:cubicBezTo>
                    <a:pt x="7094" y="3500"/>
                    <a:pt x="7127" y="3494"/>
                    <a:pt x="7159" y="3494"/>
                  </a:cubicBezTo>
                  <a:cubicBezTo>
                    <a:pt x="7206" y="3494"/>
                    <a:pt x="7251" y="3507"/>
                    <a:pt x="7289" y="3526"/>
                  </a:cubicBezTo>
                  <a:cubicBezTo>
                    <a:pt x="7347" y="3558"/>
                    <a:pt x="7373" y="3605"/>
                    <a:pt x="7384" y="3637"/>
                  </a:cubicBezTo>
                  <a:cubicBezTo>
                    <a:pt x="7400" y="3674"/>
                    <a:pt x="7400" y="3690"/>
                    <a:pt x="7400" y="3690"/>
                  </a:cubicBezTo>
                  <a:cubicBezTo>
                    <a:pt x="7400" y="3690"/>
                    <a:pt x="7395" y="3674"/>
                    <a:pt x="7373" y="3648"/>
                  </a:cubicBezTo>
                  <a:cubicBezTo>
                    <a:pt x="7352" y="3621"/>
                    <a:pt x="7310" y="3584"/>
                    <a:pt x="7268" y="3574"/>
                  </a:cubicBezTo>
                  <a:cubicBezTo>
                    <a:pt x="7246" y="3564"/>
                    <a:pt x="7222" y="3559"/>
                    <a:pt x="7196" y="3559"/>
                  </a:cubicBezTo>
                  <a:cubicBezTo>
                    <a:pt x="7165" y="3559"/>
                    <a:pt x="7133" y="3567"/>
                    <a:pt x="7104" y="3584"/>
                  </a:cubicBezTo>
                  <a:cubicBezTo>
                    <a:pt x="7088" y="3595"/>
                    <a:pt x="7072" y="3600"/>
                    <a:pt x="7061" y="3611"/>
                  </a:cubicBezTo>
                  <a:lnTo>
                    <a:pt x="7029" y="3648"/>
                  </a:lnTo>
                  <a:cubicBezTo>
                    <a:pt x="7008" y="3674"/>
                    <a:pt x="6998" y="3701"/>
                    <a:pt x="6987" y="3733"/>
                  </a:cubicBezTo>
                  <a:cubicBezTo>
                    <a:pt x="6982" y="3764"/>
                    <a:pt x="6982" y="3796"/>
                    <a:pt x="6998" y="3823"/>
                  </a:cubicBezTo>
                  <a:cubicBezTo>
                    <a:pt x="7003" y="3854"/>
                    <a:pt x="7024" y="3886"/>
                    <a:pt x="7040" y="3902"/>
                  </a:cubicBezTo>
                  <a:lnTo>
                    <a:pt x="7061" y="3923"/>
                  </a:lnTo>
                  <a:lnTo>
                    <a:pt x="7072" y="3939"/>
                  </a:lnTo>
                  <a:lnTo>
                    <a:pt x="7114" y="3955"/>
                  </a:lnTo>
                  <a:cubicBezTo>
                    <a:pt x="7141" y="3971"/>
                    <a:pt x="7167" y="3971"/>
                    <a:pt x="7193" y="3971"/>
                  </a:cubicBezTo>
                  <a:cubicBezTo>
                    <a:pt x="7246" y="3971"/>
                    <a:pt x="7294" y="3950"/>
                    <a:pt x="7321" y="3939"/>
                  </a:cubicBezTo>
                  <a:cubicBezTo>
                    <a:pt x="7347" y="3918"/>
                    <a:pt x="7363" y="3902"/>
                    <a:pt x="7363" y="3902"/>
                  </a:cubicBezTo>
                  <a:lnTo>
                    <a:pt x="7363" y="3902"/>
                  </a:lnTo>
                  <a:cubicBezTo>
                    <a:pt x="7363" y="3902"/>
                    <a:pt x="7363" y="3913"/>
                    <a:pt x="7358" y="3918"/>
                  </a:cubicBezTo>
                  <a:cubicBezTo>
                    <a:pt x="7352" y="3923"/>
                    <a:pt x="7347" y="3939"/>
                    <a:pt x="7331" y="3950"/>
                  </a:cubicBezTo>
                  <a:cubicBezTo>
                    <a:pt x="7310" y="3976"/>
                    <a:pt x="7273" y="4002"/>
                    <a:pt x="7220" y="4018"/>
                  </a:cubicBezTo>
                  <a:cubicBezTo>
                    <a:pt x="7373" y="4050"/>
                    <a:pt x="7522" y="4114"/>
                    <a:pt x="7680" y="4235"/>
                  </a:cubicBezTo>
                  <a:cubicBezTo>
                    <a:pt x="7680" y="4235"/>
                    <a:pt x="8464" y="3611"/>
                    <a:pt x="8226" y="2573"/>
                  </a:cubicBezTo>
                  <a:cubicBezTo>
                    <a:pt x="7956" y="1404"/>
                    <a:pt x="6929" y="1176"/>
                    <a:pt x="6929" y="1176"/>
                  </a:cubicBezTo>
                  <a:cubicBezTo>
                    <a:pt x="7051" y="1012"/>
                    <a:pt x="7207" y="950"/>
                    <a:pt x="7373" y="950"/>
                  </a:cubicBezTo>
                  <a:close/>
                  <a:moveTo>
                    <a:pt x="14233" y="4384"/>
                  </a:moveTo>
                  <a:lnTo>
                    <a:pt x="23592" y="11365"/>
                  </a:lnTo>
                  <a:lnTo>
                    <a:pt x="23517" y="11466"/>
                  </a:lnTo>
                  <a:lnTo>
                    <a:pt x="14165" y="4495"/>
                  </a:lnTo>
                  <a:lnTo>
                    <a:pt x="14191" y="4452"/>
                  </a:lnTo>
                  <a:cubicBezTo>
                    <a:pt x="14212" y="4431"/>
                    <a:pt x="14228" y="4410"/>
                    <a:pt x="14233" y="4384"/>
                  </a:cubicBezTo>
                  <a:close/>
                  <a:moveTo>
                    <a:pt x="17600" y="7829"/>
                  </a:moveTo>
                  <a:lnTo>
                    <a:pt x="17600" y="7829"/>
                  </a:lnTo>
                  <a:cubicBezTo>
                    <a:pt x="17600" y="7829"/>
                    <a:pt x="17690" y="7888"/>
                    <a:pt x="17849" y="7999"/>
                  </a:cubicBezTo>
                  <a:cubicBezTo>
                    <a:pt x="17997" y="8110"/>
                    <a:pt x="18224" y="8263"/>
                    <a:pt x="18489" y="8449"/>
                  </a:cubicBezTo>
                  <a:cubicBezTo>
                    <a:pt x="18754" y="8639"/>
                    <a:pt x="19055" y="8862"/>
                    <a:pt x="19389" y="9100"/>
                  </a:cubicBezTo>
                  <a:cubicBezTo>
                    <a:pt x="19712" y="9338"/>
                    <a:pt x="20061" y="9592"/>
                    <a:pt x="20405" y="9851"/>
                  </a:cubicBezTo>
                  <a:cubicBezTo>
                    <a:pt x="20749" y="10111"/>
                    <a:pt x="21093" y="10375"/>
                    <a:pt x="21421" y="10619"/>
                  </a:cubicBezTo>
                  <a:cubicBezTo>
                    <a:pt x="21744" y="10862"/>
                    <a:pt x="22041" y="11095"/>
                    <a:pt x="22300" y="11296"/>
                  </a:cubicBezTo>
                  <a:cubicBezTo>
                    <a:pt x="22559" y="11492"/>
                    <a:pt x="22771" y="11667"/>
                    <a:pt x="22914" y="11778"/>
                  </a:cubicBezTo>
                  <a:cubicBezTo>
                    <a:pt x="23062" y="11895"/>
                    <a:pt x="23147" y="11963"/>
                    <a:pt x="23147" y="11963"/>
                  </a:cubicBezTo>
                  <a:cubicBezTo>
                    <a:pt x="23147" y="11963"/>
                    <a:pt x="23052" y="11905"/>
                    <a:pt x="22903" y="11794"/>
                  </a:cubicBezTo>
                  <a:cubicBezTo>
                    <a:pt x="22750" y="11678"/>
                    <a:pt x="22522" y="11529"/>
                    <a:pt x="22258" y="11339"/>
                  </a:cubicBezTo>
                  <a:cubicBezTo>
                    <a:pt x="21993" y="11148"/>
                    <a:pt x="21691" y="10931"/>
                    <a:pt x="21358" y="10693"/>
                  </a:cubicBezTo>
                  <a:cubicBezTo>
                    <a:pt x="21035" y="10455"/>
                    <a:pt x="20686" y="10195"/>
                    <a:pt x="20342" y="9936"/>
                  </a:cubicBezTo>
                  <a:cubicBezTo>
                    <a:pt x="19998" y="9682"/>
                    <a:pt x="19653" y="9417"/>
                    <a:pt x="19331" y="9169"/>
                  </a:cubicBezTo>
                  <a:cubicBezTo>
                    <a:pt x="19002" y="8925"/>
                    <a:pt x="18706" y="8692"/>
                    <a:pt x="18447" y="8496"/>
                  </a:cubicBezTo>
                  <a:cubicBezTo>
                    <a:pt x="18193" y="8295"/>
                    <a:pt x="17981" y="8126"/>
                    <a:pt x="17833" y="8015"/>
                  </a:cubicBezTo>
                  <a:cubicBezTo>
                    <a:pt x="17690" y="7893"/>
                    <a:pt x="17600" y="7829"/>
                    <a:pt x="17600" y="7829"/>
                  </a:cubicBezTo>
                  <a:close/>
                  <a:moveTo>
                    <a:pt x="9673" y="1"/>
                  </a:moveTo>
                  <a:cubicBezTo>
                    <a:pt x="9601" y="1"/>
                    <a:pt x="9528" y="21"/>
                    <a:pt x="9459" y="75"/>
                  </a:cubicBezTo>
                  <a:cubicBezTo>
                    <a:pt x="9194" y="287"/>
                    <a:pt x="9380" y="710"/>
                    <a:pt x="9470" y="932"/>
                  </a:cubicBezTo>
                  <a:cubicBezTo>
                    <a:pt x="9501" y="1012"/>
                    <a:pt x="9528" y="1128"/>
                    <a:pt x="9464" y="1245"/>
                  </a:cubicBezTo>
                  <a:cubicBezTo>
                    <a:pt x="9390" y="1372"/>
                    <a:pt x="9237" y="1462"/>
                    <a:pt x="9020" y="1509"/>
                  </a:cubicBezTo>
                  <a:cubicBezTo>
                    <a:pt x="8882" y="1472"/>
                    <a:pt x="8760" y="1419"/>
                    <a:pt x="8670" y="1345"/>
                  </a:cubicBezTo>
                  <a:cubicBezTo>
                    <a:pt x="8628" y="1314"/>
                    <a:pt x="8522" y="1213"/>
                    <a:pt x="8384" y="1107"/>
                  </a:cubicBezTo>
                  <a:cubicBezTo>
                    <a:pt x="8114" y="906"/>
                    <a:pt x="7860" y="774"/>
                    <a:pt x="7633" y="715"/>
                  </a:cubicBezTo>
                  <a:cubicBezTo>
                    <a:pt x="7537" y="691"/>
                    <a:pt x="7444" y="679"/>
                    <a:pt x="7355" y="679"/>
                  </a:cubicBezTo>
                  <a:cubicBezTo>
                    <a:pt x="7082" y="679"/>
                    <a:pt x="6849" y="795"/>
                    <a:pt x="6685" y="1022"/>
                  </a:cubicBezTo>
                  <a:cubicBezTo>
                    <a:pt x="6574" y="1171"/>
                    <a:pt x="5876" y="1367"/>
                    <a:pt x="5267" y="1536"/>
                  </a:cubicBezTo>
                  <a:cubicBezTo>
                    <a:pt x="3727" y="1965"/>
                    <a:pt x="1392" y="2616"/>
                    <a:pt x="95" y="4357"/>
                  </a:cubicBezTo>
                  <a:cubicBezTo>
                    <a:pt x="0" y="4479"/>
                    <a:pt x="27" y="4659"/>
                    <a:pt x="154" y="4754"/>
                  </a:cubicBezTo>
                  <a:lnTo>
                    <a:pt x="3282" y="7083"/>
                  </a:lnTo>
                  <a:cubicBezTo>
                    <a:pt x="3332" y="7120"/>
                    <a:pt x="3391" y="7137"/>
                    <a:pt x="3450" y="7137"/>
                  </a:cubicBezTo>
                  <a:cubicBezTo>
                    <a:pt x="3528" y="7137"/>
                    <a:pt x="3606" y="7106"/>
                    <a:pt x="3663" y="7046"/>
                  </a:cubicBezTo>
                  <a:cubicBezTo>
                    <a:pt x="3674" y="7035"/>
                    <a:pt x="4732" y="5924"/>
                    <a:pt x="5235" y="5495"/>
                  </a:cubicBezTo>
                  <a:cubicBezTo>
                    <a:pt x="5336" y="5405"/>
                    <a:pt x="5426" y="5320"/>
                    <a:pt x="5526" y="5236"/>
                  </a:cubicBezTo>
                  <a:cubicBezTo>
                    <a:pt x="6178" y="4660"/>
                    <a:pt x="6619" y="4293"/>
                    <a:pt x="7032" y="4293"/>
                  </a:cubicBezTo>
                  <a:cubicBezTo>
                    <a:pt x="7192" y="4293"/>
                    <a:pt x="7348" y="4348"/>
                    <a:pt x="7511" y="4468"/>
                  </a:cubicBezTo>
                  <a:cubicBezTo>
                    <a:pt x="7776" y="4664"/>
                    <a:pt x="7845" y="4807"/>
                    <a:pt x="7559" y="5183"/>
                  </a:cubicBezTo>
                  <a:cubicBezTo>
                    <a:pt x="7273" y="5564"/>
                    <a:pt x="7162" y="5934"/>
                    <a:pt x="7209" y="6321"/>
                  </a:cubicBezTo>
                  <a:cubicBezTo>
                    <a:pt x="7273" y="6845"/>
                    <a:pt x="7633" y="7332"/>
                    <a:pt x="8300" y="7835"/>
                  </a:cubicBezTo>
                  <a:cubicBezTo>
                    <a:pt x="8873" y="8262"/>
                    <a:pt x="9379" y="8475"/>
                    <a:pt x="9824" y="8475"/>
                  </a:cubicBezTo>
                  <a:cubicBezTo>
                    <a:pt x="10284" y="8475"/>
                    <a:pt x="10679" y="8249"/>
                    <a:pt x="11020" y="7798"/>
                  </a:cubicBezTo>
                  <a:cubicBezTo>
                    <a:pt x="11249" y="7487"/>
                    <a:pt x="11388" y="7360"/>
                    <a:pt x="11532" y="7360"/>
                  </a:cubicBezTo>
                  <a:cubicBezTo>
                    <a:pt x="11629" y="7360"/>
                    <a:pt x="11727" y="7416"/>
                    <a:pt x="11857" y="7512"/>
                  </a:cubicBezTo>
                  <a:lnTo>
                    <a:pt x="12307" y="7840"/>
                  </a:lnTo>
                  <a:cubicBezTo>
                    <a:pt x="12488" y="7976"/>
                    <a:pt x="12702" y="8045"/>
                    <a:pt x="12916" y="8045"/>
                  </a:cubicBezTo>
                  <a:cubicBezTo>
                    <a:pt x="13119" y="8045"/>
                    <a:pt x="13322" y="7982"/>
                    <a:pt x="13498" y="7856"/>
                  </a:cubicBezTo>
                  <a:cubicBezTo>
                    <a:pt x="13937" y="7544"/>
                    <a:pt x="14503" y="7115"/>
                    <a:pt x="14895" y="6670"/>
                  </a:cubicBezTo>
                  <a:lnTo>
                    <a:pt x="16552" y="7898"/>
                  </a:lnTo>
                  <a:cubicBezTo>
                    <a:pt x="16601" y="7937"/>
                    <a:pt x="16660" y="7955"/>
                    <a:pt x="16719" y="7955"/>
                  </a:cubicBezTo>
                  <a:cubicBezTo>
                    <a:pt x="16806" y="7955"/>
                    <a:pt x="16892" y="7916"/>
                    <a:pt x="16949" y="7840"/>
                  </a:cubicBezTo>
                  <a:lnTo>
                    <a:pt x="17033" y="7729"/>
                  </a:lnTo>
                  <a:lnTo>
                    <a:pt x="22999" y="12180"/>
                  </a:lnTo>
                  <a:cubicBezTo>
                    <a:pt x="23050" y="12219"/>
                    <a:pt x="23110" y="12238"/>
                    <a:pt x="23170" y="12238"/>
                  </a:cubicBezTo>
                  <a:cubicBezTo>
                    <a:pt x="23257" y="12238"/>
                    <a:pt x="23342" y="12198"/>
                    <a:pt x="23396" y="12122"/>
                  </a:cubicBezTo>
                  <a:lnTo>
                    <a:pt x="24126" y="11148"/>
                  </a:lnTo>
                  <a:cubicBezTo>
                    <a:pt x="24190" y="11037"/>
                    <a:pt x="24163" y="10857"/>
                    <a:pt x="24041" y="10767"/>
                  </a:cubicBezTo>
                  <a:lnTo>
                    <a:pt x="24015" y="10746"/>
                  </a:lnTo>
                  <a:cubicBezTo>
                    <a:pt x="24057" y="10640"/>
                    <a:pt x="24094" y="10502"/>
                    <a:pt x="24073" y="10349"/>
                  </a:cubicBezTo>
                  <a:cubicBezTo>
                    <a:pt x="24057" y="10174"/>
                    <a:pt x="23973" y="9926"/>
                    <a:pt x="23660" y="9693"/>
                  </a:cubicBezTo>
                  <a:cubicBezTo>
                    <a:pt x="23442" y="9527"/>
                    <a:pt x="23245" y="9476"/>
                    <a:pt x="23088" y="9476"/>
                  </a:cubicBezTo>
                  <a:cubicBezTo>
                    <a:pt x="23025" y="9476"/>
                    <a:pt x="22968" y="9485"/>
                    <a:pt x="22919" y="9497"/>
                  </a:cubicBezTo>
                  <a:cubicBezTo>
                    <a:pt x="22776" y="9529"/>
                    <a:pt x="22655" y="9592"/>
                    <a:pt x="22570" y="9666"/>
                  </a:cubicBezTo>
                  <a:lnTo>
                    <a:pt x="16001" y="4765"/>
                  </a:lnTo>
                  <a:cubicBezTo>
                    <a:pt x="15864" y="4659"/>
                    <a:pt x="15848" y="4616"/>
                    <a:pt x="15837" y="4511"/>
                  </a:cubicBezTo>
                  <a:cubicBezTo>
                    <a:pt x="15795" y="4294"/>
                    <a:pt x="15731" y="4071"/>
                    <a:pt x="15340" y="3785"/>
                  </a:cubicBezTo>
                  <a:lnTo>
                    <a:pt x="12084" y="1356"/>
                  </a:lnTo>
                  <a:cubicBezTo>
                    <a:pt x="11958" y="1261"/>
                    <a:pt x="11803" y="1210"/>
                    <a:pt x="11645" y="1210"/>
                  </a:cubicBezTo>
                  <a:cubicBezTo>
                    <a:pt x="11566" y="1210"/>
                    <a:pt x="11485" y="1223"/>
                    <a:pt x="11407" y="1250"/>
                  </a:cubicBezTo>
                  <a:cubicBezTo>
                    <a:pt x="11380" y="1255"/>
                    <a:pt x="11349" y="1271"/>
                    <a:pt x="11322" y="1277"/>
                  </a:cubicBezTo>
                  <a:lnTo>
                    <a:pt x="10999" y="1033"/>
                  </a:lnTo>
                  <a:cubicBezTo>
                    <a:pt x="10846" y="922"/>
                    <a:pt x="10713" y="922"/>
                    <a:pt x="10639" y="922"/>
                  </a:cubicBezTo>
                  <a:cubicBezTo>
                    <a:pt x="10608" y="922"/>
                    <a:pt x="10597" y="922"/>
                    <a:pt x="10528" y="874"/>
                  </a:cubicBezTo>
                  <a:cubicBezTo>
                    <a:pt x="10491" y="848"/>
                    <a:pt x="10481" y="827"/>
                    <a:pt x="10465" y="737"/>
                  </a:cubicBezTo>
                  <a:cubicBezTo>
                    <a:pt x="10428" y="599"/>
                    <a:pt x="10369" y="387"/>
                    <a:pt x="10105" y="186"/>
                  </a:cubicBezTo>
                  <a:cubicBezTo>
                    <a:pt x="10033" y="133"/>
                    <a:pt x="9857" y="1"/>
                    <a:pt x="9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2816586" y="2029662"/>
              <a:ext cx="80042" cy="93453"/>
            </a:xfrm>
            <a:custGeom>
              <a:avLst/>
              <a:gdLst/>
              <a:ahLst/>
              <a:cxnLst/>
              <a:rect l="l" t="t" r="r" b="b"/>
              <a:pathLst>
                <a:path w="382" h="446" extrusionOk="0">
                  <a:moveTo>
                    <a:pt x="220" y="1"/>
                  </a:moveTo>
                  <a:cubicBezTo>
                    <a:pt x="201" y="1"/>
                    <a:pt x="181" y="6"/>
                    <a:pt x="160" y="17"/>
                  </a:cubicBezTo>
                  <a:cubicBezTo>
                    <a:pt x="144" y="22"/>
                    <a:pt x="117" y="27"/>
                    <a:pt x="101" y="48"/>
                  </a:cubicBezTo>
                  <a:cubicBezTo>
                    <a:pt x="96" y="54"/>
                    <a:pt x="80" y="59"/>
                    <a:pt x="75" y="75"/>
                  </a:cubicBezTo>
                  <a:lnTo>
                    <a:pt x="48" y="101"/>
                  </a:lnTo>
                  <a:cubicBezTo>
                    <a:pt x="38" y="123"/>
                    <a:pt x="22" y="149"/>
                    <a:pt x="17" y="170"/>
                  </a:cubicBezTo>
                  <a:cubicBezTo>
                    <a:pt x="11" y="186"/>
                    <a:pt x="1" y="213"/>
                    <a:pt x="1" y="234"/>
                  </a:cubicBezTo>
                  <a:cubicBezTo>
                    <a:pt x="1" y="281"/>
                    <a:pt x="11" y="313"/>
                    <a:pt x="22" y="345"/>
                  </a:cubicBezTo>
                  <a:cubicBezTo>
                    <a:pt x="27" y="382"/>
                    <a:pt x="48" y="398"/>
                    <a:pt x="54" y="419"/>
                  </a:cubicBezTo>
                  <a:lnTo>
                    <a:pt x="70" y="445"/>
                  </a:lnTo>
                  <a:lnTo>
                    <a:pt x="70" y="414"/>
                  </a:lnTo>
                  <a:lnTo>
                    <a:pt x="70" y="340"/>
                  </a:lnTo>
                  <a:lnTo>
                    <a:pt x="70" y="292"/>
                  </a:lnTo>
                  <a:cubicBezTo>
                    <a:pt x="70" y="281"/>
                    <a:pt x="75" y="260"/>
                    <a:pt x="75" y="250"/>
                  </a:cubicBezTo>
                  <a:cubicBezTo>
                    <a:pt x="75" y="228"/>
                    <a:pt x="91" y="213"/>
                    <a:pt x="91" y="202"/>
                  </a:cubicBezTo>
                  <a:cubicBezTo>
                    <a:pt x="96" y="186"/>
                    <a:pt x="101" y="176"/>
                    <a:pt x="117" y="160"/>
                  </a:cubicBezTo>
                  <a:lnTo>
                    <a:pt x="128" y="144"/>
                  </a:lnTo>
                  <a:cubicBezTo>
                    <a:pt x="133" y="133"/>
                    <a:pt x="144" y="128"/>
                    <a:pt x="149" y="128"/>
                  </a:cubicBezTo>
                  <a:cubicBezTo>
                    <a:pt x="160" y="117"/>
                    <a:pt x="175" y="107"/>
                    <a:pt x="186" y="101"/>
                  </a:cubicBezTo>
                  <a:cubicBezTo>
                    <a:pt x="202" y="96"/>
                    <a:pt x="212" y="91"/>
                    <a:pt x="234" y="80"/>
                  </a:cubicBezTo>
                  <a:cubicBezTo>
                    <a:pt x="250" y="75"/>
                    <a:pt x="265" y="70"/>
                    <a:pt x="281" y="70"/>
                  </a:cubicBezTo>
                  <a:cubicBezTo>
                    <a:pt x="339" y="48"/>
                    <a:pt x="382" y="43"/>
                    <a:pt x="382" y="43"/>
                  </a:cubicBezTo>
                  <a:cubicBezTo>
                    <a:pt x="382" y="43"/>
                    <a:pt x="339" y="22"/>
                    <a:pt x="276" y="17"/>
                  </a:cubicBezTo>
                  <a:cubicBezTo>
                    <a:pt x="257" y="6"/>
                    <a:pt x="239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1821714" y="1574971"/>
              <a:ext cx="294187" cy="639082"/>
            </a:xfrm>
            <a:custGeom>
              <a:avLst/>
              <a:gdLst/>
              <a:ahLst/>
              <a:cxnLst/>
              <a:rect l="l" t="t" r="r" b="b"/>
              <a:pathLst>
                <a:path w="1404" h="3050" extrusionOk="0">
                  <a:moveTo>
                    <a:pt x="1" y="1"/>
                  </a:moveTo>
                  <a:cubicBezTo>
                    <a:pt x="1" y="1"/>
                    <a:pt x="11" y="6"/>
                    <a:pt x="38" y="17"/>
                  </a:cubicBezTo>
                  <a:cubicBezTo>
                    <a:pt x="64" y="27"/>
                    <a:pt x="107" y="43"/>
                    <a:pt x="154" y="59"/>
                  </a:cubicBezTo>
                  <a:cubicBezTo>
                    <a:pt x="197" y="80"/>
                    <a:pt x="260" y="112"/>
                    <a:pt x="318" y="149"/>
                  </a:cubicBezTo>
                  <a:lnTo>
                    <a:pt x="419" y="207"/>
                  </a:lnTo>
                  <a:cubicBezTo>
                    <a:pt x="451" y="234"/>
                    <a:pt x="482" y="255"/>
                    <a:pt x="525" y="281"/>
                  </a:cubicBezTo>
                  <a:cubicBezTo>
                    <a:pt x="557" y="308"/>
                    <a:pt x="588" y="339"/>
                    <a:pt x="625" y="366"/>
                  </a:cubicBezTo>
                  <a:cubicBezTo>
                    <a:pt x="662" y="398"/>
                    <a:pt x="699" y="429"/>
                    <a:pt x="731" y="466"/>
                  </a:cubicBezTo>
                  <a:cubicBezTo>
                    <a:pt x="768" y="504"/>
                    <a:pt x="800" y="535"/>
                    <a:pt x="837" y="578"/>
                  </a:cubicBezTo>
                  <a:cubicBezTo>
                    <a:pt x="874" y="615"/>
                    <a:pt x="906" y="662"/>
                    <a:pt x="938" y="705"/>
                  </a:cubicBezTo>
                  <a:cubicBezTo>
                    <a:pt x="964" y="747"/>
                    <a:pt x="996" y="795"/>
                    <a:pt x="1022" y="842"/>
                  </a:cubicBezTo>
                  <a:cubicBezTo>
                    <a:pt x="1054" y="895"/>
                    <a:pt x="1081" y="943"/>
                    <a:pt x="1102" y="996"/>
                  </a:cubicBezTo>
                  <a:cubicBezTo>
                    <a:pt x="1149" y="1102"/>
                    <a:pt x="1192" y="1207"/>
                    <a:pt x="1218" y="1319"/>
                  </a:cubicBezTo>
                  <a:lnTo>
                    <a:pt x="1234" y="1398"/>
                  </a:lnTo>
                  <a:lnTo>
                    <a:pt x="1250" y="1483"/>
                  </a:lnTo>
                  <a:lnTo>
                    <a:pt x="1261" y="1567"/>
                  </a:lnTo>
                  <a:cubicBezTo>
                    <a:pt x="1271" y="1594"/>
                    <a:pt x="1271" y="1626"/>
                    <a:pt x="1271" y="1657"/>
                  </a:cubicBezTo>
                  <a:lnTo>
                    <a:pt x="1276" y="1742"/>
                  </a:lnTo>
                  <a:lnTo>
                    <a:pt x="1276" y="1827"/>
                  </a:lnTo>
                  <a:lnTo>
                    <a:pt x="1276" y="1917"/>
                  </a:lnTo>
                  <a:cubicBezTo>
                    <a:pt x="1276" y="1943"/>
                    <a:pt x="1271" y="1970"/>
                    <a:pt x="1271" y="1996"/>
                  </a:cubicBezTo>
                  <a:cubicBezTo>
                    <a:pt x="1271" y="2023"/>
                    <a:pt x="1261" y="2049"/>
                    <a:pt x="1261" y="2076"/>
                  </a:cubicBezTo>
                  <a:cubicBezTo>
                    <a:pt x="1255" y="2102"/>
                    <a:pt x="1250" y="2128"/>
                    <a:pt x="1250" y="2155"/>
                  </a:cubicBezTo>
                  <a:cubicBezTo>
                    <a:pt x="1245" y="2208"/>
                    <a:pt x="1224" y="2250"/>
                    <a:pt x="1208" y="2298"/>
                  </a:cubicBezTo>
                  <a:cubicBezTo>
                    <a:pt x="1181" y="2388"/>
                    <a:pt x="1144" y="2483"/>
                    <a:pt x="1102" y="2563"/>
                  </a:cubicBezTo>
                  <a:cubicBezTo>
                    <a:pt x="1065" y="2642"/>
                    <a:pt x="1022" y="2705"/>
                    <a:pt x="985" y="2774"/>
                  </a:cubicBezTo>
                  <a:cubicBezTo>
                    <a:pt x="943" y="2832"/>
                    <a:pt x="906" y="2885"/>
                    <a:pt x="874" y="2928"/>
                  </a:cubicBezTo>
                  <a:cubicBezTo>
                    <a:pt x="837" y="2965"/>
                    <a:pt x="811" y="2997"/>
                    <a:pt x="795" y="3018"/>
                  </a:cubicBezTo>
                  <a:lnTo>
                    <a:pt x="758" y="3050"/>
                  </a:lnTo>
                  <a:cubicBezTo>
                    <a:pt x="758" y="3050"/>
                    <a:pt x="774" y="3044"/>
                    <a:pt x="795" y="3023"/>
                  </a:cubicBezTo>
                  <a:cubicBezTo>
                    <a:pt x="816" y="3007"/>
                    <a:pt x="848" y="2981"/>
                    <a:pt x="885" y="2949"/>
                  </a:cubicBezTo>
                  <a:cubicBezTo>
                    <a:pt x="927" y="2907"/>
                    <a:pt x="975" y="2870"/>
                    <a:pt x="1017" y="2806"/>
                  </a:cubicBezTo>
                  <a:cubicBezTo>
                    <a:pt x="1065" y="2748"/>
                    <a:pt x="1118" y="2684"/>
                    <a:pt x="1165" y="2605"/>
                  </a:cubicBezTo>
                  <a:cubicBezTo>
                    <a:pt x="1202" y="2520"/>
                    <a:pt x="1255" y="2435"/>
                    <a:pt x="1292" y="2340"/>
                  </a:cubicBezTo>
                  <a:cubicBezTo>
                    <a:pt x="1308" y="2293"/>
                    <a:pt x="1329" y="2240"/>
                    <a:pt x="1345" y="2187"/>
                  </a:cubicBezTo>
                  <a:lnTo>
                    <a:pt x="1361" y="2107"/>
                  </a:lnTo>
                  <a:cubicBezTo>
                    <a:pt x="1372" y="2081"/>
                    <a:pt x="1372" y="2049"/>
                    <a:pt x="1377" y="2023"/>
                  </a:cubicBezTo>
                  <a:cubicBezTo>
                    <a:pt x="1382" y="1991"/>
                    <a:pt x="1382" y="1959"/>
                    <a:pt x="1388" y="1933"/>
                  </a:cubicBezTo>
                  <a:cubicBezTo>
                    <a:pt x="1388" y="1906"/>
                    <a:pt x="1398" y="1874"/>
                    <a:pt x="1398" y="1843"/>
                  </a:cubicBezTo>
                  <a:cubicBezTo>
                    <a:pt x="1398" y="1806"/>
                    <a:pt x="1403" y="1779"/>
                    <a:pt x="1403" y="1747"/>
                  </a:cubicBezTo>
                  <a:lnTo>
                    <a:pt x="1398" y="1657"/>
                  </a:lnTo>
                  <a:cubicBezTo>
                    <a:pt x="1398" y="1620"/>
                    <a:pt x="1388" y="1589"/>
                    <a:pt x="1388" y="1562"/>
                  </a:cubicBezTo>
                  <a:lnTo>
                    <a:pt x="1377" y="1477"/>
                  </a:lnTo>
                  <a:lnTo>
                    <a:pt x="1361" y="1393"/>
                  </a:lnTo>
                  <a:cubicBezTo>
                    <a:pt x="1356" y="1350"/>
                    <a:pt x="1351" y="1329"/>
                    <a:pt x="1335" y="1297"/>
                  </a:cubicBezTo>
                  <a:cubicBezTo>
                    <a:pt x="1303" y="1181"/>
                    <a:pt x="1255" y="1059"/>
                    <a:pt x="1213" y="953"/>
                  </a:cubicBezTo>
                  <a:cubicBezTo>
                    <a:pt x="1186" y="900"/>
                    <a:pt x="1149" y="848"/>
                    <a:pt x="1123" y="795"/>
                  </a:cubicBezTo>
                  <a:cubicBezTo>
                    <a:pt x="1091" y="747"/>
                    <a:pt x="1059" y="694"/>
                    <a:pt x="1028" y="652"/>
                  </a:cubicBezTo>
                  <a:cubicBezTo>
                    <a:pt x="985" y="604"/>
                    <a:pt x="954" y="562"/>
                    <a:pt x="911" y="519"/>
                  </a:cubicBezTo>
                  <a:cubicBezTo>
                    <a:pt x="874" y="477"/>
                    <a:pt x="832" y="440"/>
                    <a:pt x="795" y="403"/>
                  </a:cubicBezTo>
                  <a:lnTo>
                    <a:pt x="673" y="308"/>
                  </a:lnTo>
                  <a:lnTo>
                    <a:pt x="557" y="228"/>
                  </a:lnTo>
                  <a:cubicBezTo>
                    <a:pt x="514" y="207"/>
                    <a:pt x="477" y="181"/>
                    <a:pt x="445" y="159"/>
                  </a:cubicBezTo>
                  <a:cubicBezTo>
                    <a:pt x="403" y="138"/>
                    <a:pt x="371" y="128"/>
                    <a:pt x="340" y="107"/>
                  </a:cubicBezTo>
                  <a:cubicBezTo>
                    <a:pt x="271" y="75"/>
                    <a:pt x="207" y="54"/>
                    <a:pt x="160" y="43"/>
                  </a:cubicBezTo>
                  <a:cubicBezTo>
                    <a:pt x="59" y="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2234289" y="1806717"/>
              <a:ext cx="41278" cy="370667"/>
            </a:xfrm>
            <a:custGeom>
              <a:avLst/>
              <a:gdLst/>
              <a:ahLst/>
              <a:cxnLst/>
              <a:rect l="l" t="t" r="r" b="b"/>
              <a:pathLst>
                <a:path w="197" h="1769" extrusionOk="0">
                  <a:moveTo>
                    <a:pt x="181" y="1"/>
                  </a:moveTo>
                  <a:cubicBezTo>
                    <a:pt x="181" y="1"/>
                    <a:pt x="149" y="107"/>
                    <a:pt x="117" y="271"/>
                  </a:cubicBezTo>
                  <a:cubicBezTo>
                    <a:pt x="96" y="350"/>
                    <a:pt x="80" y="451"/>
                    <a:pt x="70" y="557"/>
                  </a:cubicBezTo>
                  <a:lnTo>
                    <a:pt x="48" y="715"/>
                  </a:lnTo>
                  <a:cubicBezTo>
                    <a:pt x="43" y="768"/>
                    <a:pt x="38" y="827"/>
                    <a:pt x="27" y="880"/>
                  </a:cubicBezTo>
                  <a:cubicBezTo>
                    <a:pt x="22" y="933"/>
                    <a:pt x="22" y="991"/>
                    <a:pt x="17" y="1049"/>
                  </a:cubicBezTo>
                  <a:cubicBezTo>
                    <a:pt x="11" y="1102"/>
                    <a:pt x="11" y="1150"/>
                    <a:pt x="11" y="1208"/>
                  </a:cubicBezTo>
                  <a:cubicBezTo>
                    <a:pt x="1" y="1314"/>
                    <a:pt x="1" y="1409"/>
                    <a:pt x="1" y="1488"/>
                  </a:cubicBezTo>
                  <a:cubicBezTo>
                    <a:pt x="1" y="1658"/>
                    <a:pt x="17" y="1769"/>
                    <a:pt x="17" y="1769"/>
                  </a:cubicBezTo>
                  <a:cubicBezTo>
                    <a:pt x="17" y="1769"/>
                    <a:pt x="48" y="1663"/>
                    <a:pt x="80" y="1499"/>
                  </a:cubicBezTo>
                  <a:cubicBezTo>
                    <a:pt x="96" y="1409"/>
                    <a:pt x="117" y="1319"/>
                    <a:pt x="128" y="1213"/>
                  </a:cubicBezTo>
                  <a:lnTo>
                    <a:pt x="149" y="1054"/>
                  </a:lnTo>
                  <a:cubicBezTo>
                    <a:pt x="154" y="1001"/>
                    <a:pt x="160" y="943"/>
                    <a:pt x="170" y="885"/>
                  </a:cubicBezTo>
                  <a:cubicBezTo>
                    <a:pt x="176" y="832"/>
                    <a:pt x="176" y="774"/>
                    <a:pt x="181" y="721"/>
                  </a:cubicBezTo>
                  <a:cubicBezTo>
                    <a:pt x="186" y="668"/>
                    <a:pt x="186" y="615"/>
                    <a:pt x="186" y="562"/>
                  </a:cubicBezTo>
                  <a:cubicBezTo>
                    <a:pt x="197" y="456"/>
                    <a:pt x="197" y="356"/>
                    <a:pt x="197" y="276"/>
                  </a:cubicBezTo>
                  <a:cubicBezTo>
                    <a:pt x="197" y="112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2272005" y="1945429"/>
              <a:ext cx="34573" cy="260871"/>
            </a:xfrm>
            <a:custGeom>
              <a:avLst/>
              <a:gdLst/>
              <a:ahLst/>
              <a:cxnLst/>
              <a:rect l="l" t="t" r="r" b="b"/>
              <a:pathLst>
                <a:path w="165" h="1245" extrusionOk="0">
                  <a:moveTo>
                    <a:pt x="144" y="1"/>
                  </a:moveTo>
                  <a:cubicBezTo>
                    <a:pt x="144" y="1"/>
                    <a:pt x="112" y="75"/>
                    <a:pt x="85" y="191"/>
                  </a:cubicBezTo>
                  <a:cubicBezTo>
                    <a:pt x="75" y="255"/>
                    <a:pt x="59" y="318"/>
                    <a:pt x="48" y="392"/>
                  </a:cubicBezTo>
                  <a:cubicBezTo>
                    <a:pt x="33" y="461"/>
                    <a:pt x="27" y="546"/>
                    <a:pt x="11" y="615"/>
                  </a:cubicBezTo>
                  <a:cubicBezTo>
                    <a:pt x="6" y="694"/>
                    <a:pt x="1" y="773"/>
                    <a:pt x="1" y="847"/>
                  </a:cubicBezTo>
                  <a:lnTo>
                    <a:pt x="1" y="1049"/>
                  </a:lnTo>
                  <a:cubicBezTo>
                    <a:pt x="6" y="1165"/>
                    <a:pt x="22" y="1244"/>
                    <a:pt x="22" y="1244"/>
                  </a:cubicBezTo>
                  <a:cubicBezTo>
                    <a:pt x="22" y="1244"/>
                    <a:pt x="54" y="1170"/>
                    <a:pt x="80" y="1054"/>
                  </a:cubicBezTo>
                  <a:cubicBezTo>
                    <a:pt x="96" y="1001"/>
                    <a:pt x="107" y="927"/>
                    <a:pt x="123" y="853"/>
                  </a:cubicBezTo>
                  <a:cubicBezTo>
                    <a:pt x="133" y="784"/>
                    <a:pt x="138" y="699"/>
                    <a:pt x="154" y="630"/>
                  </a:cubicBezTo>
                  <a:cubicBezTo>
                    <a:pt x="160" y="551"/>
                    <a:pt x="165" y="472"/>
                    <a:pt x="165" y="398"/>
                  </a:cubicBezTo>
                  <a:lnTo>
                    <a:pt x="165" y="196"/>
                  </a:lnTo>
                  <a:cubicBezTo>
                    <a:pt x="160" y="80"/>
                    <a:pt x="144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7174286" y="2241293"/>
              <a:ext cx="60137" cy="46517"/>
            </a:xfrm>
            <a:custGeom>
              <a:avLst/>
              <a:gdLst/>
              <a:ahLst/>
              <a:cxnLst/>
              <a:rect l="l" t="t" r="r" b="b"/>
              <a:pathLst>
                <a:path w="287" h="222" extrusionOk="0">
                  <a:moveTo>
                    <a:pt x="223" y="1"/>
                  </a:moveTo>
                  <a:cubicBezTo>
                    <a:pt x="201" y="1"/>
                    <a:pt x="187" y="59"/>
                    <a:pt x="138" y="92"/>
                  </a:cubicBezTo>
                  <a:cubicBezTo>
                    <a:pt x="80" y="129"/>
                    <a:pt x="0" y="118"/>
                    <a:pt x="43" y="171"/>
                  </a:cubicBezTo>
                  <a:cubicBezTo>
                    <a:pt x="64" y="205"/>
                    <a:pt x="100" y="221"/>
                    <a:pt x="138" y="221"/>
                  </a:cubicBezTo>
                  <a:cubicBezTo>
                    <a:pt x="165" y="221"/>
                    <a:pt x="193" y="213"/>
                    <a:pt x="217" y="198"/>
                  </a:cubicBezTo>
                  <a:cubicBezTo>
                    <a:pt x="281" y="155"/>
                    <a:pt x="286" y="76"/>
                    <a:pt x="244" y="18"/>
                  </a:cubicBezTo>
                  <a:cubicBezTo>
                    <a:pt x="235" y="6"/>
                    <a:pt x="229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7158780" y="2203576"/>
              <a:ext cx="107701" cy="113987"/>
            </a:xfrm>
            <a:custGeom>
              <a:avLst/>
              <a:gdLst/>
              <a:ahLst/>
              <a:cxnLst/>
              <a:rect l="l" t="t" r="r" b="b"/>
              <a:pathLst>
                <a:path w="514" h="544" extrusionOk="0">
                  <a:moveTo>
                    <a:pt x="244" y="0"/>
                  </a:moveTo>
                  <a:cubicBezTo>
                    <a:pt x="194" y="0"/>
                    <a:pt x="149" y="14"/>
                    <a:pt x="117" y="34"/>
                  </a:cubicBezTo>
                  <a:cubicBezTo>
                    <a:pt x="53" y="65"/>
                    <a:pt x="27" y="113"/>
                    <a:pt x="16" y="145"/>
                  </a:cubicBezTo>
                  <a:cubicBezTo>
                    <a:pt x="0" y="177"/>
                    <a:pt x="16" y="214"/>
                    <a:pt x="16" y="214"/>
                  </a:cubicBezTo>
                  <a:cubicBezTo>
                    <a:pt x="16" y="214"/>
                    <a:pt x="21" y="192"/>
                    <a:pt x="43" y="166"/>
                  </a:cubicBezTo>
                  <a:cubicBezTo>
                    <a:pt x="64" y="139"/>
                    <a:pt x="96" y="113"/>
                    <a:pt x="148" y="92"/>
                  </a:cubicBezTo>
                  <a:cubicBezTo>
                    <a:pt x="167" y="88"/>
                    <a:pt x="188" y="85"/>
                    <a:pt x="209" y="85"/>
                  </a:cubicBezTo>
                  <a:cubicBezTo>
                    <a:pt x="244" y="85"/>
                    <a:pt x="280" y="92"/>
                    <a:pt x="313" y="108"/>
                  </a:cubicBezTo>
                  <a:cubicBezTo>
                    <a:pt x="328" y="113"/>
                    <a:pt x="339" y="118"/>
                    <a:pt x="355" y="134"/>
                  </a:cubicBezTo>
                  <a:cubicBezTo>
                    <a:pt x="365" y="145"/>
                    <a:pt x="371" y="145"/>
                    <a:pt x="387" y="166"/>
                  </a:cubicBezTo>
                  <a:cubicBezTo>
                    <a:pt x="408" y="192"/>
                    <a:pt x="418" y="219"/>
                    <a:pt x="424" y="251"/>
                  </a:cubicBezTo>
                  <a:cubicBezTo>
                    <a:pt x="434" y="282"/>
                    <a:pt x="424" y="309"/>
                    <a:pt x="418" y="346"/>
                  </a:cubicBezTo>
                  <a:cubicBezTo>
                    <a:pt x="408" y="378"/>
                    <a:pt x="392" y="404"/>
                    <a:pt x="371" y="425"/>
                  </a:cubicBezTo>
                  <a:lnTo>
                    <a:pt x="355" y="441"/>
                  </a:lnTo>
                  <a:lnTo>
                    <a:pt x="339" y="457"/>
                  </a:lnTo>
                  <a:lnTo>
                    <a:pt x="302" y="478"/>
                  </a:lnTo>
                  <a:cubicBezTo>
                    <a:pt x="276" y="484"/>
                    <a:pt x="249" y="489"/>
                    <a:pt x="223" y="489"/>
                  </a:cubicBezTo>
                  <a:cubicBezTo>
                    <a:pt x="170" y="489"/>
                    <a:pt x="122" y="478"/>
                    <a:pt x="96" y="457"/>
                  </a:cubicBezTo>
                  <a:cubicBezTo>
                    <a:pt x="64" y="436"/>
                    <a:pt x="48" y="425"/>
                    <a:pt x="48" y="425"/>
                  </a:cubicBezTo>
                  <a:lnTo>
                    <a:pt x="48" y="425"/>
                  </a:lnTo>
                  <a:cubicBezTo>
                    <a:pt x="48" y="425"/>
                    <a:pt x="48" y="431"/>
                    <a:pt x="53" y="436"/>
                  </a:cubicBezTo>
                  <a:cubicBezTo>
                    <a:pt x="64" y="441"/>
                    <a:pt x="69" y="457"/>
                    <a:pt x="80" y="468"/>
                  </a:cubicBezTo>
                  <a:cubicBezTo>
                    <a:pt x="101" y="494"/>
                    <a:pt x="148" y="531"/>
                    <a:pt x="212" y="542"/>
                  </a:cubicBezTo>
                  <a:cubicBezTo>
                    <a:pt x="231" y="542"/>
                    <a:pt x="248" y="543"/>
                    <a:pt x="265" y="543"/>
                  </a:cubicBezTo>
                  <a:cubicBezTo>
                    <a:pt x="282" y="543"/>
                    <a:pt x="299" y="542"/>
                    <a:pt x="318" y="536"/>
                  </a:cubicBezTo>
                  <a:cubicBezTo>
                    <a:pt x="334" y="531"/>
                    <a:pt x="355" y="521"/>
                    <a:pt x="371" y="515"/>
                  </a:cubicBezTo>
                  <a:cubicBezTo>
                    <a:pt x="381" y="510"/>
                    <a:pt x="387" y="505"/>
                    <a:pt x="397" y="494"/>
                  </a:cubicBezTo>
                  <a:lnTo>
                    <a:pt x="418" y="478"/>
                  </a:lnTo>
                  <a:cubicBezTo>
                    <a:pt x="450" y="441"/>
                    <a:pt x="477" y="409"/>
                    <a:pt x="493" y="362"/>
                  </a:cubicBezTo>
                  <a:cubicBezTo>
                    <a:pt x="503" y="319"/>
                    <a:pt x="514" y="272"/>
                    <a:pt x="503" y="224"/>
                  </a:cubicBezTo>
                  <a:cubicBezTo>
                    <a:pt x="498" y="177"/>
                    <a:pt x="477" y="139"/>
                    <a:pt x="445" y="97"/>
                  </a:cubicBezTo>
                  <a:cubicBezTo>
                    <a:pt x="440" y="87"/>
                    <a:pt x="418" y="65"/>
                    <a:pt x="397" y="55"/>
                  </a:cubicBezTo>
                  <a:cubicBezTo>
                    <a:pt x="381" y="39"/>
                    <a:pt x="360" y="28"/>
                    <a:pt x="339" y="18"/>
                  </a:cubicBezTo>
                  <a:cubicBezTo>
                    <a:pt x="307" y="6"/>
                    <a:pt x="274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5581610" y="2614265"/>
              <a:ext cx="77737" cy="245365"/>
            </a:xfrm>
            <a:custGeom>
              <a:avLst/>
              <a:gdLst/>
              <a:ahLst/>
              <a:cxnLst/>
              <a:rect l="l" t="t" r="r" b="b"/>
              <a:pathLst>
                <a:path w="371" h="1171" extrusionOk="0">
                  <a:moveTo>
                    <a:pt x="0" y="0"/>
                  </a:moveTo>
                  <a:cubicBezTo>
                    <a:pt x="0" y="0"/>
                    <a:pt x="11" y="11"/>
                    <a:pt x="38" y="32"/>
                  </a:cubicBezTo>
                  <a:cubicBezTo>
                    <a:pt x="59" y="64"/>
                    <a:pt x="90" y="101"/>
                    <a:pt x="127" y="154"/>
                  </a:cubicBezTo>
                  <a:cubicBezTo>
                    <a:pt x="143" y="180"/>
                    <a:pt x="159" y="207"/>
                    <a:pt x="180" y="244"/>
                  </a:cubicBezTo>
                  <a:cubicBezTo>
                    <a:pt x="196" y="276"/>
                    <a:pt x="212" y="307"/>
                    <a:pt x="233" y="339"/>
                  </a:cubicBezTo>
                  <a:cubicBezTo>
                    <a:pt x="244" y="381"/>
                    <a:pt x="260" y="413"/>
                    <a:pt x="270" y="456"/>
                  </a:cubicBezTo>
                  <a:cubicBezTo>
                    <a:pt x="276" y="471"/>
                    <a:pt x="286" y="493"/>
                    <a:pt x="286" y="514"/>
                  </a:cubicBezTo>
                  <a:cubicBezTo>
                    <a:pt x="292" y="535"/>
                    <a:pt x="297" y="551"/>
                    <a:pt x="297" y="572"/>
                  </a:cubicBezTo>
                  <a:lnTo>
                    <a:pt x="302" y="636"/>
                  </a:lnTo>
                  <a:lnTo>
                    <a:pt x="302" y="694"/>
                  </a:lnTo>
                  <a:cubicBezTo>
                    <a:pt x="302" y="731"/>
                    <a:pt x="292" y="768"/>
                    <a:pt x="286" y="805"/>
                  </a:cubicBezTo>
                  <a:cubicBezTo>
                    <a:pt x="270" y="842"/>
                    <a:pt x="270" y="879"/>
                    <a:pt x="249" y="911"/>
                  </a:cubicBezTo>
                  <a:cubicBezTo>
                    <a:pt x="233" y="937"/>
                    <a:pt x="223" y="969"/>
                    <a:pt x="207" y="995"/>
                  </a:cubicBezTo>
                  <a:cubicBezTo>
                    <a:pt x="186" y="1022"/>
                    <a:pt x="170" y="1048"/>
                    <a:pt x="159" y="1070"/>
                  </a:cubicBezTo>
                  <a:cubicBezTo>
                    <a:pt x="143" y="1091"/>
                    <a:pt x="133" y="1112"/>
                    <a:pt x="117" y="1122"/>
                  </a:cubicBezTo>
                  <a:cubicBezTo>
                    <a:pt x="101" y="1149"/>
                    <a:pt x="85" y="1170"/>
                    <a:pt x="85" y="1170"/>
                  </a:cubicBezTo>
                  <a:cubicBezTo>
                    <a:pt x="85" y="1170"/>
                    <a:pt x="106" y="1154"/>
                    <a:pt x="133" y="1128"/>
                  </a:cubicBezTo>
                  <a:cubicBezTo>
                    <a:pt x="143" y="1117"/>
                    <a:pt x="165" y="1101"/>
                    <a:pt x="186" y="1085"/>
                  </a:cubicBezTo>
                  <a:cubicBezTo>
                    <a:pt x="207" y="1064"/>
                    <a:pt x="223" y="1043"/>
                    <a:pt x="244" y="1017"/>
                  </a:cubicBezTo>
                  <a:cubicBezTo>
                    <a:pt x="270" y="995"/>
                    <a:pt x="286" y="964"/>
                    <a:pt x="302" y="932"/>
                  </a:cubicBezTo>
                  <a:cubicBezTo>
                    <a:pt x="323" y="905"/>
                    <a:pt x="339" y="863"/>
                    <a:pt x="350" y="826"/>
                  </a:cubicBezTo>
                  <a:cubicBezTo>
                    <a:pt x="355" y="805"/>
                    <a:pt x="355" y="784"/>
                    <a:pt x="366" y="768"/>
                  </a:cubicBezTo>
                  <a:cubicBezTo>
                    <a:pt x="366" y="747"/>
                    <a:pt x="371" y="720"/>
                    <a:pt x="371" y="699"/>
                  </a:cubicBezTo>
                  <a:lnTo>
                    <a:pt x="371" y="636"/>
                  </a:lnTo>
                  <a:lnTo>
                    <a:pt x="366" y="567"/>
                  </a:lnTo>
                  <a:cubicBezTo>
                    <a:pt x="366" y="540"/>
                    <a:pt x="355" y="519"/>
                    <a:pt x="350" y="503"/>
                  </a:cubicBezTo>
                  <a:cubicBezTo>
                    <a:pt x="345" y="471"/>
                    <a:pt x="339" y="456"/>
                    <a:pt x="329" y="434"/>
                  </a:cubicBezTo>
                  <a:cubicBezTo>
                    <a:pt x="323" y="387"/>
                    <a:pt x="302" y="355"/>
                    <a:pt x="286" y="313"/>
                  </a:cubicBezTo>
                  <a:cubicBezTo>
                    <a:pt x="265" y="281"/>
                    <a:pt x="244" y="244"/>
                    <a:pt x="223" y="217"/>
                  </a:cubicBezTo>
                  <a:cubicBezTo>
                    <a:pt x="207" y="191"/>
                    <a:pt x="180" y="164"/>
                    <a:pt x="159" y="138"/>
                  </a:cubicBezTo>
                  <a:cubicBezTo>
                    <a:pt x="112" y="90"/>
                    <a:pt x="75" y="59"/>
                    <a:pt x="48" y="32"/>
                  </a:cubicBezTo>
                  <a:cubicBezTo>
                    <a:pt x="22" y="1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3884586" y="2382519"/>
              <a:ext cx="709066" cy="524676"/>
            </a:xfrm>
            <a:custGeom>
              <a:avLst/>
              <a:gdLst/>
              <a:ahLst/>
              <a:cxnLst/>
              <a:rect l="l" t="t" r="r" b="b"/>
              <a:pathLst>
                <a:path w="3384" h="2504" extrusionOk="0">
                  <a:moveTo>
                    <a:pt x="3150" y="0"/>
                  </a:moveTo>
                  <a:lnTo>
                    <a:pt x="1" y="2350"/>
                  </a:lnTo>
                  <a:lnTo>
                    <a:pt x="117" y="2504"/>
                  </a:lnTo>
                  <a:lnTo>
                    <a:pt x="2785" y="646"/>
                  </a:lnTo>
                  <a:lnTo>
                    <a:pt x="721" y="2297"/>
                  </a:lnTo>
                  <a:lnTo>
                    <a:pt x="721" y="2297"/>
                  </a:lnTo>
                  <a:lnTo>
                    <a:pt x="2023" y="1323"/>
                  </a:lnTo>
                  <a:lnTo>
                    <a:pt x="2097" y="1265"/>
                  </a:lnTo>
                  <a:lnTo>
                    <a:pt x="3383" y="312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2581488" y="2970265"/>
              <a:ext cx="1161453" cy="866427"/>
            </a:xfrm>
            <a:custGeom>
              <a:avLst/>
              <a:gdLst/>
              <a:ahLst/>
              <a:cxnLst/>
              <a:rect l="l" t="t" r="r" b="b"/>
              <a:pathLst>
                <a:path w="5543" h="4135" extrusionOk="0">
                  <a:moveTo>
                    <a:pt x="5542" y="0"/>
                  </a:moveTo>
                  <a:lnTo>
                    <a:pt x="5542" y="0"/>
                  </a:lnTo>
                  <a:cubicBezTo>
                    <a:pt x="5542" y="1"/>
                    <a:pt x="5452" y="64"/>
                    <a:pt x="5299" y="170"/>
                  </a:cubicBezTo>
                  <a:cubicBezTo>
                    <a:pt x="5140" y="276"/>
                    <a:pt x="4923" y="429"/>
                    <a:pt x="4659" y="620"/>
                  </a:cubicBezTo>
                  <a:cubicBezTo>
                    <a:pt x="4394" y="816"/>
                    <a:pt x="4082" y="1033"/>
                    <a:pt x="3759" y="1271"/>
                  </a:cubicBezTo>
                  <a:cubicBezTo>
                    <a:pt x="3436" y="1509"/>
                    <a:pt x="3092" y="1768"/>
                    <a:pt x="2737" y="2022"/>
                  </a:cubicBezTo>
                  <a:cubicBezTo>
                    <a:pt x="2393" y="2287"/>
                    <a:pt x="2049" y="2546"/>
                    <a:pt x="1726" y="2790"/>
                  </a:cubicBezTo>
                  <a:cubicBezTo>
                    <a:pt x="1403" y="3039"/>
                    <a:pt x="1102" y="3266"/>
                    <a:pt x="847" y="3467"/>
                  </a:cubicBezTo>
                  <a:cubicBezTo>
                    <a:pt x="588" y="3663"/>
                    <a:pt x="376" y="3833"/>
                    <a:pt x="233" y="3949"/>
                  </a:cubicBezTo>
                  <a:cubicBezTo>
                    <a:pt x="85" y="4071"/>
                    <a:pt x="1" y="4134"/>
                    <a:pt x="1" y="4134"/>
                  </a:cubicBezTo>
                  <a:cubicBezTo>
                    <a:pt x="1" y="4134"/>
                    <a:pt x="85" y="4071"/>
                    <a:pt x="244" y="3965"/>
                  </a:cubicBezTo>
                  <a:cubicBezTo>
                    <a:pt x="403" y="3859"/>
                    <a:pt x="620" y="3706"/>
                    <a:pt x="885" y="3515"/>
                  </a:cubicBezTo>
                  <a:cubicBezTo>
                    <a:pt x="1149" y="3319"/>
                    <a:pt x="1461" y="3102"/>
                    <a:pt x="1784" y="2864"/>
                  </a:cubicBezTo>
                  <a:cubicBezTo>
                    <a:pt x="2107" y="2626"/>
                    <a:pt x="2451" y="2366"/>
                    <a:pt x="2806" y="2112"/>
                  </a:cubicBezTo>
                  <a:cubicBezTo>
                    <a:pt x="3150" y="1848"/>
                    <a:pt x="3494" y="1588"/>
                    <a:pt x="3817" y="1345"/>
                  </a:cubicBezTo>
                  <a:cubicBezTo>
                    <a:pt x="4140" y="1096"/>
                    <a:pt x="4442" y="868"/>
                    <a:pt x="4696" y="667"/>
                  </a:cubicBezTo>
                  <a:cubicBezTo>
                    <a:pt x="4955" y="472"/>
                    <a:pt x="5161" y="302"/>
                    <a:pt x="5315" y="186"/>
                  </a:cubicBezTo>
                  <a:cubicBezTo>
                    <a:pt x="5458" y="64"/>
                    <a:pt x="5542" y="1"/>
                    <a:pt x="5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5173436" y="2766178"/>
              <a:ext cx="646835" cy="294187"/>
            </a:xfrm>
            <a:custGeom>
              <a:avLst/>
              <a:gdLst/>
              <a:ahLst/>
              <a:cxnLst/>
              <a:rect l="l" t="t" r="r" b="b"/>
              <a:pathLst>
                <a:path w="3087" h="1404" extrusionOk="0">
                  <a:moveTo>
                    <a:pt x="1" y="773"/>
                  </a:moveTo>
                  <a:cubicBezTo>
                    <a:pt x="1" y="773"/>
                    <a:pt x="11" y="789"/>
                    <a:pt x="27" y="805"/>
                  </a:cubicBezTo>
                  <a:cubicBezTo>
                    <a:pt x="48" y="826"/>
                    <a:pt x="75" y="863"/>
                    <a:pt x="106" y="895"/>
                  </a:cubicBezTo>
                  <a:lnTo>
                    <a:pt x="153" y="942"/>
                  </a:lnTo>
                  <a:lnTo>
                    <a:pt x="153" y="942"/>
                  </a:lnTo>
                  <a:cubicBezTo>
                    <a:pt x="143" y="929"/>
                    <a:pt x="134" y="917"/>
                    <a:pt x="128" y="906"/>
                  </a:cubicBezTo>
                  <a:cubicBezTo>
                    <a:pt x="96" y="869"/>
                    <a:pt x="75" y="832"/>
                    <a:pt x="54" y="805"/>
                  </a:cubicBezTo>
                  <a:cubicBezTo>
                    <a:pt x="11" y="789"/>
                    <a:pt x="1" y="773"/>
                    <a:pt x="1" y="773"/>
                  </a:cubicBezTo>
                  <a:close/>
                  <a:moveTo>
                    <a:pt x="3086" y="0"/>
                  </a:moveTo>
                  <a:cubicBezTo>
                    <a:pt x="3086" y="1"/>
                    <a:pt x="3044" y="48"/>
                    <a:pt x="2986" y="128"/>
                  </a:cubicBezTo>
                  <a:cubicBezTo>
                    <a:pt x="2917" y="207"/>
                    <a:pt x="2827" y="318"/>
                    <a:pt x="2700" y="445"/>
                  </a:cubicBezTo>
                  <a:cubicBezTo>
                    <a:pt x="2637" y="509"/>
                    <a:pt x="2568" y="567"/>
                    <a:pt x="2488" y="636"/>
                  </a:cubicBezTo>
                  <a:cubicBezTo>
                    <a:pt x="2414" y="699"/>
                    <a:pt x="2330" y="763"/>
                    <a:pt x="2240" y="821"/>
                  </a:cubicBezTo>
                  <a:cubicBezTo>
                    <a:pt x="2192" y="847"/>
                    <a:pt x="2144" y="879"/>
                    <a:pt x="2097" y="911"/>
                  </a:cubicBezTo>
                  <a:cubicBezTo>
                    <a:pt x="2054" y="937"/>
                    <a:pt x="2001" y="974"/>
                    <a:pt x="1954" y="1001"/>
                  </a:cubicBezTo>
                  <a:cubicBezTo>
                    <a:pt x="1901" y="1033"/>
                    <a:pt x="1853" y="1059"/>
                    <a:pt x="1800" y="1086"/>
                  </a:cubicBezTo>
                  <a:cubicBezTo>
                    <a:pt x="1747" y="1107"/>
                    <a:pt x="1694" y="1139"/>
                    <a:pt x="1641" y="1160"/>
                  </a:cubicBezTo>
                  <a:cubicBezTo>
                    <a:pt x="1589" y="1186"/>
                    <a:pt x="1536" y="1202"/>
                    <a:pt x="1483" y="1223"/>
                  </a:cubicBezTo>
                  <a:cubicBezTo>
                    <a:pt x="1430" y="1244"/>
                    <a:pt x="1372" y="1260"/>
                    <a:pt x="1319" y="1271"/>
                  </a:cubicBezTo>
                  <a:cubicBezTo>
                    <a:pt x="1266" y="1292"/>
                    <a:pt x="1207" y="1292"/>
                    <a:pt x="1154" y="1303"/>
                  </a:cubicBezTo>
                  <a:cubicBezTo>
                    <a:pt x="1091" y="1318"/>
                    <a:pt x="1038" y="1308"/>
                    <a:pt x="985" y="1318"/>
                  </a:cubicBezTo>
                  <a:cubicBezTo>
                    <a:pt x="932" y="1318"/>
                    <a:pt x="879" y="1303"/>
                    <a:pt x="826" y="1303"/>
                  </a:cubicBezTo>
                  <a:cubicBezTo>
                    <a:pt x="784" y="1292"/>
                    <a:pt x="731" y="1281"/>
                    <a:pt x="683" y="1271"/>
                  </a:cubicBezTo>
                  <a:cubicBezTo>
                    <a:pt x="588" y="1244"/>
                    <a:pt x="503" y="1202"/>
                    <a:pt x="429" y="1160"/>
                  </a:cubicBezTo>
                  <a:cubicBezTo>
                    <a:pt x="361" y="1112"/>
                    <a:pt x="292" y="1064"/>
                    <a:pt x="239" y="1022"/>
                  </a:cubicBezTo>
                  <a:cubicBezTo>
                    <a:pt x="212" y="1001"/>
                    <a:pt x="186" y="974"/>
                    <a:pt x="165" y="953"/>
                  </a:cubicBezTo>
                  <a:lnTo>
                    <a:pt x="153" y="942"/>
                  </a:lnTo>
                  <a:lnTo>
                    <a:pt x="153" y="942"/>
                  </a:lnTo>
                  <a:cubicBezTo>
                    <a:pt x="162" y="952"/>
                    <a:pt x="171" y="963"/>
                    <a:pt x="181" y="974"/>
                  </a:cubicBezTo>
                  <a:cubicBezTo>
                    <a:pt x="202" y="990"/>
                    <a:pt x="218" y="1017"/>
                    <a:pt x="244" y="1043"/>
                  </a:cubicBezTo>
                  <a:cubicBezTo>
                    <a:pt x="292" y="1096"/>
                    <a:pt x="361" y="1149"/>
                    <a:pt x="429" y="1202"/>
                  </a:cubicBezTo>
                  <a:cubicBezTo>
                    <a:pt x="503" y="1255"/>
                    <a:pt x="588" y="1297"/>
                    <a:pt x="689" y="1334"/>
                  </a:cubicBezTo>
                  <a:cubicBezTo>
                    <a:pt x="736" y="1356"/>
                    <a:pt x="789" y="1371"/>
                    <a:pt x="842" y="1382"/>
                  </a:cubicBezTo>
                  <a:cubicBezTo>
                    <a:pt x="895" y="1387"/>
                    <a:pt x="948" y="1403"/>
                    <a:pt x="1006" y="1403"/>
                  </a:cubicBezTo>
                  <a:cubicBezTo>
                    <a:pt x="1059" y="1403"/>
                    <a:pt x="1117" y="1403"/>
                    <a:pt x="1181" y="1398"/>
                  </a:cubicBezTo>
                  <a:cubicBezTo>
                    <a:pt x="1234" y="1382"/>
                    <a:pt x="1292" y="1377"/>
                    <a:pt x="1350" y="1361"/>
                  </a:cubicBezTo>
                  <a:cubicBezTo>
                    <a:pt x="1409" y="1350"/>
                    <a:pt x="1461" y="1334"/>
                    <a:pt x="1525" y="1318"/>
                  </a:cubicBezTo>
                  <a:cubicBezTo>
                    <a:pt x="1578" y="1297"/>
                    <a:pt x="1636" y="1271"/>
                    <a:pt x="1689" y="1250"/>
                  </a:cubicBezTo>
                  <a:lnTo>
                    <a:pt x="1848" y="1170"/>
                  </a:lnTo>
                  <a:cubicBezTo>
                    <a:pt x="1901" y="1144"/>
                    <a:pt x="1948" y="1117"/>
                    <a:pt x="2001" y="1086"/>
                  </a:cubicBezTo>
                  <a:cubicBezTo>
                    <a:pt x="2044" y="1054"/>
                    <a:pt x="2097" y="1027"/>
                    <a:pt x="2144" y="990"/>
                  </a:cubicBezTo>
                  <a:lnTo>
                    <a:pt x="2282" y="895"/>
                  </a:lnTo>
                  <a:cubicBezTo>
                    <a:pt x="2377" y="826"/>
                    <a:pt x="2462" y="752"/>
                    <a:pt x="2536" y="689"/>
                  </a:cubicBezTo>
                  <a:cubicBezTo>
                    <a:pt x="2615" y="620"/>
                    <a:pt x="2679" y="551"/>
                    <a:pt x="2742" y="482"/>
                  </a:cubicBezTo>
                  <a:cubicBezTo>
                    <a:pt x="2859" y="350"/>
                    <a:pt x="2938" y="223"/>
                    <a:pt x="2996" y="138"/>
                  </a:cubicBezTo>
                  <a:cubicBezTo>
                    <a:pt x="3060" y="53"/>
                    <a:pt x="3086" y="1"/>
                    <a:pt x="3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4361697" y="2492315"/>
              <a:ext cx="381563" cy="310740"/>
            </a:xfrm>
            <a:custGeom>
              <a:avLst/>
              <a:gdLst/>
              <a:ahLst/>
              <a:cxnLst/>
              <a:rect l="l" t="t" r="r" b="b"/>
              <a:pathLst>
                <a:path w="1821" h="1483" extrusionOk="0">
                  <a:moveTo>
                    <a:pt x="1270" y="0"/>
                  </a:moveTo>
                  <a:lnTo>
                    <a:pt x="0" y="942"/>
                  </a:lnTo>
                  <a:cubicBezTo>
                    <a:pt x="164" y="1122"/>
                    <a:pt x="355" y="1307"/>
                    <a:pt x="561" y="1482"/>
                  </a:cubicBezTo>
                  <a:lnTo>
                    <a:pt x="1678" y="768"/>
                  </a:lnTo>
                  <a:lnTo>
                    <a:pt x="1678" y="768"/>
                  </a:lnTo>
                  <a:lnTo>
                    <a:pt x="985" y="1366"/>
                  </a:lnTo>
                  <a:lnTo>
                    <a:pt x="985" y="1366"/>
                  </a:lnTo>
                  <a:lnTo>
                    <a:pt x="1821" y="746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5138025" y="1387018"/>
              <a:ext cx="288739" cy="265900"/>
            </a:xfrm>
            <a:custGeom>
              <a:avLst/>
              <a:gdLst/>
              <a:ahLst/>
              <a:cxnLst/>
              <a:rect l="l" t="t" r="r" b="b"/>
              <a:pathLst>
                <a:path w="1378" h="1269" extrusionOk="0">
                  <a:moveTo>
                    <a:pt x="1266" y="1"/>
                  </a:moveTo>
                  <a:cubicBezTo>
                    <a:pt x="1211" y="1"/>
                    <a:pt x="1125" y="44"/>
                    <a:pt x="1011" y="130"/>
                  </a:cubicBezTo>
                  <a:cubicBezTo>
                    <a:pt x="667" y="384"/>
                    <a:pt x="847" y="628"/>
                    <a:pt x="588" y="818"/>
                  </a:cubicBezTo>
                  <a:cubicBezTo>
                    <a:pt x="458" y="914"/>
                    <a:pt x="383" y="921"/>
                    <a:pt x="318" y="921"/>
                  </a:cubicBezTo>
                  <a:cubicBezTo>
                    <a:pt x="306" y="921"/>
                    <a:pt x="293" y="921"/>
                    <a:pt x="281" y="921"/>
                  </a:cubicBezTo>
                  <a:cubicBezTo>
                    <a:pt x="232" y="921"/>
                    <a:pt x="184" y="926"/>
                    <a:pt x="117" y="977"/>
                  </a:cubicBezTo>
                  <a:cubicBezTo>
                    <a:pt x="85" y="998"/>
                    <a:pt x="48" y="1030"/>
                    <a:pt x="0" y="1067"/>
                  </a:cubicBezTo>
                  <a:cubicBezTo>
                    <a:pt x="244" y="1141"/>
                    <a:pt x="640" y="1247"/>
                    <a:pt x="1085" y="1268"/>
                  </a:cubicBezTo>
                  <a:lnTo>
                    <a:pt x="1085" y="1268"/>
                  </a:lnTo>
                  <a:cubicBezTo>
                    <a:pt x="1080" y="1268"/>
                    <a:pt x="1080" y="1263"/>
                    <a:pt x="1080" y="1263"/>
                  </a:cubicBezTo>
                  <a:cubicBezTo>
                    <a:pt x="1059" y="1231"/>
                    <a:pt x="1038" y="1199"/>
                    <a:pt x="1027" y="1157"/>
                  </a:cubicBezTo>
                  <a:cubicBezTo>
                    <a:pt x="1011" y="1115"/>
                    <a:pt x="1001" y="1078"/>
                    <a:pt x="990" y="1035"/>
                  </a:cubicBezTo>
                  <a:cubicBezTo>
                    <a:pt x="979" y="998"/>
                    <a:pt x="979" y="951"/>
                    <a:pt x="979" y="914"/>
                  </a:cubicBezTo>
                  <a:cubicBezTo>
                    <a:pt x="979" y="866"/>
                    <a:pt x="985" y="824"/>
                    <a:pt x="990" y="787"/>
                  </a:cubicBezTo>
                  <a:cubicBezTo>
                    <a:pt x="1006" y="744"/>
                    <a:pt x="1011" y="707"/>
                    <a:pt x="1027" y="675"/>
                  </a:cubicBezTo>
                  <a:cubicBezTo>
                    <a:pt x="1043" y="638"/>
                    <a:pt x="1059" y="607"/>
                    <a:pt x="1069" y="575"/>
                  </a:cubicBezTo>
                  <a:cubicBezTo>
                    <a:pt x="1085" y="548"/>
                    <a:pt x="1101" y="522"/>
                    <a:pt x="1117" y="495"/>
                  </a:cubicBezTo>
                  <a:cubicBezTo>
                    <a:pt x="1122" y="485"/>
                    <a:pt x="1128" y="474"/>
                    <a:pt x="1138" y="464"/>
                  </a:cubicBezTo>
                  <a:cubicBezTo>
                    <a:pt x="1149" y="458"/>
                    <a:pt x="1154" y="442"/>
                    <a:pt x="1165" y="437"/>
                  </a:cubicBezTo>
                  <a:cubicBezTo>
                    <a:pt x="1175" y="416"/>
                    <a:pt x="1191" y="405"/>
                    <a:pt x="1202" y="390"/>
                  </a:cubicBezTo>
                  <a:cubicBezTo>
                    <a:pt x="1223" y="363"/>
                    <a:pt x="1233" y="352"/>
                    <a:pt x="1234" y="352"/>
                  </a:cubicBezTo>
                  <a:lnTo>
                    <a:pt x="1234" y="352"/>
                  </a:lnTo>
                  <a:cubicBezTo>
                    <a:pt x="1233" y="352"/>
                    <a:pt x="1228" y="363"/>
                    <a:pt x="1218" y="395"/>
                  </a:cubicBezTo>
                  <a:cubicBezTo>
                    <a:pt x="1212" y="411"/>
                    <a:pt x="1196" y="432"/>
                    <a:pt x="1191" y="448"/>
                  </a:cubicBezTo>
                  <a:cubicBezTo>
                    <a:pt x="1191" y="464"/>
                    <a:pt x="1186" y="469"/>
                    <a:pt x="1175" y="485"/>
                  </a:cubicBezTo>
                  <a:cubicBezTo>
                    <a:pt x="1170" y="495"/>
                    <a:pt x="1170" y="511"/>
                    <a:pt x="1165" y="522"/>
                  </a:cubicBezTo>
                  <a:cubicBezTo>
                    <a:pt x="1159" y="548"/>
                    <a:pt x="1144" y="575"/>
                    <a:pt x="1138" y="607"/>
                  </a:cubicBezTo>
                  <a:lnTo>
                    <a:pt x="1117" y="707"/>
                  </a:lnTo>
                  <a:cubicBezTo>
                    <a:pt x="1112" y="739"/>
                    <a:pt x="1112" y="776"/>
                    <a:pt x="1112" y="808"/>
                  </a:cubicBezTo>
                  <a:cubicBezTo>
                    <a:pt x="1112" y="839"/>
                    <a:pt x="1117" y="871"/>
                    <a:pt x="1122" y="908"/>
                  </a:cubicBezTo>
                  <a:cubicBezTo>
                    <a:pt x="1138" y="940"/>
                    <a:pt x="1144" y="972"/>
                    <a:pt x="1159" y="998"/>
                  </a:cubicBezTo>
                  <a:cubicBezTo>
                    <a:pt x="1170" y="1025"/>
                    <a:pt x="1191" y="1051"/>
                    <a:pt x="1202" y="1078"/>
                  </a:cubicBezTo>
                  <a:lnTo>
                    <a:pt x="1212" y="1083"/>
                  </a:lnTo>
                  <a:cubicBezTo>
                    <a:pt x="1133" y="919"/>
                    <a:pt x="1133" y="728"/>
                    <a:pt x="1212" y="543"/>
                  </a:cubicBezTo>
                  <a:cubicBezTo>
                    <a:pt x="1365" y="178"/>
                    <a:pt x="1377" y="1"/>
                    <a:pt x="1266" y="1"/>
                  </a:cubicBezTo>
                  <a:close/>
                  <a:moveTo>
                    <a:pt x="1085" y="1268"/>
                  </a:moveTo>
                  <a:cubicBezTo>
                    <a:pt x="1085" y="1268"/>
                    <a:pt x="1085" y="1268"/>
                    <a:pt x="1085" y="1268"/>
                  </a:cubicBezTo>
                  <a:cubicBezTo>
                    <a:pt x="1085" y="1268"/>
                    <a:pt x="1085" y="1268"/>
                    <a:pt x="1085" y="1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6668468" y="2618456"/>
              <a:ext cx="60137" cy="46307"/>
            </a:xfrm>
            <a:custGeom>
              <a:avLst/>
              <a:gdLst/>
              <a:ahLst/>
              <a:cxnLst/>
              <a:rect l="l" t="t" r="r" b="b"/>
              <a:pathLst>
                <a:path w="287" h="221" extrusionOk="0">
                  <a:moveTo>
                    <a:pt x="222" y="1"/>
                  </a:moveTo>
                  <a:cubicBezTo>
                    <a:pt x="200" y="1"/>
                    <a:pt x="183" y="59"/>
                    <a:pt x="138" y="91"/>
                  </a:cubicBezTo>
                  <a:cubicBezTo>
                    <a:pt x="80" y="139"/>
                    <a:pt x="1" y="118"/>
                    <a:pt x="38" y="171"/>
                  </a:cubicBezTo>
                  <a:cubicBezTo>
                    <a:pt x="62" y="205"/>
                    <a:pt x="100" y="221"/>
                    <a:pt x="138" y="221"/>
                  </a:cubicBezTo>
                  <a:cubicBezTo>
                    <a:pt x="166" y="221"/>
                    <a:pt x="194" y="213"/>
                    <a:pt x="218" y="197"/>
                  </a:cubicBezTo>
                  <a:cubicBezTo>
                    <a:pt x="276" y="155"/>
                    <a:pt x="287" y="76"/>
                    <a:pt x="244" y="17"/>
                  </a:cubicBezTo>
                  <a:cubicBezTo>
                    <a:pt x="236" y="5"/>
                    <a:pt x="229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2444033" y="3374458"/>
              <a:ext cx="200944" cy="162809"/>
            </a:xfrm>
            <a:custGeom>
              <a:avLst/>
              <a:gdLst/>
              <a:ahLst/>
              <a:cxnLst/>
              <a:rect l="l" t="t" r="r" b="b"/>
              <a:pathLst>
                <a:path w="959" h="777" extrusionOk="0">
                  <a:moveTo>
                    <a:pt x="714" y="0"/>
                  </a:moveTo>
                  <a:cubicBezTo>
                    <a:pt x="596" y="0"/>
                    <a:pt x="457" y="43"/>
                    <a:pt x="297" y="162"/>
                  </a:cubicBezTo>
                  <a:cubicBezTo>
                    <a:pt x="133" y="289"/>
                    <a:pt x="53" y="411"/>
                    <a:pt x="21" y="533"/>
                  </a:cubicBezTo>
                  <a:lnTo>
                    <a:pt x="588" y="173"/>
                  </a:lnTo>
                  <a:lnTo>
                    <a:pt x="588" y="173"/>
                  </a:lnTo>
                  <a:lnTo>
                    <a:pt x="0" y="692"/>
                  </a:lnTo>
                  <a:cubicBezTo>
                    <a:pt x="0" y="723"/>
                    <a:pt x="6" y="750"/>
                    <a:pt x="16" y="776"/>
                  </a:cubicBezTo>
                  <a:lnTo>
                    <a:pt x="958" y="67"/>
                  </a:lnTo>
                  <a:cubicBezTo>
                    <a:pt x="892" y="29"/>
                    <a:pt x="810" y="0"/>
                    <a:pt x="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5990832" y="1642022"/>
              <a:ext cx="105606" cy="111263"/>
            </a:xfrm>
            <a:custGeom>
              <a:avLst/>
              <a:gdLst/>
              <a:ahLst/>
              <a:cxnLst/>
              <a:rect l="l" t="t" r="r" b="b"/>
              <a:pathLst>
                <a:path w="504" h="531" extrusionOk="0">
                  <a:moveTo>
                    <a:pt x="233" y="1"/>
                  </a:moveTo>
                  <a:cubicBezTo>
                    <a:pt x="186" y="1"/>
                    <a:pt x="143" y="13"/>
                    <a:pt x="112" y="35"/>
                  </a:cubicBezTo>
                  <a:cubicBezTo>
                    <a:pt x="54" y="67"/>
                    <a:pt x="27" y="115"/>
                    <a:pt x="11" y="146"/>
                  </a:cubicBezTo>
                  <a:cubicBezTo>
                    <a:pt x="1" y="178"/>
                    <a:pt x="1" y="199"/>
                    <a:pt x="1" y="199"/>
                  </a:cubicBezTo>
                  <a:cubicBezTo>
                    <a:pt x="1" y="199"/>
                    <a:pt x="6" y="178"/>
                    <a:pt x="27" y="152"/>
                  </a:cubicBezTo>
                  <a:cubicBezTo>
                    <a:pt x="43" y="125"/>
                    <a:pt x="80" y="99"/>
                    <a:pt x="133" y="78"/>
                  </a:cubicBezTo>
                  <a:cubicBezTo>
                    <a:pt x="149" y="74"/>
                    <a:pt x="170" y="71"/>
                    <a:pt x="192" y="71"/>
                  </a:cubicBezTo>
                  <a:cubicBezTo>
                    <a:pt x="226" y="71"/>
                    <a:pt x="265" y="77"/>
                    <a:pt x="297" y="94"/>
                  </a:cubicBezTo>
                  <a:cubicBezTo>
                    <a:pt x="308" y="99"/>
                    <a:pt x="323" y="104"/>
                    <a:pt x="334" y="120"/>
                  </a:cubicBezTo>
                  <a:cubicBezTo>
                    <a:pt x="350" y="131"/>
                    <a:pt x="355" y="131"/>
                    <a:pt x="371" y="152"/>
                  </a:cubicBezTo>
                  <a:cubicBezTo>
                    <a:pt x="387" y="178"/>
                    <a:pt x="403" y="205"/>
                    <a:pt x="408" y="236"/>
                  </a:cubicBezTo>
                  <a:cubicBezTo>
                    <a:pt x="413" y="273"/>
                    <a:pt x="408" y="300"/>
                    <a:pt x="403" y="332"/>
                  </a:cubicBezTo>
                  <a:cubicBezTo>
                    <a:pt x="387" y="363"/>
                    <a:pt x="376" y="390"/>
                    <a:pt x="355" y="411"/>
                  </a:cubicBezTo>
                  <a:lnTo>
                    <a:pt x="334" y="432"/>
                  </a:lnTo>
                  <a:lnTo>
                    <a:pt x="323" y="443"/>
                  </a:lnTo>
                  <a:lnTo>
                    <a:pt x="281" y="464"/>
                  </a:lnTo>
                  <a:cubicBezTo>
                    <a:pt x="255" y="469"/>
                    <a:pt x="228" y="475"/>
                    <a:pt x="202" y="475"/>
                  </a:cubicBezTo>
                  <a:cubicBezTo>
                    <a:pt x="149" y="475"/>
                    <a:pt x="106" y="464"/>
                    <a:pt x="80" y="443"/>
                  </a:cubicBezTo>
                  <a:cubicBezTo>
                    <a:pt x="43" y="422"/>
                    <a:pt x="32" y="411"/>
                    <a:pt x="32" y="411"/>
                  </a:cubicBezTo>
                  <a:lnTo>
                    <a:pt x="32" y="411"/>
                  </a:lnTo>
                  <a:cubicBezTo>
                    <a:pt x="32" y="411"/>
                    <a:pt x="32" y="416"/>
                    <a:pt x="38" y="422"/>
                  </a:cubicBezTo>
                  <a:cubicBezTo>
                    <a:pt x="43" y="432"/>
                    <a:pt x="54" y="443"/>
                    <a:pt x="64" y="459"/>
                  </a:cubicBezTo>
                  <a:cubicBezTo>
                    <a:pt x="85" y="485"/>
                    <a:pt x="133" y="517"/>
                    <a:pt x="196" y="528"/>
                  </a:cubicBezTo>
                  <a:cubicBezTo>
                    <a:pt x="215" y="528"/>
                    <a:pt x="234" y="531"/>
                    <a:pt x="255" y="531"/>
                  </a:cubicBezTo>
                  <a:cubicBezTo>
                    <a:pt x="271" y="531"/>
                    <a:pt x="286" y="529"/>
                    <a:pt x="302" y="522"/>
                  </a:cubicBezTo>
                  <a:cubicBezTo>
                    <a:pt x="318" y="517"/>
                    <a:pt x="334" y="512"/>
                    <a:pt x="355" y="501"/>
                  </a:cubicBezTo>
                  <a:cubicBezTo>
                    <a:pt x="361" y="496"/>
                    <a:pt x="366" y="491"/>
                    <a:pt x="382" y="480"/>
                  </a:cubicBezTo>
                  <a:lnTo>
                    <a:pt x="403" y="464"/>
                  </a:lnTo>
                  <a:cubicBezTo>
                    <a:pt x="435" y="427"/>
                    <a:pt x="461" y="395"/>
                    <a:pt x="472" y="348"/>
                  </a:cubicBezTo>
                  <a:cubicBezTo>
                    <a:pt x="488" y="305"/>
                    <a:pt x="493" y="258"/>
                    <a:pt x="503" y="226"/>
                  </a:cubicBezTo>
                  <a:cubicBezTo>
                    <a:pt x="493" y="178"/>
                    <a:pt x="477" y="141"/>
                    <a:pt x="440" y="99"/>
                  </a:cubicBezTo>
                  <a:cubicBezTo>
                    <a:pt x="435" y="88"/>
                    <a:pt x="413" y="67"/>
                    <a:pt x="398" y="51"/>
                  </a:cubicBezTo>
                  <a:cubicBezTo>
                    <a:pt x="376" y="41"/>
                    <a:pt x="355" y="25"/>
                    <a:pt x="334" y="19"/>
                  </a:cubicBezTo>
                  <a:cubicBezTo>
                    <a:pt x="300" y="7"/>
                    <a:pt x="265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6652963" y="2581996"/>
              <a:ext cx="106653" cy="114197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236" y="1"/>
                  </a:moveTo>
                  <a:cubicBezTo>
                    <a:pt x="187" y="1"/>
                    <a:pt x="143" y="14"/>
                    <a:pt x="112" y="33"/>
                  </a:cubicBezTo>
                  <a:cubicBezTo>
                    <a:pt x="54" y="64"/>
                    <a:pt x="27" y="112"/>
                    <a:pt x="16" y="144"/>
                  </a:cubicBezTo>
                  <a:cubicBezTo>
                    <a:pt x="1" y="181"/>
                    <a:pt x="16" y="213"/>
                    <a:pt x="16" y="213"/>
                  </a:cubicBezTo>
                  <a:cubicBezTo>
                    <a:pt x="16" y="213"/>
                    <a:pt x="22" y="191"/>
                    <a:pt x="43" y="165"/>
                  </a:cubicBezTo>
                  <a:cubicBezTo>
                    <a:pt x="59" y="138"/>
                    <a:pt x="96" y="112"/>
                    <a:pt x="149" y="91"/>
                  </a:cubicBezTo>
                  <a:cubicBezTo>
                    <a:pt x="165" y="87"/>
                    <a:pt x="186" y="84"/>
                    <a:pt x="207" y="84"/>
                  </a:cubicBezTo>
                  <a:cubicBezTo>
                    <a:pt x="242" y="84"/>
                    <a:pt x="280" y="90"/>
                    <a:pt x="313" y="107"/>
                  </a:cubicBezTo>
                  <a:cubicBezTo>
                    <a:pt x="323" y="112"/>
                    <a:pt x="339" y="117"/>
                    <a:pt x="350" y="133"/>
                  </a:cubicBezTo>
                  <a:cubicBezTo>
                    <a:pt x="366" y="144"/>
                    <a:pt x="371" y="144"/>
                    <a:pt x="387" y="165"/>
                  </a:cubicBezTo>
                  <a:cubicBezTo>
                    <a:pt x="403" y="191"/>
                    <a:pt x="419" y="218"/>
                    <a:pt x="424" y="250"/>
                  </a:cubicBezTo>
                  <a:cubicBezTo>
                    <a:pt x="429" y="287"/>
                    <a:pt x="424" y="313"/>
                    <a:pt x="419" y="345"/>
                  </a:cubicBezTo>
                  <a:cubicBezTo>
                    <a:pt x="403" y="377"/>
                    <a:pt x="392" y="403"/>
                    <a:pt x="371" y="424"/>
                  </a:cubicBezTo>
                  <a:lnTo>
                    <a:pt x="350" y="445"/>
                  </a:lnTo>
                  <a:lnTo>
                    <a:pt x="339" y="456"/>
                  </a:lnTo>
                  <a:lnTo>
                    <a:pt x="297" y="477"/>
                  </a:lnTo>
                  <a:cubicBezTo>
                    <a:pt x="271" y="483"/>
                    <a:pt x="244" y="488"/>
                    <a:pt x="218" y="488"/>
                  </a:cubicBezTo>
                  <a:cubicBezTo>
                    <a:pt x="165" y="488"/>
                    <a:pt x="122" y="477"/>
                    <a:pt x="96" y="456"/>
                  </a:cubicBezTo>
                  <a:cubicBezTo>
                    <a:pt x="59" y="435"/>
                    <a:pt x="48" y="424"/>
                    <a:pt x="48" y="424"/>
                  </a:cubicBezTo>
                  <a:lnTo>
                    <a:pt x="48" y="424"/>
                  </a:lnTo>
                  <a:cubicBezTo>
                    <a:pt x="48" y="424"/>
                    <a:pt x="48" y="430"/>
                    <a:pt x="54" y="435"/>
                  </a:cubicBezTo>
                  <a:cubicBezTo>
                    <a:pt x="59" y="445"/>
                    <a:pt x="69" y="456"/>
                    <a:pt x="80" y="472"/>
                  </a:cubicBezTo>
                  <a:cubicBezTo>
                    <a:pt x="101" y="498"/>
                    <a:pt x="149" y="530"/>
                    <a:pt x="212" y="541"/>
                  </a:cubicBezTo>
                  <a:cubicBezTo>
                    <a:pt x="230" y="541"/>
                    <a:pt x="250" y="544"/>
                    <a:pt x="271" y="544"/>
                  </a:cubicBezTo>
                  <a:cubicBezTo>
                    <a:pt x="286" y="544"/>
                    <a:pt x="302" y="542"/>
                    <a:pt x="318" y="535"/>
                  </a:cubicBezTo>
                  <a:cubicBezTo>
                    <a:pt x="334" y="530"/>
                    <a:pt x="350" y="525"/>
                    <a:pt x="371" y="514"/>
                  </a:cubicBezTo>
                  <a:cubicBezTo>
                    <a:pt x="376" y="509"/>
                    <a:pt x="382" y="504"/>
                    <a:pt x="398" y="498"/>
                  </a:cubicBezTo>
                  <a:lnTo>
                    <a:pt x="419" y="477"/>
                  </a:lnTo>
                  <a:cubicBezTo>
                    <a:pt x="451" y="445"/>
                    <a:pt x="477" y="408"/>
                    <a:pt x="488" y="366"/>
                  </a:cubicBezTo>
                  <a:cubicBezTo>
                    <a:pt x="503" y="318"/>
                    <a:pt x="509" y="271"/>
                    <a:pt x="503" y="223"/>
                  </a:cubicBezTo>
                  <a:cubicBezTo>
                    <a:pt x="498" y="181"/>
                    <a:pt x="477" y="138"/>
                    <a:pt x="445" y="101"/>
                  </a:cubicBezTo>
                  <a:cubicBezTo>
                    <a:pt x="440" y="86"/>
                    <a:pt x="419" y="64"/>
                    <a:pt x="398" y="54"/>
                  </a:cubicBezTo>
                  <a:cubicBezTo>
                    <a:pt x="376" y="38"/>
                    <a:pt x="355" y="27"/>
                    <a:pt x="339" y="22"/>
                  </a:cubicBezTo>
                  <a:cubicBezTo>
                    <a:pt x="305" y="7"/>
                    <a:pt x="269" y="1"/>
                    <a:pt x="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6001937" y="1677015"/>
              <a:ext cx="61184" cy="46726"/>
            </a:xfrm>
            <a:custGeom>
              <a:avLst/>
              <a:gdLst/>
              <a:ahLst/>
              <a:cxnLst/>
              <a:rect l="l" t="t" r="r" b="b"/>
              <a:pathLst>
                <a:path w="292" h="223" extrusionOk="0">
                  <a:moveTo>
                    <a:pt x="228" y="0"/>
                  </a:moveTo>
                  <a:cubicBezTo>
                    <a:pt x="205" y="0"/>
                    <a:pt x="189" y="62"/>
                    <a:pt x="143" y="91"/>
                  </a:cubicBezTo>
                  <a:cubicBezTo>
                    <a:pt x="85" y="138"/>
                    <a:pt x="1" y="117"/>
                    <a:pt x="43" y="170"/>
                  </a:cubicBezTo>
                  <a:cubicBezTo>
                    <a:pt x="68" y="204"/>
                    <a:pt x="106" y="222"/>
                    <a:pt x="145" y="222"/>
                  </a:cubicBezTo>
                  <a:cubicBezTo>
                    <a:pt x="172" y="222"/>
                    <a:pt x="199" y="214"/>
                    <a:pt x="223" y="196"/>
                  </a:cubicBezTo>
                  <a:cubicBezTo>
                    <a:pt x="281" y="159"/>
                    <a:pt x="292" y="80"/>
                    <a:pt x="249" y="17"/>
                  </a:cubicBezTo>
                  <a:cubicBezTo>
                    <a:pt x="241" y="5"/>
                    <a:pt x="234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6227188" y="1688120"/>
              <a:ext cx="1161243" cy="1081620"/>
            </a:xfrm>
            <a:custGeom>
              <a:avLst/>
              <a:gdLst/>
              <a:ahLst/>
              <a:cxnLst/>
              <a:rect l="l" t="t" r="r" b="b"/>
              <a:pathLst>
                <a:path w="5542" h="5162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80"/>
                    <a:pt x="498" y="159"/>
                    <a:pt x="741" y="239"/>
                  </a:cubicBezTo>
                  <a:cubicBezTo>
                    <a:pt x="995" y="318"/>
                    <a:pt x="1239" y="392"/>
                    <a:pt x="1482" y="482"/>
                  </a:cubicBezTo>
                  <a:cubicBezTo>
                    <a:pt x="1604" y="525"/>
                    <a:pt x="1726" y="567"/>
                    <a:pt x="1847" y="615"/>
                  </a:cubicBezTo>
                  <a:cubicBezTo>
                    <a:pt x="1974" y="657"/>
                    <a:pt x="2091" y="705"/>
                    <a:pt x="2213" y="752"/>
                  </a:cubicBezTo>
                  <a:cubicBezTo>
                    <a:pt x="2329" y="800"/>
                    <a:pt x="2451" y="842"/>
                    <a:pt x="2567" y="895"/>
                  </a:cubicBezTo>
                  <a:lnTo>
                    <a:pt x="2747" y="969"/>
                  </a:lnTo>
                  <a:lnTo>
                    <a:pt x="2927" y="1049"/>
                  </a:lnTo>
                  <a:lnTo>
                    <a:pt x="3107" y="1128"/>
                  </a:lnTo>
                  <a:lnTo>
                    <a:pt x="3276" y="1213"/>
                  </a:lnTo>
                  <a:lnTo>
                    <a:pt x="3451" y="1303"/>
                  </a:lnTo>
                  <a:cubicBezTo>
                    <a:pt x="3504" y="1334"/>
                    <a:pt x="3562" y="1366"/>
                    <a:pt x="3615" y="1398"/>
                  </a:cubicBezTo>
                  <a:cubicBezTo>
                    <a:pt x="3726" y="1467"/>
                    <a:pt x="3838" y="1525"/>
                    <a:pt x="3943" y="1599"/>
                  </a:cubicBezTo>
                  <a:cubicBezTo>
                    <a:pt x="4049" y="1673"/>
                    <a:pt x="4166" y="1737"/>
                    <a:pt x="4261" y="1816"/>
                  </a:cubicBezTo>
                  <a:lnTo>
                    <a:pt x="4415" y="1927"/>
                  </a:lnTo>
                  <a:lnTo>
                    <a:pt x="4494" y="1991"/>
                  </a:lnTo>
                  <a:cubicBezTo>
                    <a:pt x="4520" y="2012"/>
                    <a:pt x="4542" y="2028"/>
                    <a:pt x="4568" y="2049"/>
                  </a:cubicBezTo>
                  <a:lnTo>
                    <a:pt x="4711" y="2176"/>
                  </a:lnTo>
                  <a:cubicBezTo>
                    <a:pt x="4759" y="2213"/>
                    <a:pt x="4806" y="2255"/>
                    <a:pt x="4854" y="2303"/>
                  </a:cubicBezTo>
                  <a:cubicBezTo>
                    <a:pt x="4939" y="2393"/>
                    <a:pt x="5029" y="2483"/>
                    <a:pt x="5118" y="2578"/>
                  </a:cubicBezTo>
                  <a:lnTo>
                    <a:pt x="5304" y="2806"/>
                  </a:lnTo>
                  <a:lnTo>
                    <a:pt x="4600" y="3341"/>
                  </a:lnTo>
                  <a:lnTo>
                    <a:pt x="3827" y="3933"/>
                  </a:lnTo>
                  <a:cubicBezTo>
                    <a:pt x="3568" y="4134"/>
                    <a:pt x="3314" y="4330"/>
                    <a:pt x="3081" y="4542"/>
                  </a:cubicBezTo>
                  <a:cubicBezTo>
                    <a:pt x="2821" y="4749"/>
                    <a:pt x="2567" y="4955"/>
                    <a:pt x="2318" y="5161"/>
                  </a:cubicBezTo>
                  <a:cubicBezTo>
                    <a:pt x="2583" y="4976"/>
                    <a:pt x="2853" y="4791"/>
                    <a:pt x="3118" y="4606"/>
                  </a:cubicBezTo>
                  <a:cubicBezTo>
                    <a:pt x="3382" y="4420"/>
                    <a:pt x="3647" y="4224"/>
                    <a:pt x="3912" y="4039"/>
                  </a:cubicBezTo>
                  <a:lnTo>
                    <a:pt x="4706" y="3473"/>
                  </a:lnTo>
                  <a:lnTo>
                    <a:pt x="5494" y="2896"/>
                  </a:lnTo>
                  <a:cubicBezTo>
                    <a:pt x="5531" y="2869"/>
                    <a:pt x="5542" y="2817"/>
                    <a:pt x="5515" y="2779"/>
                  </a:cubicBezTo>
                  <a:lnTo>
                    <a:pt x="5515" y="2769"/>
                  </a:lnTo>
                  <a:lnTo>
                    <a:pt x="5261" y="2462"/>
                  </a:lnTo>
                  <a:cubicBezTo>
                    <a:pt x="5171" y="2361"/>
                    <a:pt x="5076" y="2266"/>
                    <a:pt x="4986" y="2176"/>
                  </a:cubicBezTo>
                  <a:cubicBezTo>
                    <a:pt x="4939" y="2128"/>
                    <a:pt x="4886" y="2091"/>
                    <a:pt x="4838" y="2044"/>
                  </a:cubicBezTo>
                  <a:lnTo>
                    <a:pt x="4684" y="1911"/>
                  </a:lnTo>
                  <a:cubicBezTo>
                    <a:pt x="4669" y="1885"/>
                    <a:pt x="4642" y="1864"/>
                    <a:pt x="4616" y="1843"/>
                  </a:cubicBezTo>
                  <a:lnTo>
                    <a:pt x="4536" y="1784"/>
                  </a:lnTo>
                  <a:lnTo>
                    <a:pt x="4377" y="1668"/>
                  </a:lnTo>
                  <a:cubicBezTo>
                    <a:pt x="4272" y="1583"/>
                    <a:pt x="4155" y="1520"/>
                    <a:pt x="4044" y="1446"/>
                  </a:cubicBezTo>
                  <a:cubicBezTo>
                    <a:pt x="3938" y="1377"/>
                    <a:pt x="3822" y="1313"/>
                    <a:pt x="3705" y="1250"/>
                  </a:cubicBezTo>
                  <a:cubicBezTo>
                    <a:pt x="3647" y="1223"/>
                    <a:pt x="3594" y="1181"/>
                    <a:pt x="3536" y="1154"/>
                  </a:cubicBezTo>
                  <a:lnTo>
                    <a:pt x="3356" y="1070"/>
                  </a:lnTo>
                  <a:lnTo>
                    <a:pt x="3176" y="985"/>
                  </a:lnTo>
                  <a:lnTo>
                    <a:pt x="2996" y="906"/>
                  </a:lnTo>
                  <a:lnTo>
                    <a:pt x="2821" y="826"/>
                  </a:lnTo>
                  <a:lnTo>
                    <a:pt x="2636" y="752"/>
                  </a:lnTo>
                  <a:cubicBezTo>
                    <a:pt x="2509" y="699"/>
                    <a:pt x="2387" y="652"/>
                    <a:pt x="2266" y="615"/>
                  </a:cubicBezTo>
                  <a:cubicBezTo>
                    <a:pt x="2144" y="567"/>
                    <a:pt x="2017" y="525"/>
                    <a:pt x="1895" y="488"/>
                  </a:cubicBezTo>
                  <a:cubicBezTo>
                    <a:pt x="1768" y="450"/>
                    <a:pt x="1641" y="408"/>
                    <a:pt x="1514" y="376"/>
                  </a:cubicBezTo>
                  <a:cubicBezTo>
                    <a:pt x="1265" y="302"/>
                    <a:pt x="1011" y="244"/>
                    <a:pt x="762" y="175"/>
                  </a:cubicBezTo>
                  <a:cubicBezTo>
                    <a:pt x="508" y="117"/>
                    <a:pt x="254" y="5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5050439" y="1859939"/>
              <a:ext cx="195287" cy="260871"/>
            </a:xfrm>
            <a:custGeom>
              <a:avLst/>
              <a:gdLst/>
              <a:ahLst/>
              <a:cxnLst/>
              <a:rect l="l" t="t" r="r" b="b"/>
              <a:pathLst>
                <a:path w="932" h="1245" extrusionOk="0">
                  <a:moveTo>
                    <a:pt x="0" y="1"/>
                  </a:moveTo>
                  <a:cubicBezTo>
                    <a:pt x="0" y="1"/>
                    <a:pt x="42" y="91"/>
                    <a:pt x="111" y="218"/>
                  </a:cubicBezTo>
                  <a:cubicBezTo>
                    <a:pt x="154" y="282"/>
                    <a:pt x="191" y="356"/>
                    <a:pt x="244" y="430"/>
                  </a:cubicBezTo>
                  <a:cubicBezTo>
                    <a:pt x="296" y="499"/>
                    <a:pt x="349" y="583"/>
                    <a:pt x="413" y="663"/>
                  </a:cubicBezTo>
                  <a:cubicBezTo>
                    <a:pt x="471" y="742"/>
                    <a:pt x="529" y="821"/>
                    <a:pt x="588" y="885"/>
                  </a:cubicBezTo>
                  <a:cubicBezTo>
                    <a:pt x="651" y="954"/>
                    <a:pt x="704" y="1017"/>
                    <a:pt x="757" y="1070"/>
                  </a:cubicBezTo>
                  <a:cubicBezTo>
                    <a:pt x="852" y="1176"/>
                    <a:pt x="932" y="1245"/>
                    <a:pt x="932" y="1245"/>
                  </a:cubicBezTo>
                  <a:cubicBezTo>
                    <a:pt x="932" y="1245"/>
                    <a:pt x="895" y="1150"/>
                    <a:pt x="820" y="1023"/>
                  </a:cubicBezTo>
                  <a:cubicBezTo>
                    <a:pt x="783" y="959"/>
                    <a:pt x="741" y="885"/>
                    <a:pt x="688" y="811"/>
                  </a:cubicBezTo>
                  <a:cubicBezTo>
                    <a:pt x="635" y="742"/>
                    <a:pt x="582" y="663"/>
                    <a:pt x="524" y="583"/>
                  </a:cubicBezTo>
                  <a:cubicBezTo>
                    <a:pt x="466" y="499"/>
                    <a:pt x="402" y="430"/>
                    <a:pt x="344" y="356"/>
                  </a:cubicBezTo>
                  <a:cubicBezTo>
                    <a:pt x="286" y="292"/>
                    <a:pt x="233" y="223"/>
                    <a:pt x="180" y="170"/>
                  </a:cubicBezTo>
                  <a:cubicBezTo>
                    <a:pt x="79" y="6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4683334" y="2125210"/>
              <a:ext cx="489264" cy="376115"/>
            </a:xfrm>
            <a:custGeom>
              <a:avLst/>
              <a:gdLst/>
              <a:ahLst/>
              <a:cxnLst/>
              <a:rect l="l" t="t" r="r" b="b"/>
              <a:pathLst>
                <a:path w="2335" h="1795" extrusionOk="0">
                  <a:moveTo>
                    <a:pt x="2234" y="0"/>
                  </a:moveTo>
                  <a:lnTo>
                    <a:pt x="0" y="1662"/>
                  </a:lnTo>
                  <a:lnTo>
                    <a:pt x="101" y="1794"/>
                  </a:lnTo>
                  <a:lnTo>
                    <a:pt x="2334" y="132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4493495" y="1963240"/>
              <a:ext cx="308645" cy="257519"/>
            </a:xfrm>
            <a:custGeom>
              <a:avLst/>
              <a:gdLst/>
              <a:ahLst/>
              <a:cxnLst/>
              <a:rect l="l" t="t" r="r" b="b"/>
              <a:pathLst>
                <a:path w="1473" h="1229" extrusionOk="0">
                  <a:moveTo>
                    <a:pt x="1472" y="0"/>
                  </a:moveTo>
                  <a:lnTo>
                    <a:pt x="80" y="1048"/>
                  </a:lnTo>
                  <a:cubicBezTo>
                    <a:pt x="17" y="1096"/>
                    <a:pt x="1" y="1165"/>
                    <a:pt x="27" y="1228"/>
                  </a:cubicBezTo>
                  <a:lnTo>
                    <a:pt x="14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4767567" y="2355908"/>
              <a:ext cx="331694" cy="252909"/>
            </a:xfrm>
            <a:custGeom>
              <a:avLst/>
              <a:gdLst/>
              <a:ahLst/>
              <a:cxnLst/>
              <a:rect l="l" t="t" r="r" b="b"/>
              <a:pathLst>
                <a:path w="1583" h="1207" extrusionOk="0">
                  <a:moveTo>
                    <a:pt x="1583" y="0"/>
                  </a:moveTo>
                  <a:lnTo>
                    <a:pt x="0" y="1090"/>
                  </a:lnTo>
                  <a:lnTo>
                    <a:pt x="80" y="120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4981502" y="2323640"/>
              <a:ext cx="174333" cy="179781"/>
            </a:xfrm>
            <a:custGeom>
              <a:avLst/>
              <a:gdLst/>
              <a:ahLst/>
              <a:cxnLst/>
              <a:rect l="l" t="t" r="r" b="b"/>
              <a:pathLst>
                <a:path w="832" h="858" extrusionOk="0">
                  <a:moveTo>
                    <a:pt x="821" y="1"/>
                  </a:moveTo>
                  <a:cubicBezTo>
                    <a:pt x="821" y="1"/>
                    <a:pt x="822" y="2"/>
                    <a:pt x="823" y="5"/>
                  </a:cubicBezTo>
                  <a:lnTo>
                    <a:pt x="823" y="5"/>
                  </a:lnTo>
                  <a:cubicBezTo>
                    <a:pt x="823" y="2"/>
                    <a:pt x="823" y="1"/>
                    <a:pt x="821" y="1"/>
                  </a:cubicBezTo>
                  <a:close/>
                  <a:moveTo>
                    <a:pt x="823" y="5"/>
                  </a:moveTo>
                  <a:cubicBezTo>
                    <a:pt x="823" y="13"/>
                    <a:pt x="817" y="29"/>
                    <a:pt x="805" y="48"/>
                  </a:cubicBezTo>
                  <a:cubicBezTo>
                    <a:pt x="800" y="69"/>
                    <a:pt x="784" y="80"/>
                    <a:pt x="779" y="101"/>
                  </a:cubicBezTo>
                  <a:cubicBezTo>
                    <a:pt x="768" y="122"/>
                    <a:pt x="753" y="149"/>
                    <a:pt x="742" y="170"/>
                  </a:cubicBezTo>
                  <a:cubicBezTo>
                    <a:pt x="726" y="196"/>
                    <a:pt x="705" y="212"/>
                    <a:pt x="689" y="239"/>
                  </a:cubicBezTo>
                  <a:cubicBezTo>
                    <a:pt x="668" y="265"/>
                    <a:pt x="647" y="292"/>
                    <a:pt x="620" y="318"/>
                  </a:cubicBezTo>
                  <a:cubicBezTo>
                    <a:pt x="573" y="371"/>
                    <a:pt x="520" y="424"/>
                    <a:pt x="467" y="477"/>
                  </a:cubicBezTo>
                  <a:cubicBezTo>
                    <a:pt x="435" y="498"/>
                    <a:pt x="408" y="525"/>
                    <a:pt x="382" y="551"/>
                  </a:cubicBezTo>
                  <a:cubicBezTo>
                    <a:pt x="350" y="577"/>
                    <a:pt x="324" y="604"/>
                    <a:pt x="303" y="625"/>
                  </a:cubicBezTo>
                  <a:cubicBezTo>
                    <a:pt x="250" y="673"/>
                    <a:pt x="197" y="710"/>
                    <a:pt x="149" y="742"/>
                  </a:cubicBezTo>
                  <a:cubicBezTo>
                    <a:pt x="59" y="810"/>
                    <a:pt x="1" y="858"/>
                    <a:pt x="1" y="858"/>
                  </a:cubicBezTo>
                  <a:cubicBezTo>
                    <a:pt x="1" y="858"/>
                    <a:pt x="64" y="816"/>
                    <a:pt x="160" y="752"/>
                  </a:cubicBezTo>
                  <a:cubicBezTo>
                    <a:pt x="202" y="715"/>
                    <a:pt x="255" y="678"/>
                    <a:pt x="318" y="636"/>
                  </a:cubicBezTo>
                  <a:cubicBezTo>
                    <a:pt x="345" y="620"/>
                    <a:pt x="377" y="593"/>
                    <a:pt x="403" y="572"/>
                  </a:cubicBezTo>
                  <a:cubicBezTo>
                    <a:pt x="430" y="546"/>
                    <a:pt x="461" y="525"/>
                    <a:pt x="488" y="498"/>
                  </a:cubicBezTo>
                  <a:cubicBezTo>
                    <a:pt x="546" y="450"/>
                    <a:pt x="599" y="398"/>
                    <a:pt x="652" y="345"/>
                  </a:cubicBezTo>
                  <a:cubicBezTo>
                    <a:pt x="678" y="318"/>
                    <a:pt x="705" y="292"/>
                    <a:pt x="726" y="265"/>
                  </a:cubicBezTo>
                  <a:cubicBezTo>
                    <a:pt x="747" y="239"/>
                    <a:pt x="768" y="212"/>
                    <a:pt x="779" y="186"/>
                  </a:cubicBezTo>
                  <a:cubicBezTo>
                    <a:pt x="800" y="159"/>
                    <a:pt x="811" y="133"/>
                    <a:pt x="821" y="117"/>
                  </a:cubicBezTo>
                  <a:cubicBezTo>
                    <a:pt x="827" y="96"/>
                    <a:pt x="832" y="75"/>
                    <a:pt x="832" y="53"/>
                  </a:cubicBezTo>
                  <a:cubicBezTo>
                    <a:pt x="832" y="30"/>
                    <a:pt x="826" y="13"/>
                    <a:pt x="823" y="5"/>
                  </a:cubicBezTo>
                  <a:close/>
                </a:path>
              </a:pathLst>
            </a:custGeom>
            <a:solidFill>
              <a:srgbClr val="F6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5898846" y="2101533"/>
              <a:ext cx="60137" cy="46517"/>
            </a:xfrm>
            <a:custGeom>
              <a:avLst/>
              <a:gdLst/>
              <a:ahLst/>
              <a:cxnLst/>
              <a:rect l="l" t="t" r="r" b="b"/>
              <a:pathLst>
                <a:path w="287" h="222" extrusionOk="0">
                  <a:moveTo>
                    <a:pt x="223" y="1"/>
                  </a:moveTo>
                  <a:cubicBezTo>
                    <a:pt x="201" y="1"/>
                    <a:pt x="187" y="59"/>
                    <a:pt x="138" y="92"/>
                  </a:cubicBezTo>
                  <a:cubicBezTo>
                    <a:pt x="80" y="134"/>
                    <a:pt x="0" y="118"/>
                    <a:pt x="43" y="171"/>
                  </a:cubicBezTo>
                  <a:cubicBezTo>
                    <a:pt x="64" y="205"/>
                    <a:pt x="100" y="221"/>
                    <a:pt x="138" y="221"/>
                  </a:cubicBezTo>
                  <a:cubicBezTo>
                    <a:pt x="165" y="221"/>
                    <a:pt x="193" y="213"/>
                    <a:pt x="217" y="198"/>
                  </a:cubicBezTo>
                  <a:cubicBezTo>
                    <a:pt x="281" y="155"/>
                    <a:pt x="286" y="76"/>
                    <a:pt x="244" y="18"/>
                  </a:cubicBezTo>
                  <a:cubicBezTo>
                    <a:pt x="235" y="6"/>
                    <a:pt x="229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2487197" y="2250512"/>
              <a:ext cx="1974448" cy="1481832"/>
            </a:xfrm>
            <a:custGeom>
              <a:avLst/>
              <a:gdLst/>
              <a:ahLst/>
              <a:cxnLst/>
              <a:rect l="l" t="t" r="r" b="b"/>
              <a:pathLst>
                <a:path w="9423" h="7072" extrusionOk="0">
                  <a:moveTo>
                    <a:pt x="9354" y="0"/>
                  </a:moveTo>
                  <a:lnTo>
                    <a:pt x="1" y="6971"/>
                  </a:lnTo>
                  <a:lnTo>
                    <a:pt x="75" y="7072"/>
                  </a:lnTo>
                  <a:lnTo>
                    <a:pt x="9422" y="106"/>
                  </a:lnTo>
                  <a:lnTo>
                    <a:pt x="9396" y="69"/>
                  </a:lnTo>
                  <a:cubicBezTo>
                    <a:pt x="9380" y="43"/>
                    <a:pt x="9364" y="21"/>
                    <a:pt x="9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2428528" y="1533274"/>
              <a:ext cx="3553714" cy="2147105"/>
            </a:xfrm>
            <a:custGeom>
              <a:avLst/>
              <a:gdLst/>
              <a:ahLst/>
              <a:cxnLst/>
              <a:rect l="l" t="t" r="r" b="b"/>
              <a:pathLst>
                <a:path w="16960" h="10247" extrusionOk="0">
                  <a:moveTo>
                    <a:pt x="14620" y="1306"/>
                  </a:moveTo>
                  <a:cubicBezTo>
                    <a:pt x="14620" y="1306"/>
                    <a:pt x="14651" y="1412"/>
                    <a:pt x="14683" y="1576"/>
                  </a:cubicBezTo>
                  <a:cubicBezTo>
                    <a:pt x="14704" y="1655"/>
                    <a:pt x="14715" y="1756"/>
                    <a:pt x="14731" y="1862"/>
                  </a:cubicBezTo>
                  <a:lnTo>
                    <a:pt x="14752" y="2020"/>
                  </a:lnTo>
                  <a:cubicBezTo>
                    <a:pt x="14757" y="2073"/>
                    <a:pt x="14763" y="2132"/>
                    <a:pt x="14768" y="2185"/>
                  </a:cubicBezTo>
                  <a:cubicBezTo>
                    <a:pt x="14779" y="2238"/>
                    <a:pt x="14779" y="2296"/>
                    <a:pt x="14784" y="2354"/>
                  </a:cubicBezTo>
                  <a:cubicBezTo>
                    <a:pt x="14789" y="2407"/>
                    <a:pt x="14789" y="2455"/>
                    <a:pt x="14789" y="2513"/>
                  </a:cubicBezTo>
                  <a:cubicBezTo>
                    <a:pt x="14794" y="2619"/>
                    <a:pt x="14794" y="2714"/>
                    <a:pt x="14794" y="2793"/>
                  </a:cubicBezTo>
                  <a:cubicBezTo>
                    <a:pt x="14789" y="2963"/>
                    <a:pt x="14784" y="3074"/>
                    <a:pt x="14784" y="3074"/>
                  </a:cubicBezTo>
                  <a:cubicBezTo>
                    <a:pt x="14784" y="3074"/>
                    <a:pt x="14752" y="2968"/>
                    <a:pt x="14715" y="2804"/>
                  </a:cubicBezTo>
                  <a:cubicBezTo>
                    <a:pt x="14699" y="2724"/>
                    <a:pt x="14683" y="2624"/>
                    <a:pt x="14673" y="2518"/>
                  </a:cubicBezTo>
                  <a:lnTo>
                    <a:pt x="14651" y="2359"/>
                  </a:lnTo>
                  <a:cubicBezTo>
                    <a:pt x="14646" y="2306"/>
                    <a:pt x="14636" y="2248"/>
                    <a:pt x="14630" y="2190"/>
                  </a:cubicBezTo>
                  <a:cubicBezTo>
                    <a:pt x="14625" y="2137"/>
                    <a:pt x="14625" y="2079"/>
                    <a:pt x="14620" y="2026"/>
                  </a:cubicBezTo>
                  <a:cubicBezTo>
                    <a:pt x="14609" y="1973"/>
                    <a:pt x="14609" y="1920"/>
                    <a:pt x="14609" y="1867"/>
                  </a:cubicBezTo>
                  <a:cubicBezTo>
                    <a:pt x="14604" y="1761"/>
                    <a:pt x="14604" y="1661"/>
                    <a:pt x="14604" y="1581"/>
                  </a:cubicBezTo>
                  <a:cubicBezTo>
                    <a:pt x="14604" y="1417"/>
                    <a:pt x="14620" y="1306"/>
                    <a:pt x="14620" y="1306"/>
                  </a:cubicBezTo>
                  <a:close/>
                  <a:moveTo>
                    <a:pt x="14472" y="1968"/>
                  </a:moveTo>
                  <a:cubicBezTo>
                    <a:pt x="14472" y="1968"/>
                    <a:pt x="14503" y="2042"/>
                    <a:pt x="14530" y="2158"/>
                  </a:cubicBezTo>
                  <a:cubicBezTo>
                    <a:pt x="14546" y="2222"/>
                    <a:pt x="14556" y="2285"/>
                    <a:pt x="14572" y="2359"/>
                  </a:cubicBezTo>
                  <a:cubicBezTo>
                    <a:pt x="14583" y="2428"/>
                    <a:pt x="14593" y="2513"/>
                    <a:pt x="14604" y="2582"/>
                  </a:cubicBezTo>
                  <a:cubicBezTo>
                    <a:pt x="14609" y="2661"/>
                    <a:pt x="14620" y="2740"/>
                    <a:pt x="14620" y="2814"/>
                  </a:cubicBezTo>
                  <a:lnTo>
                    <a:pt x="14620" y="3016"/>
                  </a:lnTo>
                  <a:cubicBezTo>
                    <a:pt x="14609" y="3132"/>
                    <a:pt x="14599" y="3211"/>
                    <a:pt x="14599" y="3211"/>
                  </a:cubicBezTo>
                  <a:cubicBezTo>
                    <a:pt x="14599" y="3211"/>
                    <a:pt x="14567" y="3137"/>
                    <a:pt x="14540" y="3021"/>
                  </a:cubicBezTo>
                  <a:cubicBezTo>
                    <a:pt x="14524" y="2957"/>
                    <a:pt x="14514" y="2894"/>
                    <a:pt x="14498" y="2820"/>
                  </a:cubicBezTo>
                  <a:cubicBezTo>
                    <a:pt x="14487" y="2751"/>
                    <a:pt x="14477" y="2666"/>
                    <a:pt x="14466" y="2597"/>
                  </a:cubicBezTo>
                  <a:cubicBezTo>
                    <a:pt x="14461" y="2518"/>
                    <a:pt x="14450" y="2439"/>
                    <a:pt x="14450" y="2365"/>
                  </a:cubicBezTo>
                  <a:lnTo>
                    <a:pt x="14450" y="2163"/>
                  </a:lnTo>
                  <a:cubicBezTo>
                    <a:pt x="14461" y="2047"/>
                    <a:pt x="14472" y="1968"/>
                    <a:pt x="14472" y="1968"/>
                  </a:cubicBezTo>
                  <a:close/>
                  <a:moveTo>
                    <a:pt x="16758" y="200"/>
                  </a:moveTo>
                  <a:lnTo>
                    <a:pt x="16758" y="200"/>
                  </a:lnTo>
                  <a:cubicBezTo>
                    <a:pt x="16758" y="200"/>
                    <a:pt x="16748" y="205"/>
                    <a:pt x="16721" y="216"/>
                  </a:cubicBezTo>
                  <a:cubicBezTo>
                    <a:pt x="16695" y="226"/>
                    <a:pt x="16652" y="242"/>
                    <a:pt x="16610" y="258"/>
                  </a:cubicBezTo>
                  <a:cubicBezTo>
                    <a:pt x="16562" y="279"/>
                    <a:pt x="16504" y="311"/>
                    <a:pt x="16441" y="348"/>
                  </a:cubicBezTo>
                  <a:lnTo>
                    <a:pt x="16345" y="406"/>
                  </a:lnTo>
                  <a:cubicBezTo>
                    <a:pt x="16308" y="433"/>
                    <a:pt x="16276" y="454"/>
                    <a:pt x="16239" y="480"/>
                  </a:cubicBezTo>
                  <a:cubicBezTo>
                    <a:pt x="16202" y="507"/>
                    <a:pt x="16171" y="538"/>
                    <a:pt x="16134" y="565"/>
                  </a:cubicBezTo>
                  <a:cubicBezTo>
                    <a:pt x="16096" y="597"/>
                    <a:pt x="16059" y="628"/>
                    <a:pt x="16028" y="665"/>
                  </a:cubicBezTo>
                  <a:cubicBezTo>
                    <a:pt x="15991" y="703"/>
                    <a:pt x="15959" y="734"/>
                    <a:pt x="15922" y="777"/>
                  </a:cubicBezTo>
                  <a:cubicBezTo>
                    <a:pt x="15885" y="814"/>
                    <a:pt x="15853" y="861"/>
                    <a:pt x="15821" y="904"/>
                  </a:cubicBezTo>
                  <a:cubicBezTo>
                    <a:pt x="15795" y="946"/>
                    <a:pt x="15763" y="994"/>
                    <a:pt x="15737" y="1041"/>
                  </a:cubicBezTo>
                  <a:cubicBezTo>
                    <a:pt x="15710" y="1094"/>
                    <a:pt x="15684" y="1142"/>
                    <a:pt x="15657" y="1195"/>
                  </a:cubicBezTo>
                  <a:cubicBezTo>
                    <a:pt x="15610" y="1301"/>
                    <a:pt x="15567" y="1406"/>
                    <a:pt x="15541" y="1518"/>
                  </a:cubicBezTo>
                  <a:lnTo>
                    <a:pt x="15525" y="1597"/>
                  </a:lnTo>
                  <a:lnTo>
                    <a:pt x="15509" y="1682"/>
                  </a:lnTo>
                  <a:lnTo>
                    <a:pt x="15498" y="1766"/>
                  </a:lnTo>
                  <a:cubicBezTo>
                    <a:pt x="15488" y="1793"/>
                    <a:pt x="15488" y="1825"/>
                    <a:pt x="15488" y="1856"/>
                  </a:cubicBezTo>
                  <a:lnTo>
                    <a:pt x="15482" y="1941"/>
                  </a:lnTo>
                  <a:lnTo>
                    <a:pt x="15482" y="2026"/>
                  </a:lnTo>
                  <a:lnTo>
                    <a:pt x="15482" y="2116"/>
                  </a:lnTo>
                  <a:cubicBezTo>
                    <a:pt x="15482" y="2142"/>
                    <a:pt x="15488" y="2169"/>
                    <a:pt x="15488" y="2195"/>
                  </a:cubicBezTo>
                  <a:cubicBezTo>
                    <a:pt x="15488" y="2222"/>
                    <a:pt x="15498" y="2248"/>
                    <a:pt x="15498" y="2275"/>
                  </a:cubicBezTo>
                  <a:cubicBezTo>
                    <a:pt x="15504" y="2301"/>
                    <a:pt x="15509" y="2327"/>
                    <a:pt x="15509" y="2354"/>
                  </a:cubicBezTo>
                  <a:cubicBezTo>
                    <a:pt x="15514" y="2407"/>
                    <a:pt x="15535" y="2449"/>
                    <a:pt x="15551" y="2497"/>
                  </a:cubicBezTo>
                  <a:cubicBezTo>
                    <a:pt x="15578" y="2587"/>
                    <a:pt x="15615" y="2682"/>
                    <a:pt x="15657" y="2762"/>
                  </a:cubicBezTo>
                  <a:cubicBezTo>
                    <a:pt x="15694" y="2841"/>
                    <a:pt x="15737" y="2904"/>
                    <a:pt x="15774" y="2973"/>
                  </a:cubicBezTo>
                  <a:cubicBezTo>
                    <a:pt x="15816" y="3031"/>
                    <a:pt x="15853" y="3084"/>
                    <a:pt x="15885" y="3127"/>
                  </a:cubicBezTo>
                  <a:cubicBezTo>
                    <a:pt x="15922" y="3164"/>
                    <a:pt x="15948" y="3196"/>
                    <a:pt x="15964" y="3217"/>
                  </a:cubicBezTo>
                  <a:lnTo>
                    <a:pt x="16001" y="3249"/>
                  </a:lnTo>
                  <a:cubicBezTo>
                    <a:pt x="16001" y="3249"/>
                    <a:pt x="15985" y="3243"/>
                    <a:pt x="15964" y="3222"/>
                  </a:cubicBezTo>
                  <a:cubicBezTo>
                    <a:pt x="15948" y="3206"/>
                    <a:pt x="15911" y="3180"/>
                    <a:pt x="15874" y="3148"/>
                  </a:cubicBezTo>
                  <a:cubicBezTo>
                    <a:pt x="15832" y="3106"/>
                    <a:pt x="15789" y="3069"/>
                    <a:pt x="15742" y="3005"/>
                  </a:cubicBezTo>
                  <a:cubicBezTo>
                    <a:pt x="15705" y="2947"/>
                    <a:pt x="15657" y="2883"/>
                    <a:pt x="15604" y="2804"/>
                  </a:cubicBezTo>
                  <a:cubicBezTo>
                    <a:pt x="15557" y="2724"/>
                    <a:pt x="15504" y="2634"/>
                    <a:pt x="15472" y="2539"/>
                  </a:cubicBezTo>
                  <a:cubicBezTo>
                    <a:pt x="15451" y="2492"/>
                    <a:pt x="15430" y="2439"/>
                    <a:pt x="15419" y="2386"/>
                  </a:cubicBezTo>
                  <a:lnTo>
                    <a:pt x="15398" y="2306"/>
                  </a:lnTo>
                  <a:cubicBezTo>
                    <a:pt x="15393" y="2280"/>
                    <a:pt x="15393" y="2248"/>
                    <a:pt x="15387" y="2222"/>
                  </a:cubicBezTo>
                  <a:cubicBezTo>
                    <a:pt x="15377" y="2190"/>
                    <a:pt x="15377" y="2158"/>
                    <a:pt x="15371" y="2132"/>
                  </a:cubicBezTo>
                  <a:cubicBezTo>
                    <a:pt x="15371" y="2105"/>
                    <a:pt x="15366" y="2073"/>
                    <a:pt x="15366" y="2042"/>
                  </a:cubicBezTo>
                  <a:cubicBezTo>
                    <a:pt x="15366" y="2005"/>
                    <a:pt x="15355" y="1978"/>
                    <a:pt x="15355" y="1946"/>
                  </a:cubicBezTo>
                  <a:lnTo>
                    <a:pt x="15366" y="1856"/>
                  </a:lnTo>
                  <a:cubicBezTo>
                    <a:pt x="15366" y="1819"/>
                    <a:pt x="15371" y="1788"/>
                    <a:pt x="15371" y="1761"/>
                  </a:cubicBezTo>
                  <a:lnTo>
                    <a:pt x="15387" y="1676"/>
                  </a:lnTo>
                  <a:lnTo>
                    <a:pt x="15398" y="1592"/>
                  </a:lnTo>
                  <a:cubicBezTo>
                    <a:pt x="15403" y="1549"/>
                    <a:pt x="15414" y="1528"/>
                    <a:pt x="15424" y="1496"/>
                  </a:cubicBezTo>
                  <a:cubicBezTo>
                    <a:pt x="15456" y="1380"/>
                    <a:pt x="15504" y="1258"/>
                    <a:pt x="15551" y="1152"/>
                  </a:cubicBezTo>
                  <a:cubicBezTo>
                    <a:pt x="15578" y="1099"/>
                    <a:pt x="15610" y="1047"/>
                    <a:pt x="15636" y="994"/>
                  </a:cubicBezTo>
                  <a:cubicBezTo>
                    <a:pt x="15668" y="946"/>
                    <a:pt x="15700" y="893"/>
                    <a:pt x="15737" y="851"/>
                  </a:cubicBezTo>
                  <a:cubicBezTo>
                    <a:pt x="15774" y="803"/>
                    <a:pt x="15811" y="761"/>
                    <a:pt x="15848" y="718"/>
                  </a:cubicBezTo>
                  <a:cubicBezTo>
                    <a:pt x="15885" y="676"/>
                    <a:pt x="15927" y="639"/>
                    <a:pt x="15964" y="602"/>
                  </a:cubicBezTo>
                  <a:lnTo>
                    <a:pt x="16086" y="507"/>
                  </a:lnTo>
                  <a:lnTo>
                    <a:pt x="16208" y="427"/>
                  </a:lnTo>
                  <a:cubicBezTo>
                    <a:pt x="16245" y="406"/>
                    <a:pt x="16282" y="380"/>
                    <a:pt x="16319" y="358"/>
                  </a:cubicBezTo>
                  <a:cubicBezTo>
                    <a:pt x="16356" y="337"/>
                    <a:pt x="16393" y="327"/>
                    <a:pt x="16425" y="306"/>
                  </a:cubicBezTo>
                  <a:cubicBezTo>
                    <a:pt x="16488" y="274"/>
                    <a:pt x="16557" y="253"/>
                    <a:pt x="16605" y="242"/>
                  </a:cubicBezTo>
                  <a:cubicBezTo>
                    <a:pt x="16700" y="205"/>
                    <a:pt x="16758" y="200"/>
                    <a:pt x="16758" y="200"/>
                  </a:cubicBezTo>
                  <a:close/>
                  <a:moveTo>
                    <a:pt x="16515" y="0"/>
                  </a:moveTo>
                  <a:cubicBezTo>
                    <a:pt x="16214" y="0"/>
                    <a:pt x="15878" y="204"/>
                    <a:pt x="15647" y="374"/>
                  </a:cubicBezTo>
                  <a:cubicBezTo>
                    <a:pt x="15594" y="411"/>
                    <a:pt x="15551" y="454"/>
                    <a:pt x="15504" y="485"/>
                  </a:cubicBezTo>
                  <a:cubicBezTo>
                    <a:pt x="15477" y="517"/>
                    <a:pt x="15430" y="560"/>
                    <a:pt x="15371" y="597"/>
                  </a:cubicBezTo>
                  <a:cubicBezTo>
                    <a:pt x="15211" y="718"/>
                    <a:pt x="14947" y="920"/>
                    <a:pt x="14297" y="920"/>
                  </a:cubicBezTo>
                  <a:cubicBezTo>
                    <a:pt x="13896" y="920"/>
                    <a:pt x="13348" y="843"/>
                    <a:pt x="12587" y="623"/>
                  </a:cubicBezTo>
                  <a:cubicBezTo>
                    <a:pt x="12497" y="597"/>
                    <a:pt x="12418" y="570"/>
                    <a:pt x="12354" y="554"/>
                  </a:cubicBezTo>
                  <a:cubicBezTo>
                    <a:pt x="12308" y="538"/>
                    <a:pt x="12261" y="531"/>
                    <a:pt x="12213" y="531"/>
                  </a:cubicBezTo>
                  <a:cubicBezTo>
                    <a:pt x="12118" y="531"/>
                    <a:pt x="12023" y="561"/>
                    <a:pt x="11941" y="618"/>
                  </a:cubicBezTo>
                  <a:lnTo>
                    <a:pt x="8686" y="3047"/>
                  </a:lnTo>
                  <a:cubicBezTo>
                    <a:pt x="8067" y="3508"/>
                    <a:pt x="8517" y="3661"/>
                    <a:pt x="8024" y="4032"/>
                  </a:cubicBezTo>
                  <a:cubicBezTo>
                    <a:pt x="7543" y="4392"/>
                    <a:pt x="1456" y="8928"/>
                    <a:pt x="1249" y="9087"/>
                  </a:cubicBezTo>
                  <a:cubicBezTo>
                    <a:pt x="1244" y="9087"/>
                    <a:pt x="1244" y="9092"/>
                    <a:pt x="1244" y="9092"/>
                  </a:cubicBezTo>
                  <a:lnTo>
                    <a:pt x="217" y="9860"/>
                  </a:lnTo>
                  <a:lnTo>
                    <a:pt x="201" y="9876"/>
                  </a:lnTo>
                  <a:lnTo>
                    <a:pt x="0" y="10029"/>
                  </a:lnTo>
                  <a:lnTo>
                    <a:pt x="170" y="10246"/>
                  </a:lnTo>
                  <a:lnTo>
                    <a:pt x="9597" y="3217"/>
                  </a:lnTo>
                  <a:cubicBezTo>
                    <a:pt x="9602" y="3095"/>
                    <a:pt x="9660" y="2968"/>
                    <a:pt x="9766" y="2889"/>
                  </a:cubicBezTo>
                  <a:lnTo>
                    <a:pt x="11746" y="1412"/>
                  </a:lnTo>
                  <a:cubicBezTo>
                    <a:pt x="11825" y="1354"/>
                    <a:pt x="11918" y="1326"/>
                    <a:pt x="12009" y="1326"/>
                  </a:cubicBezTo>
                  <a:cubicBezTo>
                    <a:pt x="12118" y="1326"/>
                    <a:pt x="12224" y="1366"/>
                    <a:pt x="12301" y="1444"/>
                  </a:cubicBezTo>
                  <a:cubicBezTo>
                    <a:pt x="12327" y="1433"/>
                    <a:pt x="12356" y="1427"/>
                    <a:pt x="12388" y="1427"/>
                  </a:cubicBezTo>
                  <a:cubicBezTo>
                    <a:pt x="12636" y="1427"/>
                    <a:pt x="13069" y="1746"/>
                    <a:pt x="13439" y="2248"/>
                  </a:cubicBezTo>
                  <a:cubicBezTo>
                    <a:pt x="13858" y="2809"/>
                    <a:pt x="14043" y="3376"/>
                    <a:pt x="13879" y="3561"/>
                  </a:cubicBezTo>
                  <a:cubicBezTo>
                    <a:pt x="13958" y="3746"/>
                    <a:pt x="13910" y="3968"/>
                    <a:pt x="13736" y="4090"/>
                  </a:cubicBezTo>
                  <a:lnTo>
                    <a:pt x="11761" y="5567"/>
                  </a:lnTo>
                  <a:cubicBezTo>
                    <a:pt x="11683" y="5625"/>
                    <a:pt x="11589" y="5653"/>
                    <a:pt x="11499" y="5653"/>
                  </a:cubicBezTo>
                  <a:cubicBezTo>
                    <a:pt x="11473" y="5653"/>
                    <a:pt x="11447" y="5651"/>
                    <a:pt x="11423" y="5646"/>
                  </a:cubicBezTo>
                  <a:lnTo>
                    <a:pt x="10306" y="6483"/>
                  </a:lnTo>
                  <a:cubicBezTo>
                    <a:pt x="10396" y="6546"/>
                    <a:pt x="10481" y="6615"/>
                    <a:pt x="10560" y="6668"/>
                  </a:cubicBezTo>
                  <a:cubicBezTo>
                    <a:pt x="10581" y="6678"/>
                    <a:pt x="10592" y="6694"/>
                    <a:pt x="10613" y="6700"/>
                  </a:cubicBezTo>
                  <a:lnTo>
                    <a:pt x="14244" y="4117"/>
                  </a:lnTo>
                  <a:lnTo>
                    <a:pt x="11216" y="6493"/>
                  </a:lnTo>
                  <a:lnTo>
                    <a:pt x="11216" y="6493"/>
                  </a:lnTo>
                  <a:lnTo>
                    <a:pt x="13360" y="4895"/>
                  </a:lnTo>
                  <a:cubicBezTo>
                    <a:pt x="13365" y="4895"/>
                    <a:pt x="13365" y="4884"/>
                    <a:pt x="13371" y="4884"/>
                  </a:cubicBezTo>
                  <a:lnTo>
                    <a:pt x="14334" y="4170"/>
                  </a:lnTo>
                  <a:cubicBezTo>
                    <a:pt x="14588" y="3981"/>
                    <a:pt x="14883" y="3889"/>
                    <a:pt x="15177" y="3889"/>
                  </a:cubicBezTo>
                  <a:cubicBezTo>
                    <a:pt x="15313" y="3889"/>
                    <a:pt x="15448" y="3909"/>
                    <a:pt x="15578" y="3947"/>
                  </a:cubicBezTo>
                  <a:cubicBezTo>
                    <a:pt x="15525" y="3926"/>
                    <a:pt x="15461" y="3905"/>
                    <a:pt x="15398" y="3894"/>
                  </a:cubicBezTo>
                  <a:cubicBezTo>
                    <a:pt x="15355" y="3878"/>
                    <a:pt x="15318" y="3878"/>
                    <a:pt x="15276" y="3868"/>
                  </a:cubicBezTo>
                  <a:cubicBezTo>
                    <a:pt x="15239" y="3863"/>
                    <a:pt x="15197" y="3863"/>
                    <a:pt x="15160" y="3852"/>
                  </a:cubicBezTo>
                  <a:cubicBezTo>
                    <a:pt x="15138" y="3849"/>
                    <a:pt x="15119" y="3849"/>
                    <a:pt x="15100" y="3849"/>
                  </a:cubicBezTo>
                  <a:cubicBezTo>
                    <a:pt x="15082" y="3849"/>
                    <a:pt x="15064" y="3849"/>
                    <a:pt x="15048" y="3847"/>
                  </a:cubicBezTo>
                  <a:lnTo>
                    <a:pt x="14948" y="3847"/>
                  </a:lnTo>
                  <a:cubicBezTo>
                    <a:pt x="14916" y="3847"/>
                    <a:pt x="14890" y="3847"/>
                    <a:pt x="14863" y="3852"/>
                  </a:cubicBezTo>
                  <a:cubicBezTo>
                    <a:pt x="14837" y="3863"/>
                    <a:pt x="14816" y="3863"/>
                    <a:pt x="14794" y="3863"/>
                  </a:cubicBezTo>
                  <a:cubicBezTo>
                    <a:pt x="14757" y="3868"/>
                    <a:pt x="14736" y="3868"/>
                    <a:pt x="14736" y="3868"/>
                  </a:cubicBezTo>
                  <a:cubicBezTo>
                    <a:pt x="14736" y="3868"/>
                    <a:pt x="14757" y="3863"/>
                    <a:pt x="14789" y="3847"/>
                  </a:cubicBezTo>
                  <a:cubicBezTo>
                    <a:pt x="14810" y="3841"/>
                    <a:pt x="14826" y="3836"/>
                    <a:pt x="14853" y="3825"/>
                  </a:cubicBezTo>
                  <a:cubicBezTo>
                    <a:pt x="14879" y="3820"/>
                    <a:pt x="14906" y="3815"/>
                    <a:pt x="14943" y="3799"/>
                  </a:cubicBezTo>
                  <a:cubicBezTo>
                    <a:pt x="14974" y="3794"/>
                    <a:pt x="15006" y="3778"/>
                    <a:pt x="15038" y="3773"/>
                  </a:cubicBezTo>
                  <a:cubicBezTo>
                    <a:pt x="15080" y="3767"/>
                    <a:pt x="15112" y="3762"/>
                    <a:pt x="15160" y="3751"/>
                  </a:cubicBezTo>
                  <a:cubicBezTo>
                    <a:pt x="15202" y="3746"/>
                    <a:pt x="15244" y="3746"/>
                    <a:pt x="15287" y="3741"/>
                  </a:cubicBezTo>
                  <a:cubicBezTo>
                    <a:pt x="15315" y="3741"/>
                    <a:pt x="15343" y="3738"/>
                    <a:pt x="15373" y="3738"/>
                  </a:cubicBezTo>
                  <a:cubicBezTo>
                    <a:pt x="15388" y="3738"/>
                    <a:pt x="15403" y="3739"/>
                    <a:pt x="15419" y="3741"/>
                  </a:cubicBezTo>
                  <a:cubicBezTo>
                    <a:pt x="15504" y="3741"/>
                    <a:pt x="15594" y="3746"/>
                    <a:pt x="15684" y="3767"/>
                  </a:cubicBezTo>
                  <a:cubicBezTo>
                    <a:pt x="15721" y="3773"/>
                    <a:pt x="15763" y="3788"/>
                    <a:pt x="15800" y="3794"/>
                  </a:cubicBezTo>
                  <a:lnTo>
                    <a:pt x="15858" y="3815"/>
                  </a:lnTo>
                  <a:cubicBezTo>
                    <a:pt x="15869" y="3614"/>
                    <a:pt x="15985" y="3450"/>
                    <a:pt x="16202" y="3286"/>
                  </a:cubicBezTo>
                  <a:cubicBezTo>
                    <a:pt x="16202" y="3286"/>
                    <a:pt x="15424" y="2661"/>
                    <a:pt x="15662" y="1624"/>
                  </a:cubicBezTo>
                  <a:cubicBezTo>
                    <a:pt x="15932" y="454"/>
                    <a:pt x="16959" y="226"/>
                    <a:pt x="16959" y="226"/>
                  </a:cubicBezTo>
                  <a:cubicBezTo>
                    <a:pt x="16837" y="62"/>
                    <a:pt x="16681" y="0"/>
                    <a:pt x="16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4534564" y="1923218"/>
              <a:ext cx="543743" cy="452805"/>
            </a:xfrm>
            <a:custGeom>
              <a:avLst/>
              <a:gdLst/>
              <a:ahLst/>
              <a:cxnLst/>
              <a:rect l="l" t="t" r="r" b="b"/>
              <a:pathLst>
                <a:path w="2595" h="2161" extrusionOk="0">
                  <a:moveTo>
                    <a:pt x="1689" y="504"/>
                  </a:moveTo>
                  <a:cubicBezTo>
                    <a:pt x="1721" y="504"/>
                    <a:pt x="1763" y="504"/>
                    <a:pt x="1800" y="514"/>
                  </a:cubicBezTo>
                  <a:cubicBezTo>
                    <a:pt x="1822" y="525"/>
                    <a:pt x="1848" y="530"/>
                    <a:pt x="1859" y="551"/>
                  </a:cubicBezTo>
                  <a:cubicBezTo>
                    <a:pt x="1869" y="556"/>
                    <a:pt x="1880" y="562"/>
                    <a:pt x="1885" y="578"/>
                  </a:cubicBezTo>
                  <a:lnTo>
                    <a:pt x="1912" y="604"/>
                  </a:lnTo>
                  <a:cubicBezTo>
                    <a:pt x="1927" y="625"/>
                    <a:pt x="1938" y="646"/>
                    <a:pt x="1943" y="668"/>
                  </a:cubicBezTo>
                  <a:cubicBezTo>
                    <a:pt x="1954" y="689"/>
                    <a:pt x="1959" y="715"/>
                    <a:pt x="1959" y="736"/>
                  </a:cubicBezTo>
                  <a:cubicBezTo>
                    <a:pt x="1959" y="779"/>
                    <a:pt x="1954" y="816"/>
                    <a:pt x="1938" y="848"/>
                  </a:cubicBezTo>
                  <a:cubicBezTo>
                    <a:pt x="1933" y="879"/>
                    <a:pt x="1912" y="901"/>
                    <a:pt x="1906" y="922"/>
                  </a:cubicBezTo>
                  <a:lnTo>
                    <a:pt x="1890" y="948"/>
                  </a:lnTo>
                  <a:lnTo>
                    <a:pt x="1890" y="911"/>
                  </a:lnTo>
                  <a:lnTo>
                    <a:pt x="1890" y="842"/>
                  </a:lnTo>
                  <a:lnTo>
                    <a:pt x="1890" y="795"/>
                  </a:lnTo>
                  <a:cubicBezTo>
                    <a:pt x="1890" y="784"/>
                    <a:pt x="1885" y="763"/>
                    <a:pt x="1885" y="747"/>
                  </a:cubicBezTo>
                  <a:cubicBezTo>
                    <a:pt x="1885" y="726"/>
                    <a:pt x="1875" y="715"/>
                    <a:pt x="1875" y="705"/>
                  </a:cubicBezTo>
                  <a:cubicBezTo>
                    <a:pt x="1864" y="689"/>
                    <a:pt x="1859" y="678"/>
                    <a:pt x="1848" y="662"/>
                  </a:cubicBezTo>
                  <a:lnTo>
                    <a:pt x="1832" y="641"/>
                  </a:lnTo>
                  <a:cubicBezTo>
                    <a:pt x="1827" y="636"/>
                    <a:pt x="1822" y="631"/>
                    <a:pt x="1811" y="631"/>
                  </a:cubicBezTo>
                  <a:cubicBezTo>
                    <a:pt x="1800" y="615"/>
                    <a:pt x="1790" y="609"/>
                    <a:pt x="1774" y="604"/>
                  </a:cubicBezTo>
                  <a:cubicBezTo>
                    <a:pt x="1758" y="599"/>
                    <a:pt x="1747" y="588"/>
                    <a:pt x="1726" y="583"/>
                  </a:cubicBezTo>
                  <a:cubicBezTo>
                    <a:pt x="1716" y="578"/>
                    <a:pt x="1695" y="572"/>
                    <a:pt x="1679" y="572"/>
                  </a:cubicBezTo>
                  <a:cubicBezTo>
                    <a:pt x="1620" y="546"/>
                    <a:pt x="1583" y="530"/>
                    <a:pt x="1583" y="530"/>
                  </a:cubicBezTo>
                  <a:cubicBezTo>
                    <a:pt x="1583" y="530"/>
                    <a:pt x="1620" y="509"/>
                    <a:pt x="1689" y="504"/>
                  </a:cubicBezTo>
                  <a:close/>
                  <a:moveTo>
                    <a:pt x="2229" y="1"/>
                  </a:moveTo>
                  <a:lnTo>
                    <a:pt x="1" y="1668"/>
                  </a:lnTo>
                  <a:lnTo>
                    <a:pt x="123" y="1827"/>
                  </a:lnTo>
                  <a:lnTo>
                    <a:pt x="1742" y="747"/>
                  </a:lnTo>
                  <a:lnTo>
                    <a:pt x="244" y="2002"/>
                  </a:lnTo>
                  <a:lnTo>
                    <a:pt x="366" y="2160"/>
                  </a:lnTo>
                  <a:lnTo>
                    <a:pt x="2594" y="493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5883341" y="2063397"/>
              <a:ext cx="158828" cy="122997"/>
            </a:xfrm>
            <a:custGeom>
              <a:avLst/>
              <a:gdLst/>
              <a:ahLst/>
              <a:cxnLst/>
              <a:rect l="l" t="t" r="r" b="b"/>
              <a:pathLst>
                <a:path w="758" h="587" extrusionOk="0">
                  <a:moveTo>
                    <a:pt x="233" y="1"/>
                  </a:moveTo>
                  <a:cubicBezTo>
                    <a:pt x="185" y="1"/>
                    <a:pt x="142" y="12"/>
                    <a:pt x="111" y="30"/>
                  </a:cubicBezTo>
                  <a:cubicBezTo>
                    <a:pt x="53" y="67"/>
                    <a:pt x="27" y="110"/>
                    <a:pt x="16" y="147"/>
                  </a:cubicBezTo>
                  <a:cubicBezTo>
                    <a:pt x="0" y="179"/>
                    <a:pt x="0" y="200"/>
                    <a:pt x="0" y="200"/>
                  </a:cubicBezTo>
                  <a:cubicBezTo>
                    <a:pt x="0" y="200"/>
                    <a:pt x="5" y="179"/>
                    <a:pt x="27" y="152"/>
                  </a:cubicBezTo>
                  <a:cubicBezTo>
                    <a:pt x="48" y="126"/>
                    <a:pt x="80" y="99"/>
                    <a:pt x="133" y="78"/>
                  </a:cubicBezTo>
                  <a:cubicBezTo>
                    <a:pt x="151" y="74"/>
                    <a:pt x="172" y="71"/>
                    <a:pt x="193" y="71"/>
                  </a:cubicBezTo>
                  <a:cubicBezTo>
                    <a:pt x="228" y="71"/>
                    <a:pt x="264" y="78"/>
                    <a:pt x="297" y="94"/>
                  </a:cubicBezTo>
                  <a:cubicBezTo>
                    <a:pt x="312" y="99"/>
                    <a:pt x="323" y="104"/>
                    <a:pt x="339" y="120"/>
                  </a:cubicBezTo>
                  <a:cubicBezTo>
                    <a:pt x="350" y="131"/>
                    <a:pt x="360" y="131"/>
                    <a:pt x="371" y="152"/>
                  </a:cubicBezTo>
                  <a:cubicBezTo>
                    <a:pt x="392" y="179"/>
                    <a:pt x="402" y="205"/>
                    <a:pt x="413" y="237"/>
                  </a:cubicBezTo>
                  <a:cubicBezTo>
                    <a:pt x="418" y="274"/>
                    <a:pt x="413" y="300"/>
                    <a:pt x="402" y="332"/>
                  </a:cubicBezTo>
                  <a:cubicBezTo>
                    <a:pt x="392" y="364"/>
                    <a:pt x="381" y="390"/>
                    <a:pt x="360" y="412"/>
                  </a:cubicBezTo>
                  <a:lnTo>
                    <a:pt x="339" y="433"/>
                  </a:lnTo>
                  <a:lnTo>
                    <a:pt x="323" y="443"/>
                  </a:lnTo>
                  <a:lnTo>
                    <a:pt x="286" y="464"/>
                  </a:lnTo>
                  <a:cubicBezTo>
                    <a:pt x="260" y="470"/>
                    <a:pt x="233" y="475"/>
                    <a:pt x="207" y="475"/>
                  </a:cubicBezTo>
                  <a:cubicBezTo>
                    <a:pt x="154" y="475"/>
                    <a:pt x="106" y="464"/>
                    <a:pt x="80" y="443"/>
                  </a:cubicBezTo>
                  <a:cubicBezTo>
                    <a:pt x="48" y="422"/>
                    <a:pt x="37" y="412"/>
                    <a:pt x="37" y="412"/>
                  </a:cubicBezTo>
                  <a:lnTo>
                    <a:pt x="37" y="412"/>
                  </a:lnTo>
                  <a:cubicBezTo>
                    <a:pt x="37" y="412"/>
                    <a:pt x="37" y="417"/>
                    <a:pt x="43" y="422"/>
                  </a:cubicBezTo>
                  <a:cubicBezTo>
                    <a:pt x="48" y="427"/>
                    <a:pt x="53" y="443"/>
                    <a:pt x="69" y="454"/>
                  </a:cubicBezTo>
                  <a:cubicBezTo>
                    <a:pt x="90" y="486"/>
                    <a:pt x="127" y="517"/>
                    <a:pt x="191" y="539"/>
                  </a:cubicBezTo>
                  <a:cubicBezTo>
                    <a:pt x="201" y="539"/>
                    <a:pt x="207" y="544"/>
                    <a:pt x="212" y="544"/>
                  </a:cubicBezTo>
                  <a:cubicBezTo>
                    <a:pt x="228" y="544"/>
                    <a:pt x="245" y="545"/>
                    <a:pt x="263" y="545"/>
                  </a:cubicBezTo>
                  <a:cubicBezTo>
                    <a:pt x="281" y="545"/>
                    <a:pt x="299" y="544"/>
                    <a:pt x="318" y="539"/>
                  </a:cubicBezTo>
                  <a:cubicBezTo>
                    <a:pt x="339" y="528"/>
                    <a:pt x="350" y="523"/>
                    <a:pt x="371" y="517"/>
                  </a:cubicBezTo>
                  <a:cubicBezTo>
                    <a:pt x="376" y="507"/>
                    <a:pt x="387" y="501"/>
                    <a:pt x="397" y="496"/>
                  </a:cubicBezTo>
                  <a:lnTo>
                    <a:pt x="418" y="475"/>
                  </a:lnTo>
                  <a:cubicBezTo>
                    <a:pt x="450" y="443"/>
                    <a:pt x="477" y="412"/>
                    <a:pt x="492" y="364"/>
                  </a:cubicBezTo>
                  <a:cubicBezTo>
                    <a:pt x="503" y="316"/>
                    <a:pt x="508" y="269"/>
                    <a:pt x="503" y="226"/>
                  </a:cubicBezTo>
                  <a:cubicBezTo>
                    <a:pt x="498" y="179"/>
                    <a:pt x="477" y="136"/>
                    <a:pt x="445" y="99"/>
                  </a:cubicBezTo>
                  <a:cubicBezTo>
                    <a:pt x="440" y="89"/>
                    <a:pt x="418" y="67"/>
                    <a:pt x="397" y="52"/>
                  </a:cubicBezTo>
                  <a:cubicBezTo>
                    <a:pt x="376" y="41"/>
                    <a:pt x="360" y="25"/>
                    <a:pt x="339" y="20"/>
                  </a:cubicBezTo>
                  <a:cubicBezTo>
                    <a:pt x="303" y="7"/>
                    <a:pt x="267" y="1"/>
                    <a:pt x="233" y="1"/>
                  </a:cubicBezTo>
                  <a:close/>
                  <a:moveTo>
                    <a:pt x="371" y="517"/>
                  </a:moveTo>
                  <a:cubicBezTo>
                    <a:pt x="498" y="517"/>
                    <a:pt x="625" y="544"/>
                    <a:pt x="757" y="586"/>
                  </a:cubicBezTo>
                  <a:cubicBezTo>
                    <a:pt x="630" y="544"/>
                    <a:pt x="503" y="517"/>
                    <a:pt x="371" y="5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2360848" y="1332120"/>
              <a:ext cx="5074309" cy="2564499"/>
            </a:xfrm>
            <a:custGeom>
              <a:avLst/>
              <a:gdLst/>
              <a:ahLst/>
              <a:cxnLst/>
              <a:rect l="l" t="t" r="r" b="b"/>
              <a:pathLst>
                <a:path w="24217" h="12239" extrusionOk="0">
                  <a:moveTo>
                    <a:pt x="14520" y="263"/>
                  </a:moveTo>
                  <a:cubicBezTo>
                    <a:pt x="14631" y="263"/>
                    <a:pt x="14619" y="440"/>
                    <a:pt x="14466" y="805"/>
                  </a:cubicBezTo>
                  <a:cubicBezTo>
                    <a:pt x="14387" y="990"/>
                    <a:pt x="14387" y="1181"/>
                    <a:pt x="14466" y="1345"/>
                  </a:cubicBezTo>
                  <a:lnTo>
                    <a:pt x="14456" y="1340"/>
                  </a:lnTo>
                  <a:cubicBezTo>
                    <a:pt x="14445" y="1313"/>
                    <a:pt x="14424" y="1287"/>
                    <a:pt x="14413" y="1260"/>
                  </a:cubicBezTo>
                  <a:cubicBezTo>
                    <a:pt x="14398" y="1234"/>
                    <a:pt x="14392" y="1202"/>
                    <a:pt x="14376" y="1170"/>
                  </a:cubicBezTo>
                  <a:cubicBezTo>
                    <a:pt x="14371" y="1133"/>
                    <a:pt x="14366" y="1101"/>
                    <a:pt x="14366" y="1070"/>
                  </a:cubicBezTo>
                  <a:cubicBezTo>
                    <a:pt x="14366" y="1038"/>
                    <a:pt x="14366" y="1001"/>
                    <a:pt x="14371" y="969"/>
                  </a:cubicBezTo>
                  <a:lnTo>
                    <a:pt x="14392" y="869"/>
                  </a:lnTo>
                  <a:cubicBezTo>
                    <a:pt x="14398" y="837"/>
                    <a:pt x="14413" y="810"/>
                    <a:pt x="14419" y="784"/>
                  </a:cubicBezTo>
                  <a:cubicBezTo>
                    <a:pt x="14424" y="773"/>
                    <a:pt x="14424" y="757"/>
                    <a:pt x="14429" y="747"/>
                  </a:cubicBezTo>
                  <a:cubicBezTo>
                    <a:pt x="14440" y="731"/>
                    <a:pt x="14445" y="726"/>
                    <a:pt x="14445" y="710"/>
                  </a:cubicBezTo>
                  <a:cubicBezTo>
                    <a:pt x="14450" y="694"/>
                    <a:pt x="14466" y="673"/>
                    <a:pt x="14472" y="657"/>
                  </a:cubicBezTo>
                  <a:cubicBezTo>
                    <a:pt x="14482" y="625"/>
                    <a:pt x="14487" y="614"/>
                    <a:pt x="14488" y="614"/>
                  </a:cubicBezTo>
                  <a:lnTo>
                    <a:pt x="14488" y="614"/>
                  </a:lnTo>
                  <a:cubicBezTo>
                    <a:pt x="14487" y="614"/>
                    <a:pt x="14477" y="625"/>
                    <a:pt x="14456" y="652"/>
                  </a:cubicBezTo>
                  <a:cubicBezTo>
                    <a:pt x="14445" y="667"/>
                    <a:pt x="14429" y="678"/>
                    <a:pt x="14419" y="699"/>
                  </a:cubicBezTo>
                  <a:cubicBezTo>
                    <a:pt x="14408" y="704"/>
                    <a:pt x="14403" y="720"/>
                    <a:pt x="14392" y="726"/>
                  </a:cubicBezTo>
                  <a:cubicBezTo>
                    <a:pt x="14382" y="736"/>
                    <a:pt x="14376" y="747"/>
                    <a:pt x="14371" y="757"/>
                  </a:cubicBezTo>
                  <a:cubicBezTo>
                    <a:pt x="14355" y="784"/>
                    <a:pt x="14339" y="810"/>
                    <a:pt x="14323" y="837"/>
                  </a:cubicBezTo>
                  <a:cubicBezTo>
                    <a:pt x="14313" y="869"/>
                    <a:pt x="14297" y="900"/>
                    <a:pt x="14281" y="937"/>
                  </a:cubicBezTo>
                  <a:cubicBezTo>
                    <a:pt x="14265" y="969"/>
                    <a:pt x="14260" y="1006"/>
                    <a:pt x="14244" y="1049"/>
                  </a:cubicBezTo>
                  <a:cubicBezTo>
                    <a:pt x="14239" y="1086"/>
                    <a:pt x="14233" y="1128"/>
                    <a:pt x="14233" y="1176"/>
                  </a:cubicBezTo>
                  <a:cubicBezTo>
                    <a:pt x="14233" y="1213"/>
                    <a:pt x="14233" y="1260"/>
                    <a:pt x="14244" y="1297"/>
                  </a:cubicBezTo>
                  <a:cubicBezTo>
                    <a:pt x="14255" y="1340"/>
                    <a:pt x="14265" y="1377"/>
                    <a:pt x="14281" y="1419"/>
                  </a:cubicBezTo>
                  <a:cubicBezTo>
                    <a:pt x="14292" y="1461"/>
                    <a:pt x="14313" y="1493"/>
                    <a:pt x="14334" y="1525"/>
                  </a:cubicBezTo>
                  <a:cubicBezTo>
                    <a:pt x="14334" y="1525"/>
                    <a:pt x="14334" y="1530"/>
                    <a:pt x="14339" y="1530"/>
                  </a:cubicBezTo>
                  <a:lnTo>
                    <a:pt x="14339" y="1530"/>
                  </a:lnTo>
                  <a:cubicBezTo>
                    <a:pt x="13894" y="1509"/>
                    <a:pt x="13498" y="1403"/>
                    <a:pt x="13254" y="1329"/>
                  </a:cubicBezTo>
                  <a:cubicBezTo>
                    <a:pt x="13302" y="1292"/>
                    <a:pt x="13339" y="1260"/>
                    <a:pt x="13371" y="1239"/>
                  </a:cubicBezTo>
                  <a:cubicBezTo>
                    <a:pt x="13438" y="1188"/>
                    <a:pt x="13486" y="1183"/>
                    <a:pt x="13535" y="1183"/>
                  </a:cubicBezTo>
                  <a:cubicBezTo>
                    <a:pt x="13547" y="1183"/>
                    <a:pt x="13560" y="1183"/>
                    <a:pt x="13572" y="1183"/>
                  </a:cubicBezTo>
                  <a:cubicBezTo>
                    <a:pt x="13637" y="1183"/>
                    <a:pt x="13712" y="1176"/>
                    <a:pt x="13842" y="1080"/>
                  </a:cubicBezTo>
                  <a:cubicBezTo>
                    <a:pt x="14101" y="890"/>
                    <a:pt x="13921" y="646"/>
                    <a:pt x="14265" y="392"/>
                  </a:cubicBezTo>
                  <a:cubicBezTo>
                    <a:pt x="14379" y="306"/>
                    <a:pt x="14465" y="263"/>
                    <a:pt x="14520" y="263"/>
                  </a:cubicBezTo>
                  <a:close/>
                  <a:moveTo>
                    <a:pt x="17605" y="1646"/>
                  </a:moveTo>
                  <a:cubicBezTo>
                    <a:pt x="17611" y="1646"/>
                    <a:pt x="17618" y="1651"/>
                    <a:pt x="17626" y="1663"/>
                  </a:cubicBezTo>
                  <a:cubicBezTo>
                    <a:pt x="17669" y="1726"/>
                    <a:pt x="17658" y="1805"/>
                    <a:pt x="17600" y="1842"/>
                  </a:cubicBezTo>
                  <a:cubicBezTo>
                    <a:pt x="17576" y="1860"/>
                    <a:pt x="17549" y="1868"/>
                    <a:pt x="17522" y="1868"/>
                  </a:cubicBezTo>
                  <a:cubicBezTo>
                    <a:pt x="17483" y="1868"/>
                    <a:pt x="17445" y="1850"/>
                    <a:pt x="17420" y="1816"/>
                  </a:cubicBezTo>
                  <a:cubicBezTo>
                    <a:pt x="17378" y="1763"/>
                    <a:pt x="17462" y="1784"/>
                    <a:pt x="17520" y="1737"/>
                  </a:cubicBezTo>
                  <a:cubicBezTo>
                    <a:pt x="17566" y="1708"/>
                    <a:pt x="17582" y="1646"/>
                    <a:pt x="17605" y="1646"/>
                  </a:cubicBezTo>
                  <a:close/>
                  <a:moveTo>
                    <a:pt x="17557" y="1480"/>
                  </a:moveTo>
                  <a:cubicBezTo>
                    <a:pt x="17589" y="1480"/>
                    <a:pt x="17624" y="1486"/>
                    <a:pt x="17658" y="1498"/>
                  </a:cubicBezTo>
                  <a:cubicBezTo>
                    <a:pt x="17679" y="1504"/>
                    <a:pt x="17700" y="1520"/>
                    <a:pt x="17722" y="1530"/>
                  </a:cubicBezTo>
                  <a:lnTo>
                    <a:pt x="17753" y="1562"/>
                  </a:lnTo>
                  <a:cubicBezTo>
                    <a:pt x="17785" y="1604"/>
                    <a:pt x="17806" y="1641"/>
                    <a:pt x="17812" y="1689"/>
                  </a:cubicBezTo>
                  <a:cubicBezTo>
                    <a:pt x="17817" y="1737"/>
                    <a:pt x="17812" y="1784"/>
                    <a:pt x="17796" y="1827"/>
                  </a:cubicBezTo>
                  <a:cubicBezTo>
                    <a:pt x="17785" y="1874"/>
                    <a:pt x="17759" y="1906"/>
                    <a:pt x="17727" y="1943"/>
                  </a:cubicBezTo>
                  <a:lnTo>
                    <a:pt x="17706" y="1959"/>
                  </a:lnTo>
                  <a:cubicBezTo>
                    <a:pt x="17690" y="1970"/>
                    <a:pt x="17685" y="1975"/>
                    <a:pt x="17679" y="1980"/>
                  </a:cubicBezTo>
                  <a:cubicBezTo>
                    <a:pt x="17658" y="1991"/>
                    <a:pt x="17642" y="1996"/>
                    <a:pt x="17626" y="2001"/>
                  </a:cubicBezTo>
                  <a:cubicBezTo>
                    <a:pt x="17610" y="2008"/>
                    <a:pt x="17595" y="2010"/>
                    <a:pt x="17579" y="2010"/>
                  </a:cubicBezTo>
                  <a:cubicBezTo>
                    <a:pt x="17558" y="2010"/>
                    <a:pt x="17539" y="2007"/>
                    <a:pt x="17520" y="2007"/>
                  </a:cubicBezTo>
                  <a:cubicBezTo>
                    <a:pt x="17457" y="1996"/>
                    <a:pt x="17409" y="1964"/>
                    <a:pt x="17388" y="1938"/>
                  </a:cubicBezTo>
                  <a:cubicBezTo>
                    <a:pt x="17378" y="1922"/>
                    <a:pt x="17367" y="1911"/>
                    <a:pt x="17362" y="1901"/>
                  </a:cubicBezTo>
                  <a:cubicBezTo>
                    <a:pt x="17356" y="1895"/>
                    <a:pt x="17356" y="1890"/>
                    <a:pt x="17356" y="1890"/>
                  </a:cubicBezTo>
                  <a:lnTo>
                    <a:pt x="17356" y="1890"/>
                  </a:lnTo>
                  <a:cubicBezTo>
                    <a:pt x="17356" y="1890"/>
                    <a:pt x="17367" y="1901"/>
                    <a:pt x="17404" y="1922"/>
                  </a:cubicBezTo>
                  <a:cubicBezTo>
                    <a:pt x="17430" y="1943"/>
                    <a:pt x="17473" y="1954"/>
                    <a:pt x="17526" y="1954"/>
                  </a:cubicBezTo>
                  <a:cubicBezTo>
                    <a:pt x="17552" y="1954"/>
                    <a:pt x="17579" y="1948"/>
                    <a:pt x="17605" y="1943"/>
                  </a:cubicBezTo>
                  <a:lnTo>
                    <a:pt x="17647" y="1922"/>
                  </a:lnTo>
                  <a:lnTo>
                    <a:pt x="17658" y="1911"/>
                  </a:lnTo>
                  <a:lnTo>
                    <a:pt x="17679" y="1890"/>
                  </a:lnTo>
                  <a:cubicBezTo>
                    <a:pt x="17700" y="1869"/>
                    <a:pt x="17711" y="1842"/>
                    <a:pt x="17727" y="1811"/>
                  </a:cubicBezTo>
                  <a:cubicBezTo>
                    <a:pt x="17732" y="1779"/>
                    <a:pt x="17737" y="1752"/>
                    <a:pt x="17732" y="1715"/>
                  </a:cubicBezTo>
                  <a:cubicBezTo>
                    <a:pt x="17727" y="1684"/>
                    <a:pt x="17711" y="1657"/>
                    <a:pt x="17695" y="1631"/>
                  </a:cubicBezTo>
                  <a:cubicBezTo>
                    <a:pt x="17679" y="1610"/>
                    <a:pt x="17674" y="1610"/>
                    <a:pt x="17658" y="1599"/>
                  </a:cubicBezTo>
                  <a:cubicBezTo>
                    <a:pt x="17647" y="1583"/>
                    <a:pt x="17632" y="1578"/>
                    <a:pt x="17621" y="1573"/>
                  </a:cubicBezTo>
                  <a:cubicBezTo>
                    <a:pt x="17589" y="1556"/>
                    <a:pt x="17550" y="1550"/>
                    <a:pt x="17516" y="1550"/>
                  </a:cubicBezTo>
                  <a:cubicBezTo>
                    <a:pt x="17494" y="1550"/>
                    <a:pt x="17473" y="1553"/>
                    <a:pt x="17457" y="1557"/>
                  </a:cubicBezTo>
                  <a:cubicBezTo>
                    <a:pt x="17404" y="1578"/>
                    <a:pt x="17367" y="1604"/>
                    <a:pt x="17351" y="1631"/>
                  </a:cubicBezTo>
                  <a:cubicBezTo>
                    <a:pt x="17330" y="1657"/>
                    <a:pt x="17325" y="1678"/>
                    <a:pt x="17325" y="1678"/>
                  </a:cubicBezTo>
                  <a:cubicBezTo>
                    <a:pt x="17325" y="1678"/>
                    <a:pt x="17325" y="1657"/>
                    <a:pt x="17335" y="1625"/>
                  </a:cubicBezTo>
                  <a:cubicBezTo>
                    <a:pt x="17351" y="1594"/>
                    <a:pt x="17378" y="1546"/>
                    <a:pt x="17436" y="1514"/>
                  </a:cubicBezTo>
                  <a:cubicBezTo>
                    <a:pt x="17467" y="1492"/>
                    <a:pt x="17510" y="1480"/>
                    <a:pt x="17557" y="1480"/>
                  </a:cubicBezTo>
                  <a:close/>
                  <a:moveTo>
                    <a:pt x="12836" y="2520"/>
                  </a:moveTo>
                  <a:cubicBezTo>
                    <a:pt x="12836" y="2520"/>
                    <a:pt x="12915" y="2584"/>
                    <a:pt x="13016" y="2689"/>
                  </a:cubicBezTo>
                  <a:cubicBezTo>
                    <a:pt x="13069" y="2742"/>
                    <a:pt x="13122" y="2811"/>
                    <a:pt x="13180" y="2875"/>
                  </a:cubicBezTo>
                  <a:cubicBezTo>
                    <a:pt x="13238" y="2949"/>
                    <a:pt x="13302" y="3018"/>
                    <a:pt x="13360" y="3102"/>
                  </a:cubicBezTo>
                  <a:cubicBezTo>
                    <a:pt x="13418" y="3182"/>
                    <a:pt x="13471" y="3261"/>
                    <a:pt x="13524" y="3330"/>
                  </a:cubicBezTo>
                  <a:cubicBezTo>
                    <a:pt x="13577" y="3404"/>
                    <a:pt x="13619" y="3478"/>
                    <a:pt x="13656" y="3542"/>
                  </a:cubicBezTo>
                  <a:cubicBezTo>
                    <a:pt x="13731" y="3669"/>
                    <a:pt x="13768" y="3764"/>
                    <a:pt x="13768" y="3764"/>
                  </a:cubicBezTo>
                  <a:cubicBezTo>
                    <a:pt x="13768" y="3764"/>
                    <a:pt x="13688" y="3695"/>
                    <a:pt x="13593" y="3589"/>
                  </a:cubicBezTo>
                  <a:cubicBezTo>
                    <a:pt x="13540" y="3536"/>
                    <a:pt x="13487" y="3473"/>
                    <a:pt x="13424" y="3404"/>
                  </a:cubicBezTo>
                  <a:cubicBezTo>
                    <a:pt x="13365" y="3340"/>
                    <a:pt x="13307" y="3261"/>
                    <a:pt x="13249" y="3182"/>
                  </a:cubicBezTo>
                  <a:cubicBezTo>
                    <a:pt x="13185" y="3102"/>
                    <a:pt x="13132" y="3018"/>
                    <a:pt x="13080" y="2949"/>
                  </a:cubicBezTo>
                  <a:cubicBezTo>
                    <a:pt x="13027" y="2875"/>
                    <a:pt x="12990" y="2801"/>
                    <a:pt x="12947" y="2737"/>
                  </a:cubicBezTo>
                  <a:cubicBezTo>
                    <a:pt x="12878" y="2610"/>
                    <a:pt x="12836" y="2520"/>
                    <a:pt x="12836" y="2520"/>
                  </a:cubicBezTo>
                  <a:close/>
                  <a:moveTo>
                    <a:pt x="17108" y="3673"/>
                  </a:moveTo>
                  <a:cubicBezTo>
                    <a:pt x="17114" y="3673"/>
                    <a:pt x="17120" y="3678"/>
                    <a:pt x="17129" y="3690"/>
                  </a:cubicBezTo>
                  <a:cubicBezTo>
                    <a:pt x="17171" y="3748"/>
                    <a:pt x="17166" y="3827"/>
                    <a:pt x="17102" y="3870"/>
                  </a:cubicBezTo>
                  <a:cubicBezTo>
                    <a:pt x="17078" y="3885"/>
                    <a:pt x="17050" y="3893"/>
                    <a:pt x="17023" y="3893"/>
                  </a:cubicBezTo>
                  <a:cubicBezTo>
                    <a:pt x="16985" y="3893"/>
                    <a:pt x="16949" y="3877"/>
                    <a:pt x="16928" y="3843"/>
                  </a:cubicBezTo>
                  <a:cubicBezTo>
                    <a:pt x="16885" y="3790"/>
                    <a:pt x="16965" y="3806"/>
                    <a:pt x="17023" y="3764"/>
                  </a:cubicBezTo>
                  <a:cubicBezTo>
                    <a:pt x="17072" y="3731"/>
                    <a:pt x="17086" y="3673"/>
                    <a:pt x="17108" y="3673"/>
                  </a:cubicBezTo>
                  <a:close/>
                  <a:moveTo>
                    <a:pt x="11650" y="3012"/>
                  </a:moveTo>
                  <a:lnTo>
                    <a:pt x="10205" y="4246"/>
                  </a:lnTo>
                  <a:cubicBezTo>
                    <a:pt x="10179" y="4177"/>
                    <a:pt x="10195" y="4108"/>
                    <a:pt x="10258" y="4060"/>
                  </a:cubicBezTo>
                  <a:lnTo>
                    <a:pt x="11650" y="3012"/>
                  </a:lnTo>
                  <a:close/>
                  <a:moveTo>
                    <a:pt x="23195" y="4340"/>
                  </a:moveTo>
                  <a:cubicBezTo>
                    <a:pt x="23201" y="4340"/>
                    <a:pt x="23207" y="4345"/>
                    <a:pt x="23216" y="4357"/>
                  </a:cubicBezTo>
                  <a:cubicBezTo>
                    <a:pt x="23258" y="4415"/>
                    <a:pt x="23253" y="4494"/>
                    <a:pt x="23189" y="4537"/>
                  </a:cubicBezTo>
                  <a:cubicBezTo>
                    <a:pt x="23165" y="4552"/>
                    <a:pt x="23137" y="4560"/>
                    <a:pt x="23110" y="4560"/>
                  </a:cubicBezTo>
                  <a:cubicBezTo>
                    <a:pt x="23072" y="4560"/>
                    <a:pt x="23036" y="4544"/>
                    <a:pt x="23015" y="4510"/>
                  </a:cubicBezTo>
                  <a:cubicBezTo>
                    <a:pt x="22972" y="4457"/>
                    <a:pt x="23052" y="4468"/>
                    <a:pt x="23110" y="4431"/>
                  </a:cubicBezTo>
                  <a:cubicBezTo>
                    <a:pt x="23159" y="4398"/>
                    <a:pt x="23173" y="4340"/>
                    <a:pt x="23195" y="4340"/>
                  </a:cubicBezTo>
                  <a:close/>
                  <a:moveTo>
                    <a:pt x="23135" y="4166"/>
                  </a:moveTo>
                  <a:cubicBezTo>
                    <a:pt x="23168" y="4166"/>
                    <a:pt x="23202" y="4172"/>
                    <a:pt x="23237" y="4187"/>
                  </a:cubicBezTo>
                  <a:cubicBezTo>
                    <a:pt x="23258" y="4193"/>
                    <a:pt x="23279" y="4203"/>
                    <a:pt x="23295" y="4219"/>
                  </a:cubicBezTo>
                  <a:cubicBezTo>
                    <a:pt x="23316" y="4230"/>
                    <a:pt x="23338" y="4251"/>
                    <a:pt x="23343" y="4267"/>
                  </a:cubicBezTo>
                  <a:cubicBezTo>
                    <a:pt x="23375" y="4304"/>
                    <a:pt x="23396" y="4341"/>
                    <a:pt x="23401" y="4388"/>
                  </a:cubicBezTo>
                  <a:cubicBezTo>
                    <a:pt x="23412" y="4436"/>
                    <a:pt x="23401" y="4484"/>
                    <a:pt x="23391" y="4531"/>
                  </a:cubicBezTo>
                  <a:cubicBezTo>
                    <a:pt x="23375" y="4574"/>
                    <a:pt x="23348" y="4605"/>
                    <a:pt x="23316" y="4643"/>
                  </a:cubicBezTo>
                  <a:lnTo>
                    <a:pt x="23295" y="4664"/>
                  </a:lnTo>
                  <a:cubicBezTo>
                    <a:pt x="23285" y="4669"/>
                    <a:pt x="23279" y="4674"/>
                    <a:pt x="23269" y="4680"/>
                  </a:cubicBezTo>
                  <a:cubicBezTo>
                    <a:pt x="23253" y="4690"/>
                    <a:pt x="23232" y="4695"/>
                    <a:pt x="23216" y="4701"/>
                  </a:cubicBezTo>
                  <a:cubicBezTo>
                    <a:pt x="23200" y="4708"/>
                    <a:pt x="23185" y="4710"/>
                    <a:pt x="23170" y="4710"/>
                  </a:cubicBezTo>
                  <a:cubicBezTo>
                    <a:pt x="23151" y="4710"/>
                    <a:pt x="23131" y="4706"/>
                    <a:pt x="23110" y="4706"/>
                  </a:cubicBezTo>
                  <a:cubicBezTo>
                    <a:pt x="23046" y="4695"/>
                    <a:pt x="22999" y="4664"/>
                    <a:pt x="22978" y="4637"/>
                  </a:cubicBezTo>
                  <a:cubicBezTo>
                    <a:pt x="22967" y="4621"/>
                    <a:pt x="22962" y="4611"/>
                    <a:pt x="22951" y="4600"/>
                  </a:cubicBezTo>
                  <a:cubicBezTo>
                    <a:pt x="22946" y="4595"/>
                    <a:pt x="22946" y="4590"/>
                    <a:pt x="22946" y="4590"/>
                  </a:cubicBezTo>
                  <a:lnTo>
                    <a:pt x="22946" y="4590"/>
                  </a:lnTo>
                  <a:cubicBezTo>
                    <a:pt x="22946" y="4590"/>
                    <a:pt x="22962" y="4600"/>
                    <a:pt x="22994" y="4621"/>
                  </a:cubicBezTo>
                  <a:cubicBezTo>
                    <a:pt x="23020" y="4643"/>
                    <a:pt x="23068" y="4653"/>
                    <a:pt x="23121" y="4653"/>
                  </a:cubicBezTo>
                  <a:cubicBezTo>
                    <a:pt x="23147" y="4653"/>
                    <a:pt x="23174" y="4648"/>
                    <a:pt x="23200" y="4643"/>
                  </a:cubicBezTo>
                  <a:lnTo>
                    <a:pt x="23237" y="4621"/>
                  </a:lnTo>
                  <a:lnTo>
                    <a:pt x="23253" y="4611"/>
                  </a:lnTo>
                  <a:lnTo>
                    <a:pt x="23269" y="4590"/>
                  </a:lnTo>
                  <a:cubicBezTo>
                    <a:pt x="23290" y="4568"/>
                    <a:pt x="23306" y="4542"/>
                    <a:pt x="23316" y="4510"/>
                  </a:cubicBezTo>
                  <a:cubicBezTo>
                    <a:pt x="23322" y="4478"/>
                    <a:pt x="23332" y="4452"/>
                    <a:pt x="23322" y="4415"/>
                  </a:cubicBezTo>
                  <a:cubicBezTo>
                    <a:pt x="23316" y="4383"/>
                    <a:pt x="23306" y="4357"/>
                    <a:pt x="23285" y="4330"/>
                  </a:cubicBezTo>
                  <a:cubicBezTo>
                    <a:pt x="23269" y="4309"/>
                    <a:pt x="23263" y="4309"/>
                    <a:pt x="23253" y="4298"/>
                  </a:cubicBezTo>
                  <a:cubicBezTo>
                    <a:pt x="23237" y="4283"/>
                    <a:pt x="23226" y="4277"/>
                    <a:pt x="23211" y="4272"/>
                  </a:cubicBezTo>
                  <a:cubicBezTo>
                    <a:pt x="23178" y="4256"/>
                    <a:pt x="23142" y="4250"/>
                    <a:pt x="23107" y="4250"/>
                  </a:cubicBezTo>
                  <a:cubicBezTo>
                    <a:pt x="23086" y="4250"/>
                    <a:pt x="23065" y="4252"/>
                    <a:pt x="23046" y="4256"/>
                  </a:cubicBezTo>
                  <a:cubicBezTo>
                    <a:pt x="22994" y="4277"/>
                    <a:pt x="22962" y="4304"/>
                    <a:pt x="22941" y="4330"/>
                  </a:cubicBezTo>
                  <a:cubicBezTo>
                    <a:pt x="22909" y="4341"/>
                    <a:pt x="22898" y="4362"/>
                    <a:pt x="22898" y="4362"/>
                  </a:cubicBezTo>
                  <a:cubicBezTo>
                    <a:pt x="22898" y="4362"/>
                    <a:pt x="22898" y="4341"/>
                    <a:pt x="22914" y="4309"/>
                  </a:cubicBezTo>
                  <a:cubicBezTo>
                    <a:pt x="22925" y="4277"/>
                    <a:pt x="22951" y="4230"/>
                    <a:pt x="23015" y="4198"/>
                  </a:cubicBezTo>
                  <a:cubicBezTo>
                    <a:pt x="23046" y="4179"/>
                    <a:pt x="23088" y="4166"/>
                    <a:pt x="23135" y="4166"/>
                  </a:cubicBezTo>
                  <a:close/>
                  <a:moveTo>
                    <a:pt x="12598" y="2816"/>
                  </a:moveTo>
                  <a:lnTo>
                    <a:pt x="12963" y="3303"/>
                  </a:lnTo>
                  <a:lnTo>
                    <a:pt x="10735" y="4971"/>
                  </a:lnTo>
                  <a:lnTo>
                    <a:pt x="10613" y="4812"/>
                  </a:lnTo>
                  <a:lnTo>
                    <a:pt x="12116" y="3568"/>
                  </a:lnTo>
                  <a:lnTo>
                    <a:pt x="10497" y="4648"/>
                  </a:lnTo>
                  <a:lnTo>
                    <a:pt x="10369" y="4484"/>
                  </a:lnTo>
                  <a:lnTo>
                    <a:pt x="12598" y="2816"/>
                  </a:lnTo>
                  <a:close/>
                  <a:moveTo>
                    <a:pt x="13318" y="3780"/>
                  </a:moveTo>
                  <a:lnTo>
                    <a:pt x="13418" y="3912"/>
                  </a:lnTo>
                  <a:lnTo>
                    <a:pt x="11190" y="5579"/>
                  </a:lnTo>
                  <a:lnTo>
                    <a:pt x="11089" y="5447"/>
                  </a:lnTo>
                  <a:lnTo>
                    <a:pt x="13318" y="3780"/>
                  </a:lnTo>
                  <a:close/>
                  <a:moveTo>
                    <a:pt x="13330" y="4737"/>
                  </a:moveTo>
                  <a:cubicBezTo>
                    <a:pt x="13333" y="4745"/>
                    <a:pt x="13339" y="4762"/>
                    <a:pt x="13339" y="4785"/>
                  </a:cubicBezTo>
                  <a:cubicBezTo>
                    <a:pt x="13339" y="4807"/>
                    <a:pt x="13334" y="4828"/>
                    <a:pt x="13328" y="4849"/>
                  </a:cubicBezTo>
                  <a:cubicBezTo>
                    <a:pt x="13318" y="4865"/>
                    <a:pt x="13307" y="4891"/>
                    <a:pt x="13286" y="4918"/>
                  </a:cubicBezTo>
                  <a:cubicBezTo>
                    <a:pt x="13275" y="4944"/>
                    <a:pt x="13254" y="4971"/>
                    <a:pt x="13233" y="4997"/>
                  </a:cubicBezTo>
                  <a:cubicBezTo>
                    <a:pt x="13212" y="5024"/>
                    <a:pt x="13185" y="5050"/>
                    <a:pt x="13159" y="5077"/>
                  </a:cubicBezTo>
                  <a:cubicBezTo>
                    <a:pt x="13106" y="5130"/>
                    <a:pt x="13053" y="5182"/>
                    <a:pt x="12995" y="5230"/>
                  </a:cubicBezTo>
                  <a:cubicBezTo>
                    <a:pt x="12968" y="5257"/>
                    <a:pt x="12937" y="5278"/>
                    <a:pt x="12910" y="5304"/>
                  </a:cubicBezTo>
                  <a:cubicBezTo>
                    <a:pt x="12884" y="5325"/>
                    <a:pt x="12852" y="5352"/>
                    <a:pt x="12825" y="5368"/>
                  </a:cubicBezTo>
                  <a:cubicBezTo>
                    <a:pt x="12762" y="5410"/>
                    <a:pt x="12709" y="5447"/>
                    <a:pt x="12667" y="5484"/>
                  </a:cubicBezTo>
                  <a:cubicBezTo>
                    <a:pt x="12571" y="5548"/>
                    <a:pt x="12508" y="5590"/>
                    <a:pt x="12508" y="5590"/>
                  </a:cubicBezTo>
                  <a:cubicBezTo>
                    <a:pt x="12508" y="5590"/>
                    <a:pt x="12566" y="5548"/>
                    <a:pt x="12651" y="5474"/>
                  </a:cubicBezTo>
                  <a:cubicBezTo>
                    <a:pt x="12698" y="5442"/>
                    <a:pt x="12751" y="5405"/>
                    <a:pt x="12804" y="5357"/>
                  </a:cubicBezTo>
                  <a:cubicBezTo>
                    <a:pt x="12831" y="5336"/>
                    <a:pt x="12857" y="5309"/>
                    <a:pt x="12889" y="5283"/>
                  </a:cubicBezTo>
                  <a:cubicBezTo>
                    <a:pt x="12915" y="5257"/>
                    <a:pt x="12942" y="5230"/>
                    <a:pt x="12974" y="5209"/>
                  </a:cubicBezTo>
                  <a:cubicBezTo>
                    <a:pt x="13027" y="5156"/>
                    <a:pt x="13080" y="5103"/>
                    <a:pt x="13127" y="5050"/>
                  </a:cubicBezTo>
                  <a:cubicBezTo>
                    <a:pt x="13154" y="5024"/>
                    <a:pt x="13175" y="4997"/>
                    <a:pt x="13196" y="4971"/>
                  </a:cubicBezTo>
                  <a:cubicBezTo>
                    <a:pt x="13212" y="4944"/>
                    <a:pt x="13233" y="4928"/>
                    <a:pt x="13249" y="4902"/>
                  </a:cubicBezTo>
                  <a:cubicBezTo>
                    <a:pt x="13260" y="4881"/>
                    <a:pt x="13275" y="4854"/>
                    <a:pt x="13286" y="4833"/>
                  </a:cubicBezTo>
                  <a:cubicBezTo>
                    <a:pt x="13291" y="4812"/>
                    <a:pt x="13307" y="4801"/>
                    <a:pt x="13312" y="4780"/>
                  </a:cubicBezTo>
                  <a:cubicBezTo>
                    <a:pt x="13324" y="4761"/>
                    <a:pt x="13330" y="4745"/>
                    <a:pt x="13330" y="4737"/>
                  </a:cubicBezTo>
                  <a:close/>
                  <a:moveTo>
                    <a:pt x="13064" y="4886"/>
                  </a:moveTo>
                  <a:lnTo>
                    <a:pt x="11566" y="6093"/>
                  </a:lnTo>
                  <a:lnTo>
                    <a:pt x="11481" y="5976"/>
                  </a:lnTo>
                  <a:lnTo>
                    <a:pt x="13064" y="4886"/>
                  </a:lnTo>
                  <a:close/>
                  <a:moveTo>
                    <a:pt x="20780" y="6140"/>
                  </a:moveTo>
                  <a:cubicBezTo>
                    <a:pt x="20787" y="6140"/>
                    <a:pt x="20794" y="6144"/>
                    <a:pt x="20802" y="6156"/>
                  </a:cubicBezTo>
                  <a:cubicBezTo>
                    <a:pt x="20845" y="6215"/>
                    <a:pt x="20834" y="6294"/>
                    <a:pt x="20776" y="6336"/>
                  </a:cubicBezTo>
                  <a:cubicBezTo>
                    <a:pt x="20752" y="6352"/>
                    <a:pt x="20724" y="6360"/>
                    <a:pt x="20696" y="6360"/>
                  </a:cubicBezTo>
                  <a:cubicBezTo>
                    <a:pt x="20658" y="6360"/>
                    <a:pt x="20620" y="6344"/>
                    <a:pt x="20596" y="6310"/>
                  </a:cubicBezTo>
                  <a:cubicBezTo>
                    <a:pt x="20559" y="6257"/>
                    <a:pt x="20638" y="6278"/>
                    <a:pt x="20696" y="6230"/>
                  </a:cubicBezTo>
                  <a:cubicBezTo>
                    <a:pt x="20741" y="6198"/>
                    <a:pt x="20758" y="6140"/>
                    <a:pt x="20780" y="6140"/>
                  </a:cubicBezTo>
                  <a:close/>
                  <a:moveTo>
                    <a:pt x="20720" y="5966"/>
                  </a:moveTo>
                  <a:cubicBezTo>
                    <a:pt x="20753" y="5966"/>
                    <a:pt x="20789" y="5972"/>
                    <a:pt x="20823" y="5987"/>
                  </a:cubicBezTo>
                  <a:cubicBezTo>
                    <a:pt x="20839" y="5992"/>
                    <a:pt x="20860" y="6003"/>
                    <a:pt x="20882" y="6019"/>
                  </a:cubicBezTo>
                  <a:cubicBezTo>
                    <a:pt x="20903" y="6029"/>
                    <a:pt x="20924" y="6051"/>
                    <a:pt x="20929" y="6061"/>
                  </a:cubicBezTo>
                  <a:cubicBezTo>
                    <a:pt x="20961" y="6103"/>
                    <a:pt x="20982" y="6140"/>
                    <a:pt x="20987" y="6188"/>
                  </a:cubicBezTo>
                  <a:cubicBezTo>
                    <a:pt x="20993" y="6236"/>
                    <a:pt x="20987" y="6283"/>
                    <a:pt x="20972" y="6326"/>
                  </a:cubicBezTo>
                  <a:cubicBezTo>
                    <a:pt x="20961" y="6373"/>
                    <a:pt x="20935" y="6405"/>
                    <a:pt x="20903" y="6442"/>
                  </a:cubicBezTo>
                  <a:lnTo>
                    <a:pt x="20882" y="6458"/>
                  </a:lnTo>
                  <a:cubicBezTo>
                    <a:pt x="20866" y="6469"/>
                    <a:pt x="20860" y="6474"/>
                    <a:pt x="20855" y="6479"/>
                  </a:cubicBezTo>
                  <a:cubicBezTo>
                    <a:pt x="20834" y="6490"/>
                    <a:pt x="20818" y="6495"/>
                    <a:pt x="20802" y="6500"/>
                  </a:cubicBezTo>
                  <a:cubicBezTo>
                    <a:pt x="20786" y="6507"/>
                    <a:pt x="20770" y="6509"/>
                    <a:pt x="20755" y="6509"/>
                  </a:cubicBezTo>
                  <a:cubicBezTo>
                    <a:pt x="20734" y="6509"/>
                    <a:pt x="20714" y="6506"/>
                    <a:pt x="20696" y="6506"/>
                  </a:cubicBezTo>
                  <a:cubicBezTo>
                    <a:pt x="20633" y="6495"/>
                    <a:pt x="20585" y="6463"/>
                    <a:pt x="20564" y="6437"/>
                  </a:cubicBezTo>
                  <a:cubicBezTo>
                    <a:pt x="20553" y="6421"/>
                    <a:pt x="20543" y="6410"/>
                    <a:pt x="20538" y="6400"/>
                  </a:cubicBezTo>
                  <a:cubicBezTo>
                    <a:pt x="20532" y="6395"/>
                    <a:pt x="20532" y="6389"/>
                    <a:pt x="20532" y="6389"/>
                  </a:cubicBezTo>
                  <a:lnTo>
                    <a:pt x="20532" y="6389"/>
                  </a:lnTo>
                  <a:cubicBezTo>
                    <a:pt x="20532" y="6389"/>
                    <a:pt x="20543" y="6400"/>
                    <a:pt x="20580" y="6421"/>
                  </a:cubicBezTo>
                  <a:cubicBezTo>
                    <a:pt x="20606" y="6442"/>
                    <a:pt x="20649" y="6453"/>
                    <a:pt x="20702" y="6453"/>
                  </a:cubicBezTo>
                  <a:cubicBezTo>
                    <a:pt x="20728" y="6453"/>
                    <a:pt x="20755" y="6448"/>
                    <a:pt x="20781" y="6442"/>
                  </a:cubicBezTo>
                  <a:lnTo>
                    <a:pt x="20823" y="6421"/>
                  </a:lnTo>
                  <a:lnTo>
                    <a:pt x="20834" y="6410"/>
                  </a:lnTo>
                  <a:lnTo>
                    <a:pt x="20855" y="6389"/>
                  </a:lnTo>
                  <a:cubicBezTo>
                    <a:pt x="20876" y="6368"/>
                    <a:pt x="20887" y="6342"/>
                    <a:pt x="20903" y="6310"/>
                  </a:cubicBezTo>
                  <a:cubicBezTo>
                    <a:pt x="20908" y="6278"/>
                    <a:pt x="20913" y="6252"/>
                    <a:pt x="20908" y="6215"/>
                  </a:cubicBezTo>
                  <a:cubicBezTo>
                    <a:pt x="20903" y="6183"/>
                    <a:pt x="20887" y="6156"/>
                    <a:pt x="20871" y="6130"/>
                  </a:cubicBezTo>
                  <a:cubicBezTo>
                    <a:pt x="20855" y="6109"/>
                    <a:pt x="20850" y="6109"/>
                    <a:pt x="20834" y="6098"/>
                  </a:cubicBezTo>
                  <a:cubicBezTo>
                    <a:pt x="20823" y="6082"/>
                    <a:pt x="20807" y="6077"/>
                    <a:pt x="20797" y="6072"/>
                  </a:cubicBezTo>
                  <a:cubicBezTo>
                    <a:pt x="20764" y="6055"/>
                    <a:pt x="20726" y="6049"/>
                    <a:pt x="20691" y="6049"/>
                  </a:cubicBezTo>
                  <a:cubicBezTo>
                    <a:pt x="20670" y="6049"/>
                    <a:pt x="20649" y="6052"/>
                    <a:pt x="20633" y="6056"/>
                  </a:cubicBezTo>
                  <a:cubicBezTo>
                    <a:pt x="20580" y="6077"/>
                    <a:pt x="20543" y="6103"/>
                    <a:pt x="20527" y="6130"/>
                  </a:cubicBezTo>
                  <a:cubicBezTo>
                    <a:pt x="20490" y="6146"/>
                    <a:pt x="20485" y="6162"/>
                    <a:pt x="20485" y="6162"/>
                  </a:cubicBezTo>
                  <a:cubicBezTo>
                    <a:pt x="20485" y="6162"/>
                    <a:pt x="20485" y="6140"/>
                    <a:pt x="20500" y="6109"/>
                  </a:cubicBezTo>
                  <a:cubicBezTo>
                    <a:pt x="20511" y="6077"/>
                    <a:pt x="20538" y="6029"/>
                    <a:pt x="20596" y="5998"/>
                  </a:cubicBezTo>
                  <a:cubicBezTo>
                    <a:pt x="20627" y="5979"/>
                    <a:pt x="20671" y="5966"/>
                    <a:pt x="20720" y="5966"/>
                  </a:cubicBezTo>
                  <a:close/>
                  <a:moveTo>
                    <a:pt x="18452" y="1689"/>
                  </a:moveTo>
                  <a:cubicBezTo>
                    <a:pt x="18706" y="1752"/>
                    <a:pt x="18960" y="1811"/>
                    <a:pt x="19214" y="1869"/>
                  </a:cubicBezTo>
                  <a:cubicBezTo>
                    <a:pt x="19463" y="1938"/>
                    <a:pt x="19717" y="1996"/>
                    <a:pt x="19966" y="2070"/>
                  </a:cubicBezTo>
                  <a:cubicBezTo>
                    <a:pt x="20093" y="2102"/>
                    <a:pt x="20220" y="2139"/>
                    <a:pt x="20347" y="2181"/>
                  </a:cubicBezTo>
                  <a:cubicBezTo>
                    <a:pt x="20469" y="2218"/>
                    <a:pt x="20596" y="2261"/>
                    <a:pt x="20718" y="2308"/>
                  </a:cubicBezTo>
                  <a:cubicBezTo>
                    <a:pt x="20839" y="2345"/>
                    <a:pt x="20961" y="2393"/>
                    <a:pt x="21088" y="2446"/>
                  </a:cubicBezTo>
                  <a:lnTo>
                    <a:pt x="21273" y="2520"/>
                  </a:lnTo>
                  <a:lnTo>
                    <a:pt x="21448" y="2594"/>
                  </a:lnTo>
                  <a:lnTo>
                    <a:pt x="21628" y="2673"/>
                  </a:lnTo>
                  <a:lnTo>
                    <a:pt x="21808" y="2763"/>
                  </a:lnTo>
                  <a:lnTo>
                    <a:pt x="21988" y="2848"/>
                  </a:lnTo>
                  <a:cubicBezTo>
                    <a:pt x="22046" y="2875"/>
                    <a:pt x="22099" y="2917"/>
                    <a:pt x="22157" y="2943"/>
                  </a:cubicBezTo>
                  <a:cubicBezTo>
                    <a:pt x="22274" y="3007"/>
                    <a:pt x="22390" y="3065"/>
                    <a:pt x="22496" y="3139"/>
                  </a:cubicBezTo>
                  <a:cubicBezTo>
                    <a:pt x="22607" y="3213"/>
                    <a:pt x="22724" y="3277"/>
                    <a:pt x="22829" y="3356"/>
                  </a:cubicBezTo>
                  <a:lnTo>
                    <a:pt x="22988" y="3478"/>
                  </a:lnTo>
                  <a:lnTo>
                    <a:pt x="23068" y="3536"/>
                  </a:lnTo>
                  <a:cubicBezTo>
                    <a:pt x="23094" y="3557"/>
                    <a:pt x="23121" y="3579"/>
                    <a:pt x="23136" y="3605"/>
                  </a:cubicBezTo>
                  <a:lnTo>
                    <a:pt x="23290" y="3737"/>
                  </a:lnTo>
                  <a:cubicBezTo>
                    <a:pt x="23338" y="3780"/>
                    <a:pt x="23391" y="3822"/>
                    <a:pt x="23438" y="3870"/>
                  </a:cubicBezTo>
                  <a:cubicBezTo>
                    <a:pt x="23528" y="3960"/>
                    <a:pt x="23623" y="4055"/>
                    <a:pt x="23713" y="4150"/>
                  </a:cubicBezTo>
                  <a:lnTo>
                    <a:pt x="23967" y="4463"/>
                  </a:lnTo>
                  <a:lnTo>
                    <a:pt x="23967" y="4468"/>
                  </a:lnTo>
                  <a:cubicBezTo>
                    <a:pt x="23994" y="4510"/>
                    <a:pt x="23983" y="4563"/>
                    <a:pt x="23946" y="4590"/>
                  </a:cubicBezTo>
                  <a:lnTo>
                    <a:pt x="23158" y="5167"/>
                  </a:lnTo>
                  <a:lnTo>
                    <a:pt x="22364" y="5733"/>
                  </a:lnTo>
                  <a:cubicBezTo>
                    <a:pt x="22099" y="5918"/>
                    <a:pt x="21834" y="6109"/>
                    <a:pt x="21570" y="6294"/>
                  </a:cubicBezTo>
                  <a:cubicBezTo>
                    <a:pt x="21294" y="6479"/>
                    <a:pt x="21019" y="6665"/>
                    <a:pt x="20749" y="6844"/>
                  </a:cubicBezTo>
                  <a:cubicBezTo>
                    <a:pt x="20998" y="6638"/>
                    <a:pt x="21252" y="6437"/>
                    <a:pt x="21511" y="6230"/>
                  </a:cubicBezTo>
                  <a:cubicBezTo>
                    <a:pt x="21760" y="6024"/>
                    <a:pt x="22020" y="5828"/>
                    <a:pt x="22279" y="5627"/>
                  </a:cubicBezTo>
                  <a:lnTo>
                    <a:pt x="23052" y="5034"/>
                  </a:lnTo>
                  <a:lnTo>
                    <a:pt x="23756" y="4494"/>
                  </a:lnTo>
                  <a:lnTo>
                    <a:pt x="23570" y="4272"/>
                  </a:lnTo>
                  <a:cubicBezTo>
                    <a:pt x="23481" y="4177"/>
                    <a:pt x="23391" y="4087"/>
                    <a:pt x="23306" y="3991"/>
                  </a:cubicBezTo>
                  <a:cubicBezTo>
                    <a:pt x="23258" y="3949"/>
                    <a:pt x="23211" y="3907"/>
                    <a:pt x="23163" y="3870"/>
                  </a:cubicBezTo>
                  <a:lnTo>
                    <a:pt x="23020" y="3743"/>
                  </a:lnTo>
                  <a:cubicBezTo>
                    <a:pt x="22994" y="3722"/>
                    <a:pt x="22972" y="3700"/>
                    <a:pt x="22946" y="3679"/>
                  </a:cubicBezTo>
                  <a:lnTo>
                    <a:pt x="22867" y="3621"/>
                  </a:lnTo>
                  <a:lnTo>
                    <a:pt x="22713" y="3510"/>
                  </a:lnTo>
                  <a:cubicBezTo>
                    <a:pt x="22618" y="3430"/>
                    <a:pt x="22501" y="3367"/>
                    <a:pt x="22395" y="3293"/>
                  </a:cubicBezTo>
                  <a:cubicBezTo>
                    <a:pt x="22290" y="3219"/>
                    <a:pt x="22178" y="3160"/>
                    <a:pt x="22067" y="3092"/>
                  </a:cubicBezTo>
                  <a:cubicBezTo>
                    <a:pt x="22014" y="3060"/>
                    <a:pt x="21956" y="3028"/>
                    <a:pt x="21903" y="2991"/>
                  </a:cubicBezTo>
                  <a:lnTo>
                    <a:pt x="21728" y="2906"/>
                  </a:lnTo>
                  <a:lnTo>
                    <a:pt x="21559" y="2822"/>
                  </a:lnTo>
                  <a:lnTo>
                    <a:pt x="21379" y="2742"/>
                  </a:lnTo>
                  <a:lnTo>
                    <a:pt x="21199" y="2663"/>
                  </a:lnTo>
                  <a:lnTo>
                    <a:pt x="21019" y="2589"/>
                  </a:lnTo>
                  <a:cubicBezTo>
                    <a:pt x="20903" y="2536"/>
                    <a:pt x="20781" y="2488"/>
                    <a:pt x="20665" y="2446"/>
                  </a:cubicBezTo>
                  <a:cubicBezTo>
                    <a:pt x="20543" y="2398"/>
                    <a:pt x="20426" y="2351"/>
                    <a:pt x="20299" y="2308"/>
                  </a:cubicBezTo>
                  <a:cubicBezTo>
                    <a:pt x="20178" y="2261"/>
                    <a:pt x="20056" y="2218"/>
                    <a:pt x="19934" y="2176"/>
                  </a:cubicBezTo>
                  <a:cubicBezTo>
                    <a:pt x="19691" y="2086"/>
                    <a:pt x="19447" y="2007"/>
                    <a:pt x="19193" y="1927"/>
                  </a:cubicBezTo>
                  <a:cubicBezTo>
                    <a:pt x="18950" y="1848"/>
                    <a:pt x="18696" y="1768"/>
                    <a:pt x="18452" y="1689"/>
                  </a:cubicBezTo>
                  <a:close/>
                  <a:moveTo>
                    <a:pt x="10814" y="5532"/>
                  </a:moveTo>
                  <a:lnTo>
                    <a:pt x="11370" y="6283"/>
                  </a:lnTo>
                  <a:lnTo>
                    <a:pt x="10534" y="6903"/>
                  </a:lnTo>
                  <a:lnTo>
                    <a:pt x="10534" y="6903"/>
                  </a:lnTo>
                  <a:lnTo>
                    <a:pt x="11227" y="6305"/>
                  </a:lnTo>
                  <a:lnTo>
                    <a:pt x="11227" y="6305"/>
                  </a:lnTo>
                  <a:lnTo>
                    <a:pt x="10110" y="7019"/>
                  </a:lnTo>
                  <a:cubicBezTo>
                    <a:pt x="9898" y="6844"/>
                    <a:pt x="9703" y="6665"/>
                    <a:pt x="9544" y="6479"/>
                  </a:cubicBezTo>
                  <a:lnTo>
                    <a:pt x="10814" y="5532"/>
                  </a:lnTo>
                  <a:close/>
                  <a:moveTo>
                    <a:pt x="15366" y="6119"/>
                  </a:moveTo>
                  <a:cubicBezTo>
                    <a:pt x="15366" y="6119"/>
                    <a:pt x="15382" y="6130"/>
                    <a:pt x="15409" y="6151"/>
                  </a:cubicBezTo>
                  <a:cubicBezTo>
                    <a:pt x="15435" y="6178"/>
                    <a:pt x="15477" y="6209"/>
                    <a:pt x="15525" y="6257"/>
                  </a:cubicBezTo>
                  <a:cubicBezTo>
                    <a:pt x="15541" y="6283"/>
                    <a:pt x="15567" y="6310"/>
                    <a:pt x="15588" y="6336"/>
                  </a:cubicBezTo>
                  <a:cubicBezTo>
                    <a:pt x="15610" y="6363"/>
                    <a:pt x="15631" y="6400"/>
                    <a:pt x="15647" y="6432"/>
                  </a:cubicBezTo>
                  <a:cubicBezTo>
                    <a:pt x="15668" y="6474"/>
                    <a:pt x="15689" y="6506"/>
                    <a:pt x="15694" y="6553"/>
                  </a:cubicBezTo>
                  <a:cubicBezTo>
                    <a:pt x="15700" y="6575"/>
                    <a:pt x="15705" y="6590"/>
                    <a:pt x="15716" y="6622"/>
                  </a:cubicBezTo>
                  <a:cubicBezTo>
                    <a:pt x="15721" y="6638"/>
                    <a:pt x="15726" y="6659"/>
                    <a:pt x="15726" y="6686"/>
                  </a:cubicBezTo>
                  <a:lnTo>
                    <a:pt x="15737" y="6755"/>
                  </a:lnTo>
                  <a:lnTo>
                    <a:pt x="15737" y="6818"/>
                  </a:lnTo>
                  <a:cubicBezTo>
                    <a:pt x="15737" y="6839"/>
                    <a:pt x="15726" y="6866"/>
                    <a:pt x="15726" y="6887"/>
                  </a:cubicBezTo>
                  <a:cubicBezTo>
                    <a:pt x="15721" y="6903"/>
                    <a:pt x="15721" y="6924"/>
                    <a:pt x="15716" y="6945"/>
                  </a:cubicBezTo>
                  <a:cubicBezTo>
                    <a:pt x="15700" y="6982"/>
                    <a:pt x="15689" y="7024"/>
                    <a:pt x="15668" y="7051"/>
                  </a:cubicBezTo>
                  <a:cubicBezTo>
                    <a:pt x="15647" y="7083"/>
                    <a:pt x="15636" y="7114"/>
                    <a:pt x="15610" y="7136"/>
                  </a:cubicBezTo>
                  <a:cubicBezTo>
                    <a:pt x="15588" y="7162"/>
                    <a:pt x="15567" y="7183"/>
                    <a:pt x="15551" y="7204"/>
                  </a:cubicBezTo>
                  <a:cubicBezTo>
                    <a:pt x="15530" y="7220"/>
                    <a:pt x="15509" y="7236"/>
                    <a:pt x="15498" y="7247"/>
                  </a:cubicBezTo>
                  <a:cubicBezTo>
                    <a:pt x="15472" y="7273"/>
                    <a:pt x="15451" y="7289"/>
                    <a:pt x="15451" y="7289"/>
                  </a:cubicBezTo>
                  <a:cubicBezTo>
                    <a:pt x="15451" y="7289"/>
                    <a:pt x="15461" y="7268"/>
                    <a:pt x="15483" y="7241"/>
                  </a:cubicBezTo>
                  <a:cubicBezTo>
                    <a:pt x="15498" y="7231"/>
                    <a:pt x="15509" y="7210"/>
                    <a:pt x="15525" y="7189"/>
                  </a:cubicBezTo>
                  <a:cubicBezTo>
                    <a:pt x="15536" y="7167"/>
                    <a:pt x="15551" y="7141"/>
                    <a:pt x="15567" y="7114"/>
                  </a:cubicBezTo>
                  <a:cubicBezTo>
                    <a:pt x="15588" y="7088"/>
                    <a:pt x="15594" y="7056"/>
                    <a:pt x="15615" y="7030"/>
                  </a:cubicBezTo>
                  <a:cubicBezTo>
                    <a:pt x="15636" y="6998"/>
                    <a:pt x="15636" y="6961"/>
                    <a:pt x="15647" y="6924"/>
                  </a:cubicBezTo>
                  <a:cubicBezTo>
                    <a:pt x="15657" y="6887"/>
                    <a:pt x="15668" y="6850"/>
                    <a:pt x="15668" y="6813"/>
                  </a:cubicBezTo>
                  <a:lnTo>
                    <a:pt x="15668" y="6755"/>
                  </a:lnTo>
                  <a:lnTo>
                    <a:pt x="15663" y="6691"/>
                  </a:lnTo>
                  <a:cubicBezTo>
                    <a:pt x="15663" y="6670"/>
                    <a:pt x="15657" y="6654"/>
                    <a:pt x="15647" y="6633"/>
                  </a:cubicBezTo>
                  <a:cubicBezTo>
                    <a:pt x="15647" y="6612"/>
                    <a:pt x="15641" y="6590"/>
                    <a:pt x="15636" y="6575"/>
                  </a:cubicBezTo>
                  <a:cubicBezTo>
                    <a:pt x="15620" y="6532"/>
                    <a:pt x="15610" y="6500"/>
                    <a:pt x="15594" y="6458"/>
                  </a:cubicBezTo>
                  <a:cubicBezTo>
                    <a:pt x="15578" y="6426"/>
                    <a:pt x="15562" y="6395"/>
                    <a:pt x="15541" y="6363"/>
                  </a:cubicBezTo>
                  <a:cubicBezTo>
                    <a:pt x="15525" y="6326"/>
                    <a:pt x="15509" y="6299"/>
                    <a:pt x="15488" y="6273"/>
                  </a:cubicBezTo>
                  <a:cubicBezTo>
                    <a:pt x="15456" y="6230"/>
                    <a:pt x="15430" y="6188"/>
                    <a:pt x="15403" y="6162"/>
                  </a:cubicBezTo>
                  <a:cubicBezTo>
                    <a:pt x="15377" y="6135"/>
                    <a:pt x="15366" y="6119"/>
                    <a:pt x="15366" y="6119"/>
                  </a:cubicBezTo>
                  <a:close/>
                  <a:moveTo>
                    <a:pt x="10422" y="5013"/>
                  </a:moveTo>
                  <a:lnTo>
                    <a:pt x="10655" y="5325"/>
                  </a:lnTo>
                  <a:lnTo>
                    <a:pt x="9374" y="6278"/>
                  </a:lnTo>
                  <a:lnTo>
                    <a:pt x="9306" y="6331"/>
                  </a:lnTo>
                  <a:lnTo>
                    <a:pt x="7993" y="7300"/>
                  </a:lnTo>
                  <a:lnTo>
                    <a:pt x="7993" y="7300"/>
                  </a:lnTo>
                  <a:lnTo>
                    <a:pt x="10057" y="5654"/>
                  </a:lnTo>
                  <a:lnTo>
                    <a:pt x="7389" y="7511"/>
                  </a:lnTo>
                  <a:lnTo>
                    <a:pt x="7273" y="7363"/>
                  </a:lnTo>
                  <a:lnTo>
                    <a:pt x="10422" y="5013"/>
                  </a:lnTo>
                  <a:close/>
                  <a:moveTo>
                    <a:pt x="13445" y="7649"/>
                  </a:moveTo>
                  <a:lnTo>
                    <a:pt x="13523" y="7732"/>
                  </a:lnTo>
                  <a:lnTo>
                    <a:pt x="13523" y="7732"/>
                  </a:lnTo>
                  <a:cubicBezTo>
                    <a:pt x="13480" y="7702"/>
                    <a:pt x="13462" y="7676"/>
                    <a:pt x="13445" y="7649"/>
                  </a:cubicBezTo>
                  <a:close/>
                  <a:moveTo>
                    <a:pt x="15530" y="5198"/>
                  </a:moveTo>
                  <a:lnTo>
                    <a:pt x="15530" y="5198"/>
                  </a:lnTo>
                  <a:cubicBezTo>
                    <a:pt x="15848" y="5204"/>
                    <a:pt x="16160" y="5352"/>
                    <a:pt x="16361" y="5622"/>
                  </a:cubicBezTo>
                  <a:cubicBezTo>
                    <a:pt x="16705" y="6098"/>
                    <a:pt x="16536" y="6818"/>
                    <a:pt x="15663" y="7469"/>
                  </a:cubicBezTo>
                  <a:cubicBezTo>
                    <a:pt x="15176" y="7828"/>
                    <a:pt x="14766" y="7979"/>
                    <a:pt x="14435" y="7979"/>
                  </a:cubicBezTo>
                  <a:cubicBezTo>
                    <a:pt x="14117" y="7979"/>
                    <a:pt x="13873" y="7840"/>
                    <a:pt x="13704" y="7612"/>
                  </a:cubicBezTo>
                  <a:cubicBezTo>
                    <a:pt x="13355" y="7141"/>
                    <a:pt x="13450" y="6479"/>
                    <a:pt x="13921" y="6130"/>
                  </a:cubicBezTo>
                  <a:lnTo>
                    <a:pt x="14318" y="5839"/>
                  </a:lnTo>
                  <a:lnTo>
                    <a:pt x="14318" y="5839"/>
                  </a:lnTo>
                  <a:cubicBezTo>
                    <a:pt x="14308" y="5876"/>
                    <a:pt x="14297" y="5923"/>
                    <a:pt x="14308" y="5966"/>
                  </a:cubicBezTo>
                  <a:cubicBezTo>
                    <a:pt x="14323" y="6500"/>
                    <a:pt x="14895" y="6299"/>
                    <a:pt x="15207" y="6627"/>
                  </a:cubicBezTo>
                  <a:cubicBezTo>
                    <a:pt x="15403" y="6829"/>
                    <a:pt x="15398" y="7151"/>
                    <a:pt x="15366" y="7347"/>
                  </a:cubicBezTo>
                  <a:cubicBezTo>
                    <a:pt x="15355" y="7389"/>
                    <a:pt x="15392" y="7423"/>
                    <a:pt x="15430" y="7423"/>
                  </a:cubicBezTo>
                  <a:cubicBezTo>
                    <a:pt x="15445" y="7423"/>
                    <a:pt x="15460" y="7418"/>
                    <a:pt x="15472" y="7406"/>
                  </a:cubicBezTo>
                  <a:cubicBezTo>
                    <a:pt x="16107" y="6813"/>
                    <a:pt x="15689" y="6289"/>
                    <a:pt x="15472" y="6082"/>
                  </a:cubicBezTo>
                  <a:cubicBezTo>
                    <a:pt x="15409" y="6029"/>
                    <a:pt x="15398" y="5945"/>
                    <a:pt x="15435" y="5871"/>
                  </a:cubicBezTo>
                  <a:cubicBezTo>
                    <a:pt x="15536" y="5669"/>
                    <a:pt x="15541" y="5378"/>
                    <a:pt x="15530" y="5198"/>
                  </a:cubicBezTo>
                  <a:close/>
                  <a:moveTo>
                    <a:pt x="16509" y="6844"/>
                  </a:moveTo>
                  <a:cubicBezTo>
                    <a:pt x="16509" y="6845"/>
                    <a:pt x="16483" y="6897"/>
                    <a:pt x="16419" y="6982"/>
                  </a:cubicBezTo>
                  <a:cubicBezTo>
                    <a:pt x="16361" y="7067"/>
                    <a:pt x="16282" y="7194"/>
                    <a:pt x="16165" y="7326"/>
                  </a:cubicBezTo>
                  <a:cubicBezTo>
                    <a:pt x="16107" y="7395"/>
                    <a:pt x="16038" y="7464"/>
                    <a:pt x="15959" y="7533"/>
                  </a:cubicBezTo>
                  <a:cubicBezTo>
                    <a:pt x="15885" y="7596"/>
                    <a:pt x="15800" y="7670"/>
                    <a:pt x="15705" y="7739"/>
                  </a:cubicBezTo>
                  <a:lnTo>
                    <a:pt x="15567" y="7834"/>
                  </a:lnTo>
                  <a:cubicBezTo>
                    <a:pt x="15520" y="7871"/>
                    <a:pt x="15467" y="7898"/>
                    <a:pt x="15424" y="7930"/>
                  </a:cubicBezTo>
                  <a:cubicBezTo>
                    <a:pt x="15371" y="7961"/>
                    <a:pt x="15324" y="7988"/>
                    <a:pt x="15271" y="8014"/>
                  </a:cubicBezTo>
                  <a:lnTo>
                    <a:pt x="15112" y="8094"/>
                  </a:lnTo>
                  <a:cubicBezTo>
                    <a:pt x="15059" y="8115"/>
                    <a:pt x="15001" y="8141"/>
                    <a:pt x="14948" y="8162"/>
                  </a:cubicBezTo>
                  <a:cubicBezTo>
                    <a:pt x="14884" y="8178"/>
                    <a:pt x="14832" y="8194"/>
                    <a:pt x="14773" y="8205"/>
                  </a:cubicBezTo>
                  <a:cubicBezTo>
                    <a:pt x="14715" y="8221"/>
                    <a:pt x="14657" y="8226"/>
                    <a:pt x="14604" y="8242"/>
                  </a:cubicBezTo>
                  <a:cubicBezTo>
                    <a:pt x="14540" y="8247"/>
                    <a:pt x="14482" y="8247"/>
                    <a:pt x="14429" y="8247"/>
                  </a:cubicBezTo>
                  <a:cubicBezTo>
                    <a:pt x="14371" y="8247"/>
                    <a:pt x="14318" y="8231"/>
                    <a:pt x="14265" y="8226"/>
                  </a:cubicBezTo>
                  <a:cubicBezTo>
                    <a:pt x="14212" y="8215"/>
                    <a:pt x="14159" y="8200"/>
                    <a:pt x="14112" y="8178"/>
                  </a:cubicBezTo>
                  <a:cubicBezTo>
                    <a:pt x="14011" y="8141"/>
                    <a:pt x="13926" y="8099"/>
                    <a:pt x="13852" y="8046"/>
                  </a:cubicBezTo>
                  <a:cubicBezTo>
                    <a:pt x="13784" y="7993"/>
                    <a:pt x="13715" y="7940"/>
                    <a:pt x="13667" y="7887"/>
                  </a:cubicBezTo>
                  <a:cubicBezTo>
                    <a:pt x="13641" y="7861"/>
                    <a:pt x="13625" y="7834"/>
                    <a:pt x="13604" y="7818"/>
                  </a:cubicBezTo>
                  <a:cubicBezTo>
                    <a:pt x="13589" y="7801"/>
                    <a:pt x="13575" y="7786"/>
                    <a:pt x="13564" y="7771"/>
                  </a:cubicBezTo>
                  <a:lnTo>
                    <a:pt x="13564" y="7771"/>
                  </a:lnTo>
                  <a:lnTo>
                    <a:pt x="13593" y="7797"/>
                  </a:lnTo>
                  <a:cubicBezTo>
                    <a:pt x="13609" y="7818"/>
                    <a:pt x="13635" y="7845"/>
                    <a:pt x="13662" y="7866"/>
                  </a:cubicBezTo>
                  <a:cubicBezTo>
                    <a:pt x="13715" y="7908"/>
                    <a:pt x="13784" y="7956"/>
                    <a:pt x="13858" y="8004"/>
                  </a:cubicBezTo>
                  <a:cubicBezTo>
                    <a:pt x="13926" y="8046"/>
                    <a:pt x="14016" y="8088"/>
                    <a:pt x="14106" y="8115"/>
                  </a:cubicBezTo>
                  <a:cubicBezTo>
                    <a:pt x="14154" y="8125"/>
                    <a:pt x="14207" y="8136"/>
                    <a:pt x="14255" y="8147"/>
                  </a:cubicBezTo>
                  <a:cubicBezTo>
                    <a:pt x="14308" y="8147"/>
                    <a:pt x="14360" y="8162"/>
                    <a:pt x="14413" y="8162"/>
                  </a:cubicBezTo>
                  <a:cubicBezTo>
                    <a:pt x="14466" y="8152"/>
                    <a:pt x="14519" y="8162"/>
                    <a:pt x="14577" y="8147"/>
                  </a:cubicBezTo>
                  <a:cubicBezTo>
                    <a:pt x="14630" y="8136"/>
                    <a:pt x="14689" y="8136"/>
                    <a:pt x="14742" y="8115"/>
                  </a:cubicBezTo>
                  <a:cubicBezTo>
                    <a:pt x="14795" y="8104"/>
                    <a:pt x="14853" y="8088"/>
                    <a:pt x="14906" y="8067"/>
                  </a:cubicBezTo>
                  <a:cubicBezTo>
                    <a:pt x="14959" y="8046"/>
                    <a:pt x="15012" y="8030"/>
                    <a:pt x="15064" y="8004"/>
                  </a:cubicBezTo>
                  <a:cubicBezTo>
                    <a:pt x="15117" y="7983"/>
                    <a:pt x="15170" y="7951"/>
                    <a:pt x="15223" y="7930"/>
                  </a:cubicBezTo>
                  <a:cubicBezTo>
                    <a:pt x="15276" y="7903"/>
                    <a:pt x="15324" y="7877"/>
                    <a:pt x="15377" y="7845"/>
                  </a:cubicBezTo>
                  <a:cubicBezTo>
                    <a:pt x="15424" y="7818"/>
                    <a:pt x="15477" y="7781"/>
                    <a:pt x="15520" y="7755"/>
                  </a:cubicBezTo>
                  <a:cubicBezTo>
                    <a:pt x="15567" y="7723"/>
                    <a:pt x="15615" y="7691"/>
                    <a:pt x="15663" y="7665"/>
                  </a:cubicBezTo>
                  <a:cubicBezTo>
                    <a:pt x="15753" y="7607"/>
                    <a:pt x="15837" y="7543"/>
                    <a:pt x="15911" y="7480"/>
                  </a:cubicBezTo>
                  <a:cubicBezTo>
                    <a:pt x="15991" y="7411"/>
                    <a:pt x="16060" y="7353"/>
                    <a:pt x="16123" y="7289"/>
                  </a:cubicBezTo>
                  <a:cubicBezTo>
                    <a:pt x="16250" y="7162"/>
                    <a:pt x="16340" y="7051"/>
                    <a:pt x="16409" y="6972"/>
                  </a:cubicBezTo>
                  <a:cubicBezTo>
                    <a:pt x="16467" y="6892"/>
                    <a:pt x="16509" y="6845"/>
                    <a:pt x="16509" y="6844"/>
                  </a:cubicBezTo>
                  <a:close/>
                  <a:moveTo>
                    <a:pt x="1107" y="9754"/>
                  </a:moveTo>
                  <a:cubicBezTo>
                    <a:pt x="1205" y="9754"/>
                    <a:pt x="1288" y="9784"/>
                    <a:pt x="1355" y="9825"/>
                  </a:cubicBezTo>
                  <a:lnTo>
                    <a:pt x="413" y="10529"/>
                  </a:lnTo>
                  <a:cubicBezTo>
                    <a:pt x="403" y="10502"/>
                    <a:pt x="397" y="10470"/>
                    <a:pt x="397" y="10444"/>
                  </a:cubicBezTo>
                  <a:lnTo>
                    <a:pt x="985" y="9925"/>
                  </a:lnTo>
                  <a:lnTo>
                    <a:pt x="985" y="9925"/>
                  </a:lnTo>
                  <a:lnTo>
                    <a:pt x="418" y="10285"/>
                  </a:lnTo>
                  <a:cubicBezTo>
                    <a:pt x="450" y="10163"/>
                    <a:pt x="530" y="10042"/>
                    <a:pt x="694" y="9915"/>
                  </a:cubicBezTo>
                  <a:cubicBezTo>
                    <a:pt x="852" y="9796"/>
                    <a:pt x="990" y="9754"/>
                    <a:pt x="1107" y="9754"/>
                  </a:cubicBezTo>
                  <a:close/>
                  <a:moveTo>
                    <a:pt x="16838" y="951"/>
                  </a:moveTo>
                  <a:cubicBezTo>
                    <a:pt x="17006" y="951"/>
                    <a:pt x="17164" y="1012"/>
                    <a:pt x="17288" y="1176"/>
                  </a:cubicBezTo>
                  <a:cubicBezTo>
                    <a:pt x="17288" y="1176"/>
                    <a:pt x="16266" y="1398"/>
                    <a:pt x="15991" y="2573"/>
                  </a:cubicBezTo>
                  <a:cubicBezTo>
                    <a:pt x="15747" y="3610"/>
                    <a:pt x="16536" y="4230"/>
                    <a:pt x="16536" y="4230"/>
                  </a:cubicBezTo>
                  <a:cubicBezTo>
                    <a:pt x="16695" y="4113"/>
                    <a:pt x="16848" y="4044"/>
                    <a:pt x="16996" y="4013"/>
                  </a:cubicBezTo>
                  <a:cubicBezTo>
                    <a:pt x="16944" y="4002"/>
                    <a:pt x="16906" y="3965"/>
                    <a:pt x="16885" y="3944"/>
                  </a:cubicBezTo>
                  <a:cubicBezTo>
                    <a:pt x="16875" y="3933"/>
                    <a:pt x="16864" y="3917"/>
                    <a:pt x="16859" y="3912"/>
                  </a:cubicBezTo>
                  <a:cubicBezTo>
                    <a:pt x="16854" y="3907"/>
                    <a:pt x="16854" y="3902"/>
                    <a:pt x="16854" y="3902"/>
                  </a:cubicBezTo>
                  <a:lnTo>
                    <a:pt x="16854" y="3902"/>
                  </a:lnTo>
                  <a:cubicBezTo>
                    <a:pt x="16854" y="3902"/>
                    <a:pt x="16864" y="3912"/>
                    <a:pt x="16901" y="3933"/>
                  </a:cubicBezTo>
                  <a:cubicBezTo>
                    <a:pt x="16928" y="3954"/>
                    <a:pt x="16970" y="3965"/>
                    <a:pt x="17023" y="3965"/>
                  </a:cubicBezTo>
                  <a:cubicBezTo>
                    <a:pt x="17049" y="3965"/>
                    <a:pt x="17076" y="3960"/>
                    <a:pt x="17102" y="3954"/>
                  </a:cubicBezTo>
                  <a:lnTo>
                    <a:pt x="17145" y="3933"/>
                  </a:lnTo>
                  <a:lnTo>
                    <a:pt x="17155" y="3923"/>
                  </a:lnTo>
                  <a:lnTo>
                    <a:pt x="17176" y="3902"/>
                  </a:lnTo>
                  <a:cubicBezTo>
                    <a:pt x="17198" y="3880"/>
                    <a:pt x="17208" y="3854"/>
                    <a:pt x="17224" y="3822"/>
                  </a:cubicBezTo>
                  <a:cubicBezTo>
                    <a:pt x="17229" y="3790"/>
                    <a:pt x="17235" y="3764"/>
                    <a:pt x="17229" y="3727"/>
                  </a:cubicBezTo>
                  <a:cubicBezTo>
                    <a:pt x="17224" y="3695"/>
                    <a:pt x="17208" y="3669"/>
                    <a:pt x="17192" y="3642"/>
                  </a:cubicBezTo>
                  <a:cubicBezTo>
                    <a:pt x="17176" y="3621"/>
                    <a:pt x="17171" y="3621"/>
                    <a:pt x="17155" y="3610"/>
                  </a:cubicBezTo>
                  <a:cubicBezTo>
                    <a:pt x="17145" y="3594"/>
                    <a:pt x="17129" y="3589"/>
                    <a:pt x="17118" y="3584"/>
                  </a:cubicBezTo>
                  <a:cubicBezTo>
                    <a:pt x="17086" y="3568"/>
                    <a:pt x="17047" y="3561"/>
                    <a:pt x="17012" y="3561"/>
                  </a:cubicBezTo>
                  <a:cubicBezTo>
                    <a:pt x="16989" y="3561"/>
                    <a:pt x="16967" y="3564"/>
                    <a:pt x="16949" y="3568"/>
                  </a:cubicBezTo>
                  <a:cubicBezTo>
                    <a:pt x="16896" y="3589"/>
                    <a:pt x="16864" y="3616"/>
                    <a:pt x="16843" y="3642"/>
                  </a:cubicBezTo>
                  <a:cubicBezTo>
                    <a:pt x="16827" y="3669"/>
                    <a:pt x="16816" y="3690"/>
                    <a:pt x="16816" y="3690"/>
                  </a:cubicBezTo>
                  <a:cubicBezTo>
                    <a:pt x="16816" y="3690"/>
                    <a:pt x="16816" y="3669"/>
                    <a:pt x="16832" y="3637"/>
                  </a:cubicBezTo>
                  <a:cubicBezTo>
                    <a:pt x="16843" y="3600"/>
                    <a:pt x="16869" y="3557"/>
                    <a:pt x="16933" y="3520"/>
                  </a:cubicBezTo>
                  <a:cubicBezTo>
                    <a:pt x="16964" y="3502"/>
                    <a:pt x="17005" y="3491"/>
                    <a:pt x="17051" y="3491"/>
                  </a:cubicBezTo>
                  <a:cubicBezTo>
                    <a:pt x="17084" y="3491"/>
                    <a:pt x="17120" y="3497"/>
                    <a:pt x="17155" y="3510"/>
                  </a:cubicBezTo>
                  <a:cubicBezTo>
                    <a:pt x="17176" y="3515"/>
                    <a:pt x="17198" y="3531"/>
                    <a:pt x="17213" y="3542"/>
                  </a:cubicBezTo>
                  <a:cubicBezTo>
                    <a:pt x="17235" y="3557"/>
                    <a:pt x="17256" y="3579"/>
                    <a:pt x="17261" y="3589"/>
                  </a:cubicBezTo>
                  <a:cubicBezTo>
                    <a:pt x="17293" y="3626"/>
                    <a:pt x="17314" y="3669"/>
                    <a:pt x="17319" y="3716"/>
                  </a:cubicBezTo>
                  <a:cubicBezTo>
                    <a:pt x="17330" y="3759"/>
                    <a:pt x="17319" y="3806"/>
                    <a:pt x="17309" y="3854"/>
                  </a:cubicBezTo>
                  <a:cubicBezTo>
                    <a:pt x="17293" y="3902"/>
                    <a:pt x="17266" y="3933"/>
                    <a:pt x="17235" y="3965"/>
                  </a:cubicBezTo>
                  <a:lnTo>
                    <a:pt x="17213" y="3986"/>
                  </a:lnTo>
                  <a:cubicBezTo>
                    <a:pt x="17203" y="3991"/>
                    <a:pt x="17198" y="3997"/>
                    <a:pt x="17187" y="4007"/>
                  </a:cubicBezTo>
                  <a:cubicBezTo>
                    <a:pt x="17319" y="4007"/>
                    <a:pt x="17446" y="4034"/>
                    <a:pt x="17573" y="4076"/>
                  </a:cubicBezTo>
                  <a:cubicBezTo>
                    <a:pt x="17441" y="4034"/>
                    <a:pt x="17314" y="4007"/>
                    <a:pt x="17187" y="4007"/>
                  </a:cubicBezTo>
                  <a:cubicBezTo>
                    <a:pt x="17171" y="4013"/>
                    <a:pt x="17155" y="4018"/>
                    <a:pt x="17134" y="4029"/>
                  </a:cubicBezTo>
                  <a:cubicBezTo>
                    <a:pt x="17116" y="4034"/>
                    <a:pt x="17098" y="4035"/>
                    <a:pt x="17081" y="4035"/>
                  </a:cubicBezTo>
                  <a:cubicBezTo>
                    <a:pt x="17064" y="4035"/>
                    <a:pt x="17047" y="4034"/>
                    <a:pt x="17028" y="4034"/>
                  </a:cubicBezTo>
                  <a:cubicBezTo>
                    <a:pt x="17023" y="4034"/>
                    <a:pt x="17018" y="4029"/>
                    <a:pt x="17012" y="4029"/>
                  </a:cubicBezTo>
                  <a:cubicBezTo>
                    <a:pt x="16859" y="4060"/>
                    <a:pt x="16705" y="4124"/>
                    <a:pt x="16547" y="4246"/>
                  </a:cubicBezTo>
                  <a:cubicBezTo>
                    <a:pt x="16330" y="4410"/>
                    <a:pt x="16218" y="4574"/>
                    <a:pt x="16202" y="4775"/>
                  </a:cubicBezTo>
                  <a:lnTo>
                    <a:pt x="16144" y="4754"/>
                  </a:lnTo>
                  <a:cubicBezTo>
                    <a:pt x="16102" y="4748"/>
                    <a:pt x="16065" y="4733"/>
                    <a:pt x="16023" y="4727"/>
                  </a:cubicBezTo>
                  <a:cubicBezTo>
                    <a:pt x="15938" y="4717"/>
                    <a:pt x="15853" y="4701"/>
                    <a:pt x="15758" y="4701"/>
                  </a:cubicBezTo>
                  <a:lnTo>
                    <a:pt x="15626" y="4701"/>
                  </a:lnTo>
                  <a:cubicBezTo>
                    <a:pt x="15583" y="4701"/>
                    <a:pt x="15541" y="4706"/>
                    <a:pt x="15504" y="4711"/>
                  </a:cubicBezTo>
                  <a:lnTo>
                    <a:pt x="15382" y="4733"/>
                  </a:lnTo>
                  <a:cubicBezTo>
                    <a:pt x="15345" y="4738"/>
                    <a:pt x="15308" y="4754"/>
                    <a:pt x="15281" y="4759"/>
                  </a:cubicBezTo>
                  <a:cubicBezTo>
                    <a:pt x="15250" y="4770"/>
                    <a:pt x="15223" y="4775"/>
                    <a:pt x="15197" y="4785"/>
                  </a:cubicBezTo>
                  <a:cubicBezTo>
                    <a:pt x="15170" y="4796"/>
                    <a:pt x="15149" y="4801"/>
                    <a:pt x="15133" y="4807"/>
                  </a:cubicBezTo>
                  <a:cubicBezTo>
                    <a:pt x="15096" y="4823"/>
                    <a:pt x="15080" y="4828"/>
                    <a:pt x="15080" y="4828"/>
                  </a:cubicBezTo>
                  <a:cubicBezTo>
                    <a:pt x="15080" y="4828"/>
                    <a:pt x="15096" y="4828"/>
                    <a:pt x="15139" y="4823"/>
                  </a:cubicBezTo>
                  <a:cubicBezTo>
                    <a:pt x="15160" y="4823"/>
                    <a:pt x="15176" y="4812"/>
                    <a:pt x="15202" y="4812"/>
                  </a:cubicBezTo>
                  <a:cubicBezTo>
                    <a:pt x="15229" y="4807"/>
                    <a:pt x="15255" y="4807"/>
                    <a:pt x="15292" y="4807"/>
                  </a:cubicBezTo>
                  <a:cubicBezTo>
                    <a:pt x="15313" y="4807"/>
                    <a:pt x="15334" y="4804"/>
                    <a:pt x="15356" y="4804"/>
                  </a:cubicBezTo>
                  <a:cubicBezTo>
                    <a:pt x="15366" y="4804"/>
                    <a:pt x="15377" y="4805"/>
                    <a:pt x="15387" y="4807"/>
                  </a:cubicBezTo>
                  <a:cubicBezTo>
                    <a:pt x="15424" y="4807"/>
                    <a:pt x="15461" y="4807"/>
                    <a:pt x="15504" y="4812"/>
                  </a:cubicBezTo>
                  <a:cubicBezTo>
                    <a:pt x="15541" y="4823"/>
                    <a:pt x="15583" y="4823"/>
                    <a:pt x="15620" y="4828"/>
                  </a:cubicBezTo>
                  <a:cubicBezTo>
                    <a:pt x="15663" y="4833"/>
                    <a:pt x="15700" y="4838"/>
                    <a:pt x="15742" y="4854"/>
                  </a:cubicBezTo>
                  <a:cubicBezTo>
                    <a:pt x="15800" y="4865"/>
                    <a:pt x="15858" y="4886"/>
                    <a:pt x="15917" y="4907"/>
                  </a:cubicBezTo>
                  <a:cubicBezTo>
                    <a:pt x="15788" y="4869"/>
                    <a:pt x="15654" y="4849"/>
                    <a:pt x="15519" y="4849"/>
                  </a:cubicBezTo>
                  <a:cubicBezTo>
                    <a:pt x="15225" y="4849"/>
                    <a:pt x="14926" y="4941"/>
                    <a:pt x="14673" y="5130"/>
                  </a:cubicBezTo>
                  <a:lnTo>
                    <a:pt x="13715" y="5844"/>
                  </a:lnTo>
                  <a:cubicBezTo>
                    <a:pt x="13709" y="5844"/>
                    <a:pt x="13709" y="5855"/>
                    <a:pt x="13704" y="5855"/>
                  </a:cubicBezTo>
                  <a:lnTo>
                    <a:pt x="11560" y="7453"/>
                  </a:lnTo>
                  <a:lnTo>
                    <a:pt x="11560" y="7453"/>
                  </a:lnTo>
                  <a:lnTo>
                    <a:pt x="14588" y="5077"/>
                  </a:lnTo>
                  <a:lnTo>
                    <a:pt x="10957" y="7660"/>
                  </a:lnTo>
                  <a:cubicBezTo>
                    <a:pt x="10936" y="7644"/>
                    <a:pt x="10915" y="7638"/>
                    <a:pt x="10904" y="7628"/>
                  </a:cubicBezTo>
                  <a:cubicBezTo>
                    <a:pt x="10825" y="7564"/>
                    <a:pt x="10740" y="7506"/>
                    <a:pt x="10645" y="7443"/>
                  </a:cubicBezTo>
                  <a:lnTo>
                    <a:pt x="11762" y="6606"/>
                  </a:lnTo>
                  <a:cubicBezTo>
                    <a:pt x="11787" y="6611"/>
                    <a:pt x="11814" y="6613"/>
                    <a:pt x="11840" y="6613"/>
                  </a:cubicBezTo>
                  <a:cubicBezTo>
                    <a:pt x="11931" y="6613"/>
                    <a:pt x="12022" y="6585"/>
                    <a:pt x="12100" y="6527"/>
                  </a:cubicBezTo>
                  <a:lnTo>
                    <a:pt x="14080" y="5050"/>
                  </a:lnTo>
                  <a:cubicBezTo>
                    <a:pt x="14244" y="4928"/>
                    <a:pt x="14297" y="4706"/>
                    <a:pt x="14218" y="4521"/>
                  </a:cubicBezTo>
                  <a:cubicBezTo>
                    <a:pt x="14382" y="4336"/>
                    <a:pt x="14196" y="3764"/>
                    <a:pt x="13784" y="3208"/>
                  </a:cubicBezTo>
                  <a:cubicBezTo>
                    <a:pt x="13412" y="2714"/>
                    <a:pt x="12982" y="2388"/>
                    <a:pt x="12731" y="2388"/>
                  </a:cubicBezTo>
                  <a:cubicBezTo>
                    <a:pt x="12700" y="2388"/>
                    <a:pt x="12671" y="2393"/>
                    <a:pt x="12646" y="2404"/>
                  </a:cubicBezTo>
                  <a:cubicBezTo>
                    <a:pt x="12561" y="2328"/>
                    <a:pt x="12453" y="2287"/>
                    <a:pt x="12344" y="2287"/>
                  </a:cubicBezTo>
                  <a:cubicBezTo>
                    <a:pt x="12255" y="2287"/>
                    <a:pt x="12166" y="2315"/>
                    <a:pt x="12090" y="2372"/>
                  </a:cubicBezTo>
                  <a:lnTo>
                    <a:pt x="10110" y="3849"/>
                  </a:lnTo>
                  <a:cubicBezTo>
                    <a:pt x="9999" y="3928"/>
                    <a:pt x="9935" y="4055"/>
                    <a:pt x="9935" y="4177"/>
                  </a:cubicBezTo>
                  <a:lnTo>
                    <a:pt x="508" y="11206"/>
                  </a:lnTo>
                  <a:lnTo>
                    <a:pt x="323" y="10978"/>
                  </a:lnTo>
                  <a:lnTo>
                    <a:pt x="524" y="10825"/>
                  </a:lnTo>
                  <a:lnTo>
                    <a:pt x="551" y="10809"/>
                  </a:lnTo>
                  <a:lnTo>
                    <a:pt x="1578" y="10042"/>
                  </a:lnTo>
                  <a:lnTo>
                    <a:pt x="1583" y="10031"/>
                  </a:lnTo>
                  <a:cubicBezTo>
                    <a:pt x="1789" y="9883"/>
                    <a:pt x="7876" y="5341"/>
                    <a:pt x="8358" y="4976"/>
                  </a:cubicBezTo>
                  <a:cubicBezTo>
                    <a:pt x="8845" y="4616"/>
                    <a:pt x="8395" y="4457"/>
                    <a:pt x="9020" y="3991"/>
                  </a:cubicBezTo>
                  <a:lnTo>
                    <a:pt x="12275" y="1562"/>
                  </a:lnTo>
                  <a:cubicBezTo>
                    <a:pt x="12353" y="1505"/>
                    <a:pt x="12447" y="1475"/>
                    <a:pt x="12542" y="1475"/>
                  </a:cubicBezTo>
                  <a:cubicBezTo>
                    <a:pt x="12589" y="1475"/>
                    <a:pt x="12637" y="1483"/>
                    <a:pt x="12683" y="1498"/>
                  </a:cubicBezTo>
                  <a:cubicBezTo>
                    <a:pt x="12751" y="1520"/>
                    <a:pt x="12831" y="1546"/>
                    <a:pt x="12915" y="1573"/>
                  </a:cubicBezTo>
                  <a:cubicBezTo>
                    <a:pt x="13676" y="1790"/>
                    <a:pt x="14223" y="1866"/>
                    <a:pt x="14622" y="1866"/>
                  </a:cubicBezTo>
                  <a:cubicBezTo>
                    <a:pt x="15274" y="1866"/>
                    <a:pt x="15536" y="1664"/>
                    <a:pt x="15700" y="1546"/>
                  </a:cubicBezTo>
                  <a:cubicBezTo>
                    <a:pt x="15763" y="1498"/>
                    <a:pt x="15800" y="1456"/>
                    <a:pt x="15832" y="1430"/>
                  </a:cubicBezTo>
                  <a:cubicBezTo>
                    <a:pt x="15874" y="1398"/>
                    <a:pt x="15922" y="1361"/>
                    <a:pt x="15980" y="1318"/>
                  </a:cubicBezTo>
                  <a:cubicBezTo>
                    <a:pt x="16204" y="1149"/>
                    <a:pt x="16537" y="951"/>
                    <a:pt x="16838" y="951"/>
                  </a:cubicBezTo>
                  <a:close/>
                  <a:moveTo>
                    <a:pt x="9957" y="4383"/>
                  </a:moveTo>
                  <a:cubicBezTo>
                    <a:pt x="9972" y="4410"/>
                    <a:pt x="9983" y="4431"/>
                    <a:pt x="9999" y="4457"/>
                  </a:cubicBezTo>
                  <a:lnTo>
                    <a:pt x="10025" y="4494"/>
                  </a:lnTo>
                  <a:lnTo>
                    <a:pt x="678" y="11455"/>
                  </a:lnTo>
                  <a:lnTo>
                    <a:pt x="604" y="11354"/>
                  </a:lnTo>
                  <a:lnTo>
                    <a:pt x="9957" y="4383"/>
                  </a:lnTo>
                  <a:close/>
                  <a:moveTo>
                    <a:pt x="6590" y="7818"/>
                  </a:moveTo>
                  <a:cubicBezTo>
                    <a:pt x="6590" y="7819"/>
                    <a:pt x="6505" y="7882"/>
                    <a:pt x="6357" y="8004"/>
                  </a:cubicBezTo>
                  <a:cubicBezTo>
                    <a:pt x="6209" y="8120"/>
                    <a:pt x="6003" y="8284"/>
                    <a:pt x="5743" y="8485"/>
                  </a:cubicBezTo>
                  <a:cubicBezTo>
                    <a:pt x="5484" y="8681"/>
                    <a:pt x="5188" y="8914"/>
                    <a:pt x="4865" y="9158"/>
                  </a:cubicBezTo>
                  <a:cubicBezTo>
                    <a:pt x="4542" y="9406"/>
                    <a:pt x="4198" y="9660"/>
                    <a:pt x="3854" y="9925"/>
                  </a:cubicBezTo>
                  <a:cubicBezTo>
                    <a:pt x="3499" y="10184"/>
                    <a:pt x="3155" y="10444"/>
                    <a:pt x="2832" y="10682"/>
                  </a:cubicBezTo>
                  <a:cubicBezTo>
                    <a:pt x="2509" y="10920"/>
                    <a:pt x="2197" y="11137"/>
                    <a:pt x="1932" y="11328"/>
                  </a:cubicBezTo>
                  <a:cubicBezTo>
                    <a:pt x="1668" y="11524"/>
                    <a:pt x="1451" y="11672"/>
                    <a:pt x="1292" y="11783"/>
                  </a:cubicBezTo>
                  <a:cubicBezTo>
                    <a:pt x="1138" y="11894"/>
                    <a:pt x="1048" y="11952"/>
                    <a:pt x="1048" y="11952"/>
                  </a:cubicBezTo>
                  <a:cubicBezTo>
                    <a:pt x="1048" y="11952"/>
                    <a:pt x="1133" y="11884"/>
                    <a:pt x="1276" y="11767"/>
                  </a:cubicBezTo>
                  <a:cubicBezTo>
                    <a:pt x="1429" y="11645"/>
                    <a:pt x="1636" y="11481"/>
                    <a:pt x="1895" y="11285"/>
                  </a:cubicBezTo>
                  <a:cubicBezTo>
                    <a:pt x="2149" y="11084"/>
                    <a:pt x="2451" y="10851"/>
                    <a:pt x="2774" y="10608"/>
                  </a:cubicBezTo>
                  <a:cubicBezTo>
                    <a:pt x="3097" y="10364"/>
                    <a:pt x="3441" y="10105"/>
                    <a:pt x="3785" y="9840"/>
                  </a:cubicBezTo>
                  <a:cubicBezTo>
                    <a:pt x="4134" y="9581"/>
                    <a:pt x="4478" y="9327"/>
                    <a:pt x="4806" y="9089"/>
                  </a:cubicBezTo>
                  <a:cubicBezTo>
                    <a:pt x="5129" y="8851"/>
                    <a:pt x="5442" y="8628"/>
                    <a:pt x="5706" y="8438"/>
                  </a:cubicBezTo>
                  <a:cubicBezTo>
                    <a:pt x="5971" y="8247"/>
                    <a:pt x="6188" y="8094"/>
                    <a:pt x="6347" y="7988"/>
                  </a:cubicBezTo>
                  <a:cubicBezTo>
                    <a:pt x="6500" y="7882"/>
                    <a:pt x="6590" y="7819"/>
                    <a:pt x="6590" y="7818"/>
                  </a:cubicBezTo>
                  <a:close/>
                  <a:moveTo>
                    <a:pt x="14546" y="0"/>
                  </a:moveTo>
                  <a:cubicBezTo>
                    <a:pt x="14360" y="0"/>
                    <a:pt x="14184" y="134"/>
                    <a:pt x="14112" y="191"/>
                  </a:cubicBezTo>
                  <a:cubicBezTo>
                    <a:pt x="13847" y="387"/>
                    <a:pt x="13794" y="599"/>
                    <a:pt x="13757" y="736"/>
                  </a:cubicBezTo>
                  <a:cubicBezTo>
                    <a:pt x="13731" y="837"/>
                    <a:pt x="13720" y="853"/>
                    <a:pt x="13688" y="879"/>
                  </a:cubicBezTo>
                  <a:cubicBezTo>
                    <a:pt x="13625" y="921"/>
                    <a:pt x="13609" y="921"/>
                    <a:pt x="13577" y="921"/>
                  </a:cubicBezTo>
                  <a:cubicBezTo>
                    <a:pt x="13571" y="921"/>
                    <a:pt x="13564" y="921"/>
                    <a:pt x="13557" y="921"/>
                  </a:cubicBezTo>
                  <a:cubicBezTo>
                    <a:pt x="13481" y="921"/>
                    <a:pt x="13358" y="926"/>
                    <a:pt x="13217" y="1033"/>
                  </a:cubicBezTo>
                  <a:lnTo>
                    <a:pt x="12894" y="1281"/>
                  </a:lnTo>
                  <a:cubicBezTo>
                    <a:pt x="12868" y="1271"/>
                    <a:pt x="12836" y="1260"/>
                    <a:pt x="12810" y="1255"/>
                  </a:cubicBezTo>
                  <a:cubicBezTo>
                    <a:pt x="12733" y="1230"/>
                    <a:pt x="12654" y="1218"/>
                    <a:pt x="12576" y="1218"/>
                  </a:cubicBezTo>
                  <a:cubicBezTo>
                    <a:pt x="12420" y="1218"/>
                    <a:pt x="12266" y="1266"/>
                    <a:pt x="12132" y="1361"/>
                  </a:cubicBezTo>
                  <a:lnTo>
                    <a:pt x="8877" y="3785"/>
                  </a:lnTo>
                  <a:cubicBezTo>
                    <a:pt x="8496" y="4071"/>
                    <a:pt x="8422" y="4298"/>
                    <a:pt x="8385" y="4516"/>
                  </a:cubicBezTo>
                  <a:cubicBezTo>
                    <a:pt x="8363" y="4621"/>
                    <a:pt x="8358" y="4658"/>
                    <a:pt x="8215" y="4764"/>
                  </a:cubicBezTo>
                  <a:lnTo>
                    <a:pt x="1646" y="9671"/>
                  </a:lnTo>
                  <a:cubicBezTo>
                    <a:pt x="1562" y="9597"/>
                    <a:pt x="1440" y="9523"/>
                    <a:pt x="1297" y="9496"/>
                  </a:cubicBezTo>
                  <a:cubicBezTo>
                    <a:pt x="1254" y="9488"/>
                    <a:pt x="1204" y="9482"/>
                    <a:pt x="1148" y="9482"/>
                  </a:cubicBezTo>
                  <a:cubicBezTo>
                    <a:pt x="988" y="9482"/>
                    <a:pt x="779" y="9529"/>
                    <a:pt x="556" y="9697"/>
                  </a:cubicBezTo>
                  <a:cubicBezTo>
                    <a:pt x="244" y="9925"/>
                    <a:pt x="164" y="10179"/>
                    <a:pt x="143" y="10349"/>
                  </a:cubicBezTo>
                  <a:cubicBezTo>
                    <a:pt x="133" y="10502"/>
                    <a:pt x="164" y="10634"/>
                    <a:pt x="207" y="10746"/>
                  </a:cubicBezTo>
                  <a:lnTo>
                    <a:pt x="180" y="10767"/>
                  </a:lnTo>
                  <a:cubicBezTo>
                    <a:pt x="27" y="10846"/>
                    <a:pt x="0" y="11026"/>
                    <a:pt x="96" y="11153"/>
                  </a:cubicBezTo>
                  <a:lnTo>
                    <a:pt x="821" y="12122"/>
                  </a:lnTo>
                  <a:cubicBezTo>
                    <a:pt x="875" y="12198"/>
                    <a:pt x="962" y="12238"/>
                    <a:pt x="1050" y="12238"/>
                  </a:cubicBezTo>
                  <a:cubicBezTo>
                    <a:pt x="1108" y="12238"/>
                    <a:pt x="1167" y="12221"/>
                    <a:pt x="1218" y="12185"/>
                  </a:cubicBezTo>
                  <a:lnTo>
                    <a:pt x="7188" y="7728"/>
                  </a:lnTo>
                  <a:lnTo>
                    <a:pt x="7273" y="7845"/>
                  </a:lnTo>
                  <a:cubicBezTo>
                    <a:pt x="7327" y="7918"/>
                    <a:pt x="7413" y="7957"/>
                    <a:pt x="7501" y="7957"/>
                  </a:cubicBezTo>
                  <a:cubicBezTo>
                    <a:pt x="7560" y="7957"/>
                    <a:pt x="7619" y="7939"/>
                    <a:pt x="7670" y="7903"/>
                  </a:cubicBezTo>
                  <a:lnTo>
                    <a:pt x="9321" y="6670"/>
                  </a:lnTo>
                  <a:cubicBezTo>
                    <a:pt x="9713" y="7109"/>
                    <a:pt x="10285" y="7543"/>
                    <a:pt x="10719" y="7855"/>
                  </a:cubicBezTo>
                  <a:cubicBezTo>
                    <a:pt x="10895" y="7980"/>
                    <a:pt x="11100" y="8041"/>
                    <a:pt x="11305" y="8041"/>
                  </a:cubicBezTo>
                  <a:cubicBezTo>
                    <a:pt x="11519" y="8041"/>
                    <a:pt x="11731" y="7975"/>
                    <a:pt x="11910" y="7845"/>
                  </a:cubicBezTo>
                  <a:lnTo>
                    <a:pt x="12360" y="7511"/>
                  </a:lnTo>
                  <a:cubicBezTo>
                    <a:pt x="12486" y="7417"/>
                    <a:pt x="12583" y="7361"/>
                    <a:pt x="12679" y="7361"/>
                  </a:cubicBezTo>
                  <a:cubicBezTo>
                    <a:pt x="12824" y="7361"/>
                    <a:pt x="12965" y="7488"/>
                    <a:pt x="13201" y="7797"/>
                  </a:cubicBezTo>
                  <a:cubicBezTo>
                    <a:pt x="13540" y="8251"/>
                    <a:pt x="13936" y="8478"/>
                    <a:pt x="14395" y="8478"/>
                  </a:cubicBezTo>
                  <a:cubicBezTo>
                    <a:pt x="14842" y="8478"/>
                    <a:pt x="15348" y="8264"/>
                    <a:pt x="15922" y="7840"/>
                  </a:cubicBezTo>
                  <a:cubicBezTo>
                    <a:pt x="16589" y="7342"/>
                    <a:pt x="16944" y="6844"/>
                    <a:pt x="17012" y="6320"/>
                  </a:cubicBezTo>
                  <a:cubicBezTo>
                    <a:pt x="17060" y="5939"/>
                    <a:pt x="16944" y="5569"/>
                    <a:pt x="16663" y="5182"/>
                  </a:cubicBezTo>
                  <a:cubicBezTo>
                    <a:pt x="16382" y="4807"/>
                    <a:pt x="16441" y="4664"/>
                    <a:pt x="16705" y="4468"/>
                  </a:cubicBezTo>
                  <a:cubicBezTo>
                    <a:pt x="16868" y="4348"/>
                    <a:pt x="17024" y="4293"/>
                    <a:pt x="17185" y="4293"/>
                  </a:cubicBezTo>
                  <a:cubicBezTo>
                    <a:pt x="17598" y="4293"/>
                    <a:pt x="18038" y="4660"/>
                    <a:pt x="18690" y="5235"/>
                  </a:cubicBezTo>
                  <a:cubicBezTo>
                    <a:pt x="18786" y="5325"/>
                    <a:pt x="18881" y="5410"/>
                    <a:pt x="18981" y="5495"/>
                  </a:cubicBezTo>
                  <a:cubicBezTo>
                    <a:pt x="19484" y="5929"/>
                    <a:pt x="20543" y="7046"/>
                    <a:pt x="20559" y="7051"/>
                  </a:cubicBezTo>
                  <a:cubicBezTo>
                    <a:pt x="20612" y="7110"/>
                    <a:pt x="20684" y="7139"/>
                    <a:pt x="20759" y="7139"/>
                  </a:cubicBezTo>
                  <a:cubicBezTo>
                    <a:pt x="20819" y="7139"/>
                    <a:pt x="20880" y="7120"/>
                    <a:pt x="20935" y="7083"/>
                  </a:cubicBezTo>
                  <a:lnTo>
                    <a:pt x="24063" y="4754"/>
                  </a:lnTo>
                  <a:cubicBezTo>
                    <a:pt x="24190" y="4664"/>
                    <a:pt x="24216" y="4484"/>
                    <a:pt x="24121" y="4357"/>
                  </a:cubicBezTo>
                  <a:cubicBezTo>
                    <a:pt x="22824" y="2615"/>
                    <a:pt x="20490" y="1970"/>
                    <a:pt x="18950" y="1541"/>
                  </a:cubicBezTo>
                  <a:cubicBezTo>
                    <a:pt x="18341" y="1366"/>
                    <a:pt x="17647" y="1176"/>
                    <a:pt x="17531" y="1022"/>
                  </a:cubicBezTo>
                  <a:cubicBezTo>
                    <a:pt x="17367" y="799"/>
                    <a:pt x="17135" y="683"/>
                    <a:pt x="16864" y="683"/>
                  </a:cubicBezTo>
                  <a:cubicBezTo>
                    <a:pt x="16776" y="683"/>
                    <a:pt x="16684" y="696"/>
                    <a:pt x="16589" y="720"/>
                  </a:cubicBezTo>
                  <a:cubicBezTo>
                    <a:pt x="16356" y="779"/>
                    <a:pt x="16097" y="911"/>
                    <a:pt x="15832" y="1107"/>
                  </a:cubicBezTo>
                  <a:cubicBezTo>
                    <a:pt x="15689" y="1213"/>
                    <a:pt x="15588" y="1308"/>
                    <a:pt x="15546" y="1345"/>
                  </a:cubicBezTo>
                  <a:cubicBezTo>
                    <a:pt x="15451" y="1414"/>
                    <a:pt x="15334" y="1472"/>
                    <a:pt x="15197" y="1514"/>
                  </a:cubicBezTo>
                  <a:cubicBezTo>
                    <a:pt x="14980" y="1467"/>
                    <a:pt x="14826" y="1371"/>
                    <a:pt x="14752" y="1250"/>
                  </a:cubicBezTo>
                  <a:cubicBezTo>
                    <a:pt x="14689" y="1128"/>
                    <a:pt x="14715" y="1017"/>
                    <a:pt x="14747" y="937"/>
                  </a:cubicBezTo>
                  <a:cubicBezTo>
                    <a:pt x="14847" y="710"/>
                    <a:pt x="15027" y="286"/>
                    <a:pt x="14763" y="75"/>
                  </a:cubicBezTo>
                  <a:cubicBezTo>
                    <a:pt x="14693" y="21"/>
                    <a:pt x="14618" y="0"/>
                    <a:pt x="14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4866258" y="2029662"/>
              <a:ext cx="78995" cy="93453"/>
            </a:xfrm>
            <a:custGeom>
              <a:avLst/>
              <a:gdLst/>
              <a:ahLst/>
              <a:cxnLst/>
              <a:rect l="l" t="t" r="r" b="b"/>
              <a:pathLst>
                <a:path w="377" h="446" extrusionOk="0">
                  <a:moveTo>
                    <a:pt x="160" y="1"/>
                  </a:moveTo>
                  <a:cubicBezTo>
                    <a:pt x="141" y="1"/>
                    <a:pt x="122" y="6"/>
                    <a:pt x="106" y="17"/>
                  </a:cubicBezTo>
                  <a:cubicBezTo>
                    <a:pt x="37" y="22"/>
                    <a:pt x="0" y="43"/>
                    <a:pt x="0" y="43"/>
                  </a:cubicBezTo>
                  <a:cubicBezTo>
                    <a:pt x="0" y="43"/>
                    <a:pt x="37" y="48"/>
                    <a:pt x="96" y="70"/>
                  </a:cubicBezTo>
                  <a:cubicBezTo>
                    <a:pt x="112" y="70"/>
                    <a:pt x="133" y="75"/>
                    <a:pt x="143" y="80"/>
                  </a:cubicBezTo>
                  <a:cubicBezTo>
                    <a:pt x="164" y="91"/>
                    <a:pt x="175" y="96"/>
                    <a:pt x="191" y="101"/>
                  </a:cubicBezTo>
                  <a:cubicBezTo>
                    <a:pt x="207" y="107"/>
                    <a:pt x="217" y="117"/>
                    <a:pt x="228" y="128"/>
                  </a:cubicBezTo>
                  <a:cubicBezTo>
                    <a:pt x="239" y="128"/>
                    <a:pt x="244" y="133"/>
                    <a:pt x="249" y="144"/>
                  </a:cubicBezTo>
                  <a:lnTo>
                    <a:pt x="265" y="160"/>
                  </a:lnTo>
                  <a:cubicBezTo>
                    <a:pt x="276" y="176"/>
                    <a:pt x="281" y="186"/>
                    <a:pt x="292" y="202"/>
                  </a:cubicBezTo>
                  <a:cubicBezTo>
                    <a:pt x="292" y="213"/>
                    <a:pt x="302" y="228"/>
                    <a:pt x="302" y="250"/>
                  </a:cubicBezTo>
                  <a:cubicBezTo>
                    <a:pt x="302" y="260"/>
                    <a:pt x="307" y="281"/>
                    <a:pt x="307" y="292"/>
                  </a:cubicBezTo>
                  <a:lnTo>
                    <a:pt x="307" y="340"/>
                  </a:lnTo>
                  <a:lnTo>
                    <a:pt x="307" y="414"/>
                  </a:lnTo>
                  <a:lnTo>
                    <a:pt x="307" y="445"/>
                  </a:lnTo>
                  <a:lnTo>
                    <a:pt x="323" y="419"/>
                  </a:lnTo>
                  <a:cubicBezTo>
                    <a:pt x="329" y="398"/>
                    <a:pt x="350" y="382"/>
                    <a:pt x="355" y="345"/>
                  </a:cubicBezTo>
                  <a:cubicBezTo>
                    <a:pt x="371" y="313"/>
                    <a:pt x="376" y="281"/>
                    <a:pt x="376" y="234"/>
                  </a:cubicBezTo>
                  <a:cubicBezTo>
                    <a:pt x="376" y="213"/>
                    <a:pt x="371" y="186"/>
                    <a:pt x="360" y="170"/>
                  </a:cubicBezTo>
                  <a:cubicBezTo>
                    <a:pt x="355" y="149"/>
                    <a:pt x="344" y="123"/>
                    <a:pt x="329" y="101"/>
                  </a:cubicBezTo>
                  <a:lnTo>
                    <a:pt x="302" y="75"/>
                  </a:lnTo>
                  <a:cubicBezTo>
                    <a:pt x="297" y="59"/>
                    <a:pt x="286" y="54"/>
                    <a:pt x="276" y="48"/>
                  </a:cubicBezTo>
                  <a:cubicBezTo>
                    <a:pt x="265" y="27"/>
                    <a:pt x="239" y="22"/>
                    <a:pt x="217" y="17"/>
                  </a:cubicBezTo>
                  <a:cubicBezTo>
                    <a:pt x="199" y="6"/>
                    <a:pt x="179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5645937" y="1574971"/>
              <a:ext cx="294187" cy="639082"/>
            </a:xfrm>
            <a:custGeom>
              <a:avLst/>
              <a:gdLst/>
              <a:ahLst/>
              <a:cxnLst/>
              <a:rect l="l" t="t" r="r" b="b"/>
              <a:pathLst>
                <a:path w="1404" h="3050" extrusionOk="0">
                  <a:moveTo>
                    <a:pt x="1403" y="1"/>
                  </a:moveTo>
                  <a:cubicBezTo>
                    <a:pt x="1403" y="1"/>
                    <a:pt x="1345" y="6"/>
                    <a:pt x="1250" y="43"/>
                  </a:cubicBezTo>
                  <a:cubicBezTo>
                    <a:pt x="1202" y="54"/>
                    <a:pt x="1133" y="75"/>
                    <a:pt x="1070" y="107"/>
                  </a:cubicBezTo>
                  <a:cubicBezTo>
                    <a:pt x="1038" y="128"/>
                    <a:pt x="1001" y="138"/>
                    <a:pt x="964" y="159"/>
                  </a:cubicBezTo>
                  <a:cubicBezTo>
                    <a:pt x="927" y="181"/>
                    <a:pt x="890" y="207"/>
                    <a:pt x="853" y="228"/>
                  </a:cubicBezTo>
                  <a:lnTo>
                    <a:pt x="731" y="308"/>
                  </a:lnTo>
                  <a:lnTo>
                    <a:pt x="609" y="403"/>
                  </a:lnTo>
                  <a:cubicBezTo>
                    <a:pt x="572" y="440"/>
                    <a:pt x="530" y="477"/>
                    <a:pt x="493" y="519"/>
                  </a:cubicBezTo>
                  <a:cubicBezTo>
                    <a:pt x="456" y="562"/>
                    <a:pt x="419" y="604"/>
                    <a:pt x="382" y="652"/>
                  </a:cubicBezTo>
                  <a:cubicBezTo>
                    <a:pt x="345" y="694"/>
                    <a:pt x="313" y="747"/>
                    <a:pt x="281" y="795"/>
                  </a:cubicBezTo>
                  <a:cubicBezTo>
                    <a:pt x="255" y="848"/>
                    <a:pt x="223" y="900"/>
                    <a:pt x="196" y="953"/>
                  </a:cubicBezTo>
                  <a:cubicBezTo>
                    <a:pt x="149" y="1059"/>
                    <a:pt x="101" y="1181"/>
                    <a:pt x="69" y="1297"/>
                  </a:cubicBezTo>
                  <a:cubicBezTo>
                    <a:pt x="59" y="1329"/>
                    <a:pt x="48" y="1350"/>
                    <a:pt x="43" y="1393"/>
                  </a:cubicBezTo>
                  <a:lnTo>
                    <a:pt x="32" y="1477"/>
                  </a:lnTo>
                  <a:lnTo>
                    <a:pt x="16" y="1562"/>
                  </a:lnTo>
                  <a:cubicBezTo>
                    <a:pt x="16" y="1589"/>
                    <a:pt x="11" y="1620"/>
                    <a:pt x="11" y="1657"/>
                  </a:cubicBezTo>
                  <a:lnTo>
                    <a:pt x="0" y="1747"/>
                  </a:lnTo>
                  <a:cubicBezTo>
                    <a:pt x="0" y="1779"/>
                    <a:pt x="11" y="1806"/>
                    <a:pt x="11" y="1843"/>
                  </a:cubicBezTo>
                  <a:cubicBezTo>
                    <a:pt x="11" y="1874"/>
                    <a:pt x="16" y="1906"/>
                    <a:pt x="16" y="1933"/>
                  </a:cubicBezTo>
                  <a:cubicBezTo>
                    <a:pt x="22" y="1959"/>
                    <a:pt x="22" y="1991"/>
                    <a:pt x="32" y="2023"/>
                  </a:cubicBezTo>
                  <a:cubicBezTo>
                    <a:pt x="38" y="2049"/>
                    <a:pt x="38" y="2081"/>
                    <a:pt x="43" y="2107"/>
                  </a:cubicBezTo>
                  <a:lnTo>
                    <a:pt x="64" y="2187"/>
                  </a:lnTo>
                  <a:cubicBezTo>
                    <a:pt x="75" y="2240"/>
                    <a:pt x="96" y="2293"/>
                    <a:pt x="117" y="2340"/>
                  </a:cubicBezTo>
                  <a:cubicBezTo>
                    <a:pt x="154" y="2435"/>
                    <a:pt x="202" y="2520"/>
                    <a:pt x="239" y="2605"/>
                  </a:cubicBezTo>
                  <a:cubicBezTo>
                    <a:pt x="286" y="2684"/>
                    <a:pt x="339" y="2748"/>
                    <a:pt x="387" y="2806"/>
                  </a:cubicBezTo>
                  <a:cubicBezTo>
                    <a:pt x="434" y="2870"/>
                    <a:pt x="477" y="2907"/>
                    <a:pt x="519" y="2949"/>
                  </a:cubicBezTo>
                  <a:cubicBezTo>
                    <a:pt x="556" y="2981"/>
                    <a:pt x="593" y="3007"/>
                    <a:pt x="609" y="3023"/>
                  </a:cubicBezTo>
                  <a:cubicBezTo>
                    <a:pt x="630" y="3044"/>
                    <a:pt x="646" y="3050"/>
                    <a:pt x="646" y="3050"/>
                  </a:cubicBezTo>
                  <a:lnTo>
                    <a:pt x="609" y="3018"/>
                  </a:lnTo>
                  <a:cubicBezTo>
                    <a:pt x="593" y="2997"/>
                    <a:pt x="567" y="2965"/>
                    <a:pt x="530" y="2928"/>
                  </a:cubicBezTo>
                  <a:cubicBezTo>
                    <a:pt x="498" y="2885"/>
                    <a:pt x="461" y="2832"/>
                    <a:pt x="419" y="2774"/>
                  </a:cubicBezTo>
                  <a:cubicBezTo>
                    <a:pt x="382" y="2705"/>
                    <a:pt x="339" y="2642"/>
                    <a:pt x="302" y="2563"/>
                  </a:cubicBezTo>
                  <a:cubicBezTo>
                    <a:pt x="260" y="2483"/>
                    <a:pt x="223" y="2388"/>
                    <a:pt x="196" y="2298"/>
                  </a:cubicBezTo>
                  <a:cubicBezTo>
                    <a:pt x="180" y="2250"/>
                    <a:pt x="159" y="2208"/>
                    <a:pt x="154" y="2155"/>
                  </a:cubicBezTo>
                  <a:cubicBezTo>
                    <a:pt x="154" y="2128"/>
                    <a:pt x="149" y="2102"/>
                    <a:pt x="143" y="2076"/>
                  </a:cubicBezTo>
                  <a:cubicBezTo>
                    <a:pt x="143" y="2049"/>
                    <a:pt x="133" y="2023"/>
                    <a:pt x="133" y="1996"/>
                  </a:cubicBezTo>
                  <a:cubicBezTo>
                    <a:pt x="133" y="1970"/>
                    <a:pt x="127" y="1943"/>
                    <a:pt x="127" y="1917"/>
                  </a:cubicBezTo>
                  <a:lnTo>
                    <a:pt x="127" y="1827"/>
                  </a:lnTo>
                  <a:lnTo>
                    <a:pt x="127" y="1742"/>
                  </a:lnTo>
                  <a:lnTo>
                    <a:pt x="133" y="1657"/>
                  </a:lnTo>
                  <a:cubicBezTo>
                    <a:pt x="133" y="1626"/>
                    <a:pt x="133" y="1594"/>
                    <a:pt x="143" y="1567"/>
                  </a:cubicBezTo>
                  <a:lnTo>
                    <a:pt x="154" y="1483"/>
                  </a:lnTo>
                  <a:lnTo>
                    <a:pt x="170" y="1398"/>
                  </a:lnTo>
                  <a:lnTo>
                    <a:pt x="186" y="1319"/>
                  </a:lnTo>
                  <a:cubicBezTo>
                    <a:pt x="212" y="1207"/>
                    <a:pt x="255" y="1102"/>
                    <a:pt x="302" y="996"/>
                  </a:cubicBezTo>
                  <a:cubicBezTo>
                    <a:pt x="329" y="943"/>
                    <a:pt x="355" y="895"/>
                    <a:pt x="382" y="842"/>
                  </a:cubicBezTo>
                  <a:cubicBezTo>
                    <a:pt x="408" y="795"/>
                    <a:pt x="440" y="747"/>
                    <a:pt x="466" y="705"/>
                  </a:cubicBezTo>
                  <a:cubicBezTo>
                    <a:pt x="498" y="662"/>
                    <a:pt x="530" y="615"/>
                    <a:pt x="567" y="578"/>
                  </a:cubicBezTo>
                  <a:cubicBezTo>
                    <a:pt x="604" y="535"/>
                    <a:pt x="636" y="504"/>
                    <a:pt x="673" y="466"/>
                  </a:cubicBezTo>
                  <a:cubicBezTo>
                    <a:pt x="704" y="429"/>
                    <a:pt x="741" y="398"/>
                    <a:pt x="779" y="366"/>
                  </a:cubicBezTo>
                  <a:cubicBezTo>
                    <a:pt x="816" y="339"/>
                    <a:pt x="847" y="308"/>
                    <a:pt x="884" y="281"/>
                  </a:cubicBezTo>
                  <a:cubicBezTo>
                    <a:pt x="921" y="255"/>
                    <a:pt x="953" y="234"/>
                    <a:pt x="990" y="207"/>
                  </a:cubicBezTo>
                  <a:lnTo>
                    <a:pt x="1086" y="149"/>
                  </a:lnTo>
                  <a:cubicBezTo>
                    <a:pt x="1149" y="112"/>
                    <a:pt x="1207" y="80"/>
                    <a:pt x="1255" y="59"/>
                  </a:cubicBezTo>
                  <a:cubicBezTo>
                    <a:pt x="1297" y="43"/>
                    <a:pt x="1340" y="27"/>
                    <a:pt x="1366" y="17"/>
                  </a:cubicBezTo>
                  <a:cubicBezTo>
                    <a:pt x="1393" y="6"/>
                    <a:pt x="1403" y="1"/>
                    <a:pt x="1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5487319" y="1806717"/>
              <a:ext cx="40231" cy="370667"/>
            </a:xfrm>
            <a:custGeom>
              <a:avLst/>
              <a:gdLst/>
              <a:ahLst/>
              <a:cxnLst/>
              <a:rect l="l" t="t" r="r" b="b"/>
              <a:pathLst>
                <a:path w="192" h="1769" extrusionOk="0">
                  <a:moveTo>
                    <a:pt x="11" y="1"/>
                  </a:moveTo>
                  <a:cubicBezTo>
                    <a:pt x="11" y="1"/>
                    <a:pt x="1" y="112"/>
                    <a:pt x="1" y="276"/>
                  </a:cubicBezTo>
                  <a:cubicBezTo>
                    <a:pt x="1" y="356"/>
                    <a:pt x="1" y="456"/>
                    <a:pt x="6" y="562"/>
                  </a:cubicBezTo>
                  <a:cubicBezTo>
                    <a:pt x="6" y="615"/>
                    <a:pt x="6" y="668"/>
                    <a:pt x="11" y="721"/>
                  </a:cubicBezTo>
                  <a:cubicBezTo>
                    <a:pt x="22" y="774"/>
                    <a:pt x="22" y="832"/>
                    <a:pt x="27" y="885"/>
                  </a:cubicBezTo>
                  <a:cubicBezTo>
                    <a:pt x="32" y="943"/>
                    <a:pt x="38" y="1001"/>
                    <a:pt x="48" y="1054"/>
                  </a:cubicBezTo>
                  <a:lnTo>
                    <a:pt x="64" y="1213"/>
                  </a:lnTo>
                  <a:cubicBezTo>
                    <a:pt x="80" y="1319"/>
                    <a:pt x="101" y="1409"/>
                    <a:pt x="112" y="1499"/>
                  </a:cubicBezTo>
                  <a:cubicBezTo>
                    <a:pt x="143" y="1663"/>
                    <a:pt x="181" y="1769"/>
                    <a:pt x="181" y="1769"/>
                  </a:cubicBezTo>
                  <a:cubicBezTo>
                    <a:pt x="181" y="1769"/>
                    <a:pt x="191" y="1658"/>
                    <a:pt x="191" y="1488"/>
                  </a:cubicBezTo>
                  <a:cubicBezTo>
                    <a:pt x="191" y="1409"/>
                    <a:pt x="191" y="1314"/>
                    <a:pt x="186" y="1208"/>
                  </a:cubicBezTo>
                  <a:cubicBezTo>
                    <a:pt x="186" y="1150"/>
                    <a:pt x="186" y="1102"/>
                    <a:pt x="175" y="1049"/>
                  </a:cubicBezTo>
                  <a:cubicBezTo>
                    <a:pt x="170" y="991"/>
                    <a:pt x="170" y="933"/>
                    <a:pt x="165" y="880"/>
                  </a:cubicBezTo>
                  <a:cubicBezTo>
                    <a:pt x="159" y="827"/>
                    <a:pt x="154" y="768"/>
                    <a:pt x="143" y="715"/>
                  </a:cubicBezTo>
                  <a:lnTo>
                    <a:pt x="122" y="557"/>
                  </a:lnTo>
                  <a:cubicBezTo>
                    <a:pt x="112" y="451"/>
                    <a:pt x="96" y="350"/>
                    <a:pt x="80" y="271"/>
                  </a:cubicBezTo>
                  <a:cubicBezTo>
                    <a:pt x="43" y="107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5456308" y="1945429"/>
              <a:ext cx="35621" cy="260871"/>
            </a:xfrm>
            <a:custGeom>
              <a:avLst/>
              <a:gdLst/>
              <a:ahLst/>
              <a:cxnLst/>
              <a:rect l="l" t="t" r="r" b="b"/>
              <a:pathLst>
                <a:path w="170" h="1245" extrusionOk="0">
                  <a:moveTo>
                    <a:pt x="22" y="1"/>
                  </a:moveTo>
                  <a:cubicBezTo>
                    <a:pt x="22" y="1"/>
                    <a:pt x="11" y="80"/>
                    <a:pt x="0" y="196"/>
                  </a:cubicBezTo>
                  <a:lnTo>
                    <a:pt x="0" y="398"/>
                  </a:lnTo>
                  <a:cubicBezTo>
                    <a:pt x="0" y="472"/>
                    <a:pt x="11" y="551"/>
                    <a:pt x="16" y="630"/>
                  </a:cubicBezTo>
                  <a:cubicBezTo>
                    <a:pt x="27" y="699"/>
                    <a:pt x="37" y="784"/>
                    <a:pt x="48" y="853"/>
                  </a:cubicBezTo>
                  <a:cubicBezTo>
                    <a:pt x="53" y="927"/>
                    <a:pt x="74" y="1001"/>
                    <a:pt x="90" y="1054"/>
                  </a:cubicBezTo>
                  <a:cubicBezTo>
                    <a:pt x="117" y="1170"/>
                    <a:pt x="149" y="1244"/>
                    <a:pt x="149" y="1244"/>
                  </a:cubicBezTo>
                  <a:cubicBezTo>
                    <a:pt x="149" y="1244"/>
                    <a:pt x="159" y="1165"/>
                    <a:pt x="170" y="1049"/>
                  </a:cubicBezTo>
                  <a:lnTo>
                    <a:pt x="170" y="847"/>
                  </a:lnTo>
                  <a:cubicBezTo>
                    <a:pt x="170" y="773"/>
                    <a:pt x="159" y="694"/>
                    <a:pt x="154" y="615"/>
                  </a:cubicBezTo>
                  <a:cubicBezTo>
                    <a:pt x="143" y="546"/>
                    <a:pt x="133" y="461"/>
                    <a:pt x="122" y="392"/>
                  </a:cubicBezTo>
                  <a:cubicBezTo>
                    <a:pt x="106" y="318"/>
                    <a:pt x="96" y="255"/>
                    <a:pt x="80" y="191"/>
                  </a:cubicBezTo>
                  <a:cubicBezTo>
                    <a:pt x="53" y="75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44"/>
          <p:cNvSpPr txBox="1">
            <a:spLocks noGrp="1"/>
          </p:cNvSpPr>
          <p:nvPr>
            <p:ph type="title"/>
          </p:nvPr>
        </p:nvSpPr>
        <p:spPr>
          <a:xfrm>
            <a:off x="4549948" y="2413952"/>
            <a:ext cx="406139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Factors</a:t>
            </a:r>
            <a:endParaRPr dirty="0"/>
          </a:p>
        </p:txBody>
      </p:sp>
      <p:sp>
        <p:nvSpPr>
          <p:cNvPr id="1864" name="Google Shape;1864;p44"/>
          <p:cNvSpPr txBox="1">
            <a:spLocks noGrp="1"/>
          </p:cNvSpPr>
          <p:nvPr>
            <p:ph type="title" idx="2"/>
          </p:nvPr>
        </p:nvSpPr>
        <p:spPr>
          <a:xfrm>
            <a:off x="5564625" y="1119000"/>
            <a:ext cx="1884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865" name="Google Shape;1865;p44"/>
          <p:cNvGrpSpPr/>
          <p:nvPr/>
        </p:nvGrpSpPr>
        <p:grpSpPr>
          <a:xfrm rot="1632213" flipH="1">
            <a:off x="7411467" y="821175"/>
            <a:ext cx="1311829" cy="631101"/>
            <a:chOff x="5122125" y="1369090"/>
            <a:chExt cx="4190821" cy="2016141"/>
          </a:xfrm>
        </p:grpSpPr>
        <p:sp>
          <p:nvSpPr>
            <p:cNvPr id="1866" name="Google Shape;1866;p44"/>
            <p:cNvSpPr/>
            <p:nvPr/>
          </p:nvSpPr>
          <p:spPr>
            <a:xfrm>
              <a:off x="5122125" y="1369090"/>
              <a:ext cx="4188941" cy="2011127"/>
            </a:xfrm>
            <a:custGeom>
              <a:avLst/>
              <a:gdLst/>
              <a:ahLst/>
              <a:cxnLst/>
              <a:rect l="l" t="t" r="r" b="b"/>
              <a:pathLst>
                <a:path w="22560" h="10831" extrusionOk="0">
                  <a:moveTo>
                    <a:pt x="8702" y="5717"/>
                  </a:moveTo>
                  <a:cubicBezTo>
                    <a:pt x="8750" y="5728"/>
                    <a:pt x="8803" y="5749"/>
                    <a:pt x="8845" y="5776"/>
                  </a:cubicBezTo>
                  <a:cubicBezTo>
                    <a:pt x="9046" y="5897"/>
                    <a:pt x="9189" y="6099"/>
                    <a:pt x="9237" y="6347"/>
                  </a:cubicBezTo>
                  <a:lnTo>
                    <a:pt x="9269" y="6522"/>
                  </a:lnTo>
                  <a:cubicBezTo>
                    <a:pt x="9306" y="6744"/>
                    <a:pt x="9253" y="6967"/>
                    <a:pt x="9126" y="7147"/>
                  </a:cubicBezTo>
                  <a:cubicBezTo>
                    <a:pt x="8999" y="7332"/>
                    <a:pt x="8808" y="7454"/>
                    <a:pt x="8591" y="7491"/>
                  </a:cubicBezTo>
                  <a:lnTo>
                    <a:pt x="7776" y="7639"/>
                  </a:lnTo>
                  <a:cubicBezTo>
                    <a:pt x="7728" y="7644"/>
                    <a:pt x="7675" y="7649"/>
                    <a:pt x="7633" y="7649"/>
                  </a:cubicBezTo>
                  <a:cubicBezTo>
                    <a:pt x="7226" y="7649"/>
                    <a:pt x="6882" y="7358"/>
                    <a:pt x="6818" y="6961"/>
                  </a:cubicBezTo>
                  <a:lnTo>
                    <a:pt x="6818" y="6956"/>
                  </a:lnTo>
                  <a:cubicBezTo>
                    <a:pt x="6776" y="6771"/>
                    <a:pt x="6829" y="6580"/>
                    <a:pt x="6908" y="6411"/>
                  </a:cubicBezTo>
                  <a:cubicBezTo>
                    <a:pt x="7067" y="6353"/>
                    <a:pt x="7162" y="6236"/>
                    <a:pt x="7241" y="6136"/>
                  </a:cubicBezTo>
                  <a:cubicBezTo>
                    <a:pt x="7310" y="6040"/>
                    <a:pt x="7368" y="5977"/>
                    <a:pt x="7474" y="5945"/>
                  </a:cubicBezTo>
                  <a:lnTo>
                    <a:pt x="7474" y="5945"/>
                  </a:lnTo>
                  <a:cubicBezTo>
                    <a:pt x="7458" y="6199"/>
                    <a:pt x="7458" y="6459"/>
                    <a:pt x="7585" y="6691"/>
                  </a:cubicBezTo>
                  <a:cubicBezTo>
                    <a:pt x="7670" y="6861"/>
                    <a:pt x="7803" y="7009"/>
                    <a:pt x="7930" y="7141"/>
                  </a:cubicBezTo>
                  <a:cubicBezTo>
                    <a:pt x="7953" y="7164"/>
                    <a:pt x="8001" y="7224"/>
                    <a:pt x="8040" y="7224"/>
                  </a:cubicBezTo>
                  <a:cubicBezTo>
                    <a:pt x="8055" y="7224"/>
                    <a:pt x="8068" y="7216"/>
                    <a:pt x="8078" y="7194"/>
                  </a:cubicBezTo>
                  <a:cubicBezTo>
                    <a:pt x="8104" y="7141"/>
                    <a:pt x="8035" y="7046"/>
                    <a:pt x="8014" y="7009"/>
                  </a:cubicBezTo>
                  <a:cubicBezTo>
                    <a:pt x="7935" y="6840"/>
                    <a:pt x="7871" y="6676"/>
                    <a:pt x="7840" y="6496"/>
                  </a:cubicBezTo>
                  <a:lnTo>
                    <a:pt x="7840" y="6506"/>
                  </a:lnTo>
                  <a:cubicBezTo>
                    <a:pt x="7834" y="6490"/>
                    <a:pt x="7840" y="6459"/>
                    <a:pt x="7840" y="6443"/>
                  </a:cubicBezTo>
                  <a:cubicBezTo>
                    <a:pt x="7840" y="6406"/>
                    <a:pt x="7850" y="6363"/>
                    <a:pt x="7861" y="6326"/>
                  </a:cubicBezTo>
                  <a:cubicBezTo>
                    <a:pt x="7882" y="6247"/>
                    <a:pt x="7908" y="6173"/>
                    <a:pt x="7935" y="6093"/>
                  </a:cubicBezTo>
                  <a:lnTo>
                    <a:pt x="8035" y="5834"/>
                  </a:lnTo>
                  <a:lnTo>
                    <a:pt x="8702" y="5717"/>
                  </a:lnTo>
                  <a:close/>
                  <a:moveTo>
                    <a:pt x="20802" y="1"/>
                  </a:moveTo>
                  <a:cubicBezTo>
                    <a:pt x="20585" y="1"/>
                    <a:pt x="20416" y="75"/>
                    <a:pt x="20337" y="117"/>
                  </a:cubicBezTo>
                  <a:cubicBezTo>
                    <a:pt x="20268" y="160"/>
                    <a:pt x="20231" y="223"/>
                    <a:pt x="20231" y="297"/>
                  </a:cubicBezTo>
                  <a:lnTo>
                    <a:pt x="20231" y="636"/>
                  </a:lnTo>
                  <a:lnTo>
                    <a:pt x="12699" y="610"/>
                  </a:lnTo>
                  <a:cubicBezTo>
                    <a:pt x="12625" y="435"/>
                    <a:pt x="12450" y="239"/>
                    <a:pt x="12106" y="239"/>
                  </a:cubicBezTo>
                  <a:lnTo>
                    <a:pt x="9433" y="223"/>
                  </a:lnTo>
                  <a:lnTo>
                    <a:pt x="7797" y="218"/>
                  </a:lnTo>
                  <a:cubicBezTo>
                    <a:pt x="7697" y="218"/>
                    <a:pt x="7591" y="234"/>
                    <a:pt x="7490" y="250"/>
                  </a:cubicBezTo>
                  <a:cubicBezTo>
                    <a:pt x="7485" y="250"/>
                    <a:pt x="7480" y="260"/>
                    <a:pt x="7464" y="260"/>
                  </a:cubicBezTo>
                  <a:cubicBezTo>
                    <a:pt x="7294" y="297"/>
                    <a:pt x="7141" y="403"/>
                    <a:pt x="7014" y="488"/>
                  </a:cubicBezTo>
                  <a:lnTo>
                    <a:pt x="6961" y="525"/>
                  </a:lnTo>
                  <a:cubicBezTo>
                    <a:pt x="6882" y="578"/>
                    <a:pt x="6802" y="636"/>
                    <a:pt x="6739" y="694"/>
                  </a:cubicBezTo>
                  <a:lnTo>
                    <a:pt x="6691" y="737"/>
                  </a:lnTo>
                  <a:cubicBezTo>
                    <a:pt x="6590" y="821"/>
                    <a:pt x="6506" y="901"/>
                    <a:pt x="6368" y="932"/>
                  </a:cubicBezTo>
                  <a:cubicBezTo>
                    <a:pt x="6324" y="944"/>
                    <a:pt x="6284" y="950"/>
                    <a:pt x="6239" y="950"/>
                  </a:cubicBezTo>
                  <a:cubicBezTo>
                    <a:pt x="6225" y="950"/>
                    <a:pt x="6209" y="950"/>
                    <a:pt x="6193" y="948"/>
                  </a:cubicBezTo>
                  <a:cubicBezTo>
                    <a:pt x="6082" y="932"/>
                    <a:pt x="5876" y="821"/>
                    <a:pt x="5659" y="647"/>
                  </a:cubicBezTo>
                  <a:cubicBezTo>
                    <a:pt x="5579" y="588"/>
                    <a:pt x="5526" y="536"/>
                    <a:pt x="5479" y="504"/>
                  </a:cubicBezTo>
                  <a:cubicBezTo>
                    <a:pt x="5373" y="408"/>
                    <a:pt x="5304" y="350"/>
                    <a:pt x="5172" y="303"/>
                  </a:cubicBezTo>
                  <a:cubicBezTo>
                    <a:pt x="5098" y="276"/>
                    <a:pt x="5024" y="271"/>
                    <a:pt x="4950" y="271"/>
                  </a:cubicBezTo>
                  <a:cubicBezTo>
                    <a:pt x="4764" y="271"/>
                    <a:pt x="4621" y="356"/>
                    <a:pt x="4574" y="488"/>
                  </a:cubicBezTo>
                  <a:cubicBezTo>
                    <a:pt x="4542" y="583"/>
                    <a:pt x="4553" y="721"/>
                    <a:pt x="4695" y="827"/>
                  </a:cubicBezTo>
                  <a:cubicBezTo>
                    <a:pt x="4722" y="848"/>
                    <a:pt x="4738" y="858"/>
                    <a:pt x="4764" y="880"/>
                  </a:cubicBezTo>
                  <a:cubicBezTo>
                    <a:pt x="4817" y="922"/>
                    <a:pt x="4870" y="948"/>
                    <a:pt x="4907" y="991"/>
                  </a:cubicBezTo>
                  <a:cubicBezTo>
                    <a:pt x="4944" y="1044"/>
                    <a:pt x="4960" y="1081"/>
                    <a:pt x="4987" y="1144"/>
                  </a:cubicBezTo>
                  <a:cubicBezTo>
                    <a:pt x="5013" y="1218"/>
                    <a:pt x="5045" y="1308"/>
                    <a:pt x="5124" y="1451"/>
                  </a:cubicBezTo>
                  <a:cubicBezTo>
                    <a:pt x="5193" y="1584"/>
                    <a:pt x="5309" y="1774"/>
                    <a:pt x="5516" y="1938"/>
                  </a:cubicBezTo>
                  <a:cubicBezTo>
                    <a:pt x="5627" y="2023"/>
                    <a:pt x="5706" y="2065"/>
                    <a:pt x="5759" y="2086"/>
                  </a:cubicBezTo>
                  <a:cubicBezTo>
                    <a:pt x="5770" y="2092"/>
                    <a:pt x="5786" y="2097"/>
                    <a:pt x="5791" y="2097"/>
                  </a:cubicBezTo>
                  <a:cubicBezTo>
                    <a:pt x="5812" y="2129"/>
                    <a:pt x="5812" y="2171"/>
                    <a:pt x="5781" y="2330"/>
                  </a:cubicBezTo>
                  <a:cubicBezTo>
                    <a:pt x="5765" y="2409"/>
                    <a:pt x="5743" y="2510"/>
                    <a:pt x="5738" y="2621"/>
                  </a:cubicBezTo>
                  <a:cubicBezTo>
                    <a:pt x="5728" y="2759"/>
                    <a:pt x="5743" y="2997"/>
                    <a:pt x="5796" y="3224"/>
                  </a:cubicBezTo>
                  <a:cubicBezTo>
                    <a:pt x="5659" y="3293"/>
                    <a:pt x="5542" y="3389"/>
                    <a:pt x="5436" y="3505"/>
                  </a:cubicBezTo>
                  <a:cubicBezTo>
                    <a:pt x="5347" y="3606"/>
                    <a:pt x="5267" y="3717"/>
                    <a:pt x="5214" y="3844"/>
                  </a:cubicBezTo>
                  <a:cubicBezTo>
                    <a:pt x="4680" y="3865"/>
                    <a:pt x="4171" y="3997"/>
                    <a:pt x="3706" y="4230"/>
                  </a:cubicBezTo>
                  <a:cubicBezTo>
                    <a:pt x="3002" y="4579"/>
                    <a:pt x="2594" y="5061"/>
                    <a:pt x="2303" y="5410"/>
                  </a:cubicBezTo>
                  <a:cubicBezTo>
                    <a:pt x="1795" y="6030"/>
                    <a:pt x="1530" y="6586"/>
                    <a:pt x="1281" y="7141"/>
                  </a:cubicBezTo>
                  <a:cubicBezTo>
                    <a:pt x="847" y="8105"/>
                    <a:pt x="440" y="9116"/>
                    <a:pt x="64" y="10143"/>
                  </a:cubicBezTo>
                  <a:cubicBezTo>
                    <a:pt x="0" y="10296"/>
                    <a:pt x="27" y="10465"/>
                    <a:pt x="122" y="10598"/>
                  </a:cubicBezTo>
                  <a:cubicBezTo>
                    <a:pt x="212" y="10730"/>
                    <a:pt x="366" y="10809"/>
                    <a:pt x="530" y="10820"/>
                  </a:cubicBezTo>
                  <a:cubicBezTo>
                    <a:pt x="1138" y="10820"/>
                    <a:pt x="1737" y="10825"/>
                    <a:pt x="2340" y="10825"/>
                  </a:cubicBezTo>
                  <a:cubicBezTo>
                    <a:pt x="2769" y="10831"/>
                    <a:pt x="3192" y="10831"/>
                    <a:pt x="3621" y="10831"/>
                  </a:cubicBezTo>
                  <a:lnTo>
                    <a:pt x="4177" y="10831"/>
                  </a:lnTo>
                  <a:cubicBezTo>
                    <a:pt x="4330" y="10831"/>
                    <a:pt x="4473" y="10757"/>
                    <a:pt x="4568" y="10640"/>
                  </a:cubicBezTo>
                  <a:cubicBezTo>
                    <a:pt x="4658" y="10513"/>
                    <a:pt x="4695" y="10360"/>
                    <a:pt x="4653" y="10211"/>
                  </a:cubicBezTo>
                  <a:cubicBezTo>
                    <a:pt x="4600" y="10000"/>
                    <a:pt x="4521" y="9661"/>
                    <a:pt x="4468" y="9269"/>
                  </a:cubicBezTo>
                  <a:cubicBezTo>
                    <a:pt x="4378" y="8560"/>
                    <a:pt x="4314" y="8131"/>
                    <a:pt x="4489" y="7671"/>
                  </a:cubicBezTo>
                  <a:cubicBezTo>
                    <a:pt x="4701" y="7104"/>
                    <a:pt x="5002" y="6750"/>
                    <a:pt x="5410" y="6596"/>
                  </a:cubicBezTo>
                  <a:cubicBezTo>
                    <a:pt x="5468" y="6575"/>
                    <a:pt x="5638" y="6533"/>
                    <a:pt x="6098" y="6490"/>
                  </a:cubicBezTo>
                  <a:cubicBezTo>
                    <a:pt x="6294" y="6570"/>
                    <a:pt x="6500" y="6718"/>
                    <a:pt x="6559" y="6993"/>
                  </a:cubicBezTo>
                  <a:cubicBezTo>
                    <a:pt x="6654" y="7517"/>
                    <a:pt x="7104" y="7893"/>
                    <a:pt x="7633" y="7893"/>
                  </a:cubicBezTo>
                  <a:cubicBezTo>
                    <a:pt x="7697" y="7893"/>
                    <a:pt x="7765" y="7888"/>
                    <a:pt x="7824" y="7872"/>
                  </a:cubicBezTo>
                  <a:lnTo>
                    <a:pt x="8639" y="7729"/>
                  </a:lnTo>
                  <a:cubicBezTo>
                    <a:pt x="8919" y="7676"/>
                    <a:pt x="9173" y="7517"/>
                    <a:pt x="9343" y="7279"/>
                  </a:cubicBezTo>
                  <a:cubicBezTo>
                    <a:pt x="9512" y="7041"/>
                    <a:pt x="9576" y="6750"/>
                    <a:pt x="9528" y="6459"/>
                  </a:cubicBezTo>
                  <a:lnTo>
                    <a:pt x="9496" y="6279"/>
                  </a:lnTo>
                  <a:cubicBezTo>
                    <a:pt x="9491" y="6231"/>
                    <a:pt x="9475" y="6189"/>
                    <a:pt x="9465" y="6141"/>
                  </a:cubicBezTo>
                  <a:cubicBezTo>
                    <a:pt x="9412" y="5882"/>
                    <a:pt x="9592" y="5649"/>
                    <a:pt x="9756" y="5506"/>
                  </a:cubicBezTo>
                  <a:lnTo>
                    <a:pt x="11645" y="5162"/>
                  </a:lnTo>
                  <a:cubicBezTo>
                    <a:pt x="11868" y="5119"/>
                    <a:pt x="12042" y="4961"/>
                    <a:pt x="12111" y="4749"/>
                  </a:cubicBezTo>
                  <a:cubicBezTo>
                    <a:pt x="12132" y="4680"/>
                    <a:pt x="12143" y="4579"/>
                    <a:pt x="12148" y="4426"/>
                  </a:cubicBezTo>
                  <a:cubicBezTo>
                    <a:pt x="12164" y="4230"/>
                    <a:pt x="12191" y="3928"/>
                    <a:pt x="12254" y="3785"/>
                  </a:cubicBezTo>
                  <a:cubicBezTo>
                    <a:pt x="12323" y="3653"/>
                    <a:pt x="12381" y="3611"/>
                    <a:pt x="12439" y="3568"/>
                  </a:cubicBezTo>
                  <a:cubicBezTo>
                    <a:pt x="12460" y="3553"/>
                    <a:pt x="12482" y="3542"/>
                    <a:pt x="12492" y="3526"/>
                  </a:cubicBezTo>
                  <a:cubicBezTo>
                    <a:pt x="12640" y="3415"/>
                    <a:pt x="12720" y="3240"/>
                    <a:pt x="12720" y="3066"/>
                  </a:cubicBezTo>
                  <a:lnTo>
                    <a:pt x="12720" y="2917"/>
                  </a:lnTo>
                  <a:lnTo>
                    <a:pt x="18897" y="2939"/>
                  </a:lnTo>
                  <a:cubicBezTo>
                    <a:pt x="18934" y="3023"/>
                    <a:pt x="19013" y="3092"/>
                    <a:pt x="19109" y="3108"/>
                  </a:cubicBezTo>
                  <a:cubicBezTo>
                    <a:pt x="19130" y="3119"/>
                    <a:pt x="19162" y="3124"/>
                    <a:pt x="19188" y="3124"/>
                  </a:cubicBezTo>
                  <a:lnTo>
                    <a:pt x="19447" y="3124"/>
                  </a:lnTo>
                  <a:cubicBezTo>
                    <a:pt x="19474" y="3124"/>
                    <a:pt x="19500" y="3119"/>
                    <a:pt x="19532" y="3108"/>
                  </a:cubicBezTo>
                  <a:cubicBezTo>
                    <a:pt x="19633" y="3092"/>
                    <a:pt x="19712" y="3023"/>
                    <a:pt x="19738" y="2939"/>
                  </a:cubicBezTo>
                  <a:lnTo>
                    <a:pt x="20453" y="2939"/>
                  </a:lnTo>
                  <a:cubicBezTo>
                    <a:pt x="20612" y="2939"/>
                    <a:pt x="20749" y="2833"/>
                    <a:pt x="20792" y="2679"/>
                  </a:cubicBezTo>
                  <a:cubicBezTo>
                    <a:pt x="20813" y="2600"/>
                    <a:pt x="20824" y="2515"/>
                    <a:pt x="20818" y="2430"/>
                  </a:cubicBezTo>
                  <a:lnTo>
                    <a:pt x="20818" y="2367"/>
                  </a:lnTo>
                  <a:lnTo>
                    <a:pt x="22120" y="2378"/>
                  </a:lnTo>
                  <a:cubicBezTo>
                    <a:pt x="22279" y="2378"/>
                    <a:pt x="22412" y="2277"/>
                    <a:pt x="22459" y="2129"/>
                  </a:cubicBezTo>
                  <a:cubicBezTo>
                    <a:pt x="22523" y="1928"/>
                    <a:pt x="22560" y="1721"/>
                    <a:pt x="22560" y="1509"/>
                  </a:cubicBezTo>
                  <a:cubicBezTo>
                    <a:pt x="22560" y="1292"/>
                    <a:pt x="22533" y="1070"/>
                    <a:pt x="22464" y="869"/>
                  </a:cubicBezTo>
                  <a:cubicBezTo>
                    <a:pt x="22433" y="747"/>
                    <a:pt x="22295" y="652"/>
                    <a:pt x="22142" y="652"/>
                  </a:cubicBezTo>
                  <a:lnTo>
                    <a:pt x="21676" y="652"/>
                  </a:lnTo>
                  <a:lnTo>
                    <a:pt x="21660" y="588"/>
                  </a:lnTo>
                  <a:cubicBezTo>
                    <a:pt x="21618" y="488"/>
                    <a:pt x="21448" y="154"/>
                    <a:pt x="21051" y="33"/>
                  </a:cubicBezTo>
                  <a:cubicBezTo>
                    <a:pt x="20972" y="17"/>
                    <a:pt x="20892" y="1"/>
                    <a:pt x="2080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5122891" y="1370204"/>
              <a:ext cx="4190055" cy="2015026"/>
            </a:xfrm>
            <a:custGeom>
              <a:avLst/>
              <a:gdLst/>
              <a:ahLst/>
              <a:cxnLst/>
              <a:rect l="l" t="t" r="r" b="b"/>
              <a:pathLst>
                <a:path w="22566" h="10852" extrusionOk="0">
                  <a:moveTo>
                    <a:pt x="20802" y="0"/>
                  </a:moveTo>
                  <a:cubicBezTo>
                    <a:pt x="20580" y="0"/>
                    <a:pt x="20411" y="74"/>
                    <a:pt x="20331" y="122"/>
                  </a:cubicBezTo>
                  <a:cubicBezTo>
                    <a:pt x="20263" y="154"/>
                    <a:pt x="20225" y="228"/>
                    <a:pt x="20225" y="302"/>
                  </a:cubicBezTo>
                  <a:lnTo>
                    <a:pt x="20225" y="635"/>
                  </a:lnTo>
                  <a:lnTo>
                    <a:pt x="12693" y="609"/>
                  </a:lnTo>
                  <a:cubicBezTo>
                    <a:pt x="12625" y="445"/>
                    <a:pt x="12445" y="238"/>
                    <a:pt x="12101" y="238"/>
                  </a:cubicBezTo>
                  <a:lnTo>
                    <a:pt x="9428" y="228"/>
                  </a:lnTo>
                  <a:lnTo>
                    <a:pt x="7792" y="223"/>
                  </a:lnTo>
                  <a:cubicBezTo>
                    <a:pt x="7691" y="223"/>
                    <a:pt x="7586" y="233"/>
                    <a:pt x="7490" y="254"/>
                  </a:cubicBezTo>
                  <a:cubicBezTo>
                    <a:pt x="7480" y="254"/>
                    <a:pt x="7469" y="260"/>
                    <a:pt x="7464" y="260"/>
                  </a:cubicBezTo>
                  <a:cubicBezTo>
                    <a:pt x="7284" y="302"/>
                    <a:pt x="7130" y="408"/>
                    <a:pt x="7014" y="492"/>
                  </a:cubicBezTo>
                  <a:lnTo>
                    <a:pt x="6961" y="524"/>
                  </a:lnTo>
                  <a:cubicBezTo>
                    <a:pt x="6887" y="577"/>
                    <a:pt x="6807" y="635"/>
                    <a:pt x="6733" y="699"/>
                  </a:cubicBezTo>
                  <a:lnTo>
                    <a:pt x="6686" y="736"/>
                  </a:lnTo>
                  <a:cubicBezTo>
                    <a:pt x="6590" y="821"/>
                    <a:pt x="6500" y="900"/>
                    <a:pt x="6363" y="937"/>
                  </a:cubicBezTo>
                  <a:cubicBezTo>
                    <a:pt x="6320" y="945"/>
                    <a:pt x="6280" y="950"/>
                    <a:pt x="6239" y="950"/>
                  </a:cubicBezTo>
                  <a:cubicBezTo>
                    <a:pt x="6224" y="950"/>
                    <a:pt x="6209" y="949"/>
                    <a:pt x="6193" y="948"/>
                  </a:cubicBezTo>
                  <a:cubicBezTo>
                    <a:pt x="6077" y="942"/>
                    <a:pt x="5876" y="831"/>
                    <a:pt x="5654" y="651"/>
                  </a:cubicBezTo>
                  <a:cubicBezTo>
                    <a:pt x="5574" y="593"/>
                    <a:pt x="5521" y="545"/>
                    <a:pt x="5479" y="503"/>
                  </a:cubicBezTo>
                  <a:cubicBezTo>
                    <a:pt x="5373" y="413"/>
                    <a:pt x="5299" y="355"/>
                    <a:pt x="5167" y="307"/>
                  </a:cubicBezTo>
                  <a:cubicBezTo>
                    <a:pt x="5092" y="286"/>
                    <a:pt x="5018" y="275"/>
                    <a:pt x="4950" y="275"/>
                  </a:cubicBezTo>
                  <a:cubicBezTo>
                    <a:pt x="4764" y="275"/>
                    <a:pt x="4616" y="355"/>
                    <a:pt x="4568" y="492"/>
                  </a:cubicBezTo>
                  <a:cubicBezTo>
                    <a:pt x="4537" y="593"/>
                    <a:pt x="4553" y="725"/>
                    <a:pt x="4690" y="831"/>
                  </a:cubicBezTo>
                  <a:cubicBezTo>
                    <a:pt x="4711" y="847"/>
                    <a:pt x="4733" y="863"/>
                    <a:pt x="4764" y="879"/>
                  </a:cubicBezTo>
                  <a:cubicBezTo>
                    <a:pt x="4817" y="921"/>
                    <a:pt x="4865" y="953"/>
                    <a:pt x="4902" y="995"/>
                  </a:cubicBezTo>
                  <a:cubicBezTo>
                    <a:pt x="4939" y="1048"/>
                    <a:pt x="4955" y="1075"/>
                    <a:pt x="4981" y="1144"/>
                  </a:cubicBezTo>
                  <a:cubicBezTo>
                    <a:pt x="5008" y="1218"/>
                    <a:pt x="5040" y="1313"/>
                    <a:pt x="5119" y="1451"/>
                  </a:cubicBezTo>
                  <a:cubicBezTo>
                    <a:pt x="5193" y="1578"/>
                    <a:pt x="5299" y="1773"/>
                    <a:pt x="5511" y="1937"/>
                  </a:cubicBezTo>
                  <a:cubicBezTo>
                    <a:pt x="5622" y="2027"/>
                    <a:pt x="5701" y="2059"/>
                    <a:pt x="5754" y="2086"/>
                  </a:cubicBezTo>
                  <a:cubicBezTo>
                    <a:pt x="5770" y="2091"/>
                    <a:pt x="5781" y="2091"/>
                    <a:pt x="5786" y="2102"/>
                  </a:cubicBezTo>
                  <a:cubicBezTo>
                    <a:pt x="5807" y="2133"/>
                    <a:pt x="5807" y="2170"/>
                    <a:pt x="5775" y="2329"/>
                  </a:cubicBezTo>
                  <a:cubicBezTo>
                    <a:pt x="5759" y="2409"/>
                    <a:pt x="5744" y="2504"/>
                    <a:pt x="5733" y="2620"/>
                  </a:cubicBezTo>
                  <a:cubicBezTo>
                    <a:pt x="5722" y="2763"/>
                    <a:pt x="5744" y="2996"/>
                    <a:pt x="5796" y="3224"/>
                  </a:cubicBezTo>
                  <a:cubicBezTo>
                    <a:pt x="5654" y="3298"/>
                    <a:pt x="5537" y="3393"/>
                    <a:pt x="5431" y="3510"/>
                  </a:cubicBezTo>
                  <a:cubicBezTo>
                    <a:pt x="5347" y="3600"/>
                    <a:pt x="5267" y="3721"/>
                    <a:pt x="5214" y="3843"/>
                  </a:cubicBezTo>
                  <a:cubicBezTo>
                    <a:pt x="4674" y="3869"/>
                    <a:pt x="4166" y="3997"/>
                    <a:pt x="3706" y="4229"/>
                  </a:cubicBezTo>
                  <a:cubicBezTo>
                    <a:pt x="2996" y="4579"/>
                    <a:pt x="2594" y="5066"/>
                    <a:pt x="2303" y="5415"/>
                  </a:cubicBezTo>
                  <a:cubicBezTo>
                    <a:pt x="1784" y="6029"/>
                    <a:pt x="1520" y="6580"/>
                    <a:pt x="1276" y="7141"/>
                  </a:cubicBezTo>
                  <a:cubicBezTo>
                    <a:pt x="853" y="8109"/>
                    <a:pt x="440" y="9120"/>
                    <a:pt x="59" y="10142"/>
                  </a:cubicBezTo>
                  <a:cubicBezTo>
                    <a:pt x="0" y="10295"/>
                    <a:pt x="27" y="10470"/>
                    <a:pt x="133" y="10624"/>
                  </a:cubicBezTo>
                  <a:cubicBezTo>
                    <a:pt x="223" y="10761"/>
                    <a:pt x="376" y="10841"/>
                    <a:pt x="540" y="10841"/>
                  </a:cubicBezTo>
                  <a:cubicBezTo>
                    <a:pt x="719" y="10839"/>
                    <a:pt x="896" y="10838"/>
                    <a:pt x="1073" y="10838"/>
                  </a:cubicBezTo>
                  <a:cubicBezTo>
                    <a:pt x="1499" y="10838"/>
                    <a:pt x="1922" y="10842"/>
                    <a:pt x="2345" y="10846"/>
                  </a:cubicBezTo>
                  <a:cubicBezTo>
                    <a:pt x="2779" y="10846"/>
                    <a:pt x="3203" y="10851"/>
                    <a:pt x="3632" y="10851"/>
                  </a:cubicBezTo>
                  <a:lnTo>
                    <a:pt x="4187" y="10851"/>
                  </a:lnTo>
                  <a:cubicBezTo>
                    <a:pt x="4341" y="10851"/>
                    <a:pt x="4484" y="10788"/>
                    <a:pt x="4579" y="10661"/>
                  </a:cubicBezTo>
                  <a:cubicBezTo>
                    <a:pt x="4669" y="10534"/>
                    <a:pt x="4701" y="10385"/>
                    <a:pt x="4664" y="10232"/>
                  </a:cubicBezTo>
                  <a:cubicBezTo>
                    <a:pt x="4605" y="10020"/>
                    <a:pt x="4531" y="9681"/>
                    <a:pt x="4478" y="9290"/>
                  </a:cubicBezTo>
                  <a:cubicBezTo>
                    <a:pt x="4378" y="8586"/>
                    <a:pt x="4325" y="8152"/>
                    <a:pt x="4500" y="7691"/>
                  </a:cubicBezTo>
                  <a:cubicBezTo>
                    <a:pt x="4711" y="7130"/>
                    <a:pt x="5013" y="6770"/>
                    <a:pt x="5415" y="6617"/>
                  </a:cubicBezTo>
                  <a:cubicBezTo>
                    <a:pt x="5484" y="6590"/>
                    <a:pt x="5680" y="6548"/>
                    <a:pt x="6246" y="6500"/>
                  </a:cubicBezTo>
                  <a:lnTo>
                    <a:pt x="6839" y="6442"/>
                  </a:lnTo>
                  <a:cubicBezTo>
                    <a:pt x="6855" y="6442"/>
                    <a:pt x="6866" y="6442"/>
                    <a:pt x="6882" y="6431"/>
                  </a:cubicBezTo>
                  <a:cubicBezTo>
                    <a:pt x="7072" y="6378"/>
                    <a:pt x="7173" y="6246"/>
                    <a:pt x="7252" y="6140"/>
                  </a:cubicBezTo>
                  <a:cubicBezTo>
                    <a:pt x="7331" y="6045"/>
                    <a:pt x="7384" y="5971"/>
                    <a:pt x="7506" y="5944"/>
                  </a:cubicBezTo>
                  <a:lnTo>
                    <a:pt x="11656" y="5198"/>
                  </a:lnTo>
                  <a:cubicBezTo>
                    <a:pt x="11873" y="5156"/>
                    <a:pt x="12053" y="4997"/>
                    <a:pt x="12122" y="4785"/>
                  </a:cubicBezTo>
                  <a:cubicBezTo>
                    <a:pt x="12138" y="4711"/>
                    <a:pt x="12148" y="4616"/>
                    <a:pt x="12159" y="4462"/>
                  </a:cubicBezTo>
                  <a:cubicBezTo>
                    <a:pt x="12175" y="4261"/>
                    <a:pt x="12201" y="3959"/>
                    <a:pt x="12265" y="3822"/>
                  </a:cubicBezTo>
                  <a:cubicBezTo>
                    <a:pt x="12333" y="3690"/>
                    <a:pt x="12392" y="3647"/>
                    <a:pt x="12450" y="3600"/>
                  </a:cubicBezTo>
                  <a:cubicBezTo>
                    <a:pt x="12471" y="3589"/>
                    <a:pt x="12482" y="3573"/>
                    <a:pt x="12503" y="3562"/>
                  </a:cubicBezTo>
                  <a:cubicBezTo>
                    <a:pt x="12640" y="3451"/>
                    <a:pt x="12730" y="3277"/>
                    <a:pt x="12730" y="3097"/>
                  </a:cubicBezTo>
                  <a:lnTo>
                    <a:pt x="12730" y="2954"/>
                  </a:lnTo>
                  <a:lnTo>
                    <a:pt x="18907" y="2975"/>
                  </a:lnTo>
                  <a:cubicBezTo>
                    <a:pt x="18939" y="3054"/>
                    <a:pt x="19013" y="3118"/>
                    <a:pt x="19119" y="3144"/>
                  </a:cubicBezTo>
                  <a:cubicBezTo>
                    <a:pt x="19146" y="3150"/>
                    <a:pt x="19172" y="3160"/>
                    <a:pt x="19199" y="3160"/>
                  </a:cubicBezTo>
                  <a:lnTo>
                    <a:pt x="19458" y="3160"/>
                  </a:lnTo>
                  <a:cubicBezTo>
                    <a:pt x="19484" y="3160"/>
                    <a:pt x="19511" y="3150"/>
                    <a:pt x="19543" y="3144"/>
                  </a:cubicBezTo>
                  <a:cubicBezTo>
                    <a:pt x="19643" y="3123"/>
                    <a:pt x="19717" y="3060"/>
                    <a:pt x="19749" y="2975"/>
                  </a:cubicBezTo>
                  <a:lnTo>
                    <a:pt x="20464" y="2975"/>
                  </a:lnTo>
                  <a:cubicBezTo>
                    <a:pt x="20467" y="2975"/>
                    <a:pt x="20471" y="2975"/>
                    <a:pt x="20475" y="2975"/>
                  </a:cubicBezTo>
                  <a:cubicBezTo>
                    <a:pt x="20629" y="2975"/>
                    <a:pt x="20761" y="2866"/>
                    <a:pt x="20802" y="2716"/>
                  </a:cubicBezTo>
                  <a:cubicBezTo>
                    <a:pt x="20818" y="2631"/>
                    <a:pt x="20829" y="2551"/>
                    <a:pt x="20829" y="2461"/>
                  </a:cubicBezTo>
                  <a:lnTo>
                    <a:pt x="20829" y="2403"/>
                  </a:lnTo>
                  <a:lnTo>
                    <a:pt x="22131" y="2409"/>
                  </a:lnTo>
                  <a:cubicBezTo>
                    <a:pt x="22138" y="2409"/>
                    <a:pt x="22145" y="2409"/>
                    <a:pt x="22152" y="2409"/>
                  </a:cubicBezTo>
                  <a:cubicBezTo>
                    <a:pt x="22297" y="2409"/>
                    <a:pt x="22424" y="2306"/>
                    <a:pt x="22470" y="2165"/>
                  </a:cubicBezTo>
                  <a:cubicBezTo>
                    <a:pt x="22533" y="1969"/>
                    <a:pt x="22565" y="1758"/>
                    <a:pt x="22565" y="1546"/>
                  </a:cubicBezTo>
                  <a:cubicBezTo>
                    <a:pt x="22565" y="1323"/>
                    <a:pt x="22539" y="1112"/>
                    <a:pt x="22475" y="900"/>
                  </a:cubicBezTo>
                  <a:cubicBezTo>
                    <a:pt x="22427" y="752"/>
                    <a:pt x="22295" y="651"/>
                    <a:pt x="22136" y="651"/>
                  </a:cubicBezTo>
                  <a:lnTo>
                    <a:pt x="21676" y="651"/>
                  </a:lnTo>
                  <a:lnTo>
                    <a:pt x="21655" y="593"/>
                  </a:lnTo>
                  <a:cubicBezTo>
                    <a:pt x="21612" y="487"/>
                    <a:pt x="21443" y="148"/>
                    <a:pt x="21046" y="37"/>
                  </a:cubicBezTo>
                  <a:cubicBezTo>
                    <a:pt x="20967" y="16"/>
                    <a:pt x="20882" y="0"/>
                    <a:pt x="20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8916659" y="1408456"/>
              <a:ext cx="201648" cy="124036"/>
            </a:xfrm>
            <a:custGeom>
              <a:avLst/>
              <a:gdLst/>
              <a:ahLst/>
              <a:cxnLst/>
              <a:rect l="l" t="t" r="r" b="b"/>
              <a:pathLst>
                <a:path w="1086" h="668" extrusionOk="0">
                  <a:moveTo>
                    <a:pt x="365" y="1"/>
                  </a:moveTo>
                  <a:cubicBezTo>
                    <a:pt x="175" y="1"/>
                    <a:pt x="33" y="76"/>
                    <a:pt x="1" y="96"/>
                  </a:cubicBezTo>
                  <a:lnTo>
                    <a:pt x="1" y="668"/>
                  </a:lnTo>
                  <a:cubicBezTo>
                    <a:pt x="361" y="662"/>
                    <a:pt x="726" y="662"/>
                    <a:pt x="1086" y="662"/>
                  </a:cubicBezTo>
                  <a:cubicBezTo>
                    <a:pt x="1075" y="609"/>
                    <a:pt x="1065" y="535"/>
                    <a:pt x="1033" y="456"/>
                  </a:cubicBezTo>
                  <a:cubicBezTo>
                    <a:pt x="1012" y="413"/>
                    <a:pt x="885" y="122"/>
                    <a:pt x="557" y="27"/>
                  </a:cubicBezTo>
                  <a:cubicBezTo>
                    <a:pt x="489" y="8"/>
                    <a:pt x="425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8904032" y="1393787"/>
              <a:ext cx="230058" cy="152445"/>
            </a:xfrm>
            <a:custGeom>
              <a:avLst/>
              <a:gdLst/>
              <a:ahLst/>
              <a:cxnLst/>
              <a:rect l="l" t="t" r="r" b="b"/>
              <a:pathLst>
                <a:path w="1239" h="821" extrusionOk="0">
                  <a:moveTo>
                    <a:pt x="439" y="154"/>
                  </a:moveTo>
                  <a:cubicBezTo>
                    <a:pt x="498" y="154"/>
                    <a:pt x="551" y="159"/>
                    <a:pt x="604" y="180"/>
                  </a:cubicBezTo>
                  <a:cubicBezTo>
                    <a:pt x="879" y="260"/>
                    <a:pt x="995" y="498"/>
                    <a:pt x="1027" y="572"/>
                  </a:cubicBezTo>
                  <a:cubicBezTo>
                    <a:pt x="1048" y="598"/>
                    <a:pt x="1053" y="630"/>
                    <a:pt x="1059" y="662"/>
                  </a:cubicBezTo>
                  <a:lnTo>
                    <a:pt x="148" y="662"/>
                  </a:lnTo>
                  <a:lnTo>
                    <a:pt x="148" y="217"/>
                  </a:lnTo>
                  <a:cubicBezTo>
                    <a:pt x="207" y="191"/>
                    <a:pt x="312" y="154"/>
                    <a:pt x="439" y="154"/>
                  </a:cubicBezTo>
                  <a:close/>
                  <a:moveTo>
                    <a:pt x="445" y="0"/>
                  </a:moveTo>
                  <a:cubicBezTo>
                    <a:pt x="249" y="0"/>
                    <a:pt x="106" y="64"/>
                    <a:pt x="42" y="106"/>
                  </a:cubicBezTo>
                  <a:cubicBezTo>
                    <a:pt x="16" y="117"/>
                    <a:pt x="0" y="143"/>
                    <a:pt x="0" y="170"/>
                  </a:cubicBezTo>
                  <a:lnTo>
                    <a:pt x="0" y="747"/>
                  </a:lnTo>
                  <a:cubicBezTo>
                    <a:pt x="0" y="768"/>
                    <a:pt x="5" y="789"/>
                    <a:pt x="21" y="805"/>
                  </a:cubicBezTo>
                  <a:cubicBezTo>
                    <a:pt x="27" y="815"/>
                    <a:pt x="53" y="821"/>
                    <a:pt x="74" y="821"/>
                  </a:cubicBezTo>
                  <a:lnTo>
                    <a:pt x="1159" y="821"/>
                  </a:lnTo>
                  <a:cubicBezTo>
                    <a:pt x="1180" y="821"/>
                    <a:pt x="1207" y="815"/>
                    <a:pt x="1218" y="794"/>
                  </a:cubicBezTo>
                  <a:cubicBezTo>
                    <a:pt x="1233" y="773"/>
                    <a:pt x="1239" y="752"/>
                    <a:pt x="1239" y="736"/>
                  </a:cubicBezTo>
                  <a:cubicBezTo>
                    <a:pt x="1233" y="657"/>
                    <a:pt x="1212" y="577"/>
                    <a:pt x="1180" y="503"/>
                  </a:cubicBezTo>
                  <a:cubicBezTo>
                    <a:pt x="1138" y="418"/>
                    <a:pt x="995" y="117"/>
                    <a:pt x="656" y="27"/>
                  </a:cubicBezTo>
                  <a:cubicBezTo>
                    <a:pt x="588" y="6"/>
                    <a:pt x="519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334235" y="1521539"/>
              <a:ext cx="1940356" cy="257727"/>
            </a:xfrm>
            <a:custGeom>
              <a:avLst/>
              <a:gdLst/>
              <a:ahLst/>
              <a:cxnLst/>
              <a:rect l="l" t="t" r="r" b="b"/>
              <a:pathLst>
                <a:path w="10450" h="1388" extrusionOk="0">
                  <a:moveTo>
                    <a:pt x="1" y="0"/>
                  </a:moveTo>
                  <a:lnTo>
                    <a:pt x="1" y="1350"/>
                  </a:lnTo>
                  <a:lnTo>
                    <a:pt x="10227" y="1387"/>
                  </a:lnTo>
                  <a:cubicBezTo>
                    <a:pt x="10291" y="1387"/>
                    <a:pt x="10344" y="1350"/>
                    <a:pt x="10365" y="1292"/>
                  </a:cubicBezTo>
                  <a:cubicBezTo>
                    <a:pt x="10413" y="1154"/>
                    <a:pt x="10450" y="958"/>
                    <a:pt x="10450" y="725"/>
                  </a:cubicBezTo>
                  <a:cubicBezTo>
                    <a:pt x="10450" y="493"/>
                    <a:pt x="10413" y="291"/>
                    <a:pt x="10365" y="149"/>
                  </a:cubicBezTo>
                  <a:cubicBezTo>
                    <a:pt x="10344" y="85"/>
                    <a:pt x="10291" y="48"/>
                    <a:pt x="10227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7319566" y="1506684"/>
              <a:ext cx="1971736" cy="288179"/>
            </a:xfrm>
            <a:custGeom>
              <a:avLst/>
              <a:gdLst/>
              <a:ahLst/>
              <a:cxnLst/>
              <a:rect l="l" t="t" r="r" b="b"/>
              <a:pathLst>
                <a:path w="10619" h="1552" extrusionOk="0">
                  <a:moveTo>
                    <a:pt x="165" y="154"/>
                  </a:moveTo>
                  <a:lnTo>
                    <a:pt x="10312" y="191"/>
                  </a:lnTo>
                  <a:cubicBezTo>
                    <a:pt x="10338" y="191"/>
                    <a:pt x="10365" y="213"/>
                    <a:pt x="10380" y="239"/>
                  </a:cubicBezTo>
                  <a:cubicBezTo>
                    <a:pt x="10433" y="419"/>
                    <a:pt x="10460" y="610"/>
                    <a:pt x="10460" y="795"/>
                  </a:cubicBezTo>
                  <a:cubicBezTo>
                    <a:pt x="10460" y="980"/>
                    <a:pt x="10428" y="1160"/>
                    <a:pt x="10375" y="1340"/>
                  </a:cubicBezTo>
                  <a:cubicBezTo>
                    <a:pt x="10365" y="1367"/>
                    <a:pt x="10338" y="1382"/>
                    <a:pt x="10306" y="1382"/>
                  </a:cubicBezTo>
                  <a:lnTo>
                    <a:pt x="159" y="1345"/>
                  </a:lnTo>
                  <a:lnTo>
                    <a:pt x="165" y="154"/>
                  </a:lnTo>
                  <a:close/>
                  <a:moveTo>
                    <a:pt x="91" y="1"/>
                  </a:moveTo>
                  <a:cubicBezTo>
                    <a:pt x="43" y="1"/>
                    <a:pt x="11" y="33"/>
                    <a:pt x="11" y="80"/>
                  </a:cubicBezTo>
                  <a:lnTo>
                    <a:pt x="6" y="1430"/>
                  </a:lnTo>
                  <a:cubicBezTo>
                    <a:pt x="1" y="1467"/>
                    <a:pt x="32" y="1504"/>
                    <a:pt x="80" y="1509"/>
                  </a:cubicBezTo>
                  <a:lnTo>
                    <a:pt x="10306" y="1552"/>
                  </a:lnTo>
                  <a:cubicBezTo>
                    <a:pt x="10407" y="1552"/>
                    <a:pt x="10492" y="1488"/>
                    <a:pt x="10523" y="1388"/>
                  </a:cubicBezTo>
                  <a:cubicBezTo>
                    <a:pt x="10587" y="1197"/>
                    <a:pt x="10619" y="1001"/>
                    <a:pt x="10619" y="800"/>
                  </a:cubicBezTo>
                  <a:cubicBezTo>
                    <a:pt x="10619" y="594"/>
                    <a:pt x="10592" y="393"/>
                    <a:pt x="10534" y="197"/>
                  </a:cubicBezTo>
                  <a:cubicBezTo>
                    <a:pt x="10502" y="107"/>
                    <a:pt x="10417" y="38"/>
                    <a:pt x="10322" y="38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7334235" y="1582445"/>
              <a:ext cx="1941284" cy="195709"/>
            </a:xfrm>
            <a:custGeom>
              <a:avLst/>
              <a:gdLst/>
              <a:ahLst/>
              <a:cxnLst/>
              <a:rect l="l" t="t" r="r" b="b"/>
              <a:pathLst>
                <a:path w="10455" h="1054" extrusionOk="0">
                  <a:moveTo>
                    <a:pt x="10439" y="1"/>
                  </a:moveTo>
                  <a:cubicBezTo>
                    <a:pt x="10428" y="154"/>
                    <a:pt x="10391" y="297"/>
                    <a:pt x="10365" y="397"/>
                  </a:cubicBezTo>
                  <a:cubicBezTo>
                    <a:pt x="10349" y="472"/>
                    <a:pt x="10296" y="519"/>
                    <a:pt x="10227" y="519"/>
                  </a:cubicBezTo>
                  <a:lnTo>
                    <a:pt x="1" y="482"/>
                  </a:lnTo>
                  <a:lnTo>
                    <a:pt x="1" y="1017"/>
                  </a:lnTo>
                  <a:lnTo>
                    <a:pt x="10227" y="1054"/>
                  </a:lnTo>
                  <a:cubicBezTo>
                    <a:pt x="10296" y="1054"/>
                    <a:pt x="10349" y="1011"/>
                    <a:pt x="10365" y="937"/>
                  </a:cubicBezTo>
                  <a:cubicBezTo>
                    <a:pt x="10407" y="773"/>
                    <a:pt x="10455" y="546"/>
                    <a:pt x="10455" y="281"/>
                  </a:cubicBezTo>
                  <a:cubicBezTo>
                    <a:pt x="10455" y="180"/>
                    <a:pt x="10444" y="90"/>
                    <a:pt x="10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7398297" y="1772217"/>
              <a:ext cx="1554884" cy="111224"/>
            </a:xfrm>
            <a:custGeom>
              <a:avLst/>
              <a:gdLst/>
              <a:ahLst/>
              <a:cxnLst/>
              <a:rect l="l" t="t" r="r" b="b"/>
              <a:pathLst>
                <a:path w="8374" h="599" extrusionOk="0">
                  <a:moveTo>
                    <a:pt x="5" y="0"/>
                  </a:moveTo>
                  <a:lnTo>
                    <a:pt x="0" y="566"/>
                  </a:lnTo>
                  <a:lnTo>
                    <a:pt x="8215" y="598"/>
                  </a:lnTo>
                  <a:cubicBezTo>
                    <a:pt x="8284" y="598"/>
                    <a:pt x="8337" y="556"/>
                    <a:pt x="8347" y="492"/>
                  </a:cubicBezTo>
                  <a:cubicBezTo>
                    <a:pt x="8363" y="439"/>
                    <a:pt x="8374" y="371"/>
                    <a:pt x="8374" y="296"/>
                  </a:cubicBezTo>
                  <a:cubicBezTo>
                    <a:pt x="8374" y="233"/>
                    <a:pt x="8368" y="180"/>
                    <a:pt x="8353" y="132"/>
                  </a:cubicBezTo>
                  <a:cubicBezTo>
                    <a:pt x="8342" y="74"/>
                    <a:pt x="8284" y="27"/>
                    <a:pt x="8220" y="27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7448247" y="1742693"/>
              <a:ext cx="1798868" cy="25624"/>
            </a:xfrm>
            <a:custGeom>
              <a:avLst/>
              <a:gdLst/>
              <a:ahLst/>
              <a:cxnLst/>
              <a:rect l="l" t="t" r="r" b="b"/>
              <a:pathLst>
                <a:path w="9688" h="138" extrusionOk="0">
                  <a:moveTo>
                    <a:pt x="54" y="0"/>
                  </a:moveTo>
                  <a:cubicBezTo>
                    <a:pt x="27" y="0"/>
                    <a:pt x="1" y="27"/>
                    <a:pt x="1" y="53"/>
                  </a:cubicBezTo>
                  <a:cubicBezTo>
                    <a:pt x="1" y="80"/>
                    <a:pt x="27" y="106"/>
                    <a:pt x="54" y="106"/>
                  </a:cubicBezTo>
                  <a:lnTo>
                    <a:pt x="9634" y="138"/>
                  </a:lnTo>
                  <a:cubicBezTo>
                    <a:pt x="9661" y="138"/>
                    <a:pt x="9687" y="111"/>
                    <a:pt x="9687" y="85"/>
                  </a:cubicBezTo>
                  <a:cubicBezTo>
                    <a:pt x="9687" y="59"/>
                    <a:pt x="9661" y="32"/>
                    <a:pt x="9634" y="3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6324842" y="2368829"/>
              <a:ext cx="577279" cy="468848"/>
            </a:xfrm>
            <a:custGeom>
              <a:avLst/>
              <a:gdLst/>
              <a:ahLst/>
              <a:cxnLst/>
              <a:rect l="l" t="t" r="r" b="b"/>
              <a:pathLst>
                <a:path w="3109" h="2525" extrusionOk="0">
                  <a:moveTo>
                    <a:pt x="1949" y="275"/>
                  </a:moveTo>
                  <a:cubicBezTo>
                    <a:pt x="2351" y="275"/>
                    <a:pt x="2695" y="566"/>
                    <a:pt x="2764" y="963"/>
                  </a:cubicBezTo>
                  <a:lnTo>
                    <a:pt x="2796" y="1143"/>
                  </a:lnTo>
                  <a:cubicBezTo>
                    <a:pt x="2833" y="1360"/>
                    <a:pt x="2780" y="1577"/>
                    <a:pt x="2658" y="1763"/>
                  </a:cubicBezTo>
                  <a:cubicBezTo>
                    <a:pt x="2531" y="1948"/>
                    <a:pt x="2341" y="2070"/>
                    <a:pt x="2118" y="2107"/>
                  </a:cubicBezTo>
                  <a:lnTo>
                    <a:pt x="1308" y="2255"/>
                  </a:lnTo>
                  <a:cubicBezTo>
                    <a:pt x="1261" y="2260"/>
                    <a:pt x="1208" y="2265"/>
                    <a:pt x="1160" y="2265"/>
                  </a:cubicBezTo>
                  <a:cubicBezTo>
                    <a:pt x="758" y="2265"/>
                    <a:pt x="414" y="1974"/>
                    <a:pt x="345" y="1577"/>
                  </a:cubicBezTo>
                  <a:lnTo>
                    <a:pt x="313" y="1397"/>
                  </a:lnTo>
                  <a:cubicBezTo>
                    <a:pt x="276" y="1180"/>
                    <a:pt x="329" y="963"/>
                    <a:pt x="451" y="778"/>
                  </a:cubicBezTo>
                  <a:cubicBezTo>
                    <a:pt x="578" y="593"/>
                    <a:pt x="768" y="471"/>
                    <a:pt x="991" y="434"/>
                  </a:cubicBezTo>
                  <a:lnTo>
                    <a:pt x="1801" y="286"/>
                  </a:lnTo>
                  <a:cubicBezTo>
                    <a:pt x="1848" y="281"/>
                    <a:pt x="1901" y="275"/>
                    <a:pt x="1949" y="275"/>
                  </a:cubicBezTo>
                  <a:close/>
                  <a:moveTo>
                    <a:pt x="1949" y="0"/>
                  </a:moveTo>
                  <a:cubicBezTo>
                    <a:pt x="1880" y="0"/>
                    <a:pt x="1816" y="11"/>
                    <a:pt x="1758" y="21"/>
                  </a:cubicBezTo>
                  <a:lnTo>
                    <a:pt x="943" y="169"/>
                  </a:lnTo>
                  <a:cubicBezTo>
                    <a:pt x="657" y="222"/>
                    <a:pt x="409" y="381"/>
                    <a:pt x="234" y="619"/>
                  </a:cubicBezTo>
                  <a:cubicBezTo>
                    <a:pt x="70" y="858"/>
                    <a:pt x="1" y="1149"/>
                    <a:pt x="49" y="1440"/>
                  </a:cubicBezTo>
                  <a:lnTo>
                    <a:pt x="80" y="1620"/>
                  </a:lnTo>
                  <a:cubicBezTo>
                    <a:pt x="176" y="2149"/>
                    <a:pt x="631" y="2525"/>
                    <a:pt x="1160" y="2525"/>
                  </a:cubicBezTo>
                  <a:cubicBezTo>
                    <a:pt x="1229" y="2525"/>
                    <a:pt x="1292" y="2520"/>
                    <a:pt x="1351" y="2504"/>
                  </a:cubicBezTo>
                  <a:lnTo>
                    <a:pt x="2166" y="2361"/>
                  </a:lnTo>
                  <a:cubicBezTo>
                    <a:pt x="2452" y="2308"/>
                    <a:pt x="2700" y="2149"/>
                    <a:pt x="2875" y="1911"/>
                  </a:cubicBezTo>
                  <a:cubicBezTo>
                    <a:pt x="3039" y="1673"/>
                    <a:pt x="3108" y="1382"/>
                    <a:pt x="3060" y="1090"/>
                  </a:cubicBezTo>
                  <a:lnTo>
                    <a:pt x="3029" y="910"/>
                  </a:lnTo>
                  <a:cubicBezTo>
                    <a:pt x="2933" y="386"/>
                    <a:pt x="2483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6670962" y="2342276"/>
              <a:ext cx="295974" cy="176027"/>
            </a:xfrm>
            <a:custGeom>
              <a:avLst/>
              <a:gdLst/>
              <a:ahLst/>
              <a:cxnLst/>
              <a:rect l="l" t="t" r="r" b="b"/>
              <a:pathLst>
                <a:path w="1594" h="948" extrusionOk="0">
                  <a:moveTo>
                    <a:pt x="1593" y="0"/>
                  </a:moveTo>
                  <a:lnTo>
                    <a:pt x="5" y="286"/>
                  </a:lnTo>
                  <a:cubicBezTo>
                    <a:pt x="0" y="286"/>
                    <a:pt x="858" y="291"/>
                    <a:pt x="995" y="948"/>
                  </a:cubicBezTo>
                  <a:cubicBezTo>
                    <a:pt x="884" y="392"/>
                    <a:pt x="1593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6647380" y="2317023"/>
              <a:ext cx="346108" cy="225790"/>
            </a:xfrm>
            <a:custGeom>
              <a:avLst/>
              <a:gdLst/>
              <a:ahLst/>
              <a:cxnLst/>
              <a:rect l="l" t="t" r="r" b="b"/>
              <a:pathLst>
                <a:path w="1864" h="1216" extrusionOk="0">
                  <a:moveTo>
                    <a:pt x="1244" y="353"/>
                  </a:moveTo>
                  <a:cubicBezTo>
                    <a:pt x="1170" y="443"/>
                    <a:pt x="1096" y="538"/>
                    <a:pt x="1053" y="655"/>
                  </a:cubicBezTo>
                  <a:cubicBezTo>
                    <a:pt x="963" y="565"/>
                    <a:pt x="868" y="496"/>
                    <a:pt x="768" y="443"/>
                  </a:cubicBezTo>
                  <a:lnTo>
                    <a:pt x="1244" y="353"/>
                  </a:lnTo>
                  <a:close/>
                  <a:moveTo>
                    <a:pt x="1725" y="0"/>
                  </a:moveTo>
                  <a:cubicBezTo>
                    <a:pt x="1716" y="0"/>
                    <a:pt x="1708" y="1"/>
                    <a:pt x="1699" y="4"/>
                  </a:cubicBezTo>
                  <a:lnTo>
                    <a:pt x="111" y="290"/>
                  </a:lnTo>
                  <a:cubicBezTo>
                    <a:pt x="48" y="300"/>
                    <a:pt x="0" y="358"/>
                    <a:pt x="5" y="427"/>
                  </a:cubicBezTo>
                  <a:cubicBezTo>
                    <a:pt x="11" y="491"/>
                    <a:pt x="64" y="544"/>
                    <a:pt x="138" y="544"/>
                  </a:cubicBezTo>
                  <a:cubicBezTo>
                    <a:pt x="169" y="544"/>
                    <a:pt x="895" y="560"/>
                    <a:pt x="1006" y="1099"/>
                  </a:cubicBezTo>
                  <a:cubicBezTo>
                    <a:pt x="1006" y="1174"/>
                    <a:pt x="1064" y="1216"/>
                    <a:pt x="1122" y="1216"/>
                  </a:cubicBezTo>
                  <a:lnTo>
                    <a:pt x="1149" y="1216"/>
                  </a:lnTo>
                  <a:cubicBezTo>
                    <a:pt x="1223" y="1200"/>
                    <a:pt x="1270" y="1131"/>
                    <a:pt x="1255" y="1057"/>
                  </a:cubicBezTo>
                  <a:cubicBezTo>
                    <a:pt x="1165" y="607"/>
                    <a:pt x="1779" y="247"/>
                    <a:pt x="1784" y="247"/>
                  </a:cubicBezTo>
                  <a:cubicBezTo>
                    <a:pt x="1837" y="216"/>
                    <a:pt x="1863" y="147"/>
                    <a:pt x="1847" y="88"/>
                  </a:cubicBezTo>
                  <a:cubicBezTo>
                    <a:pt x="1829" y="39"/>
                    <a:pt x="1776" y="0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6184463" y="2451274"/>
              <a:ext cx="265522" cy="214463"/>
            </a:xfrm>
            <a:custGeom>
              <a:avLst/>
              <a:gdLst/>
              <a:ahLst/>
              <a:cxnLst/>
              <a:rect l="l" t="t" r="r" b="b"/>
              <a:pathLst>
                <a:path w="1430" h="1155" extrusionOk="0">
                  <a:moveTo>
                    <a:pt x="1429" y="1"/>
                  </a:moveTo>
                  <a:lnTo>
                    <a:pt x="0" y="451"/>
                  </a:lnTo>
                  <a:cubicBezTo>
                    <a:pt x="0" y="451"/>
                    <a:pt x="831" y="493"/>
                    <a:pt x="969" y="1155"/>
                  </a:cubicBezTo>
                  <a:cubicBezTo>
                    <a:pt x="858" y="599"/>
                    <a:pt x="142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6159766" y="2427135"/>
              <a:ext cx="316770" cy="263112"/>
            </a:xfrm>
            <a:custGeom>
              <a:avLst/>
              <a:gdLst/>
              <a:ahLst/>
              <a:cxnLst/>
              <a:rect l="l" t="t" r="r" b="b"/>
              <a:pathLst>
                <a:path w="1706" h="1417" extrusionOk="0">
                  <a:moveTo>
                    <a:pt x="1208" y="385"/>
                  </a:moveTo>
                  <a:lnTo>
                    <a:pt x="1208" y="385"/>
                  </a:lnTo>
                  <a:cubicBezTo>
                    <a:pt x="1128" y="512"/>
                    <a:pt x="1059" y="655"/>
                    <a:pt x="1012" y="819"/>
                  </a:cubicBezTo>
                  <a:cubicBezTo>
                    <a:pt x="901" y="702"/>
                    <a:pt x="758" y="623"/>
                    <a:pt x="636" y="570"/>
                  </a:cubicBezTo>
                  <a:lnTo>
                    <a:pt x="1208" y="385"/>
                  </a:lnTo>
                  <a:close/>
                  <a:moveTo>
                    <a:pt x="1556" y="1"/>
                  </a:moveTo>
                  <a:cubicBezTo>
                    <a:pt x="1546" y="1"/>
                    <a:pt x="1536" y="2"/>
                    <a:pt x="1525" y="4"/>
                  </a:cubicBezTo>
                  <a:lnTo>
                    <a:pt x="96" y="454"/>
                  </a:lnTo>
                  <a:cubicBezTo>
                    <a:pt x="38" y="475"/>
                    <a:pt x="1" y="533"/>
                    <a:pt x="6" y="602"/>
                  </a:cubicBezTo>
                  <a:cubicBezTo>
                    <a:pt x="11" y="665"/>
                    <a:pt x="64" y="713"/>
                    <a:pt x="133" y="713"/>
                  </a:cubicBezTo>
                  <a:cubicBezTo>
                    <a:pt x="160" y="713"/>
                    <a:pt x="863" y="761"/>
                    <a:pt x="980" y="1311"/>
                  </a:cubicBezTo>
                  <a:cubicBezTo>
                    <a:pt x="991" y="1375"/>
                    <a:pt x="1043" y="1417"/>
                    <a:pt x="1102" y="1417"/>
                  </a:cubicBezTo>
                  <a:lnTo>
                    <a:pt x="1128" y="1417"/>
                  </a:lnTo>
                  <a:cubicBezTo>
                    <a:pt x="1202" y="1401"/>
                    <a:pt x="1250" y="1332"/>
                    <a:pt x="1234" y="1258"/>
                  </a:cubicBezTo>
                  <a:cubicBezTo>
                    <a:pt x="1139" y="776"/>
                    <a:pt x="1652" y="231"/>
                    <a:pt x="1657" y="226"/>
                  </a:cubicBezTo>
                  <a:cubicBezTo>
                    <a:pt x="1700" y="178"/>
                    <a:pt x="1705" y="115"/>
                    <a:pt x="1679" y="67"/>
                  </a:cubicBezTo>
                  <a:cubicBezTo>
                    <a:pt x="1652" y="23"/>
                    <a:pt x="1607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6499944" y="2358060"/>
              <a:ext cx="128119" cy="353539"/>
            </a:xfrm>
            <a:custGeom>
              <a:avLst/>
              <a:gdLst/>
              <a:ahLst/>
              <a:cxnLst/>
              <a:rect l="l" t="t" r="r" b="b"/>
              <a:pathLst>
                <a:path w="690" h="1904" extrusionOk="0">
                  <a:moveTo>
                    <a:pt x="348" y="0"/>
                  </a:moveTo>
                  <a:cubicBezTo>
                    <a:pt x="312" y="0"/>
                    <a:pt x="275" y="9"/>
                    <a:pt x="238" y="26"/>
                  </a:cubicBezTo>
                  <a:cubicBezTo>
                    <a:pt x="132" y="74"/>
                    <a:pt x="80" y="190"/>
                    <a:pt x="74" y="333"/>
                  </a:cubicBezTo>
                  <a:cubicBezTo>
                    <a:pt x="58" y="677"/>
                    <a:pt x="0" y="1053"/>
                    <a:pt x="164" y="1371"/>
                  </a:cubicBezTo>
                  <a:cubicBezTo>
                    <a:pt x="249" y="1545"/>
                    <a:pt x="381" y="1688"/>
                    <a:pt x="508" y="1821"/>
                  </a:cubicBezTo>
                  <a:cubicBezTo>
                    <a:pt x="531" y="1844"/>
                    <a:pt x="580" y="1903"/>
                    <a:pt x="621" y="1903"/>
                  </a:cubicBezTo>
                  <a:cubicBezTo>
                    <a:pt x="636" y="1903"/>
                    <a:pt x="650" y="1895"/>
                    <a:pt x="662" y="1874"/>
                  </a:cubicBezTo>
                  <a:cubicBezTo>
                    <a:pt x="688" y="1821"/>
                    <a:pt x="614" y="1731"/>
                    <a:pt x="593" y="1688"/>
                  </a:cubicBezTo>
                  <a:cubicBezTo>
                    <a:pt x="514" y="1524"/>
                    <a:pt x="450" y="1360"/>
                    <a:pt x="424" y="1180"/>
                  </a:cubicBezTo>
                  <a:lnTo>
                    <a:pt x="424" y="1185"/>
                  </a:lnTo>
                  <a:cubicBezTo>
                    <a:pt x="418" y="1170"/>
                    <a:pt x="424" y="1138"/>
                    <a:pt x="424" y="1127"/>
                  </a:cubicBezTo>
                  <a:cubicBezTo>
                    <a:pt x="424" y="1085"/>
                    <a:pt x="429" y="1048"/>
                    <a:pt x="445" y="1005"/>
                  </a:cubicBezTo>
                  <a:cubicBezTo>
                    <a:pt x="461" y="926"/>
                    <a:pt x="487" y="852"/>
                    <a:pt x="514" y="773"/>
                  </a:cubicBezTo>
                  <a:cubicBezTo>
                    <a:pt x="561" y="656"/>
                    <a:pt x="614" y="540"/>
                    <a:pt x="641" y="413"/>
                  </a:cubicBezTo>
                  <a:cubicBezTo>
                    <a:pt x="689" y="201"/>
                    <a:pt x="52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5995990" y="1455620"/>
              <a:ext cx="525660" cy="535880"/>
            </a:xfrm>
            <a:custGeom>
              <a:avLst/>
              <a:gdLst/>
              <a:ahLst/>
              <a:cxnLst/>
              <a:rect l="l" t="t" r="r" b="b"/>
              <a:pathLst>
                <a:path w="2831" h="2886" extrusionOk="0">
                  <a:moveTo>
                    <a:pt x="2831" y="1"/>
                  </a:moveTo>
                  <a:lnTo>
                    <a:pt x="2831" y="1"/>
                  </a:lnTo>
                  <a:cubicBezTo>
                    <a:pt x="2666" y="32"/>
                    <a:pt x="2513" y="144"/>
                    <a:pt x="2381" y="239"/>
                  </a:cubicBezTo>
                  <a:cubicBezTo>
                    <a:pt x="2296" y="297"/>
                    <a:pt x="2222" y="350"/>
                    <a:pt x="2169" y="398"/>
                  </a:cubicBezTo>
                  <a:cubicBezTo>
                    <a:pt x="2052" y="493"/>
                    <a:pt x="1925" y="625"/>
                    <a:pt x="1714" y="673"/>
                  </a:cubicBezTo>
                  <a:cubicBezTo>
                    <a:pt x="1670" y="686"/>
                    <a:pt x="1609" y="695"/>
                    <a:pt x="1529" y="695"/>
                  </a:cubicBezTo>
                  <a:cubicBezTo>
                    <a:pt x="1512" y="695"/>
                    <a:pt x="1494" y="695"/>
                    <a:pt x="1476" y="694"/>
                  </a:cubicBezTo>
                  <a:cubicBezTo>
                    <a:pt x="1417" y="684"/>
                    <a:pt x="1216" y="668"/>
                    <a:pt x="830" y="350"/>
                  </a:cubicBezTo>
                  <a:cubicBezTo>
                    <a:pt x="576" y="144"/>
                    <a:pt x="544" y="85"/>
                    <a:pt x="406" y="38"/>
                  </a:cubicBezTo>
                  <a:cubicBezTo>
                    <a:pt x="351" y="21"/>
                    <a:pt x="299" y="13"/>
                    <a:pt x="253" y="13"/>
                  </a:cubicBezTo>
                  <a:cubicBezTo>
                    <a:pt x="88" y="13"/>
                    <a:pt x="0" y="111"/>
                    <a:pt x="121" y="202"/>
                  </a:cubicBezTo>
                  <a:cubicBezTo>
                    <a:pt x="195" y="265"/>
                    <a:pt x="290" y="308"/>
                    <a:pt x="364" y="403"/>
                  </a:cubicBezTo>
                  <a:cubicBezTo>
                    <a:pt x="491" y="546"/>
                    <a:pt x="459" y="625"/>
                    <a:pt x="602" y="885"/>
                  </a:cubicBezTo>
                  <a:cubicBezTo>
                    <a:pt x="676" y="1001"/>
                    <a:pt x="766" y="1170"/>
                    <a:pt x="946" y="1313"/>
                  </a:cubicBezTo>
                  <a:cubicBezTo>
                    <a:pt x="1131" y="1462"/>
                    <a:pt x="1200" y="1419"/>
                    <a:pt x="1264" y="1525"/>
                  </a:cubicBezTo>
                  <a:cubicBezTo>
                    <a:pt x="1370" y="1700"/>
                    <a:pt x="1269" y="1869"/>
                    <a:pt x="1243" y="2181"/>
                  </a:cubicBezTo>
                  <a:cubicBezTo>
                    <a:pt x="1232" y="2346"/>
                    <a:pt x="1269" y="2658"/>
                    <a:pt x="1349" y="2885"/>
                  </a:cubicBezTo>
                  <a:cubicBezTo>
                    <a:pt x="1587" y="2811"/>
                    <a:pt x="1772" y="2795"/>
                    <a:pt x="1772" y="2795"/>
                  </a:cubicBezTo>
                  <a:lnTo>
                    <a:pt x="2423" y="1832"/>
                  </a:lnTo>
                  <a:lnTo>
                    <a:pt x="2375" y="959"/>
                  </a:lnTo>
                  <a:cubicBezTo>
                    <a:pt x="2375" y="620"/>
                    <a:pt x="2455" y="144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5989863" y="1440023"/>
              <a:ext cx="548499" cy="564289"/>
            </a:xfrm>
            <a:custGeom>
              <a:avLst/>
              <a:gdLst/>
              <a:ahLst/>
              <a:cxnLst/>
              <a:rect l="l" t="t" r="r" b="b"/>
              <a:pathLst>
                <a:path w="2954" h="3039" extrusionOk="0">
                  <a:moveTo>
                    <a:pt x="270" y="175"/>
                  </a:moveTo>
                  <a:cubicBezTo>
                    <a:pt x="312" y="175"/>
                    <a:pt x="360" y="180"/>
                    <a:pt x="397" y="196"/>
                  </a:cubicBezTo>
                  <a:cubicBezTo>
                    <a:pt x="476" y="222"/>
                    <a:pt x="508" y="254"/>
                    <a:pt x="609" y="333"/>
                  </a:cubicBezTo>
                  <a:cubicBezTo>
                    <a:pt x="656" y="371"/>
                    <a:pt x="715" y="423"/>
                    <a:pt x="794" y="487"/>
                  </a:cubicBezTo>
                  <a:cubicBezTo>
                    <a:pt x="1075" y="709"/>
                    <a:pt x="1313" y="831"/>
                    <a:pt x="1487" y="847"/>
                  </a:cubicBezTo>
                  <a:lnTo>
                    <a:pt x="1556" y="847"/>
                  </a:lnTo>
                  <a:cubicBezTo>
                    <a:pt x="1620" y="847"/>
                    <a:pt x="1689" y="842"/>
                    <a:pt x="1747" y="831"/>
                  </a:cubicBezTo>
                  <a:cubicBezTo>
                    <a:pt x="1953" y="783"/>
                    <a:pt x="2085" y="672"/>
                    <a:pt x="2197" y="572"/>
                  </a:cubicBezTo>
                  <a:cubicBezTo>
                    <a:pt x="2213" y="556"/>
                    <a:pt x="2223" y="545"/>
                    <a:pt x="2244" y="529"/>
                  </a:cubicBezTo>
                  <a:cubicBezTo>
                    <a:pt x="2303" y="476"/>
                    <a:pt x="2361" y="434"/>
                    <a:pt x="2430" y="386"/>
                  </a:cubicBezTo>
                  <a:lnTo>
                    <a:pt x="2430" y="386"/>
                  </a:lnTo>
                  <a:cubicBezTo>
                    <a:pt x="2334" y="598"/>
                    <a:pt x="2308" y="847"/>
                    <a:pt x="2308" y="1022"/>
                  </a:cubicBezTo>
                  <a:lnTo>
                    <a:pt x="2355" y="1874"/>
                  </a:lnTo>
                  <a:lnTo>
                    <a:pt x="1752" y="2800"/>
                  </a:lnTo>
                  <a:cubicBezTo>
                    <a:pt x="1694" y="2805"/>
                    <a:pt x="1577" y="2821"/>
                    <a:pt x="1424" y="2869"/>
                  </a:cubicBezTo>
                  <a:cubicBezTo>
                    <a:pt x="1366" y="2662"/>
                    <a:pt x="1339" y="2408"/>
                    <a:pt x="1350" y="2271"/>
                  </a:cubicBezTo>
                  <a:cubicBezTo>
                    <a:pt x="1355" y="2175"/>
                    <a:pt x="1376" y="2085"/>
                    <a:pt x="1392" y="2006"/>
                  </a:cubicBezTo>
                  <a:cubicBezTo>
                    <a:pt x="1424" y="1847"/>
                    <a:pt x="1450" y="1710"/>
                    <a:pt x="1355" y="1561"/>
                  </a:cubicBezTo>
                  <a:cubicBezTo>
                    <a:pt x="1313" y="1493"/>
                    <a:pt x="1260" y="1466"/>
                    <a:pt x="1207" y="1440"/>
                  </a:cubicBezTo>
                  <a:cubicBezTo>
                    <a:pt x="1159" y="1419"/>
                    <a:pt x="1106" y="1392"/>
                    <a:pt x="1027" y="1323"/>
                  </a:cubicBezTo>
                  <a:cubicBezTo>
                    <a:pt x="863" y="1191"/>
                    <a:pt x="773" y="1043"/>
                    <a:pt x="704" y="916"/>
                  </a:cubicBezTo>
                  <a:cubicBezTo>
                    <a:pt x="635" y="805"/>
                    <a:pt x="609" y="725"/>
                    <a:pt x="582" y="656"/>
                  </a:cubicBezTo>
                  <a:cubicBezTo>
                    <a:pt x="556" y="577"/>
                    <a:pt x="529" y="503"/>
                    <a:pt x="455" y="418"/>
                  </a:cubicBezTo>
                  <a:cubicBezTo>
                    <a:pt x="397" y="344"/>
                    <a:pt x="323" y="302"/>
                    <a:pt x="259" y="254"/>
                  </a:cubicBezTo>
                  <a:cubicBezTo>
                    <a:pt x="238" y="238"/>
                    <a:pt x="212" y="222"/>
                    <a:pt x="191" y="206"/>
                  </a:cubicBezTo>
                  <a:cubicBezTo>
                    <a:pt x="185" y="201"/>
                    <a:pt x="180" y="196"/>
                    <a:pt x="175" y="196"/>
                  </a:cubicBezTo>
                  <a:cubicBezTo>
                    <a:pt x="185" y="185"/>
                    <a:pt x="217" y="175"/>
                    <a:pt x="270" y="175"/>
                  </a:cubicBezTo>
                  <a:close/>
                  <a:moveTo>
                    <a:pt x="2870" y="1"/>
                  </a:moveTo>
                  <a:cubicBezTo>
                    <a:pt x="2863" y="1"/>
                    <a:pt x="2855" y="2"/>
                    <a:pt x="2848" y="5"/>
                  </a:cubicBezTo>
                  <a:cubicBezTo>
                    <a:pt x="2694" y="37"/>
                    <a:pt x="2546" y="138"/>
                    <a:pt x="2424" y="222"/>
                  </a:cubicBezTo>
                  <a:lnTo>
                    <a:pt x="2371" y="254"/>
                  </a:lnTo>
                  <a:cubicBezTo>
                    <a:pt x="2297" y="307"/>
                    <a:pt x="2218" y="360"/>
                    <a:pt x="2149" y="418"/>
                  </a:cubicBezTo>
                  <a:cubicBezTo>
                    <a:pt x="2138" y="434"/>
                    <a:pt x="2117" y="445"/>
                    <a:pt x="2107" y="461"/>
                  </a:cubicBezTo>
                  <a:cubicBezTo>
                    <a:pt x="2001" y="550"/>
                    <a:pt x="1895" y="646"/>
                    <a:pt x="1726" y="683"/>
                  </a:cubicBezTo>
                  <a:cubicBezTo>
                    <a:pt x="1678" y="695"/>
                    <a:pt x="1624" y="701"/>
                    <a:pt x="1569" y="701"/>
                  </a:cubicBezTo>
                  <a:cubicBezTo>
                    <a:pt x="1551" y="701"/>
                    <a:pt x="1532" y="700"/>
                    <a:pt x="1514" y="699"/>
                  </a:cubicBezTo>
                  <a:cubicBezTo>
                    <a:pt x="1371" y="683"/>
                    <a:pt x="1159" y="566"/>
                    <a:pt x="905" y="365"/>
                  </a:cubicBezTo>
                  <a:cubicBezTo>
                    <a:pt x="826" y="307"/>
                    <a:pt x="773" y="254"/>
                    <a:pt x="725" y="217"/>
                  </a:cubicBezTo>
                  <a:cubicBezTo>
                    <a:pt x="630" y="127"/>
                    <a:pt x="566" y="74"/>
                    <a:pt x="461" y="42"/>
                  </a:cubicBezTo>
                  <a:cubicBezTo>
                    <a:pt x="402" y="21"/>
                    <a:pt x="344" y="16"/>
                    <a:pt x="286" y="16"/>
                  </a:cubicBezTo>
                  <a:cubicBezTo>
                    <a:pt x="154" y="16"/>
                    <a:pt x="53" y="69"/>
                    <a:pt x="26" y="148"/>
                  </a:cubicBezTo>
                  <a:cubicBezTo>
                    <a:pt x="11" y="180"/>
                    <a:pt x="0" y="259"/>
                    <a:pt x="106" y="339"/>
                  </a:cubicBezTo>
                  <a:cubicBezTo>
                    <a:pt x="127" y="360"/>
                    <a:pt x="154" y="376"/>
                    <a:pt x="180" y="392"/>
                  </a:cubicBezTo>
                  <a:cubicBezTo>
                    <a:pt x="238" y="434"/>
                    <a:pt x="291" y="471"/>
                    <a:pt x="339" y="524"/>
                  </a:cubicBezTo>
                  <a:cubicBezTo>
                    <a:pt x="397" y="593"/>
                    <a:pt x="408" y="646"/>
                    <a:pt x="434" y="720"/>
                  </a:cubicBezTo>
                  <a:cubicBezTo>
                    <a:pt x="461" y="783"/>
                    <a:pt x="487" y="879"/>
                    <a:pt x="561" y="1000"/>
                  </a:cubicBezTo>
                  <a:cubicBezTo>
                    <a:pt x="635" y="1127"/>
                    <a:pt x="736" y="1307"/>
                    <a:pt x="926" y="1461"/>
                  </a:cubicBezTo>
                  <a:cubicBezTo>
                    <a:pt x="1027" y="1540"/>
                    <a:pt x="1090" y="1567"/>
                    <a:pt x="1138" y="1593"/>
                  </a:cubicBezTo>
                  <a:cubicBezTo>
                    <a:pt x="1186" y="1609"/>
                    <a:pt x="1207" y="1620"/>
                    <a:pt x="1223" y="1651"/>
                  </a:cubicBezTo>
                  <a:cubicBezTo>
                    <a:pt x="1276" y="1736"/>
                    <a:pt x="1265" y="1816"/>
                    <a:pt x="1228" y="1980"/>
                  </a:cubicBezTo>
                  <a:cubicBezTo>
                    <a:pt x="1217" y="2059"/>
                    <a:pt x="1196" y="2154"/>
                    <a:pt x="1191" y="2260"/>
                  </a:cubicBezTo>
                  <a:cubicBezTo>
                    <a:pt x="1175" y="2440"/>
                    <a:pt x="1212" y="2758"/>
                    <a:pt x="1297" y="2996"/>
                  </a:cubicBezTo>
                  <a:cubicBezTo>
                    <a:pt x="1313" y="3017"/>
                    <a:pt x="1344" y="3038"/>
                    <a:pt x="1376" y="3038"/>
                  </a:cubicBezTo>
                  <a:cubicBezTo>
                    <a:pt x="1382" y="3038"/>
                    <a:pt x="1392" y="3038"/>
                    <a:pt x="1403" y="3033"/>
                  </a:cubicBezTo>
                  <a:cubicBezTo>
                    <a:pt x="1630" y="2959"/>
                    <a:pt x="1805" y="2954"/>
                    <a:pt x="1805" y="2954"/>
                  </a:cubicBezTo>
                  <a:cubicBezTo>
                    <a:pt x="1831" y="2954"/>
                    <a:pt x="1853" y="2943"/>
                    <a:pt x="1868" y="2922"/>
                  </a:cubicBezTo>
                  <a:lnTo>
                    <a:pt x="2514" y="1953"/>
                  </a:lnTo>
                  <a:cubicBezTo>
                    <a:pt x="2520" y="1943"/>
                    <a:pt x="2530" y="1921"/>
                    <a:pt x="2530" y="1911"/>
                  </a:cubicBezTo>
                  <a:lnTo>
                    <a:pt x="2482" y="1037"/>
                  </a:lnTo>
                  <a:cubicBezTo>
                    <a:pt x="2482" y="773"/>
                    <a:pt x="2535" y="296"/>
                    <a:pt x="2890" y="154"/>
                  </a:cubicBezTo>
                  <a:cubicBezTo>
                    <a:pt x="2932" y="143"/>
                    <a:pt x="2954" y="95"/>
                    <a:pt x="2938" y="58"/>
                  </a:cubicBezTo>
                  <a:cubicBezTo>
                    <a:pt x="2929" y="24"/>
                    <a:pt x="2900" y="1"/>
                    <a:pt x="2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7438591" y="1812511"/>
              <a:ext cx="1493053" cy="24696"/>
            </a:xfrm>
            <a:custGeom>
              <a:avLst/>
              <a:gdLst/>
              <a:ahLst/>
              <a:cxnLst/>
              <a:rect l="l" t="t" r="r" b="b"/>
              <a:pathLst>
                <a:path w="8041" h="133" extrusionOk="0">
                  <a:moveTo>
                    <a:pt x="53" y="0"/>
                  </a:moveTo>
                  <a:cubicBezTo>
                    <a:pt x="27" y="0"/>
                    <a:pt x="0" y="27"/>
                    <a:pt x="0" y="53"/>
                  </a:cubicBezTo>
                  <a:cubicBezTo>
                    <a:pt x="0" y="85"/>
                    <a:pt x="27" y="106"/>
                    <a:pt x="53" y="106"/>
                  </a:cubicBezTo>
                  <a:lnTo>
                    <a:pt x="7987" y="132"/>
                  </a:lnTo>
                  <a:cubicBezTo>
                    <a:pt x="8014" y="132"/>
                    <a:pt x="8040" y="106"/>
                    <a:pt x="8040" y="79"/>
                  </a:cubicBezTo>
                  <a:cubicBezTo>
                    <a:pt x="8040" y="53"/>
                    <a:pt x="8014" y="27"/>
                    <a:pt x="7987" y="2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6113530" y="1448750"/>
              <a:ext cx="1334854" cy="1086243"/>
            </a:xfrm>
            <a:custGeom>
              <a:avLst/>
              <a:gdLst/>
              <a:ahLst/>
              <a:cxnLst/>
              <a:rect l="l" t="t" r="r" b="b"/>
              <a:pathLst>
                <a:path w="7189" h="5850" extrusionOk="0">
                  <a:moveTo>
                    <a:pt x="2452" y="1"/>
                  </a:moveTo>
                  <a:cubicBezTo>
                    <a:pt x="2367" y="1"/>
                    <a:pt x="2277" y="11"/>
                    <a:pt x="2192" y="27"/>
                  </a:cubicBezTo>
                  <a:cubicBezTo>
                    <a:pt x="1822" y="175"/>
                    <a:pt x="1737" y="652"/>
                    <a:pt x="1737" y="985"/>
                  </a:cubicBezTo>
                  <a:lnTo>
                    <a:pt x="1689" y="2737"/>
                  </a:lnTo>
                  <a:lnTo>
                    <a:pt x="1112" y="2827"/>
                  </a:lnTo>
                  <a:cubicBezTo>
                    <a:pt x="1112" y="2827"/>
                    <a:pt x="927" y="2843"/>
                    <a:pt x="689" y="2912"/>
                  </a:cubicBezTo>
                  <a:cubicBezTo>
                    <a:pt x="599" y="2949"/>
                    <a:pt x="409" y="3023"/>
                    <a:pt x="234" y="3219"/>
                  </a:cubicBezTo>
                  <a:cubicBezTo>
                    <a:pt x="96" y="3367"/>
                    <a:pt x="38" y="3526"/>
                    <a:pt x="1" y="3621"/>
                  </a:cubicBezTo>
                  <a:cubicBezTo>
                    <a:pt x="890" y="3626"/>
                    <a:pt x="1631" y="4738"/>
                    <a:pt x="869" y="5850"/>
                  </a:cubicBezTo>
                  <a:lnTo>
                    <a:pt x="1467" y="5791"/>
                  </a:lnTo>
                  <a:cubicBezTo>
                    <a:pt x="1737" y="5712"/>
                    <a:pt x="1742" y="5373"/>
                    <a:pt x="2108" y="5299"/>
                  </a:cubicBezTo>
                  <a:lnTo>
                    <a:pt x="6263" y="4547"/>
                  </a:lnTo>
                  <a:cubicBezTo>
                    <a:pt x="6406" y="4521"/>
                    <a:pt x="6522" y="4420"/>
                    <a:pt x="6564" y="4283"/>
                  </a:cubicBezTo>
                  <a:cubicBezTo>
                    <a:pt x="6612" y="4145"/>
                    <a:pt x="6601" y="3563"/>
                    <a:pt x="6734" y="3288"/>
                  </a:cubicBezTo>
                  <a:cubicBezTo>
                    <a:pt x="6840" y="3065"/>
                    <a:pt x="6956" y="3018"/>
                    <a:pt x="7030" y="2960"/>
                  </a:cubicBezTo>
                  <a:cubicBezTo>
                    <a:pt x="7120" y="2885"/>
                    <a:pt x="7184" y="2774"/>
                    <a:pt x="7184" y="2653"/>
                  </a:cubicBezTo>
                  <a:lnTo>
                    <a:pt x="7189" y="334"/>
                  </a:lnTo>
                  <a:cubicBezTo>
                    <a:pt x="7189" y="334"/>
                    <a:pt x="7131" y="17"/>
                    <a:pt x="6760" y="17"/>
                  </a:cubicBezTo>
                  <a:cubicBezTo>
                    <a:pt x="6183" y="17"/>
                    <a:pt x="4421" y="6"/>
                    <a:pt x="2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6101832" y="1437052"/>
              <a:ext cx="1361406" cy="1114652"/>
            </a:xfrm>
            <a:custGeom>
              <a:avLst/>
              <a:gdLst/>
              <a:ahLst/>
              <a:cxnLst/>
              <a:rect l="l" t="t" r="r" b="b"/>
              <a:pathLst>
                <a:path w="7332" h="6003" extrusionOk="0">
                  <a:moveTo>
                    <a:pt x="2515" y="148"/>
                  </a:moveTo>
                  <a:cubicBezTo>
                    <a:pt x="3976" y="159"/>
                    <a:pt x="5320" y="159"/>
                    <a:pt x="6151" y="164"/>
                  </a:cubicBezTo>
                  <a:lnTo>
                    <a:pt x="6818" y="164"/>
                  </a:lnTo>
                  <a:cubicBezTo>
                    <a:pt x="7098" y="164"/>
                    <a:pt x="7162" y="371"/>
                    <a:pt x="7173" y="408"/>
                  </a:cubicBezTo>
                  <a:lnTo>
                    <a:pt x="7162" y="2726"/>
                  </a:lnTo>
                  <a:cubicBezTo>
                    <a:pt x="7162" y="2816"/>
                    <a:pt x="7120" y="2901"/>
                    <a:pt x="7046" y="2970"/>
                  </a:cubicBezTo>
                  <a:cubicBezTo>
                    <a:pt x="7030" y="2985"/>
                    <a:pt x="7019" y="2991"/>
                    <a:pt x="7003" y="3001"/>
                  </a:cubicBezTo>
                  <a:cubicBezTo>
                    <a:pt x="6924" y="3054"/>
                    <a:pt x="6829" y="3128"/>
                    <a:pt x="6728" y="3330"/>
                  </a:cubicBezTo>
                  <a:cubicBezTo>
                    <a:pt x="6633" y="3520"/>
                    <a:pt x="6606" y="3822"/>
                    <a:pt x="6590" y="4071"/>
                  </a:cubicBezTo>
                  <a:cubicBezTo>
                    <a:pt x="6585" y="4182"/>
                    <a:pt x="6569" y="4288"/>
                    <a:pt x="6559" y="4325"/>
                  </a:cubicBezTo>
                  <a:cubicBezTo>
                    <a:pt x="6522" y="4441"/>
                    <a:pt x="6432" y="4520"/>
                    <a:pt x="6320" y="4536"/>
                  </a:cubicBezTo>
                  <a:lnTo>
                    <a:pt x="2165" y="5293"/>
                  </a:lnTo>
                  <a:cubicBezTo>
                    <a:pt x="1932" y="5341"/>
                    <a:pt x="1827" y="5479"/>
                    <a:pt x="1731" y="5595"/>
                  </a:cubicBezTo>
                  <a:cubicBezTo>
                    <a:pt x="1673" y="5674"/>
                    <a:pt x="1620" y="5748"/>
                    <a:pt x="1520" y="5780"/>
                  </a:cubicBezTo>
                  <a:lnTo>
                    <a:pt x="1096" y="5823"/>
                  </a:lnTo>
                  <a:cubicBezTo>
                    <a:pt x="1387" y="5320"/>
                    <a:pt x="1424" y="4775"/>
                    <a:pt x="1175" y="4314"/>
                  </a:cubicBezTo>
                  <a:cubicBezTo>
                    <a:pt x="974" y="3917"/>
                    <a:pt x="604" y="3658"/>
                    <a:pt x="191" y="3615"/>
                  </a:cubicBezTo>
                  <a:cubicBezTo>
                    <a:pt x="239" y="3520"/>
                    <a:pt x="297" y="3419"/>
                    <a:pt x="371" y="3340"/>
                  </a:cubicBezTo>
                  <a:cubicBezTo>
                    <a:pt x="514" y="3176"/>
                    <a:pt x="683" y="3097"/>
                    <a:pt x="794" y="3054"/>
                  </a:cubicBezTo>
                  <a:cubicBezTo>
                    <a:pt x="1017" y="2991"/>
                    <a:pt x="1197" y="2975"/>
                    <a:pt x="1197" y="2975"/>
                  </a:cubicBezTo>
                  <a:lnTo>
                    <a:pt x="1202" y="2975"/>
                  </a:lnTo>
                  <a:lnTo>
                    <a:pt x="1758" y="2874"/>
                  </a:lnTo>
                  <a:cubicBezTo>
                    <a:pt x="1800" y="2869"/>
                    <a:pt x="1827" y="2837"/>
                    <a:pt x="1827" y="2805"/>
                  </a:cubicBezTo>
                  <a:lnTo>
                    <a:pt x="1874" y="1059"/>
                  </a:lnTo>
                  <a:cubicBezTo>
                    <a:pt x="1874" y="784"/>
                    <a:pt x="1927" y="318"/>
                    <a:pt x="2276" y="175"/>
                  </a:cubicBezTo>
                  <a:cubicBezTo>
                    <a:pt x="2356" y="164"/>
                    <a:pt x="2435" y="148"/>
                    <a:pt x="2515" y="148"/>
                  </a:cubicBezTo>
                  <a:close/>
                  <a:moveTo>
                    <a:pt x="2515" y="0"/>
                  </a:moveTo>
                  <a:cubicBezTo>
                    <a:pt x="2419" y="0"/>
                    <a:pt x="2329" y="5"/>
                    <a:pt x="2234" y="27"/>
                  </a:cubicBezTo>
                  <a:cubicBezTo>
                    <a:pt x="2229" y="27"/>
                    <a:pt x="2229" y="27"/>
                    <a:pt x="2224" y="32"/>
                  </a:cubicBezTo>
                  <a:cubicBezTo>
                    <a:pt x="1784" y="201"/>
                    <a:pt x="1710" y="752"/>
                    <a:pt x="1710" y="1064"/>
                  </a:cubicBezTo>
                  <a:lnTo>
                    <a:pt x="1668" y="2742"/>
                  </a:lnTo>
                  <a:lnTo>
                    <a:pt x="1181" y="2832"/>
                  </a:lnTo>
                  <a:cubicBezTo>
                    <a:pt x="1149" y="2832"/>
                    <a:pt x="969" y="2848"/>
                    <a:pt x="747" y="2917"/>
                  </a:cubicBezTo>
                  <a:cubicBezTo>
                    <a:pt x="614" y="2964"/>
                    <a:pt x="424" y="3060"/>
                    <a:pt x="249" y="3245"/>
                  </a:cubicBezTo>
                  <a:cubicBezTo>
                    <a:pt x="138" y="3372"/>
                    <a:pt x="53" y="3520"/>
                    <a:pt x="6" y="3679"/>
                  </a:cubicBezTo>
                  <a:cubicBezTo>
                    <a:pt x="0" y="3705"/>
                    <a:pt x="0" y="3732"/>
                    <a:pt x="16" y="3748"/>
                  </a:cubicBezTo>
                  <a:cubicBezTo>
                    <a:pt x="37" y="3769"/>
                    <a:pt x="59" y="3785"/>
                    <a:pt x="85" y="3785"/>
                  </a:cubicBezTo>
                  <a:cubicBezTo>
                    <a:pt x="477" y="3785"/>
                    <a:pt x="847" y="4023"/>
                    <a:pt x="1043" y="4399"/>
                  </a:cubicBezTo>
                  <a:cubicBezTo>
                    <a:pt x="1281" y="4849"/>
                    <a:pt x="1223" y="5389"/>
                    <a:pt x="884" y="5886"/>
                  </a:cubicBezTo>
                  <a:cubicBezTo>
                    <a:pt x="863" y="5913"/>
                    <a:pt x="863" y="5944"/>
                    <a:pt x="884" y="5971"/>
                  </a:cubicBezTo>
                  <a:cubicBezTo>
                    <a:pt x="895" y="5981"/>
                    <a:pt x="921" y="5992"/>
                    <a:pt x="948" y="6003"/>
                  </a:cubicBezTo>
                  <a:lnTo>
                    <a:pt x="953" y="6003"/>
                  </a:lnTo>
                  <a:lnTo>
                    <a:pt x="1546" y="5939"/>
                  </a:lnTo>
                  <a:lnTo>
                    <a:pt x="1562" y="5939"/>
                  </a:lnTo>
                  <a:cubicBezTo>
                    <a:pt x="1705" y="5897"/>
                    <a:pt x="1784" y="5796"/>
                    <a:pt x="1864" y="5696"/>
                  </a:cubicBezTo>
                  <a:cubicBezTo>
                    <a:pt x="1948" y="5590"/>
                    <a:pt x="2022" y="5484"/>
                    <a:pt x="2197" y="5452"/>
                  </a:cubicBezTo>
                  <a:lnTo>
                    <a:pt x="6352" y="4695"/>
                  </a:lnTo>
                  <a:cubicBezTo>
                    <a:pt x="6522" y="4663"/>
                    <a:pt x="6659" y="4542"/>
                    <a:pt x="6712" y="4378"/>
                  </a:cubicBezTo>
                  <a:cubicBezTo>
                    <a:pt x="6733" y="4319"/>
                    <a:pt x="6739" y="4219"/>
                    <a:pt x="6754" y="4081"/>
                  </a:cubicBezTo>
                  <a:cubicBezTo>
                    <a:pt x="6776" y="3864"/>
                    <a:pt x="6791" y="3557"/>
                    <a:pt x="6871" y="3393"/>
                  </a:cubicBezTo>
                  <a:cubicBezTo>
                    <a:pt x="6950" y="3234"/>
                    <a:pt x="7030" y="3176"/>
                    <a:pt x="7098" y="3128"/>
                  </a:cubicBezTo>
                  <a:cubicBezTo>
                    <a:pt x="7120" y="3112"/>
                    <a:pt x="7130" y="3102"/>
                    <a:pt x="7146" y="3097"/>
                  </a:cubicBezTo>
                  <a:cubicBezTo>
                    <a:pt x="7257" y="3001"/>
                    <a:pt x="7321" y="2869"/>
                    <a:pt x="7321" y="2731"/>
                  </a:cubicBezTo>
                  <a:lnTo>
                    <a:pt x="7331" y="408"/>
                  </a:lnTo>
                  <a:lnTo>
                    <a:pt x="7331" y="397"/>
                  </a:lnTo>
                  <a:cubicBezTo>
                    <a:pt x="7305" y="265"/>
                    <a:pt x="7173" y="11"/>
                    <a:pt x="6818" y="11"/>
                  </a:cubicBezTo>
                  <a:lnTo>
                    <a:pt x="6151" y="11"/>
                  </a:lnTo>
                  <a:cubicBezTo>
                    <a:pt x="5320" y="11"/>
                    <a:pt x="3970" y="5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6117615" y="1801555"/>
              <a:ext cx="1331883" cy="735488"/>
            </a:xfrm>
            <a:custGeom>
              <a:avLst/>
              <a:gdLst/>
              <a:ahLst/>
              <a:cxnLst/>
              <a:rect l="l" t="t" r="r" b="b"/>
              <a:pathLst>
                <a:path w="7173" h="3961" extrusionOk="0">
                  <a:moveTo>
                    <a:pt x="1689" y="1"/>
                  </a:moveTo>
                  <a:lnTo>
                    <a:pt x="1667" y="837"/>
                  </a:lnTo>
                  <a:lnTo>
                    <a:pt x="1112" y="932"/>
                  </a:lnTo>
                  <a:cubicBezTo>
                    <a:pt x="1112" y="932"/>
                    <a:pt x="926" y="948"/>
                    <a:pt x="688" y="1022"/>
                  </a:cubicBezTo>
                  <a:cubicBezTo>
                    <a:pt x="598" y="1054"/>
                    <a:pt x="402" y="1134"/>
                    <a:pt x="233" y="1324"/>
                  </a:cubicBezTo>
                  <a:cubicBezTo>
                    <a:pt x="95" y="1478"/>
                    <a:pt x="32" y="1636"/>
                    <a:pt x="0" y="1726"/>
                  </a:cubicBezTo>
                  <a:cubicBezTo>
                    <a:pt x="879" y="1726"/>
                    <a:pt x="1620" y="2849"/>
                    <a:pt x="863" y="3960"/>
                  </a:cubicBezTo>
                  <a:lnTo>
                    <a:pt x="1456" y="3897"/>
                  </a:lnTo>
                  <a:cubicBezTo>
                    <a:pt x="1726" y="3817"/>
                    <a:pt x="1736" y="3484"/>
                    <a:pt x="2096" y="3410"/>
                  </a:cubicBezTo>
                  <a:lnTo>
                    <a:pt x="6251" y="2653"/>
                  </a:lnTo>
                  <a:cubicBezTo>
                    <a:pt x="6399" y="2626"/>
                    <a:pt x="6511" y="2531"/>
                    <a:pt x="6558" y="2388"/>
                  </a:cubicBezTo>
                  <a:cubicBezTo>
                    <a:pt x="6606" y="2250"/>
                    <a:pt x="6590" y="1668"/>
                    <a:pt x="6722" y="1398"/>
                  </a:cubicBezTo>
                  <a:cubicBezTo>
                    <a:pt x="6828" y="1171"/>
                    <a:pt x="6950" y="1128"/>
                    <a:pt x="7019" y="1065"/>
                  </a:cubicBezTo>
                  <a:cubicBezTo>
                    <a:pt x="7114" y="996"/>
                    <a:pt x="7172" y="880"/>
                    <a:pt x="7172" y="763"/>
                  </a:cubicBezTo>
                  <a:lnTo>
                    <a:pt x="7172" y="22"/>
                  </a:lnTo>
                  <a:lnTo>
                    <a:pt x="5950" y="17"/>
                  </a:lnTo>
                  <a:lnTo>
                    <a:pt x="5944" y="1689"/>
                  </a:lnTo>
                  <a:cubicBezTo>
                    <a:pt x="5944" y="1779"/>
                    <a:pt x="5865" y="1859"/>
                    <a:pt x="5770" y="1859"/>
                  </a:cubicBezTo>
                  <a:lnTo>
                    <a:pt x="2493" y="1848"/>
                  </a:lnTo>
                  <a:cubicBezTo>
                    <a:pt x="2403" y="1848"/>
                    <a:pt x="2324" y="1769"/>
                    <a:pt x="2324" y="1674"/>
                  </a:cubicBezTo>
                  <a:lnTo>
                    <a:pt x="2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7221338" y="1603056"/>
              <a:ext cx="227087" cy="70931"/>
            </a:xfrm>
            <a:custGeom>
              <a:avLst/>
              <a:gdLst/>
              <a:ahLst/>
              <a:cxnLst/>
              <a:rect l="l" t="t" r="r" b="b"/>
              <a:pathLst>
                <a:path w="1223" h="382" extrusionOk="0">
                  <a:moveTo>
                    <a:pt x="0" y="1"/>
                  </a:moveTo>
                  <a:lnTo>
                    <a:pt x="0" y="376"/>
                  </a:lnTo>
                  <a:lnTo>
                    <a:pt x="1223" y="382"/>
                  </a:lnTo>
                  <a:lnTo>
                    <a:pt x="1223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7220224" y="1700356"/>
              <a:ext cx="228201" cy="27667"/>
            </a:xfrm>
            <a:custGeom>
              <a:avLst/>
              <a:gdLst/>
              <a:ahLst/>
              <a:cxnLst/>
              <a:rect l="l" t="t" r="r" b="b"/>
              <a:pathLst>
                <a:path w="1229" h="149" extrusionOk="0">
                  <a:moveTo>
                    <a:pt x="1" y="1"/>
                  </a:moveTo>
                  <a:lnTo>
                    <a:pt x="1" y="144"/>
                  </a:lnTo>
                  <a:lnTo>
                    <a:pt x="1224" y="149"/>
                  </a:lnTo>
                  <a:lnTo>
                    <a:pt x="1229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6589260" y="1488116"/>
              <a:ext cx="813093" cy="42336"/>
            </a:xfrm>
            <a:custGeom>
              <a:avLst/>
              <a:gdLst/>
              <a:ahLst/>
              <a:cxnLst/>
              <a:rect l="l" t="t" r="r" b="b"/>
              <a:pathLst>
                <a:path w="4379" h="228" extrusionOk="0">
                  <a:moveTo>
                    <a:pt x="1" y="0"/>
                  </a:moveTo>
                  <a:lnTo>
                    <a:pt x="1" y="212"/>
                  </a:lnTo>
                  <a:lnTo>
                    <a:pt x="4378" y="228"/>
                  </a:lnTo>
                  <a:lnTo>
                    <a:pt x="4378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7220224" y="1945092"/>
              <a:ext cx="186051" cy="34537"/>
            </a:xfrm>
            <a:custGeom>
              <a:avLst/>
              <a:gdLst/>
              <a:ahLst/>
              <a:cxnLst/>
              <a:rect l="l" t="t" r="r" b="b"/>
              <a:pathLst>
                <a:path w="1002" h="186" extrusionOk="0">
                  <a:moveTo>
                    <a:pt x="1" y="1"/>
                  </a:moveTo>
                  <a:lnTo>
                    <a:pt x="1" y="181"/>
                  </a:lnTo>
                  <a:lnTo>
                    <a:pt x="1001" y="186"/>
                  </a:lnTo>
                  <a:lnTo>
                    <a:pt x="1001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6137112" y="1462491"/>
              <a:ext cx="1296603" cy="1055791"/>
            </a:xfrm>
            <a:custGeom>
              <a:avLst/>
              <a:gdLst/>
              <a:ahLst/>
              <a:cxnLst/>
              <a:rect l="l" t="t" r="r" b="b"/>
              <a:pathLst>
                <a:path w="6983" h="5686" extrusionOk="0">
                  <a:moveTo>
                    <a:pt x="2330" y="175"/>
                  </a:moveTo>
                  <a:cubicBezTo>
                    <a:pt x="3764" y="181"/>
                    <a:pt x="5088" y="181"/>
                    <a:pt x="5924" y="186"/>
                  </a:cubicBezTo>
                  <a:lnTo>
                    <a:pt x="6639" y="186"/>
                  </a:lnTo>
                  <a:cubicBezTo>
                    <a:pt x="6766" y="186"/>
                    <a:pt x="6808" y="255"/>
                    <a:pt x="6829" y="297"/>
                  </a:cubicBezTo>
                  <a:lnTo>
                    <a:pt x="6824" y="2589"/>
                  </a:lnTo>
                  <a:cubicBezTo>
                    <a:pt x="6824" y="2637"/>
                    <a:pt x="6803" y="2674"/>
                    <a:pt x="6766" y="2706"/>
                  </a:cubicBezTo>
                  <a:cubicBezTo>
                    <a:pt x="6755" y="2716"/>
                    <a:pt x="6744" y="2721"/>
                    <a:pt x="6739" y="2727"/>
                  </a:cubicBezTo>
                  <a:lnTo>
                    <a:pt x="6729" y="2727"/>
                  </a:lnTo>
                  <a:cubicBezTo>
                    <a:pt x="6649" y="2785"/>
                    <a:pt x="6517" y="2880"/>
                    <a:pt x="6400" y="3113"/>
                  </a:cubicBezTo>
                  <a:cubicBezTo>
                    <a:pt x="6294" y="3330"/>
                    <a:pt x="6268" y="3653"/>
                    <a:pt x="6247" y="3912"/>
                  </a:cubicBezTo>
                  <a:cubicBezTo>
                    <a:pt x="6242" y="3981"/>
                    <a:pt x="6236" y="4108"/>
                    <a:pt x="6220" y="4135"/>
                  </a:cubicBezTo>
                  <a:cubicBezTo>
                    <a:pt x="6199" y="4188"/>
                    <a:pt x="6162" y="4230"/>
                    <a:pt x="6104" y="4241"/>
                  </a:cubicBezTo>
                  <a:lnTo>
                    <a:pt x="1938" y="4997"/>
                  </a:lnTo>
                  <a:cubicBezTo>
                    <a:pt x="1647" y="5056"/>
                    <a:pt x="1510" y="5236"/>
                    <a:pt x="1420" y="5363"/>
                  </a:cubicBezTo>
                  <a:cubicBezTo>
                    <a:pt x="1367" y="5432"/>
                    <a:pt x="1340" y="5474"/>
                    <a:pt x="1298" y="5495"/>
                  </a:cubicBezTo>
                  <a:lnTo>
                    <a:pt x="1181" y="5506"/>
                  </a:lnTo>
                  <a:cubicBezTo>
                    <a:pt x="1372" y="5029"/>
                    <a:pt x="1356" y="4532"/>
                    <a:pt x="1134" y="4103"/>
                  </a:cubicBezTo>
                  <a:cubicBezTo>
                    <a:pt x="943" y="3738"/>
                    <a:pt x="626" y="3473"/>
                    <a:pt x="255" y="3367"/>
                  </a:cubicBezTo>
                  <a:cubicBezTo>
                    <a:pt x="266" y="3351"/>
                    <a:pt x="287" y="3330"/>
                    <a:pt x="297" y="3309"/>
                  </a:cubicBezTo>
                  <a:cubicBezTo>
                    <a:pt x="419" y="3171"/>
                    <a:pt x="562" y="3103"/>
                    <a:pt x="657" y="3071"/>
                  </a:cubicBezTo>
                  <a:cubicBezTo>
                    <a:pt x="853" y="3013"/>
                    <a:pt x="1023" y="2997"/>
                    <a:pt x="1023" y="2997"/>
                  </a:cubicBezTo>
                  <a:lnTo>
                    <a:pt x="1038" y="2997"/>
                  </a:lnTo>
                  <a:lnTo>
                    <a:pt x="1795" y="2864"/>
                  </a:lnTo>
                  <a:lnTo>
                    <a:pt x="1848" y="922"/>
                  </a:lnTo>
                  <a:cubicBezTo>
                    <a:pt x="1848" y="774"/>
                    <a:pt x="1869" y="313"/>
                    <a:pt x="2139" y="191"/>
                  </a:cubicBezTo>
                  <a:cubicBezTo>
                    <a:pt x="2203" y="181"/>
                    <a:pt x="2266" y="175"/>
                    <a:pt x="2330" y="175"/>
                  </a:cubicBezTo>
                  <a:close/>
                  <a:moveTo>
                    <a:pt x="2325" y="1"/>
                  </a:moveTo>
                  <a:cubicBezTo>
                    <a:pt x="2251" y="1"/>
                    <a:pt x="2171" y="6"/>
                    <a:pt x="2092" y="22"/>
                  </a:cubicBezTo>
                  <a:lnTo>
                    <a:pt x="2076" y="27"/>
                  </a:lnTo>
                  <a:cubicBezTo>
                    <a:pt x="1727" y="170"/>
                    <a:pt x="1689" y="689"/>
                    <a:pt x="1689" y="906"/>
                  </a:cubicBezTo>
                  <a:lnTo>
                    <a:pt x="1637" y="2721"/>
                  </a:lnTo>
                  <a:lnTo>
                    <a:pt x="1007" y="2827"/>
                  </a:lnTo>
                  <a:cubicBezTo>
                    <a:pt x="1007" y="2827"/>
                    <a:pt x="827" y="2838"/>
                    <a:pt x="604" y="2907"/>
                  </a:cubicBezTo>
                  <a:cubicBezTo>
                    <a:pt x="483" y="2944"/>
                    <a:pt x="319" y="3028"/>
                    <a:pt x="181" y="3187"/>
                  </a:cubicBezTo>
                  <a:cubicBezTo>
                    <a:pt x="133" y="3240"/>
                    <a:pt x="86" y="3304"/>
                    <a:pt x="54" y="3367"/>
                  </a:cubicBezTo>
                  <a:lnTo>
                    <a:pt x="1" y="3462"/>
                  </a:lnTo>
                  <a:lnTo>
                    <a:pt x="107" y="3478"/>
                  </a:lnTo>
                  <a:cubicBezTo>
                    <a:pt x="477" y="3552"/>
                    <a:pt x="800" y="3796"/>
                    <a:pt x="985" y="4161"/>
                  </a:cubicBezTo>
                  <a:cubicBezTo>
                    <a:pt x="1203" y="4585"/>
                    <a:pt x="1203" y="5077"/>
                    <a:pt x="975" y="5543"/>
                  </a:cubicBezTo>
                  <a:lnTo>
                    <a:pt x="917" y="5686"/>
                  </a:lnTo>
                  <a:lnTo>
                    <a:pt x="1345" y="5638"/>
                  </a:lnTo>
                  <a:cubicBezTo>
                    <a:pt x="1430" y="5606"/>
                    <a:pt x="1488" y="5532"/>
                    <a:pt x="1552" y="5453"/>
                  </a:cubicBezTo>
                  <a:cubicBezTo>
                    <a:pt x="1637" y="5342"/>
                    <a:pt x="1748" y="5193"/>
                    <a:pt x="1975" y="5151"/>
                  </a:cubicBezTo>
                  <a:lnTo>
                    <a:pt x="6130" y="4394"/>
                  </a:lnTo>
                  <a:cubicBezTo>
                    <a:pt x="6242" y="4373"/>
                    <a:pt x="6332" y="4293"/>
                    <a:pt x="6369" y="4182"/>
                  </a:cubicBezTo>
                  <a:cubicBezTo>
                    <a:pt x="6379" y="4145"/>
                    <a:pt x="6384" y="4055"/>
                    <a:pt x="6400" y="3923"/>
                  </a:cubicBezTo>
                  <a:cubicBezTo>
                    <a:pt x="6416" y="3679"/>
                    <a:pt x="6448" y="3378"/>
                    <a:pt x="6538" y="3182"/>
                  </a:cubicBezTo>
                  <a:cubicBezTo>
                    <a:pt x="6639" y="2986"/>
                    <a:pt x="6734" y="2912"/>
                    <a:pt x="6813" y="2859"/>
                  </a:cubicBezTo>
                  <a:cubicBezTo>
                    <a:pt x="6834" y="2843"/>
                    <a:pt x="6845" y="2838"/>
                    <a:pt x="6856" y="2827"/>
                  </a:cubicBezTo>
                  <a:cubicBezTo>
                    <a:pt x="6930" y="2764"/>
                    <a:pt x="6972" y="2674"/>
                    <a:pt x="6972" y="2579"/>
                  </a:cubicBezTo>
                  <a:lnTo>
                    <a:pt x="6983" y="265"/>
                  </a:lnTo>
                  <a:lnTo>
                    <a:pt x="6972" y="250"/>
                  </a:lnTo>
                  <a:cubicBezTo>
                    <a:pt x="6956" y="197"/>
                    <a:pt x="6882" y="22"/>
                    <a:pt x="6628" y="11"/>
                  </a:cubicBezTo>
                  <a:lnTo>
                    <a:pt x="5913" y="11"/>
                  </a:lnTo>
                  <a:cubicBezTo>
                    <a:pt x="5082" y="6"/>
                    <a:pt x="3754" y="6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6297360" y="1542151"/>
              <a:ext cx="260695" cy="579144"/>
            </a:xfrm>
            <a:custGeom>
              <a:avLst/>
              <a:gdLst/>
              <a:ahLst/>
              <a:cxnLst/>
              <a:rect l="l" t="t" r="r" b="b"/>
              <a:pathLst>
                <a:path w="1404" h="3119" extrusionOk="0">
                  <a:moveTo>
                    <a:pt x="1395" y="0"/>
                  </a:moveTo>
                  <a:cubicBezTo>
                    <a:pt x="631" y="0"/>
                    <a:pt x="6" y="702"/>
                    <a:pt x="1" y="1557"/>
                  </a:cubicBezTo>
                  <a:cubicBezTo>
                    <a:pt x="1" y="2419"/>
                    <a:pt x="620" y="3118"/>
                    <a:pt x="1388" y="3118"/>
                  </a:cubicBezTo>
                  <a:lnTo>
                    <a:pt x="1403" y="0"/>
                  </a:lnTo>
                  <a:cubicBezTo>
                    <a:pt x="1401" y="0"/>
                    <a:pt x="1398" y="0"/>
                    <a:pt x="1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6283619" y="1527481"/>
              <a:ext cx="289104" cy="608482"/>
            </a:xfrm>
            <a:custGeom>
              <a:avLst/>
              <a:gdLst/>
              <a:ahLst/>
              <a:cxnLst/>
              <a:rect l="l" t="t" r="r" b="b"/>
              <a:pathLst>
                <a:path w="1557" h="3277" extrusionOk="0">
                  <a:moveTo>
                    <a:pt x="1398" y="159"/>
                  </a:moveTo>
                  <a:lnTo>
                    <a:pt x="1382" y="3118"/>
                  </a:lnTo>
                  <a:cubicBezTo>
                    <a:pt x="694" y="3070"/>
                    <a:pt x="154" y="2424"/>
                    <a:pt x="154" y="1636"/>
                  </a:cubicBezTo>
                  <a:cubicBezTo>
                    <a:pt x="154" y="847"/>
                    <a:pt x="710" y="207"/>
                    <a:pt x="1398" y="159"/>
                  </a:cubicBezTo>
                  <a:close/>
                  <a:moveTo>
                    <a:pt x="1477" y="0"/>
                  </a:moveTo>
                  <a:cubicBezTo>
                    <a:pt x="662" y="0"/>
                    <a:pt x="1" y="731"/>
                    <a:pt x="1" y="1636"/>
                  </a:cubicBezTo>
                  <a:cubicBezTo>
                    <a:pt x="1" y="2536"/>
                    <a:pt x="657" y="3277"/>
                    <a:pt x="1462" y="3277"/>
                  </a:cubicBezTo>
                  <a:cubicBezTo>
                    <a:pt x="1509" y="3277"/>
                    <a:pt x="1541" y="3245"/>
                    <a:pt x="1541" y="3197"/>
                  </a:cubicBezTo>
                  <a:lnTo>
                    <a:pt x="1557" y="79"/>
                  </a:lnTo>
                  <a:cubicBezTo>
                    <a:pt x="1557" y="32"/>
                    <a:pt x="1520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6362351" y="1593215"/>
              <a:ext cx="196635" cy="191810"/>
            </a:xfrm>
            <a:custGeom>
              <a:avLst/>
              <a:gdLst/>
              <a:ahLst/>
              <a:cxnLst/>
              <a:rect l="l" t="t" r="r" b="b"/>
              <a:pathLst>
                <a:path w="1059" h="1033" extrusionOk="0">
                  <a:moveTo>
                    <a:pt x="1053" y="1"/>
                  </a:moveTo>
                  <a:cubicBezTo>
                    <a:pt x="1053" y="1"/>
                    <a:pt x="1027" y="1"/>
                    <a:pt x="985" y="6"/>
                  </a:cubicBezTo>
                  <a:cubicBezTo>
                    <a:pt x="974" y="6"/>
                    <a:pt x="963" y="6"/>
                    <a:pt x="953" y="11"/>
                  </a:cubicBezTo>
                  <a:cubicBezTo>
                    <a:pt x="937" y="11"/>
                    <a:pt x="926" y="17"/>
                    <a:pt x="905" y="17"/>
                  </a:cubicBezTo>
                  <a:cubicBezTo>
                    <a:pt x="873" y="22"/>
                    <a:pt x="831" y="32"/>
                    <a:pt x="799" y="38"/>
                  </a:cubicBezTo>
                  <a:cubicBezTo>
                    <a:pt x="762" y="48"/>
                    <a:pt x="720" y="59"/>
                    <a:pt x="683" y="75"/>
                  </a:cubicBezTo>
                  <a:cubicBezTo>
                    <a:pt x="641" y="91"/>
                    <a:pt x="593" y="112"/>
                    <a:pt x="556" y="138"/>
                  </a:cubicBezTo>
                  <a:cubicBezTo>
                    <a:pt x="535" y="144"/>
                    <a:pt x="514" y="165"/>
                    <a:pt x="487" y="175"/>
                  </a:cubicBezTo>
                  <a:cubicBezTo>
                    <a:pt x="471" y="191"/>
                    <a:pt x="445" y="202"/>
                    <a:pt x="424" y="218"/>
                  </a:cubicBezTo>
                  <a:cubicBezTo>
                    <a:pt x="402" y="228"/>
                    <a:pt x="381" y="250"/>
                    <a:pt x="365" y="260"/>
                  </a:cubicBezTo>
                  <a:lnTo>
                    <a:pt x="302" y="313"/>
                  </a:lnTo>
                  <a:cubicBezTo>
                    <a:pt x="286" y="329"/>
                    <a:pt x="270" y="355"/>
                    <a:pt x="249" y="366"/>
                  </a:cubicBezTo>
                  <a:cubicBezTo>
                    <a:pt x="233" y="387"/>
                    <a:pt x="217" y="408"/>
                    <a:pt x="207" y="429"/>
                  </a:cubicBezTo>
                  <a:cubicBezTo>
                    <a:pt x="191" y="445"/>
                    <a:pt x="169" y="467"/>
                    <a:pt x="159" y="488"/>
                  </a:cubicBezTo>
                  <a:lnTo>
                    <a:pt x="117" y="546"/>
                  </a:lnTo>
                  <a:cubicBezTo>
                    <a:pt x="106" y="567"/>
                    <a:pt x="101" y="588"/>
                    <a:pt x="85" y="604"/>
                  </a:cubicBezTo>
                  <a:cubicBezTo>
                    <a:pt x="79" y="625"/>
                    <a:pt x="64" y="646"/>
                    <a:pt x="58" y="668"/>
                  </a:cubicBezTo>
                  <a:cubicBezTo>
                    <a:pt x="42" y="705"/>
                    <a:pt x="32" y="747"/>
                    <a:pt x="27" y="784"/>
                  </a:cubicBezTo>
                  <a:cubicBezTo>
                    <a:pt x="21" y="805"/>
                    <a:pt x="21" y="821"/>
                    <a:pt x="11" y="837"/>
                  </a:cubicBezTo>
                  <a:cubicBezTo>
                    <a:pt x="11" y="858"/>
                    <a:pt x="5" y="869"/>
                    <a:pt x="5" y="885"/>
                  </a:cubicBezTo>
                  <a:cubicBezTo>
                    <a:pt x="0" y="916"/>
                    <a:pt x="0" y="943"/>
                    <a:pt x="0" y="964"/>
                  </a:cubicBezTo>
                  <a:lnTo>
                    <a:pt x="0" y="1033"/>
                  </a:lnTo>
                  <a:cubicBezTo>
                    <a:pt x="0" y="1033"/>
                    <a:pt x="0" y="1001"/>
                    <a:pt x="5" y="964"/>
                  </a:cubicBezTo>
                  <a:cubicBezTo>
                    <a:pt x="5" y="943"/>
                    <a:pt x="11" y="916"/>
                    <a:pt x="21" y="885"/>
                  </a:cubicBezTo>
                  <a:cubicBezTo>
                    <a:pt x="21" y="869"/>
                    <a:pt x="27" y="853"/>
                    <a:pt x="32" y="837"/>
                  </a:cubicBezTo>
                  <a:cubicBezTo>
                    <a:pt x="37" y="826"/>
                    <a:pt x="48" y="805"/>
                    <a:pt x="53" y="784"/>
                  </a:cubicBezTo>
                  <a:cubicBezTo>
                    <a:pt x="64" y="752"/>
                    <a:pt x="79" y="715"/>
                    <a:pt x="101" y="678"/>
                  </a:cubicBezTo>
                  <a:cubicBezTo>
                    <a:pt x="106" y="662"/>
                    <a:pt x="117" y="641"/>
                    <a:pt x="132" y="625"/>
                  </a:cubicBezTo>
                  <a:cubicBezTo>
                    <a:pt x="143" y="609"/>
                    <a:pt x="154" y="588"/>
                    <a:pt x="164" y="572"/>
                  </a:cubicBezTo>
                  <a:cubicBezTo>
                    <a:pt x="180" y="557"/>
                    <a:pt x="191" y="535"/>
                    <a:pt x="207" y="519"/>
                  </a:cubicBezTo>
                  <a:cubicBezTo>
                    <a:pt x="217" y="504"/>
                    <a:pt x="238" y="488"/>
                    <a:pt x="249" y="467"/>
                  </a:cubicBezTo>
                  <a:cubicBezTo>
                    <a:pt x="265" y="451"/>
                    <a:pt x="286" y="435"/>
                    <a:pt x="302" y="424"/>
                  </a:cubicBezTo>
                  <a:cubicBezTo>
                    <a:pt x="323" y="408"/>
                    <a:pt x="339" y="387"/>
                    <a:pt x="355" y="377"/>
                  </a:cubicBezTo>
                  <a:lnTo>
                    <a:pt x="418" y="334"/>
                  </a:lnTo>
                  <a:lnTo>
                    <a:pt x="476" y="297"/>
                  </a:lnTo>
                  <a:cubicBezTo>
                    <a:pt x="498" y="281"/>
                    <a:pt x="514" y="276"/>
                    <a:pt x="535" y="265"/>
                  </a:cubicBezTo>
                  <a:cubicBezTo>
                    <a:pt x="556" y="255"/>
                    <a:pt x="577" y="244"/>
                    <a:pt x="593" y="239"/>
                  </a:cubicBezTo>
                  <a:cubicBezTo>
                    <a:pt x="635" y="223"/>
                    <a:pt x="672" y="202"/>
                    <a:pt x="715" y="197"/>
                  </a:cubicBezTo>
                  <a:cubicBezTo>
                    <a:pt x="752" y="186"/>
                    <a:pt x="794" y="175"/>
                    <a:pt x="826" y="170"/>
                  </a:cubicBezTo>
                  <a:cubicBezTo>
                    <a:pt x="858" y="165"/>
                    <a:pt x="895" y="165"/>
                    <a:pt x="921" y="160"/>
                  </a:cubicBezTo>
                  <a:lnTo>
                    <a:pt x="1059" y="1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6337654" y="1785958"/>
              <a:ext cx="218360" cy="286137"/>
            </a:xfrm>
            <a:custGeom>
              <a:avLst/>
              <a:gdLst/>
              <a:ahLst/>
              <a:cxnLst/>
              <a:rect l="l" t="t" r="r" b="b"/>
              <a:pathLst>
                <a:path w="1176" h="1541" extrusionOk="0">
                  <a:moveTo>
                    <a:pt x="11" y="0"/>
                  </a:moveTo>
                  <a:cubicBezTo>
                    <a:pt x="6" y="58"/>
                    <a:pt x="1" y="122"/>
                    <a:pt x="1" y="191"/>
                  </a:cubicBezTo>
                  <a:cubicBezTo>
                    <a:pt x="1" y="932"/>
                    <a:pt x="525" y="1540"/>
                    <a:pt x="1176" y="1540"/>
                  </a:cubicBezTo>
                  <a:lnTo>
                    <a:pt x="1176" y="1154"/>
                  </a:lnTo>
                  <a:cubicBezTo>
                    <a:pt x="583" y="1154"/>
                    <a:pt x="91" y="657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7452332" y="1568704"/>
              <a:ext cx="1816322" cy="60161"/>
            </a:xfrm>
            <a:custGeom>
              <a:avLst/>
              <a:gdLst/>
              <a:ahLst/>
              <a:cxnLst/>
              <a:rect l="l" t="t" r="r" b="b"/>
              <a:pathLst>
                <a:path w="9782" h="324" extrusionOk="0">
                  <a:moveTo>
                    <a:pt x="0" y="0"/>
                  </a:moveTo>
                  <a:lnTo>
                    <a:pt x="0" y="292"/>
                  </a:lnTo>
                  <a:lnTo>
                    <a:pt x="9777" y="323"/>
                  </a:lnTo>
                  <a:lnTo>
                    <a:pt x="978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8669138" y="1728952"/>
              <a:ext cx="86527" cy="188839"/>
            </a:xfrm>
            <a:custGeom>
              <a:avLst/>
              <a:gdLst/>
              <a:ahLst/>
              <a:cxnLst/>
              <a:rect l="l" t="t" r="r" b="b"/>
              <a:pathLst>
                <a:path w="466" h="1017" extrusionOk="0">
                  <a:moveTo>
                    <a:pt x="53" y="0"/>
                  </a:moveTo>
                  <a:cubicBezTo>
                    <a:pt x="26" y="0"/>
                    <a:pt x="0" y="21"/>
                    <a:pt x="0" y="53"/>
                  </a:cubicBezTo>
                  <a:lnTo>
                    <a:pt x="0" y="964"/>
                  </a:lnTo>
                  <a:cubicBezTo>
                    <a:pt x="0" y="995"/>
                    <a:pt x="26" y="1016"/>
                    <a:pt x="53" y="1016"/>
                  </a:cubicBezTo>
                  <a:lnTo>
                    <a:pt x="413" y="1016"/>
                  </a:lnTo>
                  <a:cubicBezTo>
                    <a:pt x="439" y="1016"/>
                    <a:pt x="466" y="995"/>
                    <a:pt x="466" y="964"/>
                  </a:cubicBezTo>
                  <a:lnTo>
                    <a:pt x="466" y="53"/>
                  </a:lnTo>
                  <a:cubicBezTo>
                    <a:pt x="466" y="27"/>
                    <a:pt x="445" y="0"/>
                    <a:pt x="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8654283" y="1715211"/>
              <a:ext cx="115122" cy="217249"/>
            </a:xfrm>
            <a:custGeom>
              <a:avLst/>
              <a:gdLst/>
              <a:ahLst/>
              <a:cxnLst/>
              <a:rect l="l" t="t" r="r" b="b"/>
              <a:pathLst>
                <a:path w="620" h="1170" extrusionOk="0">
                  <a:moveTo>
                    <a:pt x="445" y="164"/>
                  </a:moveTo>
                  <a:cubicBezTo>
                    <a:pt x="461" y="164"/>
                    <a:pt x="466" y="169"/>
                    <a:pt x="466" y="180"/>
                  </a:cubicBezTo>
                  <a:lnTo>
                    <a:pt x="466" y="990"/>
                  </a:lnTo>
                  <a:cubicBezTo>
                    <a:pt x="466" y="1000"/>
                    <a:pt x="461" y="1006"/>
                    <a:pt x="445" y="1006"/>
                  </a:cubicBezTo>
                  <a:lnTo>
                    <a:pt x="186" y="1006"/>
                  </a:lnTo>
                  <a:cubicBezTo>
                    <a:pt x="175" y="1006"/>
                    <a:pt x="170" y="1000"/>
                    <a:pt x="170" y="990"/>
                  </a:cubicBezTo>
                  <a:lnTo>
                    <a:pt x="170" y="180"/>
                  </a:lnTo>
                  <a:cubicBezTo>
                    <a:pt x="170" y="169"/>
                    <a:pt x="175" y="164"/>
                    <a:pt x="186" y="164"/>
                  </a:cubicBezTo>
                  <a:close/>
                  <a:moveTo>
                    <a:pt x="181" y="0"/>
                  </a:moveTo>
                  <a:cubicBezTo>
                    <a:pt x="80" y="0"/>
                    <a:pt x="1" y="79"/>
                    <a:pt x="1" y="180"/>
                  </a:cubicBezTo>
                  <a:lnTo>
                    <a:pt x="1" y="990"/>
                  </a:lnTo>
                  <a:cubicBezTo>
                    <a:pt x="1" y="1090"/>
                    <a:pt x="80" y="1170"/>
                    <a:pt x="181" y="1170"/>
                  </a:cubicBezTo>
                  <a:lnTo>
                    <a:pt x="440" y="1170"/>
                  </a:lnTo>
                  <a:cubicBezTo>
                    <a:pt x="541" y="1170"/>
                    <a:pt x="620" y="1090"/>
                    <a:pt x="620" y="990"/>
                  </a:cubicBezTo>
                  <a:lnTo>
                    <a:pt x="620" y="180"/>
                  </a:lnTo>
                  <a:cubicBezTo>
                    <a:pt x="620" y="79"/>
                    <a:pt x="541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8669138" y="1858561"/>
              <a:ext cx="85598" cy="59233"/>
            </a:xfrm>
            <a:custGeom>
              <a:avLst/>
              <a:gdLst/>
              <a:ahLst/>
              <a:cxnLst/>
              <a:rect l="l" t="t" r="r" b="b"/>
              <a:pathLst>
                <a:path w="461" h="319" extrusionOk="0">
                  <a:moveTo>
                    <a:pt x="0" y="1"/>
                  </a:moveTo>
                  <a:lnTo>
                    <a:pt x="0" y="250"/>
                  </a:lnTo>
                  <a:cubicBezTo>
                    <a:pt x="0" y="287"/>
                    <a:pt x="48" y="318"/>
                    <a:pt x="101" y="318"/>
                  </a:cubicBezTo>
                  <a:lnTo>
                    <a:pt x="360" y="318"/>
                  </a:lnTo>
                  <a:cubicBezTo>
                    <a:pt x="413" y="318"/>
                    <a:pt x="461" y="281"/>
                    <a:pt x="461" y="250"/>
                  </a:cubicBezTo>
                  <a:lnTo>
                    <a:pt x="461" y="1"/>
                  </a:lnTo>
                  <a:cubicBezTo>
                    <a:pt x="461" y="38"/>
                    <a:pt x="413" y="64"/>
                    <a:pt x="360" y="64"/>
                  </a:cubicBezTo>
                  <a:lnTo>
                    <a:pt x="101" y="64"/>
                  </a:lnTo>
                  <a:cubicBezTo>
                    <a:pt x="48" y="59"/>
                    <a:pt x="0" y="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6554908" y="1974616"/>
              <a:ext cx="611444" cy="172128"/>
            </a:xfrm>
            <a:custGeom>
              <a:avLst/>
              <a:gdLst/>
              <a:ahLst/>
              <a:cxnLst/>
              <a:rect l="l" t="t" r="r" b="b"/>
              <a:pathLst>
                <a:path w="3293" h="927" extrusionOk="0">
                  <a:moveTo>
                    <a:pt x="6" y="0"/>
                  </a:moveTo>
                  <a:lnTo>
                    <a:pt x="1" y="916"/>
                  </a:lnTo>
                  <a:lnTo>
                    <a:pt x="3293" y="927"/>
                  </a:lnTo>
                  <a:lnTo>
                    <a:pt x="3293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6556950" y="1670832"/>
              <a:ext cx="610516" cy="130906"/>
            </a:xfrm>
            <a:custGeom>
              <a:avLst/>
              <a:gdLst/>
              <a:ahLst/>
              <a:cxnLst/>
              <a:rect l="l" t="t" r="r" b="b"/>
              <a:pathLst>
                <a:path w="3288" h="705" extrusionOk="0">
                  <a:moveTo>
                    <a:pt x="0" y="1"/>
                  </a:moveTo>
                  <a:lnTo>
                    <a:pt x="0" y="689"/>
                  </a:lnTo>
                  <a:lnTo>
                    <a:pt x="3287" y="705"/>
                  </a:lnTo>
                  <a:lnTo>
                    <a:pt x="3287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6556950" y="1832008"/>
              <a:ext cx="623142" cy="45492"/>
            </a:xfrm>
            <a:custGeom>
              <a:avLst/>
              <a:gdLst/>
              <a:ahLst/>
              <a:cxnLst/>
              <a:rect l="l" t="t" r="r" b="b"/>
              <a:pathLst>
                <a:path w="3356" h="245" extrusionOk="0">
                  <a:moveTo>
                    <a:pt x="0" y="1"/>
                  </a:moveTo>
                  <a:lnTo>
                    <a:pt x="0" y="234"/>
                  </a:lnTo>
                  <a:lnTo>
                    <a:pt x="3356" y="244"/>
                  </a:lnTo>
                  <a:lnTo>
                    <a:pt x="3356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6553979" y="1567775"/>
              <a:ext cx="623328" cy="40479"/>
            </a:xfrm>
            <a:custGeom>
              <a:avLst/>
              <a:gdLst/>
              <a:ahLst/>
              <a:cxnLst/>
              <a:rect l="l" t="t" r="r" b="b"/>
              <a:pathLst>
                <a:path w="3357" h="218" extrusionOk="0">
                  <a:moveTo>
                    <a:pt x="0" y="0"/>
                  </a:moveTo>
                  <a:lnTo>
                    <a:pt x="0" y="207"/>
                  </a:lnTo>
                  <a:lnTo>
                    <a:pt x="3356" y="217"/>
                  </a:lnTo>
                  <a:lnTo>
                    <a:pt x="335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6801686" y="1526367"/>
              <a:ext cx="392342" cy="82814"/>
            </a:xfrm>
            <a:custGeom>
              <a:avLst/>
              <a:gdLst/>
              <a:ahLst/>
              <a:cxnLst/>
              <a:rect l="l" t="t" r="r" b="b"/>
              <a:pathLst>
                <a:path w="2113" h="446" extrusionOk="0">
                  <a:moveTo>
                    <a:pt x="0" y="1"/>
                  </a:moveTo>
                  <a:lnTo>
                    <a:pt x="0" y="6"/>
                  </a:lnTo>
                  <a:cubicBezTo>
                    <a:pt x="0" y="239"/>
                    <a:pt x="196" y="435"/>
                    <a:pt x="424" y="435"/>
                  </a:cubicBezTo>
                  <a:lnTo>
                    <a:pt x="2112" y="445"/>
                  </a:lnTo>
                  <a:lnTo>
                    <a:pt x="2112" y="170"/>
                  </a:lnTo>
                  <a:cubicBezTo>
                    <a:pt x="2112" y="80"/>
                    <a:pt x="2038" y="6"/>
                    <a:pt x="1953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6762320" y="1487187"/>
              <a:ext cx="471999" cy="161358"/>
            </a:xfrm>
            <a:custGeom>
              <a:avLst/>
              <a:gdLst/>
              <a:ahLst/>
              <a:cxnLst/>
              <a:rect l="l" t="t" r="r" b="b"/>
              <a:pathLst>
                <a:path w="2542" h="869" extrusionOk="0">
                  <a:moveTo>
                    <a:pt x="212" y="0"/>
                  </a:moveTo>
                  <a:cubicBezTo>
                    <a:pt x="101" y="0"/>
                    <a:pt x="11" y="85"/>
                    <a:pt x="0" y="201"/>
                  </a:cubicBezTo>
                  <a:lnTo>
                    <a:pt x="0" y="217"/>
                  </a:lnTo>
                  <a:cubicBezTo>
                    <a:pt x="0" y="566"/>
                    <a:pt x="286" y="863"/>
                    <a:pt x="636" y="863"/>
                  </a:cubicBezTo>
                  <a:lnTo>
                    <a:pt x="2324" y="868"/>
                  </a:lnTo>
                  <a:cubicBezTo>
                    <a:pt x="2441" y="868"/>
                    <a:pt x="2536" y="773"/>
                    <a:pt x="2536" y="656"/>
                  </a:cubicBezTo>
                  <a:lnTo>
                    <a:pt x="2536" y="381"/>
                  </a:lnTo>
                  <a:cubicBezTo>
                    <a:pt x="2541" y="180"/>
                    <a:pt x="2372" y="5"/>
                    <a:pt x="2165" y="5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4"/>
            <p:cNvSpPr/>
            <p:nvPr/>
          </p:nvSpPr>
          <p:spPr>
            <a:xfrm>
              <a:off x="6800571" y="1526367"/>
              <a:ext cx="414066" cy="82814"/>
            </a:xfrm>
            <a:custGeom>
              <a:avLst/>
              <a:gdLst/>
              <a:ahLst/>
              <a:cxnLst/>
              <a:rect l="l" t="t" r="r" b="b"/>
              <a:pathLst>
                <a:path w="2230" h="446" extrusionOk="0">
                  <a:moveTo>
                    <a:pt x="1" y="1"/>
                  </a:moveTo>
                  <a:lnTo>
                    <a:pt x="1" y="6"/>
                  </a:lnTo>
                  <a:cubicBezTo>
                    <a:pt x="1" y="239"/>
                    <a:pt x="207" y="435"/>
                    <a:pt x="451" y="435"/>
                  </a:cubicBezTo>
                  <a:lnTo>
                    <a:pt x="2229" y="445"/>
                  </a:lnTo>
                  <a:lnTo>
                    <a:pt x="2229" y="170"/>
                  </a:lnTo>
                  <a:cubicBezTo>
                    <a:pt x="2229" y="80"/>
                    <a:pt x="2160" y="6"/>
                    <a:pt x="2060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4"/>
            <p:cNvSpPr/>
            <p:nvPr/>
          </p:nvSpPr>
          <p:spPr>
            <a:xfrm>
              <a:off x="6785902" y="1511698"/>
              <a:ext cx="443404" cy="112152"/>
            </a:xfrm>
            <a:custGeom>
              <a:avLst/>
              <a:gdLst/>
              <a:ahLst/>
              <a:cxnLst/>
              <a:rect l="l" t="t" r="r" b="b"/>
              <a:pathLst>
                <a:path w="2388" h="604" extrusionOk="0">
                  <a:moveTo>
                    <a:pt x="165" y="154"/>
                  </a:moveTo>
                  <a:lnTo>
                    <a:pt x="2139" y="159"/>
                  </a:lnTo>
                  <a:cubicBezTo>
                    <a:pt x="2192" y="159"/>
                    <a:pt x="2229" y="202"/>
                    <a:pt x="2229" y="244"/>
                  </a:cubicBezTo>
                  <a:lnTo>
                    <a:pt x="2229" y="445"/>
                  </a:lnTo>
                  <a:lnTo>
                    <a:pt x="530" y="440"/>
                  </a:lnTo>
                  <a:cubicBezTo>
                    <a:pt x="350" y="440"/>
                    <a:pt x="207" y="318"/>
                    <a:pt x="165" y="154"/>
                  </a:cubicBezTo>
                  <a:close/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lnTo>
                    <a:pt x="0" y="85"/>
                  </a:lnTo>
                  <a:cubicBezTo>
                    <a:pt x="6" y="366"/>
                    <a:pt x="239" y="599"/>
                    <a:pt x="530" y="599"/>
                  </a:cubicBezTo>
                  <a:lnTo>
                    <a:pt x="2308" y="604"/>
                  </a:lnTo>
                  <a:cubicBezTo>
                    <a:pt x="2356" y="604"/>
                    <a:pt x="2388" y="567"/>
                    <a:pt x="2388" y="524"/>
                  </a:cubicBezTo>
                  <a:lnTo>
                    <a:pt x="2388" y="249"/>
                  </a:lnTo>
                  <a:cubicBezTo>
                    <a:pt x="2388" y="117"/>
                    <a:pt x="2276" y="6"/>
                    <a:pt x="2139" y="6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6799643" y="2049262"/>
              <a:ext cx="408125" cy="81886"/>
            </a:xfrm>
            <a:custGeom>
              <a:avLst/>
              <a:gdLst/>
              <a:ahLst/>
              <a:cxnLst/>
              <a:rect l="l" t="t" r="r" b="b"/>
              <a:pathLst>
                <a:path w="2198" h="441" extrusionOk="0">
                  <a:moveTo>
                    <a:pt x="445" y="1"/>
                  </a:moveTo>
                  <a:cubicBezTo>
                    <a:pt x="196" y="1"/>
                    <a:pt x="1" y="197"/>
                    <a:pt x="1" y="435"/>
                  </a:cubicBezTo>
                  <a:lnTo>
                    <a:pt x="2023" y="440"/>
                  </a:lnTo>
                  <a:cubicBezTo>
                    <a:pt x="2118" y="440"/>
                    <a:pt x="2197" y="366"/>
                    <a:pt x="2197" y="276"/>
                  </a:cubicBezTo>
                  <a:lnTo>
                    <a:pt x="2197" y="1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6779960" y="2030693"/>
              <a:ext cx="447489" cy="119951"/>
            </a:xfrm>
            <a:custGeom>
              <a:avLst/>
              <a:gdLst/>
              <a:ahLst/>
              <a:cxnLst/>
              <a:rect l="l" t="t" r="r" b="b"/>
              <a:pathLst>
                <a:path w="2410" h="646" extrusionOk="0">
                  <a:moveTo>
                    <a:pt x="551" y="101"/>
                  </a:moveTo>
                  <a:lnTo>
                    <a:pt x="2303" y="111"/>
                  </a:lnTo>
                  <a:lnTo>
                    <a:pt x="2303" y="376"/>
                  </a:lnTo>
                  <a:cubicBezTo>
                    <a:pt x="2303" y="466"/>
                    <a:pt x="2224" y="540"/>
                    <a:pt x="2129" y="540"/>
                  </a:cubicBezTo>
                  <a:lnTo>
                    <a:pt x="107" y="535"/>
                  </a:lnTo>
                  <a:cubicBezTo>
                    <a:pt x="107" y="297"/>
                    <a:pt x="302" y="101"/>
                    <a:pt x="551" y="101"/>
                  </a:cubicBezTo>
                  <a:close/>
                  <a:moveTo>
                    <a:pt x="551" y="0"/>
                  </a:moveTo>
                  <a:cubicBezTo>
                    <a:pt x="244" y="0"/>
                    <a:pt x="1" y="233"/>
                    <a:pt x="1" y="535"/>
                  </a:cubicBezTo>
                  <a:cubicBezTo>
                    <a:pt x="1" y="593"/>
                    <a:pt x="43" y="641"/>
                    <a:pt x="107" y="641"/>
                  </a:cubicBezTo>
                  <a:lnTo>
                    <a:pt x="2129" y="646"/>
                  </a:lnTo>
                  <a:cubicBezTo>
                    <a:pt x="2282" y="646"/>
                    <a:pt x="2409" y="524"/>
                    <a:pt x="2409" y="376"/>
                  </a:cubicBezTo>
                  <a:lnTo>
                    <a:pt x="2409" y="111"/>
                  </a:lnTo>
                  <a:cubicBezTo>
                    <a:pt x="2409" y="53"/>
                    <a:pt x="2361" y="5"/>
                    <a:pt x="2303" y="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6800571" y="1752534"/>
              <a:ext cx="407196" cy="161358"/>
            </a:xfrm>
            <a:custGeom>
              <a:avLst/>
              <a:gdLst/>
              <a:ahLst/>
              <a:cxnLst/>
              <a:rect l="l" t="t" r="r" b="b"/>
              <a:pathLst>
                <a:path w="2193" h="869" extrusionOk="0">
                  <a:moveTo>
                    <a:pt x="445" y="0"/>
                  </a:moveTo>
                  <a:cubicBezTo>
                    <a:pt x="202" y="0"/>
                    <a:pt x="1" y="191"/>
                    <a:pt x="6" y="429"/>
                  </a:cubicBezTo>
                  <a:cubicBezTo>
                    <a:pt x="1" y="662"/>
                    <a:pt x="202" y="863"/>
                    <a:pt x="445" y="863"/>
                  </a:cubicBezTo>
                  <a:lnTo>
                    <a:pt x="2192" y="868"/>
                  </a:lnTo>
                  <a:lnTo>
                    <a:pt x="2192" y="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4"/>
            <p:cNvSpPr/>
            <p:nvPr/>
          </p:nvSpPr>
          <p:spPr>
            <a:xfrm>
              <a:off x="6766219" y="1717996"/>
              <a:ext cx="475898" cy="230246"/>
            </a:xfrm>
            <a:custGeom>
              <a:avLst/>
              <a:gdLst/>
              <a:ahLst/>
              <a:cxnLst/>
              <a:rect l="l" t="t" r="r" b="b"/>
              <a:pathLst>
                <a:path w="2563" h="1240" extrusionOk="0">
                  <a:moveTo>
                    <a:pt x="630" y="1"/>
                  </a:moveTo>
                  <a:cubicBezTo>
                    <a:pt x="286" y="1"/>
                    <a:pt x="1" y="281"/>
                    <a:pt x="6" y="615"/>
                  </a:cubicBezTo>
                  <a:cubicBezTo>
                    <a:pt x="6" y="954"/>
                    <a:pt x="286" y="1229"/>
                    <a:pt x="630" y="1229"/>
                  </a:cubicBezTo>
                  <a:lnTo>
                    <a:pt x="2377" y="1240"/>
                  </a:lnTo>
                  <a:cubicBezTo>
                    <a:pt x="2478" y="1240"/>
                    <a:pt x="2562" y="1150"/>
                    <a:pt x="2562" y="1054"/>
                  </a:cubicBezTo>
                  <a:lnTo>
                    <a:pt x="2562" y="192"/>
                  </a:lnTo>
                  <a:cubicBezTo>
                    <a:pt x="2562" y="91"/>
                    <a:pt x="2478" y="6"/>
                    <a:pt x="2377" y="6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6800571" y="1752534"/>
              <a:ext cx="414066" cy="161358"/>
            </a:xfrm>
            <a:custGeom>
              <a:avLst/>
              <a:gdLst/>
              <a:ahLst/>
              <a:cxnLst/>
              <a:rect l="l" t="t" r="r" b="b"/>
              <a:pathLst>
                <a:path w="2230" h="869" extrusionOk="0">
                  <a:moveTo>
                    <a:pt x="451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662"/>
                    <a:pt x="207" y="863"/>
                    <a:pt x="451" y="863"/>
                  </a:cubicBezTo>
                  <a:lnTo>
                    <a:pt x="2229" y="868"/>
                  </a:lnTo>
                  <a:lnTo>
                    <a:pt x="2229" y="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6784974" y="1738793"/>
              <a:ext cx="443404" cy="190696"/>
            </a:xfrm>
            <a:custGeom>
              <a:avLst/>
              <a:gdLst/>
              <a:ahLst/>
              <a:cxnLst/>
              <a:rect l="l" t="t" r="r" b="b"/>
              <a:pathLst>
                <a:path w="2388" h="1027" extrusionOk="0">
                  <a:moveTo>
                    <a:pt x="529" y="159"/>
                  </a:moveTo>
                  <a:lnTo>
                    <a:pt x="2229" y="169"/>
                  </a:lnTo>
                  <a:lnTo>
                    <a:pt x="2229" y="868"/>
                  </a:lnTo>
                  <a:lnTo>
                    <a:pt x="529" y="863"/>
                  </a:lnTo>
                  <a:cubicBezTo>
                    <a:pt x="323" y="863"/>
                    <a:pt x="159" y="704"/>
                    <a:pt x="159" y="514"/>
                  </a:cubicBezTo>
                  <a:cubicBezTo>
                    <a:pt x="159" y="318"/>
                    <a:pt x="323" y="159"/>
                    <a:pt x="529" y="159"/>
                  </a:cubicBezTo>
                  <a:close/>
                  <a:moveTo>
                    <a:pt x="529" y="0"/>
                  </a:moveTo>
                  <a:cubicBezTo>
                    <a:pt x="238" y="0"/>
                    <a:pt x="0" y="228"/>
                    <a:pt x="0" y="514"/>
                  </a:cubicBezTo>
                  <a:cubicBezTo>
                    <a:pt x="5" y="789"/>
                    <a:pt x="238" y="1011"/>
                    <a:pt x="529" y="1022"/>
                  </a:cubicBezTo>
                  <a:lnTo>
                    <a:pt x="2308" y="1027"/>
                  </a:lnTo>
                  <a:cubicBezTo>
                    <a:pt x="2356" y="1027"/>
                    <a:pt x="2387" y="995"/>
                    <a:pt x="2387" y="948"/>
                  </a:cubicBezTo>
                  <a:lnTo>
                    <a:pt x="2387" y="85"/>
                  </a:lnTo>
                  <a:cubicBezTo>
                    <a:pt x="2387" y="42"/>
                    <a:pt x="2356" y="5"/>
                    <a:pt x="2308" y="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6799643" y="1752534"/>
              <a:ext cx="413881" cy="112152"/>
            </a:xfrm>
            <a:custGeom>
              <a:avLst/>
              <a:gdLst/>
              <a:ahLst/>
              <a:cxnLst/>
              <a:rect l="l" t="t" r="r" b="b"/>
              <a:pathLst>
                <a:path w="2229" h="604" extrusionOk="0">
                  <a:moveTo>
                    <a:pt x="450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492"/>
                    <a:pt x="11" y="551"/>
                    <a:pt x="38" y="604"/>
                  </a:cubicBezTo>
                  <a:cubicBezTo>
                    <a:pt x="112" y="450"/>
                    <a:pt x="270" y="344"/>
                    <a:pt x="450" y="344"/>
                  </a:cubicBezTo>
                  <a:lnTo>
                    <a:pt x="2229" y="350"/>
                  </a:lnTo>
                  <a:lnTo>
                    <a:pt x="2229" y="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6784974" y="1737679"/>
              <a:ext cx="443404" cy="141861"/>
            </a:xfrm>
            <a:custGeom>
              <a:avLst/>
              <a:gdLst/>
              <a:ahLst/>
              <a:cxnLst/>
              <a:rect l="l" t="t" r="r" b="b"/>
              <a:pathLst>
                <a:path w="2388" h="764" extrusionOk="0">
                  <a:moveTo>
                    <a:pt x="535" y="160"/>
                  </a:moveTo>
                  <a:lnTo>
                    <a:pt x="2234" y="165"/>
                  </a:lnTo>
                  <a:lnTo>
                    <a:pt x="2234" y="350"/>
                  </a:lnTo>
                  <a:lnTo>
                    <a:pt x="535" y="345"/>
                  </a:lnTo>
                  <a:cubicBezTo>
                    <a:pt x="397" y="345"/>
                    <a:pt x="265" y="398"/>
                    <a:pt x="164" y="493"/>
                  </a:cubicBezTo>
                  <a:cubicBezTo>
                    <a:pt x="180" y="308"/>
                    <a:pt x="339" y="160"/>
                    <a:pt x="535" y="160"/>
                  </a:cubicBezTo>
                  <a:close/>
                  <a:moveTo>
                    <a:pt x="529" y="1"/>
                  </a:moveTo>
                  <a:cubicBezTo>
                    <a:pt x="238" y="1"/>
                    <a:pt x="0" y="223"/>
                    <a:pt x="0" y="509"/>
                  </a:cubicBezTo>
                  <a:cubicBezTo>
                    <a:pt x="0" y="583"/>
                    <a:pt x="11" y="647"/>
                    <a:pt x="48" y="715"/>
                  </a:cubicBezTo>
                  <a:cubicBezTo>
                    <a:pt x="58" y="742"/>
                    <a:pt x="90" y="763"/>
                    <a:pt x="117" y="763"/>
                  </a:cubicBezTo>
                  <a:cubicBezTo>
                    <a:pt x="154" y="763"/>
                    <a:pt x="180" y="742"/>
                    <a:pt x="191" y="715"/>
                  </a:cubicBezTo>
                  <a:cubicBezTo>
                    <a:pt x="249" y="588"/>
                    <a:pt x="381" y="504"/>
                    <a:pt x="529" y="504"/>
                  </a:cubicBezTo>
                  <a:lnTo>
                    <a:pt x="2308" y="509"/>
                  </a:lnTo>
                  <a:cubicBezTo>
                    <a:pt x="2356" y="509"/>
                    <a:pt x="2387" y="477"/>
                    <a:pt x="2387" y="430"/>
                  </a:cubicBezTo>
                  <a:lnTo>
                    <a:pt x="2387" y="86"/>
                  </a:lnTo>
                  <a:cubicBezTo>
                    <a:pt x="2387" y="38"/>
                    <a:pt x="2356" y="6"/>
                    <a:pt x="2308" y="6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6524455" y="1494986"/>
              <a:ext cx="723595" cy="678298"/>
            </a:xfrm>
            <a:custGeom>
              <a:avLst/>
              <a:gdLst/>
              <a:ahLst/>
              <a:cxnLst/>
              <a:rect l="l" t="t" r="r" b="b"/>
              <a:pathLst>
                <a:path w="3897" h="3653" extrusionOk="0">
                  <a:moveTo>
                    <a:pt x="313" y="254"/>
                  </a:moveTo>
                  <a:lnTo>
                    <a:pt x="3584" y="270"/>
                  </a:lnTo>
                  <a:cubicBezTo>
                    <a:pt x="3605" y="270"/>
                    <a:pt x="3626" y="292"/>
                    <a:pt x="3626" y="307"/>
                  </a:cubicBezTo>
                  <a:lnTo>
                    <a:pt x="3610" y="3340"/>
                  </a:lnTo>
                  <a:cubicBezTo>
                    <a:pt x="3610" y="3356"/>
                    <a:pt x="3594" y="3377"/>
                    <a:pt x="3573" y="3377"/>
                  </a:cubicBezTo>
                  <a:lnTo>
                    <a:pt x="297" y="3367"/>
                  </a:lnTo>
                  <a:cubicBezTo>
                    <a:pt x="276" y="3367"/>
                    <a:pt x="260" y="3346"/>
                    <a:pt x="260" y="3325"/>
                  </a:cubicBezTo>
                  <a:lnTo>
                    <a:pt x="270" y="297"/>
                  </a:lnTo>
                  <a:cubicBezTo>
                    <a:pt x="270" y="276"/>
                    <a:pt x="292" y="254"/>
                    <a:pt x="313" y="254"/>
                  </a:cubicBezTo>
                  <a:close/>
                  <a:moveTo>
                    <a:pt x="318" y="0"/>
                  </a:moveTo>
                  <a:cubicBezTo>
                    <a:pt x="154" y="0"/>
                    <a:pt x="11" y="133"/>
                    <a:pt x="11" y="302"/>
                  </a:cubicBezTo>
                  <a:lnTo>
                    <a:pt x="0" y="3335"/>
                  </a:lnTo>
                  <a:cubicBezTo>
                    <a:pt x="0" y="3499"/>
                    <a:pt x="133" y="3632"/>
                    <a:pt x="302" y="3637"/>
                  </a:cubicBezTo>
                  <a:lnTo>
                    <a:pt x="3579" y="3653"/>
                  </a:lnTo>
                  <a:cubicBezTo>
                    <a:pt x="3743" y="3653"/>
                    <a:pt x="3886" y="3520"/>
                    <a:pt x="3886" y="3346"/>
                  </a:cubicBezTo>
                  <a:lnTo>
                    <a:pt x="3896" y="318"/>
                  </a:lnTo>
                  <a:cubicBezTo>
                    <a:pt x="3896" y="149"/>
                    <a:pt x="3764" y="11"/>
                    <a:pt x="3594" y="11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5157243" y="2121123"/>
              <a:ext cx="1263181" cy="1222719"/>
            </a:xfrm>
            <a:custGeom>
              <a:avLst/>
              <a:gdLst/>
              <a:ahLst/>
              <a:cxnLst/>
              <a:rect l="l" t="t" r="r" b="b"/>
              <a:pathLst>
                <a:path w="6803" h="6585" extrusionOk="0">
                  <a:moveTo>
                    <a:pt x="5172" y="0"/>
                  </a:moveTo>
                  <a:cubicBezTo>
                    <a:pt x="4828" y="0"/>
                    <a:pt x="4241" y="53"/>
                    <a:pt x="3611" y="365"/>
                  </a:cubicBezTo>
                  <a:cubicBezTo>
                    <a:pt x="2954" y="688"/>
                    <a:pt x="2573" y="1133"/>
                    <a:pt x="2277" y="1498"/>
                  </a:cubicBezTo>
                  <a:cubicBezTo>
                    <a:pt x="1758" y="2117"/>
                    <a:pt x="1493" y="2694"/>
                    <a:pt x="1282" y="3176"/>
                  </a:cubicBezTo>
                  <a:cubicBezTo>
                    <a:pt x="938" y="3959"/>
                    <a:pt x="514" y="4965"/>
                    <a:pt x="64" y="6172"/>
                  </a:cubicBezTo>
                  <a:cubicBezTo>
                    <a:pt x="1" y="6362"/>
                    <a:pt x="138" y="6564"/>
                    <a:pt x="345" y="6564"/>
                  </a:cubicBezTo>
                  <a:cubicBezTo>
                    <a:pt x="1562" y="6564"/>
                    <a:pt x="2780" y="6585"/>
                    <a:pt x="3986" y="6585"/>
                  </a:cubicBezTo>
                  <a:cubicBezTo>
                    <a:pt x="4172" y="6580"/>
                    <a:pt x="4315" y="6405"/>
                    <a:pt x="4267" y="6220"/>
                  </a:cubicBezTo>
                  <a:cubicBezTo>
                    <a:pt x="4198" y="5950"/>
                    <a:pt x="4129" y="5611"/>
                    <a:pt x="4082" y="5256"/>
                  </a:cubicBezTo>
                  <a:cubicBezTo>
                    <a:pt x="3981" y="4531"/>
                    <a:pt x="3923" y="4065"/>
                    <a:pt x="4113" y="3552"/>
                  </a:cubicBezTo>
                  <a:cubicBezTo>
                    <a:pt x="4188" y="3367"/>
                    <a:pt x="4452" y="2626"/>
                    <a:pt x="5162" y="2361"/>
                  </a:cubicBezTo>
                  <a:cubicBezTo>
                    <a:pt x="5326" y="2303"/>
                    <a:pt x="5707" y="2255"/>
                    <a:pt x="6040" y="2229"/>
                  </a:cubicBezTo>
                  <a:cubicBezTo>
                    <a:pt x="6802" y="1117"/>
                    <a:pt x="6051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5149444" y="2107382"/>
              <a:ext cx="1222888" cy="1251314"/>
            </a:xfrm>
            <a:custGeom>
              <a:avLst/>
              <a:gdLst/>
              <a:ahLst/>
              <a:cxnLst/>
              <a:rect l="l" t="t" r="r" b="b"/>
              <a:pathLst>
                <a:path w="6586" h="6739" extrusionOk="0">
                  <a:moveTo>
                    <a:pt x="5204" y="159"/>
                  </a:moveTo>
                  <a:cubicBezTo>
                    <a:pt x="5590" y="159"/>
                    <a:pt x="5960" y="397"/>
                    <a:pt x="6162" y="778"/>
                  </a:cubicBezTo>
                  <a:cubicBezTo>
                    <a:pt x="6400" y="1217"/>
                    <a:pt x="6352" y="1747"/>
                    <a:pt x="6029" y="2234"/>
                  </a:cubicBezTo>
                  <a:cubicBezTo>
                    <a:pt x="5590" y="2271"/>
                    <a:pt x="5299" y="2318"/>
                    <a:pt x="5161" y="2366"/>
                  </a:cubicBezTo>
                  <a:cubicBezTo>
                    <a:pt x="4680" y="2541"/>
                    <a:pt x="4314" y="2959"/>
                    <a:pt x="4076" y="3594"/>
                  </a:cubicBezTo>
                  <a:lnTo>
                    <a:pt x="4071" y="3610"/>
                  </a:lnTo>
                  <a:cubicBezTo>
                    <a:pt x="3870" y="4139"/>
                    <a:pt x="3938" y="4621"/>
                    <a:pt x="4028" y="5346"/>
                  </a:cubicBezTo>
                  <a:cubicBezTo>
                    <a:pt x="4081" y="5748"/>
                    <a:pt x="4161" y="6103"/>
                    <a:pt x="4224" y="6320"/>
                  </a:cubicBezTo>
                  <a:cubicBezTo>
                    <a:pt x="4235" y="6389"/>
                    <a:pt x="4224" y="6447"/>
                    <a:pt x="4182" y="6500"/>
                  </a:cubicBezTo>
                  <a:cubicBezTo>
                    <a:pt x="4145" y="6553"/>
                    <a:pt x="4081" y="6579"/>
                    <a:pt x="4018" y="6579"/>
                  </a:cubicBezTo>
                  <a:cubicBezTo>
                    <a:pt x="3404" y="6579"/>
                    <a:pt x="2795" y="6574"/>
                    <a:pt x="2176" y="6574"/>
                  </a:cubicBezTo>
                  <a:cubicBezTo>
                    <a:pt x="1738" y="6566"/>
                    <a:pt x="1297" y="6561"/>
                    <a:pt x="856" y="6561"/>
                  </a:cubicBezTo>
                  <a:cubicBezTo>
                    <a:pt x="694" y="6561"/>
                    <a:pt x="533" y="6562"/>
                    <a:pt x="371" y="6564"/>
                  </a:cubicBezTo>
                  <a:cubicBezTo>
                    <a:pt x="297" y="6564"/>
                    <a:pt x="239" y="6532"/>
                    <a:pt x="202" y="6474"/>
                  </a:cubicBezTo>
                  <a:cubicBezTo>
                    <a:pt x="159" y="6415"/>
                    <a:pt x="154" y="6347"/>
                    <a:pt x="175" y="6283"/>
                  </a:cubicBezTo>
                  <a:cubicBezTo>
                    <a:pt x="556" y="5261"/>
                    <a:pt x="958" y="4256"/>
                    <a:pt x="1382" y="3292"/>
                  </a:cubicBezTo>
                  <a:cubicBezTo>
                    <a:pt x="1578" y="2858"/>
                    <a:pt x="1832" y="2266"/>
                    <a:pt x="2361" y="1630"/>
                  </a:cubicBezTo>
                  <a:cubicBezTo>
                    <a:pt x="2642" y="1297"/>
                    <a:pt x="3017" y="842"/>
                    <a:pt x="3674" y="519"/>
                  </a:cubicBezTo>
                  <a:cubicBezTo>
                    <a:pt x="4145" y="286"/>
                    <a:pt x="4658" y="169"/>
                    <a:pt x="5204" y="159"/>
                  </a:cubicBezTo>
                  <a:close/>
                  <a:moveTo>
                    <a:pt x="5219" y="0"/>
                  </a:moveTo>
                  <a:cubicBezTo>
                    <a:pt x="4653" y="5"/>
                    <a:pt x="4118" y="132"/>
                    <a:pt x="3626" y="371"/>
                  </a:cubicBezTo>
                  <a:cubicBezTo>
                    <a:pt x="2943" y="709"/>
                    <a:pt x="2557" y="1180"/>
                    <a:pt x="2266" y="1524"/>
                  </a:cubicBezTo>
                  <a:cubicBezTo>
                    <a:pt x="1763" y="2123"/>
                    <a:pt x="1504" y="2668"/>
                    <a:pt x="1260" y="3224"/>
                  </a:cubicBezTo>
                  <a:cubicBezTo>
                    <a:pt x="837" y="4187"/>
                    <a:pt x="424" y="5193"/>
                    <a:pt x="43" y="6219"/>
                  </a:cubicBezTo>
                  <a:cubicBezTo>
                    <a:pt x="0" y="6331"/>
                    <a:pt x="16" y="6458"/>
                    <a:pt x="80" y="6558"/>
                  </a:cubicBezTo>
                  <a:cubicBezTo>
                    <a:pt x="149" y="6659"/>
                    <a:pt x="265" y="6717"/>
                    <a:pt x="387" y="6717"/>
                  </a:cubicBezTo>
                  <a:cubicBezTo>
                    <a:pt x="996" y="6717"/>
                    <a:pt x="1588" y="6722"/>
                    <a:pt x="2192" y="6722"/>
                  </a:cubicBezTo>
                  <a:cubicBezTo>
                    <a:pt x="2615" y="6733"/>
                    <a:pt x="3044" y="6738"/>
                    <a:pt x="3473" y="6738"/>
                  </a:cubicBezTo>
                  <a:lnTo>
                    <a:pt x="4028" y="6738"/>
                  </a:lnTo>
                  <a:cubicBezTo>
                    <a:pt x="4145" y="6738"/>
                    <a:pt x="4251" y="6685"/>
                    <a:pt x="4320" y="6590"/>
                  </a:cubicBezTo>
                  <a:cubicBezTo>
                    <a:pt x="4394" y="6500"/>
                    <a:pt x="4415" y="6389"/>
                    <a:pt x="4388" y="6272"/>
                  </a:cubicBezTo>
                  <a:cubicBezTo>
                    <a:pt x="4335" y="6055"/>
                    <a:pt x="4256" y="5717"/>
                    <a:pt x="4203" y="5320"/>
                  </a:cubicBezTo>
                  <a:cubicBezTo>
                    <a:pt x="4103" y="4594"/>
                    <a:pt x="4044" y="4150"/>
                    <a:pt x="4230" y="3658"/>
                  </a:cubicBezTo>
                  <a:lnTo>
                    <a:pt x="4235" y="3647"/>
                  </a:lnTo>
                  <a:cubicBezTo>
                    <a:pt x="4452" y="3059"/>
                    <a:pt x="4791" y="2673"/>
                    <a:pt x="5230" y="2509"/>
                  </a:cubicBezTo>
                  <a:cubicBezTo>
                    <a:pt x="5315" y="2477"/>
                    <a:pt x="5537" y="2424"/>
                    <a:pt x="6087" y="2382"/>
                  </a:cubicBezTo>
                  <a:cubicBezTo>
                    <a:pt x="6114" y="2382"/>
                    <a:pt x="6135" y="2371"/>
                    <a:pt x="6146" y="2350"/>
                  </a:cubicBezTo>
                  <a:cubicBezTo>
                    <a:pt x="6516" y="1805"/>
                    <a:pt x="6585" y="1207"/>
                    <a:pt x="6320" y="704"/>
                  </a:cubicBezTo>
                  <a:cubicBezTo>
                    <a:pt x="6093" y="270"/>
                    <a:pt x="5669" y="0"/>
                    <a:pt x="5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5857097" y="2770656"/>
              <a:ext cx="62017" cy="514341"/>
            </a:xfrm>
            <a:custGeom>
              <a:avLst/>
              <a:gdLst/>
              <a:ahLst/>
              <a:cxnLst/>
              <a:rect l="l" t="t" r="r" b="b"/>
              <a:pathLst>
                <a:path w="334" h="2770" extrusionOk="0">
                  <a:moveTo>
                    <a:pt x="186" y="1"/>
                  </a:moveTo>
                  <a:lnTo>
                    <a:pt x="175" y="27"/>
                  </a:lnTo>
                  <a:cubicBezTo>
                    <a:pt x="165" y="49"/>
                    <a:pt x="154" y="75"/>
                    <a:pt x="138" y="107"/>
                  </a:cubicBezTo>
                  <a:cubicBezTo>
                    <a:pt x="127" y="139"/>
                    <a:pt x="106" y="186"/>
                    <a:pt x="96" y="239"/>
                  </a:cubicBezTo>
                  <a:cubicBezTo>
                    <a:pt x="75" y="292"/>
                    <a:pt x="59" y="350"/>
                    <a:pt x="48" y="419"/>
                  </a:cubicBezTo>
                  <a:cubicBezTo>
                    <a:pt x="32" y="483"/>
                    <a:pt x="22" y="557"/>
                    <a:pt x="16" y="631"/>
                  </a:cubicBezTo>
                  <a:cubicBezTo>
                    <a:pt x="6" y="705"/>
                    <a:pt x="0" y="790"/>
                    <a:pt x="0" y="869"/>
                  </a:cubicBezTo>
                  <a:cubicBezTo>
                    <a:pt x="0" y="954"/>
                    <a:pt x="0" y="1038"/>
                    <a:pt x="16" y="1128"/>
                  </a:cubicBezTo>
                  <a:cubicBezTo>
                    <a:pt x="22" y="1213"/>
                    <a:pt x="27" y="1298"/>
                    <a:pt x="43" y="1393"/>
                  </a:cubicBezTo>
                  <a:cubicBezTo>
                    <a:pt x="59" y="1562"/>
                    <a:pt x="85" y="1737"/>
                    <a:pt x="112" y="1901"/>
                  </a:cubicBezTo>
                  <a:cubicBezTo>
                    <a:pt x="138" y="2065"/>
                    <a:pt x="175" y="2213"/>
                    <a:pt x="207" y="2346"/>
                  </a:cubicBezTo>
                  <a:cubicBezTo>
                    <a:pt x="239" y="2473"/>
                    <a:pt x="270" y="2579"/>
                    <a:pt x="292" y="2647"/>
                  </a:cubicBezTo>
                  <a:cubicBezTo>
                    <a:pt x="318" y="2722"/>
                    <a:pt x="334" y="2769"/>
                    <a:pt x="334" y="2769"/>
                  </a:cubicBezTo>
                  <a:lnTo>
                    <a:pt x="265" y="2335"/>
                  </a:lnTo>
                  <a:cubicBezTo>
                    <a:pt x="244" y="2203"/>
                    <a:pt x="228" y="2060"/>
                    <a:pt x="207" y="1896"/>
                  </a:cubicBezTo>
                  <a:cubicBezTo>
                    <a:pt x="186" y="1726"/>
                    <a:pt x="165" y="1557"/>
                    <a:pt x="149" y="1382"/>
                  </a:cubicBezTo>
                  <a:cubicBezTo>
                    <a:pt x="133" y="1298"/>
                    <a:pt x="127" y="1213"/>
                    <a:pt x="117" y="1128"/>
                  </a:cubicBezTo>
                  <a:cubicBezTo>
                    <a:pt x="112" y="1038"/>
                    <a:pt x="106" y="959"/>
                    <a:pt x="101" y="874"/>
                  </a:cubicBezTo>
                  <a:cubicBezTo>
                    <a:pt x="96" y="715"/>
                    <a:pt x="96" y="562"/>
                    <a:pt x="106" y="430"/>
                  </a:cubicBezTo>
                  <a:cubicBezTo>
                    <a:pt x="112" y="366"/>
                    <a:pt x="117" y="308"/>
                    <a:pt x="133" y="255"/>
                  </a:cubicBezTo>
                  <a:cubicBezTo>
                    <a:pt x="138" y="202"/>
                    <a:pt x="154" y="154"/>
                    <a:pt x="159" y="123"/>
                  </a:cubicBezTo>
                  <a:cubicBezTo>
                    <a:pt x="180" y="49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5250643" y="2172187"/>
              <a:ext cx="690173" cy="977061"/>
            </a:xfrm>
            <a:custGeom>
              <a:avLst/>
              <a:gdLst/>
              <a:ahLst/>
              <a:cxnLst/>
              <a:rect l="l" t="t" r="r" b="b"/>
              <a:pathLst>
                <a:path w="3717" h="5262" extrusionOk="0">
                  <a:moveTo>
                    <a:pt x="3716" y="0"/>
                  </a:moveTo>
                  <a:lnTo>
                    <a:pt x="3716" y="0"/>
                  </a:lnTo>
                  <a:cubicBezTo>
                    <a:pt x="3716" y="0"/>
                    <a:pt x="3712" y="2"/>
                    <a:pt x="3704" y="5"/>
                  </a:cubicBezTo>
                  <a:lnTo>
                    <a:pt x="3704" y="5"/>
                  </a:lnTo>
                  <a:cubicBezTo>
                    <a:pt x="3712" y="2"/>
                    <a:pt x="3716" y="0"/>
                    <a:pt x="3716" y="0"/>
                  </a:cubicBezTo>
                  <a:close/>
                  <a:moveTo>
                    <a:pt x="3704" y="5"/>
                  </a:moveTo>
                  <a:cubicBezTo>
                    <a:pt x="3692" y="9"/>
                    <a:pt x="3671" y="15"/>
                    <a:pt x="3642" y="22"/>
                  </a:cubicBezTo>
                  <a:cubicBezTo>
                    <a:pt x="3600" y="37"/>
                    <a:pt x="3526" y="53"/>
                    <a:pt x="3441" y="90"/>
                  </a:cubicBezTo>
                  <a:cubicBezTo>
                    <a:pt x="3351" y="122"/>
                    <a:pt x="3245" y="159"/>
                    <a:pt x="3134" y="223"/>
                  </a:cubicBezTo>
                  <a:cubicBezTo>
                    <a:pt x="3023" y="276"/>
                    <a:pt x="2891" y="350"/>
                    <a:pt x="2764" y="434"/>
                  </a:cubicBezTo>
                  <a:cubicBezTo>
                    <a:pt x="2631" y="519"/>
                    <a:pt x="2499" y="625"/>
                    <a:pt x="2367" y="752"/>
                  </a:cubicBezTo>
                  <a:cubicBezTo>
                    <a:pt x="2234" y="879"/>
                    <a:pt x="2102" y="1017"/>
                    <a:pt x="1975" y="1160"/>
                  </a:cubicBezTo>
                  <a:cubicBezTo>
                    <a:pt x="1911" y="1234"/>
                    <a:pt x="1853" y="1313"/>
                    <a:pt x="1784" y="1392"/>
                  </a:cubicBezTo>
                  <a:cubicBezTo>
                    <a:pt x="1721" y="1472"/>
                    <a:pt x="1657" y="1557"/>
                    <a:pt x="1599" y="1636"/>
                  </a:cubicBezTo>
                  <a:cubicBezTo>
                    <a:pt x="1483" y="1811"/>
                    <a:pt x="1366" y="1985"/>
                    <a:pt x="1271" y="2171"/>
                  </a:cubicBezTo>
                  <a:cubicBezTo>
                    <a:pt x="1065" y="2541"/>
                    <a:pt x="906" y="2933"/>
                    <a:pt x="752" y="3293"/>
                  </a:cubicBezTo>
                  <a:cubicBezTo>
                    <a:pt x="599" y="3658"/>
                    <a:pt x="466" y="3991"/>
                    <a:pt x="355" y="4283"/>
                  </a:cubicBezTo>
                  <a:cubicBezTo>
                    <a:pt x="244" y="4574"/>
                    <a:pt x="159" y="4817"/>
                    <a:pt x="91" y="4992"/>
                  </a:cubicBezTo>
                  <a:cubicBezTo>
                    <a:pt x="32" y="5161"/>
                    <a:pt x="1" y="5262"/>
                    <a:pt x="1" y="5262"/>
                  </a:cubicBezTo>
                  <a:cubicBezTo>
                    <a:pt x="1" y="5262"/>
                    <a:pt x="165" y="4881"/>
                    <a:pt x="413" y="4304"/>
                  </a:cubicBezTo>
                  <a:cubicBezTo>
                    <a:pt x="540" y="4018"/>
                    <a:pt x="689" y="3679"/>
                    <a:pt x="847" y="3324"/>
                  </a:cubicBezTo>
                  <a:cubicBezTo>
                    <a:pt x="927" y="3145"/>
                    <a:pt x="1012" y="2959"/>
                    <a:pt x="1091" y="2774"/>
                  </a:cubicBezTo>
                  <a:cubicBezTo>
                    <a:pt x="1176" y="2589"/>
                    <a:pt x="1271" y="2403"/>
                    <a:pt x="1366" y="2218"/>
                  </a:cubicBezTo>
                  <a:cubicBezTo>
                    <a:pt x="1467" y="2038"/>
                    <a:pt x="1573" y="1864"/>
                    <a:pt x="1694" y="1694"/>
                  </a:cubicBezTo>
                  <a:cubicBezTo>
                    <a:pt x="1753" y="1610"/>
                    <a:pt x="1811" y="1530"/>
                    <a:pt x="1869" y="1451"/>
                  </a:cubicBezTo>
                  <a:cubicBezTo>
                    <a:pt x="1933" y="1371"/>
                    <a:pt x="1996" y="1292"/>
                    <a:pt x="2054" y="1218"/>
                  </a:cubicBezTo>
                  <a:cubicBezTo>
                    <a:pt x="2181" y="1070"/>
                    <a:pt x="2303" y="927"/>
                    <a:pt x="2435" y="805"/>
                  </a:cubicBezTo>
                  <a:cubicBezTo>
                    <a:pt x="2557" y="678"/>
                    <a:pt x="2684" y="572"/>
                    <a:pt x="2811" y="477"/>
                  </a:cubicBezTo>
                  <a:cubicBezTo>
                    <a:pt x="2938" y="387"/>
                    <a:pt x="3055" y="313"/>
                    <a:pt x="3166" y="249"/>
                  </a:cubicBezTo>
                  <a:cubicBezTo>
                    <a:pt x="3282" y="186"/>
                    <a:pt x="3378" y="133"/>
                    <a:pt x="3457" y="101"/>
                  </a:cubicBezTo>
                  <a:cubicBezTo>
                    <a:pt x="3580" y="50"/>
                    <a:pt x="3672" y="16"/>
                    <a:pt x="37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5263456" y="2201525"/>
              <a:ext cx="843359" cy="1063775"/>
            </a:xfrm>
            <a:custGeom>
              <a:avLst/>
              <a:gdLst/>
              <a:ahLst/>
              <a:cxnLst/>
              <a:rect l="l" t="t" r="r" b="b"/>
              <a:pathLst>
                <a:path w="4542" h="5729" extrusionOk="0">
                  <a:moveTo>
                    <a:pt x="4392" y="1"/>
                  </a:moveTo>
                  <a:cubicBezTo>
                    <a:pt x="4389" y="1"/>
                    <a:pt x="4386" y="1"/>
                    <a:pt x="4383" y="1"/>
                  </a:cubicBezTo>
                  <a:cubicBezTo>
                    <a:pt x="3970" y="38"/>
                    <a:pt x="3589" y="134"/>
                    <a:pt x="3229" y="313"/>
                  </a:cubicBezTo>
                  <a:cubicBezTo>
                    <a:pt x="2642" y="605"/>
                    <a:pt x="2303" y="1017"/>
                    <a:pt x="2033" y="1340"/>
                  </a:cubicBezTo>
                  <a:cubicBezTo>
                    <a:pt x="1530" y="1944"/>
                    <a:pt x="1287" y="2505"/>
                    <a:pt x="1101" y="2923"/>
                  </a:cubicBezTo>
                  <a:cubicBezTo>
                    <a:pt x="731" y="3754"/>
                    <a:pt x="371" y="4627"/>
                    <a:pt x="37" y="5517"/>
                  </a:cubicBezTo>
                  <a:cubicBezTo>
                    <a:pt x="0" y="5607"/>
                    <a:pt x="69" y="5712"/>
                    <a:pt x="175" y="5712"/>
                  </a:cubicBezTo>
                  <a:lnTo>
                    <a:pt x="292" y="5712"/>
                  </a:lnTo>
                  <a:cubicBezTo>
                    <a:pt x="715" y="5712"/>
                    <a:pt x="1154" y="5712"/>
                    <a:pt x="1578" y="5718"/>
                  </a:cubicBezTo>
                  <a:cubicBezTo>
                    <a:pt x="2001" y="5718"/>
                    <a:pt x="2435" y="5728"/>
                    <a:pt x="2859" y="5728"/>
                  </a:cubicBezTo>
                  <a:lnTo>
                    <a:pt x="3060" y="5728"/>
                  </a:lnTo>
                  <a:cubicBezTo>
                    <a:pt x="3150" y="5728"/>
                    <a:pt x="3224" y="5638"/>
                    <a:pt x="3203" y="5548"/>
                  </a:cubicBezTo>
                  <a:cubicBezTo>
                    <a:pt x="3160" y="5358"/>
                    <a:pt x="3118" y="5125"/>
                    <a:pt x="3086" y="4881"/>
                  </a:cubicBezTo>
                  <a:cubicBezTo>
                    <a:pt x="2980" y="4125"/>
                    <a:pt x="2906" y="3585"/>
                    <a:pt x="3139" y="2976"/>
                  </a:cubicBezTo>
                  <a:lnTo>
                    <a:pt x="3145" y="2960"/>
                  </a:lnTo>
                  <a:cubicBezTo>
                    <a:pt x="3425" y="2235"/>
                    <a:pt x="3854" y="1748"/>
                    <a:pt x="4436" y="1531"/>
                  </a:cubicBezTo>
                  <a:cubicBezTo>
                    <a:pt x="4494" y="1510"/>
                    <a:pt x="4537" y="1452"/>
                    <a:pt x="4537" y="1393"/>
                  </a:cubicBezTo>
                  <a:lnTo>
                    <a:pt x="4542" y="149"/>
                  </a:lnTo>
                  <a:cubicBezTo>
                    <a:pt x="4542" y="68"/>
                    <a:pt x="4473" y="1"/>
                    <a:pt x="4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6117615" y="2151576"/>
              <a:ext cx="191807" cy="328472"/>
            </a:xfrm>
            <a:custGeom>
              <a:avLst/>
              <a:gdLst/>
              <a:ahLst/>
              <a:cxnLst/>
              <a:rect l="l" t="t" r="r" b="b"/>
              <a:pathLst>
                <a:path w="1033" h="176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" y="0"/>
                    <a:pt x="42" y="21"/>
                  </a:cubicBezTo>
                  <a:lnTo>
                    <a:pt x="101" y="21"/>
                  </a:lnTo>
                  <a:cubicBezTo>
                    <a:pt x="69" y="16"/>
                    <a:pt x="48" y="11"/>
                    <a:pt x="27" y="11"/>
                  </a:cubicBezTo>
                  <a:cubicBezTo>
                    <a:pt x="5" y="0"/>
                    <a:pt x="0" y="0"/>
                    <a:pt x="0" y="0"/>
                  </a:cubicBezTo>
                  <a:close/>
                  <a:moveTo>
                    <a:pt x="101" y="21"/>
                  </a:moveTo>
                  <a:cubicBezTo>
                    <a:pt x="111" y="21"/>
                    <a:pt x="132" y="27"/>
                    <a:pt x="154" y="37"/>
                  </a:cubicBezTo>
                  <a:lnTo>
                    <a:pt x="212" y="53"/>
                  </a:lnTo>
                  <a:cubicBezTo>
                    <a:pt x="233" y="64"/>
                    <a:pt x="254" y="69"/>
                    <a:pt x="281" y="80"/>
                  </a:cubicBezTo>
                  <a:cubicBezTo>
                    <a:pt x="297" y="90"/>
                    <a:pt x="323" y="101"/>
                    <a:pt x="344" y="117"/>
                  </a:cubicBezTo>
                  <a:cubicBezTo>
                    <a:pt x="392" y="143"/>
                    <a:pt x="439" y="170"/>
                    <a:pt x="492" y="207"/>
                  </a:cubicBezTo>
                  <a:cubicBezTo>
                    <a:pt x="535" y="238"/>
                    <a:pt x="582" y="286"/>
                    <a:pt x="630" y="334"/>
                  </a:cubicBezTo>
                  <a:cubicBezTo>
                    <a:pt x="678" y="381"/>
                    <a:pt x="715" y="434"/>
                    <a:pt x="757" y="492"/>
                  </a:cubicBezTo>
                  <a:cubicBezTo>
                    <a:pt x="773" y="519"/>
                    <a:pt x="794" y="551"/>
                    <a:pt x="810" y="577"/>
                  </a:cubicBezTo>
                  <a:cubicBezTo>
                    <a:pt x="821" y="609"/>
                    <a:pt x="842" y="646"/>
                    <a:pt x="852" y="678"/>
                  </a:cubicBezTo>
                  <a:cubicBezTo>
                    <a:pt x="879" y="736"/>
                    <a:pt x="900" y="805"/>
                    <a:pt x="916" y="868"/>
                  </a:cubicBezTo>
                  <a:cubicBezTo>
                    <a:pt x="926" y="937"/>
                    <a:pt x="932" y="1001"/>
                    <a:pt x="942" y="1069"/>
                  </a:cubicBezTo>
                  <a:cubicBezTo>
                    <a:pt x="942" y="1133"/>
                    <a:pt x="942" y="1191"/>
                    <a:pt x="932" y="1260"/>
                  </a:cubicBezTo>
                  <a:cubicBezTo>
                    <a:pt x="926" y="1318"/>
                    <a:pt x="921" y="1376"/>
                    <a:pt x="905" y="1429"/>
                  </a:cubicBezTo>
                  <a:cubicBezTo>
                    <a:pt x="895" y="1482"/>
                    <a:pt x="879" y="1530"/>
                    <a:pt x="868" y="1572"/>
                  </a:cubicBezTo>
                  <a:cubicBezTo>
                    <a:pt x="852" y="1609"/>
                    <a:pt x="842" y="1652"/>
                    <a:pt x="836" y="1678"/>
                  </a:cubicBezTo>
                  <a:cubicBezTo>
                    <a:pt x="815" y="1736"/>
                    <a:pt x="799" y="1768"/>
                    <a:pt x="799" y="1768"/>
                  </a:cubicBezTo>
                  <a:cubicBezTo>
                    <a:pt x="799" y="1768"/>
                    <a:pt x="810" y="1763"/>
                    <a:pt x="815" y="1747"/>
                  </a:cubicBezTo>
                  <a:cubicBezTo>
                    <a:pt x="821" y="1736"/>
                    <a:pt x="842" y="1715"/>
                    <a:pt x="852" y="1689"/>
                  </a:cubicBezTo>
                  <a:cubicBezTo>
                    <a:pt x="868" y="1662"/>
                    <a:pt x="889" y="1631"/>
                    <a:pt x="905" y="1588"/>
                  </a:cubicBezTo>
                  <a:cubicBezTo>
                    <a:pt x="926" y="1551"/>
                    <a:pt x="948" y="1503"/>
                    <a:pt x="969" y="1451"/>
                  </a:cubicBezTo>
                  <a:cubicBezTo>
                    <a:pt x="985" y="1398"/>
                    <a:pt x="1001" y="1339"/>
                    <a:pt x="1011" y="1281"/>
                  </a:cubicBezTo>
                  <a:cubicBezTo>
                    <a:pt x="1027" y="1212"/>
                    <a:pt x="1032" y="1149"/>
                    <a:pt x="1032" y="1080"/>
                  </a:cubicBezTo>
                  <a:cubicBezTo>
                    <a:pt x="1032" y="1006"/>
                    <a:pt x="1032" y="937"/>
                    <a:pt x="1011" y="863"/>
                  </a:cubicBezTo>
                  <a:cubicBezTo>
                    <a:pt x="1001" y="789"/>
                    <a:pt x="979" y="715"/>
                    <a:pt x="948" y="646"/>
                  </a:cubicBezTo>
                  <a:cubicBezTo>
                    <a:pt x="932" y="604"/>
                    <a:pt x="916" y="577"/>
                    <a:pt x="900" y="545"/>
                  </a:cubicBezTo>
                  <a:lnTo>
                    <a:pt x="842" y="445"/>
                  </a:lnTo>
                  <a:cubicBezTo>
                    <a:pt x="799" y="387"/>
                    <a:pt x="746" y="328"/>
                    <a:pt x="694" y="281"/>
                  </a:cubicBezTo>
                  <a:cubicBezTo>
                    <a:pt x="641" y="233"/>
                    <a:pt x="588" y="185"/>
                    <a:pt x="535" y="154"/>
                  </a:cubicBezTo>
                  <a:cubicBezTo>
                    <a:pt x="482" y="122"/>
                    <a:pt x="424" y="96"/>
                    <a:pt x="371" y="74"/>
                  </a:cubicBezTo>
                  <a:cubicBezTo>
                    <a:pt x="318" y="53"/>
                    <a:pt x="270" y="43"/>
                    <a:pt x="228" y="37"/>
                  </a:cubicBezTo>
                  <a:cubicBezTo>
                    <a:pt x="207" y="27"/>
                    <a:pt x="180" y="27"/>
                    <a:pt x="164" y="27"/>
                  </a:cubicBezTo>
                  <a:cubicBezTo>
                    <a:pt x="148" y="27"/>
                    <a:pt x="127" y="21"/>
                    <a:pt x="111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6159766" y="2293998"/>
              <a:ext cx="61089" cy="62204"/>
            </a:xfrm>
            <a:custGeom>
              <a:avLst/>
              <a:gdLst/>
              <a:ahLst/>
              <a:cxnLst/>
              <a:rect l="l" t="t" r="r" b="b"/>
              <a:pathLst>
                <a:path w="329" h="335" extrusionOk="0">
                  <a:moveTo>
                    <a:pt x="165" y="1"/>
                  </a:moveTo>
                  <a:cubicBezTo>
                    <a:pt x="80" y="1"/>
                    <a:pt x="1" y="75"/>
                    <a:pt x="1" y="170"/>
                  </a:cubicBezTo>
                  <a:cubicBezTo>
                    <a:pt x="1" y="260"/>
                    <a:pt x="70" y="334"/>
                    <a:pt x="165" y="334"/>
                  </a:cubicBezTo>
                  <a:cubicBezTo>
                    <a:pt x="255" y="334"/>
                    <a:pt x="329" y="260"/>
                    <a:pt x="329" y="170"/>
                  </a:cubicBezTo>
                  <a:cubicBezTo>
                    <a:pt x="329" y="75"/>
                    <a:pt x="255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5742157" y="3152058"/>
              <a:ext cx="61089" cy="61090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155" y="0"/>
                  </a:moveTo>
                  <a:cubicBezTo>
                    <a:pt x="65" y="0"/>
                    <a:pt x="0" y="78"/>
                    <a:pt x="0" y="165"/>
                  </a:cubicBezTo>
                  <a:cubicBezTo>
                    <a:pt x="0" y="260"/>
                    <a:pt x="69" y="329"/>
                    <a:pt x="164" y="329"/>
                  </a:cubicBezTo>
                  <a:cubicBezTo>
                    <a:pt x="254" y="329"/>
                    <a:pt x="328" y="260"/>
                    <a:pt x="328" y="165"/>
                  </a:cubicBezTo>
                  <a:cubicBezTo>
                    <a:pt x="328" y="69"/>
                    <a:pt x="254" y="1"/>
                    <a:pt x="164" y="1"/>
                  </a:cubicBez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5330303" y="3150943"/>
              <a:ext cx="61089" cy="61275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148" y="0"/>
                  </a:moveTo>
                  <a:cubicBezTo>
                    <a:pt x="66" y="0"/>
                    <a:pt x="0" y="76"/>
                    <a:pt x="0" y="165"/>
                  </a:cubicBezTo>
                  <a:cubicBezTo>
                    <a:pt x="0" y="255"/>
                    <a:pt x="74" y="330"/>
                    <a:pt x="164" y="330"/>
                  </a:cubicBezTo>
                  <a:cubicBezTo>
                    <a:pt x="260" y="330"/>
                    <a:pt x="329" y="255"/>
                    <a:pt x="329" y="165"/>
                  </a:cubicBezTo>
                  <a:cubicBezTo>
                    <a:pt x="329" y="70"/>
                    <a:pt x="260" y="1"/>
                    <a:pt x="164" y="1"/>
                  </a:cubicBezTo>
                  <a:cubicBezTo>
                    <a:pt x="159" y="1"/>
                    <a:pt x="15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6423256" y="2194655"/>
              <a:ext cx="95440" cy="94698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50" y="1"/>
                  </a:moveTo>
                  <a:cubicBezTo>
                    <a:pt x="111" y="1"/>
                    <a:pt x="0" y="110"/>
                    <a:pt x="0" y="255"/>
                  </a:cubicBezTo>
                  <a:cubicBezTo>
                    <a:pt x="0" y="393"/>
                    <a:pt x="117" y="509"/>
                    <a:pt x="254" y="509"/>
                  </a:cubicBezTo>
                  <a:cubicBezTo>
                    <a:pt x="392" y="509"/>
                    <a:pt x="514" y="398"/>
                    <a:pt x="514" y="260"/>
                  </a:cubicBezTo>
                  <a:cubicBezTo>
                    <a:pt x="514" y="123"/>
                    <a:pt x="397" y="1"/>
                    <a:pt x="260" y="1"/>
                  </a:cubicBezTo>
                  <a:cubicBezTo>
                    <a:pt x="256" y="1"/>
                    <a:pt x="253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6808556" y="2205611"/>
              <a:ext cx="68887" cy="68888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5" y="0"/>
                  </a:moveTo>
                  <a:cubicBezTo>
                    <a:pt x="80" y="0"/>
                    <a:pt x="0" y="80"/>
                    <a:pt x="0" y="186"/>
                  </a:cubicBezTo>
                  <a:cubicBezTo>
                    <a:pt x="0" y="286"/>
                    <a:pt x="80" y="371"/>
                    <a:pt x="185" y="371"/>
                  </a:cubicBezTo>
                  <a:cubicBezTo>
                    <a:pt x="281" y="371"/>
                    <a:pt x="371" y="291"/>
                    <a:pt x="371" y="186"/>
                  </a:cubicBezTo>
                  <a:cubicBezTo>
                    <a:pt x="371" y="85"/>
                    <a:pt x="286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6058567" y="1471404"/>
              <a:ext cx="367832" cy="151517"/>
            </a:xfrm>
            <a:custGeom>
              <a:avLst/>
              <a:gdLst/>
              <a:ahLst/>
              <a:cxnLst/>
              <a:rect l="l" t="t" r="r" b="b"/>
              <a:pathLst>
                <a:path w="1981" h="816" extrusionOk="0">
                  <a:moveTo>
                    <a:pt x="1" y="0"/>
                  </a:moveTo>
                  <a:cubicBezTo>
                    <a:pt x="1" y="0"/>
                    <a:pt x="6" y="6"/>
                    <a:pt x="27" y="11"/>
                  </a:cubicBezTo>
                  <a:cubicBezTo>
                    <a:pt x="43" y="22"/>
                    <a:pt x="59" y="37"/>
                    <a:pt x="85" y="59"/>
                  </a:cubicBezTo>
                  <a:cubicBezTo>
                    <a:pt x="133" y="106"/>
                    <a:pt x="202" y="170"/>
                    <a:pt x="270" y="249"/>
                  </a:cubicBezTo>
                  <a:cubicBezTo>
                    <a:pt x="350" y="329"/>
                    <a:pt x="440" y="429"/>
                    <a:pt x="551" y="514"/>
                  </a:cubicBezTo>
                  <a:cubicBezTo>
                    <a:pt x="604" y="561"/>
                    <a:pt x="662" y="609"/>
                    <a:pt x="731" y="646"/>
                  </a:cubicBezTo>
                  <a:cubicBezTo>
                    <a:pt x="794" y="688"/>
                    <a:pt x="863" y="720"/>
                    <a:pt x="932" y="752"/>
                  </a:cubicBezTo>
                  <a:cubicBezTo>
                    <a:pt x="1006" y="778"/>
                    <a:pt x="1086" y="800"/>
                    <a:pt x="1160" y="805"/>
                  </a:cubicBezTo>
                  <a:cubicBezTo>
                    <a:pt x="1181" y="805"/>
                    <a:pt x="1197" y="816"/>
                    <a:pt x="1218" y="816"/>
                  </a:cubicBezTo>
                  <a:lnTo>
                    <a:pt x="1276" y="816"/>
                  </a:lnTo>
                  <a:cubicBezTo>
                    <a:pt x="1319" y="816"/>
                    <a:pt x="1356" y="805"/>
                    <a:pt x="1393" y="794"/>
                  </a:cubicBezTo>
                  <a:cubicBezTo>
                    <a:pt x="1461" y="773"/>
                    <a:pt x="1530" y="736"/>
                    <a:pt x="1583" y="694"/>
                  </a:cubicBezTo>
                  <a:cubicBezTo>
                    <a:pt x="1636" y="657"/>
                    <a:pt x="1684" y="614"/>
                    <a:pt x="1721" y="577"/>
                  </a:cubicBezTo>
                  <a:cubicBezTo>
                    <a:pt x="1800" y="498"/>
                    <a:pt x="1869" y="424"/>
                    <a:pt x="1906" y="376"/>
                  </a:cubicBezTo>
                  <a:cubicBezTo>
                    <a:pt x="1954" y="323"/>
                    <a:pt x="1980" y="297"/>
                    <a:pt x="1980" y="297"/>
                  </a:cubicBezTo>
                  <a:lnTo>
                    <a:pt x="1980" y="297"/>
                  </a:lnTo>
                  <a:cubicBezTo>
                    <a:pt x="1980" y="297"/>
                    <a:pt x="1948" y="318"/>
                    <a:pt x="1895" y="355"/>
                  </a:cubicBezTo>
                  <a:cubicBezTo>
                    <a:pt x="1843" y="397"/>
                    <a:pt x="1768" y="456"/>
                    <a:pt x="1684" y="524"/>
                  </a:cubicBezTo>
                  <a:cubicBezTo>
                    <a:pt x="1594" y="588"/>
                    <a:pt x="1488" y="662"/>
                    <a:pt x="1366" y="694"/>
                  </a:cubicBezTo>
                  <a:cubicBezTo>
                    <a:pt x="1329" y="699"/>
                    <a:pt x="1303" y="710"/>
                    <a:pt x="1271" y="710"/>
                  </a:cubicBezTo>
                  <a:lnTo>
                    <a:pt x="1218" y="710"/>
                  </a:lnTo>
                  <a:cubicBezTo>
                    <a:pt x="1197" y="710"/>
                    <a:pt x="1186" y="699"/>
                    <a:pt x="1165" y="699"/>
                  </a:cubicBezTo>
                  <a:cubicBezTo>
                    <a:pt x="1101" y="694"/>
                    <a:pt x="1027" y="673"/>
                    <a:pt x="969" y="646"/>
                  </a:cubicBezTo>
                  <a:cubicBezTo>
                    <a:pt x="900" y="620"/>
                    <a:pt x="837" y="588"/>
                    <a:pt x="773" y="556"/>
                  </a:cubicBezTo>
                  <a:cubicBezTo>
                    <a:pt x="715" y="514"/>
                    <a:pt x="657" y="482"/>
                    <a:pt x="604" y="445"/>
                  </a:cubicBezTo>
                  <a:cubicBezTo>
                    <a:pt x="493" y="366"/>
                    <a:pt x="398" y="276"/>
                    <a:pt x="313" y="207"/>
                  </a:cubicBezTo>
                  <a:cubicBezTo>
                    <a:pt x="228" y="133"/>
                    <a:pt x="154" y="74"/>
                    <a:pt x="96" y="37"/>
                  </a:cubicBezTo>
                  <a:cubicBezTo>
                    <a:pt x="69" y="22"/>
                    <a:pt x="43" y="11"/>
                    <a:pt x="27" y="6"/>
                  </a:cubicBezTo>
                  <a:cubicBezTo>
                    <a:pt x="6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6244254" y="1782987"/>
              <a:ext cx="22839" cy="170271"/>
            </a:xfrm>
            <a:custGeom>
              <a:avLst/>
              <a:gdLst/>
              <a:ahLst/>
              <a:cxnLst/>
              <a:rect l="l" t="t" r="r" b="b"/>
              <a:pathLst>
                <a:path w="123" h="917" extrusionOk="0">
                  <a:moveTo>
                    <a:pt x="117" y="0"/>
                  </a:moveTo>
                  <a:cubicBezTo>
                    <a:pt x="117" y="0"/>
                    <a:pt x="112" y="16"/>
                    <a:pt x="101" y="37"/>
                  </a:cubicBezTo>
                  <a:cubicBezTo>
                    <a:pt x="86" y="64"/>
                    <a:pt x="75" y="96"/>
                    <a:pt x="59" y="133"/>
                  </a:cubicBezTo>
                  <a:cubicBezTo>
                    <a:pt x="49" y="175"/>
                    <a:pt x="33" y="228"/>
                    <a:pt x="27" y="281"/>
                  </a:cubicBezTo>
                  <a:cubicBezTo>
                    <a:pt x="22" y="334"/>
                    <a:pt x="12" y="392"/>
                    <a:pt x="6" y="450"/>
                  </a:cubicBezTo>
                  <a:cubicBezTo>
                    <a:pt x="1" y="572"/>
                    <a:pt x="12" y="688"/>
                    <a:pt x="38" y="778"/>
                  </a:cubicBezTo>
                  <a:cubicBezTo>
                    <a:pt x="59" y="863"/>
                    <a:pt x="86" y="916"/>
                    <a:pt x="86" y="916"/>
                  </a:cubicBezTo>
                  <a:cubicBezTo>
                    <a:pt x="86" y="916"/>
                    <a:pt x="86" y="900"/>
                    <a:pt x="91" y="874"/>
                  </a:cubicBezTo>
                  <a:cubicBezTo>
                    <a:pt x="91" y="847"/>
                    <a:pt x="101" y="815"/>
                    <a:pt x="101" y="768"/>
                  </a:cubicBezTo>
                  <a:cubicBezTo>
                    <a:pt x="101" y="752"/>
                    <a:pt x="107" y="725"/>
                    <a:pt x="107" y="699"/>
                  </a:cubicBezTo>
                  <a:cubicBezTo>
                    <a:pt x="107" y="673"/>
                    <a:pt x="112" y="646"/>
                    <a:pt x="112" y="620"/>
                  </a:cubicBezTo>
                  <a:cubicBezTo>
                    <a:pt x="112" y="567"/>
                    <a:pt x="117" y="503"/>
                    <a:pt x="117" y="450"/>
                  </a:cubicBezTo>
                  <a:cubicBezTo>
                    <a:pt x="117" y="392"/>
                    <a:pt x="117" y="339"/>
                    <a:pt x="123" y="286"/>
                  </a:cubicBezTo>
                  <a:lnTo>
                    <a:pt x="123" y="143"/>
                  </a:lnTo>
                  <a:cubicBezTo>
                    <a:pt x="117" y="64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8948225" y="1415326"/>
              <a:ext cx="143716" cy="87642"/>
            </a:xfrm>
            <a:custGeom>
              <a:avLst/>
              <a:gdLst/>
              <a:ahLst/>
              <a:cxnLst/>
              <a:rect l="l" t="t" r="r" b="b"/>
              <a:pathLst>
                <a:path w="774" h="472" extrusionOk="0">
                  <a:moveTo>
                    <a:pt x="154" y="1"/>
                  </a:moveTo>
                  <a:cubicBezTo>
                    <a:pt x="127" y="1"/>
                    <a:pt x="106" y="11"/>
                    <a:pt x="85" y="11"/>
                  </a:cubicBezTo>
                  <a:cubicBezTo>
                    <a:pt x="69" y="11"/>
                    <a:pt x="53" y="17"/>
                    <a:pt x="43" y="22"/>
                  </a:cubicBezTo>
                  <a:cubicBezTo>
                    <a:pt x="16" y="27"/>
                    <a:pt x="0" y="38"/>
                    <a:pt x="0" y="38"/>
                  </a:cubicBezTo>
                  <a:cubicBezTo>
                    <a:pt x="0" y="38"/>
                    <a:pt x="16" y="38"/>
                    <a:pt x="43" y="43"/>
                  </a:cubicBezTo>
                  <a:cubicBezTo>
                    <a:pt x="69" y="43"/>
                    <a:pt x="101" y="48"/>
                    <a:pt x="148" y="64"/>
                  </a:cubicBezTo>
                  <a:cubicBezTo>
                    <a:pt x="164" y="69"/>
                    <a:pt x="191" y="75"/>
                    <a:pt x="212" y="80"/>
                  </a:cubicBezTo>
                  <a:cubicBezTo>
                    <a:pt x="238" y="91"/>
                    <a:pt x="260" y="96"/>
                    <a:pt x="286" y="101"/>
                  </a:cubicBezTo>
                  <a:cubicBezTo>
                    <a:pt x="334" y="122"/>
                    <a:pt x="387" y="144"/>
                    <a:pt x="440" y="170"/>
                  </a:cubicBezTo>
                  <a:cubicBezTo>
                    <a:pt x="466" y="181"/>
                    <a:pt x="482" y="197"/>
                    <a:pt x="508" y="207"/>
                  </a:cubicBezTo>
                  <a:cubicBezTo>
                    <a:pt x="524" y="212"/>
                    <a:pt x="530" y="223"/>
                    <a:pt x="540" y="228"/>
                  </a:cubicBezTo>
                  <a:cubicBezTo>
                    <a:pt x="556" y="234"/>
                    <a:pt x="561" y="239"/>
                    <a:pt x="577" y="255"/>
                  </a:cubicBezTo>
                  <a:cubicBezTo>
                    <a:pt x="593" y="265"/>
                    <a:pt x="614" y="287"/>
                    <a:pt x="635" y="302"/>
                  </a:cubicBezTo>
                  <a:lnTo>
                    <a:pt x="683" y="345"/>
                  </a:lnTo>
                  <a:cubicBezTo>
                    <a:pt x="694" y="361"/>
                    <a:pt x="710" y="371"/>
                    <a:pt x="720" y="392"/>
                  </a:cubicBezTo>
                  <a:cubicBezTo>
                    <a:pt x="736" y="408"/>
                    <a:pt x="741" y="419"/>
                    <a:pt x="747" y="435"/>
                  </a:cubicBezTo>
                  <a:cubicBezTo>
                    <a:pt x="762" y="461"/>
                    <a:pt x="773" y="472"/>
                    <a:pt x="773" y="472"/>
                  </a:cubicBezTo>
                  <a:cubicBezTo>
                    <a:pt x="773" y="472"/>
                    <a:pt x="773" y="461"/>
                    <a:pt x="768" y="435"/>
                  </a:cubicBezTo>
                  <a:cubicBezTo>
                    <a:pt x="768" y="419"/>
                    <a:pt x="762" y="408"/>
                    <a:pt x="757" y="387"/>
                  </a:cubicBezTo>
                  <a:cubicBezTo>
                    <a:pt x="747" y="366"/>
                    <a:pt x="741" y="350"/>
                    <a:pt x="731" y="329"/>
                  </a:cubicBezTo>
                  <a:cubicBezTo>
                    <a:pt x="720" y="308"/>
                    <a:pt x="704" y="287"/>
                    <a:pt x="688" y="260"/>
                  </a:cubicBezTo>
                  <a:cubicBezTo>
                    <a:pt x="667" y="239"/>
                    <a:pt x="657" y="212"/>
                    <a:pt x="635" y="197"/>
                  </a:cubicBezTo>
                  <a:cubicBezTo>
                    <a:pt x="614" y="175"/>
                    <a:pt x="588" y="154"/>
                    <a:pt x="572" y="133"/>
                  </a:cubicBezTo>
                  <a:cubicBezTo>
                    <a:pt x="545" y="117"/>
                    <a:pt x="519" y="101"/>
                    <a:pt x="493" y="80"/>
                  </a:cubicBezTo>
                  <a:cubicBezTo>
                    <a:pt x="466" y="69"/>
                    <a:pt x="429" y="54"/>
                    <a:pt x="403" y="43"/>
                  </a:cubicBezTo>
                  <a:cubicBezTo>
                    <a:pt x="376" y="27"/>
                    <a:pt x="344" y="22"/>
                    <a:pt x="318" y="17"/>
                  </a:cubicBezTo>
                  <a:cubicBezTo>
                    <a:pt x="291" y="11"/>
                    <a:pt x="260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8670066" y="1765346"/>
              <a:ext cx="84670" cy="27667"/>
            </a:xfrm>
            <a:custGeom>
              <a:avLst/>
              <a:gdLst/>
              <a:ahLst/>
              <a:cxnLst/>
              <a:rect l="l" t="t" r="r" b="b"/>
              <a:pathLst>
                <a:path w="456" h="149" extrusionOk="0">
                  <a:moveTo>
                    <a:pt x="0" y="0"/>
                  </a:moveTo>
                  <a:lnTo>
                    <a:pt x="0" y="143"/>
                  </a:lnTo>
                  <a:lnTo>
                    <a:pt x="456" y="14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6422142" y="2197812"/>
              <a:ext cx="95625" cy="89499"/>
            </a:xfrm>
            <a:custGeom>
              <a:avLst/>
              <a:gdLst/>
              <a:ahLst/>
              <a:cxnLst/>
              <a:rect l="l" t="t" r="r" b="b"/>
              <a:pathLst>
                <a:path w="515" h="482" extrusionOk="0">
                  <a:moveTo>
                    <a:pt x="70" y="0"/>
                  </a:moveTo>
                  <a:lnTo>
                    <a:pt x="1" y="79"/>
                  </a:lnTo>
                  <a:lnTo>
                    <a:pt x="446" y="482"/>
                  </a:lnTo>
                  <a:lnTo>
                    <a:pt x="514" y="40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5963310" y="2247761"/>
              <a:ext cx="104352" cy="105468"/>
            </a:xfrm>
            <a:custGeom>
              <a:avLst/>
              <a:gdLst/>
              <a:ahLst/>
              <a:cxnLst/>
              <a:rect l="l" t="t" r="r" b="b"/>
              <a:pathLst>
                <a:path w="562" h="568" extrusionOk="0">
                  <a:moveTo>
                    <a:pt x="0" y="1"/>
                  </a:moveTo>
                  <a:cubicBezTo>
                    <a:pt x="0" y="1"/>
                    <a:pt x="27" y="49"/>
                    <a:pt x="69" y="107"/>
                  </a:cubicBezTo>
                  <a:cubicBezTo>
                    <a:pt x="90" y="139"/>
                    <a:pt x="122" y="170"/>
                    <a:pt x="148" y="207"/>
                  </a:cubicBezTo>
                  <a:cubicBezTo>
                    <a:pt x="185" y="239"/>
                    <a:pt x="217" y="276"/>
                    <a:pt x="249" y="308"/>
                  </a:cubicBezTo>
                  <a:cubicBezTo>
                    <a:pt x="281" y="345"/>
                    <a:pt x="323" y="382"/>
                    <a:pt x="355" y="409"/>
                  </a:cubicBezTo>
                  <a:cubicBezTo>
                    <a:pt x="386" y="440"/>
                    <a:pt x="424" y="472"/>
                    <a:pt x="455" y="493"/>
                  </a:cubicBezTo>
                  <a:cubicBezTo>
                    <a:pt x="514" y="541"/>
                    <a:pt x="561" y="567"/>
                    <a:pt x="561" y="567"/>
                  </a:cubicBezTo>
                  <a:cubicBezTo>
                    <a:pt x="561" y="567"/>
                    <a:pt x="535" y="520"/>
                    <a:pt x="487" y="461"/>
                  </a:cubicBezTo>
                  <a:cubicBezTo>
                    <a:pt x="466" y="430"/>
                    <a:pt x="434" y="398"/>
                    <a:pt x="408" y="361"/>
                  </a:cubicBezTo>
                  <a:cubicBezTo>
                    <a:pt x="376" y="329"/>
                    <a:pt x="339" y="292"/>
                    <a:pt x="307" y="255"/>
                  </a:cubicBezTo>
                  <a:cubicBezTo>
                    <a:pt x="275" y="223"/>
                    <a:pt x="238" y="186"/>
                    <a:pt x="201" y="160"/>
                  </a:cubicBezTo>
                  <a:cubicBezTo>
                    <a:pt x="169" y="123"/>
                    <a:pt x="138" y="96"/>
                    <a:pt x="106" y="75"/>
                  </a:cubicBezTo>
                  <a:cubicBezTo>
                    <a:pt x="42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4"/>
            <p:cNvSpPr/>
            <p:nvPr/>
          </p:nvSpPr>
          <p:spPr>
            <a:xfrm>
              <a:off x="5887549" y="2281185"/>
              <a:ext cx="178996" cy="175284"/>
            </a:xfrm>
            <a:custGeom>
              <a:avLst/>
              <a:gdLst/>
              <a:ahLst/>
              <a:cxnLst/>
              <a:rect l="l" t="t" r="r" b="b"/>
              <a:pathLst>
                <a:path w="964" h="94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5" y="213"/>
                    <a:pt x="228" y="266"/>
                    <a:pt x="281" y="324"/>
                  </a:cubicBezTo>
                  <a:cubicBezTo>
                    <a:pt x="334" y="382"/>
                    <a:pt x="392" y="440"/>
                    <a:pt x="450" y="504"/>
                  </a:cubicBezTo>
                  <a:cubicBezTo>
                    <a:pt x="514" y="562"/>
                    <a:pt x="572" y="620"/>
                    <a:pt x="630" y="673"/>
                  </a:cubicBezTo>
                  <a:cubicBezTo>
                    <a:pt x="689" y="726"/>
                    <a:pt x="742" y="774"/>
                    <a:pt x="794" y="811"/>
                  </a:cubicBezTo>
                  <a:lnTo>
                    <a:pt x="964" y="943"/>
                  </a:lnTo>
                  <a:lnTo>
                    <a:pt x="832" y="779"/>
                  </a:lnTo>
                  <a:cubicBezTo>
                    <a:pt x="789" y="731"/>
                    <a:pt x="736" y="678"/>
                    <a:pt x="683" y="620"/>
                  </a:cubicBezTo>
                  <a:cubicBezTo>
                    <a:pt x="630" y="562"/>
                    <a:pt x="572" y="504"/>
                    <a:pt x="514" y="440"/>
                  </a:cubicBezTo>
                  <a:cubicBezTo>
                    <a:pt x="450" y="382"/>
                    <a:pt x="392" y="324"/>
                    <a:pt x="334" y="271"/>
                  </a:cubicBezTo>
                  <a:cubicBezTo>
                    <a:pt x="276" y="218"/>
                    <a:pt x="223" y="170"/>
                    <a:pt x="170" y="133"/>
                  </a:cubicBezTo>
                  <a:cubicBezTo>
                    <a:pt x="75" y="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4"/>
            <p:cNvSpPr/>
            <p:nvPr/>
          </p:nvSpPr>
          <p:spPr>
            <a:xfrm>
              <a:off x="5811789" y="2316651"/>
              <a:ext cx="185123" cy="178070"/>
            </a:xfrm>
            <a:custGeom>
              <a:avLst/>
              <a:gdLst/>
              <a:ahLst/>
              <a:cxnLst/>
              <a:rect l="l" t="t" r="r" b="b"/>
              <a:pathLst>
                <a:path w="997" h="959" extrusionOk="0">
                  <a:moveTo>
                    <a:pt x="1" y="0"/>
                  </a:moveTo>
                  <a:cubicBezTo>
                    <a:pt x="1" y="1"/>
                    <a:pt x="54" y="69"/>
                    <a:pt x="139" y="165"/>
                  </a:cubicBezTo>
                  <a:cubicBezTo>
                    <a:pt x="186" y="212"/>
                    <a:pt x="234" y="270"/>
                    <a:pt x="292" y="329"/>
                  </a:cubicBezTo>
                  <a:lnTo>
                    <a:pt x="472" y="509"/>
                  </a:lnTo>
                  <a:cubicBezTo>
                    <a:pt x="536" y="567"/>
                    <a:pt x="594" y="630"/>
                    <a:pt x="657" y="678"/>
                  </a:cubicBezTo>
                  <a:cubicBezTo>
                    <a:pt x="716" y="731"/>
                    <a:pt x="774" y="784"/>
                    <a:pt x="827" y="826"/>
                  </a:cubicBezTo>
                  <a:cubicBezTo>
                    <a:pt x="927" y="911"/>
                    <a:pt x="996" y="959"/>
                    <a:pt x="996" y="959"/>
                  </a:cubicBezTo>
                  <a:cubicBezTo>
                    <a:pt x="996" y="959"/>
                    <a:pt x="943" y="884"/>
                    <a:pt x="858" y="794"/>
                  </a:cubicBezTo>
                  <a:cubicBezTo>
                    <a:pt x="811" y="747"/>
                    <a:pt x="768" y="689"/>
                    <a:pt x="710" y="630"/>
                  </a:cubicBezTo>
                  <a:lnTo>
                    <a:pt x="530" y="450"/>
                  </a:lnTo>
                  <a:cubicBezTo>
                    <a:pt x="461" y="387"/>
                    <a:pt x="403" y="329"/>
                    <a:pt x="345" y="276"/>
                  </a:cubicBezTo>
                  <a:cubicBezTo>
                    <a:pt x="281" y="223"/>
                    <a:pt x="223" y="170"/>
                    <a:pt x="170" y="133"/>
                  </a:cubicBezTo>
                  <a:cubicBezTo>
                    <a:pt x="75" y="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4"/>
            <p:cNvSpPr/>
            <p:nvPr/>
          </p:nvSpPr>
          <p:spPr>
            <a:xfrm>
              <a:off x="5758868" y="2362887"/>
              <a:ext cx="178067" cy="171199"/>
            </a:xfrm>
            <a:custGeom>
              <a:avLst/>
              <a:gdLst/>
              <a:ahLst/>
              <a:cxnLst/>
              <a:rect l="l" t="t" r="r" b="b"/>
              <a:pathLst>
                <a:path w="959" h="922" extrusionOk="0">
                  <a:moveTo>
                    <a:pt x="0" y="0"/>
                  </a:moveTo>
                  <a:cubicBezTo>
                    <a:pt x="0" y="0"/>
                    <a:pt x="53" y="69"/>
                    <a:pt x="132" y="159"/>
                  </a:cubicBezTo>
                  <a:cubicBezTo>
                    <a:pt x="175" y="207"/>
                    <a:pt x="228" y="260"/>
                    <a:pt x="281" y="318"/>
                  </a:cubicBezTo>
                  <a:cubicBezTo>
                    <a:pt x="334" y="381"/>
                    <a:pt x="392" y="434"/>
                    <a:pt x="450" y="493"/>
                  </a:cubicBezTo>
                  <a:cubicBezTo>
                    <a:pt x="508" y="551"/>
                    <a:pt x="572" y="604"/>
                    <a:pt x="630" y="657"/>
                  </a:cubicBezTo>
                  <a:cubicBezTo>
                    <a:pt x="688" y="710"/>
                    <a:pt x="741" y="757"/>
                    <a:pt x="794" y="794"/>
                  </a:cubicBezTo>
                  <a:cubicBezTo>
                    <a:pt x="895" y="874"/>
                    <a:pt x="958" y="921"/>
                    <a:pt x="958" y="921"/>
                  </a:cubicBezTo>
                  <a:cubicBezTo>
                    <a:pt x="958" y="921"/>
                    <a:pt x="905" y="858"/>
                    <a:pt x="826" y="762"/>
                  </a:cubicBezTo>
                  <a:cubicBezTo>
                    <a:pt x="789" y="715"/>
                    <a:pt x="736" y="662"/>
                    <a:pt x="683" y="604"/>
                  </a:cubicBezTo>
                  <a:cubicBezTo>
                    <a:pt x="630" y="545"/>
                    <a:pt x="572" y="493"/>
                    <a:pt x="508" y="429"/>
                  </a:cubicBezTo>
                  <a:cubicBezTo>
                    <a:pt x="450" y="371"/>
                    <a:pt x="392" y="318"/>
                    <a:pt x="334" y="265"/>
                  </a:cubicBezTo>
                  <a:cubicBezTo>
                    <a:pt x="270" y="212"/>
                    <a:pt x="217" y="164"/>
                    <a:pt x="164" y="127"/>
                  </a:cubicBezTo>
                  <a:cubicBezTo>
                    <a:pt x="69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4"/>
            <p:cNvSpPr/>
            <p:nvPr/>
          </p:nvSpPr>
          <p:spPr>
            <a:xfrm>
              <a:off x="5698891" y="2410052"/>
              <a:ext cx="184937" cy="184940"/>
            </a:xfrm>
            <a:custGeom>
              <a:avLst/>
              <a:gdLst/>
              <a:ahLst/>
              <a:cxnLst/>
              <a:rect l="l" t="t" r="r" b="b"/>
              <a:pathLst>
                <a:path w="996" h="99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3" y="74"/>
                    <a:pt x="138" y="170"/>
                  </a:cubicBezTo>
                  <a:cubicBezTo>
                    <a:pt x="186" y="223"/>
                    <a:pt x="233" y="276"/>
                    <a:pt x="291" y="344"/>
                  </a:cubicBezTo>
                  <a:cubicBezTo>
                    <a:pt x="350" y="403"/>
                    <a:pt x="408" y="471"/>
                    <a:pt x="471" y="530"/>
                  </a:cubicBezTo>
                  <a:cubicBezTo>
                    <a:pt x="535" y="588"/>
                    <a:pt x="593" y="657"/>
                    <a:pt x="657" y="704"/>
                  </a:cubicBezTo>
                  <a:cubicBezTo>
                    <a:pt x="715" y="768"/>
                    <a:pt x="773" y="810"/>
                    <a:pt x="826" y="858"/>
                  </a:cubicBezTo>
                  <a:cubicBezTo>
                    <a:pt x="927" y="943"/>
                    <a:pt x="995" y="995"/>
                    <a:pt x="995" y="995"/>
                  </a:cubicBezTo>
                  <a:cubicBezTo>
                    <a:pt x="995" y="995"/>
                    <a:pt x="942" y="927"/>
                    <a:pt x="858" y="826"/>
                  </a:cubicBezTo>
                  <a:cubicBezTo>
                    <a:pt x="810" y="773"/>
                    <a:pt x="768" y="720"/>
                    <a:pt x="704" y="657"/>
                  </a:cubicBezTo>
                  <a:cubicBezTo>
                    <a:pt x="646" y="593"/>
                    <a:pt x="588" y="530"/>
                    <a:pt x="530" y="471"/>
                  </a:cubicBezTo>
                  <a:cubicBezTo>
                    <a:pt x="461" y="408"/>
                    <a:pt x="403" y="344"/>
                    <a:pt x="344" y="291"/>
                  </a:cubicBezTo>
                  <a:cubicBezTo>
                    <a:pt x="281" y="228"/>
                    <a:pt x="223" y="186"/>
                    <a:pt x="170" y="138"/>
                  </a:cubicBezTo>
                  <a:cubicBezTo>
                    <a:pt x="74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4"/>
            <p:cNvSpPr/>
            <p:nvPr/>
          </p:nvSpPr>
          <p:spPr>
            <a:xfrm>
              <a:off x="5654698" y="2468915"/>
              <a:ext cx="198678" cy="198866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0" y="1"/>
                  </a:moveTo>
                  <a:cubicBezTo>
                    <a:pt x="0" y="1"/>
                    <a:pt x="58" y="80"/>
                    <a:pt x="154" y="186"/>
                  </a:cubicBezTo>
                  <a:cubicBezTo>
                    <a:pt x="196" y="239"/>
                    <a:pt x="249" y="303"/>
                    <a:pt x="318" y="366"/>
                  </a:cubicBezTo>
                  <a:cubicBezTo>
                    <a:pt x="376" y="430"/>
                    <a:pt x="445" y="498"/>
                    <a:pt x="508" y="562"/>
                  </a:cubicBezTo>
                  <a:cubicBezTo>
                    <a:pt x="577" y="631"/>
                    <a:pt x="641" y="694"/>
                    <a:pt x="709" y="753"/>
                  </a:cubicBezTo>
                  <a:cubicBezTo>
                    <a:pt x="773" y="816"/>
                    <a:pt x="831" y="874"/>
                    <a:pt x="884" y="922"/>
                  </a:cubicBezTo>
                  <a:cubicBezTo>
                    <a:pt x="990" y="1012"/>
                    <a:pt x="1069" y="1070"/>
                    <a:pt x="1069" y="1070"/>
                  </a:cubicBezTo>
                  <a:cubicBezTo>
                    <a:pt x="1069" y="1070"/>
                    <a:pt x="1011" y="991"/>
                    <a:pt x="921" y="885"/>
                  </a:cubicBezTo>
                  <a:cubicBezTo>
                    <a:pt x="873" y="832"/>
                    <a:pt x="820" y="768"/>
                    <a:pt x="752" y="710"/>
                  </a:cubicBezTo>
                  <a:cubicBezTo>
                    <a:pt x="693" y="641"/>
                    <a:pt x="630" y="578"/>
                    <a:pt x="561" y="509"/>
                  </a:cubicBezTo>
                  <a:cubicBezTo>
                    <a:pt x="498" y="446"/>
                    <a:pt x="429" y="377"/>
                    <a:pt x="365" y="319"/>
                  </a:cubicBezTo>
                  <a:cubicBezTo>
                    <a:pt x="296" y="255"/>
                    <a:pt x="238" y="197"/>
                    <a:pt x="185" y="154"/>
                  </a:cubicBezTo>
                  <a:cubicBezTo>
                    <a:pt x="79" y="5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4"/>
            <p:cNvSpPr/>
            <p:nvPr/>
          </p:nvSpPr>
          <p:spPr>
            <a:xfrm>
              <a:off x="5615332" y="2537805"/>
              <a:ext cx="202577" cy="202580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0" y="0"/>
                  </a:moveTo>
                  <a:cubicBezTo>
                    <a:pt x="0" y="0"/>
                    <a:pt x="59" y="80"/>
                    <a:pt x="154" y="186"/>
                  </a:cubicBezTo>
                  <a:cubicBezTo>
                    <a:pt x="196" y="239"/>
                    <a:pt x="260" y="302"/>
                    <a:pt x="318" y="371"/>
                  </a:cubicBezTo>
                  <a:cubicBezTo>
                    <a:pt x="376" y="434"/>
                    <a:pt x="450" y="503"/>
                    <a:pt x="514" y="572"/>
                  </a:cubicBezTo>
                  <a:cubicBezTo>
                    <a:pt x="583" y="641"/>
                    <a:pt x="657" y="704"/>
                    <a:pt x="720" y="773"/>
                  </a:cubicBezTo>
                  <a:cubicBezTo>
                    <a:pt x="789" y="831"/>
                    <a:pt x="853" y="890"/>
                    <a:pt x="905" y="937"/>
                  </a:cubicBezTo>
                  <a:cubicBezTo>
                    <a:pt x="1017" y="1033"/>
                    <a:pt x="1091" y="1091"/>
                    <a:pt x="1091" y="1091"/>
                  </a:cubicBezTo>
                  <a:cubicBezTo>
                    <a:pt x="1091" y="1091"/>
                    <a:pt x="1032" y="1011"/>
                    <a:pt x="937" y="906"/>
                  </a:cubicBezTo>
                  <a:cubicBezTo>
                    <a:pt x="890" y="853"/>
                    <a:pt x="831" y="784"/>
                    <a:pt x="773" y="720"/>
                  </a:cubicBezTo>
                  <a:cubicBezTo>
                    <a:pt x="715" y="651"/>
                    <a:pt x="641" y="588"/>
                    <a:pt x="577" y="514"/>
                  </a:cubicBezTo>
                  <a:cubicBezTo>
                    <a:pt x="508" y="450"/>
                    <a:pt x="434" y="382"/>
                    <a:pt x="371" y="318"/>
                  </a:cubicBezTo>
                  <a:cubicBezTo>
                    <a:pt x="302" y="255"/>
                    <a:pt x="239" y="196"/>
                    <a:pt x="186" y="149"/>
                  </a:cubicBezTo>
                  <a:cubicBezTo>
                    <a:pt x="80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4"/>
            <p:cNvSpPr/>
            <p:nvPr/>
          </p:nvSpPr>
          <p:spPr>
            <a:xfrm>
              <a:off x="5575038" y="2587012"/>
              <a:ext cx="226158" cy="222262"/>
            </a:xfrm>
            <a:custGeom>
              <a:avLst/>
              <a:gdLst/>
              <a:ahLst/>
              <a:cxnLst/>
              <a:rect l="l" t="t" r="r" b="b"/>
              <a:pathLst>
                <a:path w="1218" h="1197" extrusionOk="0">
                  <a:moveTo>
                    <a:pt x="0" y="0"/>
                  </a:moveTo>
                  <a:cubicBezTo>
                    <a:pt x="0" y="0"/>
                    <a:pt x="64" y="80"/>
                    <a:pt x="175" y="196"/>
                  </a:cubicBezTo>
                  <a:cubicBezTo>
                    <a:pt x="228" y="259"/>
                    <a:pt x="297" y="323"/>
                    <a:pt x="371" y="397"/>
                  </a:cubicBezTo>
                  <a:cubicBezTo>
                    <a:pt x="440" y="466"/>
                    <a:pt x="514" y="540"/>
                    <a:pt x="588" y="619"/>
                  </a:cubicBezTo>
                  <a:cubicBezTo>
                    <a:pt x="667" y="693"/>
                    <a:pt x="741" y="773"/>
                    <a:pt x="810" y="842"/>
                  </a:cubicBezTo>
                  <a:cubicBezTo>
                    <a:pt x="884" y="905"/>
                    <a:pt x="953" y="974"/>
                    <a:pt x="1011" y="1027"/>
                  </a:cubicBezTo>
                  <a:cubicBezTo>
                    <a:pt x="1128" y="1128"/>
                    <a:pt x="1218" y="1196"/>
                    <a:pt x="1218" y="1196"/>
                  </a:cubicBezTo>
                  <a:cubicBezTo>
                    <a:pt x="1218" y="1196"/>
                    <a:pt x="1149" y="1112"/>
                    <a:pt x="1043" y="990"/>
                  </a:cubicBezTo>
                  <a:cubicBezTo>
                    <a:pt x="990" y="932"/>
                    <a:pt x="932" y="858"/>
                    <a:pt x="858" y="789"/>
                  </a:cubicBezTo>
                  <a:cubicBezTo>
                    <a:pt x="826" y="752"/>
                    <a:pt x="784" y="715"/>
                    <a:pt x="752" y="672"/>
                  </a:cubicBezTo>
                  <a:lnTo>
                    <a:pt x="641" y="561"/>
                  </a:lnTo>
                  <a:cubicBezTo>
                    <a:pt x="561" y="487"/>
                    <a:pt x="487" y="413"/>
                    <a:pt x="413" y="344"/>
                  </a:cubicBezTo>
                  <a:cubicBezTo>
                    <a:pt x="344" y="275"/>
                    <a:pt x="270" y="212"/>
                    <a:pt x="212" y="164"/>
                  </a:cubicBezTo>
                  <a:cubicBezTo>
                    <a:pt x="85" y="5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4"/>
            <p:cNvSpPr/>
            <p:nvPr/>
          </p:nvSpPr>
          <p:spPr>
            <a:xfrm>
              <a:off x="5530845" y="2666486"/>
              <a:ext cx="256610" cy="244915"/>
            </a:xfrm>
            <a:custGeom>
              <a:avLst/>
              <a:gdLst/>
              <a:ahLst/>
              <a:cxnLst/>
              <a:rect l="l" t="t" r="r" b="b"/>
              <a:pathLst>
                <a:path w="1382" h="1319" extrusionOk="0">
                  <a:moveTo>
                    <a:pt x="0" y="1"/>
                  </a:moveTo>
                  <a:cubicBezTo>
                    <a:pt x="0" y="1"/>
                    <a:pt x="16" y="27"/>
                    <a:pt x="53" y="59"/>
                  </a:cubicBezTo>
                  <a:cubicBezTo>
                    <a:pt x="85" y="101"/>
                    <a:pt x="138" y="154"/>
                    <a:pt x="196" y="218"/>
                  </a:cubicBezTo>
                  <a:cubicBezTo>
                    <a:pt x="254" y="287"/>
                    <a:pt x="328" y="361"/>
                    <a:pt x="408" y="440"/>
                  </a:cubicBezTo>
                  <a:cubicBezTo>
                    <a:pt x="487" y="520"/>
                    <a:pt x="572" y="604"/>
                    <a:pt x="662" y="684"/>
                  </a:cubicBezTo>
                  <a:cubicBezTo>
                    <a:pt x="746" y="763"/>
                    <a:pt x="831" y="848"/>
                    <a:pt x="916" y="922"/>
                  </a:cubicBezTo>
                  <a:cubicBezTo>
                    <a:pt x="1006" y="996"/>
                    <a:pt x="1075" y="1065"/>
                    <a:pt x="1149" y="1128"/>
                  </a:cubicBezTo>
                  <a:cubicBezTo>
                    <a:pt x="1218" y="1187"/>
                    <a:pt x="1276" y="1229"/>
                    <a:pt x="1313" y="1266"/>
                  </a:cubicBezTo>
                  <a:cubicBezTo>
                    <a:pt x="1355" y="1298"/>
                    <a:pt x="1382" y="1319"/>
                    <a:pt x="1382" y="1319"/>
                  </a:cubicBezTo>
                  <a:cubicBezTo>
                    <a:pt x="1382" y="1319"/>
                    <a:pt x="1360" y="1292"/>
                    <a:pt x="1329" y="1255"/>
                  </a:cubicBezTo>
                  <a:cubicBezTo>
                    <a:pt x="1297" y="1218"/>
                    <a:pt x="1244" y="1165"/>
                    <a:pt x="1180" y="1097"/>
                  </a:cubicBezTo>
                  <a:cubicBezTo>
                    <a:pt x="1122" y="1033"/>
                    <a:pt x="1048" y="959"/>
                    <a:pt x="969" y="879"/>
                  </a:cubicBezTo>
                  <a:cubicBezTo>
                    <a:pt x="889" y="800"/>
                    <a:pt x="805" y="715"/>
                    <a:pt x="720" y="636"/>
                  </a:cubicBezTo>
                  <a:cubicBezTo>
                    <a:pt x="635" y="557"/>
                    <a:pt x="545" y="472"/>
                    <a:pt x="461" y="398"/>
                  </a:cubicBezTo>
                  <a:cubicBezTo>
                    <a:pt x="376" y="324"/>
                    <a:pt x="302" y="250"/>
                    <a:pt x="228" y="191"/>
                  </a:cubicBezTo>
                  <a:cubicBezTo>
                    <a:pt x="164" y="133"/>
                    <a:pt x="106" y="86"/>
                    <a:pt x="64" y="5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4"/>
            <p:cNvSpPr/>
            <p:nvPr/>
          </p:nvSpPr>
          <p:spPr>
            <a:xfrm>
              <a:off x="5496307" y="2734447"/>
              <a:ext cx="297088" cy="282237"/>
            </a:xfrm>
            <a:custGeom>
              <a:avLst/>
              <a:gdLst/>
              <a:ahLst/>
              <a:cxnLst/>
              <a:rect l="l" t="t" r="r" b="b"/>
              <a:pathLst>
                <a:path w="1600" h="152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" y="27"/>
                    <a:pt x="64" y="69"/>
                  </a:cubicBezTo>
                  <a:cubicBezTo>
                    <a:pt x="107" y="117"/>
                    <a:pt x="165" y="175"/>
                    <a:pt x="239" y="254"/>
                  </a:cubicBezTo>
                  <a:cubicBezTo>
                    <a:pt x="308" y="328"/>
                    <a:pt x="387" y="413"/>
                    <a:pt x="483" y="508"/>
                  </a:cubicBezTo>
                  <a:cubicBezTo>
                    <a:pt x="573" y="598"/>
                    <a:pt x="673" y="693"/>
                    <a:pt x="774" y="794"/>
                  </a:cubicBezTo>
                  <a:cubicBezTo>
                    <a:pt x="874" y="884"/>
                    <a:pt x="970" y="985"/>
                    <a:pt x="1070" y="1069"/>
                  </a:cubicBezTo>
                  <a:cubicBezTo>
                    <a:pt x="1165" y="1154"/>
                    <a:pt x="1255" y="1233"/>
                    <a:pt x="1335" y="1302"/>
                  </a:cubicBezTo>
                  <a:cubicBezTo>
                    <a:pt x="1414" y="1366"/>
                    <a:pt x="1483" y="1419"/>
                    <a:pt x="1525" y="1461"/>
                  </a:cubicBezTo>
                  <a:cubicBezTo>
                    <a:pt x="1573" y="1498"/>
                    <a:pt x="1599" y="1519"/>
                    <a:pt x="1599" y="1519"/>
                  </a:cubicBezTo>
                  <a:cubicBezTo>
                    <a:pt x="1599" y="1519"/>
                    <a:pt x="1578" y="1493"/>
                    <a:pt x="1536" y="1450"/>
                  </a:cubicBezTo>
                  <a:cubicBezTo>
                    <a:pt x="1494" y="1403"/>
                    <a:pt x="1435" y="1345"/>
                    <a:pt x="1361" y="1265"/>
                  </a:cubicBezTo>
                  <a:cubicBezTo>
                    <a:pt x="1287" y="1191"/>
                    <a:pt x="1208" y="1106"/>
                    <a:pt x="1118" y="1011"/>
                  </a:cubicBezTo>
                  <a:cubicBezTo>
                    <a:pt x="1022" y="921"/>
                    <a:pt x="927" y="826"/>
                    <a:pt x="827" y="725"/>
                  </a:cubicBezTo>
                  <a:cubicBezTo>
                    <a:pt x="726" y="635"/>
                    <a:pt x="625" y="535"/>
                    <a:pt x="530" y="450"/>
                  </a:cubicBezTo>
                  <a:cubicBezTo>
                    <a:pt x="435" y="365"/>
                    <a:pt x="345" y="286"/>
                    <a:pt x="266" y="217"/>
                  </a:cubicBezTo>
                  <a:cubicBezTo>
                    <a:pt x="186" y="154"/>
                    <a:pt x="117" y="101"/>
                    <a:pt x="70" y="58"/>
                  </a:cubicBezTo>
                  <a:cubicBezTo>
                    <a:pt x="33" y="1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4"/>
            <p:cNvSpPr/>
            <p:nvPr/>
          </p:nvSpPr>
          <p:spPr>
            <a:xfrm>
              <a:off x="5466969" y="2807051"/>
              <a:ext cx="326425" cy="321602"/>
            </a:xfrm>
            <a:custGeom>
              <a:avLst/>
              <a:gdLst/>
              <a:ahLst/>
              <a:cxnLst/>
              <a:rect l="l" t="t" r="r" b="b"/>
              <a:pathLst>
                <a:path w="1758" h="1732" extrusionOk="0">
                  <a:moveTo>
                    <a:pt x="0" y="1"/>
                  </a:moveTo>
                  <a:cubicBezTo>
                    <a:pt x="0" y="1"/>
                    <a:pt x="27" y="27"/>
                    <a:pt x="69" y="80"/>
                  </a:cubicBezTo>
                  <a:cubicBezTo>
                    <a:pt x="117" y="133"/>
                    <a:pt x="185" y="202"/>
                    <a:pt x="265" y="281"/>
                  </a:cubicBezTo>
                  <a:cubicBezTo>
                    <a:pt x="344" y="371"/>
                    <a:pt x="434" y="467"/>
                    <a:pt x="535" y="567"/>
                  </a:cubicBezTo>
                  <a:cubicBezTo>
                    <a:pt x="630" y="673"/>
                    <a:pt x="746" y="779"/>
                    <a:pt x="852" y="890"/>
                  </a:cubicBezTo>
                  <a:cubicBezTo>
                    <a:pt x="963" y="996"/>
                    <a:pt x="1069" y="1112"/>
                    <a:pt x="1175" y="1208"/>
                  </a:cubicBezTo>
                  <a:cubicBezTo>
                    <a:pt x="1281" y="1308"/>
                    <a:pt x="1382" y="1403"/>
                    <a:pt x="1466" y="1478"/>
                  </a:cubicBezTo>
                  <a:cubicBezTo>
                    <a:pt x="1551" y="1562"/>
                    <a:pt x="1625" y="1620"/>
                    <a:pt x="1678" y="1663"/>
                  </a:cubicBezTo>
                  <a:cubicBezTo>
                    <a:pt x="1731" y="1710"/>
                    <a:pt x="1757" y="1732"/>
                    <a:pt x="1757" y="1732"/>
                  </a:cubicBezTo>
                  <a:cubicBezTo>
                    <a:pt x="1757" y="1732"/>
                    <a:pt x="1731" y="1705"/>
                    <a:pt x="1683" y="1652"/>
                  </a:cubicBezTo>
                  <a:cubicBezTo>
                    <a:pt x="1641" y="1599"/>
                    <a:pt x="1572" y="1525"/>
                    <a:pt x="1493" y="1446"/>
                  </a:cubicBezTo>
                  <a:cubicBezTo>
                    <a:pt x="1413" y="1361"/>
                    <a:pt x="1323" y="1261"/>
                    <a:pt x="1223" y="1165"/>
                  </a:cubicBezTo>
                  <a:cubicBezTo>
                    <a:pt x="1122" y="1059"/>
                    <a:pt x="1011" y="948"/>
                    <a:pt x="905" y="837"/>
                  </a:cubicBezTo>
                  <a:cubicBezTo>
                    <a:pt x="794" y="731"/>
                    <a:pt x="688" y="620"/>
                    <a:pt x="582" y="519"/>
                  </a:cubicBezTo>
                  <a:cubicBezTo>
                    <a:pt x="476" y="419"/>
                    <a:pt x="376" y="329"/>
                    <a:pt x="291" y="250"/>
                  </a:cubicBezTo>
                  <a:cubicBezTo>
                    <a:pt x="201" y="170"/>
                    <a:pt x="132" y="112"/>
                    <a:pt x="79" y="6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>
              <a:off x="5427603" y="2881883"/>
              <a:ext cx="301916" cy="296906"/>
            </a:xfrm>
            <a:custGeom>
              <a:avLst/>
              <a:gdLst/>
              <a:ahLst/>
              <a:cxnLst/>
              <a:rect l="l" t="t" r="r" b="b"/>
              <a:pathLst>
                <a:path w="1626" h="159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6" y="27"/>
                    <a:pt x="64" y="69"/>
                  </a:cubicBezTo>
                  <a:cubicBezTo>
                    <a:pt x="106" y="116"/>
                    <a:pt x="164" y="185"/>
                    <a:pt x="239" y="265"/>
                  </a:cubicBezTo>
                  <a:cubicBezTo>
                    <a:pt x="307" y="344"/>
                    <a:pt x="397" y="429"/>
                    <a:pt x="487" y="529"/>
                  </a:cubicBezTo>
                  <a:cubicBezTo>
                    <a:pt x="583" y="619"/>
                    <a:pt x="678" y="725"/>
                    <a:pt x="784" y="826"/>
                  </a:cubicBezTo>
                  <a:cubicBezTo>
                    <a:pt x="884" y="926"/>
                    <a:pt x="990" y="1027"/>
                    <a:pt x="1091" y="1117"/>
                  </a:cubicBezTo>
                  <a:cubicBezTo>
                    <a:pt x="1191" y="1212"/>
                    <a:pt x="1281" y="1292"/>
                    <a:pt x="1361" y="1360"/>
                  </a:cubicBezTo>
                  <a:cubicBezTo>
                    <a:pt x="1440" y="1434"/>
                    <a:pt x="1504" y="1487"/>
                    <a:pt x="1551" y="1535"/>
                  </a:cubicBezTo>
                  <a:cubicBezTo>
                    <a:pt x="1599" y="1572"/>
                    <a:pt x="1625" y="1599"/>
                    <a:pt x="1625" y="1599"/>
                  </a:cubicBezTo>
                  <a:cubicBezTo>
                    <a:pt x="1625" y="1599"/>
                    <a:pt x="1604" y="1572"/>
                    <a:pt x="1557" y="1530"/>
                  </a:cubicBezTo>
                  <a:cubicBezTo>
                    <a:pt x="1519" y="1482"/>
                    <a:pt x="1461" y="1413"/>
                    <a:pt x="1387" y="1334"/>
                  </a:cubicBezTo>
                  <a:cubicBezTo>
                    <a:pt x="1313" y="1255"/>
                    <a:pt x="1228" y="1170"/>
                    <a:pt x="1138" y="1069"/>
                  </a:cubicBezTo>
                  <a:cubicBezTo>
                    <a:pt x="1043" y="979"/>
                    <a:pt x="943" y="873"/>
                    <a:pt x="837" y="773"/>
                  </a:cubicBezTo>
                  <a:cubicBezTo>
                    <a:pt x="741" y="672"/>
                    <a:pt x="636" y="577"/>
                    <a:pt x="535" y="482"/>
                  </a:cubicBezTo>
                  <a:cubicBezTo>
                    <a:pt x="434" y="386"/>
                    <a:pt x="344" y="312"/>
                    <a:pt x="265" y="238"/>
                  </a:cubicBezTo>
                  <a:cubicBezTo>
                    <a:pt x="186" y="164"/>
                    <a:pt x="117" y="111"/>
                    <a:pt x="69" y="64"/>
                  </a:cubicBezTo>
                  <a:cubicBezTo>
                    <a:pt x="27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4"/>
            <p:cNvSpPr/>
            <p:nvPr/>
          </p:nvSpPr>
          <p:spPr>
            <a:xfrm>
              <a:off x="5401050" y="2954486"/>
              <a:ext cx="279263" cy="278338"/>
            </a:xfrm>
            <a:custGeom>
              <a:avLst/>
              <a:gdLst/>
              <a:ahLst/>
              <a:cxnLst/>
              <a:rect l="l" t="t" r="r" b="b"/>
              <a:pathLst>
                <a:path w="1504" h="1499" extrusionOk="0">
                  <a:moveTo>
                    <a:pt x="0" y="1"/>
                  </a:moveTo>
                  <a:cubicBezTo>
                    <a:pt x="0" y="1"/>
                    <a:pt x="22" y="27"/>
                    <a:pt x="64" y="70"/>
                  </a:cubicBezTo>
                  <a:cubicBezTo>
                    <a:pt x="101" y="117"/>
                    <a:pt x="154" y="175"/>
                    <a:pt x="223" y="250"/>
                  </a:cubicBezTo>
                  <a:cubicBezTo>
                    <a:pt x="286" y="324"/>
                    <a:pt x="366" y="408"/>
                    <a:pt x="450" y="504"/>
                  </a:cubicBezTo>
                  <a:cubicBezTo>
                    <a:pt x="540" y="594"/>
                    <a:pt x="630" y="684"/>
                    <a:pt x="726" y="779"/>
                  </a:cubicBezTo>
                  <a:cubicBezTo>
                    <a:pt x="816" y="874"/>
                    <a:pt x="916" y="964"/>
                    <a:pt x="1001" y="1049"/>
                  </a:cubicBezTo>
                  <a:cubicBezTo>
                    <a:pt x="1096" y="1133"/>
                    <a:pt x="1176" y="1213"/>
                    <a:pt x="1255" y="1282"/>
                  </a:cubicBezTo>
                  <a:cubicBezTo>
                    <a:pt x="1324" y="1345"/>
                    <a:pt x="1393" y="1398"/>
                    <a:pt x="1430" y="1440"/>
                  </a:cubicBezTo>
                  <a:cubicBezTo>
                    <a:pt x="1477" y="1478"/>
                    <a:pt x="1504" y="1499"/>
                    <a:pt x="1504" y="1499"/>
                  </a:cubicBezTo>
                  <a:cubicBezTo>
                    <a:pt x="1504" y="1499"/>
                    <a:pt x="1483" y="1472"/>
                    <a:pt x="1445" y="1430"/>
                  </a:cubicBezTo>
                  <a:cubicBezTo>
                    <a:pt x="1403" y="1382"/>
                    <a:pt x="1350" y="1324"/>
                    <a:pt x="1287" y="1250"/>
                  </a:cubicBezTo>
                  <a:cubicBezTo>
                    <a:pt x="1218" y="1176"/>
                    <a:pt x="1138" y="1091"/>
                    <a:pt x="1054" y="996"/>
                  </a:cubicBezTo>
                  <a:cubicBezTo>
                    <a:pt x="969" y="906"/>
                    <a:pt x="874" y="811"/>
                    <a:pt x="784" y="721"/>
                  </a:cubicBezTo>
                  <a:cubicBezTo>
                    <a:pt x="689" y="625"/>
                    <a:pt x="588" y="535"/>
                    <a:pt x="503" y="451"/>
                  </a:cubicBezTo>
                  <a:cubicBezTo>
                    <a:pt x="413" y="361"/>
                    <a:pt x="334" y="281"/>
                    <a:pt x="255" y="218"/>
                  </a:cubicBezTo>
                  <a:cubicBezTo>
                    <a:pt x="180" y="149"/>
                    <a:pt x="117" y="96"/>
                    <a:pt x="75" y="59"/>
                  </a:cubicBezTo>
                  <a:cubicBezTo>
                    <a:pt x="27" y="1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4"/>
            <p:cNvSpPr/>
            <p:nvPr/>
          </p:nvSpPr>
          <p:spPr>
            <a:xfrm>
              <a:off x="5374497" y="3038046"/>
              <a:ext cx="178067" cy="177141"/>
            </a:xfrm>
            <a:custGeom>
              <a:avLst/>
              <a:gdLst/>
              <a:ahLst/>
              <a:cxnLst/>
              <a:rect l="l" t="t" r="r" b="b"/>
              <a:pathLst>
                <a:path w="959" h="95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0" y="212"/>
                    <a:pt x="223" y="271"/>
                    <a:pt x="276" y="324"/>
                  </a:cubicBezTo>
                  <a:cubicBezTo>
                    <a:pt x="329" y="382"/>
                    <a:pt x="392" y="440"/>
                    <a:pt x="450" y="503"/>
                  </a:cubicBezTo>
                  <a:cubicBezTo>
                    <a:pt x="509" y="562"/>
                    <a:pt x="567" y="620"/>
                    <a:pt x="630" y="673"/>
                  </a:cubicBezTo>
                  <a:cubicBezTo>
                    <a:pt x="689" y="726"/>
                    <a:pt x="742" y="773"/>
                    <a:pt x="794" y="821"/>
                  </a:cubicBezTo>
                  <a:lnTo>
                    <a:pt x="959" y="953"/>
                  </a:lnTo>
                  <a:lnTo>
                    <a:pt x="826" y="784"/>
                  </a:lnTo>
                  <a:cubicBezTo>
                    <a:pt x="789" y="742"/>
                    <a:pt x="731" y="678"/>
                    <a:pt x="683" y="625"/>
                  </a:cubicBezTo>
                  <a:cubicBezTo>
                    <a:pt x="630" y="567"/>
                    <a:pt x="567" y="509"/>
                    <a:pt x="509" y="451"/>
                  </a:cubicBezTo>
                  <a:cubicBezTo>
                    <a:pt x="450" y="387"/>
                    <a:pt x="392" y="329"/>
                    <a:pt x="329" y="276"/>
                  </a:cubicBezTo>
                  <a:cubicBezTo>
                    <a:pt x="270" y="223"/>
                    <a:pt x="218" y="175"/>
                    <a:pt x="165" y="133"/>
                  </a:cubicBezTo>
                  <a:cubicBezTo>
                    <a:pt x="64" y="43"/>
                    <a:pt x="1" y="1"/>
                    <a:pt x="1" y="1"/>
                  </a:cubicBezTo>
                  <a:close/>
                  <a:moveTo>
                    <a:pt x="959" y="953"/>
                  </a:moveTo>
                  <a:lnTo>
                    <a:pt x="959" y="953"/>
                  </a:lnTo>
                  <a:lnTo>
                    <a:pt x="959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4"/>
            <p:cNvSpPr/>
            <p:nvPr/>
          </p:nvSpPr>
          <p:spPr>
            <a:xfrm>
              <a:off x="5643742" y="2312752"/>
              <a:ext cx="211490" cy="217434"/>
            </a:xfrm>
            <a:custGeom>
              <a:avLst/>
              <a:gdLst/>
              <a:ahLst/>
              <a:cxnLst/>
              <a:rect l="l" t="t" r="r" b="b"/>
              <a:pathLst>
                <a:path w="1139" h="1171" extrusionOk="0">
                  <a:moveTo>
                    <a:pt x="1139" y="0"/>
                  </a:moveTo>
                  <a:lnTo>
                    <a:pt x="938" y="164"/>
                  </a:lnTo>
                  <a:cubicBezTo>
                    <a:pt x="879" y="217"/>
                    <a:pt x="811" y="281"/>
                    <a:pt x="747" y="344"/>
                  </a:cubicBezTo>
                  <a:cubicBezTo>
                    <a:pt x="678" y="413"/>
                    <a:pt x="599" y="482"/>
                    <a:pt x="535" y="556"/>
                  </a:cubicBezTo>
                  <a:cubicBezTo>
                    <a:pt x="461" y="630"/>
                    <a:pt x="398" y="704"/>
                    <a:pt x="329" y="773"/>
                  </a:cubicBezTo>
                  <a:cubicBezTo>
                    <a:pt x="265" y="847"/>
                    <a:pt x="202" y="916"/>
                    <a:pt x="160" y="974"/>
                  </a:cubicBezTo>
                  <a:cubicBezTo>
                    <a:pt x="59" y="1091"/>
                    <a:pt x="1" y="1170"/>
                    <a:pt x="1" y="1170"/>
                  </a:cubicBezTo>
                  <a:cubicBezTo>
                    <a:pt x="1" y="1170"/>
                    <a:pt x="80" y="1107"/>
                    <a:pt x="191" y="1006"/>
                  </a:cubicBezTo>
                  <a:cubicBezTo>
                    <a:pt x="250" y="953"/>
                    <a:pt x="308" y="895"/>
                    <a:pt x="382" y="826"/>
                  </a:cubicBezTo>
                  <a:lnTo>
                    <a:pt x="594" y="614"/>
                  </a:lnTo>
                  <a:cubicBezTo>
                    <a:pt x="668" y="546"/>
                    <a:pt x="731" y="471"/>
                    <a:pt x="800" y="397"/>
                  </a:cubicBezTo>
                  <a:cubicBezTo>
                    <a:pt x="864" y="323"/>
                    <a:pt x="927" y="260"/>
                    <a:pt x="969" y="207"/>
                  </a:cubicBezTo>
                  <a:cubicBezTo>
                    <a:pt x="1070" y="85"/>
                    <a:pt x="1139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4"/>
            <p:cNvSpPr/>
            <p:nvPr/>
          </p:nvSpPr>
          <p:spPr>
            <a:xfrm>
              <a:off x="5461955" y="2249804"/>
              <a:ext cx="556483" cy="556490"/>
            </a:xfrm>
            <a:custGeom>
              <a:avLst/>
              <a:gdLst/>
              <a:ahLst/>
              <a:cxnLst/>
              <a:rect l="l" t="t" r="r" b="b"/>
              <a:pathLst>
                <a:path w="2997" h="2997" extrusionOk="0">
                  <a:moveTo>
                    <a:pt x="2997" y="1"/>
                  </a:moveTo>
                  <a:cubicBezTo>
                    <a:pt x="2996" y="1"/>
                    <a:pt x="2943" y="48"/>
                    <a:pt x="2859" y="122"/>
                  </a:cubicBezTo>
                  <a:cubicBezTo>
                    <a:pt x="2811" y="159"/>
                    <a:pt x="2758" y="207"/>
                    <a:pt x="2700" y="260"/>
                  </a:cubicBezTo>
                  <a:cubicBezTo>
                    <a:pt x="2637" y="313"/>
                    <a:pt x="2573" y="371"/>
                    <a:pt x="2499" y="445"/>
                  </a:cubicBezTo>
                  <a:cubicBezTo>
                    <a:pt x="2356" y="583"/>
                    <a:pt x="2187" y="742"/>
                    <a:pt x="2012" y="916"/>
                  </a:cubicBezTo>
                  <a:lnTo>
                    <a:pt x="1737" y="1186"/>
                  </a:lnTo>
                  <a:cubicBezTo>
                    <a:pt x="1647" y="1276"/>
                    <a:pt x="1551" y="1377"/>
                    <a:pt x="1467" y="1472"/>
                  </a:cubicBezTo>
                  <a:cubicBezTo>
                    <a:pt x="1282" y="1663"/>
                    <a:pt x="1102" y="1853"/>
                    <a:pt x="932" y="2033"/>
                  </a:cubicBezTo>
                  <a:cubicBezTo>
                    <a:pt x="848" y="2123"/>
                    <a:pt x="768" y="2213"/>
                    <a:pt x="689" y="2292"/>
                  </a:cubicBezTo>
                  <a:cubicBezTo>
                    <a:pt x="609" y="2372"/>
                    <a:pt x="535" y="2451"/>
                    <a:pt x="461" y="2520"/>
                  </a:cubicBezTo>
                  <a:cubicBezTo>
                    <a:pt x="323" y="2663"/>
                    <a:pt x="212" y="2779"/>
                    <a:pt x="122" y="2864"/>
                  </a:cubicBezTo>
                  <a:cubicBezTo>
                    <a:pt x="43" y="2944"/>
                    <a:pt x="1" y="2996"/>
                    <a:pt x="1" y="2996"/>
                  </a:cubicBezTo>
                  <a:cubicBezTo>
                    <a:pt x="1" y="2996"/>
                    <a:pt x="54" y="2954"/>
                    <a:pt x="138" y="2880"/>
                  </a:cubicBezTo>
                  <a:cubicBezTo>
                    <a:pt x="186" y="2843"/>
                    <a:pt x="239" y="2795"/>
                    <a:pt x="297" y="2742"/>
                  </a:cubicBezTo>
                  <a:cubicBezTo>
                    <a:pt x="355" y="2689"/>
                    <a:pt x="424" y="2626"/>
                    <a:pt x="493" y="2557"/>
                  </a:cubicBezTo>
                  <a:cubicBezTo>
                    <a:pt x="641" y="2420"/>
                    <a:pt x="805" y="2261"/>
                    <a:pt x="985" y="2086"/>
                  </a:cubicBezTo>
                  <a:lnTo>
                    <a:pt x="1255" y="1816"/>
                  </a:lnTo>
                  <a:cubicBezTo>
                    <a:pt x="1350" y="1721"/>
                    <a:pt x="1440" y="1626"/>
                    <a:pt x="1525" y="1530"/>
                  </a:cubicBezTo>
                  <a:cubicBezTo>
                    <a:pt x="1710" y="1340"/>
                    <a:pt x="1890" y="1149"/>
                    <a:pt x="2065" y="969"/>
                  </a:cubicBezTo>
                  <a:cubicBezTo>
                    <a:pt x="2150" y="874"/>
                    <a:pt x="2229" y="789"/>
                    <a:pt x="2308" y="710"/>
                  </a:cubicBezTo>
                  <a:cubicBezTo>
                    <a:pt x="2388" y="630"/>
                    <a:pt x="2462" y="551"/>
                    <a:pt x="2531" y="477"/>
                  </a:cubicBezTo>
                  <a:cubicBezTo>
                    <a:pt x="2674" y="339"/>
                    <a:pt x="2785" y="212"/>
                    <a:pt x="2869" y="133"/>
                  </a:cubicBezTo>
                  <a:cubicBezTo>
                    <a:pt x="2949" y="48"/>
                    <a:pt x="2996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4"/>
            <p:cNvSpPr/>
            <p:nvPr/>
          </p:nvSpPr>
          <p:spPr>
            <a:xfrm>
              <a:off x="5390280" y="2299011"/>
              <a:ext cx="682188" cy="675327"/>
            </a:xfrm>
            <a:custGeom>
              <a:avLst/>
              <a:gdLst/>
              <a:ahLst/>
              <a:cxnLst/>
              <a:rect l="l" t="t" r="r" b="b"/>
              <a:pathLst>
                <a:path w="3674" h="3637" extrusionOk="0">
                  <a:moveTo>
                    <a:pt x="3674" y="0"/>
                  </a:moveTo>
                  <a:cubicBezTo>
                    <a:pt x="3674" y="0"/>
                    <a:pt x="3615" y="53"/>
                    <a:pt x="3510" y="148"/>
                  </a:cubicBezTo>
                  <a:cubicBezTo>
                    <a:pt x="3404" y="238"/>
                    <a:pt x="3255" y="381"/>
                    <a:pt x="3076" y="545"/>
                  </a:cubicBezTo>
                  <a:cubicBezTo>
                    <a:pt x="2991" y="630"/>
                    <a:pt x="2890" y="715"/>
                    <a:pt x="2795" y="815"/>
                  </a:cubicBezTo>
                  <a:cubicBezTo>
                    <a:pt x="2694" y="916"/>
                    <a:pt x="2589" y="1016"/>
                    <a:pt x="2483" y="1122"/>
                  </a:cubicBezTo>
                  <a:cubicBezTo>
                    <a:pt x="2271" y="1334"/>
                    <a:pt x="2038" y="1562"/>
                    <a:pt x="1805" y="1789"/>
                  </a:cubicBezTo>
                  <a:cubicBezTo>
                    <a:pt x="1583" y="2017"/>
                    <a:pt x="1355" y="2250"/>
                    <a:pt x="1144" y="2467"/>
                  </a:cubicBezTo>
                  <a:cubicBezTo>
                    <a:pt x="1038" y="2573"/>
                    <a:pt x="942" y="2679"/>
                    <a:pt x="842" y="2779"/>
                  </a:cubicBezTo>
                  <a:lnTo>
                    <a:pt x="561" y="3060"/>
                  </a:lnTo>
                  <a:cubicBezTo>
                    <a:pt x="392" y="3229"/>
                    <a:pt x="254" y="3377"/>
                    <a:pt x="154" y="3473"/>
                  </a:cubicBezTo>
                  <a:cubicBezTo>
                    <a:pt x="53" y="3573"/>
                    <a:pt x="0" y="3637"/>
                    <a:pt x="0" y="3637"/>
                  </a:cubicBezTo>
                  <a:cubicBezTo>
                    <a:pt x="0" y="3637"/>
                    <a:pt x="58" y="3584"/>
                    <a:pt x="164" y="3483"/>
                  </a:cubicBezTo>
                  <a:cubicBezTo>
                    <a:pt x="270" y="3383"/>
                    <a:pt x="418" y="3250"/>
                    <a:pt x="598" y="3086"/>
                  </a:cubicBezTo>
                  <a:cubicBezTo>
                    <a:pt x="683" y="3001"/>
                    <a:pt x="784" y="2911"/>
                    <a:pt x="879" y="2816"/>
                  </a:cubicBezTo>
                  <a:cubicBezTo>
                    <a:pt x="979" y="2716"/>
                    <a:pt x="1085" y="2615"/>
                    <a:pt x="1191" y="2509"/>
                  </a:cubicBezTo>
                  <a:cubicBezTo>
                    <a:pt x="1403" y="2297"/>
                    <a:pt x="1636" y="2065"/>
                    <a:pt x="1858" y="1837"/>
                  </a:cubicBezTo>
                  <a:cubicBezTo>
                    <a:pt x="2774" y="927"/>
                    <a:pt x="3673" y="1"/>
                    <a:pt x="3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5356856" y="2579027"/>
              <a:ext cx="533830" cy="539779"/>
            </a:xfrm>
            <a:custGeom>
              <a:avLst/>
              <a:gdLst/>
              <a:ahLst/>
              <a:cxnLst/>
              <a:rect l="l" t="t" r="r" b="b"/>
              <a:pathLst>
                <a:path w="2875" h="2907" extrusionOk="0">
                  <a:moveTo>
                    <a:pt x="2874" y="1"/>
                  </a:moveTo>
                  <a:cubicBezTo>
                    <a:pt x="2874" y="1"/>
                    <a:pt x="2826" y="49"/>
                    <a:pt x="2747" y="122"/>
                  </a:cubicBezTo>
                  <a:cubicBezTo>
                    <a:pt x="2668" y="202"/>
                    <a:pt x="2546" y="308"/>
                    <a:pt x="2414" y="445"/>
                  </a:cubicBezTo>
                  <a:cubicBezTo>
                    <a:pt x="2282" y="583"/>
                    <a:pt x="2123" y="742"/>
                    <a:pt x="1959" y="916"/>
                  </a:cubicBezTo>
                  <a:cubicBezTo>
                    <a:pt x="1795" y="1086"/>
                    <a:pt x="1615" y="1271"/>
                    <a:pt x="1445" y="1456"/>
                  </a:cubicBezTo>
                  <a:cubicBezTo>
                    <a:pt x="1265" y="1642"/>
                    <a:pt x="1091" y="1827"/>
                    <a:pt x="921" y="2002"/>
                  </a:cubicBezTo>
                  <a:lnTo>
                    <a:pt x="678" y="2245"/>
                  </a:lnTo>
                  <a:lnTo>
                    <a:pt x="455" y="2462"/>
                  </a:lnTo>
                  <a:cubicBezTo>
                    <a:pt x="318" y="2594"/>
                    <a:pt x="207" y="2711"/>
                    <a:pt x="127" y="2790"/>
                  </a:cubicBezTo>
                  <a:cubicBezTo>
                    <a:pt x="48" y="2870"/>
                    <a:pt x="0" y="2907"/>
                    <a:pt x="0" y="2907"/>
                  </a:cubicBezTo>
                  <a:cubicBezTo>
                    <a:pt x="0" y="2907"/>
                    <a:pt x="53" y="2870"/>
                    <a:pt x="138" y="2796"/>
                  </a:cubicBezTo>
                  <a:cubicBezTo>
                    <a:pt x="186" y="2764"/>
                    <a:pt x="238" y="2716"/>
                    <a:pt x="297" y="2663"/>
                  </a:cubicBezTo>
                  <a:cubicBezTo>
                    <a:pt x="360" y="2610"/>
                    <a:pt x="424" y="2557"/>
                    <a:pt x="498" y="2489"/>
                  </a:cubicBezTo>
                  <a:cubicBezTo>
                    <a:pt x="641" y="2367"/>
                    <a:pt x="810" y="2213"/>
                    <a:pt x="979" y="2039"/>
                  </a:cubicBezTo>
                  <a:lnTo>
                    <a:pt x="1244" y="1774"/>
                  </a:lnTo>
                  <a:cubicBezTo>
                    <a:pt x="1329" y="1684"/>
                    <a:pt x="1424" y="1589"/>
                    <a:pt x="1509" y="1504"/>
                  </a:cubicBezTo>
                  <a:cubicBezTo>
                    <a:pt x="1689" y="1319"/>
                    <a:pt x="1858" y="1133"/>
                    <a:pt x="2028" y="954"/>
                  </a:cubicBezTo>
                  <a:cubicBezTo>
                    <a:pt x="2186" y="779"/>
                    <a:pt x="2335" y="609"/>
                    <a:pt x="2467" y="472"/>
                  </a:cubicBezTo>
                  <a:cubicBezTo>
                    <a:pt x="2594" y="329"/>
                    <a:pt x="2705" y="207"/>
                    <a:pt x="2779" y="128"/>
                  </a:cubicBezTo>
                  <a:cubicBezTo>
                    <a:pt x="2826" y="49"/>
                    <a:pt x="2874" y="1"/>
                    <a:pt x="2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4"/>
            <p:cNvSpPr/>
            <p:nvPr/>
          </p:nvSpPr>
          <p:spPr>
            <a:xfrm>
              <a:off x="5963310" y="2407081"/>
              <a:ext cx="106209" cy="100454"/>
            </a:xfrm>
            <a:custGeom>
              <a:avLst/>
              <a:gdLst/>
              <a:ahLst/>
              <a:cxnLst/>
              <a:rect l="l" t="t" r="r" b="b"/>
              <a:pathLst>
                <a:path w="572" h="541" extrusionOk="0">
                  <a:moveTo>
                    <a:pt x="572" y="0"/>
                  </a:moveTo>
                  <a:cubicBezTo>
                    <a:pt x="572" y="0"/>
                    <a:pt x="529" y="27"/>
                    <a:pt x="466" y="69"/>
                  </a:cubicBezTo>
                  <a:cubicBezTo>
                    <a:pt x="408" y="117"/>
                    <a:pt x="328" y="175"/>
                    <a:pt x="254" y="239"/>
                  </a:cubicBezTo>
                  <a:cubicBezTo>
                    <a:pt x="185" y="307"/>
                    <a:pt x="117" y="376"/>
                    <a:pt x="69" y="440"/>
                  </a:cubicBezTo>
                  <a:cubicBezTo>
                    <a:pt x="27" y="498"/>
                    <a:pt x="0" y="540"/>
                    <a:pt x="0" y="540"/>
                  </a:cubicBezTo>
                  <a:cubicBezTo>
                    <a:pt x="0" y="540"/>
                    <a:pt x="42" y="509"/>
                    <a:pt x="106" y="472"/>
                  </a:cubicBezTo>
                  <a:cubicBezTo>
                    <a:pt x="164" y="424"/>
                    <a:pt x="244" y="366"/>
                    <a:pt x="318" y="302"/>
                  </a:cubicBezTo>
                  <a:cubicBezTo>
                    <a:pt x="386" y="233"/>
                    <a:pt x="455" y="159"/>
                    <a:pt x="503" y="101"/>
                  </a:cubicBezTo>
                  <a:cubicBezTo>
                    <a:pt x="540" y="43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4"/>
            <p:cNvSpPr/>
            <p:nvPr/>
          </p:nvSpPr>
          <p:spPr>
            <a:xfrm>
              <a:off x="5411820" y="2777527"/>
              <a:ext cx="392342" cy="381578"/>
            </a:xfrm>
            <a:custGeom>
              <a:avLst/>
              <a:gdLst/>
              <a:ahLst/>
              <a:cxnLst/>
              <a:rect l="l" t="t" r="r" b="b"/>
              <a:pathLst>
                <a:path w="2113" h="2055" extrusionOk="0">
                  <a:moveTo>
                    <a:pt x="2113" y="1"/>
                  </a:moveTo>
                  <a:lnTo>
                    <a:pt x="2017" y="80"/>
                  </a:lnTo>
                  <a:cubicBezTo>
                    <a:pt x="1954" y="133"/>
                    <a:pt x="1869" y="202"/>
                    <a:pt x="1763" y="297"/>
                  </a:cubicBezTo>
                  <a:cubicBezTo>
                    <a:pt x="1657" y="387"/>
                    <a:pt x="1541" y="493"/>
                    <a:pt x="1414" y="615"/>
                  </a:cubicBezTo>
                  <a:cubicBezTo>
                    <a:pt x="1287" y="731"/>
                    <a:pt x="1155" y="858"/>
                    <a:pt x="1022" y="991"/>
                  </a:cubicBezTo>
                  <a:cubicBezTo>
                    <a:pt x="959" y="1060"/>
                    <a:pt x="890" y="1123"/>
                    <a:pt x="826" y="1181"/>
                  </a:cubicBezTo>
                  <a:cubicBezTo>
                    <a:pt x="758" y="1250"/>
                    <a:pt x="699" y="1308"/>
                    <a:pt x="641" y="1377"/>
                  </a:cubicBezTo>
                  <a:cubicBezTo>
                    <a:pt x="519" y="1499"/>
                    <a:pt x="408" y="1615"/>
                    <a:pt x="313" y="1721"/>
                  </a:cubicBezTo>
                  <a:cubicBezTo>
                    <a:pt x="223" y="1817"/>
                    <a:pt x="144" y="1906"/>
                    <a:pt x="91" y="1965"/>
                  </a:cubicBezTo>
                  <a:cubicBezTo>
                    <a:pt x="38" y="2023"/>
                    <a:pt x="1" y="2055"/>
                    <a:pt x="1" y="2055"/>
                  </a:cubicBezTo>
                  <a:cubicBezTo>
                    <a:pt x="1" y="2055"/>
                    <a:pt x="38" y="2023"/>
                    <a:pt x="96" y="1970"/>
                  </a:cubicBezTo>
                  <a:cubicBezTo>
                    <a:pt x="154" y="1917"/>
                    <a:pt x="244" y="1838"/>
                    <a:pt x="339" y="1748"/>
                  </a:cubicBezTo>
                  <a:cubicBezTo>
                    <a:pt x="440" y="1652"/>
                    <a:pt x="562" y="1541"/>
                    <a:pt x="683" y="1420"/>
                  </a:cubicBezTo>
                  <a:cubicBezTo>
                    <a:pt x="811" y="1303"/>
                    <a:pt x="943" y="1176"/>
                    <a:pt x="1075" y="1044"/>
                  </a:cubicBezTo>
                  <a:cubicBezTo>
                    <a:pt x="1207" y="911"/>
                    <a:pt x="1340" y="784"/>
                    <a:pt x="1462" y="663"/>
                  </a:cubicBezTo>
                  <a:cubicBezTo>
                    <a:pt x="1578" y="541"/>
                    <a:pt x="1700" y="424"/>
                    <a:pt x="1790" y="324"/>
                  </a:cubicBezTo>
                  <a:cubicBezTo>
                    <a:pt x="1890" y="223"/>
                    <a:pt x="1964" y="139"/>
                    <a:pt x="2023" y="80"/>
                  </a:cubicBezTo>
                  <a:cubicBezTo>
                    <a:pt x="2086" y="33"/>
                    <a:pt x="2113" y="1"/>
                    <a:pt x="2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5450257" y="2901380"/>
              <a:ext cx="339237" cy="331443"/>
            </a:xfrm>
            <a:custGeom>
              <a:avLst/>
              <a:gdLst/>
              <a:ahLst/>
              <a:cxnLst/>
              <a:rect l="l" t="t" r="r" b="b"/>
              <a:pathLst>
                <a:path w="1827" h="1785" extrusionOk="0">
                  <a:moveTo>
                    <a:pt x="1826" y="1"/>
                  </a:moveTo>
                  <a:cubicBezTo>
                    <a:pt x="1826" y="1"/>
                    <a:pt x="1794" y="27"/>
                    <a:pt x="1742" y="75"/>
                  </a:cubicBezTo>
                  <a:cubicBezTo>
                    <a:pt x="1689" y="117"/>
                    <a:pt x="1614" y="186"/>
                    <a:pt x="1525" y="266"/>
                  </a:cubicBezTo>
                  <a:cubicBezTo>
                    <a:pt x="1440" y="345"/>
                    <a:pt x="1334" y="446"/>
                    <a:pt x="1228" y="541"/>
                  </a:cubicBezTo>
                  <a:cubicBezTo>
                    <a:pt x="1122" y="647"/>
                    <a:pt x="1000" y="753"/>
                    <a:pt x="889" y="869"/>
                  </a:cubicBezTo>
                  <a:lnTo>
                    <a:pt x="556" y="1197"/>
                  </a:lnTo>
                  <a:cubicBezTo>
                    <a:pt x="450" y="1303"/>
                    <a:pt x="360" y="1404"/>
                    <a:pt x="275" y="1494"/>
                  </a:cubicBezTo>
                  <a:cubicBezTo>
                    <a:pt x="196" y="1584"/>
                    <a:pt x="127" y="1663"/>
                    <a:pt x="74" y="1705"/>
                  </a:cubicBezTo>
                  <a:cubicBezTo>
                    <a:pt x="27" y="1758"/>
                    <a:pt x="0" y="1785"/>
                    <a:pt x="0" y="1785"/>
                  </a:cubicBezTo>
                  <a:cubicBezTo>
                    <a:pt x="0" y="1785"/>
                    <a:pt x="37" y="1758"/>
                    <a:pt x="90" y="1716"/>
                  </a:cubicBezTo>
                  <a:cubicBezTo>
                    <a:pt x="143" y="1668"/>
                    <a:pt x="212" y="1599"/>
                    <a:pt x="307" y="1520"/>
                  </a:cubicBezTo>
                  <a:cubicBezTo>
                    <a:pt x="392" y="1441"/>
                    <a:pt x="498" y="1345"/>
                    <a:pt x="604" y="1245"/>
                  </a:cubicBezTo>
                  <a:cubicBezTo>
                    <a:pt x="709" y="1139"/>
                    <a:pt x="831" y="1033"/>
                    <a:pt x="942" y="922"/>
                  </a:cubicBezTo>
                  <a:lnTo>
                    <a:pt x="1270" y="588"/>
                  </a:lnTo>
                  <a:cubicBezTo>
                    <a:pt x="1376" y="483"/>
                    <a:pt x="1472" y="382"/>
                    <a:pt x="1556" y="292"/>
                  </a:cubicBezTo>
                  <a:cubicBezTo>
                    <a:pt x="1636" y="207"/>
                    <a:pt x="1704" y="128"/>
                    <a:pt x="1757" y="80"/>
                  </a:cubicBezTo>
                  <a:cubicBezTo>
                    <a:pt x="1800" y="27"/>
                    <a:pt x="1826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4"/>
            <p:cNvSpPr/>
            <p:nvPr/>
          </p:nvSpPr>
          <p:spPr>
            <a:xfrm>
              <a:off x="5572067" y="3000723"/>
              <a:ext cx="217431" cy="217434"/>
            </a:xfrm>
            <a:custGeom>
              <a:avLst/>
              <a:gdLst/>
              <a:ahLst/>
              <a:cxnLst/>
              <a:rect l="l" t="t" r="r" b="b"/>
              <a:pathLst>
                <a:path w="1171" h="1171" extrusionOk="0">
                  <a:moveTo>
                    <a:pt x="1170" y="1"/>
                  </a:moveTo>
                  <a:lnTo>
                    <a:pt x="974" y="165"/>
                  </a:lnTo>
                  <a:cubicBezTo>
                    <a:pt x="916" y="218"/>
                    <a:pt x="847" y="281"/>
                    <a:pt x="773" y="345"/>
                  </a:cubicBezTo>
                  <a:cubicBezTo>
                    <a:pt x="704" y="413"/>
                    <a:pt x="630" y="482"/>
                    <a:pt x="556" y="556"/>
                  </a:cubicBezTo>
                  <a:cubicBezTo>
                    <a:pt x="482" y="630"/>
                    <a:pt x="413" y="704"/>
                    <a:pt x="344" y="773"/>
                  </a:cubicBezTo>
                  <a:cubicBezTo>
                    <a:pt x="281" y="847"/>
                    <a:pt x="217" y="916"/>
                    <a:pt x="165" y="974"/>
                  </a:cubicBezTo>
                  <a:cubicBezTo>
                    <a:pt x="59" y="1091"/>
                    <a:pt x="0" y="1170"/>
                    <a:pt x="0" y="1170"/>
                  </a:cubicBezTo>
                  <a:lnTo>
                    <a:pt x="202" y="1006"/>
                  </a:lnTo>
                  <a:cubicBezTo>
                    <a:pt x="260" y="953"/>
                    <a:pt x="323" y="895"/>
                    <a:pt x="397" y="826"/>
                  </a:cubicBezTo>
                  <a:cubicBezTo>
                    <a:pt x="472" y="763"/>
                    <a:pt x="546" y="689"/>
                    <a:pt x="614" y="615"/>
                  </a:cubicBezTo>
                  <a:cubicBezTo>
                    <a:pt x="689" y="546"/>
                    <a:pt x="763" y="472"/>
                    <a:pt x="826" y="397"/>
                  </a:cubicBezTo>
                  <a:cubicBezTo>
                    <a:pt x="895" y="323"/>
                    <a:pt x="953" y="260"/>
                    <a:pt x="1006" y="202"/>
                  </a:cubicBezTo>
                  <a:cubicBezTo>
                    <a:pt x="1107" y="85"/>
                    <a:pt x="1170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44"/>
          <p:cNvGrpSpPr/>
          <p:nvPr/>
        </p:nvGrpSpPr>
        <p:grpSpPr>
          <a:xfrm>
            <a:off x="67180" y="137463"/>
            <a:ext cx="1604420" cy="1420777"/>
            <a:chOff x="167260" y="-408490"/>
            <a:chExt cx="6853567" cy="6069105"/>
          </a:xfrm>
        </p:grpSpPr>
        <p:sp>
          <p:nvSpPr>
            <p:cNvPr id="1956" name="Google Shape;1956;p44"/>
            <p:cNvSpPr/>
            <p:nvPr/>
          </p:nvSpPr>
          <p:spPr>
            <a:xfrm rot="-2020514">
              <a:off x="558716" y="1002617"/>
              <a:ext cx="6070647" cy="3247427"/>
            </a:xfrm>
            <a:custGeom>
              <a:avLst/>
              <a:gdLst/>
              <a:ahLst/>
              <a:cxnLst/>
              <a:rect l="l" t="t" r="r" b="b"/>
              <a:pathLst>
                <a:path w="31469" h="16834" extrusionOk="0">
                  <a:moveTo>
                    <a:pt x="10772" y="1"/>
                  </a:moveTo>
                  <a:cubicBezTo>
                    <a:pt x="9730" y="1"/>
                    <a:pt x="8920" y="430"/>
                    <a:pt x="8348" y="1287"/>
                  </a:cubicBezTo>
                  <a:cubicBezTo>
                    <a:pt x="7686" y="2277"/>
                    <a:pt x="7348" y="3854"/>
                    <a:pt x="7311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25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7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54" y="8057"/>
                    <a:pt x="138" y="8639"/>
                    <a:pt x="1890" y="10296"/>
                  </a:cubicBezTo>
                  <a:cubicBezTo>
                    <a:pt x="2954" y="11312"/>
                    <a:pt x="4320" y="12408"/>
                    <a:pt x="5723" y="13387"/>
                  </a:cubicBezTo>
                  <a:cubicBezTo>
                    <a:pt x="7358" y="14531"/>
                    <a:pt x="8629" y="15393"/>
                    <a:pt x="10100" y="15960"/>
                  </a:cubicBezTo>
                  <a:cubicBezTo>
                    <a:pt x="11651" y="16563"/>
                    <a:pt x="13382" y="16833"/>
                    <a:pt x="15727" y="16833"/>
                  </a:cubicBezTo>
                  <a:cubicBezTo>
                    <a:pt x="18066" y="16833"/>
                    <a:pt x="19802" y="16563"/>
                    <a:pt x="21348" y="15960"/>
                  </a:cubicBezTo>
                  <a:cubicBezTo>
                    <a:pt x="22825" y="15388"/>
                    <a:pt x="24095" y="14531"/>
                    <a:pt x="25731" y="13387"/>
                  </a:cubicBezTo>
                  <a:cubicBezTo>
                    <a:pt x="27133" y="12403"/>
                    <a:pt x="28494" y="11302"/>
                    <a:pt x="29563" y="10296"/>
                  </a:cubicBezTo>
                  <a:cubicBezTo>
                    <a:pt x="31315" y="8639"/>
                    <a:pt x="31394" y="8052"/>
                    <a:pt x="31426" y="7829"/>
                  </a:cubicBezTo>
                  <a:cubicBezTo>
                    <a:pt x="31468" y="7565"/>
                    <a:pt x="31400" y="7305"/>
                    <a:pt x="31241" y="7110"/>
                  </a:cubicBezTo>
                  <a:cubicBezTo>
                    <a:pt x="31087" y="6924"/>
                    <a:pt x="30796" y="6697"/>
                    <a:pt x="30288" y="6697"/>
                  </a:cubicBezTo>
                  <a:cubicBezTo>
                    <a:pt x="29907" y="6697"/>
                    <a:pt x="29483" y="6824"/>
                    <a:pt x="28991" y="6967"/>
                  </a:cubicBezTo>
                  <a:cubicBezTo>
                    <a:pt x="28451" y="7125"/>
                    <a:pt x="27832" y="7311"/>
                    <a:pt x="27292" y="7311"/>
                  </a:cubicBezTo>
                  <a:cubicBezTo>
                    <a:pt x="26525" y="7311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0"/>
                    <a:pt x="21734" y="1"/>
                    <a:pt x="20697" y="1"/>
                  </a:cubicBezTo>
                  <a:cubicBezTo>
                    <a:pt x="19982" y="1"/>
                    <a:pt x="19490" y="112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7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2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4"/>
            <p:cNvSpPr/>
            <p:nvPr/>
          </p:nvSpPr>
          <p:spPr>
            <a:xfrm rot="-2020514">
              <a:off x="1861662" y="1287699"/>
              <a:ext cx="2791776" cy="2110808"/>
            </a:xfrm>
            <a:custGeom>
              <a:avLst/>
              <a:gdLst/>
              <a:ahLst/>
              <a:cxnLst/>
              <a:rect l="l" t="t" r="r" b="b"/>
              <a:pathLst>
                <a:path w="14472" h="10942" extrusionOk="0">
                  <a:moveTo>
                    <a:pt x="2717" y="309"/>
                  </a:moveTo>
                  <a:cubicBezTo>
                    <a:pt x="2791" y="309"/>
                    <a:pt x="2853" y="315"/>
                    <a:pt x="2901" y="318"/>
                  </a:cubicBezTo>
                  <a:cubicBezTo>
                    <a:pt x="2964" y="329"/>
                    <a:pt x="2996" y="329"/>
                    <a:pt x="2996" y="329"/>
                  </a:cubicBezTo>
                  <a:cubicBezTo>
                    <a:pt x="2996" y="329"/>
                    <a:pt x="2964" y="329"/>
                    <a:pt x="2890" y="324"/>
                  </a:cubicBezTo>
                  <a:cubicBezTo>
                    <a:pt x="2827" y="324"/>
                    <a:pt x="2726" y="324"/>
                    <a:pt x="2610" y="345"/>
                  </a:cubicBezTo>
                  <a:cubicBezTo>
                    <a:pt x="2361" y="382"/>
                    <a:pt x="2027" y="514"/>
                    <a:pt x="1715" y="789"/>
                  </a:cubicBezTo>
                  <a:cubicBezTo>
                    <a:pt x="1562" y="927"/>
                    <a:pt x="1419" y="1091"/>
                    <a:pt x="1297" y="1292"/>
                  </a:cubicBezTo>
                  <a:cubicBezTo>
                    <a:pt x="1175" y="1488"/>
                    <a:pt x="1085" y="1716"/>
                    <a:pt x="1011" y="1959"/>
                  </a:cubicBezTo>
                  <a:cubicBezTo>
                    <a:pt x="858" y="2441"/>
                    <a:pt x="805" y="2981"/>
                    <a:pt x="747" y="3531"/>
                  </a:cubicBezTo>
                  <a:cubicBezTo>
                    <a:pt x="683" y="4077"/>
                    <a:pt x="635" y="4622"/>
                    <a:pt x="593" y="5135"/>
                  </a:cubicBezTo>
                  <a:cubicBezTo>
                    <a:pt x="556" y="5643"/>
                    <a:pt x="514" y="6125"/>
                    <a:pt x="487" y="6538"/>
                  </a:cubicBezTo>
                  <a:cubicBezTo>
                    <a:pt x="461" y="6945"/>
                    <a:pt x="429" y="7289"/>
                    <a:pt x="413" y="7528"/>
                  </a:cubicBezTo>
                  <a:cubicBezTo>
                    <a:pt x="392" y="7766"/>
                    <a:pt x="376" y="7909"/>
                    <a:pt x="376" y="7909"/>
                  </a:cubicBezTo>
                  <a:cubicBezTo>
                    <a:pt x="376" y="7909"/>
                    <a:pt x="376" y="7766"/>
                    <a:pt x="371" y="7528"/>
                  </a:cubicBezTo>
                  <a:cubicBezTo>
                    <a:pt x="376" y="7289"/>
                    <a:pt x="371" y="6945"/>
                    <a:pt x="376" y="6538"/>
                  </a:cubicBezTo>
                  <a:cubicBezTo>
                    <a:pt x="387" y="6125"/>
                    <a:pt x="392" y="5643"/>
                    <a:pt x="418" y="5130"/>
                  </a:cubicBezTo>
                  <a:cubicBezTo>
                    <a:pt x="445" y="4611"/>
                    <a:pt x="482" y="4061"/>
                    <a:pt x="545" y="3515"/>
                  </a:cubicBezTo>
                  <a:cubicBezTo>
                    <a:pt x="609" y="2970"/>
                    <a:pt x="678" y="2414"/>
                    <a:pt x="842" y="1912"/>
                  </a:cubicBezTo>
                  <a:cubicBezTo>
                    <a:pt x="921" y="1663"/>
                    <a:pt x="1032" y="1425"/>
                    <a:pt x="1170" y="1224"/>
                  </a:cubicBezTo>
                  <a:cubicBezTo>
                    <a:pt x="1302" y="1017"/>
                    <a:pt x="1477" y="848"/>
                    <a:pt x="1641" y="710"/>
                  </a:cubicBezTo>
                  <a:cubicBezTo>
                    <a:pt x="1816" y="567"/>
                    <a:pt x="1990" y="477"/>
                    <a:pt x="2160" y="414"/>
                  </a:cubicBezTo>
                  <a:cubicBezTo>
                    <a:pt x="2324" y="355"/>
                    <a:pt x="2477" y="324"/>
                    <a:pt x="2610" y="313"/>
                  </a:cubicBezTo>
                  <a:cubicBezTo>
                    <a:pt x="2647" y="310"/>
                    <a:pt x="2683" y="309"/>
                    <a:pt x="2717" y="309"/>
                  </a:cubicBezTo>
                  <a:close/>
                  <a:moveTo>
                    <a:pt x="5288" y="1192"/>
                  </a:moveTo>
                  <a:cubicBezTo>
                    <a:pt x="5288" y="1192"/>
                    <a:pt x="5309" y="1218"/>
                    <a:pt x="5341" y="1271"/>
                  </a:cubicBezTo>
                  <a:cubicBezTo>
                    <a:pt x="5373" y="1324"/>
                    <a:pt x="5426" y="1398"/>
                    <a:pt x="5494" y="1488"/>
                  </a:cubicBezTo>
                  <a:cubicBezTo>
                    <a:pt x="5563" y="1583"/>
                    <a:pt x="5653" y="1689"/>
                    <a:pt x="5764" y="1806"/>
                  </a:cubicBezTo>
                  <a:cubicBezTo>
                    <a:pt x="5870" y="1922"/>
                    <a:pt x="6003" y="2055"/>
                    <a:pt x="6135" y="2203"/>
                  </a:cubicBezTo>
                  <a:cubicBezTo>
                    <a:pt x="6273" y="2351"/>
                    <a:pt x="6426" y="2515"/>
                    <a:pt x="6564" y="2706"/>
                  </a:cubicBezTo>
                  <a:cubicBezTo>
                    <a:pt x="6701" y="2896"/>
                    <a:pt x="6834" y="3124"/>
                    <a:pt x="6913" y="3378"/>
                  </a:cubicBezTo>
                  <a:cubicBezTo>
                    <a:pt x="6992" y="3637"/>
                    <a:pt x="7019" y="3923"/>
                    <a:pt x="6987" y="4204"/>
                  </a:cubicBezTo>
                  <a:cubicBezTo>
                    <a:pt x="6961" y="4479"/>
                    <a:pt x="6871" y="4749"/>
                    <a:pt x="6754" y="5003"/>
                  </a:cubicBezTo>
                  <a:cubicBezTo>
                    <a:pt x="6648" y="5262"/>
                    <a:pt x="6505" y="5490"/>
                    <a:pt x="6357" y="5723"/>
                  </a:cubicBezTo>
                  <a:cubicBezTo>
                    <a:pt x="6288" y="5834"/>
                    <a:pt x="6209" y="5940"/>
                    <a:pt x="6130" y="6046"/>
                  </a:cubicBezTo>
                  <a:cubicBezTo>
                    <a:pt x="6050" y="6151"/>
                    <a:pt x="5971" y="6252"/>
                    <a:pt x="5891" y="6353"/>
                  </a:cubicBezTo>
                  <a:cubicBezTo>
                    <a:pt x="5722" y="6543"/>
                    <a:pt x="5563" y="6734"/>
                    <a:pt x="5399" y="6898"/>
                  </a:cubicBezTo>
                  <a:cubicBezTo>
                    <a:pt x="5320" y="6988"/>
                    <a:pt x="5240" y="7067"/>
                    <a:pt x="5161" y="7147"/>
                  </a:cubicBezTo>
                  <a:cubicBezTo>
                    <a:pt x="5082" y="7215"/>
                    <a:pt x="5002" y="7295"/>
                    <a:pt x="4928" y="7364"/>
                  </a:cubicBezTo>
                  <a:cubicBezTo>
                    <a:pt x="4785" y="7512"/>
                    <a:pt x="4637" y="7628"/>
                    <a:pt x="4521" y="7734"/>
                  </a:cubicBezTo>
                  <a:cubicBezTo>
                    <a:pt x="4399" y="7845"/>
                    <a:pt x="4282" y="7930"/>
                    <a:pt x="4187" y="8004"/>
                  </a:cubicBezTo>
                  <a:cubicBezTo>
                    <a:pt x="4002" y="8158"/>
                    <a:pt x="3896" y="8237"/>
                    <a:pt x="3896" y="8237"/>
                  </a:cubicBezTo>
                  <a:cubicBezTo>
                    <a:pt x="3896" y="8237"/>
                    <a:pt x="4002" y="8147"/>
                    <a:pt x="4155" y="7967"/>
                  </a:cubicBezTo>
                  <a:cubicBezTo>
                    <a:pt x="4229" y="7882"/>
                    <a:pt x="4319" y="7766"/>
                    <a:pt x="4425" y="7644"/>
                  </a:cubicBezTo>
                  <a:cubicBezTo>
                    <a:pt x="4478" y="7581"/>
                    <a:pt x="4531" y="7517"/>
                    <a:pt x="4595" y="7443"/>
                  </a:cubicBezTo>
                  <a:cubicBezTo>
                    <a:pt x="4653" y="7379"/>
                    <a:pt x="4716" y="7305"/>
                    <a:pt x="4780" y="7226"/>
                  </a:cubicBezTo>
                  <a:cubicBezTo>
                    <a:pt x="4902" y="7072"/>
                    <a:pt x="5045" y="6908"/>
                    <a:pt x="5182" y="6728"/>
                  </a:cubicBezTo>
                  <a:cubicBezTo>
                    <a:pt x="5325" y="6548"/>
                    <a:pt x="5468" y="6358"/>
                    <a:pt x="5616" y="6167"/>
                  </a:cubicBezTo>
                  <a:cubicBezTo>
                    <a:pt x="5690" y="6067"/>
                    <a:pt x="5764" y="5961"/>
                    <a:pt x="5838" y="5860"/>
                  </a:cubicBezTo>
                  <a:cubicBezTo>
                    <a:pt x="5902" y="5754"/>
                    <a:pt x="5976" y="5649"/>
                    <a:pt x="6040" y="5543"/>
                  </a:cubicBezTo>
                  <a:cubicBezTo>
                    <a:pt x="6167" y="5326"/>
                    <a:pt x="6299" y="5103"/>
                    <a:pt x="6400" y="4870"/>
                  </a:cubicBezTo>
                  <a:cubicBezTo>
                    <a:pt x="6500" y="4638"/>
                    <a:pt x="6580" y="4399"/>
                    <a:pt x="6611" y="4167"/>
                  </a:cubicBezTo>
                  <a:cubicBezTo>
                    <a:pt x="6643" y="3939"/>
                    <a:pt x="6638" y="3701"/>
                    <a:pt x="6585" y="3478"/>
                  </a:cubicBezTo>
                  <a:cubicBezTo>
                    <a:pt x="6532" y="3261"/>
                    <a:pt x="6431" y="3055"/>
                    <a:pt x="6320" y="2870"/>
                  </a:cubicBezTo>
                  <a:cubicBezTo>
                    <a:pt x="6209" y="2684"/>
                    <a:pt x="6082" y="2510"/>
                    <a:pt x="5960" y="2351"/>
                  </a:cubicBezTo>
                  <a:cubicBezTo>
                    <a:pt x="5844" y="2187"/>
                    <a:pt x="5738" y="2039"/>
                    <a:pt x="5643" y="1901"/>
                  </a:cubicBezTo>
                  <a:cubicBezTo>
                    <a:pt x="5553" y="1758"/>
                    <a:pt x="5484" y="1636"/>
                    <a:pt x="5426" y="1536"/>
                  </a:cubicBezTo>
                  <a:cubicBezTo>
                    <a:pt x="5373" y="1430"/>
                    <a:pt x="5341" y="1340"/>
                    <a:pt x="5320" y="1282"/>
                  </a:cubicBezTo>
                  <a:cubicBezTo>
                    <a:pt x="5299" y="1224"/>
                    <a:pt x="5288" y="1192"/>
                    <a:pt x="5288" y="1192"/>
                  </a:cubicBezTo>
                  <a:close/>
                  <a:moveTo>
                    <a:pt x="11026" y="1062"/>
                  </a:moveTo>
                  <a:cubicBezTo>
                    <a:pt x="11261" y="1062"/>
                    <a:pt x="10876" y="2131"/>
                    <a:pt x="9861" y="4018"/>
                  </a:cubicBezTo>
                  <a:cubicBezTo>
                    <a:pt x="9284" y="5082"/>
                    <a:pt x="11719" y="7623"/>
                    <a:pt x="11719" y="7623"/>
                  </a:cubicBezTo>
                  <a:cubicBezTo>
                    <a:pt x="11089" y="7178"/>
                    <a:pt x="10592" y="6776"/>
                    <a:pt x="10189" y="6406"/>
                  </a:cubicBezTo>
                  <a:lnTo>
                    <a:pt x="10189" y="6406"/>
                  </a:lnTo>
                  <a:cubicBezTo>
                    <a:pt x="10274" y="6517"/>
                    <a:pt x="10364" y="6628"/>
                    <a:pt x="10449" y="6734"/>
                  </a:cubicBezTo>
                  <a:cubicBezTo>
                    <a:pt x="10586" y="6914"/>
                    <a:pt x="10724" y="7078"/>
                    <a:pt x="10851" y="7231"/>
                  </a:cubicBezTo>
                  <a:cubicBezTo>
                    <a:pt x="10909" y="7311"/>
                    <a:pt x="10978" y="7385"/>
                    <a:pt x="11036" y="7448"/>
                  </a:cubicBezTo>
                  <a:cubicBezTo>
                    <a:pt x="11095" y="7522"/>
                    <a:pt x="11147" y="7591"/>
                    <a:pt x="11200" y="7649"/>
                  </a:cubicBezTo>
                  <a:cubicBezTo>
                    <a:pt x="11306" y="7776"/>
                    <a:pt x="11402" y="7882"/>
                    <a:pt x="11476" y="7972"/>
                  </a:cubicBezTo>
                  <a:cubicBezTo>
                    <a:pt x="11624" y="8152"/>
                    <a:pt x="11714" y="8258"/>
                    <a:pt x="11714" y="8258"/>
                  </a:cubicBezTo>
                  <a:cubicBezTo>
                    <a:pt x="11714" y="8258"/>
                    <a:pt x="11608" y="8179"/>
                    <a:pt x="11423" y="8025"/>
                  </a:cubicBezTo>
                  <a:cubicBezTo>
                    <a:pt x="11327" y="7951"/>
                    <a:pt x="11216" y="7861"/>
                    <a:pt x="11089" y="7755"/>
                  </a:cubicBezTo>
                  <a:cubicBezTo>
                    <a:pt x="10962" y="7644"/>
                    <a:pt x="10825" y="7522"/>
                    <a:pt x="10682" y="7385"/>
                  </a:cubicBezTo>
                  <a:cubicBezTo>
                    <a:pt x="10608" y="7311"/>
                    <a:pt x="10528" y="7237"/>
                    <a:pt x="10449" y="7168"/>
                  </a:cubicBezTo>
                  <a:cubicBezTo>
                    <a:pt x="10369" y="7094"/>
                    <a:pt x="10290" y="7009"/>
                    <a:pt x="10211" y="6919"/>
                  </a:cubicBezTo>
                  <a:cubicBezTo>
                    <a:pt x="10047" y="6755"/>
                    <a:pt x="9888" y="6570"/>
                    <a:pt x="9718" y="6374"/>
                  </a:cubicBezTo>
                  <a:cubicBezTo>
                    <a:pt x="9639" y="6273"/>
                    <a:pt x="9560" y="6173"/>
                    <a:pt x="9480" y="6067"/>
                  </a:cubicBezTo>
                  <a:cubicBezTo>
                    <a:pt x="9401" y="5961"/>
                    <a:pt x="9332" y="5855"/>
                    <a:pt x="9253" y="5744"/>
                  </a:cubicBezTo>
                  <a:cubicBezTo>
                    <a:pt x="9104" y="5516"/>
                    <a:pt x="8967" y="5278"/>
                    <a:pt x="8856" y="5024"/>
                  </a:cubicBezTo>
                  <a:cubicBezTo>
                    <a:pt x="8750" y="4770"/>
                    <a:pt x="8654" y="4500"/>
                    <a:pt x="8623" y="4219"/>
                  </a:cubicBezTo>
                  <a:cubicBezTo>
                    <a:pt x="8623" y="3928"/>
                    <a:pt x="8644" y="3648"/>
                    <a:pt x="8729" y="3388"/>
                  </a:cubicBezTo>
                  <a:cubicBezTo>
                    <a:pt x="8808" y="3129"/>
                    <a:pt x="8940" y="2907"/>
                    <a:pt x="9078" y="2711"/>
                  </a:cubicBezTo>
                  <a:cubicBezTo>
                    <a:pt x="9215" y="2520"/>
                    <a:pt x="9369" y="2356"/>
                    <a:pt x="9507" y="2208"/>
                  </a:cubicBezTo>
                  <a:cubicBezTo>
                    <a:pt x="9650" y="2060"/>
                    <a:pt x="9771" y="1933"/>
                    <a:pt x="9877" y="1811"/>
                  </a:cubicBezTo>
                  <a:cubicBezTo>
                    <a:pt x="9983" y="1695"/>
                    <a:pt x="10078" y="1589"/>
                    <a:pt x="10152" y="1493"/>
                  </a:cubicBezTo>
                  <a:cubicBezTo>
                    <a:pt x="10216" y="1403"/>
                    <a:pt x="10274" y="1329"/>
                    <a:pt x="10301" y="1276"/>
                  </a:cubicBezTo>
                  <a:cubicBezTo>
                    <a:pt x="10338" y="1224"/>
                    <a:pt x="10353" y="1197"/>
                    <a:pt x="10354" y="1197"/>
                  </a:cubicBezTo>
                  <a:lnTo>
                    <a:pt x="10354" y="1197"/>
                  </a:lnTo>
                  <a:cubicBezTo>
                    <a:pt x="10354" y="1197"/>
                    <a:pt x="10343" y="1229"/>
                    <a:pt x="10322" y="1292"/>
                  </a:cubicBezTo>
                  <a:cubicBezTo>
                    <a:pt x="10301" y="1351"/>
                    <a:pt x="10269" y="1435"/>
                    <a:pt x="10216" y="1541"/>
                  </a:cubicBezTo>
                  <a:cubicBezTo>
                    <a:pt x="10163" y="1647"/>
                    <a:pt x="10089" y="1774"/>
                    <a:pt x="9999" y="1906"/>
                  </a:cubicBezTo>
                  <a:cubicBezTo>
                    <a:pt x="9904" y="2044"/>
                    <a:pt x="9798" y="2197"/>
                    <a:pt x="9681" y="2356"/>
                  </a:cubicBezTo>
                  <a:cubicBezTo>
                    <a:pt x="9560" y="2515"/>
                    <a:pt x="9438" y="2695"/>
                    <a:pt x="9321" y="2880"/>
                  </a:cubicBezTo>
                  <a:cubicBezTo>
                    <a:pt x="9253" y="2997"/>
                    <a:pt x="9184" y="3124"/>
                    <a:pt x="9131" y="3256"/>
                  </a:cubicBezTo>
                  <a:cubicBezTo>
                    <a:pt x="9411" y="2785"/>
                    <a:pt x="9845" y="2393"/>
                    <a:pt x="10136" y="1996"/>
                  </a:cubicBezTo>
                  <a:cubicBezTo>
                    <a:pt x="10605" y="1361"/>
                    <a:pt x="10902" y="1062"/>
                    <a:pt x="11026" y="1062"/>
                  </a:cubicBezTo>
                  <a:close/>
                  <a:moveTo>
                    <a:pt x="6828" y="5553"/>
                  </a:moveTo>
                  <a:cubicBezTo>
                    <a:pt x="6828" y="5554"/>
                    <a:pt x="6802" y="5638"/>
                    <a:pt x="6738" y="5776"/>
                  </a:cubicBezTo>
                  <a:cubicBezTo>
                    <a:pt x="6701" y="5850"/>
                    <a:pt x="6664" y="5929"/>
                    <a:pt x="6617" y="6030"/>
                  </a:cubicBezTo>
                  <a:cubicBezTo>
                    <a:pt x="6564" y="6120"/>
                    <a:pt x="6511" y="6226"/>
                    <a:pt x="6437" y="6337"/>
                  </a:cubicBezTo>
                  <a:cubicBezTo>
                    <a:pt x="6405" y="6390"/>
                    <a:pt x="6373" y="6458"/>
                    <a:pt x="6331" y="6517"/>
                  </a:cubicBezTo>
                  <a:cubicBezTo>
                    <a:pt x="6294" y="6575"/>
                    <a:pt x="6251" y="6638"/>
                    <a:pt x="6209" y="6702"/>
                  </a:cubicBezTo>
                  <a:cubicBezTo>
                    <a:pt x="6119" y="6829"/>
                    <a:pt x="6029" y="6956"/>
                    <a:pt x="5923" y="7088"/>
                  </a:cubicBezTo>
                  <a:lnTo>
                    <a:pt x="5764" y="7284"/>
                  </a:lnTo>
                  <a:lnTo>
                    <a:pt x="5685" y="7385"/>
                  </a:lnTo>
                  <a:cubicBezTo>
                    <a:pt x="5659" y="7416"/>
                    <a:pt x="5627" y="7448"/>
                    <a:pt x="5600" y="7485"/>
                  </a:cubicBezTo>
                  <a:cubicBezTo>
                    <a:pt x="5537" y="7549"/>
                    <a:pt x="5479" y="7607"/>
                    <a:pt x="5420" y="7676"/>
                  </a:cubicBezTo>
                  <a:cubicBezTo>
                    <a:pt x="5362" y="7739"/>
                    <a:pt x="5293" y="7803"/>
                    <a:pt x="5230" y="7861"/>
                  </a:cubicBezTo>
                  <a:cubicBezTo>
                    <a:pt x="5161" y="7919"/>
                    <a:pt x="5103" y="7988"/>
                    <a:pt x="5029" y="8046"/>
                  </a:cubicBezTo>
                  <a:cubicBezTo>
                    <a:pt x="4965" y="8105"/>
                    <a:pt x="4891" y="8158"/>
                    <a:pt x="4822" y="8216"/>
                  </a:cubicBezTo>
                  <a:cubicBezTo>
                    <a:pt x="4690" y="8338"/>
                    <a:pt x="4547" y="8438"/>
                    <a:pt x="4415" y="8533"/>
                  </a:cubicBezTo>
                  <a:cubicBezTo>
                    <a:pt x="4383" y="8560"/>
                    <a:pt x="4346" y="8581"/>
                    <a:pt x="4314" y="8607"/>
                  </a:cubicBezTo>
                  <a:lnTo>
                    <a:pt x="4261" y="8639"/>
                  </a:lnTo>
                  <a:lnTo>
                    <a:pt x="4208" y="8676"/>
                  </a:lnTo>
                  <a:cubicBezTo>
                    <a:pt x="4145" y="8713"/>
                    <a:pt x="4071" y="8761"/>
                    <a:pt x="4002" y="8798"/>
                  </a:cubicBezTo>
                  <a:cubicBezTo>
                    <a:pt x="3938" y="8840"/>
                    <a:pt x="3869" y="8877"/>
                    <a:pt x="3811" y="8920"/>
                  </a:cubicBezTo>
                  <a:cubicBezTo>
                    <a:pt x="3748" y="8952"/>
                    <a:pt x="3684" y="8983"/>
                    <a:pt x="3621" y="9010"/>
                  </a:cubicBezTo>
                  <a:cubicBezTo>
                    <a:pt x="3499" y="9073"/>
                    <a:pt x="3388" y="9131"/>
                    <a:pt x="3287" y="9169"/>
                  </a:cubicBezTo>
                  <a:cubicBezTo>
                    <a:pt x="3192" y="9211"/>
                    <a:pt x="3097" y="9243"/>
                    <a:pt x="3023" y="9274"/>
                  </a:cubicBezTo>
                  <a:cubicBezTo>
                    <a:pt x="2880" y="9327"/>
                    <a:pt x="2795" y="9364"/>
                    <a:pt x="2795" y="9364"/>
                  </a:cubicBezTo>
                  <a:cubicBezTo>
                    <a:pt x="2795" y="9364"/>
                    <a:pt x="2864" y="9311"/>
                    <a:pt x="2996" y="9232"/>
                  </a:cubicBezTo>
                  <a:cubicBezTo>
                    <a:pt x="3065" y="9169"/>
                    <a:pt x="3144" y="9126"/>
                    <a:pt x="3234" y="9063"/>
                  </a:cubicBezTo>
                  <a:cubicBezTo>
                    <a:pt x="3330" y="9004"/>
                    <a:pt x="3425" y="8930"/>
                    <a:pt x="3536" y="8862"/>
                  </a:cubicBezTo>
                  <a:cubicBezTo>
                    <a:pt x="3589" y="8819"/>
                    <a:pt x="3647" y="8787"/>
                    <a:pt x="3705" y="8745"/>
                  </a:cubicBezTo>
                  <a:cubicBezTo>
                    <a:pt x="3764" y="8708"/>
                    <a:pt x="3817" y="8660"/>
                    <a:pt x="3885" y="8613"/>
                  </a:cubicBezTo>
                  <a:cubicBezTo>
                    <a:pt x="4002" y="8523"/>
                    <a:pt x="4134" y="8427"/>
                    <a:pt x="4261" y="8332"/>
                  </a:cubicBezTo>
                  <a:cubicBezTo>
                    <a:pt x="4330" y="8279"/>
                    <a:pt x="4388" y="8226"/>
                    <a:pt x="4452" y="8173"/>
                  </a:cubicBezTo>
                  <a:lnTo>
                    <a:pt x="4552" y="8094"/>
                  </a:lnTo>
                  <a:cubicBezTo>
                    <a:pt x="4584" y="8068"/>
                    <a:pt x="4616" y="8031"/>
                    <a:pt x="4642" y="8004"/>
                  </a:cubicBezTo>
                  <a:cubicBezTo>
                    <a:pt x="4711" y="7946"/>
                    <a:pt x="4769" y="7893"/>
                    <a:pt x="4838" y="7835"/>
                  </a:cubicBezTo>
                  <a:cubicBezTo>
                    <a:pt x="4902" y="7776"/>
                    <a:pt x="4960" y="7713"/>
                    <a:pt x="5023" y="7655"/>
                  </a:cubicBezTo>
                  <a:cubicBezTo>
                    <a:pt x="5082" y="7596"/>
                    <a:pt x="5145" y="7538"/>
                    <a:pt x="5209" y="7475"/>
                  </a:cubicBezTo>
                  <a:cubicBezTo>
                    <a:pt x="5267" y="7416"/>
                    <a:pt x="5325" y="7353"/>
                    <a:pt x="5383" y="7289"/>
                  </a:cubicBezTo>
                  <a:cubicBezTo>
                    <a:pt x="5505" y="7173"/>
                    <a:pt x="5616" y="7046"/>
                    <a:pt x="5727" y="6930"/>
                  </a:cubicBezTo>
                  <a:lnTo>
                    <a:pt x="5886" y="6750"/>
                  </a:lnTo>
                  <a:cubicBezTo>
                    <a:pt x="5939" y="6691"/>
                    <a:pt x="5992" y="6638"/>
                    <a:pt x="6040" y="6575"/>
                  </a:cubicBezTo>
                  <a:cubicBezTo>
                    <a:pt x="6135" y="6464"/>
                    <a:pt x="6225" y="6353"/>
                    <a:pt x="6304" y="6252"/>
                  </a:cubicBezTo>
                  <a:cubicBezTo>
                    <a:pt x="6384" y="6151"/>
                    <a:pt x="6458" y="6056"/>
                    <a:pt x="6521" y="5966"/>
                  </a:cubicBezTo>
                  <a:cubicBezTo>
                    <a:pt x="6585" y="5881"/>
                    <a:pt x="6643" y="5807"/>
                    <a:pt x="6691" y="5749"/>
                  </a:cubicBezTo>
                  <a:cubicBezTo>
                    <a:pt x="6733" y="5691"/>
                    <a:pt x="6770" y="5638"/>
                    <a:pt x="6797" y="5606"/>
                  </a:cubicBezTo>
                  <a:cubicBezTo>
                    <a:pt x="6823" y="5569"/>
                    <a:pt x="6828" y="5553"/>
                    <a:pt x="6828" y="5553"/>
                  </a:cubicBezTo>
                  <a:close/>
                  <a:moveTo>
                    <a:pt x="10338" y="9878"/>
                  </a:moveTo>
                  <a:cubicBezTo>
                    <a:pt x="10338" y="9878"/>
                    <a:pt x="10274" y="9894"/>
                    <a:pt x="10179" y="9920"/>
                  </a:cubicBezTo>
                  <a:cubicBezTo>
                    <a:pt x="10073" y="9936"/>
                    <a:pt x="9925" y="9978"/>
                    <a:pt x="9745" y="10005"/>
                  </a:cubicBezTo>
                  <a:cubicBezTo>
                    <a:pt x="9570" y="10037"/>
                    <a:pt x="9364" y="10068"/>
                    <a:pt x="9136" y="10095"/>
                  </a:cubicBezTo>
                  <a:cubicBezTo>
                    <a:pt x="8914" y="10121"/>
                    <a:pt x="8676" y="10142"/>
                    <a:pt x="8437" y="10169"/>
                  </a:cubicBezTo>
                  <a:cubicBezTo>
                    <a:pt x="8199" y="10185"/>
                    <a:pt x="7956" y="10195"/>
                    <a:pt x="7728" y="10201"/>
                  </a:cubicBezTo>
                  <a:cubicBezTo>
                    <a:pt x="7506" y="10211"/>
                    <a:pt x="7294" y="10211"/>
                    <a:pt x="7114" y="10211"/>
                  </a:cubicBezTo>
                  <a:cubicBezTo>
                    <a:pt x="6934" y="10211"/>
                    <a:pt x="6781" y="10201"/>
                    <a:pt x="6675" y="10201"/>
                  </a:cubicBezTo>
                  <a:cubicBezTo>
                    <a:pt x="6569" y="10195"/>
                    <a:pt x="6511" y="10195"/>
                    <a:pt x="6511" y="10195"/>
                  </a:cubicBezTo>
                  <a:cubicBezTo>
                    <a:pt x="6511" y="10195"/>
                    <a:pt x="6569" y="10190"/>
                    <a:pt x="6675" y="10174"/>
                  </a:cubicBezTo>
                  <a:cubicBezTo>
                    <a:pt x="6781" y="10169"/>
                    <a:pt x="6929" y="10148"/>
                    <a:pt x="7114" y="10137"/>
                  </a:cubicBezTo>
                  <a:cubicBezTo>
                    <a:pt x="7284" y="10121"/>
                    <a:pt x="7495" y="10105"/>
                    <a:pt x="7723" y="10090"/>
                  </a:cubicBezTo>
                  <a:cubicBezTo>
                    <a:pt x="7945" y="10079"/>
                    <a:pt x="8183" y="10058"/>
                    <a:pt x="8422" y="10037"/>
                  </a:cubicBezTo>
                  <a:cubicBezTo>
                    <a:pt x="8660" y="10026"/>
                    <a:pt x="8898" y="10005"/>
                    <a:pt x="9126" y="9984"/>
                  </a:cubicBezTo>
                  <a:cubicBezTo>
                    <a:pt x="9348" y="9963"/>
                    <a:pt x="9554" y="9952"/>
                    <a:pt x="9734" y="9931"/>
                  </a:cubicBezTo>
                  <a:cubicBezTo>
                    <a:pt x="9914" y="9910"/>
                    <a:pt x="10062" y="9904"/>
                    <a:pt x="10168" y="9894"/>
                  </a:cubicBezTo>
                  <a:cubicBezTo>
                    <a:pt x="10274" y="9883"/>
                    <a:pt x="10338" y="9878"/>
                    <a:pt x="10338" y="9878"/>
                  </a:cubicBezTo>
                  <a:close/>
                  <a:moveTo>
                    <a:pt x="2890" y="1"/>
                  </a:moveTo>
                  <a:cubicBezTo>
                    <a:pt x="1863" y="1"/>
                    <a:pt x="482" y="482"/>
                    <a:pt x="244" y="4479"/>
                  </a:cubicBezTo>
                  <a:cubicBezTo>
                    <a:pt x="265" y="5299"/>
                    <a:pt x="185" y="6220"/>
                    <a:pt x="111" y="7109"/>
                  </a:cubicBezTo>
                  <a:cubicBezTo>
                    <a:pt x="53" y="7798"/>
                    <a:pt x="0" y="8454"/>
                    <a:pt x="0" y="8978"/>
                  </a:cubicBezTo>
                  <a:cubicBezTo>
                    <a:pt x="529" y="9613"/>
                    <a:pt x="1435" y="10095"/>
                    <a:pt x="2514" y="10455"/>
                  </a:cubicBezTo>
                  <a:cubicBezTo>
                    <a:pt x="3732" y="10741"/>
                    <a:pt x="5399" y="10942"/>
                    <a:pt x="7543" y="10942"/>
                  </a:cubicBezTo>
                  <a:cubicBezTo>
                    <a:pt x="8358" y="10942"/>
                    <a:pt x="9136" y="10910"/>
                    <a:pt x="9872" y="10846"/>
                  </a:cubicBezTo>
                  <a:cubicBezTo>
                    <a:pt x="9639" y="10846"/>
                    <a:pt x="9411" y="10852"/>
                    <a:pt x="9173" y="10852"/>
                  </a:cubicBezTo>
                  <a:cubicBezTo>
                    <a:pt x="8580" y="10846"/>
                    <a:pt x="7998" y="10825"/>
                    <a:pt x="7453" y="10794"/>
                  </a:cubicBezTo>
                  <a:cubicBezTo>
                    <a:pt x="6902" y="10756"/>
                    <a:pt x="6394" y="10719"/>
                    <a:pt x="5955" y="10666"/>
                  </a:cubicBezTo>
                  <a:cubicBezTo>
                    <a:pt x="5738" y="10645"/>
                    <a:pt x="5537" y="10619"/>
                    <a:pt x="5362" y="10598"/>
                  </a:cubicBezTo>
                  <a:cubicBezTo>
                    <a:pt x="5182" y="10582"/>
                    <a:pt x="5029" y="10561"/>
                    <a:pt x="4902" y="10539"/>
                  </a:cubicBezTo>
                  <a:cubicBezTo>
                    <a:pt x="4653" y="10508"/>
                    <a:pt x="4505" y="10487"/>
                    <a:pt x="4505" y="10487"/>
                  </a:cubicBezTo>
                  <a:lnTo>
                    <a:pt x="4505" y="10487"/>
                  </a:lnTo>
                  <a:cubicBezTo>
                    <a:pt x="4505" y="10487"/>
                    <a:pt x="4653" y="10492"/>
                    <a:pt x="4912" y="10502"/>
                  </a:cubicBezTo>
                  <a:cubicBezTo>
                    <a:pt x="5034" y="10508"/>
                    <a:pt x="5193" y="10508"/>
                    <a:pt x="5367" y="10508"/>
                  </a:cubicBezTo>
                  <a:cubicBezTo>
                    <a:pt x="5487" y="10508"/>
                    <a:pt x="5614" y="10510"/>
                    <a:pt x="5750" y="10510"/>
                  </a:cubicBezTo>
                  <a:cubicBezTo>
                    <a:pt x="5818" y="10510"/>
                    <a:pt x="5888" y="10509"/>
                    <a:pt x="5960" y="10508"/>
                  </a:cubicBezTo>
                  <a:cubicBezTo>
                    <a:pt x="6400" y="10508"/>
                    <a:pt x="6908" y="10492"/>
                    <a:pt x="7453" y="10465"/>
                  </a:cubicBezTo>
                  <a:cubicBezTo>
                    <a:pt x="7993" y="10439"/>
                    <a:pt x="8570" y="10397"/>
                    <a:pt x="9147" y="10338"/>
                  </a:cubicBezTo>
                  <a:cubicBezTo>
                    <a:pt x="9718" y="10280"/>
                    <a:pt x="10290" y="10206"/>
                    <a:pt x="10825" y="10127"/>
                  </a:cubicBezTo>
                  <a:cubicBezTo>
                    <a:pt x="11237" y="10063"/>
                    <a:pt x="11624" y="9994"/>
                    <a:pt x="11979" y="9931"/>
                  </a:cubicBezTo>
                  <a:cubicBezTo>
                    <a:pt x="12174" y="9899"/>
                    <a:pt x="12381" y="9862"/>
                    <a:pt x="12593" y="9825"/>
                  </a:cubicBezTo>
                  <a:cubicBezTo>
                    <a:pt x="13069" y="9730"/>
                    <a:pt x="13540" y="9618"/>
                    <a:pt x="13889" y="9528"/>
                  </a:cubicBezTo>
                  <a:cubicBezTo>
                    <a:pt x="14059" y="9481"/>
                    <a:pt x="14207" y="9444"/>
                    <a:pt x="14313" y="9407"/>
                  </a:cubicBezTo>
                  <a:cubicBezTo>
                    <a:pt x="14413" y="9375"/>
                    <a:pt x="14471" y="9364"/>
                    <a:pt x="14472" y="9364"/>
                  </a:cubicBezTo>
                  <a:lnTo>
                    <a:pt x="14472" y="9364"/>
                  </a:lnTo>
                  <a:cubicBezTo>
                    <a:pt x="14471" y="9364"/>
                    <a:pt x="14413" y="9375"/>
                    <a:pt x="14302" y="9396"/>
                  </a:cubicBezTo>
                  <a:cubicBezTo>
                    <a:pt x="14196" y="9412"/>
                    <a:pt x="14053" y="9444"/>
                    <a:pt x="13873" y="9465"/>
                  </a:cubicBezTo>
                  <a:cubicBezTo>
                    <a:pt x="13556" y="9518"/>
                    <a:pt x="13138" y="9571"/>
                    <a:pt x="12714" y="9613"/>
                  </a:cubicBezTo>
                  <a:cubicBezTo>
                    <a:pt x="13662" y="8353"/>
                    <a:pt x="13762" y="6384"/>
                    <a:pt x="13503" y="3664"/>
                  </a:cubicBezTo>
                  <a:cubicBezTo>
                    <a:pt x="13312" y="1652"/>
                    <a:pt x="12291" y="689"/>
                    <a:pt x="11783" y="329"/>
                  </a:cubicBezTo>
                  <a:cubicBezTo>
                    <a:pt x="11862" y="303"/>
                    <a:pt x="11941" y="281"/>
                    <a:pt x="12021" y="265"/>
                  </a:cubicBezTo>
                  <a:cubicBezTo>
                    <a:pt x="12354" y="186"/>
                    <a:pt x="12709" y="165"/>
                    <a:pt x="12974" y="165"/>
                  </a:cubicBezTo>
                  <a:cubicBezTo>
                    <a:pt x="13106" y="165"/>
                    <a:pt x="13217" y="170"/>
                    <a:pt x="13296" y="170"/>
                  </a:cubicBezTo>
                  <a:cubicBezTo>
                    <a:pt x="13376" y="175"/>
                    <a:pt x="13418" y="175"/>
                    <a:pt x="13418" y="175"/>
                  </a:cubicBezTo>
                  <a:cubicBezTo>
                    <a:pt x="13418" y="175"/>
                    <a:pt x="13371" y="170"/>
                    <a:pt x="13296" y="160"/>
                  </a:cubicBezTo>
                  <a:cubicBezTo>
                    <a:pt x="13217" y="144"/>
                    <a:pt x="13111" y="123"/>
                    <a:pt x="12979" y="107"/>
                  </a:cubicBezTo>
                  <a:cubicBezTo>
                    <a:pt x="12789" y="76"/>
                    <a:pt x="12551" y="51"/>
                    <a:pt x="12296" y="51"/>
                  </a:cubicBezTo>
                  <a:cubicBezTo>
                    <a:pt x="12196" y="51"/>
                    <a:pt x="12093" y="55"/>
                    <a:pt x="11989" y="64"/>
                  </a:cubicBezTo>
                  <a:cubicBezTo>
                    <a:pt x="11751" y="86"/>
                    <a:pt x="11518" y="138"/>
                    <a:pt x="11312" y="197"/>
                  </a:cubicBezTo>
                  <a:cubicBezTo>
                    <a:pt x="11285" y="202"/>
                    <a:pt x="11269" y="213"/>
                    <a:pt x="11243" y="213"/>
                  </a:cubicBezTo>
                  <a:cubicBezTo>
                    <a:pt x="10052" y="530"/>
                    <a:pt x="9353" y="1599"/>
                    <a:pt x="7781" y="1599"/>
                  </a:cubicBezTo>
                  <a:cubicBezTo>
                    <a:pt x="6198" y="1599"/>
                    <a:pt x="5727" y="530"/>
                    <a:pt x="4605" y="244"/>
                  </a:cubicBezTo>
                  <a:cubicBezTo>
                    <a:pt x="4139" y="149"/>
                    <a:pt x="3679" y="1"/>
                    <a:pt x="2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4"/>
            <p:cNvSpPr/>
            <p:nvPr/>
          </p:nvSpPr>
          <p:spPr>
            <a:xfrm rot="-2020514">
              <a:off x="1278907" y="3691669"/>
              <a:ext cx="1145878" cy="1120028"/>
            </a:xfrm>
            <a:custGeom>
              <a:avLst/>
              <a:gdLst/>
              <a:ahLst/>
              <a:cxnLst/>
              <a:rect l="l" t="t" r="r" b="b"/>
              <a:pathLst>
                <a:path w="5940" h="5806" extrusionOk="0">
                  <a:moveTo>
                    <a:pt x="421" y="1"/>
                  </a:moveTo>
                  <a:cubicBezTo>
                    <a:pt x="389" y="1"/>
                    <a:pt x="358" y="2"/>
                    <a:pt x="329" y="4"/>
                  </a:cubicBezTo>
                  <a:cubicBezTo>
                    <a:pt x="207" y="15"/>
                    <a:pt x="112" y="52"/>
                    <a:pt x="64" y="100"/>
                  </a:cubicBezTo>
                  <a:cubicBezTo>
                    <a:pt x="11" y="137"/>
                    <a:pt x="1" y="174"/>
                    <a:pt x="1" y="174"/>
                  </a:cubicBezTo>
                  <a:cubicBezTo>
                    <a:pt x="1" y="174"/>
                    <a:pt x="22" y="137"/>
                    <a:pt x="75" y="105"/>
                  </a:cubicBezTo>
                  <a:cubicBezTo>
                    <a:pt x="128" y="73"/>
                    <a:pt x="218" y="47"/>
                    <a:pt x="340" y="47"/>
                  </a:cubicBezTo>
                  <a:cubicBezTo>
                    <a:pt x="456" y="47"/>
                    <a:pt x="594" y="79"/>
                    <a:pt x="752" y="131"/>
                  </a:cubicBezTo>
                  <a:cubicBezTo>
                    <a:pt x="906" y="184"/>
                    <a:pt x="1081" y="264"/>
                    <a:pt x="1255" y="359"/>
                  </a:cubicBezTo>
                  <a:cubicBezTo>
                    <a:pt x="1303" y="386"/>
                    <a:pt x="1351" y="401"/>
                    <a:pt x="1398" y="428"/>
                  </a:cubicBezTo>
                  <a:cubicBezTo>
                    <a:pt x="1441" y="454"/>
                    <a:pt x="1483" y="481"/>
                    <a:pt x="1531" y="507"/>
                  </a:cubicBezTo>
                  <a:cubicBezTo>
                    <a:pt x="1615" y="571"/>
                    <a:pt x="1700" y="640"/>
                    <a:pt x="1785" y="714"/>
                  </a:cubicBezTo>
                  <a:cubicBezTo>
                    <a:pt x="1954" y="867"/>
                    <a:pt x="2118" y="1047"/>
                    <a:pt x="2277" y="1238"/>
                  </a:cubicBezTo>
                  <a:cubicBezTo>
                    <a:pt x="2441" y="1428"/>
                    <a:pt x="2600" y="1629"/>
                    <a:pt x="2759" y="1831"/>
                  </a:cubicBezTo>
                  <a:cubicBezTo>
                    <a:pt x="2917" y="2037"/>
                    <a:pt x="3081" y="2254"/>
                    <a:pt x="3235" y="2466"/>
                  </a:cubicBezTo>
                  <a:cubicBezTo>
                    <a:pt x="3394" y="2677"/>
                    <a:pt x="3553" y="2900"/>
                    <a:pt x="3711" y="3112"/>
                  </a:cubicBezTo>
                  <a:cubicBezTo>
                    <a:pt x="3865" y="3323"/>
                    <a:pt x="4024" y="3524"/>
                    <a:pt x="4177" y="3731"/>
                  </a:cubicBezTo>
                  <a:cubicBezTo>
                    <a:pt x="4325" y="3932"/>
                    <a:pt x="4474" y="4128"/>
                    <a:pt x="4616" y="4308"/>
                  </a:cubicBezTo>
                  <a:cubicBezTo>
                    <a:pt x="4759" y="4493"/>
                    <a:pt x="4897" y="4657"/>
                    <a:pt x="5029" y="4816"/>
                  </a:cubicBezTo>
                  <a:cubicBezTo>
                    <a:pt x="5289" y="5128"/>
                    <a:pt x="5511" y="5382"/>
                    <a:pt x="5675" y="5546"/>
                  </a:cubicBezTo>
                  <a:cubicBezTo>
                    <a:pt x="5754" y="5631"/>
                    <a:pt x="5829" y="5695"/>
                    <a:pt x="5871" y="5737"/>
                  </a:cubicBezTo>
                  <a:cubicBezTo>
                    <a:pt x="5913" y="5785"/>
                    <a:pt x="5940" y="5806"/>
                    <a:pt x="5940" y="5806"/>
                  </a:cubicBezTo>
                  <a:cubicBezTo>
                    <a:pt x="5940" y="5806"/>
                    <a:pt x="5855" y="5705"/>
                    <a:pt x="5712" y="5520"/>
                  </a:cubicBezTo>
                  <a:cubicBezTo>
                    <a:pt x="5559" y="5319"/>
                    <a:pt x="5352" y="5054"/>
                    <a:pt x="5114" y="4731"/>
                  </a:cubicBezTo>
                  <a:cubicBezTo>
                    <a:pt x="4998" y="4567"/>
                    <a:pt x="4871" y="4392"/>
                    <a:pt x="4738" y="4207"/>
                  </a:cubicBezTo>
                  <a:cubicBezTo>
                    <a:pt x="4606" y="4022"/>
                    <a:pt x="4468" y="3826"/>
                    <a:pt x="4320" y="3620"/>
                  </a:cubicBezTo>
                  <a:cubicBezTo>
                    <a:pt x="4177" y="3413"/>
                    <a:pt x="4029" y="3202"/>
                    <a:pt x="3875" y="2990"/>
                  </a:cubicBezTo>
                  <a:cubicBezTo>
                    <a:pt x="3727" y="2778"/>
                    <a:pt x="3568" y="2561"/>
                    <a:pt x="3410" y="2344"/>
                  </a:cubicBezTo>
                  <a:cubicBezTo>
                    <a:pt x="3251" y="2132"/>
                    <a:pt x="3081" y="1910"/>
                    <a:pt x="2917" y="1709"/>
                  </a:cubicBezTo>
                  <a:cubicBezTo>
                    <a:pt x="2753" y="1502"/>
                    <a:pt x="2579" y="1296"/>
                    <a:pt x="2415" y="1111"/>
                  </a:cubicBezTo>
                  <a:cubicBezTo>
                    <a:pt x="2245" y="920"/>
                    <a:pt x="2070" y="751"/>
                    <a:pt x="1885" y="597"/>
                  </a:cubicBezTo>
                  <a:cubicBezTo>
                    <a:pt x="1795" y="523"/>
                    <a:pt x="1700" y="449"/>
                    <a:pt x="1599" y="391"/>
                  </a:cubicBezTo>
                  <a:cubicBezTo>
                    <a:pt x="1557" y="364"/>
                    <a:pt x="1504" y="333"/>
                    <a:pt x="1456" y="311"/>
                  </a:cubicBezTo>
                  <a:cubicBezTo>
                    <a:pt x="1409" y="285"/>
                    <a:pt x="1361" y="264"/>
                    <a:pt x="1308" y="248"/>
                  </a:cubicBezTo>
                  <a:cubicBezTo>
                    <a:pt x="1118" y="158"/>
                    <a:pt x="938" y="94"/>
                    <a:pt x="774" y="52"/>
                  </a:cubicBezTo>
                  <a:cubicBezTo>
                    <a:pt x="647" y="15"/>
                    <a:pt x="527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4"/>
            <p:cNvSpPr/>
            <p:nvPr/>
          </p:nvSpPr>
          <p:spPr>
            <a:xfrm rot="-2020514">
              <a:off x="2419353" y="1451929"/>
              <a:ext cx="884487" cy="148154"/>
            </a:xfrm>
            <a:custGeom>
              <a:avLst/>
              <a:gdLst/>
              <a:ahLst/>
              <a:cxnLst/>
              <a:rect l="l" t="t" r="r" b="b"/>
              <a:pathLst>
                <a:path w="4585" h="768" extrusionOk="0">
                  <a:moveTo>
                    <a:pt x="4584" y="0"/>
                  </a:moveTo>
                  <a:cubicBezTo>
                    <a:pt x="4584" y="0"/>
                    <a:pt x="4515" y="32"/>
                    <a:pt x="4394" y="85"/>
                  </a:cubicBezTo>
                  <a:cubicBezTo>
                    <a:pt x="4335" y="117"/>
                    <a:pt x="4261" y="143"/>
                    <a:pt x="4177" y="180"/>
                  </a:cubicBezTo>
                  <a:cubicBezTo>
                    <a:pt x="4092" y="217"/>
                    <a:pt x="3997" y="249"/>
                    <a:pt x="3891" y="291"/>
                  </a:cubicBezTo>
                  <a:cubicBezTo>
                    <a:pt x="3838" y="313"/>
                    <a:pt x="3785" y="323"/>
                    <a:pt x="3727" y="344"/>
                  </a:cubicBezTo>
                  <a:cubicBezTo>
                    <a:pt x="3700" y="350"/>
                    <a:pt x="3669" y="365"/>
                    <a:pt x="3642" y="371"/>
                  </a:cubicBezTo>
                  <a:cubicBezTo>
                    <a:pt x="3605" y="376"/>
                    <a:pt x="3579" y="392"/>
                    <a:pt x="3547" y="397"/>
                  </a:cubicBezTo>
                  <a:cubicBezTo>
                    <a:pt x="3489" y="418"/>
                    <a:pt x="3420" y="434"/>
                    <a:pt x="3356" y="450"/>
                  </a:cubicBezTo>
                  <a:cubicBezTo>
                    <a:pt x="3287" y="461"/>
                    <a:pt x="3224" y="482"/>
                    <a:pt x="3155" y="498"/>
                  </a:cubicBezTo>
                  <a:cubicBezTo>
                    <a:pt x="3017" y="524"/>
                    <a:pt x="2880" y="540"/>
                    <a:pt x="2732" y="561"/>
                  </a:cubicBezTo>
                  <a:lnTo>
                    <a:pt x="2515" y="583"/>
                  </a:lnTo>
                  <a:lnTo>
                    <a:pt x="2403" y="588"/>
                  </a:lnTo>
                  <a:lnTo>
                    <a:pt x="2292" y="588"/>
                  </a:lnTo>
                  <a:cubicBezTo>
                    <a:pt x="2144" y="588"/>
                    <a:pt x="1991" y="583"/>
                    <a:pt x="1848" y="567"/>
                  </a:cubicBezTo>
                  <a:cubicBezTo>
                    <a:pt x="1700" y="551"/>
                    <a:pt x="1562" y="535"/>
                    <a:pt x="1424" y="508"/>
                  </a:cubicBezTo>
                  <a:cubicBezTo>
                    <a:pt x="1287" y="482"/>
                    <a:pt x="1154" y="450"/>
                    <a:pt x="1033" y="418"/>
                  </a:cubicBezTo>
                  <a:cubicBezTo>
                    <a:pt x="906" y="381"/>
                    <a:pt x="794" y="344"/>
                    <a:pt x="689" y="313"/>
                  </a:cubicBezTo>
                  <a:cubicBezTo>
                    <a:pt x="265" y="159"/>
                    <a:pt x="1" y="6"/>
                    <a:pt x="0" y="6"/>
                  </a:cubicBezTo>
                  <a:lnTo>
                    <a:pt x="0" y="6"/>
                  </a:lnTo>
                  <a:cubicBezTo>
                    <a:pt x="0" y="6"/>
                    <a:pt x="53" y="59"/>
                    <a:pt x="165" y="133"/>
                  </a:cubicBezTo>
                  <a:cubicBezTo>
                    <a:pt x="281" y="196"/>
                    <a:pt x="440" y="297"/>
                    <a:pt x="651" y="397"/>
                  </a:cubicBezTo>
                  <a:cubicBezTo>
                    <a:pt x="757" y="445"/>
                    <a:pt x="868" y="498"/>
                    <a:pt x="996" y="540"/>
                  </a:cubicBezTo>
                  <a:cubicBezTo>
                    <a:pt x="1117" y="588"/>
                    <a:pt x="1250" y="630"/>
                    <a:pt x="1393" y="662"/>
                  </a:cubicBezTo>
                  <a:cubicBezTo>
                    <a:pt x="1530" y="694"/>
                    <a:pt x="1684" y="720"/>
                    <a:pt x="1832" y="741"/>
                  </a:cubicBezTo>
                  <a:cubicBezTo>
                    <a:pt x="1985" y="762"/>
                    <a:pt x="2139" y="768"/>
                    <a:pt x="2298" y="768"/>
                  </a:cubicBezTo>
                  <a:cubicBezTo>
                    <a:pt x="2377" y="768"/>
                    <a:pt x="2456" y="768"/>
                    <a:pt x="2531" y="762"/>
                  </a:cubicBezTo>
                  <a:cubicBezTo>
                    <a:pt x="2610" y="752"/>
                    <a:pt x="2679" y="747"/>
                    <a:pt x="2758" y="741"/>
                  </a:cubicBezTo>
                  <a:cubicBezTo>
                    <a:pt x="2912" y="720"/>
                    <a:pt x="3060" y="694"/>
                    <a:pt x="3203" y="662"/>
                  </a:cubicBezTo>
                  <a:cubicBezTo>
                    <a:pt x="3340" y="630"/>
                    <a:pt x="3483" y="583"/>
                    <a:pt x="3600" y="535"/>
                  </a:cubicBezTo>
                  <a:cubicBezTo>
                    <a:pt x="3727" y="498"/>
                    <a:pt x="3838" y="434"/>
                    <a:pt x="3944" y="392"/>
                  </a:cubicBezTo>
                  <a:cubicBezTo>
                    <a:pt x="4044" y="339"/>
                    <a:pt x="4145" y="291"/>
                    <a:pt x="4214" y="244"/>
                  </a:cubicBezTo>
                  <a:cubicBezTo>
                    <a:pt x="4293" y="196"/>
                    <a:pt x="4362" y="159"/>
                    <a:pt x="4420" y="117"/>
                  </a:cubicBezTo>
                  <a:cubicBezTo>
                    <a:pt x="4526" y="48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4"/>
            <p:cNvSpPr/>
            <p:nvPr/>
          </p:nvSpPr>
          <p:spPr>
            <a:xfrm rot="-2020514">
              <a:off x="4862947" y="1193052"/>
              <a:ext cx="968016" cy="679232"/>
            </a:xfrm>
            <a:custGeom>
              <a:avLst/>
              <a:gdLst/>
              <a:ahLst/>
              <a:cxnLst/>
              <a:rect l="l" t="t" r="r" b="b"/>
              <a:pathLst>
                <a:path w="5018" h="3521" extrusionOk="0">
                  <a:moveTo>
                    <a:pt x="254" y="0"/>
                  </a:moveTo>
                  <a:lnTo>
                    <a:pt x="254" y="0"/>
                  </a:lnTo>
                  <a:cubicBezTo>
                    <a:pt x="291" y="27"/>
                    <a:pt x="334" y="58"/>
                    <a:pt x="376" y="90"/>
                  </a:cubicBezTo>
                  <a:cubicBezTo>
                    <a:pt x="445" y="138"/>
                    <a:pt x="519" y="191"/>
                    <a:pt x="588" y="238"/>
                  </a:cubicBezTo>
                  <a:cubicBezTo>
                    <a:pt x="662" y="286"/>
                    <a:pt x="741" y="339"/>
                    <a:pt x="821" y="392"/>
                  </a:cubicBezTo>
                  <a:cubicBezTo>
                    <a:pt x="900" y="434"/>
                    <a:pt x="979" y="487"/>
                    <a:pt x="1064" y="535"/>
                  </a:cubicBezTo>
                  <a:lnTo>
                    <a:pt x="1191" y="609"/>
                  </a:lnTo>
                  <a:cubicBezTo>
                    <a:pt x="1233" y="630"/>
                    <a:pt x="1276" y="657"/>
                    <a:pt x="1318" y="672"/>
                  </a:cubicBezTo>
                  <a:cubicBezTo>
                    <a:pt x="1403" y="720"/>
                    <a:pt x="1482" y="762"/>
                    <a:pt x="1567" y="800"/>
                  </a:cubicBezTo>
                  <a:cubicBezTo>
                    <a:pt x="1646" y="842"/>
                    <a:pt x="1726" y="879"/>
                    <a:pt x="1805" y="911"/>
                  </a:cubicBezTo>
                  <a:cubicBezTo>
                    <a:pt x="1884" y="948"/>
                    <a:pt x="1953" y="979"/>
                    <a:pt x="2027" y="1006"/>
                  </a:cubicBezTo>
                  <a:cubicBezTo>
                    <a:pt x="2091" y="1032"/>
                    <a:pt x="2160" y="1059"/>
                    <a:pt x="2213" y="1080"/>
                  </a:cubicBezTo>
                  <a:cubicBezTo>
                    <a:pt x="2271" y="1096"/>
                    <a:pt x="2318" y="1112"/>
                    <a:pt x="2356" y="1122"/>
                  </a:cubicBezTo>
                  <a:cubicBezTo>
                    <a:pt x="2435" y="1149"/>
                    <a:pt x="2483" y="1165"/>
                    <a:pt x="2483" y="1165"/>
                  </a:cubicBezTo>
                  <a:cubicBezTo>
                    <a:pt x="2483" y="1165"/>
                    <a:pt x="2435" y="1159"/>
                    <a:pt x="2350" y="1144"/>
                  </a:cubicBezTo>
                  <a:cubicBezTo>
                    <a:pt x="2308" y="1138"/>
                    <a:pt x="2255" y="1133"/>
                    <a:pt x="2197" y="1122"/>
                  </a:cubicBezTo>
                  <a:cubicBezTo>
                    <a:pt x="2138" y="1112"/>
                    <a:pt x="2070" y="1096"/>
                    <a:pt x="2001" y="1085"/>
                  </a:cubicBezTo>
                  <a:cubicBezTo>
                    <a:pt x="1927" y="1069"/>
                    <a:pt x="1847" y="1054"/>
                    <a:pt x="1768" y="1032"/>
                  </a:cubicBezTo>
                  <a:cubicBezTo>
                    <a:pt x="1683" y="1011"/>
                    <a:pt x="1593" y="990"/>
                    <a:pt x="1509" y="964"/>
                  </a:cubicBezTo>
                  <a:cubicBezTo>
                    <a:pt x="1419" y="937"/>
                    <a:pt x="1323" y="911"/>
                    <a:pt x="1233" y="879"/>
                  </a:cubicBezTo>
                  <a:cubicBezTo>
                    <a:pt x="1186" y="868"/>
                    <a:pt x="1138" y="847"/>
                    <a:pt x="1090" y="831"/>
                  </a:cubicBezTo>
                  <a:cubicBezTo>
                    <a:pt x="1048" y="815"/>
                    <a:pt x="1000" y="800"/>
                    <a:pt x="953" y="778"/>
                  </a:cubicBezTo>
                  <a:cubicBezTo>
                    <a:pt x="863" y="747"/>
                    <a:pt x="768" y="710"/>
                    <a:pt x="678" y="672"/>
                  </a:cubicBezTo>
                  <a:cubicBezTo>
                    <a:pt x="582" y="641"/>
                    <a:pt x="498" y="593"/>
                    <a:pt x="413" y="561"/>
                  </a:cubicBezTo>
                  <a:cubicBezTo>
                    <a:pt x="323" y="524"/>
                    <a:pt x="244" y="482"/>
                    <a:pt x="164" y="450"/>
                  </a:cubicBezTo>
                  <a:cubicBezTo>
                    <a:pt x="106" y="424"/>
                    <a:pt x="53" y="397"/>
                    <a:pt x="0" y="371"/>
                  </a:cubicBezTo>
                  <a:lnTo>
                    <a:pt x="0" y="371"/>
                  </a:lnTo>
                  <a:cubicBezTo>
                    <a:pt x="32" y="815"/>
                    <a:pt x="69" y="1292"/>
                    <a:pt x="122" y="1773"/>
                  </a:cubicBezTo>
                  <a:cubicBezTo>
                    <a:pt x="1556" y="2139"/>
                    <a:pt x="2424" y="2790"/>
                    <a:pt x="2700" y="3520"/>
                  </a:cubicBezTo>
                  <a:cubicBezTo>
                    <a:pt x="3546" y="2276"/>
                    <a:pt x="4367" y="1075"/>
                    <a:pt x="5007" y="789"/>
                  </a:cubicBezTo>
                  <a:cubicBezTo>
                    <a:pt x="5007" y="789"/>
                    <a:pt x="5018" y="789"/>
                    <a:pt x="5018" y="778"/>
                  </a:cubicBezTo>
                  <a:lnTo>
                    <a:pt x="5018" y="778"/>
                  </a:lnTo>
                  <a:cubicBezTo>
                    <a:pt x="4499" y="932"/>
                    <a:pt x="3917" y="1080"/>
                    <a:pt x="3356" y="1080"/>
                  </a:cubicBezTo>
                  <a:cubicBezTo>
                    <a:pt x="2445" y="1080"/>
                    <a:pt x="1106" y="455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4"/>
            <p:cNvSpPr/>
            <p:nvPr/>
          </p:nvSpPr>
          <p:spPr>
            <a:xfrm rot="-2020514">
              <a:off x="5192722" y="1079744"/>
              <a:ext cx="1143756" cy="1124465"/>
            </a:xfrm>
            <a:custGeom>
              <a:avLst/>
              <a:gdLst/>
              <a:ahLst/>
              <a:cxnLst/>
              <a:rect l="l" t="t" r="r" b="b"/>
              <a:pathLst>
                <a:path w="5929" h="5829" extrusionOk="0">
                  <a:moveTo>
                    <a:pt x="5503" y="0"/>
                  </a:moveTo>
                  <a:cubicBezTo>
                    <a:pt x="5399" y="0"/>
                    <a:pt x="5283" y="17"/>
                    <a:pt x="5161" y="49"/>
                  </a:cubicBezTo>
                  <a:cubicBezTo>
                    <a:pt x="4997" y="91"/>
                    <a:pt x="4817" y="165"/>
                    <a:pt x="4626" y="255"/>
                  </a:cubicBezTo>
                  <a:cubicBezTo>
                    <a:pt x="4579" y="282"/>
                    <a:pt x="4531" y="303"/>
                    <a:pt x="4489" y="329"/>
                  </a:cubicBezTo>
                  <a:lnTo>
                    <a:pt x="4452" y="345"/>
                  </a:lnTo>
                  <a:cubicBezTo>
                    <a:pt x="4446" y="356"/>
                    <a:pt x="4441" y="356"/>
                    <a:pt x="4436" y="361"/>
                  </a:cubicBezTo>
                  <a:lnTo>
                    <a:pt x="4415" y="377"/>
                  </a:lnTo>
                  <a:cubicBezTo>
                    <a:pt x="4388" y="387"/>
                    <a:pt x="4367" y="403"/>
                    <a:pt x="4341" y="419"/>
                  </a:cubicBezTo>
                  <a:cubicBezTo>
                    <a:pt x="4293" y="456"/>
                    <a:pt x="4251" y="488"/>
                    <a:pt x="4198" y="520"/>
                  </a:cubicBezTo>
                  <a:cubicBezTo>
                    <a:pt x="4150" y="551"/>
                    <a:pt x="4102" y="594"/>
                    <a:pt x="4055" y="631"/>
                  </a:cubicBezTo>
                  <a:cubicBezTo>
                    <a:pt x="3880" y="784"/>
                    <a:pt x="3700" y="964"/>
                    <a:pt x="3525" y="1150"/>
                  </a:cubicBezTo>
                  <a:cubicBezTo>
                    <a:pt x="3356" y="1340"/>
                    <a:pt x="3181" y="1541"/>
                    <a:pt x="3023" y="1742"/>
                  </a:cubicBezTo>
                  <a:cubicBezTo>
                    <a:pt x="2859" y="1949"/>
                    <a:pt x="2694" y="2166"/>
                    <a:pt x="2536" y="2378"/>
                  </a:cubicBezTo>
                  <a:cubicBezTo>
                    <a:pt x="2377" y="2595"/>
                    <a:pt x="2218" y="2806"/>
                    <a:pt x="2065" y="3029"/>
                  </a:cubicBezTo>
                  <a:cubicBezTo>
                    <a:pt x="1911" y="3240"/>
                    <a:pt x="1763" y="3452"/>
                    <a:pt x="1615" y="3653"/>
                  </a:cubicBezTo>
                  <a:cubicBezTo>
                    <a:pt x="1472" y="3860"/>
                    <a:pt x="1329" y="4061"/>
                    <a:pt x="1196" y="4246"/>
                  </a:cubicBezTo>
                  <a:cubicBezTo>
                    <a:pt x="1064" y="4431"/>
                    <a:pt x="932" y="4611"/>
                    <a:pt x="821" y="4770"/>
                  </a:cubicBezTo>
                  <a:cubicBezTo>
                    <a:pt x="582" y="5093"/>
                    <a:pt x="376" y="5358"/>
                    <a:pt x="233" y="5543"/>
                  </a:cubicBezTo>
                  <a:cubicBezTo>
                    <a:pt x="159" y="5633"/>
                    <a:pt x="101" y="5707"/>
                    <a:pt x="58" y="5755"/>
                  </a:cubicBezTo>
                  <a:cubicBezTo>
                    <a:pt x="21" y="5802"/>
                    <a:pt x="0" y="5829"/>
                    <a:pt x="0" y="5829"/>
                  </a:cubicBezTo>
                  <a:cubicBezTo>
                    <a:pt x="0" y="5829"/>
                    <a:pt x="27" y="5802"/>
                    <a:pt x="74" y="5760"/>
                  </a:cubicBezTo>
                  <a:cubicBezTo>
                    <a:pt x="122" y="5712"/>
                    <a:pt x="185" y="5654"/>
                    <a:pt x="270" y="5569"/>
                  </a:cubicBezTo>
                  <a:cubicBezTo>
                    <a:pt x="440" y="5395"/>
                    <a:pt x="667" y="5151"/>
                    <a:pt x="927" y="4839"/>
                  </a:cubicBezTo>
                  <a:cubicBezTo>
                    <a:pt x="1059" y="4691"/>
                    <a:pt x="1191" y="4516"/>
                    <a:pt x="1339" y="4331"/>
                  </a:cubicBezTo>
                  <a:cubicBezTo>
                    <a:pt x="1482" y="4151"/>
                    <a:pt x="1631" y="3960"/>
                    <a:pt x="1784" y="3754"/>
                  </a:cubicBezTo>
                  <a:cubicBezTo>
                    <a:pt x="1932" y="3558"/>
                    <a:pt x="2091" y="3346"/>
                    <a:pt x="2245" y="3135"/>
                  </a:cubicBezTo>
                  <a:cubicBezTo>
                    <a:pt x="2403" y="2923"/>
                    <a:pt x="2562" y="2711"/>
                    <a:pt x="2721" y="2489"/>
                  </a:cubicBezTo>
                  <a:cubicBezTo>
                    <a:pt x="2880" y="2277"/>
                    <a:pt x="3038" y="2060"/>
                    <a:pt x="3203" y="1854"/>
                  </a:cubicBezTo>
                  <a:cubicBezTo>
                    <a:pt x="3372" y="1652"/>
                    <a:pt x="3531" y="1446"/>
                    <a:pt x="3684" y="1255"/>
                  </a:cubicBezTo>
                  <a:cubicBezTo>
                    <a:pt x="3854" y="1060"/>
                    <a:pt x="4012" y="885"/>
                    <a:pt x="4177" y="731"/>
                  </a:cubicBezTo>
                  <a:cubicBezTo>
                    <a:pt x="4214" y="689"/>
                    <a:pt x="4261" y="657"/>
                    <a:pt x="4304" y="620"/>
                  </a:cubicBezTo>
                  <a:cubicBezTo>
                    <a:pt x="4346" y="583"/>
                    <a:pt x="4388" y="551"/>
                    <a:pt x="4425" y="520"/>
                  </a:cubicBezTo>
                  <a:cubicBezTo>
                    <a:pt x="4446" y="504"/>
                    <a:pt x="4473" y="493"/>
                    <a:pt x="4494" y="472"/>
                  </a:cubicBezTo>
                  <a:lnTo>
                    <a:pt x="4505" y="461"/>
                  </a:lnTo>
                  <a:lnTo>
                    <a:pt x="4521" y="451"/>
                  </a:lnTo>
                  <a:lnTo>
                    <a:pt x="4552" y="435"/>
                  </a:lnTo>
                  <a:cubicBezTo>
                    <a:pt x="4600" y="409"/>
                    <a:pt x="4648" y="382"/>
                    <a:pt x="4685" y="356"/>
                  </a:cubicBezTo>
                  <a:cubicBezTo>
                    <a:pt x="4865" y="260"/>
                    <a:pt x="5029" y="176"/>
                    <a:pt x="5182" y="123"/>
                  </a:cubicBezTo>
                  <a:cubicBezTo>
                    <a:pt x="5336" y="70"/>
                    <a:pt x="5479" y="43"/>
                    <a:pt x="5600" y="43"/>
                  </a:cubicBezTo>
                  <a:cubicBezTo>
                    <a:pt x="5717" y="43"/>
                    <a:pt x="5801" y="75"/>
                    <a:pt x="5854" y="107"/>
                  </a:cubicBezTo>
                  <a:cubicBezTo>
                    <a:pt x="5907" y="144"/>
                    <a:pt x="5929" y="176"/>
                    <a:pt x="5929" y="176"/>
                  </a:cubicBezTo>
                  <a:cubicBezTo>
                    <a:pt x="5929" y="176"/>
                    <a:pt x="5918" y="144"/>
                    <a:pt x="5870" y="102"/>
                  </a:cubicBezTo>
                  <a:cubicBezTo>
                    <a:pt x="5817" y="64"/>
                    <a:pt x="5727" y="17"/>
                    <a:pt x="5606" y="6"/>
                  </a:cubicBezTo>
                  <a:cubicBezTo>
                    <a:pt x="5573" y="2"/>
                    <a:pt x="5539" y="0"/>
                    <a:pt x="5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4"/>
            <p:cNvSpPr/>
            <p:nvPr/>
          </p:nvSpPr>
          <p:spPr>
            <a:xfrm rot="-2020514">
              <a:off x="1673748" y="2448194"/>
              <a:ext cx="4000735" cy="1732900"/>
            </a:xfrm>
            <a:custGeom>
              <a:avLst/>
              <a:gdLst/>
              <a:ahLst/>
              <a:cxnLst/>
              <a:rect l="l" t="t" r="r" b="b"/>
              <a:pathLst>
                <a:path w="20739" h="8983" extrusionOk="0">
                  <a:moveTo>
                    <a:pt x="5998" y="7496"/>
                  </a:moveTo>
                  <a:cubicBezTo>
                    <a:pt x="5998" y="7496"/>
                    <a:pt x="6162" y="7533"/>
                    <a:pt x="6448" y="7601"/>
                  </a:cubicBezTo>
                  <a:cubicBezTo>
                    <a:pt x="6516" y="7617"/>
                    <a:pt x="6596" y="7638"/>
                    <a:pt x="6675" y="7660"/>
                  </a:cubicBezTo>
                  <a:cubicBezTo>
                    <a:pt x="6765" y="7681"/>
                    <a:pt x="6855" y="7697"/>
                    <a:pt x="6956" y="7718"/>
                  </a:cubicBezTo>
                  <a:cubicBezTo>
                    <a:pt x="7056" y="7739"/>
                    <a:pt x="7162" y="7765"/>
                    <a:pt x="7273" y="7792"/>
                  </a:cubicBezTo>
                  <a:cubicBezTo>
                    <a:pt x="7384" y="7813"/>
                    <a:pt x="7506" y="7840"/>
                    <a:pt x="7623" y="7855"/>
                  </a:cubicBezTo>
                  <a:cubicBezTo>
                    <a:pt x="8115" y="7972"/>
                    <a:pt x="8687" y="8062"/>
                    <a:pt x="9306" y="8147"/>
                  </a:cubicBezTo>
                  <a:cubicBezTo>
                    <a:pt x="9920" y="8242"/>
                    <a:pt x="10581" y="8305"/>
                    <a:pt x="11243" y="8342"/>
                  </a:cubicBezTo>
                  <a:cubicBezTo>
                    <a:pt x="11838" y="8381"/>
                    <a:pt x="12437" y="8401"/>
                    <a:pt x="13006" y="8401"/>
                  </a:cubicBezTo>
                  <a:cubicBezTo>
                    <a:pt x="13070" y="8401"/>
                    <a:pt x="13133" y="8401"/>
                    <a:pt x="13196" y="8401"/>
                  </a:cubicBezTo>
                  <a:cubicBezTo>
                    <a:pt x="13816" y="8395"/>
                    <a:pt x="14403" y="8379"/>
                    <a:pt x="14901" y="8332"/>
                  </a:cubicBezTo>
                  <a:cubicBezTo>
                    <a:pt x="15028" y="8327"/>
                    <a:pt x="15144" y="8321"/>
                    <a:pt x="15261" y="8316"/>
                  </a:cubicBezTo>
                  <a:cubicBezTo>
                    <a:pt x="15372" y="8305"/>
                    <a:pt x="15478" y="8295"/>
                    <a:pt x="15578" y="8290"/>
                  </a:cubicBezTo>
                  <a:cubicBezTo>
                    <a:pt x="15673" y="8279"/>
                    <a:pt x="15774" y="8268"/>
                    <a:pt x="15859" y="8263"/>
                  </a:cubicBezTo>
                  <a:cubicBezTo>
                    <a:pt x="15949" y="8252"/>
                    <a:pt x="16028" y="8242"/>
                    <a:pt x="16097" y="8237"/>
                  </a:cubicBezTo>
                  <a:cubicBezTo>
                    <a:pt x="16388" y="8205"/>
                    <a:pt x="16563" y="8189"/>
                    <a:pt x="16563" y="8189"/>
                  </a:cubicBezTo>
                  <a:lnTo>
                    <a:pt x="16563" y="8189"/>
                  </a:lnTo>
                  <a:cubicBezTo>
                    <a:pt x="16563" y="8189"/>
                    <a:pt x="16404" y="8237"/>
                    <a:pt x="16118" y="8316"/>
                  </a:cubicBezTo>
                  <a:cubicBezTo>
                    <a:pt x="16044" y="8332"/>
                    <a:pt x="15965" y="8353"/>
                    <a:pt x="15880" y="8374"/>
                  </a:cubicBezTo>
                  <a:cubicBezTo>
                    <a:pt x="15795" y="8395"/>
                    <a:pt x="15700" y="8411"/>
                    <a:pt x="15605" y="8432"/>
                  </a:cubicBezTo>
                  <a:cubicBezTo>
                    <a:pt x="15504" y="8454"/>
                    <a:pt x="15398" y="8480"/>
                    <a:pt x="15287" y="8501"/>
                  </a:cubicBezTo>
                  <a:cubicBezTo>
                    <a:pt x="15171" y="8517"/>
                    <a:pt x="15054" y="8538"/>
                    <a:pt x="14927" y="8565"/>
                  </a:cubicBezTo>
                  <a:cubicBezTo>
                    <a:pt x="14424" y="8649"/>
                    <a:pt x="13837" y="8713"/>
                    <a:pt x="13207" y="8755"/>
                  </a:cubicBezTo>
                  <a:cubicBezTo>
                    <a:pt x="12904" y="8768"/>
                    <a:pt x="12590" y="8775"/>
                    <a:pt x="12271" y="8775"/>
                  </a:cubicBezTo>
                  <a:cubicBezTo>
                    <a:pt x="11922" y="8775"/>
                    <a:pt x="11568" y="8767"/>
                    <a:pt x="11217" y="8750"/>
                  </a:cubicBezTo>
                  <a:cubicBezTo>
                    <a:pt x="10539" y="8692"/>
                    <a:pt x="9867" y="8607"/>
                    <a:pt x="9242" y="8501"/>
                  </a:cubicBezTo>
                  <a:cubicBezTo>
                    <a:pt x="8623" y="8369"/>
                    <a:pt x="8046" y="8237"/>
                    <a:pt x="7564" y="8083"/>
                  </a:cubicBezTo>
                  <a:cubicBezTo>
                    <a:pt x="7443" y="8041"/>
                    <a:pt x="7326" y="8009"/>
                    <a:pt x="7220" y="7972"/>
                  </a:cubicBezTo>
                  <a:cubicBezTo>
                    <a:pt x="7115" y="7930"/>
                    <a:pt x="7009" y="7898"/>
                    <a:pt x="6913" y="7855"/>
                  </a:cubicBezTo>
                  <a:cubicBezTo>
                    <a:pt x="6818" y="7824"/>
                    <a:pt x="6728" y="7792"/>
                    <a:pt x="6643" y="7760"/>
                  </a:cubicBezTo>
                  <a:cubicBezTo>
                    <a:pt x="6559" y="7723"/>
                    <a:pt x="6485" y="7697"/>
                    <a:pt x="6421" y="7670"/>
                  </a:cubicBezTo>
                  <a:cubicBezTo>
                    <a:pt x="6146" y="7559"/>
                    <a:pt x="5998" y="7496"/>
                    <a:pt x="5998" y="7496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2441" y="434"/>
                    <a:pt x="1276" y="937"/>
                    <a:pt x="466" y="937"/>
                  </a:cubicBezTo>
                  <a:cubicBezTo>
                    <a:pt x="313" y="937"/>
                    <a:pt x="154" y="921"/>
                    <a:pt x="1" y="900"/>
                  </a:cubicBezTo>
                  <a:lnTo>
                    <a:pt x="1" y="900"/>
                  </a:lnTo>
                  <a:cubicBezTo>
                    <a:pt x="493" y="1266"/>
                    <a:pt x="1345" y="2049"/>
                    <a:pt x="2065" y="3457"/>
                  </a:cubicBezTo>
                  <a:cubicBezTo>
                    <a:pt x="3071" y="5421"/>
                    <a:pt x="3520" y="6220"/>
                    <a:pt x="4410" y="6972"/>
                  </a:cubicBezTo>
                  <a:cubicBezTo>
                    <a:pt x="6553" y="8321"/>
                    <a:pt x="8390" y="8983"/>
                    <a:pt x="12032" y="8983"/>
                  </a:cubicBezTo>
                  <a:cubicBezTo>
                    <a:pt x="16160" y="8983"/>
                    <a:pt x="17965" y="8136"/>
                    <a:pt x="20533" y="6395"/>
                  </a:cubicBezTo>
                  <a:cubicBezTo>
                    <a:pt x="20596" y="6342"/>
                    <a:pt x="20670" y="6289"/>
                    <a:pt x="20739" y="6220"/>
                  </a:cubicBezTo>
                  <a:lnTo>
                    <a:pt x="20739" y="6220"/>
                  </a:lnTo>
                  <a:cubicBezTo>
                    <a:pt x="18908" y="6905"/>
                    <a:pt x="16942" y="7131"/>
                    <a:pt x="15142" y="7131"/>
                  </a:cubicBezTo>
                  <a:cubicBezTo>
                    <a:pt x="12126" y="7131"/>
                    <a:pt x="9572" y="6495"/>
                    <a:pt x="8893" y="6310"/>
                  </a:cubicBezTo>
                  <a:cubicBezTo>
                    <a:pt x="8750" y="6289"/>
                    <a:pt x="8602" y="6268"/>
                    <a:pt x="8464" y="6252"/>
                  </a:cubicBezTo>
                  <a:cubicBezTo>
                    <a:pt x="7866" y="6156"/>
                    <a:pt x="7300" y="6029"/>
                    <a:pt x="6770" y="5881"/>
                  </a:cubicBezTo>
                  <a:cubicBezTo>
                    <a:pt x="6241" y="5722"/>
                    <a:pt x="5749" y="5526"/>
                    <a:pt x="5320" y="5309"/>
                  </a:cubicBezTo>
                  <a:cubicBezTo>
                    <a:pt x="5108" y="5198"/>
                    <a:pt x="4902" y="5077"/>
                    <a:pt x="4727" y="4960"/>
                  </a:cubicBezTo>
                  <a:cubicBezTo>
                    <a:pt x="4542" y="4833"/>
                    <a:pt x="4383" y="4706"/>
                    <a:pt x="4235" y="4574"/>
                  </a:cubicBezTo>
                  <a:cubicBezTo>
                    <a:pt x="4092" y="4441"/>
                    <a:pt x="3965" y="4309"/>
                    <a:pt x="3859" y="4187"/>
                  </a:cubicBezTo>
                  <a:cubicBezTo>
                    <a:pt x="3753" y="4055"/>
                    <a:pt x="3669" y="3928"/>
                    <a:pt x="3595" y="3806"/>
                  </a:cubicBezTo>
                  <a:cubicBezTo>
                    <a:pt x="3457" y="3568"/>
                    <a:pt x="3388" y="3367"/>
                    <a:pt x="3356" y="3224"/>
                  </a:cubicBezTo>
                  <a:cubicBezTo>
                    <a:pt x="3325" y="3086"/>
                    <a:pt x="3330" y="3007"/>
                    <a:pt x="3330" y="3007"/>
                  </a:cubicBezTo>
                  <a:lnTo>
                    <a:pt x="3330" y="3007"/>
                  </a:lnTo>
                  <a:cubicBezTo>
                    <a:pt x="3330" y="3007"/>
                    <a:pt x="3341" y="3081"/>
                    <a:pt x="3404" y="3213"/>
                  </a:cubicBezTo>
                  <a:cubicBezTo>
                    <a:pt x="3462" y="3340"/>
                    <a:pt x="3563" y="3526"/>
                    <a:pt x="3727" y="3727"/>
                  </a:cubicBezTo>
                  <a:cubicBezTo>
                    <a:pt x="3891" y="3933"/>
                    <a:pt x="4119" y="4161"/>
                    <a:pt x="4415" y="4378"/>
                  </a:cubicBezTo>
                  <a:cubicBezTo>
                    <a:pt x="4558" y="4489"/>
                    <a:pt x="4727" y="4595"/>
                    <a:pt x="4902" y="4695"/>
                  </a:cubicBezTo>
                  <a:cubicBezTo>
                    <a:pt x="5082" y="4801"/>
                    <a:pt x="5283" y="4897"/>
                    <a:pt x="5484" y="4992"/>
                  </a:cubicBezTo>
                  <a:cubicBezTo>
                    <a:pt x="5902" y="5182"/>
                    <a:pt x="6379" y="5352"/>
                    <a:pt x="6887" y="5484"/>
                  </a:cubicBezTo>
                  <a:cubicBezTo>
                    <a:pt x="7406" y="5616"/>
                    <a:pt x="7956" y="5733"/>
                    <a:pt x="8538" y="5812"/>
                  </a:cubicBezTo>
                  <a:cubicBezTo>
                    <a:pt x="9110" y="5897"/>
                    <a:pt x="9719" y="5961"/>
                    <a:pt x="10338" y="5992"/>
                  </a:cubicBezTo>
                  <a:cubicBezTo>
                    <a:pt x="10824" y="6017"/>
                    <a:pt x="11320" y="6033"/>
                    <a:pt x="11815" y="6033"/>
                  </a:cubicBezTo>
                  <a:cubicBezTo>
                    <a:pt x="11946" y="6033"/>
                    <a:pt x="12076" y="6032"/>
                    <a:pt x="12206" y="6029"/>
                  </a:cubicBezTo>
                  <a:cubicBezTo>
                    <a:pt x="13466" y="6019"/>
                    <a:pt x="14715" y="5923"/>
                    <a:pt x="15853" y="5685"/>
                  </a:cubicBezTo>
                  <a:cubicBezTo>
                    <a:pt x="16425" y="5569"/>
                    <a:pt x="16960" y="5415"/>
                    <a:pt x="17447" y="5225"/>
                  </a:cubicBezTo>
                  <a:cubicBezTo>
                    <a:pt x="17934" y="5029"/>
                    <a:pt x="18362" y="4796"/>
                    <a:pt x="18712" y="4531"/>
                  </a:cubicBezTo>
                  <a:cubicBezTo>
                    <a:pt x="18923" y="4362"/>
                    <a:pt x="19109" y="4193"/>
                    <a:pt x="19262" y="4013"/>
                  </a:cubicBezTo>
                  <a:lnTo>
                    <a:pt x="19262" y="4013"/>
                  </a:lnTo>
                  <a:cubicBezTo>
                    <a:pt x="18235" y="4907"/>
                    <a:pt x="16160" y="5733"/>
                    <a:pt x="12005" y="5733"/>
                  </a:cubicBezTo>
                  <a:cubicBezTo>
                    <a:pt x="5632" y="5733"/>
                    <a:pt x="4108" y="3886"/>
                    <a:pt x="3753" y="3102"/>
                  </a:cubicBezTo>
                  <a:cubicBezTo>
                    <a:pt x="3679" y="2959"/>
                    <a:pt x="3642" y="2816"/>
                    <a:pt x="3642" y="2668"/>
                  </a:cubicBezTo>
                  <a:cubicBezTo>
                    <a:pt x="3632" y="2112"/>
                    <a:pt x="3695" y="1424"/>
                    <a:pt x="3759" y="699"/>
                  </a:cubicBezTo>
                  <a:cubicBezTo>
                    <a:pt x="3775" y="535"/>
                    <a:pt x="3785" y="360"/>
                    <a:pt x="3801" y="196"/>
                  </a:cubicBezTo>
                  <a:lnTo>
                    <a:pt x="3801" y="196"/>
                  </a:lnTo>
                  <a:cubicBezTo>
                    <a:pt x="3801" y="196"/>
                    <a:pt x="3790" y="196"/>
                    <a:pt x="3790" y="202"/>
                  </a:cubicBezTo>
                  <a:cubicBezTo>
                    <a:pt x="3727" y="233"/>
                    <a:pt x="3653" y="276"/>
                    <a:pt x="3573" y="307"/>
                  </a:cubicBezTo>
                  <a:cubicBezTo>
                    <a:pt x="3494" y="350"/>
                    <a:pt x="3415" y="382"/>
                    <a:pt x="3330" y="419"/>
                  </a:cubicBezTo>
                  <a:cubicBezTo>
                    <a:pt x="3245" y="461"/>
                    <a:pt x="3155" y="498"/>
                    <a:pt x="3065" y="535"/>
                  </a:cubicBezTo>
                  <a:cubicBezTo>
                    <a:pt x="2970" y="572"/>
                    <a:pt x="2880" y="604"/>
                    <a:pt x="2785" y="641"/>
                  </a:cubicBezTo>
                  <a:cubicBezTo>
                    <a:pt x="2742" y="657"/>
                    <a:pt x="2695" y="673"/>
                    <a:pt x="2647" y="694"/>
                  </a:cubicBezTo>
                  <a:cubicBezTo>
                    <a:pt x="2599" y="704"/>
                    <a:pt x="2557" y="726"/>
                    <a:pt x="2509" y="736"/>
                  </a:cubicBezTo>
                  <a:cubicBezTo>
                    <a:pt x="2414" y="773"/>
                    <a:pt x="2324" y="800"/>
                    <a:pt x="2229" y="826"/>
                  </a:cubicBezTo>
                  <a:cubicBezTo>
                    <a:pt x="2144" y="853"/>
                    <a:pt x="2054" y="869"/>
                    <a:pt x="1975" y="890"/>
                  </a:cubicBezTo>
                  <a:cubicBezTo>
                    <a:pt x="1885" y="911"/>
                    <a:pt x="1816" y="927"/>
                    <a:pt x="1742" y="943"/>
                  </a:cubicBezTo>
                  <a:cubicBezTo>
                    <a:pt x="1668" y="959"/>
                    <a:pt x="1604" y="969"/>
                    <a:pt x="1541" y="980"/>
                  </a:cubicBezTo>
                  <a:cubicBezTo>
                    <a:pt x="1483" y="990"/>
                    <a:pt x="1430" y="1001"/>
                    <a:pt x="1393" y="1001"/>
                  </a:cubicBezTo>
                  <a:cubicBezTo>
                    <a:pt x="1303" y="1017"/>
                    <a:pt x="1260" y="1022"/>
                    <a:pt x="1260" y="1022"/>
                  </a:cubicBezTo>
                  <a:cubicBezTo>
                    <a:pt x="1260" y="1022"/>
                    <a:pt x="1303" y="1006"/>
                    <a:pt x="1382" y="980"/>
                  </a:cubicBezTo>
                  <a:cubicBezTo>
                    <a:pt x="1424" y="969"/>
                    <a:pt x="1477" y="953"/>
                    <a:pt x="1530" y="937"/>
                  </a:cubicBezTo>
                  <a:cubicBezTo>
                    <a:pt x="1583" y="916"/>
                    <a:pt x="1647" y="890"/>
                    <a:pt x="1716" y="863"/>
                  </a:cubicBezTo>
                  <a:cubicBezTo>
                    <a:pt x="1779" y="837"/>
                    <a:pt x="1853" y="805"/>
                    <a:pt x="1933" y="768"/>
                  </a:cubicBezTo>
                  <a:cubicBezTo>
                    <a:pt x="2012" y="736"/>
                    <a:pt x="2091" y="704"/>
                    <a:pt x="2171" y="657"/>
                  </a:cubicBezTo>
                  <a:cubicBezTo>
                    <a:pt x="2250" y="620"/>
                    <a:pt x="2335" y="577"/>
                    <a:pt x="2425" y="530"/>
                  </a:cubicBezTo>
                  <a:cubicBezTo>
                    <a:pt x="2462" y="514"/>
                    <a:pt x="2509" y="487"/>
                    <a:pt x="2547" y="466"/>
                  </a:cubicBezTo>
                  <a:lnTo>
                    <a:pt x="2674" y="392"/>
                  </a:lnTo>
                  <a:cubicBezTo>
                    <a:pt x="2758" y="345"/>
                    <a:pt x="2838" y="292"/>
                    <a:pt x="2917" y="249"/>
                  </a:cubicBezTo>
                  <a:cubicBezTo>
                    <a:pt x="2996" y="202"/>
                    <a:pt x="3076" y="149"/>
                    <a:pt x="3150" y="96"/>
                  </a:cubicBezTo>
                  <a:cubicBezTo>
                    <a:pt x="3198" y="64"/>
                    <a:pt x="3245" y="27"/>
                    <a:pt x="3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4"/>
            <p:cNvSpPr/>
            <p:nvPr/>
          </p:nvSpPr>
          <p:spPr>
            <a:xfrm rot="-2020514">
              <a:off x="557755" y="1002714"/>
              <a:ext cx="6072576" cy="3246269"/>
            </a:xfrm>
            <a:custGeom>
              <a:avLst/>
              <a:gdLst/>
              <a:ahLst/>
              <a:cxnLst/>
              <a:rect l="l" t="t" r="r" b="b"/>
              <a:pathLst>
                <a:path w="31479" h="16828" extrusionOk="0">
                  <a:moveTo>
                    <a:pt x="13456" y="1160"/>
                  </a:moveTo>
                  <a:cubicBezTo>
                    <a:pt x="13456" y="1160"/>
                    <a:pt x="13720" y="1324"/>
                    <a:pt x="14139" y="1478"/>
                  </a:cubicBezTo>
                  <a:cubicBezTo>
                    <a:pt x="14244" y="1509"/>
                    <a:pt x="14356" y="1552"/>
                    <a:pt x="14483" y="1584"/>
                  </a:cubicBezTo>
                  <a:cubicBezTo>
                    <a:pt x="14610" y="1615"/>
                    <a:pt x="14737" y="1652"/>
                    <a:pt x="14874" y="1679"/>
                  </a:cubicBezTo>
                  <a:cubicBezTo>
                    <a:pt x="15012" y="1705"/>
                    <a:pt x="15150" y="1721"/>
                    <a:pt x="15298" y="1737"/>
                  </a:cubicBezTo>
                  <a:cubicBezTo>
                    <a:pt x="15441" y="1748"/>
                    <a:pt x="15589" y="1758"/>
                    <a:pt x="15737" y="1758"/>
                  </a:cubicBezTo>
                  <a:lnTo>
                    <a:pt x="15853" y="1758"/>
                  </a:lnTo>
                  <a:lnTo>
                    <a:pt x="15965" y="1748"/>
                  </a:lnTo>
                  <a:cubicBezTo>
                    <a:pt x="16039" y="1748"/>
                    <a:pt x="16108" y="1742"/>
                    <a:pt x="16182" y="1732"/>
                  </a:cubicBezTo>
                  <a:cubicBezTo>
                    <a:pt x="16330" y="1716"/>
                    <a:pt x="16467" y="1695"/>
                    <a:pt x="16605" y="1663"/>
                  </a:cubicBezTo>
                  <a:cubicBezTo>
                    <a:pt x="16674" y="1652"/>
                    <a:pt x="16737" y="1631"/>
                    <a:pt x="16806" y="1615"/>
                  </a:cubicBezTo>
                  <a:cubicBezTo>
                    <a:pt x="16870" y="1605"/>
                    <a:pt x="16928" y="1584"/>
                    <a:pt x="16997" y="1562"/>
                  </a:cubicBezTo>
                  <a:cubicBezTo>
                    <a:pt x="17029" y="1557"/>
                    <a:pt x="17055" y="1546"/>
                    <a:pt x="17087" y="1536"/>
                  </a:cubicBezTo>
                  <a:cubicBezTo>
                    <a:pt x="17113" y="1531"/>
                    <a:pt x="17150" y="1520"/>
                    <a:pt x="17177" y="1509"/>
                  </a:cubicBezTo>
                  <a:cubicBezTo>
                    <a:pt x="17235" y="1494"/>
                    <a:pt x="17288" y="1478"/>
                    <a:pt x="17341" y="1457"/>
                  </a:cubicBezTo>
                  <a:cubicBezTo>
                    <a:pt x="17447" y="1419"/>
                    <a:pt x="17547" y="1388"/>
                    <a:pt x="17627" y="1345"/>
                  </a:cubicBezTo>
                  <a:cubicBezTo>
                    <a:pt x="17711" y="1308"/>
                    <a:pt x="17785" y="1282"/>
                    <a:pt x="17844" y="1255"/>
                  </a:cubicBezTo>
                  <a:cubicBezTo>
                    <a:pt x="17960" y="1202"/>
                    <a:pt x="18034" y="1165"/>
                    <a:pt x="18034" y="1165"/>
                  </a:cubicBezTo>
                  <a:lnTo>
                    <a:pt x="18034" y="1165"/>
                  </a:lnTo>
                  <a:cubicBezTo>
                    <a:pt x="18034" y="1165"/>
                    <a:pt x="17976" y="1213"/>
                    <a:pt x="17870" y="1287"/>
                  </a:cubicBezTo>
                  <a:cubicBezTo>
                    <a:pt x="17817" y="1324"/>
                    <a:pt x="17743" y="1367"/>
                    <a:pt x="17664" y="1414"/>
                  </a:cubicBezTo>
                  <a:cubicBezTo>
                    <a:pt x="17584" y="1467"/>
                    <a:pt x="17494" y="1504"/>
                    <a:pt x="17394" y="1557"/>
                  </a:cubicBezTo>
                  <a:cubicBezTo>
                    <a:pt x="17288" y="1605"/>
                    <a:pt x="17177" y="1658"/>
                    <a:pt x="17050" y="1705"/>
                  </a:cubicBezTo>
                  <a:cubicBezTo>
                    <a:pt x="16923" y="1748"/>
                    <a:pt x="16790" y="1790"/>
                    <a:pt x="16653" y="1827"/>
                  </a:cubicBezTo>
                  <a:cubicBezTo>
                    <a:pt x="16515" y="1864"/>
                    <a:pt x="16362" y="1896"/>
                    <a:pt x="16208" y="1906"/>
                  </a:cubicBezTo>
                  <a:cubicBezTo>
                    <a:pt x="16134" y="1917"/>
                    <a:pt x="16055" y="1928"/>
                    <a:pt x="15975" y="1928"/>
                  </a:cubicBezTo>
                  <a:cubicBezTo>
                    <a:pt x="15896" y="1933"/>
                    <a:pt x="15827" y="1933"/>
                    <a:pt x="15748" y="1933"/>
                  </a:cubicBezTo>
                  <a:cubicBezTo>
                    <a:pt x="15589" y="1933"/>
                    <a:pt x="15435" y="1922"/>
                    <a:pt x="15282" y="1906"/>
                  </a:cubicBezTo>
                  <a:cubicBezTo>
                    <a:pt x="15128" y="1891"/>
                    <a:pt x="14985" y="1864"/>
                    <a:pt x="14837" y="1827"/>
                  </a:cubicBezTo>
                  <a:cubicBezTo>
                    <a:pt x="14700" y="1795"/>
                    <a:pt x="14562" y="1758"/>
                    <a:pt x="14440" y="1711"/>
                  </a:cubicBezTo>
                  <a:cubicBezTo>
                    <a:pt x="14318" y="1668"/>
                    <a:pt x="14202" y="1615"/>
                    <a:pt x="14096" y="1562"/>
                  </a:cubicBezTo>
                  <a:cubicBezTo>
                    <a:pt x="13895" y="1467"/>
                    <a:pt x="13726" y="1367"/>
                    <a:pt x="13620" y="1287"/>
                  </a:cubicBezTo>
                  <a:cubicBezTo>
                    <a:pt x="13514" y="1213"/>
                    <a:pt x="13456" y="1160"/>
                    <a:pt x="13456" y="1160"/>
                  </a:cubicBezTo>
                  <a:close/>
                  <a:moveTo>
                    <a:pt x="24169" y="6977"/>
                  </a:moveTo>
                  <a:lnTo>
                    <a:pt x="24169" y="6977"/>
                  </a:lnTo>
                  <a:cubicBezTo>
                    <a:pt x="25021" y="7427"/>
                    <a:pt x="26360" y="8052"/>
                    <a:pt x="27271" y="8052"/>
                  </a:cubicBezTo>
                  <a:cubicBezTo>
                    <a:pt x="27836" y="8052"/>
                    <a:pt x="28407" y="7909"/>
                    <a:pt x="28930" y="7756"/>
                  </a:cubicBezTo>
                  <a:lnTo>
                    <a:pt x="28930" y="7756"/>
                  </a:lnTo>
                  <a:cubicBezTo>
                    <a:pt x="28929" y="7757"/>
                    <a:pt x="28927" y="7758"/>
                    <a:pt x="28927" y="7761"/>
                  </a:cubicBezTo>
                  <a:cubicBezTo>
                    <a:pt x="28287" y="8062"/>
                    <a:pt x="27467" y="9253"/>
                    <a:pt x="26620" y="10497"/>
                  </a:cubicBezTo>
                  <a:cubicBezTo>
                    <a:pt x="26339" y="9767"/>
                    <a:pt x="25471" y="9105"/>
                    <a:pt x="24015" y="8735"/>
                  </a:cubicBezTo>
                  <a:cubicBezTo>
                    <a:pt x="23963" y="8258"/>
                    <a:pt x="23925" y="7782"/>
                    <a:pt x="23899" y="7332"/>
                  </a:cubicBezTo>
                  <a:lnTo>
                    <a:pt x="23899" y="7332"/>
                  </a:lnTo>
                  <a:cubicBezTo>
                    <a:pt x="23973" y="7369"/>
                    <a:pt x="24026" y="7395"/>
                    <a:pt x="24084" y="7427"/>
                  </a:cubicBezTo>
                  <a:cubicBezTo>
                    <a:pt x="24164" y="7464"/>
                    <a:pt x="24243" y="7501"/>
                    <a:pt x="24328" y="7538"/>
                  </a:cubicBezTo>
                  <a:cubicBezTo>
                    <a:pt x="24412" y="7581"/>
                    <a:pt x="24502" y="7618"/>
                    <a:pt x="24592" y="7649"/>
                  </a:cubicBezTo>
                  <a:cubicBezTo>
                    <a:pt x="24682" y="7692"/>
                    <a:pt x="24778" y="7724"/>
                    <a:pt x="24873" y="7755"/>
                  </a:cubicBezTo>
                  <a:cubicBezTo>
                    <a:pt x="24915" y="7777"/>
                    <a:pt x="24963" y="7792"/>
                    <a:pt x="25011" y="7808"/>
                  </a:cubicBezTo>
                  <a:cubicBezTo>
                    <a:pt x="25058" y="7824"/>
                    <a:pt x="25101" y="7845"/>
                    <a:pt x="25148" y="7856"/>
                  </a:cubicBezTo>
                  <a:cubicBezTo>
                    <a:pt x="25243" y="7888"/>
                    <a:pt x="25333" y="7914"/>
                    <a:pt x="25429" y="7941"/>
                  </a:cubicBezTo>
                  <a:cubicBezTo>
                    <a:pt x="25513" y="7967"/>
                    <a:pt x="25603" y="7988"/>
                    <a:pt x="25683" y="8009"/>
                  </a:cubicBezTo>
                  <a:cubicBezTo>
                    <a:pt x="25767" y="8031"/>
                    <a:pt x="25842" y="8046"/>
                    <a:pt x="25916" y="8062"/>
                  </a:cubicBezTo>
                  <a:cubicBezTo>
                    <a:pt x="25990" y="8073"/>
                    <a:pt x="26053" y="8089"/>
                    <a:pt x="26117" y="8099"/>
                  </a:cubicBezTo>
                  <a:cubicBezTo>
                    <a:pt x="26175" y="8105"/>
                    <a:pt x="26228" y="8121"/>
                    <a:pt x="26265" y="8121"/>
                  </a:cubicBezTo>
                  <a:cubicBezTo>
                    <a:pt x="26350" y="8136"/>
                    <a:pt x="26397" y="8142"/>
                    <a:pt x="26397" y="8142"/>
                  </a:cubicBezTo>
                  <a:cubicBezTo>
                    <a:pt x="26397" y="8142"/>
                    <a:pt x="26350" y="8126"/>
                    <a:pt x="26270" y="8099"/>
                  </a:cubicBezTo>
                  <a:cubicBezTo>
                    <a:pt x="26233" y="8089"/>
                    <a:pt x="26180" y="8073"/>
                    <a:pt x="26127" y="8052"/>
                  </a:cubicBezTo>
                  <a:cubicBezTo>
                    <a:pt x="26074" y="8036"/>
                    <a:pt x="26006" y="8009"/>
                    <a:pt x="25942" y="7983"/>
                  </a:cubicBezTo>
                  <a:cubicBezTo>
                    <a:pt x="25873" y="7956"/>
                    <a:pt x="25805" y="7919"/>
                    <a:pt x="25725" y="7888"/>
                  </a:cubicBezTo>
                  <a:cubicBezTo>
                    <a:pt x="25646" y="7856"/>
                    <a:pt x="25566" y="7824"/>
                    <a:pt x="25487" y="7777"/>
                  </a:cubicBezTo>
                  <a:cubicBezTo>
                    <a:pt x="25408" y="7739"/>
                    <a:pt x="25323" y="7697"/>
                    <a:pt x="25233" y="7649"/>
                  </a:cubicBezTo>
                  <a:cubicBezTo>
                    <a:pt x="25196" y="7628"/>
                    <a:pt x="25148" y="7602"/>
                    <a:pt x="25111" y="7586"/>
                  </a:cubicBezTo>
                  <a:lnTo>
                    <a:pt x="24984" y="7512"/>
                  </a:lnTo>
                  <a:cubicBezTo>
                    <a:pt x="24899" y="7464"/>
                    <a:pt x="24820" y="7411"/>
                    <a:pt x="24741" y="7364"/>
                  </a:cubicBezTo>
                  <a:cubicBezTo>
                    <a:pt x="24661" y="7321"/>
                    <a:pt x="24582" y="7268"/>
                    <a:pt x="24508" y="7215"/>
                  </a:cubicBezTo>
                  <a:cubicBezTo>
                    <a:pt x="24434" y="7163"/>
                    <a:pt x="24360" y="7115"/>
                    <a:pt x="24296" y="7067"/>
                  </a:cubicBezTo>
                  <a:cubicBezTo>
                    <a:pt x="24248" y="7035"/>
                    <a:pt x="24211" y="7009"/>
                    <a:pt x="24169" y="6977"/>
                  </a:cubicBezTo>
                  <a:close/>
                  <a:moveTo>
                    <a:pt x="10756" y="742"/>
                  </a:moveTo>
                  <a:cubicBezTo>
                    <a:pt x="11545" y="742"/>
                    <a:pt x="12011" y="895"/>
                    <a:pt x="12471" y="991"/>
                  </a:cubicBezTo>
                  <a:cubicBezTo>
                    <a:pt x="13604" y="1271"/>
                    <a:pt x="14075" y="2346"/>
                    <a:pt x="15647" y="2346"/>
                  </a:cubicBezTo>
                  <a:cubicBezTo>
                    <a:pt x="17230" y="2346"/>
                    <a:pt x="17918" y="1271"/>
                    <a:pt x="19109" y="954"/>
                  </a:cubicBezTo>
                  <a:cubicBezTo>
                    <a:pt x="19135" y="948"/>
                    <a:pt x="19156" y="943"/>
                    <a:pt x="19183" y="943"/>
                  </a:cubicBezTo>
                  <a:cubicBezTo>
                    <a:pt x="19384" y="885"/>
                    <a:pt x="19617" y="832"/>
                    <a:pt x="19855" y="811"/>
                  </a:cubicBezTo>
                  <a:cubicBezTo>
                    <a:pt x="19962" y="802"/>
                    <a:pt x="20068" y="798"/>
                    <a:pt x="20171" y="798"/>
                  </a:cubicBezTo>
                  <a:cubicBezTo>
                    <a:pt x="20425" y="798"/>
                    <a:pt x="20662" y="821"/>
                    <a:pt x="20850" y="848"/>
                  </a:cubicBezTo>
                  <a:cubicBezTo>
                    <a:pt x="20983" y="869"/>
                    <a:pt x="21094" y="890"/>
                    <a:pt x="21168" y="901"/>
                  </a:cubicBezTo>
                  <a:lnTo>
                    <a:pt x="21284" y="922"/>
                  </a:lnTo>
                  <a:cubicBezTo>
                    <a:pt x="21284" y="922"/>
                    <a:pt x="21237" y="922"/>
                    <a:pt x="21168" y="917"/>
                  </a:cubicBezTo>
                  <a:cubicBezTo>
                    <a:pt x="21088" y="911"/>
                    <a:pt x="20972" y="911"/>
                    <a:pt x="20840" y="911"/>
                  </a:cubicBezTo>
                  <a:cubicBezTo>
                    <a:pt x="20575" y="911"/>
                    <a:pt x="20220" y="922"/>
                    <a:pt x="19887" y="1007"/>
                  </a:cubicBezTo>
                  <a:cubicBezTo>
                    <a:pt x="19807" y="1028"/>
                    <a:pt x="19723" y="1049"/>
                    <a:pt x="19649" y="1075"/>
                  </a:cubicBezTo>
                  <a:cubicBezTo>
                    <a:pt x="20162" y="1430"/>
                    <a:pt x="21178" y="2399"/>
                    <a:pt x="21369" y="4410"/>
                  </a:cubicBezTo>
                  <a:cubicBezTo>
                    <a:pt x="21628" y="7131"/>
                    <a:pt x="21522" y="9100"/>
                    <a:pt x="20586" y="10360"/>
                  </a:cubicBezTo>
                  <a:cubicBezTo>
                    <a:pt x="21009" y="10317"/>
                    <a:pt x="21422" y="10264"/>
                    <a:pt x="21739" y="10211"/>
                  </a:cubicBezTo>
                  <a:cubicBezTo>
                    <a:pt x="21919" y="10185"/>
                    <a:pt x="22068" y="10158"/>
                    <a:pt x="22173" y="10137"/>
                  </a:cubicBezTo>
                  <a:cubicBezTo>
                    <a:pt x="22279" y="10121"/>
                    <a:pt x="22338" y="10106"/>
                    <a:pt x="22338" y="10105"/>
                  </a:cubicBezTo>
                  <a:lnTo>
                    <a:pt x="22338" y="10105"/>
                  </a:lnTo>
                  <a:cubicBezTo>
                    <a:pt x="22338" y="10106"/>
                    <a:pt x="22279" y="10127"/>
                    <a:pt x="22179" y="10153"/>
                  </a:cubicBezTo>
                  <a:cubicBezTo>
                    <a:pt x="22078" y="10185"/>
                    <a:pt x="21935" y="10227"/>
                    <a:pt x="21755" y="10270"/>
                  </a:cubicBezTo>
                  <a:cubicBezTo>
                    <a:pt x="21406" y="10365"/>
                    <a:pt x="20935" y="10481"/>
                    <a:pt x="20459" y="10571"/>
                  </a:cubicBezTo>
                  <a:cubicBezTo>
                    <a:pt x="20252" y="10608"/>
                    <a:pt x="20040" y="10640"/>
                    <a:pt x="19845" y="10677"/>
                  </a:cubicBezTo>
                  <a:cubicBezTo>
                    <a:pt x="19490" y="10741"/>
                    <a:pt x="19103" y="10809"/>
                    <a:pt x="18691" y="10873"/>
                  </a:cubicBezTo>
                  <a:cubicBezTo>
                    <a:pt x="18156" y="10952"/>
                    <a:pt x="17584" y="11027"/>
                    <a:pt x="17013" y="11085"/>
                  </a:cubicBezTo>
                  <a:cubicBezTo>
                    <a:pt x="16436" y="11143"/>
                    <a:pt x="15859" y="11185"/>
                    <a:pt x="15319" y="11212"/>
                  </a:cubicBezTo>
                  <a:cubicBezTo>
                    <a:pt x="14774" y="11238"/>
                    <a:pt x="14266" y="11249"/>
                    <a:pt x="13826" y="11249"/>
                  </a:cubicBezTo>
                  <a:lnTo>
                    <a:pt x="13233" y="11249"/>
                  </a:lnTo>
                  <a:cubicBezTo>
                    <a:pt x="13053" y="11249"/>
                    <a:pt x="12900" y="11244"/>
                    <a:pt x="12778" y="11244"/>
                  </a:cubicBezTo>
                  <a:cubicBezTo>
                    <a:pt x="12519" y="11238"/>
                    <a:pt x="12371" y="11233"/>
                    <a:pt x="12371" y="11233"/>
                  </a:cubicBezTo>
                  <a:lnTo>
                    <a:pt x="12371" y="11233"/>
                  </a:lnTo>
                  <a:cubicBezTo>
                    <a:pt x="12371" y="11233"/>
                    <a:pt x="12519" y="11249"/>
                    <a:pt x="12768" y="11286"/>
                  </a:cubicBezTo>
                  <a:cubicBezTo>
                    <a:pt x="12895" y="11302"/>
                    <a:pt x="13048" y="11323"/>
                    <a:pt x="13228" y="11344"/>
                  </a:cubicBezTo>
                  <a:cubicBezTo>
                    <a:pt x="13403" y="11365"/>
                    <a:pt x="13604" y="11392"/>
                    <a:pt x="13821" y="11408"/>
                  </a:cubicBezTo>
                  <a:cubicBezTo>
                    <a:pt x="14260" y="11455"/>
                    <a:pt x="14768" y="11498"/>
                    <a:pt x="15319" y="11535"/>
                  </a:cubicBezTo>
                  <a:cubicBezTo>
                    <a:pt x="15864" y="11566"/>
                    <a:pt x="16457" y="11588"/>
                    <a:pt x="17039" y="11593"/>
                  </a:cubicBezTo>
                  <a:cubicBezTo>
                    <a:pt x="17267" y="11593"/>
                    <a:pt x="17505" y="11593"/>
                    <a:pt x="17738" y="11588"/>
                  </a:cubicBezTo>
                  <a:lnTo>
                    <a:pt x="17738" y="11588"/>
                  </a:lnTo>
                  <a:cubicBezTo>
                    <a:pt x="17002" y="11656"/>
                    <a:pt x="16224" y="11688"/>
                    <a:pt x="15409" y="11688"/>
                  </a:cubicBezTo>
                  <a:cubicBezTo>
                    <a:pt x="13265" y="11688"/>
                    <a:pt x="11598" y="11487"/>
                    <a:pt x="10380" y="11196"/>
                  </a:cubicBezTo>
                  <a:cubicBezTo>
                    <a:pt x="9301" y="10841"/>
                    <a:pt x="8395" y="10360"/>
                    <a:pt x="7866" y="9703"/>
                  </a:cubicBezTo>
                  <a:cubicBezTo>
                    <a:pt x="7866" y="9200"/>
                    <a:pt x="7919" y="8544"/>
                    <a:pt x="7977" y="7856"/>
                  </a:cubicBezTo>
                  <a:cubicBezTo>
                    <a:pt x="8057" y="6961"/>
                    <a:pt x="8131" y="6046"/>
                    <a:pt x="8110" y="5225"/>
                  </a:cubicBezTo>
                  <a:cubicBezTo>
                    <a:pt x="8358" y="1234"/>
                    <a:pt x="9735" y="742"/>
                    <a:pt x="10756" y="742"/>
                  </a:cubicBezTo>
                  <a:close/>
                  <a:moveTo>
                    <a:pt x="967" y="7511"/>
                  </a:moveTo>
                  <a:cubicBezTo>
                    <a:pt x="1081" y="7511"/>
                    <a:pt x="1212" y="7524"/>
                    <a:pt x="1350" y="7559"/>
                  </a:cubicBezTo>
                  <a:cubicBezTo>
                    <a:pt x="1514" y="7597"/>
                    <a:pt x="1694" y="7665"/>
                    <a:pt x="1885" y="7750"/>
                  </a:cubicBezTo>
                  <a:cubicBezTo>
                    <a:pt x="1933" y="7771"/>
                    <a:pt x="1980" y="7798"/>
                    <a:pt x="2028" y="7819"/>
                  </a:cubicBezTo>
                  <a:cubicBezTo>
                    <a:pt x="2076" y="7835"/>
                    <a:pt x="2128" y="7872"/>
                    <a:pt x="2176" y="7898"/>
                  </a:cubicBezTo>
                  <a:cubicBezTo>
                    <a:pt x="2277" y="7956"/>
                    <a:pt x="2367" y="8031"/>
                    <a:pt x="2462" y="8099"/>
                  </a:cubicBezTo>
                  <a:cubicBezTo>
                    <a:pt x="2647" y="8253"/>
                    <a:pt x="2817" y="8433"/>
                    <a:pt x="2991" y="8618"/>
                  </a:cubicBezTo>
                  <a:cubicBezTo>
                    <a:pt x="3161" y="8809"/>
                    <a:pt x="3335" y="9010"/>
                    <a:pt x="3494" y="9211"/>
                  </a:cubicBezTo>
                  <a:cubicBezTo>
                    <a:pt x="3658" y="9417"/>
                    <a:pt x="3822" y="9634"/>
                    <a:pt x="3981" y="9846"/>
                  </a:cubicBezTo>
                  <a:cubicBezTo>
                    <a:pt x="4140" y="10063"/>
                    <a:pt x="4299" y="10285"/>
                    <a:pt x="4452" y="10497"/>
                  </a:cubicBezTo>
                  <a:cubicBezTo>
                    <a:pt x="4606" y="10709"/>
                    <a:pt x="4754" y="10921"/>
                    <a:pt x="4897" y="11122"/>
                  </a:cubicBezTo>
                  <a:cubicBezTo>
                    <a:pt x="5040" y="11328"/>
                    <a:pt x="5177" y="11529"/>
                    <a:pt x="5310" y="11715"/>
                  </a:cubicBezTo>
                  <a:cubicBezTo>
                    <a:pt x="5442" y="11900"/>
                    <a:pt x="5569" y="12075"/>
                    <a:pt x="5691" y="12239"/>
                  </a:cubicBezTo>
                  <a:cubicBezTo>
                    <a:pt x="5929" y="12562"/>
                    <a:pt x="6125" y="12826"/>
                    <a:pt x="6273" y="13011"/>
                  </a:cubicBezTo>
                  <a:cubicBezTo>
                    <a:pt x="6416" y="13197"/>
                    <a:pt x="6501" y="13297"/>
                    <a:pt x="6501" y="13297"/>
                  </a:cubicBezTo>
                  <a:cubicBezTo>
                    <a:pt x="6501" y="13297"/>
                    <a:pt x="6490" y="13287"/>
                    <a:pt x="6442" y="13244"/>
                  </a:cubicBezTo>
                  <a:cubicBezTo>
                    <a:pt x="6400" y="13197"/>
                    <a:pt x="6331" y="13138"/>
                    <a:pt x="6252" y="13048"/>
                  </a:cubicBezTo>
                  <a:cubicBezTo>
                    <a:pt x="6088" y="12879"/>
                    <a:pt x="5860" y="12636"/>
                    <a:pt x="5601" y="12323"/>
                  </a:cubicBezTo>
                  <a:cubicBezTo>
                    <a:pt x="5479" y="12170"/>
                    <a:pt x="5336" y="11995"/>
                    <a:pt x="5193" y="11810"/>
                  </a:cubicBezTo>
                  <a:cubicBezTo>
                    <a:pt x="5056" y="11635"/>
                    <a:pt x="4902" y="11434"/>
                    <a:pt x="4749" y="11238"/>
                  </a:cubicBezTo>
                  <a:cubicBezTo>
                    <a:pt x="4600" y="11037"/>
                    <a:pt x="4447" y="10825"/>
                    <a:pt x="4288" y="10614"/>
                  </a:cubicBezTo>
                  <a:cubicBezTo>
                    <a:pt x="4129" y="10402"/>
                    <a:pt x="3970" y="10190"/>
                    <a:pt x="3812" y="9973"/>
                  </a:cubicBezTo>
                  <a:cubicBezTo>
                    <a:pt x="3653" y="9761"/>
                    <a:pt x="3494" y="9544"/>
                    <a:pt x="3335" y="9338"/>
                  </a:cubicBezTo>
                  <a:cubicBezTo>
                    <a:pt x="3171" y="9132"/>
                    <a:pt x="3012" y="8925"/>
                    <a:pt x="2854" y="8740"/>
                  </a:cubicBezTo>
                  <a:cubicBezTo>
                    <a:pt x="2684" y="8555"/>
                    <a:pt x="2525" y="8380"/>
                    <a:pt x="2361" y="8221"/>
                  </a:cubicBezTo>
                  <a:cubicBezTo>
                    <a:pt x="2277" y="8142"/>
                    <a:pt x="2192" y="8073"/>
                    <a:pt x="2102" y="8015"/>
                  </a:cubicBezTo>
                  <a:cubicBezTo>
                    <a:pt x="2060" y="7983"/>
                    <a:pt x="2017" y="7962"/>
                    <a:pt x="1970" y="7935"/>
                  </a:cubicBezTo>
                  <a:cubicBezTo>
                    <a:pt x="1927" y="7909"/>
                    <a:pt x="1880" y="7882"/>
                    <a:pt x="1832" y="7861"/>
                  </a:cubicBezTo>
                  <a:cubicBezTo>
                    <a:pt x="1652" y="7771"/>
                    <a:pt x="1483" y="7692"/>
                    <a:pt x="1329" y="7639"/>
                  </a:cubicBezTo>
                  <a:cubicBezTo>
                    <a:pt x="1176" y="7586"/>
                    <a:pt x="1033" y="7559"/>
                    <a:pt x="911" y="7549"/>
                  </a:cubicBezTo>
                  <a:cubicBezTo>
                    <a:pt x="795" y="7549"/>
                    <a:pt x="699" y="7575"/>
                    <a:pt x="646" y="7612"/>
                  </a:cubicBezTo>
                  <a:cubicBezTo>
                    <a:pt x="593" y="7644"/>
                    <a:pt x="578" y="7676"/>
                    <a:pt x="578" y="7676"/>
                  </a:cubicBezTo>
                  <a:cubicBezTo>
                    <a:pt x="578" y="7676"/>
                    <a:pt x="588" y="7644"/>
                    <a:pt x="641" y="7607"/>
                  </a:cubicBezTo>
                  <a:cubicBezTo>
                    <a:pt x="694" y="7565"/>
                    <a:pt x="789" y="7522"/>
                    <a:pt x="906" y="7512"/>
                  </a:cubicBezTo>
                  <a:cubicBezTo>
                    <a:pt x="925" y="7511"/>
                    <a:pt x="946" y="7511"/>
                    <a:pt x="967" y="7511"/>
                  </a:cubicBezTo>
                  <a:close/>
                  <a:moveTo>
                    <a:pt x="30472" y="7495"/>
                  </a:moveTo>
                  <a:cubicBezTo>
                    <a:pt x="30507" y="7495"/>
                    <a:pt x="30541" y="7497"/>
                    <a:pt x="30574" y="7501"/>
                  </a:cubicBezTo>
                  <a:cubicBezTo>
                    <a:pt x="30701" y="7512"/>
                    <a:pt x="30785" y="7559"/>
                    <a:pt x="30838" y="7597"/>
                  </a:cubicBezTo>
                  <a:cubicBezTo>
                    <a:pt x="30891" y="7639"/>
                    <a:pt x="30897" y="7671"/>
                    <a:pt x="30897" y="7671"/>
                  </a:cubicBezTo>
                  <a:cubicBezTo>
                    <a:pt x="30897" y="7671"/>
                    <a:pt x="30881" y="7644"/>
                    <a:pt x="30828" y="7607"/>
                  </a:cubicBezTo>
                  <a:cubicBezTo>
                    <a:pt x="30775" y="7570"/>
                    <a:pt x="30685" y="7538"/>
                    <a:pt x="30568" y="7538"/>
                  </a:cubicBezTo>
                  <a:cubicBezTo>
                    <a:pt x="30447" y="7538"/>
                    <a:pt x="30309" y="7565"/>
                    <a:pt x="30150" y="7618"/>
                  </a:cubicBezTo>
                  <a:cubicBezTo>
                    <a:pt x="29991" y="7671"/>
                    <a:pt x="29827" y="7755"/>
                    <a:pt x="29653" y="7851"/>
                  </a:cubicBezTo>
                  <a:cubicBezTo>
                    <a:pt x="29610" y="7877"/>
                    <a:pt x="29568" y="7904"/>
                    <a:pt x="29520" y="7930"/>
                  </a:cubicBezTo>
                  <a:lnTo>
                    <a:pt x="29489" y="7951"/>
                  </a:lnTo>
                  <a:cubicBezTo>
                    <a:pt x="29483" y="7951"/>
                    <a:pt x="29478" y="7956"/>
                    <a:pt x="29478" y="7956"/>
                  </a:cubicBezTo>
                  <a:lnTo>
                    <a:pt x="29462" y="7967"/>
                  </a:lnTo>
                  <a:cubicBezTo>
                    <a:pt x="29441" y="7983"/>
                    <a:pt x="29425" y="7994"/>
                    <a:pt x="29399" y="8015"/>
                  </a:cubicBezTo>
                  <a:cubicBezTo>
                    <a:pt x="29356" y="8046"/>
                    <a:pt x="29309" y="8084"/>
                    <a:pt x="29272" y="8115"/>
                  </a:cubicBezTo>
                  <a:cubicBezTo>
                    <a:pt x="29229" y="8152"/>
                    <a:pt x="29187" y="8189"/>
                    <a:pt x="29145" y="8226"/>
                  </a:cubicBezTo>
                  <a:cubicBezTo>
                    <a:pt x="28980" y="8380"/>
                    <a:pt x="28816" y="8560"/>
                    <a:pt x="28658" y="8750"/>
                  </a:cubicBezTo>
                  <a:cubicBezTo>
                    <a:pt x="28488" y="8941"/>
                    <a:pt x="28329" y="9142"/>
                    <a:pt x="28171" y="9354"/>
                  </a:cubicBezTo>
                  <a:cubicBezTo>
                    <a:pt x="28012" y="9555"/>
                    <a:pt x="27848" y="9777"/>
                    <a:pt x="27689" y="9989"/>
                  </a:cubicBezTo>
                  <a:cubicBezTo>
                    <a:pt x="27530" y="10201"/>
                    <a:pt x="27371" y="10418"/>
                    <a:pt x="27213" y="10630"/>
                  </a:cubicBezTo>
                  <a:cubicBezTo>
                    <a:pt x="27054" y="10841"/>
                    <a:pt x="26900" y="11048"/>
                    <a:pt x="26752" y="11249"/>
                  </a:cubicBezTo>
                  <a:cubicBezTo>
                    <a:pt x="26599" y="11450"/>
                    <a:pt x="26450" y="11641"/>
                    <a:pt x="26307" y="11826"/>
                  </a:cubicBezTo>
                  <a:cubicBezTo>
                    <a:pt x="26170" y="12011"/>
                    <a:pt x="26027" y="12175"/>
                    <a:pt x="25895" y="12334"/>
                  </a:cubicBezTo>
                  <a:cubicBezTo>
                    <a:pt x="25640" y="12646"/>
                    <a:pt x="25408" y="12900"/>
                    <a:pt x="25243" y="13064"/>
                  </a:cubicBezTo>
                  <a:cubicBezTo>
                    <a:pt x="25164" y="13149"/>
                    <a:pt x="25090" y="13218"/>
                    <a:pt x="25042" y="13255"/>
                  </a:cubicBezTo>
                  <a:cubicBezTo>
                    <a:pt x="24995" y="13303"/>
                    <a:pt x="24968" y="13324"/>
                    <a:pt x="24968" y="13324"/>
                  </a:cubicBezTo>
                  <a:cubicBezTo>
                    <a:pt x="24968" y="13324"/>
                    <a:pt x="24989" y="13297"/>
                    <a:pt x="25032" y="13250"/>
                  </a:cubicBezTo>
                  <a:cubicBezTo>
                    <a:pt x="25069" y="13202"/>
                    <a:pt x="25127" y="13128"/>
                    <a:pt x="25201" y="13038"/>
                  </a:cubicBezTo>
                  <a:cubicBezTo>
                    <a:pt x="25349" y="12853"/>
                    <a:pt x="25550" y="12588"/>
                    <a:pt x="25789" y="12265"/>
                  </a:cubicBezTo>
                  <a:cubicBezTo>
                    <a:pt x="25910" y="12096"/>
                    <a:pt x="26037" y="11926"/>
                    <a:pt x="26170" y="11741"/>
                  </a:cubicBezTo>
                  <a:cubicBezTo>
                    <a:pt x="26302" y="11556"/>
                    <a:pt x="26440" y="11355"/>
                    <a:pt x="26583" y="11154"/>
                  </a:cubicBezTo>
                  <a:cubicBezTo>
                    <a:pt x="26731" y="10947"/>
                    <a:pt x="26874" y="10735"/>
                    <a:pt x="27033" y="10524"/>
                  </a:cubicBezTo>
                  <a:cubicBezTo>
                    <a:pt x="27191" y="10312"/>
                    <a:pt x="27345" y="10095"/>
                    <a:pt x="27504" y="9873"/>
                  </a:cubicBezTo>
                  <a:cubicBezTo>
                    <a:pt x="27662" y="9661"/>
                    <a:pt x="27827" y="9444"/>
                    <a:pt x="27991" y="9237"/>
                  </a:cubicBezTo>
                  <a:cubicBezTo>
                    <a:pt x="28160" y="9026"/>
                    <a:pt x="28329" y="8830"/>
                    <a:pt x="28499" y="8645"/>
                  </a:cubicBezTo>
                  <a:cubicBezTo>
                    <a:pt x="28668" y="8454"/>
                    <a:pt x="28843" y="8279"/>
                    <a:pt x="29028" y="8126"/>
                  </a:cubicBezTo>
                  <a:cubicBezTo>
                    <a:pt x="29070" y="8089"/>
                    <a:pt x="29118" y="8057"/>
                    <a:pt x="29166" y="8015"/>
                  </a:cubicBezTo>
                  <a:cubicBezTo>
                    <a:pt x="29213" y="7983"/>
                    <a:pt x="29256" y="7951"/>
                    <a:pt x="29309" y="7914"/>
                  </a:cubicBezTo>
                  <a:cubicBezTo>
                    <a:pt x="29335" y="7904"/>
                    <a:pt x="29356" y="7888"/>
                    <a:pt x="29383" y="7872"/>
                  </a:cubicBezTo>
                  <a:lnTo>
                    <a:pt x="29404" y="7856"/>
                  </a:lnTo>
                  <a:cubicBezTo>
                    <a:pt x="29409" y="7851"/>
                    <a:pt x="29414" y="7851"/>
                    <a:pt x="29425" y="7845"/>
                  </a:cubicBezTo>
                  <a:lnTo>
                    <a:pt x="29457" y="7824"/>
                  </a:lnTo>
                  <a:cubicBezTo>
                    <a:pt x="29504" y="7798"/>
                    <a:pt x="29547" y="7777"/>
                    <a:pt x="29594" y="7750"/>
                  </a:cubicBezTo>
                  <a:cubicBezTo>
                    <a:pt x="29785" y="7665"/>
                    <a:pt x="29960" y="7586"/>
                    <a:pt x="30129" y="7544"/>
                  </a:cubicBezTo>
                  <a:cubicBezTo>
                    <a:pt x="30255" y="7512"/>
                    <a:pt x="30370" y="7495"/>
                    <a:pt x="30472" y="7495"/>
                  </a:cubicBezTo>
                  <a:close/>
                  <a:moveTo>
                    <a:pt x="6988" y="7120"/>
                  </a:moveTo>
                  <a:cubicBezTo>
                    <a:pt x="6940" y="7157"/>
                    <a:pt x="6892" y="7184"/>
                    <a:pt x="6850" y="7215"/>
                  </a:cubicBezTo>
                  <a:cubicBezTo>
                    <a:pt x="6776" y="7263"/>
                    <a:pt x="6696" y="7316"/>
                    <a:pt x="6617" y="7369"/>
                  </a:cubicBezTo>
                  <a:cubicBezTo>
                    <a:pt x="6538" y="7411"/>
                    <a:pt x="6458" y="7464"/>
                    <a:pt x="6374" y="7512"/>
                  </a:cubicBezTo>
                  <a:lnTo>
                    <a:pt x="6246" y="7586"/>
                  </a:lnTo>
                  <a:cubicBezTo>
                    <a:pt x="6204" y="7607"/>
                    <a:pt x="6162" y="7634"/>
                    <a:pt x="6119" y="7649"/>
                  </a:cubicBezTo>
                  <a:cubicBezTo>
                    <a:pt x="6035" y="7697"/>
                    <a:pt x="5955" y="7739"/>
                    <a:pt x="5871" y="7777"/>
                  </a:cubicBezTo>
                  <a:cubicBezTo>
                    <a:pt x="5791" y="7819"/>
                    <a:pt x="5712" y="7856"/>
                    <a:pt x="5632" y="7888"/>
                  </a:cubicBezTo>
                  <a:cubicBezTo>
                    <a:pt x="5553" y="7925"/>
                    <a:pt x="5484" y="7956"/>
                    <a:pt x="5410" y="7983"/>
                  </a:cubicBezTo>
                  <a:cubicBezTo>
                    <a:pt x="5347" y="8009"/>
                    <a:pt x="5278" y="8036"/>
                    <a:pt x="5225" y="8057"/>
                  </a:cubicBezTo>
                  <a:cubicBezTo>
                    <a:pt x="5167" y="8073"/>
                    <a:pt x="5119" y="8089"/>
                    <a:pt x="5082" y="8099"/>
                  </a:cubicBezTo>
                  <a:cubicBezTo>
                    <a:pt x="5003" y="8126"/>
                    <a:pt x="4955" y="8142"/>
                    <a:pt x="4955" y="8142"/>
                  </a:cubicBezTo>
                  <a:cubicBezTo>
                    <a:pt x="4955" y="8142"/>
                    <a:pt x="5003" y="8136"/>
                    <a:pt x="5087" y="8121"/>
                  </a:cubicBezTo>
                  <a:cubicBezTo>
                    <a:pt x="5130" y="8115"/>
                    <a:pt x="5183" y="8110"/>
                    <a:pt x="5241" y="8099"/>
                  </a:cubicBezTo>
                  <a:cubicBezTo>
                    <a:pt x="5299" y="8089"/>
                    <a:pt x="5368" y="8073"/>
                    <a:pt x="5437" y="8062"/>
                  </a:cubicBezTo>
                  <a:cubicBezTo>
                    <a:pt x="5511" y="8046"/>
                    <a:pt x="5590" y="8031"/>
                    <a:pt x="5670" y="8009"/>
                  </a:cubicBezTo>
                  <a:cubicBezTo>
                    <a:pt x="5754" y="7988"/>
                    <a:pt x="5844" y="7967"/>
                    <a:pt x="5929" y="7941"/>
                  </a:cubicBezTo>
                  <a:cubicBezTo>
                    <a:pt x="6019" y="7914"/>
                    <a:pt x="6114" y="7888"/>
                    <a:pt x="6204" y="7856"/>
                  </a:cubicBezTo>
                  <a:cubicBezTo>
                    <a:pt x="6252" y="7845"/>
                    <a:pt x="6299" y="7824"/>
                    <a:pt x="6347" y="7808"/>
                  </a:cubicBezTo>
                  <a:cubicBezTo>
                    <a:pt x="6389" y="7792"/>
                    <a:pt x="6437" y="7777"/>
                    <a:pt x="6485" y="7755"/>
                  </a:cubicBezTo>
                  <a:cubicBezTo>
                    <a:pt x="6575" y="7724"/>
                    <a:pt x="6670" y="7687"/>
                    <a:pt x="6760" y="7649"/>
                  </a:cubicBezTo>
                  <a:cubicBezTo>
                    <a:pt x="6855" y="7618"/>
                    <a:pt x="6940" y="7570"/>
                    <a:pt x="7025" y="7538"/>
                  </a:cubicBezTo>
                  <a:cubicBezTo>
                    <a:pt x="7115" y="7501"/>
                    <a:pt x="7189" y="7459"/>
                    <a:pt x="7268" y="7427"/>
                  </a:cubicBezTo>
                  <a:cubicBezTo>
                    <a:pt x="7347" y="7385"/>
                    <a:pt x="7422" y="7353"/>
                    <a:pt x="7490" y="7321"/>
                  </a:cubicBezTo>
                  <a:cubicBezTo>
                    <a:pt x="7490" y="7321"/>
                    <a:pt x="7495" y="7321"/>
                    <a:pt x="7496" y="7317"/>
                  </a:cubicBezTo>
                  <a:lnTo>
                    <a:pt x="7496" y="7317"/>
                  </a:lnTo>
                  <a:cubicBezTo>
                    <a:pt x="7485" y="7486"/>
                    <a:pt x="7469" y="7650"/>
                    <a:pt x="7453" y="7819"/>
                  </a:cubicBezTo>
                  <a:cubicBezTo>
                    <a:pt x="7395" y="8544"/>
                    <a:pt x="7337" y="9232"/>
                    <a:pt x="7337" y="9788"/>
                  </a:cubicBezTo>
                  <a:cubicBezTo>
                    <a:pt x="7337" y="9936"/>
                    <a:pt x="7374" y="10079"/>
                    <a:pt x="7448" y="10217"/>
                  </a:cubicBezTo>
                  <a:cubicBezTo>
                    <a:pt x="7808" y="11005"/>
                    <a:pt x="9332" y="12853"/>
                    <a:pt x="15700" y="12853"/>
                  </a:cubicBezTo>
                  <a:cubicBezTo>
                    <a:pt x="19860" y="12853"/>
                    <a:pt x="21930" y="12027"/>
                    <a:pt x="22957" y="11132"/>
                  </a:cubicBezTo>
                  <a:lnTo>
                    <a:pt x="22957" y="11132"/>
                  </a:lnTo>
                  <a:cubicBezTo>
                    <a:pt x="22803" y="11312"/>
                    <a:pt x="22629" y="11482"/>
                    <a:pt x="22406" y="11646"/>
                  </a:cubicBezTo>
                  <a:cubicBezTo>
                    <a:pt x="22057" y="11910"/>
                    <a:pt x="21628" y="12149"/>
                    <a:pt x="21147" y="12344"/>
                  </a:cubicBezTo>
                  <a:cubicBezTo>
                    <a:pt x="20660" y="12535"/>
                    <a:pt x="20120" y="12689"/>
                    <a:pt x="19548" y="12805"/>
                  </a:cubicBezTo>
                  <a:cubicBezTo>
                    <a:pt x="18410" y="13038"/>
                    <a:pt x="17156" y="13138"/>
                    <a:pt x="15906" y="13149"/>
                  </a:cubicBezTo>
                  <a:cubicBezTo>
                    <a:pt x="15804" y="13150"/>
                    <a:pt x="15702" y="13150"/>
                    <a:pt x="15600" y="13150"/>
                  </a:cubicBezTo>
                  <a:cubicBezTo>
                    <a:pt x="15073" y="13150"/>
                    <a:pt x="14547" y="13139"/>
                    <a:pt x="14033" y="13112"/>
                  </a:cubicBezTo>
                  <a:cubicBezTo>
                    <a:pt x="13419" y="13075"/>
                    <a:pt x="12815" y="13017"/>
                    <a:pt x="12233" y="12932"/>
                  </a:cubicBezTo>
                  <a:cubicBezTo>
                    <a:pt x="11651" y="12853"/>
                    <a:pt x="11100" y="12741"/>
                    <a:pt x="10587" y="12599"/>
                  </a:cubicBezTo>
                  <a:cubicBezTo>
                    <a:pt x="10068" y="12466"/>
                    <a:pt x="9597" y="12302"/>
                    <a:pt x="9184" y="12112"/>
                  </a:cubicBezTo>
                  <a:cubicBezTo>
                    <a:pt x="8972" y="12016"/>
                    <a:pt x="8777" y="11921"/>
                    <a:pt x="8602" y="11815"/>
                  </a:cubicBezTo>
                  <a:cubicBezTo>
                    <a:pt x="8422" y="11709"/>
                    <a:pt x="8258" y="11603"/>
                    <a:pt x="8110" y="11498"/>
                  </a:cubicBezTo>
                  <a:cubicBezTo>
                    <a:pt x="7813" y="11275"/>
                    <a:pt x="7586" y="11053"/>
                    <a:pt x="7422" y="10847"/>
                  </a:cubicBezTo>
                  <a:cubicBezTo>
                    <a:pt x="7257" y="10640"/>
                    <a:pt x="7157" y="10455"/>
                    <a:pt x="7099" y="10333"/>
                  </a:cubicBezTo>
                  <a:cubicBezTo>
                    <a:pt x="7040" y="10201"/>
                    <a:pt x="7025" y="10127"/>
                    <a:pt x="7025" y="10127"/>
                  </a:cubicBezTo>
                  <a:lnTo>
                    <a:pt x="7025" y="10127"/>
                  </a:lnTo>
                  <a:cubicBezTo>
                    <a:pt x="7025" y="10127"/>
                    <a:pt x="7025" y="10206"/>
                    <a:pt x="7051" y="10344"/>
                  </a:cubicBezTo>
                  <a:cubicBezTo>
                    <a:pt x="7083" y="10481"/>
                    <a:pt x="7152" y="10688"/>
                    <a:pt x="7289" y="10926"/>
                  </a:cubicBezTo>
                  <a:cubicBezTo>
                    <a:pt x="7363" y="11048"/>
                    <a:pt x="7443" y="11169"/>
                    <a:pt x="7554" y="11302"/>
                  </a:cubicBezTo>
                  <a:cubicBezTo>
                    <a:pt x="7660" y="11429"/>
                    <a:pt x="7787" y="11566"/>
                    <a:pt x="7930" y="11693"/>
                  </a:cubicBezTo>
                  <a:cubicBezTo>
                    <a:pt x="8078" y="11826"/>
                    <a:pt x="8242" y="11953"/>
                    <a:pt x="8422" y="12080"/>
                  </a:cubicBezTo>
                  <a:cubicBezTo>
                    <a:pt x="8607" y="12196"/>
                    <a:pt x="8803" y="12318"/>
                    <a:pt x="9015" y="12429"/>
                  </a:cubicBezTo>
                  <a:cubicBezTo>
                    <a:pt x="9449" y="12646"/>
                    <a:pt x="9936" y="12837"/>
                    <a:pt x="10465" y="12996"/>
                  </a:cubicBezTo>
                  <a:cubicBezTo>
                    <a:pt x="10994" y="13154"/>
                    <a:pt x="11566" y="13276"/>
                    <a:pt x="12159" y="13366"/>
                  </a:cubicBezTo>
                  <a:cubicBezTo>
                    <a:pt x="12297" y="13387"/>
                    <a:pt x="12445" y="13408"/>
                    <a:pt x="12588" y="13430"/>
                  </a:cubicBezTo>
                  <a:cubicBezTo>
                    <a:pt x="13266" y="13615"/>
                    <a:pt x="15814" y="14247"/>
                    <a:pt x="18817" y="14247"/>
                  </a:cubicBezTo>
                  <a:cubicBezTo>
                    <a:pt x="20617" y="14247"/>
                    <a:pt x="22579" y="14020"/>
                    <a:pt x="24402" y="13334"/>
                  </a:cubicBezTo>
                  <a:lnTo>
                    <a:pt x="24402" y="13334"/>
                  </a:lnTo>
                  <a:cubicBezTo>
                    <a:pt x="24370" y="13408"/>
                    <a:pt x="24301" y="13467"/>
                    <a:pt x="24227" y="13514"/>
                  </a:cubicBezTo>
                  <a:cubicBezTo>
                    <a:pt x="21671" y="15256"/>
                    <a:pt x="19855" y="16103"/>
                    <a:pt x="15726" y="16103"/>
                  </a:cubicBezTo>
                  <a:cubicBezTo>
                    <a:pt x="12080" y="16103"/>
                    <a:pt x="10248" y="15441"/>
                    <a:pt x="8104" y="14091"/>
                  </a:cubicBezTo>
                  <a:cubicBezTo>
                    <a:pt x="7220" y="13340"/>
                    <a:pt x="6776" y="12546"/>
                    <a:pt x="5765" y="10577"/>
                  </a:cubicBezTo>
                  <a:cubicBezTo>
                    <a:pt x="5040" y="9169"/>
                    <a:pt x="4187" y="8385"/>
                    <a:pt x="3701" y="8020"/>
                  </a:cubicBezTo>
                  <a:lnTo>
                    <a:pt x="3701" y="8020"/>
                  </a:lnTo>
                  <a:cubicBezTo>
                    <a:pt x="3849" y="8041"/>
                    <a:pt x="4008" y="8057"/>
                    <a:pt x="4161" y="8057"/>
                  </a:cubicBezTo>
                  <a:cubicBezTo>
                    <a:pt x="4981" y="8057"/>
                    <a:pt x="6146" y="7554"/>
                    <a:pt x="6988" y="7120"/>
                  </a:cubicBezTo>
                  <a:close/>
                  <a:moveTo>
                    <a:pt x="10772" y="1"/>
                  </a:moveTo>
                  <a:cubicBezTo>
                    <a:pt x="9729" y="1"/>
                    <a:pt x="8920" y="435"/>
                    <a:pt x="8348" y="1287"/>
                  </a:cubicBezTo>
                  <a:cubicBezTo>
                    <a:pt x="7686" y="2277"/>
                    <a:pt x="7347" y="3854"/>
                    <a:pt x="7310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31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6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69" y="8041"/>
                    <a:pt x="159" y="8629"/>
                    <a:pt x="1906" y="10291"/>
                  </a:cubicBezTo>
                  <a:cubicBezTo>
                    <a:pt x="2970" y="11302"/>
                    <a:pt x="4330" y="12403"/>
                    <a:pt x="5733" y="13382"/>
                  </a:cubicBezTo>
                  <a:cubicBezTo>
                    <a:pt x="7369" y="14525"/>
                    <a:pt x="8639" y="15388"/>
                    <a:pt x="10116" y="15954"/>
                  </a:cubicBezTo>
                  <a:cubicBezTo>
                    <a:pt x="11661" y="16558"/>
                    <a:pt x="13397" y="16828"/>
                    <a:pt x="15737" y="16828"/>
                  </a:cubicBezTo>
                  <a:cubicBezTo>
                    <a:pt x="18082" y="16828"/>
                    <a:pt x="19813" y="16558"/>
                    <a:pt x="21364" y="15954"/>
                  </a:cubicBezTo>
                  <a:cubicBezTo>
                    <a:pt x="22840" y="15377"/>
                    <a:pt x="24111" y="14525"/>
                    <a:pt x="25741" y="13382"/>
                  </a:cubicBezTo>
                  <a:cubicBezTo>
                    <a:pt x="27149" y="12397"/>
                    <a:pt x="28509" y="11296"/>
                    <a:pt x="29573" y="10291"/>
                  </a:cubicBezTo>
                  <a:cubicBezTo>
                    <a:pt x="31325" y="8629"/>
                    <a:pt x="31410" y="8046"/>
                    <a:pt x="31442" y="7824"/>
                  </a:cubicBezTo>
                  <a:cubicBezTo>
                    <a:pt x="31479" y="7559"/>
                    <a:pt x="31415" y="7300"/>
                    <a:pt x="31256" y="7104"/>
                  </a:cubicBezTo>
                  <a:cubicBezTo>
                    <a:pt x="31092" y="6924"/>
                    <a:pt x="30801" y="6697"/>
                    <a:pt x="30288" y="6697"/>
                  </a:cubicBezTo>
                  <a:cubicBezTo>
                    <a:pt x="29907" y="6697"/>
                    <a:pt x="29483" y="6824"/>
                    <a:pt x="28991" y="6972"/>
                  </a:cubicBezTo>
                  <a:cubicBezTo>
                    <a:pt x="28451" y="7131"/>
                    <a:pt x="27837" y="7316"/>
                    <a:pt x="27292" y="7316"/>
                  </a:cubicBezTo>
                  <a:cubicBezTo>
                    <a:pt x="26524" y="7316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5"/>
                    <a:pt x="21734" y="1"/>
                    <a:pt x="20697" y="1"/>
                  </a:cubicBezTo>
                  <a:cubicBezTo>
                    <a:pt x="19982" y="1"/>
                    <a:pt x="19490" y="117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6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7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4"/>
            <p:cNvSpPr/>
            <p:nvPr/>
          </p:nvSpPr>
          <p:spPr>
            <a:xfrm rot="-2020514">
              <a:off x="2599201" y="1728943"/>
              <a:ext cx="598596" cy="1362322"/>
            </a:xfrm>
            <a:custGeom>
              <a:avLst/>
              <a:gdLst/>
              <a:ahLst/>
              <a:cxnLst/>
              <a:rect l="l" t="t" r="r" b="b"/>
              <a:pathLst>
                <a:path w="3103" h="7062" extrusionOk="0">
                  <a:moveTo>
                    <a:pt x="1371" y="0"/>
                  </a:moveTo>
                  <a:cubicBezTo>
                    <a:pt x="1371" y="0"/>
                    <a:pt x="1382" y="32"/>
                    <a:pt x="1403" y="95"/>
                  </a:cubicBezTo>
                  <a:cubicBezTo>
                    <a:pt x="1424" y="154"/>
                    <a:pt x="1456" y="238"/>
                    <a:pt x="1509" y="344"/>
                  </a:cubicBezTo>
                  <a:cubicBezTo>
                    <a:pt x="1562" y="450"/>
                    <a:pt x="1636" y="577"/>
                    <a:pt x="1726" y="709"/>
                  </a:cubicBezTo>
                  <a:cubicBezTo>
                    <a:pt x="1821" y="847"/>
                    <a:pt x="1927" y="1000"/>
                    <a:pt x="2044" y="1159"/>
                  </a:cubicBezTo>
                  <a:cubicBezTo>
                    <a:pt x="2165" y="1318"/>
                    <a:pt x="2287" y="1498"/>
                    <a:pt x="2404" y="1683"/>
                  </a:cubicBezTo>
                  <a:cubicBezTo>
                    <a:pt x="2515" y="1869"/>
                    <a:pt x="2615" y="2070"/>
                    <a:pt x="2668" y="2292"/>
                  </a:cubicBezTo>
                  <a:cubicBezTo>
                    <a:pt x="2721" y="2509"/>
                    <a:pt x="2732" y="2742"/>
                    <a:pt x="2695" y="2980"/>
                  </a:cubicBezTo>
                  <a:cubicBezTo>
                    <a:pt x="2658" y="3218"/>
                    <a:pt x="2578" y="3446"/>
                    <a:pt x="2483" y="3679"/>
                  </a:cubicBezTo>
                  <a:cubicBezTo>
                    <a:pt x="2388" y="3912"/>
                    <a:pt x="2255" y="4134"/>
                    <a:pt x="2123" y="4356"/>
                  </a:cubicBezTo>
                  <a:cubicBezTo>
                    <a:pt x="2049" y="4462"/>
                    <a:pt x="1985" y="4568"/>
                    <a:pt x="1917" y="4674"/>
                  </a:cubicBezTo>
                  <a:cubicBezTo>
                    <a:pt x="1848" y="4780"/>
                    <a:pt x="1774" y="4875"/>
                    <a:pt x="1700" y="4976"/>
                  </a:cubicBezTo>
                  <a:cubicBezTo>
                    <a:pt x="1557" y="5177"/>
                    <a:pt x="1409" y="5367"/>
                    <a:pt x="1266" y="5537"/>
                  </a:cubicBezTo>
                  <a:cubicBezTo>
                    <a:pt x="1123" y="5717"/>
                    <a:pt x="985" y="5881"/>
                    <a:pt x="858" y="6034"/>
                  </a:cubicBezTo>
                  <a:cubicBezTo>
                    <a:pt x="800" y="6114"/>
                    <a:pt x="736" y="6188"/>
                    <a:pt x="673" y="6251"/>
                  </a:cubicBezTo>
                  <a:cubicBezTo>
                    <a:pt x="615" y="6325"/>
                    <a:pt x="562" y="6394"/>
                    <a:pt x="509" y="6452"/>
                  </a:cubicBezTo>
                  <a:cubicBezTo>
                    <a:pt x="403" y="6579"/>
                    <a:pt x="313" y="6685"/>
                    <a:pt x="239" y="6775"/>
                  </a:cubicBezTo>
                  <a:cubicBezTo>
                    <a:pt x="85" y="6955"/>
                    <a:pt x="1" y="7061"/>
                    <a:pt x="1" y="7061"/>
                  </a:cubicBezTo>
                  <a:cubicBezTo>
                    <a:pt x="1" y="7061"/>
                    <a:pt x="106" y="6982"/>
                    <a:pt x="292" y="6828"/>
                  </a:cubicBezTo>
                  <a:cubicBezTo>
                    <a:pt x="366" y="6749"/>
                    <a:pt x="477" y="6659"/>
                    <a:pt x="604" y="6542"/>
                  </a:cubicBezTo>
                  <a:cubicBezTo>
                    <a:pt x="731" y="6431"/>
                    <a:pt x="869" y="6315"/>
                    <a:pt x="1012" y="6172"/>
                  </a:cubicBezTo>
                  <a:cubicBezTo>
                    <a:pt x="1086" y="6103"/>
                    <a:pt x="1165" y="6029"/>
                    <a:pt x="1244" y="5955"/>
                  </a:cubicBezTo>
                  <a:cubicBezTo>
                    <a:pt x="1324" y="5881"/>
                    <a:pt x="1403" y="5796"/>
                    <a:pt x="1483" y="5711"/>
                  </a:cubicBezTo>
                  <a:cubicBezTo>
                    <a:pt x="1647" y="5547"/>
                    <a:pt x="1806" y="5362"/>
                    <a:pt x="1975" y="5161"/>
                  </a:cubicBezTo>
                  <a:cubicBezTo>
                    <a:pt x="2054" y="5060"/>
                    <a:pt x="2134" y="4965"/>
                    <a:pt x="2213" y="4859"/>
                  </a:cubicBezTo>
                  <a:cubicBezTo>
                    <a:pt x="2292" y="4753"/>
                    <a:pt x="2361" y="4647"/>
                    <a:pt x="2441" y="4531"/>
                  </a:cubicBezTo>
                  <a:cubicBezTo>
                    <a:pt x="2589" y="4309"/>
                    <a:pt x="2727" y="4070"/>
                    <a:pt x="2838" y="3811"/>
                  </a:cubicBezTo>
                  <a:cubicBezTo>
                    <a:pt x="2944" y="3562"/>
                    <a:pt x="3039" y="3287"/>
                    <a:pt x="3071" y="3012"/>
                  </a:cubicBezTo>
                  <a:cubicBezTo>
                    <a:pt x="3102" y="2731"/>
                    <a:pt x="3076" y="2451"/>
                    <a:pt x="2996" y="2191"/>
                  </a:cubicBezTo>
                  <a:cubicBezTo>
                    <a:pt x="2917" y="1932"/>
                    <a:pt x="2785" y="1710"/>
                    <a:pt x="2647" y="1514"/>
                  </a:cubicBezTo>
                  <a:cubicBezTo>
                    <a:pt x="2509" y="1323"/>
                    <a:pt x="2356" y="1159"/>
                    <a:pt x="2218" y="1011"/>
                  </a:cubicBezTo>
                  <a:cubicBezTo>
                    <a:pt x="2081" y="863"/>
                    <a:pt x="1954" y="736"/>
                    <a:pt x="1848" y="614"/>
                  </a:cubicBezTo>
                  <a:cubicBezTo>
                    <a:pt x="1742" y="498"/>
                    <a:pt x="1647" y="392"/>
                    <a:pt x="1573" y="296"/>
                  </a:cubicBezTo>
                  <a:cubicBezTo>
                    <a:pt x="1509" y="206"/>
                    <a:pt x="1451" y="132"/>
                    <a:pt x="1424" y="79"/>
                  </a:cubicBezTo>
                  <a:cubicBezTo>
                    <a:pt x="1387" y="27"/>
                    <a:pt x="1371" y="0"/>
                    <a:pt x="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4"/>
            <p:cNvSpPr/>
            <p:nvPr/>
          </p:nvSpPr>
          <p:spPr>
            <a:xfrm rot="-2020514">
              <a:off x="3345909" y="1199637"/>
              <a:ext cx="597439" cy="1388172"/>
            </a:xfrm>
            <a:custGeom>
              <a:avLst/>
              <a:gdLst/>
              <a:ahLst/>
              <a:cxnLst/>
              <a:rect l="l" t="t" r="r" b="b"/>
              <a:pathLst>
                <a:path w="3097" h="7196" extrusionOk="0">
                  <a:moveTo>
                    <a:pt x="2406" y="1"/>
                  </a:moveTo>
                  <a:cubicBezTo>
                    <a:pt x="2282" y="1"/>
                    <a:pt x="1983" y="301"/>
                    <a:pt x="1514" y="939"/>
                  </a:cubicBezTo>
                  <a:cubicBezTo>
                    <a:pt x="1218" y="1336"/>
                    <a:pt x="784" y="1733"/>
                    <a:pt x="508" y="2193"/>
                  </a:cubicBezTo>
                  <a:cubicBezTo>
                    <a:pt x="561" y="2061"/>
                    <a:pt x="625" y="1934"/>
                    <a:pt x="699" y="1817"/>
                  </a:cubicBezTo>
                  <a:cubicBezTo>
                    <a:pt x="810" y="1632"/>
                    <a:pt x="937" y="1452"/>
                    <a:pt x="1059" y="1293"/>
                  </a:cubicBezTo>
                  <a:cubicBezTo>
                    <a:pt x="1175" y="1135"/>
                    <a:pt x="1281" y="981"/>
                    <a:pt x="1376" y="843"/>
                  </a:cubicBezTo>
                  <a:cubicBezTo>
                    <a:pt x="1466" y="706"/>
                    <a:pt x="1535" y="579"/>
                    <a:pt x="1593" y="478"/>
                  </a:cubicBezTo>
                  <a:cubicBezTo>
                    <a:pt x="1646" y="378"/>
                    <a:pt x="1678" y="288"/>
                    <a:pt x="1699" y="229"/>
                  </a:cubicBezTo>
                  <a:cubicBezTo>
                    <a:pt x="1720" y="171"/>
                    <a:pt x="1731" y="134"/>
                    <a:pt x="1731" y="134"/>
                  </a:cubicBezTo>
                  <a:lnTo>
                    <a:pt x="1731" y="134"/>
                  </a:lnTo>
                  <a:cubicBezTo>
                    <a:pt x="1731" y="134"/>
                    <a:pt x="1710" y="161"/>
                    <a:pt x="1678" y="214"/>
                  </a:cubicBezTo>
                  <a:cubicBezTo>
                    <a:pt x="1646" y="267"/>
                    <a:pt x="1593" y="341"/>
                    <a:pt x="1525" y="436"/>
                  </a:cubicBezTo>
                  <a:cubicBezTo>
                    <a:pt x="1456" y="526"/>
                    <a:pt x="1366" y="632"/>
                    <a:pt x="1255" y="753"/>
                  </a:cubicBezTo>
                  <a:cubicBezTo>
                    <a:pt x="1149" y="870"/>
                    <a:pt x="1016" y="1002"/>
                    <a:pt x="884" y="1150"/>
                  </a:cubicBezTo>
                  <a:cubicBezTo>
                    <a:pt x="746" y="1293"/>
                    <a:pt x="593" y="1457"/>
                    <a:pt x="455" y="1653"/>
                  </a:cubicBezTo>
                  <a:cubicBezTo>
                    <a:pt x="318" y="1844"/>
                    <a:pt x="185" y="2066"/>
                    <a:pt x="106" y="2326"/>
                  </a:cubicBezTo>
                  <a:cubicBezTo>
                    <a:pt x="27" y="2585"/>
                    <a:pt x="0" y="2871"/>
                    <a:pt x="32" y="3146"/>
                  </a:cubicBezTo>
                  <a:cubicBezTo>
                    <a:pt x="32" y="3437"/>
                    <a:pt x="127" y="3712"/>
                    <a:pt x="233" y="3961"/>
                  </a:cubicBezTo>
                  <a:cubicBezTo>
                    <a:pt x="339" y="4220"/>
                    <a:pt x="482" y="4453"/>
                    <a:pt x="630" y="4681"/>
                  </a:cubicBezTo>
                  <a:cubicBezTo>
                    <a:pt x="699" y="4797"/>
                    <a:pt x="778" y="4903"/>
                    <a:pt x="858" y="5009"/>
                  </a:cubicBezTo>
                  <a:cubicBezTo>
                    <a:pt x="937" y="5115"/>
                    <a:pt x="1016" y="5210"/>
                    <a:pt x="1096" y="5311"/>
                  </a:cubicBezTo>
                  <a:cubicBezTo>
                    <a:pt x="1265" y="5501"/>
                    <a:pt x="1424" y="5697"/>
                    <a:pt x="1588" y="5861"/>
                  </a:cubicBezTo>
                  <a:cubicBezTo>
                    <a:pt x="1667" y="5946"/>
                    <a:pt x="1747" y="6025"/>
                    <a:pt x="1826" y="6105"/>
                  </a:cubicBezTo>
                  <a:cubicBezTo>
                    <a:pt x="1906" y="6179"/>
                    <a:pt x="1985" y="6258"/>
                    <a:pt x="2059" y="6322"/>
                  </a:cubicBezTo>
                  <a:cubicBezTo>
                    <a:pt x="2202" y="6470"/>
                    <a:pt x="2350" y="6587"/>
                    <a:pt x="2467" y="6692"/>
                  </a:cubicBezTo>
                  <a:cubicBezTo>
                    <a:pt x="2588" y="6809"/>
                    <a:pt x="2705" y="6894"/>
                    <a:pt x="2800" y="6962"/>
                  </a:cubicBezTo>
                  <a:cubicBezTo>
                    <a:pt x="2985" y="7116"/>
                    <a:pt x="3091" y="7195"/>
                    <a:pt x="3091" y="7195"/>
                  </a:cubicBezTo>
                  <a:cubicBezTo>
                    <a:pt x="3091" y="7195"/>
                    <a:pt x="3001" y="7089"/>
                    <a:pt x="2853" y="6909"/>
                  </a:cubicBezTo>
                  <a:cubicBezTo>
                    <a:pt x="2779" y="6825"/>
                    <a:pt x="2684" y="6714"/>
                    <a:pt x="2578" y="6587"/>
                  </a:cubicBezTo>
                  <a:cubicBezTo>
                    <a:pt x="2525" y="6528"/>
                    <a:pt x="2472" y="6459"/>
                    <a:pt x="2414" y="6391"/>
                  </a:cubicBezTo>
                  <a:cubicBezTo>
                    <a:pt x="2356" y="6322"/>
                    <a:pt x="2287" y="6248"/>
                    <a:pt x="2229" y="6168"/>
                  </a:cubicBezTo>
                  <a:cubicBezTo>
                    <a:pt x="2102" y="6020"/>
                    <a:pt x="1964" y="5851"/>
                    <a:pt x="1826" y="5676"/>
                  </a:cubicBezTo>
                  <a:cubicBezTo>
                    <a:pt x="1736" y="5570"/>
                    <a:pt x="1652" y="5454"/>
                    <a:pt x="1567" y="5343"/>
                  </a:cubicBezTo>
                  <a:lnTo>
                    <a:pt x="1567" y="5343"/>
                  </a:lnTo>
                  <a:cubicBezTo>
                    <a:pt x="1964" y="5713"/>
                    <a:pt x="2467" y="6115"/>
                    <a:pt x="3097" y="6560"/>
                  </a:cubicBezTo>
                  <a:cubicBezTo>
                    <a:pt x="3097" y="6560"/>
                    <a:pt x="656" y="4019"/>
                    <a:pt x="1233" y="2955"/>
                  </a:cubicBezTo>
                  <a:cubicBezTo>
                    <a:pt x="2258" y="1070"/>
                    <a:pt x="2642" y="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4"/>
            <p:cNvSpPr/>
            <p:nvPr/>
          </p:nvSpPr>
          <p:spPr>
            <a:xfrm rot="-2020514">
              <a:off x="2687527" y="2551140"/>
              <a:ext cx="779351" cy="731317"/>
            </a:xfrm>
            <a:custGeom>
              <a:avLst/>
              <a:gdLst/>
              <a:ahLst/>
              <a:cxnLst/>
              <a:rect l="l" t="t" r="r" b="b"/>
              <a:pathLst>
                <a:path w="4040" h="3791" extrusionOk="0">
                  <a:moveTo>
                    <a:pt x="4039" y="0"/>
                  </a:moveTo>
                  <a:cubicBezTo>
                    <a:pt x="4039" y="0"/>
                    <a:pt x="4029" y="21"/>
                    <a:pt x="4008" y="53"/>
                  </a:cubicBezTo>
                  <a:cubicBezTo>
                    <a:pt x="3981" y="85"/>
                    <a:pt x="3949" y="132"/>
                    <a:pt x="3902" y="196"/>
                  </a:cubicBezTo>
                  <a:cubicBezTo>
                    <a:pt x="3854" y="260"/>
                    <a:pt x="3801" y="339"/>
                    <a:pt x="3732" y="418"/>
                  </a:cubicBezTo>
                  <a:cubicBezTo>
                    <a:pt x="3669" y="503"/>
                    <a:pt x="3595" y="593"/>
                    <a:pt x="3515" y="699"/>
                  </a:cubicBezTo>
                  <a:cubicBezTo>
                    <a:pt x="3436" y="805"/>
                    <a:pt x="3346" y="911"/>
                    <a:pt x="3251" y="1027"/>
                  </a:cubicBezTo>
                  <a:cubicBezTo>
                    <a:pt x="3203" y="1085"/>
                    <a:pt x="3150" y="1138"/>
                    <a:pt x="3097" y="1196"/>
                  </a:cubicBezTo>
                  <a:lnTo>
                    <a:pt x="2938" y="1376"/>
                  </a:lnTo>
                  <a:cubicBezTo>
                    <a:pt x="2827" y="1493"/>
                    <a:pt x="2721" y="1620"/>
                    <a:pt x="2594" y="1742"/>
                  </a:cubicBezTo>
                  <a:cubicBezTo>
                    <a:pt x="2536" y="1800"/>
                    <a:pt x="2478" y="1863"/>
                    <a:pt x="2420" y="1927"/>
                  </a:cubicBezTo>
                  <a:cubicBezTo>
                    <a:pt x="2356" y="1985"/>
                    <a:pt x="2293" y="2043"/>
                    <a:pt x="2234" y="2102"/>
                  </a:cubicBezTo>
                  <a:cubicBezTo>
                    <a:pt x="2166" y="2165"/>
                    <a:pt x="2107" y="2223"/>
                    <a:pt x="2049" y="2281"/>
                  </a:cubicBezTo>
                  <a:cubicBezTo>
                    <a:pt x="1980" y="2340"/>
                    <a:pt x="1917" y="2393"/>
                    <a:pt x="1853" y="2456"/>
                  </a:cubicBezTo>
                  <a:cubicBezTo>
                    <a:pt x="1821" y="2483"/>
                    <a:pt x="1790" y="2514"/>
                    <a:pt x="1763" y="2541"/>
                  </a:cubicBezTo>
                  <a:cubicBezTo>
                    <a:pt x="1732" y="2567"/>
                    <a:pt x="1694" y="2599"/>
                    <a:pt x="1663" y="2620"/>
                  </a:cubicBezTo>
                  <a:cubicBezTo>
                    <a:pt x="1599" y="2673"/>
                    <a:pt x="1530" y="2726"/>
                    <a:pt x="1472" y="2779"/>
                  </a:cubicBezTo>
                  <a:cubicBezTo>
                    <a:pt x="1345" y="2885"/>
                    <a:pt x="1223" y="2975"/>
                    <a:pt x="1096" y="3065"/>
                  </a:cubicBezTo>
                  <a:cubicBezTo>
                    <a:pt x="1038" y="3107"/>
                    <a:pt x="975" y="3150"/>
                    <a:pt x="916" y="3197"/>
                  </a:cubicBezTo>
                  <a:cubicBezTo>
                    <a:pt x="858" y="3234"/>
                    <a:pt x="800" y="3277"/>
                    <a:pt x="747" y="3308"/>
                  </a:cubicBezTo>
                  <a:cubicBezTo>
                    <a:pt x="631" y="3382"/>
                    <a:pt x="541" y="3451"/>
                    <a:pt x="445" y="3515"/>
                  </a:cubicBezTo>
                  <a:cubicBezTo>
                    <a:pt x="355" y="3568"/>
                    <a:pt x="276" y="3615"/>
                    <a:pt x="207" y="3658"/>
                  </a:cubicBezTo>
                  <a:cubicBezTo>
                    <a:pt x="75" y="3737"/>
                    <a:pt x="1" y="3790"/>
                    <a:pt x="1" y="3790"/>
                  </a:cubicBezTo>
                  <a:cubicBezTo>
                    <a:pt x="1" y="3790"/>
                    <a:pt x="91" y="3785"/>
                    <a:pt x="234" y="3727"/>
                  </a:cubicBezTo>
                  <a:cubicBezTo>
                    <a:pt x="308" y="3700"/>
                    <a:pt x="403" y="3663"/>
                    <a:pt x="498" y="3621"/>
                  </a:cubicBezTo>
                  <a:cubicBezTo>
                    <a:pt x="599" y="3573"/>
                    <a:pt x="710" y="3520"/>
                    <a:pt x="832" y="3462"/>
                  </a:cubicBezTo>
                  <a:cubicBezTo>
                    <a:pt x="890" y="3425"/>
                    <a:pt x="959" y="3398"/>
                    <a:pt x="1022" y="3367"/>
                  </a:cubicBezTo>
                  <a:cubicBezTo>
                    <a:pt x="1080" y="3330"/>
                    <a:pt x="1149" y="3287"/>
                    <a:pt x="1213" y="3250"/>
                  </a:cubicBezTo>
                  <a:cubicBezTo>
                    <a:pt x="1282" y="3208"/>
                    <a:pt x="1345" y="3171"/>
                    <a:pt x="1419" y="3123"/>
                  </a:cubicBezTo>
                  <a:lnTo>
                    <a:pt x="1472" y="3086"/>
                  </a:lnTo>
                  <a:lnTo>
                    <a:pt x="1525" y="3054"/>
                  </a:lnTo>
                  <a:cubicBezTo>
                    <a:pt x="1557" y="3028"/>
                    <a:pt x="1594" y="3007"/>
                    <a:pt x="1626" y="2985"/>
                  </a:cubicBezTo>
                  <a:cubicBezTo>
                    <a:pt x="1763" y="2885"/>
                    <a:pt x="1901" y="2784"/>
                    <a:pt x="2033" y="2668"/>
                  </a:cubicBezTo>
                  <a:cubicBezTo>
                    <a:pt x="2102" y="2604"/>
                    <a:pt x="2166" y="2551"/>
                    <a:pt x="2240" y="2493"/>
                  </a:cubicBezTo>
                  <a:cubicBezTo>
                    <a:pt x="2308" y="2435"/>
                    <a:pt x="2372" y="2377"/>
                    <a:pt x="2441" y="2308"/>
                  </a:cubicBezTo>
                  <a:cubicBezTo>
                    <a:pt x="2504" y="2250"/>
                    <a:pt x="2573" y="2181"/>
                    <a:pt x="2631" y="2123"/>
                  </a:cubicBezTo>
                  <a:cubicBezTo>
                    <a:pt x="2690" y="2059"/>
                    <a:pt x="2748" y="1990"/>
                    <a:pt x="2811" y="1932"/>
                  </a:cubicBezTo>
                  <a:cubicBezTo>
                    <a:pt x="2838" y="1900"/>
                    <a:pt x="2870" y="1863"/>
                    <a:pt x="2896" y="1832"/>
                  </a:cubicBezTo>
                  <a:lnTo>
                    <a:pt x="2975" y="1731"/>
                  </a:lnTo>
                  <a:lnTo>
                    <a:pt x="3134" y="1535"/>
                  </a:lnTo>
                  <a:cubicBezTo>
                    <a:pt x="3235" y="1403"/>
                    <a:pt x="3330" y="1276"/>
                    <a:pt x="3420" y="1149"/>
                  </a:cubicBezTo>
                  <a:cubicBezTo>
                    <a:pt x="3457" y="1085"/>
                    <a:pt x="3505" y="1027"/>
                    <a:pt x="3542" y="963"/>
                  </a:cubicBezTo>
                  <a:cubicBezTo>
                    <a:pt x="3584" y="905"/>
                    <a:pt x="3616" y="847"/>
                    <a:pt x="3648" y="789"/>
                  </a:cubicBezTo>
                  <a:cubicBezTo>
                    <a:pt x="3722" y="672"/>
                    <a:pt x="3775" y="567"/>
                    <a:pt x="3828" y="477"/>
                  </a:cubicBezTo>
                  <a:cubicBezTo>
                    <a:pt x="3875" y="381"/>
                    <a:pt x="3912" y="297"/>
                    <a:pt x="3949" y="222"/>
                  </a:cubicBezTo>
                  <a:cubicBezTo>
                    <a:pt x="4013" y="85"/>
                    <a:pt x="4039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4"/>
            <p:cNvSpPr/>
            <p:nvPr/>
          </p:nvSpPr>
          <p:spPr>
            <a:xfrm rot="-2020514">
              <a:off x="3189724" y="3680313"/>
              <a:ext cx="2039239" cy="246923"/>
            </a:xfrm>
            <a:custGeom>
              <a:avLst/>
              <a:gdLst/>
              <a:ahLst/>
              <a:cxnLst/>
              <a:rect l="l" t="t" r="r" b="b"/>
              <a:pathLst>
                <a:path w="10571" h="1280" extrusionOk="0">
                  <a:moveTo>
                    <a:pt x="0" y="1"/>
                  </a:moveTo>
                  <a:cubicBezTo>
                    <a:pt x="0" y="1"/>
                    <a:pt x="154" y="64"/>
                    <a:pt x="424" y="176"/>
                  </a:cubicBezTo>
                  <a:cubicBezTo>
                    <a:pt x="492" y="207"/>
                    <a:pt x="572" y="239"/>
                    <a:pt x="651" y="265"/>
                  </a:cubicBezTo>
                  <a:cubicBezTo>
                    <a:pt x="736" y="297"/>
                    <a:pt x="821" y="324"/>
                    <a:pt x="921" y="361"/>
                  </a:cubicBezTo>
                  <a:cubicBezTo>
                    <a:pt x="1022" y="398"/>
                    <a:pt x="1117" y="435"/>
                    <a:pt x="1228" y="477"/>
                  </a:cubicBezTo>
                  <a:cubicBezTo>
                    <a:pt x="1334" y="514"/>
                    <a:pt x="1450" y="546"/>
                    <a:pt x="1567" y="588"/>
                  </a:cubicBezTo>
                  <a:cubicBezTo>
                    <a:pt x="2054" y="737"/>
                    <a:pt x="2625" y="874"/>
                    <a:pt x="3250" y="1007"/>
                  </a:cubicBezTo>
                  <a:cubicBezTo>
                    <a:pt x="3880" y="1112"/>
                    <a:pt x="4547" y="1202"/>
                    <a:pt x="5224" y="1255"/>
                  </a:cubicBezTo>
                  <a:cubicBezTo>
                    <a:pt x="5579" y="1272"/>
                    <a:pt x="5933" y="1280"/>
                    <a:pt x="6281" y="1280"/>
                  </a:cubicBezTo>
                  <a:cubicBezTo>
                    <a:pt x="6599" y="1280"/>
                    <a:pt x="6911" y="1273"/>
                    <a:pt x="7215" y="1261"/>
                  </a:cubicBezTo>
                  <a:cubicBezTo>
                    <a:pt x="7850" y="1218"/>
                    <a:pt x="8437" y="1149"/>
                    <a:pt x="8935" y="1070"/>
                  </a:cubicBezTo>
                  <a:cubicBezTo>
                    <a:pt x="9062" y="1049"/>
                    <a:pt x="9178" y="1022"/>
                    <a:pt x="9289" y="1007"/>
                  </a:cubicBezTo>
                  <a:cubicBezTo>
                    <a:pt x="9401" y="980"/>
                    <a:pt x="9512" y="959"/>
                    <a:pt x="9607" y="938"/>
                  </a:cubicBezTo>
                  <a:cubicBezTo>
                    <a:pt x="9708" y="917"/>
                    <a:pt x="9798" y="901"/>
                    <a:pt x="9888" y="879"/>
                  </a:cubicBezTo>
                  <a:cubicBezTo>
                    <a:pt x="9972" y="858"/>
                    <a:pt x="10052" y="837"/>
                    <a:pt x="10126" y="821"/>
                  </a:cubicBezTo>
                  <a:cubicBezTo>
                    <a:pt x="10412" y="742"/>
                    <a:pt x="10570" y="694"/>
                    <a:pt x="10570" y="694"/>
                  </a:cubicBezTo>
                  <a:lnTo>
                    <a:pt x="10570" y="694"/>
                  </a:lnTo>
                  <a:cubicBezTo>
                    <a:pt x="10570" y="694"/>
                    <a:pt x="10401" y="715"/>
                    <a:pt x="10105" y="742"/>
                  </a:cubicBezTo>
                  <a:cubicBezTo>
                    <a:pt x="10031" y="747"/>
                    <a:pt x="9951" y="758"/>
                    <a:pt x="9866" y="768"/>
                  </a:cubicBezTo>
                  <a:cubicBezTo>
                    <a:pt x="9782" y="774"/>
                    <a:pt x="9681" y="784"/>
                    <a:pt x="9581" y="795"/>
                  </a:cubicBezTo>
                  <a:cubicBezTo>
                    <a:pt x="9480" y="800"/>
                    <a:pt x="9369" y="811"/>
                    <a:pt x="9258" y="821"/>
                  </a:cubicBezTo>
                  <a:cubicBezTo>
                    <a:pt x="9147" y="827"/>
                    <a:pt x="9025" y="832"/>
                    <a:pt x="8903" y="837"/>
                  </a:cubicBezTo>
                  <a:cubicBezTo>
                    <a:pt x="8411" y="879"/>
                    <a:pt x="7829" y="901"/>
                    <a:pt x="7199" y="906"/>
                  </a:cubicBezTo>
                  <a:cubicBezTo>
                    <a:pt x="7107" y="907"/>
                    <a:pt x="7014" y="907"/>
                    <a:pt x="6920" y="907"/>
                  </a:cubicBezTo>
                  <a:cubicBezTo>
                    <a:pt x="6382" y="907"/>
                    <a:pt x="5814" y="893"/>
                    <a:pt x="5251" y="848"/>
                  </a:cubicBezTo>
                  <a:cubicBezTo>
                    <a:pt x="4589" y="805"/>
                    <a:pt x="3928" y="742"/>
                    <a:pt x="3308" y="657"/>
                  </a:cubicBezTo>
                  <a:cubicBezTo>
                    <a:pt x="2694" y="567"/>
                    <a:pt x="2117" y="477"/>
                    <a:pt x="1630" y="361"/>
                  </a:cubicBezTo>
                  <a:cubicBezTo>
                    <a:pt x="1503" y="334"/>
                    <a:pt x="1392" y="318"/>
                    <a:pt x="1281" y="297"/>
                  </a:cubicBezTo>
                  <a:cubicBezTo>
                    <a:pt x="1165" y="271"/>
                    <a:pt x="1059" y="250"/>
                    <a:pt x="963" y="223"/>
                  </a:cubicBezTo>
                  <a:cubicBezTo>
                    <a:pt x="863" y="207"/>
                    <a:pt x="768" y="176"/>
                    <a:pt x="683" y="165"/>
                  </a:cubicBezTo>
                  <a:cubicBezTo>
                    <a:pt x="598" y="144"/>
                    <a:pt x="519" y="128"/>
                    <a:pt x="450" y="107"/>
                  </a:cubicBezTo>
                  <a:cubicBezTo>
                    <a:pt x="169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4"/>
            <p:cNvSpPr/>
            <p:nvPr/>
          </p:nvSpPr>
          <p:spPr>
            <a:xfrm rot="-2020514">
              <a:off x="1970374" y="1984803"/>
              <a:ext cx="506578" cy="1465914"/>
            </a:xfrm>
            <a:custGeom>
              <a:avLst/>
              <a:gdLst/>
              <a:ahLst/>
              <a:cxnLst/>
              <a:rect l="l" t="t" r="r" b="b"/>
              <a:pathLst>
                <a:path w="2626" h="7599" extrusionOk="0">
                  <a:moveTo>
                    <a:pt x="2339" y="0"/>
                  </a:moveTo>
                  <a:cubicBezTo>
                    <a:pt x="2306" y="0"/>
                    <a:pt x="2271" y="1"/>
                    <a:pt x="2234" y="2"/>
                  </a:cubicBezTo>
                  <a:cubicBezTo>
                    <a:pt x="2107" y="13"/>
                    <a:pt x="1959" y="39"/>
                    <a:pt x="1784" y="108"/>
                  </a:cubicBezTo>
                  <a:cubicBezTo>
                    <a:pt x="1620" y="166"/>
                    <a:pt x="1440" y="267"/>
                    <a:pt x="1271" y="399"/>
                  </a:cubicBezTo>
                  <a:cubicBezTo>
                    <a:pt x="1102" y="537"/>
                    <a:pt x="932" y="701"/>
                    <a:pt x="800" y="913"/>
                  </a:cubicBezTo>
                  <a:cubicBezTo>
                    <a:pt x="662" y="1119"/>
                    <a:pt x="556" y="1357"/>
                    <a:pt x="466" y="1601"/>
                  </a:cubicBezTo>
                  <a:cubicBezTo>
                    <a:pt x="302" y="2104"/>
                    <a:pt x="239" y="2660"/>
                    <a:pt x="170" y="3205"/>
                  </a:cubicBezTo>
                  <a:cubicBezTo>
                    <a:pt x="112" y="3755"/>
                    <a:pt x="80" y="4300"/>
                    <a:pt x="43" y="4819"/>
                  </a:cubicBezTo>
                  <a:cubicBezTo>
                    <a:pt x="11" y="5333"/>
                    <a:pt x="11" y="5809"/>
                    <a:pt x="6" y="6227"/>
                  </a:cubicBezTo>
                  <a:cubicBezTo>
                    <a:pt x="1" y="6640"/>
                    <a:pt x="6" y="6984"/>
                    <a:pt x="6" y="7222"/>
                  </a:cubicBezTo>
                  <a:cubicBezTo>
                    <a:pt x="1" y="7460"/>
                    <a:pt x="6" y="7598"/>
                    <a:pt x="6" y="7598"/>
                  </a:cubicBezTo>
                  <a:cubicBezTo>
                    <a:pt x="6" y="7598"/>
                    <a:pt x="16" y="7460"/>
                    <a:pt x="38" y="7222"/>
                  </a:cubicBezTo>
                  <a:cubicBezTo>
                    <a:pt x="59" y="6984"/>
                    <a:pt x="91" y="6640"/>
                    <a:pt x="117" y="6227"/>
                  </a:cubicBezTo>
                  <a:cubicBezTo>
                    <a:pt x="143" y="5820"/>
                    <a:pt x="186" y="5343"/>
                    <a:pt x="223" y="4824"/>
                  </a:cubicBezTo>
                  <a:cubicBezTo>
                    <a:pt x="265" y="4316"/>
                    <a:pt x="308" y="3766"/>
                    <a:pt x="376" y="3226"/>
                  </a:cubicBezTo>
                  <a:cubicBezTo>
                    <a:pt x="435" y="2681"/>
                    <a:pt x="488" y="2130"/>
                    <a:pt x="641" y="1649"/>
                  </a:cubicBezTo>
                  <a:cubicBezTo>
                    <a:pt x="715" y="1410"/>
                    <a:pt x="805" y="1177"/>
                    <a:pt x="927" y="982"/>
                  </a:cubicBezTo>
                  <a:cubicBezTo>
                    <a:pt x="1038" y="780"/>
                    <a:pt x="1192" y="611"/>
                    <a:pt x="1340" y="479"/>
                  </a:cubicBezTo>
                  <a:cubicBezTo>
                    <a:pt x="1652" y="209"/>
                    <a:pt x="1991" y="77"/>
                    <a:pt x="2234" y="34"/>
                  </a:cubicBezTo>
                  <a:cubicBezTo>
                    <a:pt x="2356" y="13"/>
                    <a:pt x="2451" y="13"/>
                    <a:pt x="2520" y="13"/>
                  </a:cubicBezTo>
                  <a:cubicBezTo>
                    <a:pt x="2584" y="24"/>
                    <a:pt x="2626" y="24"/>
                    <a:pt x="2626" y="24"/>
                  </a:cubicBezTo>
                  <a:cubicBezTo>
                    <a:pt x="2626" y="24"/>
                    <a:pt x="2594" y="13"/>
                    <a:pt x="2525" y="8"/>
                  </a:cubicBezTo>
                  <a:cubicBezTo>
                    <a:pt x="2480" y="4"/>
                    <a:pt x="2417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 rot="-2020514">
              <a:off x="3568834" y="2918914"/>
              <a:ext cx="738455" cy="64432"/>
            </a:xfrm>
            <a:custGeom>
              <a:avLst/>
              <a:gdLst/>
              <a:ahLst/>
              <a:cxnLst/>
              <a:rect l="l" t="t" r="r" b="b"/>
              <a:pathLst>
                <a:path w="3828" h="334" extrusionOk="0">
                  <a:moveTo>
                    <a:pt x="3828" y="0"/>
                  </a:moveTo>
                  <a:lnTo>
                    <a:pt x="3828" y="0"/>
                  </a:lnTo>
                  <a:cubicBezTo>
                    <a:pt x="3828" y="0"/>
                    <a:pt x="3764" y="11"/>
                    <a:pt x="3658" y="16"/>
                  </a:cubicBezTo>
                  <a:cubicBezTo>
                    <a:pt x="3552" y="27"/>
                    <a:pt x="3409" y="37"/>
                    <a:pt x="3224" y="53"/>
                  </a:cubicBezTo>
                  <a:cubicBezTo>
                    <a:pt x="3044" y="74"/>
                    <a:pt x="2833" y="90"/>
                    <a:pt x="2616" y="106"/>
                  </a:cubicBezTo>
                  <a:cubicBezTo>
                    <a:pt x="2388" y="127"/>
                    <a:pt x="2150" y="148"/>
                    <a:pt x="1912" y="159"/>
                  </a:cubicBezTo>
                  <a:cubicBezTo>
                    <a:pt x="1673" y="180"/>
                    <a:pt x="1435" y="201"/>
                    <a:pt x="1213" y="212"/>
                  </a:cubicBezTo>
                  <a:cubicBezTo>
                    <a:pt x="985" y="228"/>
                    <a:pt x="774" y="254"/>
                    <a:pt x="594" y="265"/>
                  </a:cubicBezTo>
                  <a:cubicBezTo>
                    <a:pt x="419" y="281"/>
                    <a:pt x="265" y="297"/>
                    <a:pt x="160" y="307"/>
                  </a:cubicBezTo>
                  <a:cubicBezTo>
                    <a:pt x="59" y="312"/>
                    <a:pt x="1" y="318"/>
                    <a:pt x="1" y="318"/>
                  </a:cubicBezTo>
                  <a:cubicBezTo>
                    <a:pt x="1" y="318"/>
                    <a:pt x="59" y="318"/>
                    <a:pt x="165" y="323"/>
                  </a:cubicBezTo>
                  <a:cubicBezTo>
                    <a:pt x="271" y="323"/>
                    <a:pt x="424" y="334"/>
                    <a:pt x="604" y="334"/>
                  </a:cubicBezTo>
                  <a:cubicBezTo>
                    <a:pt x="784" y="334"/>
                    <a:pt x="996" y="334"/>
                    <a:pt x="1218" y="323"/>
                  </a:cubicBezTo>
                  <a:cubicBezTo>
                    <a:pt x="1446" y="318"/>
                    <a:pt x="1684" y="307"/>
                    <a:pt x="1927" y="291"/>
                  </a:cubicBezTo>
                  <a:cubicBezTo>
                    <a:pt x="2166" y="275"/>
                    <a:pt x="2404" y="244"/>
                    <a:pt x="2626" y="222"/>
                  </a:cubicBezTo>
                  <a:cubicBezTo>
                    <a:pt x="2854" y="191"/>
                    <a:pt x="3060" y="159"/>
                    <a:pt x="3235" y="127"/>
                  </a:cubicBezTo>
                  <a:cubicBezTo>
                    <a:pt x="3415" y="101"/>
                    <a:pt x="3563" y="58"/>
                    <a:pt x="3669" y="42"/>
                  </a:cubicBezTo>
                  <a:cubicBezTo>
                    <a:pt x="3764" y="16"/>
                    <a:pt x="3828" y="0"/>
                    <a:pt x="3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44"/>
          <p:cNvGrpSpPr/>
          <p:nvPr/>
        </p:nvGrpSpPr>
        <p:grpSpPr>
          <a:xfrm rot="1645981">
            <a:off x="8013225" y="4175394"/>
            <a:ext cx="572252" cy="556472"/>
            <a:chOff x="4598563" y="311900"/>
            <a:chExt cx="309150" cy="300625"/>
          </a:xfrm>
        </p:grpSpPr>
        <p:sp>
          <p:nvSpPr>
            <p:cNvPr id="1971" name="Google Shape;1971;p44"/>
            <p:cNvSpPr/>
            <p:nvPr/>
          </p:nvSpPr>
          <p:spPr>
            <a:xfrm>
              <a:off x="4598825" y="311900"/>
              <a:ext cx="308625" cy="300150"/>
            </a:xfrm>
            <a:custGeom>
              <a:avLst/>
              <a:gdLst/>
              <a:ahLst/>
              <a:cxnLst/>
              <a:rect l="l" t="t" r="r" b="b"/>
              <a:pathLst>
                <a:path w="12345" h="12006" extrusionOk="0">
                  <a:moveTo>
                    <a:pt x="6172" y="1"/>
                  </a:moveTo>
                  <a:cubicBezTo>
                    <a:pt x="6035" y="1"/>
                    <a:pt x="5908" y="91"/>
                    <a:pt x="5860" y="223"/>
                  </a:cubicBezTo>
                  <a:lnTo>
                    <a:pt x="5707" y="646"/>
                  </a:lnTo>
                  <a:cubicBezTo>
                    <a:pt x="3521" y="821"/>
                    <a:pt x="1679" y="2245"/>
                    <a:pt x="890" y="4203"/>
                  </a:cubicBezTo>
                  <a:lnTo>
                    <a:pt x="350" y="4225"/>
                  </a:lnTo>
                  <a:cubicBezTo>
                    <a:pt x="212" y="4230"/>
                    <a:pt x="85" y="4325"/>
                    <a:pt x="43" y="4458"/>
                  </a:cubicBezTo>
                  <a:cubicBezTo>
                    <a:pt x="1" y="4590"/>
                    <a:pt x="43" y="4733"/>
                    <a:pt x="159" y="4817"/>
                  </a:cubicBezTo>
                  <a:lnTo>
                    <a:pt x="609" y="5172"/>
                  </a:lnTo>
                  <a:cubicBezTo>
                    <a:pt x="535" y="5543"/>
                    <a:pt x="493" y="5918"/>
                    <a:pt x="493" y="6310"/>
                  </a:cubicBezTo>
                  <a:cubicBezTo>
                    <a:pt x="493" y="8020"/>
                    <a:pt x="1255" y="9565"/>
                    <a:pt x="2467" y="10608"/>
                  </a:cubicBezTo>
                  <a:lnTo>
                    <a:pt x="2266" y="11302"/>
                  </a:lnTo>
                  <a:cubicBezTo>
                    <a:pt x="2229" y="11434"/>
                    <a:pt x="2282" y="11582"/>
                    <a:pt x="2393" y="11667"/>
                  </a:cubicBezTo>
                  <a:cubicBezTo>
                    <a:pt x="2451" y="11709"/>
                    <a:pt x="2520" y="11736"/>
                    <a:pt x="2594" y="11736"/>
                  </a:cubicBezTo>
                  <a:cubicBezTo>
                    <a:pt x="2658" y="11736"/>
                    <a:pt x="2727" y="11714"/>
                    <a:pt x="2780" y="11672"/>
                  </a:cubicBezTo>
                  <a:lnTo>
                    <a:pt x="3388" y="11264"/>
                  </a:lnTo>
                  <a:cubicBezTo>
                    <a:pt x="4214" y="11736"/>
                    <a:pt x="5167" y="12006"/>
                    <a:pt x="6183" y="12006"/>
                  </a:cubicBezTo>
                  <a:cubicBezTo>
                    <a:pt x="7205" y="12006"/>
                    <a:pt x="8157" y="11736"/>
                    <a:pt x="8983" y="11264"/>
                  </a:cubicBezTo>
                  <a:lnTo>
                    <a:pt x="9592" y="11672"/>
                  </a:lnTo>
                  <a:cubicBezTo>
                    <a:pt x="9652" y="11711"/>
                    <a:pt x="9718" y="11731"/>
                    <a:pt x="9784" y="11731"/>
                  </a:cubicBezTo>
                  <a:cubicBezTo>
                    <a:pt x="9852" y="11731"/>
                    <a:pt x="9919" y="11710"/>
                    <a:pt x="9978" y="11667"/>
                  </a:cubicBezTo>
                  <a:cubicBezTo>
                    <a:pt x="10089" y="11582"/>
                    <a:pt x="10142" y="11444"/>
                    <a:pt x="10100" y="11302"/>
                  </a:cubicBezTo>
                  <a:lnTo>
                    <a:pt x="9904" y="10608"/>
                  </a:lnTo>
                  <a:cubicBezTo>
                    <a:pt x="11106" y="9565"/>
                    <a:pt x="11873" y="8030"/>
                    <a:pt x="11873" y="6310"/>
                  </a:cubicBezTo>
                  <a:cubicBezTo>
                    <a:pt x="11873" y="5918"/>
                    <a:pt x="11836" y="5543"/>
                    <a:pt x="11762" y="5172"/>
                  </a:cubicBezTo>
                  <a:lnTo>
                    <a:pt x="12212" y="4817"/>
                  </a:lnTo>
                  <a:cubicBezTo>
                    <a:pt x="12297" y="4733"/>
                    <a:pt x="12344" y="4590"/>
                    <a:pt x="12307" y="4458"/>
                  </a:cubicBezTo>
                  <a:cubicBezTo>
                    <a:pt x="12265" y="4325"/>
                    <a:pt x="12138" y="4230"/>
                    <a:pt x="12000" y="4225"/>
                  </a:cubicBezTo>
                  <a:lnTo>
                    <a:pt x="11460" y="4203"/>
                  </a:lnTo>
                  <a:cubicBezTo>
                    <a:pt x="10677" y="2245"/>
                    <a:pt x="8830" y="821"/>
                    <a:pt x="6644" y="646"/>
                  </a:cubicBezTo>
                  <a:lnTo>
                    <a:pt x="6490" y="223"/>
                  </a:lnTo>
                  <a:cubicBezTo>
                    <a:pt x="6442" y="91"/>
                    <a:pt x="6315" y="1"/>
                    <a:pt x="61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2" name="Google Shape;1972;p44"/>
            <p:cNvGrpSpPr/>
            <p:nvPr/>
          </p:nvGrpSpPr>
          <p:grpSpPr>
            <a:xfrm>
              <a:off x="4598563" y="312500"/>
              <a:ext cx="309150" cy="300025"/>
              <a:chOff x="4193375" y="307000"/>
              <a:chExt cx="309150" cy="300025"/>
            </a:xfrm>
          </p:grpSpPr>
          <p:sp>
            <p:nvSpPr>
              <p:cNvPr id="1973" name="Google Shape;1973;p44"/>
              <p:cNvSpPr/>
              <p:nvPr/>
            </p:nvSpPr>
            <p:spPr>
              <a:xfrm>
                <a:off x="4382600" y="425300"/>
                <a:ext cx="872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30" extrusionOk="0">
                    <a:moveTo>
                      <a:pt x="1" y="1"/>
                    </a:moveTo>
                    <a:cubicBezTo>
                      <a:pt x="22" y="11"/>
                      <a:pt x="38" y="27"/>
                      <a:pt x="59" y="43"/>
                    </a:cubicBezTo>
                    <a:cubicBezTo>
                      <a:pt x="477" y="398"/>
                      <a:pt x="774" y="911"/>
                      <a:pt x="832" y="1509"/>
                    </a:cubicBezTo>
                    <a:cubicBezTo>
                      <a:pt x="858" y="1732"/>
                      <a:pt x="848" y="1986"/>
                      <a:pt x="795" y="2229"/>
                    </a:cubicBezTo>
                    <a:lnTo>
                      <a:pt x="3489" y="123"/>
                    </a:lnTo>
                    <a:lnTo>
                      <a:pt x="75" y="11"/>
                    </a:lnTo>
                    <a:cubicBezTo>
                      <a:pt x="48" y="11"/>
                      <a:pt x="27" y="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4"/>
              <p:cNvSpPr/>
              <p:nvPr/>
            </p:nvSpPr>
            <p:spPr>
              <a:xfrm>
                <a:off x="4363550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1" y="1"/>
                    </a:moveTo>
                    <a:lnTo>
                      <a:pt x="218" y="604"/>
                    </a:lnTo>
                    <a:cubicBezTo>
                      <a:pt x="1668" y="874"/>
                      <a:pt x="2880" y="1800"/>
                      <a:pt x="3526" y="3065"/>
                    </a:cubicBezTo>
                    <a:lnTo>
                      <a:pt x="4156" y="3086"/>
                    </a:lnTo>
                    <a:cubicBezTo>
                      <a:pt x="3420" y="1440"/>
                      <a:pt x="1858" y="2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4"/>
              <p:cNvSpPr/>
              <p:nvPr/>
            </p:nvSpPr>
            <p:spPr>
              <a:xfrm>
                <a:off x="4373600" y="362050"/>
                <a:ext cx="6527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949" extrusionOk="0">
                    <a:moveTo>
                      <a:pt x="1" y="1"/>
                    </a:moveTo>
                    <a:lnTo>
                      <a:pt x="684" y="1880"/>
                    </a:lnTo>
                    <a:lnTo>
                      <a:pt x="2610" y="1949"/>
                    </a:lnTo>
                    <a:cubicBezTo>
                      <a:pt x="2039" y="996"/>
                      <a:pt x="1107" y="28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4"/>
              <p:cNvSpPr/>
              <p:nvPr/>
            </p:nvSpPr>
            <p:spPr>
              <a:xfrm>
                <a:off x="4301350" y="412875"/>
                <a:ext cx="914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3574" extrusionOk="0">
                    <a:moveTo>
                      <a:pt x="1859" y="424"/>
                    </a:moveTo>
                    <a:cubicBezTo>
                      <a:pt x="2658" y="424"/>
                      <a:pt x="3309" y="1070"/>
                      <a:pt x="3309" y="1874"/>
                    </a:cubicBezTo>
                    <a:cubicBezTo>
                      <a:pt x="3309" y="2673"/>
                      <a:pt x="2658" y="3319"/>
                      <a:pt x="1859" y="3319"/>
                    </a:cubicBezTo>
                    <a:cubicBezTo>
                      <a:pt x="1059" y="3319"/>
                      <a:pt x="408" y="2673"/>
                      <a:pt x="408" y="1874"/>
                    </a:cubicBezTo>
                    <a:cubicBezTo>
                      <a:pt x="408" y="1070"/>
                      <a:pt x="1059" y="424"/>
                      <a:pt x="1859" y="424"/>
                    </a:cubicBezTo>
                    <a:close/>
                    <a:moveTo>
                      <a:pt x="1832" y="0"/>
                    </a:moveTo>
                    <a:cubicBezTo>
                      <a:pt x="1769" y="6"/>
                      <a:pt x="1689" y="11"/>
                      <a:pt x="1610" y="22"/>
                    </a:cubicBezTo>
                    <a:cubicBezTo>
                      <a:pt x="1165" y="80"/>
                      <a:pt x="747" y="302"/>
                      <a:pt x="472" y="641"/>
                    </a:cubicBezTo>
                    <a:cubicBezTo>
                      <a:pt x="138" y="1038"/>
                      <a:pt x="1" y="1546"/>
                      <a:pt x="75" y="2022"/>
                    </a:cubicBezTo>
                    <a:cubicBezTo>
                      <a:pt x="138" y="2483"/>
                      <a:pt x="387" y="2896"/>
                      <a:pt x="715" y="3160"/>
                    </a:cubicBezTo>
                    <a:cubicBezTo>
                      <a:pt x="1054" y="3436"/>
                      <a:pt x="1446" y="3573"/>
                      <a:pt x="1875" y="3573"/>
                    </a:cubicBezTo>
                    <a:cubicBezTo>
                      <a:pt x="2256" y="3573"/>
                      <a:pt x="2679" y="3425"/>
                      <a:pt x="3007" y="3150"/>
                    </a:cubicBezTo>
                    <a:cubicBezTo>
                      <a:pt x="3335" y="2880"/>
                      <a:pt x="3574" y="2472"/>
                      <a:pt x="3632" y="1991"/>
                    </a:cubicBezTo>
                    <a:cubicBezTo>
                      <a:pt x="3658" y="1768"/>
                      <a:pt x="3648" y="1514"/>
                      <a:pt x="3574" y="1276"/>
                    </a:cubicBezTo>
                    <a:cubicBezTo>
                      <a:pt x="3500" y="1043"/>
                      <a:pt x="3383" y="815"/>
                      <a:pt x="3219" y="620"/>
                    </a:cubicBezTo>
                    <a:cubicBezTo>
                      <a:pt x="2933" y="291"/>
                      <a:pt x="2515" y="74"/>
                      <a:pt x="2070" y="11"/>
                    </a:cubicBezTo>
                    <a:cubicBezTo>
                      <a:pt x="1991" y="6"/>
                      <a:pt x="1912" y="0"/>
                      <a:pt x="1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4"/>
              <p:cNvSpPr/>
              <p:nvPr/>
            </p:nvSpPr>
            <p:spPr>
              <a:xfrm>
                <a:off x="4227925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4155" y="1"/>
                    </a:moveTo>
                    <a:lnTo>
                      <a:pt x="4155" y="1"/>
                    </a:lnTo>
                    <a:cubicBezTo>
                      <a:pt x="2297" y="228"/>
                      <a:pt x="736" y="1430"/>
                      <a:pt x="0" y="3086"/>
                    </a:cubicBezTo>
                    <a:lnTo>
                      <a:pt x="630" y="3065"/>
                    </a:lnTo>
                    <a:cubicBezTo>
                      <a:pt x="1292" y="1800"/>
                      <a:pt x="2493" y="874"/>
                      <a:pt x="3938" y="604"/>
                    </a:cubicBezTo>
                    <a:lnTo>
                      <a:pt x="41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4"/>
              <p:cNvSpPr/>
              <p:nvPr/>
            </p:nvSpPr>
            <p:spPr>
              <a:xfrm>
                <a:off x="4313125" y="541100"/>
                <a:ext cx="6950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76" extrusionOk="0">
                    <a:moveTo>
                      <a:pt x="1388" y="0"/>
                    </a:moveTo>
                    <a:lnTo>
                      <a:pt x="1" y="937"/>
                    </a:lnTo>
                    <a:cubicBezTo>
                      <a:pt x="430" y="1091"/>
                      <a:pt x="901" y="1175"/>
                      <a:pt x="1388" y="1175"/>
                    </a:cubicBezTo>
                    <a:cubicBezTo>
                      <a:pt x="1880" y="1175"/>
                      <a:pt x="2340" y="1091"/>
                      <a:pt x="2780" y="937"/>
                    </a:cubicBez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4"/>
              <p:cNvSpPr/>
              <p:nvPr/>
            </p:nvSpPr>
            <p:spPr>
              <a:xfrm>
                <a:off x="4317775" y="339550"/>
                <a:ext cx="6022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3288" extrusionOk="0">
                    <a:moveTo>
                      <a:pt x="1202" y="1"/>
                    </a:moveTo>
                    <a:lnTo>
                      <a:pt x="37" y="3219"/>
                    </a:lnTo>
                    <a:cubicBezTo>
                      <a:pt x="27" y="3246"/>
                      <a:pt x="11" y="3272"/>
                      <a:pt x="0" y="3288"/>
                    </a:cubicBezTo>
                    <a:cubicBezTo>
                      <a:pt x="291" y="3103"/>
                      <a:pt x="619" y="2992"/>
                      <a:pt x="958" y="2955"/>
                    </a:cubicBezTo>
                    <a:cubicBezTo>
                      <a:pt x="1038" y="2939"/>
                      <a:pt x="1112" y="2933"/>
                      <a:pt x="1191" y="2933"/>
                    </a:cubicBezTo>
                    <a:cubicBezTo>
                      <a:pt x="1270" y="2933"/>
                      <a:pt x="1350" y="2939"/>
                      <a:pt x="1429" y="2944"/>
                    </a:cubicBezTo>
                    <a:cubicBezTo>
                      <a:pt x="1773" y="2981"/>
                      <a:pt x="2112" y="3092"/>
                      <a:pt x="2408" y="3283"/>
                    </a:cubicBezTo>
                    <a:cubicBezTo>
                      <a:pt x="2393" y="3262"/>
                      <a:pt x="2382" y="3235"/>
                      <a:pt x="2366" y="3219"/>
                    </a:cubicBez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4"/>
              <p:cNvSpPr/>
              <p:nvPr/>
            </p:nvSpPr>
            <p:spPr>
              <a:xfrm>
                <a:off x="4256775" y="362050"/>
                <a:ext cx="6512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1949" extrusionOk="0">
                    <a:moveTo>
                      <a:pt x="2604" y="1"/>
                    </a:moveTo>
                    <a:cubicBezTo>
                      <a:pt x="1498" y="281"/>
                      <a:pt x="566" y="985"/>
                      <a:pt x="0" y="1949"/>
                    </a:cubicBezTo>
                    <a:lnTo>
                      <a:pt x="1921" y="1880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4"/>
              <p:cNvSpPr/>
              <p:nvPr/>
            </p:nvSpPr>
            <p:spPr>
              <a:xfrm>
                <a:off x="424180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6" y="1"/>
                    </a:moveTo>
                    <a:cubicBezTo>
                      <a:pt x="6" y="33"/>
                      <a:pt x="1" y="59"/>
                      <a:pt x="1" y="91"/>
                    </a:cubicBezTo>
                    <a:cubicBezTo>
                      <a:pt x="1" y="1118"/>
                      <a:pt x="371" y="2065"/>
                      <a:pt x="980" y="2796"/>
                    </a:cubicBezTo>
                    <a:lnTo>
                      <a:pt x="1462" y="1128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4"/>
              <p:cNvSpPr/>
              <p:nvPr/>
            </p:nvSpPr>
            <p:spPr>
              <a:xfrm>
                <a:off x="4216675" y="443975"/>
                <a:ext cx="45925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653" extrusionOk="0">
                    <a:moveTo>
                      <a:pt x="64" y="0"/>
                    </a:moveTo>
                    <a:cubicBezTo>
                      <a:pt x="21" y="270"/>
                      <a:pt x="0" y="551"/>
                      <a:pt x="0" y="826"/>
                    </a:cubicBezTo>
                    <a:cubicBezTo>
                      <a:pt x="0" y="2335"/>
                      <a:pt x="641" y="3690"/>
                      <a:pt x="1662" y="4653"/>
                    </a:cubicBezTo>
                    <a:lnTo>
                      <a:pt x="1837" y="4034"/>
                    </a:lnTo>
                    <a:cubicBezTo>
                      <a:pt x="1043" y="3197"/>
                      <a:pt x="556" y="2070"/>
                      <a:pt x="556" y="826"/>
                    </a:cubicBezTo>
                    <a:cubicBezTo>
                      <a:pt x="561" y="683"/>
                      <a:pt x="572" y="535"/>
                      <a:pt x="582" y="397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4"/>
              <p:cNvSpPr/>
              <p:nvPr/>
            </p:nvSpPr>
            <p:spPr>
              <a:xfrm>
                <a:off x="441715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1456" y="1"/>
                    </a:moveTo>
                    <a:lnTo>
                      <a:pt x="0" y="1128"/>
                    </a:lnTo>
                    <a:lnTo>
                      <a:pt x="482" y="2796"/>
                    </a:lnTo>
                    <a:cubicBezTo>
                      <a:pt x="1091" y="2060"/>
                      <a:pt x="1461" y="1118"/>
                      <a:pt x="1461" y="91"/>
                    </a:cubicBezTo>
                    <a:cubicBezTo>
                      <a:pt x="1461" y="59"/>
                      <a:pt x="1456" y="27"/>
                      <a:pt x="1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4"/>
              <p:cNvSpPr/>
              <p:nvPr/>
            </p:nvSpPr>
            <p:spPr>
              <a:xfrm>
                <a:off x="4352700" y="489875"/>
                <a:ext cx="704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3278" extrusionOk="0">
                    <a:moveTo>
                      <a:pt x="1869" y="1"/>
                    </a:moveTo>
                    <a:cubicBezTo>
                      <a:pt x="1784" y="218"/>
                      <a:pt x="1663" y="424"/>
                      <a:pt x="1509" y="610"/>
                    </a:cubicBezTo>
                    <a:cubicBezTo>
                      <a:pt x="1139" y="1044"/>
                      <a:pt x="593" y="1324"/>
                      <a:pt x="1" y="1372"/>
                    </a:cubicBezTo>
                    <a:lnTo>
                      <a:pt x="2816" y="3277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4"/>
              <p:cNvSpPr/>
              <p:nvPr/>
            </p:nvSpPr>
            <p:spPr>
              <a:xfrm>
                <a:off x="4288250" y="572325"/>
                <a:ext cx="11912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938" extrusionOk="0">
                    <a:moveTo>
                      <a:pt x="535" y="1"/>
                    </a:moveTo>
                    <a:lnTo>
                      <a:pt x="1" y="366"/>
                    </a:lnTo>
                    <a:cubicBezTo>
                      <a:pt x="715" y="726"/>
                      <a:pt x="1525" y="937"/>
                      <a:pt x="2383" y="937"/>
                    </a:cubicBezTo>
                    <a:cubicBezTo>
                      <a:pt x="3245" y="937"/>
                      <a:pt x="4050" y="736"/>
                      <a:pt x="4765" y="366"/>
                    </a:cubicBezTo>
                    <a:lnTo>
                      <a:pt x="4230" y="1"/>
                    </a:lnTo>
                    <a:cubicBezTo>
                      <a:pt x="3664" y="239"/>
                      <a:pt x="3034" y="376"/>
                      <a:pt x="2383" y="376"/>
                    </a:cubicBezTo>
                    <a:cubicBezTo>
                      <a:pt x="1726" y="376"/>
                      <a:pt x="1107" y="244"/>
                      <a:pt x="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4"/>
              <p:cNvSpPr/>
              <p:nvPr/>
            </p:nvSpPr>
            <p:spPr>
              <a:xfrm>
                <a:off x="4432750" y="443975"/>
                <a:ext cx="459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653" extrusionOk="0">
                    <a:moveTo>
                      <a:pt x="1769" y="0"/>
                    </a:moveTo>
                    <a:lnTo>
                      <a:pt x="1261" y="397"/>
                    </a:lnTo>
                    <a:cubicBezTo>
                      <a:pt x="1276" y="535"/>
                      <a:pt x="1282" y="683"/>
                      <a:pt x="1282" y="826"/>
                    </a:cubicBezTo>
                    <a:cubicBezTo>
                      <a:pt x="1282" y="2070"/>
                      <a:pt x="795" y="3197"/>
                      <a:pt x="1" y="4034"/>
                    </a:cubicBezTo>
                    <a:lnTo>
                      <a:pt x="176" y="4653"/>
                    </a:lnTo>
                    <a:cubicBezTo>
                      <a:pt x="1197" y="3690"/>
                      <a:pt x="1838" y="2335"/>
                      <a:pt x="1838" y="826"/>
                    </a:cubicBezTo>
                    <a:cubicBezTo>
                      <a:pt x="1838" y="540"/>
                      <a:pt x="1811" y="270"/>
                      <a:pt x="1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4"/>
              <p:cNvSpPr/>
              <p:nvPr/>
            </p:nvSpPr>
            <p:spPr>
              <a:xfrm>
                <a:off x="4272375" y="490150"/>
                <a:ext cx="7055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3272" extrusionOk="0">
                    <a:moveTo>
                      <a:pt x="948" y="1"/>
                    </a:moveTo>
                    <a:lnTo>
                      <a:pt x="1" y="3272"/>
                    </a:lnTo>
                    <a:lnTo>
                      <a:pt x="2822" y="1366"/>
                    </a:lnTo>
                    <a:lnTo>
                      <a:pt x="2795" y="1361"/>
                    </a:lnTo>
                    <a:cubicBezTo>
                      <a:pt x="2716" y="1356"/>
                      <a:pt x="2637" y="1340"/>
                      <a:pt x="2557" y="1329"/>
                    </a:cubicBezTo>
                    <a:cubicBezTo>
                      <a:pt x="2398" y="1297"/>
                      <a:pt x="2245" y="1244"/>
                      <a:pt x="2097" y="1181"/>
                    </a:cubicBezTo>
                    <a:cubicBezTo>
                      <a:pt x="1806" y="1059"/>
                      <a:pt x="1541" y="863"/>
                      <a:pt x="1340" y="625"/>
                    </a:cubicBezTo>
                    <a:cubicBezTo>
                      <a:pt x="1170" y="435"/>
                      <a:pt x="1038" y="223"/>
                      <a:pt x="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4"/>
              <p:cNvSpPr/>
              <p:nvPr/>
            </p:nvSpPr>
            <p:spPr>
              <a:xfrm>
                <a:off x="4225800" y="425050"/>
                <a:ext cx="8722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24" extrusionOk="0">
                    <a:moveTo>
                      <a:pt x="3489" y="0"/>
                    </a:moveTo>
                    <a:cubicBezTo>
                      <a:pt x="3462" y="11"/>
                      <a:pt x="3430" y="16"/>
                      <a:pt x="3414" y="16"/>
                    </a:cubicBezTo>
                    <a:lnTo>
                      <a:pt x="0" y="127"/>
                    </a:lnTo>
                    <a:lnTo>
                      <a:pt x="2695" y="2223"/>
                    </a:lnTo>
                    <a:cubicBezTo>
                      <a:pt x="2636" y="2001"/>
                      <a:pt x="2626" y="1763"/>
                      <a:pt x="2647" y="1530"/>
                    </a:cubicBezTo>
                    <a:cubicBezTo>
                      <a:pt x="2705" y="953"/>
                      <a:pt x="2991" y="418"/>
                      <a:pt x="3409" y="69"/>
                    </a:cubicBezTo>
                    <a:cubicBezTo>
                      <a:pt x="3436" y="48"/>
                      <a:pt x="3462" y="21"/>
                      <a:pt x="3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4"/>
              <p:cNvSpPr/>
              <p:nvPr/>
            </p:nvSpPr>
            <p:spPr>
              <a:xfrm>
                <a:off x="4341575" y="412875"/>
                <a:ext cx="58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" extrusionOk="0">
                    <a:moveTo>
                      <a:pt x="234" y="0"/>
                    </a:moveTo>
                    <a:cubicBezTo>
                      <a:pt x="154" y="0"/>
                      <a:pt x="80" y="11"/>
                      <a:pt x="1" y="22"/>
                    </a:cubicBezTo>
                    <a:cubicBezTo>
                      <a:pt x="80" y="11"/>
                      <a:pt x="160" y="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4"/>
              <p:cNvSpPr/>
              <p:nvPr/>
            </p:nvSpPr>
            <p:spPr>
              <a:xfrm>
                <a:off x="4347400" y="412975"/>
                <a:ext cx="5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8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2"/>
                    </a:cubicBezTo>
                    <a:cubicBezTo>
                      <a:pt x="71" y="2"/>
                      <a:pt x="142" y="6"/>
                      <a:pt x="212" y="14"/>
                    </a:cubicBezTo>
                    <a:lnTo>
                      <a:pt x="212" y="14"/>
                    </a:lnTo>
                    <a:cubicBezTo>
                      <a:pt x="154" y="7"/>
                      <a:pt x="99" y="0"/>
                      <a:pt x="44" y="0"/>
                    </a:cubicBezTo>
                    <a:close/>
                    <a:moveTo>
                      <a:pt x="212" y="14"/>
                    </a:moveTo>
                    <a:cubicBezTo>
                      <a:pt x="221" y="15"/>
                      <a:pt x="230" y="16"/>
                      <a:pt x="239" y="18"/>
                    </a:cubicBezTo>
                    <a:cubicBezTo>
                      <a:pt x="230" y="16"/>
                      <a:pt x="221" y="15"/>
                      <a:pt x="212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1" name="Google Shape;1991;p44"/>
              <p:cNvGrpSpPr/>
              <p:nvPr/>
            </p:nvGrpSpPr>
            <p:grpSpPr>
              <a:xfrm>
                <a:off x="4193375" y="307000"/>
                <a:ext cx="309150" cy="300025"/>
                <a:chOff x="4193375" y="307000"/>
                <a:chExt cx="309150" cy="300025"/>
              </a:xfrm>
            </p:grpSpPr>
            <p:sp>
              <p:nvSpPr>
                <p:cNvPr id="1992" name="Google Shape;1992;p44"/>
                <p:cNvSpPr/>
                <p:nvPr/>
              </p:nvSpPr>
              <p:spPr>
                <a:xfrm>
                  <a:off x="4193375" y="307000"/>
                  <a:ext cx="309150" cy="3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6" h="12001" extrusionOk="0">
                      <a:moveTo>
                        <a:pt x="7210" y="2197"/>
                      </a:moveTo>
                      <a:lnTo>
                        <a:pt x="7210" y="2197"/>
                      </a:lnTo>
                      <a:cubicBezTo>
                        <a:pt x="8316" y="2473"/>
                        <a:pt x="9248" y="3187"/>
                        <a:pt x="9819" y="4140"/>
                      </a:cubicBezTo>
                      <a:lnTo>
                        <a:pt x="7893" y="4077"/>
                      </a:lnTo>
                      <a:lnTo>
                        <a:pt x="7210" y="2197"/>
                      </a:lnTo>
                      <a:close/>
                      <a:moveTo>
                        <a:pt x="5140" y="2203"/>
                      </a:moveTo>
                      <a:lnTo>
                        <a:pt x="4457" y="4082"/>
                      </a:lnTo>
                      <a:lnTo>
                        <a:pt x="2536" y="4151"/>
                      </a:lnTo>
                      <a:cubicBezTo>
                        <a:pt x="3102" y="3198"/>
                        <a:pt x="4034" y="2483"/>
                        <a:pt x="5140" y="2203"/>
                      </a:cubicBezTo>
                      <a:close/>
                      <a:moveTo>
                        <a:pt x="6813" y="1097"/>
                      </a:moveTo>
                      <a:cubicBezTo>
                        <a:pt x="8676" y="1329"/>
                        <a:pt x="10237" y="2536"/>
                        <a:pt x="10968" y="4182"/>
                      </a:cubicBezTo>
                      <a:lnTo>
                        <a:pt x="10343" y="4161"/>
                      </a:lnTo>
                      <a:cubicBezTo>
                        <a:pt x="9687" y="2896"/>
                        <a:pt x="8475" y="1970"/>
                        <a:pt x="7035" y="1700"/>
                      </a:cubicBezTo>
                      <a:lnTo>
                        <a:pt x="6813" y="1097"/>
                      </a:lnTo>
                      <a:close/>
                      <a:moveTo>
                        <a:pt x="5537" y="1107"/>
                      </a:moveTo>
                      <a:lnTo>
                        <a:pt x="5320" y="1705"/>
                      </a:lnTo>
                      <a:cubicBezTo>
                        <a:pt x="3875" y="1970"/>
                        <a:pt x="2668" y="2901"/>
                        <a:pt x="2012" y="4167"/>
                      </a:cubicBezTo>
                      <a:lnTo>
                        <a:pt x="1382" y="4188"/>
                      </a:lnTo>
                      <a:cubicBezTo>
                        <a:pt x="2118" y="2536"/>
                        <a:pt x="3679" y="1329"/>
                        <a:pt x="5537" y="1107"/>
                      </a:cubicBezTo>
                      <a:close/>
                      <a:moveTo>
                        <a:pt x="7570" y="4722"/>
                      </a:moveTo>
                      <a:lnTo>
                        <a:pt x="7570" y="4722"/>
                      </a:lnTo>
                      <a:cubicBezTo>
                        <a:pt x="7596" y="4733"/>
                        <a:pt x="7612" y="4738"/>
                        <a:pt x="7639" y="4738"/>
                      </a:cubicBezTo>
                      <a:lnTo>
                        <a:pt x="11053" y="4849"/>
                      </a:lnTo>
                      <a:lnTo>
                        <a:pt x="8364" y="6945"/>
                      </a:lnTo>
                      <a:cubicBezTo>
                        <a:pt x="8417" y="6718"/>
                        <a:pt x="8427" y="6464"/>
                        <a:pt x="8401" y="6231"/>
                      </a:cubicBezTo>
                      <a:cubicBezTo>
                        <a:pt x="8337" y="5638"/>
                        <a:pt x="8046" y="5119"/>
                        <a:pt x="7628" y="4770"/>
                      </a:cubicBezTo>
                      <a:cubicBezTo>
                        <a:pt x="7607" y="4759"/>
                        <a:pt x="7591" y="4743"/>
                        <a:pt x="7570" y="4722"/>
                      </a:cubicBezTo>
                      <a:close/>
                      <a:moveTo>
                        <a:pt x="4786" y="4733"/>
                      </a:moveTo>
                      <a:lnTo>
                        <a:pt x="4786" y="4733"/>
                      </a:lnTo>
                      <a:cubicBezTo>
                        <a:pt x="4759" y="4749"/>
                        <a:pt x="4727" y="4770"/>
                        <a:pt x="4706" y="4796"/>
                      </a:cubicBezTo>
                      <a:cubicBezTo>
                        <a:pt x="4293" y="5146"/>
                        <a:pt x="4002" y="5686"/>
                        <a:pt x="3944" y="6257"/>
                      </a:cubicBezTo>
                      <a:cubicBezTo>
                        <a:pt x="3918" y="6490"/>
                        <a:pt x="3939" y="6728"/>
                        <a:pt x="3981" y="6961"/>
                      </a:cubicBezTo>
                      <a:lnTo>
                        <a:pt x="1292" y="4865"/>
                      </a:lnTo>
                      <a:lnTo>
                        <a:pt x="4711" y="4743"/>
                      </a:lnTo>
                      <a:cubicBezTo>
                        <a:pt x="4738" y="4743"/>
                        <a:pt x="4764" y="4738"/>
                        <a:pt x="4786" y="4733"/>
                      </a:cubicBezTo>
                      <a:close/>
                      <a:moveTo>
                        <a:pt x="6172" y="1308"/>
                      </a:moveTo>
                      <a:lnTo>
                        <a:pt x="7337" y="4526"/>
                      </a:lnTo>
                      <a:cubicBezTo>
                        <a:pt x="7342" y="4553"/>
                        <a:pt x="7358" y="4574"/>
                        <a:pt x="7374" y="4590"/>
                      </a:cubicBezTo>
                      <a:cubicBezTo>
                        <a:pt x="7077" y="4399"/>
                        <a:pt x="6744" y="4288"/>
                        <a:pt x="6395" y="4257"/>
                      </a:cubicBezTo>
                      <a:lnTo>
                        <a:pt x="6395" y="4257"/>
                      </a:lnTo>
                      <a:cubicBezTo>
                        <a:pt x="6839" y="4309"/>
                        <a:pt x="7257" y="4532"/>
                        <a:pt x="7543" y="4865"/>
                      </a:cubicBezTo>
                      <a:cubicBezTo>
                        <a:pt x="7713" y="5056"/>
                        <a:pt x="7829" y="5289"/>
                        <a:pt x="7898" y="5516"/>
                      </a:cubicBezTo>
                      <a:cubicBezTo>
                        <a:pt x="7972" y="5749"/>
                        <a:pt x="7988" y="6009"/>
                        <a:pt x="7961" y="6231"/>
                      </a:cubicBezTo>
                      <a:cubicBezTo>
                        <a:pt x="7898" y="6718"/>
                        <a:pt x="7660" y="7120"/>
                        <a:pt x="7332" y="7390"/>
                      </a:cubicBezTo>
                      <a:cubicBezTo>
                        <a:pt x="7009" y="7671"/>
                        <a:pt x="6580" y="7808"/>
                        <a:pt x="6199" y="7814"/>
                      </a:cubicBezTo>
                      <a:cubicBezTo>
                        <a:pt x="6191" y="7814"/>
                        <a:pt x="6184" y="7814"/>
                        <a:pt x="6176" y="7814"/>
                      </a:cubicBezTo>
                      <a:cubicBezTo>
                        <a:pt x="5756" y="7814"/>
                        <a:pt x="5372" y="7671"/>
                        <a:pt x="5040" y="7406"/>
                      </a:cubicBezTo>
                      <a:cubicBezTo>
                        <a:pt x="4711" y="7141"/>
                        <a:pt x="4457" y="6723"/>
                        <a:pt x="4399" y="6268"/>
                      </a:cubicBezTo>
                      <a:cubicBezTo>
                        <a:pt x="4336" y="5792"/>
                        <a:pt x="4468" y="5278"/>
                        <a:pt x="4796" y="4881"/>
                      </a:cubicBezTo>
                      <a:cubicBezTo>
                        <a:pt x="5077" y="4548"/>
                        <a:pt x="5490" y="4320"/>
                        <a:pt x="5934" y="4262"/>
                      </a:cubicBezTo>
                      <a:lnTo>
                        <a:pt x="5934" y="4262"/>
                      </a:lnTo>
                      <a:cubicBezTo>
                        <a:pt x="5595" y="4299"/>
                        <a:pt x="5267" y="4415"/>
                        <a:pt x="4976" y="4601"/>
                      </a:cubicBezTo>
                      <a:cubicBezTo>
                        <a:pt x="4987" y="4579"/>
                        <a:pt x="5003" y="4553"/>
                        <a:pt x="5013" y="4526"/>
                      </a:cubicBezTo>
                      <a:lnTo>
                        <a:pt x="6172" y="1308"/>
                      </a:lnTo>
                      <a:close/>
                      <a:moveTo>
                        <a:pt x="1943" y="6215"/>
                      </a:moveTo>
                      <a:lnTo>
                        <a:pt x="3399" y="7342"/>
                      </a:lnTo>
                      <a:lnTo>
                        <a:pt x="2917" y="9010"/>
                      </a:lnTo>
                      <a:cubicBezTo>
                        <a:pt x="2308" y="8279"/>
                        <a:pt x="1938" y="7332"/>
                        <a:pt x="1938" y="6305"/>
                      </a:cubicBezTo>
                      <a:cubicBezTo>
                        <a:pt x="1938" y="6273"/>
                        <a:pt x="1943" y="6247"/>
                        <a:pt x="1943" y="6215"/>
                      </a:cubicBezTo>
                      <a:close/>
                      <a:moveTo>
                        <a:pt x="10407" y="6215"/>
                      </a:moveTo>
                      <a:cubicBezTo>
                        <a:pt x="10407" y="6247"/>
                        <a:pt x="10412" y="6273"/>
                        <a:pt x="10412" y="6305"/>
                      </a:cubicBezTo>
                      <a:cubicBezTo>
                        <a:pt x="10412" y="7337"/>
                        <a:pt x="10042" y="8279"/>
                        <a:pt x="9433" y="9010"/>
                      </a:cubicBezTo>
                      <a:lnTo>
                        <a:pt x="8951" y="7342"/>
                      </a:lnTo>
                      <a:lnTo>
                        <a:pt x="10407" y="6215"/>
                      </a:lnTo>
                      <a:close/>
                      <a:moveTo>
                        <a:pt x="1006" y="5479"/>
                      </a:moveTo>
                      <a:lnTo>
                        <a:pt x="1520" y="5876"/>
                      </a:lnTo>
                      <a:cubicBezTo>
                        <a:pt x="1509" y="6014"/>
                        <a:pt x="1504" y="6162"/>
                        <a:pt x="1504" y="6305"/>
                      </a:cubicBezTo>
                      <a:cubicBezTo>
                        <a:pt x="1504" y="7549"/>
                        <a:pt x="1991" y="8676"/>
                        <a:pt x="2785" y="9513"/>
                      </a:cubicBezTo>
                      <a:lnTo>
                        <a:pt x="2600" y="10132"/>
                      </a:lnTo>
                      <a:cubicBezTo>
                        <a:pt x="1583" y="9169"/>
                        <a:pt x="937" y="7814"/>
                        <a:pt x="937" y="6305"/>
                      </a:cubicBezTo>
                      <a:cubicBezTo>
                        <a:pt x="937" y="6019"/>
                        <a:pt x="959" y="5749"/>
                        <a:pt x="1006" y="5479"/>
                      </a:cubicBezTo>
                      <a:close/>
                      <a:moveTo>
                        <a:pt x="11354" y="5479"/>
                      </a:moveTo>
                      <a:cubicBezTo>
                        <a:pt x="11391" y="5749"/>
                        <a:pt x="11418" y="6030"/>
                        <a:pt x="11418" y="6305"/>
                      </a:cubicBezTo>
                      <a:cubicBezTo>
                        <a:pt x="11418" y="7814"/>
                        <a:pt x="10777" y="9169"/>
                        <a:pt x="9751" y="10132"/>
                      </a:cubicBezTo>
                      <a:lnTo>
                        <a:pt x="9576" y="9513"/>
                      </a:lnTo>
                      <a:cubicBezTo>
                        <a:pt x="10370" y="8676"/>
                        <a:pt x="10857" y="7549"/>
                        <a:pt x="10857" y="6305"/>
                      </a:cubicBezTo>
                      <a:cubicBezTo>
                        <a:pt x="10857" y="6162"/>
                        <a:pt x="10851" y="6019"/>
                        <a:pt x="10836" y="5876"/>
                      </a:cubicBezTo>
                      <a:lnTo>
                        <a:pt x="11354" y="5479"/>
                      </a:lnTo>
                      <a:close/>
                      <a:moveTo>
                        <a:pt x="6178" y="9364"/>
                      </a:moveTo>
                      <a:lnTo>
                        <a:pt x="7570" y="10301"/>
                      </a:lnTo>
                      <a:cubicBezTo>
                        <a:pt x="7130" y="10455"/>
                        <a:pt x="6670" y="10539"/>
                        <a:pt x="6178" y="10539"/>
                      </a:cubicBezTo>
                      <a:cubicBezTo>
                        <a:pt x="5691" y="10539"/>
                        <a:pt x="5225" y="10455"/>
                        <a:pt x="4791" y="10301"/>
                      </a:cubicBezTo>
                      <a:lnTo>
                        <a:pt x="6178" y="9364"/>
                      </a:lnTo>
                      <a:close/>
                      <a:moveTo>
                        <a:pt x="4108" y="7316"/>
                      </a:moveTo>
                      <a:cubicBezTo>
                        <a:pt x="4203" y="7544"/>
                        <a:pt x="4336" y="7761"/>
                        <a:pt x="4500" y="7946"/>
                      </a:cubicBezTo>
                      <a:cubicBezTo>
                        <a:pt x="4706" y="8179"/>
                        <a:pt x="4971" y="8369"/>
                        <a:pt x="5262" y="8502"/>
                      </a:cubicBezTo>
                      <a:cubicBezTo>
                        <a:pt x="5405" y="8570"/>
                        <a:pt x="5558" y="8623"/>
                        <a:pt x="5717" y="8650"/>
                      </a:cubicBezTo>
                      <a:cubicBezTo>
                        <a:pt x="5797" y="8660"/>
                        <a:pt x="5876" y="8671"/>
                        <a:pt x="5955" y="8682"/>
                      </a:cubicBezTo>
                      <a:lnTo>
                        <a:pt x="5982" y="8682"/>
                      </a:lnTo>
                      <a:lnTo>
                        <a:pt x="3161" y="10592"/>
                      </a:lnTo>
                      <a:lnTo>
                        <a:pt x="4108" y="7316"/>
                      </a:lnTo>
                      <a:close/>
                      <a:moveTo>
                        <a:pt x="8253" y="7327"/>
                      </a:moveTo>
                      <a:lnTo>
                        <a:pt x="9195" y="10598"/>
                      </a:lnTo>
                      <a:lnTo>
                        <a:pt x="6374" y="8687"/>
                      </a:lnTo>
                      <a:cubicBezTo>
                        <a:pt x="6961" y="8634"/>
                        <a:pt x="7501" y="8359"/>
                        <a:pt x="7882" y="7925"/>
                      </a:cubicBezTo>
                      <a:cubicBezTo>
                        <a:pt x="8041" y="7750"/>
                        <a:pt x="8157" y="7538"/>
                        <a:pt x="8253" y="7327"/>
                      </a:cubicBezTo>
                      <a:close/>
                      <a:moveTo>
                        <a:pt x="8025" y="10608"/>
                      </a:moveTo>
                      <a:lnTo>
                        <a:pt x="8560" y="10968"/>
                      </a:lnTo>
                      <a:cubicBezTo>
                        <a:pt x="7840" y="11339"/>
                        <a:pt x="7035" y="11545"/>
                        <a:pt x="6178" y="11545"/>
                      </a:cubicBezTo>
                      <a:cubicBezTo>
                        <a:pt x="5320" y="11545"/>
                        <a:pt x="4510" y="11339"/>
                        <a:pt x="3796" y="10968"/>
                      </a:cubicBezTo>
                      <a:lnTo>
                        <a:pt x="4330" y="10608"/>
                      </a:lnTo>
                      <a:cubicBezTo>
                        <a:pt x="4902" y="10852"/>
                        <a:pt x="5521" y="10984"/>
                        <a:pt x="6178" y="10984"/>
                      </a:cubicBezTo>
                      <a:cubicBezTo>
                        <a:pt x="6834" y="10984"/>
                        <a:pt x="7459" y="10852"/>
                        <a:pt x="8025" y="10608"/>
                      </a:cubicBezTo>
                      <a:close/>
                      <a:moveTo>
                        <a:pt x="6172" y="1"/>
                      </a:moveTo>
                      <a:cubicBezTo>
                        <a:pt x="6035" y="1"/>
                        <a:pt x="5908" y="86"/>
                        <a:pt x="5860" y="218"/>
                      </a:cubicBezTo>
                      <a:lnTo>
                        <a:pt x="5707" y="641"/>
                      </a:lnTo>
                      <a:cubicBezTo>
                        <a:pt x="3521" y="821"/>
                        <a:pt x="1679" y="2240"/>
                        <a:pt x="890" y="4204"/>
                      </a:cubicBezTo>
                      <a:lnTo>
                        <a:pt x="350" y="4219"/>
                      </a:lnTo>
                      <a:cubicBezTo>
                        <a:pt x="212" y="4230"/>
                        <a:pt x="85" y="4320"/>
                        <a:pt x="43" y="4452"/>
                      </a:cubicBezTo>
                      <a:cubicBezTo>
                        <a:pt x="1" y="4585"/>
                        <a:pt x="43" y="4733"/>
                        <a:pt x="159" y="4818"/>
                      </a:cubicBezTo>
                      <a:lnTo>
                        <a:pt x="609" y="5167"/>
                      </a:lnTo>
                      <a:cubicBezTo>
                        <a:pt x="535" y="5537"/>
                        <a:pt x="493" y="5913"/>
                        <a:pt x="493" y="6305"/>
                      </a:cubicBezTo>
                      <a:cubicBezTo>
                        <a:pt x="493" y="8020"/>
                        <a:pt x="1255" y="9560"/>
                        <a:pt x="2467" y="10608"/>
                      </a:cubicBezTo>
                      <a:lnTo>
                        <a:pt x="2271" y="11302"/>
                      </a:lnTo>
                      <a:cubicBezTo>
                        <a:pt x="2229" y="11434"/>
                        <a:pt x="2282" y="11577"/>
                        <a:pt x="2393" y="11667"/>
                      </a:cubicBezTo>
                      <a:cubicBezTo>
                        <a:pt x="2457" y="11704"/>
                        <a:pt x="2520" y="11730"/>
                        <a:pt x="2594" y="11730"/>
                      </a:cubicBezTo>
                      <a:cubicBezTo>
                        <a:pt x="2658" y="11730"/>
                        <a:pt x="2727" y="11709"/>
                        <a:pt x="2779" y="11672"/>
                      </a:cubicBezTo>
                      <a:lnTo>
                        <a:pt x="3388" y="11259"/>
                      </a:lnTo>
                      <a:cubicBezTo>
                        <a:pt x="4214" y="11730"/>
                        <a:pt x="5167" y="12000"/>
                        <a:pt x="6188" y="12000"/>
                      </a:cubicBezTo>
                      <a:cubicBezTo>
                        <a:pt x="7205" y="12000"/>
                        <a:pt x="8157" y="11730"/>
                        <a:pt x="8983" y="11259"/>
                      </a:cubicBezTo>
                      <a:lnTo>
                        <a:pt x="9592" y="11672"/>
                      </a:lnTo>
                      <a:cubicBezTo>
                        <a:pt x="9652" y="11711"/>
                        <a:pt x="9719" y="11731"/>
                        <a:pt x="9786" y="11731"/>
                      </a:cubicBezTo>
                      <a:cubicBezTo>
                        <a:pt x="9854" y="11731"/>
                        <a:pt x="9922" y="11710"/>
                        <a:pt x="9978" y="11667"/>
                      </a:cubicBezTo>
                      <a:cubicBezTo>
                        <a:pt x="10089" y="11577"/>
                        <a:pt x="10142" y="11439"/>
                        <a:pt x="10105" y="11302"/>
                      </a:cubicBezTo>
                      <a:lnTo>
                        <a:pt x="9904" y="10608"/>
                      </a:lnTo>
                      <a:cubicBezTo>
                        <a:pt x="11111" y="9560"/>
                        <a:pt x="11878" y="8025"/>
                        <a:pt x="11878" y="6305"/>
                      </a:cubicBezTo>
                      <a:cubicBezTo>
                        <a:pt x="11878" y="5913"/>
                        <a:pt x="11836" y="5537"/>
                        <a:pt x="11762" y="5167"/>
                      </a:cubicBezTo>
                      <a:lnTo>
                        <a:pt x="12212" y="4818"/>
                      </a:lnTo>
                      <a:cubicBezTo>
                        <a:pt x="12328" y="4733"/>
                        <a:pt x="12365" y="4585"/>
                        <a:pt x="12328" y="4452"/>
                      </a:cubicBezTo>
                      <a:cubicBezTo>
                        <a:pt x="12265" y="4315"/>
                        <a:pt x="12138" y="4219"/>
                        <a:pt x="12000" y="4219"/>
                      </a:cubicBezTo>
                      <a:lnTo>
                        <a:pt x="11460" y="4204"/>
                      </a:lnTo>
                      <a:cubicBezTo>
                        <a:pt x="10677" y="2245"/>
                        <a:pt x="8835" y="821"/>
                        <a:pt x="6643" y="641"/>
                      </a:cubicBezTo>
                      <a:lnTo>
                        <a:pt x="6490" y="218"/>
                      </a:lnTo>
                      <a:cubicBezTo>
                        <a:pt x="6442" y="86"/>
                        <a:pt x="6315" y="1"/>
                        <a:pt x="6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4"/>
                <p:cNvSpPr/>
                <p:nvPr/>
              </p:nvSpPr>
              <p:spPr>
                <a:xfrm>
                  <a:off x="4311425" y="423450"/>
                  <a:ext cx="72525" cy="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" h="2897" extrusionOk="0">
                      <a:moveTo>
                        <a:pt x="1450" y="1"/>
                      </a:moveTo>
                      <a:cubicBezTo>
                        <a:pt x="651" y="1"/>
                        <a:pt x="0" y="647"/>
                        <a:pt x="0" y="1451"/>
                      </a:cubicBezTo>
                      <a:cubicBezTo>
                        <a:pt x="0" y="2250"/>
                        <a:pt x="651" y="2896"/>
                        <a:pt x="1450" y="2896"/>
                      </a:cubicBezTo>
                      <a:cubicBezTo>
                        <a:pt x="2250" y="2896"/>
                        <a:pt x="2901" y="2250"/>
                        <a:pt x="2901" y="1451"/>
                      </a:cubicBezTo>
                      <a:cubicBezTo>
                        <a:pt x="2901" y="647"/>
                        <a:pt x="2250" y="1"/>
                        <a:pt x="1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94" name="Google Shape;1994;p44"/>
          <p:cNvGrpSpPr/>
          <p:nvPr/>
        </p:nvGrpSpPr>
        <p:grpSpPr>
          <a:xfrm>
            <a:off x="1076552" y="877004"/>
            <a:ext cx="3388860" cy="3669334"/>
            <a:chOff x="1076552" y="877004"/>
            <a:chExt cx="3388860" cy="3669334"/>
          </a:xfrm>
        </p:grpSpPr>
        <p:grpSp>
          <p:nvGrpSpPr>
            <p:cNvPr id="1995" name="Google Shape;1995;p44"/>
            <p:cNvGrpSpPr/>
            <p:nvPr/>
          </p:nvGrpSpPr>
          <p:grpSpPr>
            <a:xfrm>
              <a:off x="1076552" y="877004"/>
              <a:ext cx="3388860" cy="3669334"/>
              <a:chOff x="5520313" y="3112663"/>
              <a:chExt cx="661525" cy="716275"/>
            </a:xfrm>
          </p:grpSpPr>
          <p:sp>
            <p:nvSpPr>
              <p:cNvPr id="1996" name="Google Shape;1996;p44"/>
              <p:cNvSpPr/>
              <p:nvPr/>
            </p:nvSpPr>
            <p:spPr>
              <a:xfrm>
                <a:off x="5520588" y="3112663"/>
                <a:ext cx="660975" cy="714350"/>
              </a:xfrm>
              <a:custGeom>
                <a:avLst/>
                <a:gdLst/>
                <a:ahLst/>
                <a:cxnLst/>
                <a:rect l="l" t="t" r="r" b="b"/>
                <a:pathLst>
                  <a:path w="26439" h="28574" extrusionOk="0">
                    <a:moveTo>
                      <a:pt x="10723" y="3934"/>
                    </a:moveTo>
                    <a:cubicBezTo>
                      <a:pt x="10723" y="3934"/>
                      <a:pt x="10724" y="3934"/>
                      <a:pt x="10725" y="3934"/>
                    </a:cubicBezTo>
                    <a:cubicBezTo>
                      <a:pt x="10831" y="3996"/>
                      <a:pt x="10978" y="4022"/>
                      <a:pt x="11113" y="4062"/>
                    </a:cubicBezTo>
                    <a:cubicBezTo>
                      <a:pt x="11197" y="4088"/>
                      <a:pt x="11271" y="4117"/>
                      <a:pt x="11333" y="4165"/>
                    </a:cubicBezTo>
                    <a:cubicBezTo>
                      <a:pt x="11331" y="4165"/>
                      <a:pt x="11330" y="4165"/>
                      <a:pt x="11328" y="4165"/>
                    </a:cubicBezTo>
                    <a:cubicBezTo>
                      <a:pt x="11270" y="4165"/>
                      <a:pt x="11185" y="4232"/>
                      <a:pt x="11142" y="4267"/>
                    </a:cubicBezTo>
                    <a:cubicBezTo>
                      <a:pt x="11128" y="4275"/>
                      <a:pt x="11117" y="4286"/>
                      <a:pt x="11109" y="4293"/>
                    </a:cubicBezTo>
                    <a:cubicBezTo>
                      <a:pt x="11095" y="4308"/>
                      <a:pt x="11095" y="4315"/>
                      <a:pt x="11106" y="4322"/>
                    </a:cubicBezTo>
                    <a:cubicBezTo>
                      <a:pt x="11114" y="4327"/>
                      <a:pt x="11130" y="4329"/>
                      <a:pt x="11148" y="4329"/>
                    </a:cubicBezTo>
                    <a:cubicBezTo>
                      <a:pt x="11165" y="4329"/>
                      <a:pt x="11185" y="4327"/>
                      <a:pt x="11200" y="4327"/>
                    </a:cubicBezTo>
                    <a:cubicBezTo>
                      <a:pt x="11227" y="4327"/>
                      <a:pt x="11241" y="4331"/>
                      <a:pt x="11208" y="4352"/>
                    </a:cubicBezTo>
                    <a:cubicBezTo>
                      <a:pt x="11168" y="4381"/>
                      <a:pt x="11051" y="4447"/>
                      <a:pt x="11150" y="4447"/>
                    </a:cubicBezTo>
                    <a:cubicBezTo>
                      <a:pt x="11260" y="4447"/>
                      <a:pt x="11164" y="4487"/>
                      <a:pt x="11124" y="4527"/>
                    </a:cubicBezTo>
                    <a:cubicBezTo>
                      <a:pt x="11073" y="4576"/>
                      <a:pt x="11099" y="4674"/>
                      <a:pt x="11060" y="4674"/>
                    </a:cubicBezTo>
                    <a:cubicBezTo>
                      <a:pt x="11052" y="4674"/>
                      <a:pt x="11041" y="4670"/>
                      <a:pt x="11025" y="4659"/>
                    </a:cubicBezTo>
                    <a:cubicBezTo>
                      <a:pt x="10952" y="4608"/>
                      <a:pt x="10886" y="4546"/>
                      <a:pt x="10875" y="4454"/>
                    </a:cubicBezTo>
                    <a:cubicBezTo>
                      <a:pt x="10875" y="4447"/>
                      <a:pt x="10871" y="4440"/>
                      <a:pt x="10871" y="4436"/>
                    </a:cubicBezTo>
                    <a:cubicBezTo>
                      <a:pt x="10871" y="4333"/>
                      <a:pt x="10780" y="4132"/>
                      <a:pt x="10732" y="4051"/>
                    </a:cubicBezTo>
                    <a:cubicBezTo>
                      <a:pt x="10725" y="4034"/>
                      <a:pt x="10704" y="3934"/>
                      <a:pt x="10723" y="3934"/>
                    </a:cubicBezTo>
                    <a:close/>
                    <a:moveTo>
                      <a:pt x="13626" y="10153"/>
                    </a:moveTo>
                    <a:lnTo>
                      <a:pt x="13626" y="10157"/>
                    </a:lnTo>
                    <a:cubicBezTo>
                      <a:pt x="13791" y="10388"/>
                      <a:pt x="13919" y="10608"/>
                      <a:pt x="14131" y="10864"/>
                    </a:cubicBezTo>
                    <a:cubicBezTo>
                      <a:pt x="14153" y="10890"/>
                      <a:pt x="14183" y="10919"/>
                      <a:pt x="14208" y="10945"/>
                    </a:cubicBezTo>
                    <a:cubicBezTo>
                      <a:pt x="13948" y="10809"/>
                      <a:pt x="13732" y="10699"/>
                      <a:pt x="13633" y="10648"/>
                    </a:cubicBezTo>
                    <a:cubicBezTo>
                      <a:pt x="13622" y="10615"/>
                      <a:pt x="13615" y="10589"/>
                      <a:pt x="13607" y="10553"/>
                    </a:cubicBezTo>
                    <a:lnTo>
                      <a:pt x="13607" y="10542"/>
                    </a:lnTo>
                    <a:lnTo>
                      <a:pt x="13626" y="10153"/>
                    </a:lnTo>
                    <a:close/>
                    <a:moveTo>
                      <a:pt x="16955" y="12043"/>
                    </a:moveTo>
                    <a:cubicBezTo>
                      <a:pt x="17171" y="12172"/>
                      <a:pt x="17369" y="12498"/>
                      <a:pt x="17552" y="12794"/>
                    </a:cubicBezTo>
                    <a:cubicBezTo>
                      <a:pt x="17589" y="12860"/>
                      <a:pt x="17626" y="12919"/>
                      <a:pt x="17662" y="12977"/>
                    </a:cubicBezTo>
                    <a:cubicBezTo>
                      <a:pt x="17541" y="12955"/>
                      <a:pt x="17417" y="12937"/>
                      <a:pt x="17289" y="12919"/>
                    </a:cubicBezTo>
                    <a:cubicBezTo>
                      <a:pt x="17303" y="12879"/>
                      <a:pt x="17226" y="12827"/>
                      <a:pt x="17047" y="12776"/>
                    </a:cubicBezTo>
                    <a:cubicBezTo>
                      <a:pt x="17025" y="12567"/>
                      <a:pt x="16900" y="12479"/>
                      <a:pt x="16640" y="12333"/>
                    </a:cubicBezTo>
                    <a:cubicBezTo>
                      <a:pt x="16717" y="12263"/>
                      <a:pt x="16790" y="12190"/>
                      <a:pt x="16823" y="12131"/>
                    </a:cubicBezTo>
                    <a:cubicBezTo>
                      <a:pt x="16860" y="12131"/>
                      <a:pt x="16922" y="12087"/>
                      <a:pt x="16955" y="12043"/>
                    </a:cubicBezTo>
                    <a:close/>
                    <a:moveTo>
                      <a:pt x="9644" y="0"/>
                    </a:moveTo>
                    <a:cubicBezTo>
                      <a:pt x="9611" y="8"/>
                      <a:pt x="9597" y="301"/>
                      <a:pt x="9575" y="517"/>
                    </a:cubicBezTo>
                    <a:cubicBezTo>
                      <a:pt x="9571" y="506"/>
                      <a:pt x="9567" y="495"/>
                      <a:pt x="9560" y="469"/>
                    </a:cubicBezTo>
                    <a:cubicBezTo>
                      <a:pt x="9542" y="337"/>
                      <a:pt x="9564" y="257"/>
                      <a:pt x="9546" y="205"/>
                    </a:cubicBezTo>
                    <a:cubicBezTo>
                      <a:pt x="9542" y="191"/>
                      <a:pt x="9535" y="176"/>
                      <a:pt x="9520" y="169"/>
                    </a:cubicBezTo>
                    <a:cubicBezTo>
                      <a:pt x="9519" y="169"/>
                      <a:pt x="9518" y="168"/>
                      <a:pt x="9517" y="168"/>
                    </a:cubicBezTo>
                    <a:cubicBezTo>
                      <a:pt x="9503" y="168"/>
                      <a:pt x="9489" y="193"/>
                      <a:pt x="9472" y="231"/>
                    </a:cubicBezTo>
                    <a:cubicBezTo>
                      <a:pt x="9450" y="301"/>
                      <a:pt x="9428" y="411"/>
                      <a:pt x="9414" y="495"/>
                    </a:cubicBezTo>
                    <a:cubicBezTo>
                      <a:pt x="9414" y="550"/>
                      <a:pt x="9425" y="685"/>
                      <a:pt x="9447" y="813"/>
                    </a:cubicBezTo>
                    <a:cubicBezTo>
                      <a:pt x="9465" y="909"/>
                      <a:pt x="9487" y="1000"/>
                      <a:pt x="9524" y="1037"/>
                    </a:cubicBezTo>
                    <a:cubicBezTo>
                      <a:pt x="9589" y="1106"/>
                      <a:pt x="9882" y="1246"/>
                      <a:pt x="10040" y="1330"/>
                    </a:cubicBezTo>
                    <a:cubicBezTo>
                      <a:pt x="10106" y="1363"/>
                      <a:pt x="10146" y="1392"/>
                      <a:pt x="10150" y="1399"/>
                    </a:cubicBezTo>
                    <a:cubicBezTo>
                      <a:pt x="10175" y="1660"/>
                      <a:pt x="10113" y="2000"/>
                      <a:pt x="10073" y="2253"/>
                    </a:cubicBezTo>
                    <a:cubicBezTo>
                      <a:pt x="10029" y="2509"/>
                      <a:pt x="9868" y="2608"/>
                      <a:pt x="9817" y="2894"/>
                    </a:cubicBezTo>
                    <a:cubicBezTo>
                      <a:pt x="9773" y="3150"/>
                      <a:pt x="9795" y="3326"/>
                      <a:pt x="9747" y="3601"/>
                    </a:cubicBezTo>
                    <a:cubicBezTo>
                      <a:pt x="9798" y="4055"/>
                      <a:pt x="9743" y="4414"/>
                      <a:pt x="9820" y="4842"/>
                    </a:cubicBezTo>
                    <a:cubicBezTo>
                      <a:pt x="9882" y="5183"/>
                      <a:pt x="9626" y="5593"/>
                      <a:pt x="9670" y="5901"/>
                    </a:cubicBezTo>
                    <a:cubicBezTo>
                      <a:pt x="9743" y="6769"/>
                      <a:pt x="10219" y="7428"/>
                      <a:pt x="10469" y="8245"/>
                    </a:cubicBezTo>
                    <a:cubicBezTo>
                      <a:pt x="10571" y="8589"/>
                      <a:pt x="10296" y="9864"/>
                      <a:pt x="10622" y="10044"/>
                    </a:cubicBezTo>
                    <a:cubicBezTo>
                      <a:pt x="10633" y="10091"/>
                      <a:pt x="10644" y="10238"/>
                      <a:pt x="10655" y="10267"/>
                    </a:cubicBezTo>
                    <a:cubicBezTo>
                      <a:pt x="10659" y="10278"/>
                      <a:pt x="10670" y="10278"/>
                      <a:pt x="10670" y="10285"/>
                    </a:cubicBezTo>
                    <a:cubicBezTo>
                      <a:pt x="10670" y="10311"/>
                      <a:pt x="10674" y="10318"/>
                      <a:pt x="10677" y="10340"/>
                    </a:cubicBezTo>
                    <a:cubicBezTo>
                      <a:pt x="10681" y="10373"/>
                      <a:pt x="10696" y="10351"/>
                      <a:pt x="10688" y="10395"/>
                    </a:cubicBezTo>
                    <a:cubicBezTo>
                      <a:pt x="10652" y="10608"/>
                      <a:pt x="10637" y="10794"/>
                      <a:pt x="10641" y="10970"/>
                    </a:cubicBezTo>
                    <a:cubicBezTo>
                      <a:pt x="10641" y="10989"/>
                      <a:pt x="10641" y="11007"/>
                      <a:pt x="10644" y="11022"/>
                    </a:cubicBezTo>
                    <a:lnTo>
                      <a:pt x="10505" y="10981"/>
                    </a:lnTo>
                    <a:cubicBezTo>
                      <a:pt x="10505" y="10963"/>
                      <a:pt x="10505" y="10941"/>
                      <a:pt x="10509" y="10923"/>
                    </a:cubicBezTo>
                    <a:cubicBezTo>
                      <a:pt x="9835" y="10692"/>
                      <a:pt x="9168" y="10498"/>
                      <a:pt x="8535" y="10370"/>
                    </a:cubicBezTo>
                    <a:cubicBezTo>
                      <a:pt x="7963" y="10253"/>
                      <a:pt x="7345" y="10161"/>
                      <a:pt x="6759" y="10161"/>
                    </a:cubicBezTo>
                    <a:cubicBezTo>
                      <a:pt x="6293" y="10161"/>
                      <a:pt x="5847" y="10219"/>
                      <a:pt x="5458" y="10370"/>
                    </a:cubicBezTo>
                    <a:cubicBezTo>
                      <a:pt x="5227" y="10217"/>
                      <a:pt x="4986" y="10156"/>
                      <a:pt x="4737" y="10156"/>
                    </a:cubicBezTo>
                    <a:cubicBezTo>
                      <a:pt x="3775" y="10156"/>
                      <a:pt x="2704" y="11069"/>
                      <a:pt x="1691" y="11069"/>
                    </a:cubicBezTo>
                    <a:cubicBezTo>
                      <a:pt x="1470" y="11069"/>
                      <a:pt x="1251" y="11025"/>
                      <a:pt x="1037" y="10919"/>
                    </a:cubicBezTo>
                    <a:cubicBezTo>
                      <a:pt x="788" y="10794"/>
                      <a:pt x="634" y="10597"/>
                      <a:pt x="572" y="10381"/>
                    </a:cubicBezTo>
                    <a:cubicBezTo>
                      <a:pt x="513" y="10161"/>
                      <a:pt x="550" y="9919"/>
                      <a:pt x="689" y="9699"/>
                    </a:cubicBezTo>
                    <a:cubicBezTo>
                      <a:pt x="916" y="9332"/>
                      <a:pt x="1414" y="9042"/>
                      <a:pt x="2198" y="9042"/>
                    </a:cubicBezTo>
                    <a:cubicBezTo>
                      <a:pt x="2235" y="9042"/>
                      <a:pt x="2273" y="9042"/>
                      <a:pt x="2312" y="9044"/>
                    </a:cubicBezTo>
                    <a:lnTo>
                      <a:pt x="2359" y="9044"/>
                    </a:lnTo>
                    <a:cubicBezTo>
                      <a:pt x="2421" y="9048"/>
                      <a:pt x="2510" y="9053"/>
                      <a:pt x="2616" y="9053"/>
                    </a:cubicBezTo>
                    <a:cubicBezTo>
                      <a:pt x="2786" y="9053"/>
                      <a:pt x="2998" y="9039"/>
                      <a:pt x="3202" y="8985"/>
                    </a:cubicBezTo>
                    <a:cubicBezTo>
                      <a:pt x="3663" y="8868"/>
                      <a:pt x="4059" y="8567"/>
                      <a:pt x="3894" y="7846"/>
                    </a:cubicBezTo>
                    <a:cubicBezTo>
                      <a:pt x="4088" y="7549"/>
                      <a:pt x="4040" y="7000"/>
                      <a:pt x="3857" y="6568"/>
                    </a:cubicBezTo>
                    <a:cubicBezTo>
                      <a:pt x="3692" y="6183"/>
                      <a:pt x="3399" y="5923"/>
                      <a:pt x="3392" y="5736"/>
                    </a:cubicBezTo>
                    <a:cubicBezTo>
                      <a:pt x="3392" y="5639"/>
                      <a:pt x="3126" y="5095"/>
                      <a:pt x="3110" y="5095"/>
                    </a:cubicBezTo>
                    <a:lnTo>
                      <a:pt x="3110" y="5095"/>
                    </a:lnTo>
                    <a:cubicBezTo>
                      <a:pt x="3107" y="5095"/>
                      <a:pt x="3117" y="5127"/>
                      <a:pt x="3150" y="5205"/>
                    </a:cubicBezTo>
                    <a:cubicBezTo>
                      <a:pt x="3180" y="5264"/>
                      <a:pt x="3202" y="5315"/>
                      <a:pt x="3216" y="5370"/>
                    </a:cubicBezTo>
                    <a:cubicBezTo>
                      <a:pt x="3238" y="5456"/>
                      <a:pt x="3244" y="5489"/>
                      <a:pt x="3239" y="5489"/>
                    </a:cubicBezTo>
                    <a:cubicBezTo>
                      <a:pt x="3228" y="5489"/>
                      <a:pt x="3156" y="5303"/>
                      <a:pt x="3092" y="5223"/>
                    </a:cubicBezTo>
                    <a:cubicBezTo>
                      <a:pt x="3092" y="5223"/>
                      <a:pt x="3092" y="5223"/>
                      <a:pt x="3092" y="5223"/>
                    </a:cubicBezTo>
                    <a:lnTo>
                      <a:pt x="3092" y="5223"/>
                    </a:lnTo>
                    <a:cubicBezTo>
                      <a:pt x="3086" y="5223"/>
                      <a:pt x="3657" y="6522"/>
                      <a:pt x="3636" y="6522"/>
                    </a:cubicBezTo>
                    <a:cubicBezTo>
                      <a:pt x="3634" y="6522"/>
                      <a:pt x="3624" y="6506"/>
                      <a:pt x="3605" y="6469"/>
                    </a:cubicBezTo>
                    <a:cubicBezTo>
                      <a:pt x="3415" y="6103"/>
                      <a:pt x="3080" y="5267"/>
                      <a:pt x="3007" y="5267"/>
                    </a:cubicBezTo>
                    <a:cubicBezTo>
                      <a:pt x="2988" y="5267"/>
                      <a:pt x="2987" y="5329"/>
                      <a:pt x="3015" y="5480"/>
                    </a:cubicBezTo>
                    <a:cubicBezTo>
                      <a:pt x="3018" y="5505"/>
                      <a:pt x="3022" y="5527"/>
                      <a:pt x="3026" y="5542"/>
                    </a:cubicBezTo>
                    <a:cubicBezTo>
                      <a:pt x="3224" y="5956"/>
                      <a:pt x="3572" y="6732"/>
                      <a:pt x="3535" y="6934"/>
                    </a:cubicBezTo>
                    <a:cubicBezTo>
                      <a:pt x="3535" y="6934"/>
                      <a:pt x="3535" y="6934"/>
                      <a:pt x="3535" y="6934"/>
                    </a:cubicBezTo>
                    <a:cubicBezTo>
                      <a:pt x="3523" y="6934"/>
                      <a:pt x="3032" y="5815"/>
                      <a:pt x="2912" y="5590"/>
                    </a:cubicBezTo>
                    <a:cubicBezTo>
                      <a:pt x="2851" y="5466"/>
                      <a:pt x="2808" y="5399"/>
                      <a:pt x="2797" y="5399"/>
                    </a:cubicBezTo>
                    <a:cubicBezTo>
                      <a:pt x="2787" y="5399"/>
                      <a:pt x="2801" y="5453"/>
                      <a:pt x="2850" y="5571"/>
                    </a:cubicBezTo>
                    <a:cubicBezTo>
                      <a:pt x="2853" y="5578"/>
                      <a:pt x="2854" y="5582"/>
                      <a:pt x="2853" y="5582"/>
                    </a:cubicBezTo>
                    <a:cubicBezTo>
                      <a:pt x="2842" y="5582"/>
                      <a:pt x="2692" y="5365"/>
                      <a:pt x="2681" y="5365"/>
                    </a:cubicBezTo>
                    <a:lnTo>
                      <a:pt x="2681" y="5365"/>
                    </a:lnTo>
                    <a:cubicBezTo>
                      <a:pt x="2678" y="5365"/>
                      <a:pt x="2684" y="5379"/>
                      <a:pt x="2703" y="5414"/>
                    </a:cubicBezTo>
                    <a:cubicBezTo>
                      <a:pt x="2752" y="5507"/>
                      <a:pt x="3304" y="6583"/>
                      <a:pt x="3280" y="6583"/>
                    </a:cubicBezTo>
                    <a:cubicBezTo>
                      <a:pt x="3277" y="6583"/>
                      <a:pt x="3262" y="6562"/>
                      <a:pt x="3235" y="6516"/>
                    </a:cubicBezTo>
                    <a:cubicBezTo>
                      <a:pt x="3062" y="6241"/>
                      <a:pt x="2453" y="5147"/>
                      <a:pt x="2412" y="5147"/>
                    </a:cubicBezTo>
                    <a:cubicBezTo>
                      <a:pt x="2403" y="5147"/>
                      <a:pt x="2419" y="5195"/>
                      <a:pt x="2469" y="5308"/>
                    </a:cubicBezTo>
                    <a:cubicBezTo>
                      <a:pt x="2576" y="5552"/>
                      <a:pt x="2980" y="6207"/>
                      <a:pt x="2952" y="6207"/>
                    </a:cubicBezTo>
                    <a:cubicBezTo>
                      <a:pt x="2946" y="6207"/>
                      <a:pt x="2917" y="6173"/>
                      <a:pt x="2857" y="6091"/>
                    </a:cubicBezTo>
                    <a:cubicBezTo>
                      <a:pt x="2808" y="6025"/>
                      <a:pt x="2785" y="5998"/>
                      <a:pt x="2779" y="5998"/>
                    </a:cubicBezTo>
                    <a:lnTo>
                      <a:pt x="2779" y="5998"/>
                    </a:lnTo>
                    <a:cubicBezTo>
                      <a:pt x="2762" y="5998"/>
                      <a:pt x="2942" y="6301"/>
                      <a:pt x="2978" y="6450"/>
                    </a:cubicBezTo>
                    <a:cubicBezTo>
                      <a:pt x="3014" y="6600"/>
                      <a:pt x="3022" y="6657"/>
                      <a:pt x="3013" y="6657"/>
                    </a:cubicBezTo>
                    <a:cubicBezTo>
                      <a:pt x="2989" y="6657"/>
                      <a:pt x="2855" y="6285"/>
                      <a:pt x="2802" y="6161"/>
                    </a:cubicBezTo>
                    <a:cubicBezTo>
                      <a:pt x="2577" y="5635"/>
                      <a:pt x="2441" y="5437"/>
                      <a:pt x="2403" y="5437"/>
                    </a:cubicBezTo>
                    <a:cubicBezTo>
                      <a:pt x="2376" y="5437"/>
                      <a:pt x="2399" y="5535"/>
                      <a:pt x="2473" y="5685"/>
                    </a:cubicBezTo>
                    <a:cubicBezTo>
                      <a:pt x="2507" y="5755"/>
                      <a:pt x="2511" y="5780"/>
                      <a:pt x="2499" y="5780"/>
                    </a:cubicBezTo>
                    <a:cubicBezTo>
                      <a:pt x="2464" y="5780"/>
                      <a:pt x="2299" y="5584"/>
                      <a:pt x="2276" y="5584"/>
                    </a:cubicBezTo>
                    <a:cubicBezTo>
                      <a:pt x="2257" y="5584"/>
                      <a:pt x="2330" y="5710"/>
                      <a:pt x="2634" y="6165"/>
                    </a:cubicBezTo>
                    <a:cubicBezTo>
                      <a:pt x="2703" y="6333"/>
                      <a:pt x="2927" y="6498"/>
                      <a:pt x="2964" y="6901"/>
                    </a:cubicBezTo>
                    <a:cubicBezTo>
                      <a:pt x="3022" y="7505"/>
                      <a:pt x="3253" y="7824"/>
                      <a:pt x="3539" y="7927"/>
                    </a:cubicBezTo>
                    <a:cubicBezTo>
                      <a:pt x="3641" y="8381"/>
                      <a:pt x="3392" y="8567"/>
                      <a:pt x="3110" y="8641"/>
                    </a:cubicBezTo>
                    <a:cubicBezTo>
                      <a:pt x="2944" y="8685"/>
                      <a:pt x="2763" y="8696"/>
                      <a:pt x="2614" y="8696"/>
                    </a:cubicBezTo>
                    <a:cubicBezTo>
                      <a:pt x="2517" y="8696"/>
                      <a:pt x="2434" y="8691"/>
                      <a:pt x="2377" y="8688"/>
                    </a:cubicBezTo>
                    <a:lnTo>
                      <a:pt x="2326" y="8688"/>
                    </a:lnTo>
                    <a:cubicBezTo>
                      <a:pt x="2261" y="8686"/>
                      <a:pt x="2197" y="8685"/>
                      <a:pt x="2134" y="8685"/>
                    </a:cubicBezTo>
                    <a:cubicBezTo>
                      <a:pt x="1232" y="8685"/>
                      <a:pt x="548" y="8929"/>
                      <a:pt x="268" y="9381"/>
                    </a:cubicBezTo>
                    <a:cubicBezTo>
                      <a:pt x="77" y="9681"/>
                      <a:pt x="0" y="10172"/>
                      <a:pt x="85" y="10487"/>
                    </a:cubicBezTo>
                    <a:cubicBezTo>
                      <a:pt x="165" y="10802"/>
                      <a:pt x="499" y="11212"/>
                      <a:pt x="846" y="11384"/>
                    </a:cubicBezTo>
                    <a:cubicBezTo>
                      <a:pt x="1123" y="11521"/>
                      <a:pt x="1395" y="11575"/>
                      <a:pt x="1662" y="11575"/>
                    </a:cubicBezTo>
                    <a:cubicBezTo>
                      <a:pt x="2644" y="11575"/>
                      <a:pt x="3574" y="10851"/>
                      <a:pt x="4508" y="10851"/>
                    </a:cubicBezTo>
                    <a:cubicBezTo>
                      <a:pt x="4578" y="10851"/>
                      <a:pt x="4648" y="10855"/>
                      <a:pt x="4718" y="10864"/>
                    </a:cubicBezTo>
                    <a:cubicBezTo>
                      <a:pt x="4194" y="11424"/>
                      <a:pt x="3960" y="12391"/>
                      <a:pt x="4267" y="13988"/>
                    </a:cubicBezTo>
                    <a:cubicBezTo>
                      <a:pt x="4333" y="14499"/>
                      <a:pt x="4392" y="14935"/>
                      <a:pt x="4074" y="14935"/>
                    </a:cubicBezTo>
                    <a:cubicBezTo>
                      <a:pt x="4055" y="14935"/>
                      <a:pt x="4034" y="14933"/>
                      <a:pt x="4011" y="14930"/>
                    </a:cubicBezTo>
                    <a:cubicBezTo>
                      <a:pt x="3434" y="14843"/>
                      <a:pt x="3284" y="14557"/>
                      <a:pt x="2850" y="14557"/>
                    </a:cubicBezTo>
                    <a:cubicBezTo>
                      <a:pt x="2733" y="14557"/>
                      <a:pt x="2595" y="14578"/>
                      <a:pt x="2421" y="14629"/>
                    </a:cubicBezTo>
                    <a:cubicBezTo>
                      <a:pt x="2231" y="14692"/>
                      <a:pt x="2301" y="15084"/>
                      <a:pt x="2249" y="15417"/>
                    </a:cubicBezTo>
                    <a:cubicBezTo>
                      <a:pt x="2165" y="16010"/>
                      <a:pt x="2121" y="16761"/>
                      <a:pt x="2092" y="17036"/>
                    </a:cubicBezTo>
                    <a:cubicBezTo>
                      <a:pt x="2044" y="17479"/>
                      <a:pt x="2015" y="17959"/>
                      <a:pt x="1865" y="18398"/>
                    </a:cubicBezTo>
                    <a:cubicBezTo>
                      <a:pt x="1722" y="18805"/>
                      <a:pt x="1293" y="18995"/>
                      <a:pt x="1740" y="19087"/>
                    </a:cubicBezTo>
                    <a:cubicBezTo>
                      <a:pt x="1773" y="19226"/>
                      <a:pt x="1751" y="19259"/>
                      <a:pt x="1645" y="19373"/>
                    </a:cubicBezTo>
                    <a:lnTo>
                      <a:pt x="1414" y="19629"/>
                    </a:lnTo>
                    <a:cubicBezTo>
                      <a:pt x="1392" y="19812"/>
                      <a:pt x="1367" y="20757"/>
                      <a:pt x="1649" y="20962"/>
                    </a:cubicBezTo>
                    <a:cubicBezTo>
                      <a:pt x="1934" y="20721"/>
                      <a:pt x="2026" y="20581"/>
                      <a:pt x="2246" y="20380"/>
                    </a:cubicBezTo>
                    <a:cubicBezTo>
                      <a:pt x="2312" y="20318"/>
                      <a:pt x="2290" y="20299"/>
                      <a:pt x="2326" y="20226"/>
                    </a:cubicBezTo>
                    <a:cubicBezTo>
                      <a:pt x="2469" y="19922"/>
                      <a:pt x="2707" y="19556"/>
                      <a:pt x="2949" y="19314"/>
                    </a:cubicBezTo>
                    <a:cubicBezTo>
                      <a:pt x="3095" y="19175"/>
                      <a:pt x="2850" y="17365"/>
                      <a:pt x="3495" y="16878"/>
                    </a:cubicBezTo>
                    <a:cubicBezTo>
                      <a:pt x="3535" y="16860"/>
                      <a:pt x="3586" y="16849"/>
                      <a:pt x="3630" y="16838"/>
                    </a:cubicBezTo>
                    <a:lnTo>
                      <a:pt x="4070" y="16889"/>
                    </a:lnTo>
                    <a:cubicBezTo>
                      <a:pt x="4491" y="17014"/>
                      <a:pt x="4963" y="17307"/>
                      <a:pt x="5238" y="17453"/>
                    </a:cubicBezTo>
                    <a:cubicBezTo>
                      <a:pt x="5694" y="17697"/>
                      <a:pt x="6130" y="17799"/>
                      <a:pt x="6537" y="17799"/>
                    </a:cubicBezTo>
                    <a:cubicBezTo>
                      <a:pt x="7393" y="17799"/>
                      <a:pt x="8121" y="17345"/>
                      <a:pt x="8637" y="16787"/>
                    </a:cubicBezTo>
                    <a:cubicBezTo>
                      <a:pt x="9267" y="17131"/>
                      <a:pt x="10091" y="18168"/>
                      <a:pt x="11278" y="19204"/>
                    </a:cubicBezTo>
                    <a:cubicBezTo>
                      <a:pt x="11392" y="19567"/>
                      <a:pt x="11597" y="19852"/>
                      <a:pt x="11908" y="20025"/>
                    </a:cubicBezTo>
                    <a:cubicBezTo>
                      <a:pt x="11975" y="20059"/>
                      <a:pt x="12053" y="20074"/>
                      <a:pt x="12130" y="20074"/>
                    </a:cubicBezTo>
                    <a:cubicBezTo>
                      <a:pt x="12199" y="20074"/>
                      <a:pt x="12268" y="20062"/>
                      <a:pt x="12329" y="20043"/>
                    </a:cubicBezTo>
                    <a:lnTo>
                      <a:pt x="12337" y="20047"/>
                    </a:lnTo>
                    <a:cubicBezTo>
                      <a:pt x="12344" y="20134"/>
                      <a:pt x="12362" y="20204"/>
                      <a:pt x="12384" y="20244"/>
                    </a:cubicBezTo>
                    <a:cubicBezTo>
                      <a:pt x="12688" y="20651"/>
                      <a:pt x="12934" y="21010"/>
                      <a:pt x="13131" y="21413"/>
                    </a:cubicBezTo>
                    <a:cubicBezTo>
                      <a:pt x="13329" y="21816"/>
                      <a:pt x="13465" y="22263"/>
                      <a:pt x="13600" y="22856"/>
                    </a:cubicBezTo>
                    <a:cubicBezTo>
                      <a:pt x="13787" y="23702"/>
                      <a:pt x="13919" y="23889"/>
                      <a:pt x="14124" y="24508"/>
                    </a:cubicBezTo>
                    <a:cubicBezTo>
                      <a:pt x="14241" y="25021"/>
                      <a:pt x="14358" y="25559"/>
                      <a:pt x="14413" y="26017"/>
                    </a:cubicBezTo>
                    <a:cubicBezTo>
                      <a:pt x="14468" y="26471"/>
                      <a:pt x="14443" y="26841"/>
                      <a:pt x="14252" y="27006"/>
                    </a:cubicBezTo>
                    <a:cubicBezTo>
                      <a:pt x="14153" y="27171"/>
                      <a:pt x="14831" y="27075"/>
                      <a:pt x="14406" y="27434"/>
                    </a:cubicBezTo>
                    <a:cubicBezTo>
                      <a:pt x="14487" y="27643"/>
                      <a:pt x="14446" y="27786"/>
                      <a:pt x="14509" y="27984"/>
                    </a:cubicBezTo>
                    <a:cubicBezTo>
                      <a:pt x="14739" y="28233"/>
                      <a:pt x="15193" y="28445"/>
                      <a:pt x="15516" y="28533"/>
                    </a:cubicBezTo>
                    <a:cubicBezTo>
                      <a:pt x="15517" y="28533"/>
                      <a:pt x="15519" y="28534"/>
                      <a:pt x="15520" y="28534"/>
                    </a:cubicBezTo>
                    <a:cubicBezTo>
                      <a:pt x="15560" y="28534"/>
                      <a:pt x="15389" y="28361"/>
                      <a:pt x="15434" y="28361"/>
                    </a:cubicBezTo>
                    <a:cubicBezTo>
                      <a:pt x="15434" y="28361"/>
                      <a:pt x="15435" y="28361"/>
                      <a:pt x="15435" y="28361"/>
                    </a:cubicBezTo>
                    <a:cubicBezTo>
                      <a:pt x="15486" y="28368"/>
                      <a:pt x="15765" y="28573"/>
                      <a:pt x="15805" y="28573"/>
                    </a:cubicBezTo>
                    <a:cubicBezTo>
                      <a:pt x="15787" y="28277"/>
                      <a:pt x="15596" y="27383"/>
                      <a:pt x="15377" y="27226"/>
                    </a:cubicBezTo>
                    <a:cubicBezTo>
                      <a:pt x="15377" y="26980"/>
                      <a:pt x="15388" y="26933"/>
                      <a:pt x="15322" y="26519"/>
                    </a:cubicBezTo>
                    <a:cubicBezTo>
                      <a:pt x="15252" y="26101"/>
                      <a:pt x="14985" y="25629"/>
                      <a:pt x="14959" y="24643"/>
                    </a:cubicBezTo>
                    <a:cubicBezTo>
                      <a:pt x="15146" y="24325"/>
                      <a:pt x="15032" y="24087"/>
                      <a:pt x="14974" y="23753"/>
                    </a:cubicBezTo>
                    <a:cubicBezTo>
                      <a:pt x="15029" y="23343"/>
                      <a:pt x="15193" y="22717"/>
                      <a:pt x="15296" y="22145"/>
                    </a:cubicBezTo>
                    <a:cubicBezTo>
                      <a:pt x="15589" y="22250"/>
                      <a:pt x="15891" y="22310"/>
                      <a:pt x="16164" y="22310"/>
                    </a:cubicBezTo>
                    <a:cubicBezTo>
                      <a:pt x="16311" y="22310"/>
                      <a:pt x="16450" y="22292"/>
                      <a:pt x="16574" y="22255"/>
                    </a:cubicBezTo>
                    <a:cubicBezTo>
                      <a:pt x="16611" y="22244"/>
                      <a:pt x="16644" y="22233"/>
                      <a:pt x="16681" y="22222"/>
                    </a:cubicBezTo>
                    <a:cubicBezTo>
                      <a:pt x="16944" y="22493"/>
                      <a:pt x="17201" y="22808"/>
                      <a:pt x="17468" y="23211"/>
                    </a:cubicBezTo>
                    <a:cubicBezTo>
                      <a:pt x="17952" y="23947"/>
                      <a:pt x="18142" y="24094"/>
                      <a:pt x="18519" y="24625"/>
                    </a:cubicBezTo>
                    <a:cubicBezTo>
                      <a:pt x="18988" y="25559"/>
                      <a:pt x="19450" y="26618"/>
                      <a:pt x="19149" y="27061"/>
                    </a:cubicBezTo>
                    <a:cubicBezTo>
                      <a:pt x="19083" y="27259"/>
                      <a:pt x="19721" y="26951"/>
                      <a:pt x="19373" y="27442"/>
                    </a:cubicBezTo>
                    <a:cubicBezTo>
                      <a:pt x="19490" y="27625"/>
                      <a:pt x="19483" y="27782"/>
                      <a:pt x="19581" y="27951"/>
                    </a:cubicBezTo>
                    <a:cubicBezTo>
                      <a:pt x="19773" y="28077"/>
                      <a:pt x="20306" y="28204"/>
                      <a:pt x="20626" y="28204"/>
                    </a:cubicBezTo>
                    <a:cubicBezTo>
                      <a:pt x="20631" y="28204"/>
                      <a:pt x="20636" y="28204"/>
                      <a:pt x="20640" y="28204"/>
                    </a:cubicBezTo>
                    <a:cubicBezTo>
                      <a:pt x="20695" y="28204"/>
                      <a:pt x="20479" y="28068"/>
                      <a:pt x="20526" y="28061"/>
                    </a:cubicBezTo>
                    <a:cubicBezTo>
                      <a:pt x="20528" y="28060"/>
                      <a:pt x="20531" y="28060"/>
                      <a:pt x="20533" y="28060"/>
                    </a:cubicBezTo>
                    <a:cubicBezTo>
                      <a:pt x="20592" y="28060"/>
                      <a:pt x="20847" y="28161"/>
                      <a:pt x="20906" y="28161"/>
                    </a:cubicBezTo>
                    <a:cubicBezTo>
                      <a:pt x="20910" y="28161"/>
                      <a:pt x="20913" y="28160"/>
                      <a:pt x="20915" y="28160"/>
                    </a:cubicBezTo>
                    <a:cubicBezTo>
                      <a:pt x="20838" y="27874"/>
                      <a:pt x="20497" y="27035"/>
                      <a:pt x="20266" y="26947"/>
                    </a:cubicBezTo>
                    <a:cubicBezTo>
                      <a:pt x="20186" y="26449"/>
                      <a:pt x="19981" y="25717"/>
                      <a:pt x="19417" y="24493"/>
                    </a:cubicBezTo>
                    <a:cubicBezTo>
                      <a:pt x="19545" y="24120"/>
                      <a:pt x="19362" y="23925"/>
                      <a:pt x="19208" y="23625"/>
                    </a:cubicBezTo>
                    <a:cubicBezTo>
                      <a:pt x="19076" y="22900"/>
                      <a:pt x="18673" y="22222"/>
                      <a:pt x="18373" y="21556"/>
                    </a:cubicBezTo>
                    <a:cubicBezTo>
                      <a:pt x="19266" y="21138"/>
                      <a:pt x="20028" y="20724"/>
                      <a:pt x="20303" y="20684"/>
                    </a:cubicBezTo>
                    <a:cubicBezTo>
                      <a:pt x="20677" y="20816"/>
                      <a:pt x="21193" y="21171"/>
                      <a:pt x="21340" y="21362"/>
                    </a:cubicBezTo>
                    <a:cubicBezTo>
                      <a:pt x="21633" y="21746"/>
                      <a:pt x="22182" y="22219"/>
                      <a:pt x="22482" y="22556"/>
                    </a:cubicBezTo>
                    <a:cubicBezTo>
                      <a:pt x="22464" y="22830"/>
                      <a:pt x="22636" y="23156"/>
                      <a:pt x="22896" y="23244"/>
                    </a:cubicBezTo>
                    <a:cubicBezTo>
                      <a:pt x="22970" y="23268"/>
                      <a:pt x="23094" y="23272"/>
                      <a:pt x="23223" y="23272"/>
                    </a:cubicBezTo>
                    <a:cubicBezTo>
                      <a:pt x="23309" y="23272"/>
                      <a:pt x="23398" y="23270"/>
                      <a:pt x="23476" y="23270"/>
                    </a:cubicBezTo>
                    <a:cubicBezTo>
                      <a:pt x="23554" y="23270"/>
                      <a:pt x="23621" y="23272"/>
                      <a:pt x="23665" y="23281"/>
                    </a:cubicBezTo>
                    <a:cubicBezTo>
                      <a:pt x="23786" y="23259"/>
                      <a:pt x="23973" y="23204"/>
                      <a:pt x="24010" y="23087"/>
                    </a:cubicBezTo>
                    <a:cubicBezTo>
                      <a:pt x="24068" y="23061"/>
                      <a:pt x="24153" y="23061"/>
                      <a:pt x="24314" y="23050"/>
                    </a:cubicBezTo>
                    <a:cubicBezTo>
                      <a:pt x="24460" y="23050"/>
                      <a:pt x="24720" y="22991"/>
                      <a:pt x="24783" y="22863"/>
                    </a:cubicBezTo>
                    <a:cubicBezTo>
                      <a:pt x="24944" y="22548"/>
                      <a:pt x="24995" y="22160"/>
                      <a:pt x="24830" y="21915"/>
                    </a:cubicBezTo>
                    <a:cubicBezTo>
                      <a:pt x="24643" y="21633"/>
                      <a:pt x="24618" y="20519"/>
                      <a:pt x="24632" y="20102"/>
                    </a:cubicBezTo>
                    <a:cubicBezTo>
                      <a:pt x="24654" y="19541"/>
                      <a:pt x="24790" y="19461"/>
                      <a:pt x="24852" y="19069"/>
                    </a:cubicBezTo>
                    <a:cubicBezTo>
                      <a:pt x="24874" y="18940"/>
                      <a:pt x="24834" y="18779"/>
                      <a:pt x="24775" y="18607"/>
                    </a:cubicBezTo>
                    <a:lnTo>
                      <a:pt x="24775" y="18607"/>
                    </a:lnTo>
                    <a:cubicBezTo>
                      <a:pt x="24801" y="18618"/>
                      <a:pt x="24827" y="18633"/>
                      <a:pt x="24848" y="18651"/>
                    </a:cubicBezTo>
                    <a:cubicBezTo>
                      <a:pt x="25044" y="18811"/>
                      <a:pt x="25249" y="18881"/>
                      <a:pt x="25443" y="18881"/>
                    </a:cubicBezTo>
                    <a:cubicBezTo>
                      <a:pt x="25712" y="18881"/>
                      <a:pt x="25960" y="18748"/>
                      <a:pt x="26134" y="18538"/>
                    </a:cubicBezTo>
                    <a:cubicBezTo>
                      <a:pt x="26196" y="18472"/>
                      <a:pt x="26438" y="18281"/>
                      <a:pt x="26244" y="18230"/>
                    </a:cubicBezTo>
                    <a:cubicBezTo>
                      <a:pt x="26054" y="18179"/>
                      <a:pt x="25980" y="18087"/>
                      <a:pt x="25801" y="18010"/>
                    </a:cubicBezTo>
                    <a:cubicBezTo>
                      <a:pt x="25614" y="17926"/>
                      <a:pt x="25446" y="17922"/>
                      <a:pt x="25200" y="17922"/>
                    </a:cubicBezTo>
                    <a:cubicBezTo>
                      <a:pt x="24997" y="17922"/>
                      <a:pt x="24873" y="17963"/>
                      <a:pt x="24749" y="17963"/>
                    </a:cubicBezTo>
                    <a:cubicBezTo>
                      <a:pt x="24676" y="17963"/>
                      <a:pt x="24603" y="17949"/>
                      <a:pt x="24515" y="17904"/>
                    </a:cubicBezTo>
                    <a:cubicBezTo>
                      <a:pt x="24512" y="17893"/>
                      <a:pt x="24504" y="17882"/>
                      <a:pt x="24501" y="17867"/>
                    </a:cubicBezTo>
                    <a:cubicBezTo>
                      <a:pt x="24552" y="17658"/>
                      <a:pt x="24464" y="17582"/>
                      <a:pt x="24424" y="17464"/>
                    </a:cubicBezTo>
                    <a:cubicBezTo>
                      <a:pt x="24468" y="17365"/>
                      <a:pt x="25054" y="17201"/>
                      <a:pt x="25171" y="17135"/>
                    </a:cubicBezTo>
                    <a:cubicBezTo>
                      <a:pt x="25544" y="16930"/>
                      <a:pt x="26097" y="16512"/>
                      <a:pt x="26240" y="16098"/>
                    </a:cubicBezTo>
                    <a:cubicBezTo>
                      <a:pt x="26294" y="15943"/>
                      <a:pt x="26251" y="15892"/>
                      <a:pt x="26177" y="15892"/>
                    </a:cubicBezTo>
                    <a:cubicBezTo>
                      <a:pt x="26085" y="15892"/>
                      <a:pt x="25943" y="15972"/>
                      <a:pt x="25878" y="16029"/>
                    </a:cubicBezTo>
                    <a:cubicBezTo>
                      <a:pt x="25724" y="16164"/>
                      <a:pt x="25548" y="16281"/>
                      <a:pt x="25288" y="16318"/>
                    </a:cubicBezTo>
                    <a:cubicBezTo>
                      <a:pt x="24794" y="16384"/>
                      <a:pt x="24127" y="16574"/>
                      <a:pt x="23680" y="16842"/>
                    </a:cubicBezTo>
                    <a:cubicBezTo>
                      <a:pt x="23565" y="16804"/>
                      <a:pt x="23420" y="16788"/>
                      <a:pt x="23267" y="16788"/>
                    </a:cubicBezTo>
                    <a:cubicBezTo>
                      <a:pt x="23002" y="16788"/>
                      <a:pt x="22711" y="16837"/>
                      <a:pt x="22497" y="16911"/>
                    </a:cubicBezTo>
                    <a:cubicBezTo>
                      <a:pt x="22361" y="16691"/>
                      <a:pt x="22285" y="16457"/>
                      <a:pt x="22266" y="16270"/>
                    </a:cubicBezTo>
                    <a:cubicBezTo>
                      <a:pt x="22226" y="15842"/>
                      <a:pt x="22409" y="15684"/>
                      <a:pt x="22372" y="15219"/>
                    </a:cubicBezTo>
                    <a:cubicBezTo>
                      <a:pt x="22358" y="15055"/>
                      <a:pt x="22325" y="14992"/>
                      <a:pt x="22280" y="14992"/>
                    </a:cubicBezTo>
                    <a:cubicBezTo>
                      <a:pt x="22162" y="14992"/>
                      <a:pt x="21965" y="15441"/>
                      <a:pt x="21856" y="15622"/>
                    </a:cubicBezTo>
                    <a:cubicBezTo>
                      <a:pt x="21625" y="15988"/>
                      <a:pt x="21365" y="16234"/>
                      <a:pt x="21508" y="16768"/>
                    </a:cubicBezTo>
                    <a:cubicBezTo>
                      <a:pt x="21288" y="16659"/>
                      <a:pt x="21036" y="16494"/>
                      <a:pt x="20622" y="16193"/>
                    </a:cubicBezTo>
                    <a:cubicBezTo>
                      <a:pt x="19017" y="15010"/>
                      <a:pt x="19831" y="13410"/>
                      <a:pt x="18362" y="13106"/>
                    </a:cubicBezTo>
                    <a:cubicBezTo>
                      <a:pt x="18241" y="13084"/>
                      <a:pt x="18113" y="13058"/>
                      <a:pt x="17984" y="13032"/>
                    </a:cubicBezTo>
                    <a:cubicBezTo>
                      <a:pt x="17984" y="13029"/>
                      <a:pt x="17981" y="13025"/>
                      <a:pt x="17981" y="13021"/>
                    </a:cubicBezTo>
                    <a:cubicBezTo>
                      <a:pt x="17911" y="12923"/>
                      <a:pt x="17838" y="12802"/>
                      <a:pt x="17761" y="12673"/>
                    </a:cubicBezTo>
                    <a:cubicBezTo>
                      <a:pt x="17508" y="12256"/>
                      <a:pt x="17230" y="11798"/>
                      <a:pt x="16849" y="11750"/>
                    </a:cubicBezTo>
                    <a:cubicBezTo>
                      <a:pt x="16823" y="11732"/>
                      <a:pt x="16790" y="11710"/>
                      <a:pt x="16765" y="11692"/>
                    </a:cubicBezTo>
                    <a:cubicBezTo>
                      <a:pt x="16692" y="11619"/>
                      <a:pt x="16746" y="11582"/>
                      <a:pt x="16681" y="11512"/>
                    </a:cubicBezTo>
                    <a:cubicBezTo>
                      <a:pt x="16647" y="11479"/>
                      <a:pt x="16340" y="11430"/>
                      <a:pt x="16272" y="11430"/>
                    </a:cubicBezTo>
                    <a:cubicBezTo>
                      <a:pt x="16265" y="11430"/>
                      <a:pt x="16261" y="11431"/>
                      <a:pt x="16259" y="11432"/>
                    </a:cubicBezTo>
                    <a:cubicBezTo>
                      <a:pt x="16245" y="11421"/>
                      <a:pt x="16252" y="11366"/>
                      <a:pt x="16241" y="11355"/>
                    </a:cubicBezTo>
                    <a:cubicBezTo>
                      <a:pt x="15933" y="11055"/>
                      <a:pt x="15714" y="10772"/>
                      <a:pt x="15362" y="10498"/>
                    </a:cubicBezTo>
                    <a:cubicBezTo>
                      <a:pt x="15285" y="10388"/>
                      <a:pt x="15179" y="10245"/>
                      <a:pt x="15175" y="10128"/>
                    </a:cubicBezTo>
                    <a:cubicBezTo>
                      <a:pt x="15175" y="9974"/>
                      <a:pt x="14886" y="9787"/>
                      <a:pt x="14736" y="9674"/>
                    </a:cubicBezTo>
                    <a:cubicBezTo>
                      <a:pt x="14593" y="9564"/>
                      <a:pt x="14648" y="9567"/>
                      <a:pt x="14629" y="9458"/>
                    </a:cubicBezTo>
                    <a:cubicBezTo>
                      <a:pt x="14194" y="8795"/>
                      <a:pt x="13567" y="7150"/>
                      <a:pt x="13216" y="6721"/>
                    </a:cubicBezTo>
                    <a:cubicBezTo>
                      <a:pt x="13194" y="6692"/>
                      <a:pt x="13175" y="6670"/>
                      <a:pt x="13157" y="6656"/>
                    </a:cubicBezTo>
                    <a:lnTo>
                      <a:pt x="12655" y="6117"/>
                    </a:lnTo>
                    <a:lnTo>
                      <a:pt x="12684" y="6073"/>
                    </a:lnTo>
                    <a:lnTo>
                      <a:pt x="12985" y="5568"/>
                    </a:lnTo>
                    <a:cubicBezTo>
                      <a:pt x="12979" y="5560"/>
                      <a:pt x="12982" y="5558"/>
                      <a:pt x="12990" y="5558"/>
                    </a:cubicBezTo>
                    <a:cubicBezTo>
                      <a:pt x="13020" y="5558"/>
                      <a:pt x="13116" y="5593"/>
                      <a:pt x="13126" y="5593"/>
                    </a:cubicBezTo>
                    <a:cubicBezTo>
                      <a:pt x="13128" y="5593"/>
                      <a:pt x="13127" y="5592"/>
                      <a:pt x="13124" y="5590"/>
                    </a:cubicBezTo>
                    <a:cubicBezTo>
                      <a:pt x="13216" y="5586"/>
                      <a:pt x="13263" y="5311"/>
                      <a:pt x="13282" y="5190"/>
                    </a:cubicBezTo>
                    <a:lnTo>
                      <a:pt x="13307" y="5066"/>
                    </a:lnTo>
                    <a:cubicBezTo>
                      <a:pt x="13618" y="5267"/>
                      <a:pt x="13886" y="5612"/>
                      <a:pt x="14208" y="5787"/>
                    </a:cubicBezTo>
                    <a:cubicBezTo>
                      <a:pt x="14216" y="5751"/>
                      <a:pt x="14223" y="5707"/>
                      <a:pt x="14223" y="5667"/>
                    </a:cubicBezTo>
                    <a:cubicBezTo>
                      <a:pt x="14227" y="5311"/>
                      <a:pt x="13915" y="4846"/>
                      <a:pt x="13604" y="4696"/>
                    </a:cubicBezTo>
                    <a:lnTo>
                      <a:pt x="13626" y="4560"/>
                    </a:lnTo>
                    <a:lnTo>
                      <a:pt x="13681" y="4234"/>
                    </a:lnTo>
                    <a:cubicBezTo>
                      <a:pt x="13699" y="4132"/>
                      <a:pt x="13692" y="4073"/>
                      <a:pt x="13710" y="3985"/>
                    </a:cubicBezTo>
                    <a:cubicBezTo>
                      <a:pt x="13717" y="3930"/>
                      <a:pt x="13710" y="3901"/>
                      <a:pt x="13703" y="3865"/>
                    </a:cubicBezTo>
                    <a:cubicBezTo>
                      <a:pt x="13699" y="3839"/>
                      <a:pt x="13699" y="3817"/>
                      <a:pt x="13703" y="3784"/>
                    </a:cubicBezTo>
                    <a:cubicBezTo>
                      <a:pt x="13282" y="3308"/>
                      <a:pt x="12849" y="3169"/>
                      <a:pt x="12139" y="3044"/>
                    </a:cubicBezTo>
                    <a:cubicBezTo>
                      <a:pt x="12029" y="3227"/>
                      <a:pt x="11589" y="3597"/>
                      <a:pt x="11556" y="3791"/>
                    </a:cubicBezTo>
                    <a:cubicBezTo>
                      <a:pt x="11388" y="3766"/>
                      <a:pt x="11186" y="3740"/>
                      <a:pt x="11007" y="3729"/>
                    </a:cubicBezTo>
                    <a:cubicBezTo>
                      <a:pt x="10998" y="3729"/>
                      <a:pt x="10988" y="3728"/>
                      <a:pt x="10978" y="3728"/>
                    </a:cubicBezTo>
                    <a:cubicBezTo>
                      <a:pt x="10921" y="3728"/>
                      <a:pt x="10850" y="3734"/>
                      <a:pt x="10783" y="3734"/>
                    </a:cubicBezTo>
                    <a:cubicBezTo>
                      <a:pt x="10742" y="3734"/>
                      <a:pt x="10702" y="3732"/>
                      <a:pt x="10666" y="3725"/>
                    </a:cubicBezTo>
                    <a:cubicBezTo>
                      <a:pt x="10688" y="3667"/>
                      <a:pt x="10707" y="3608"/>
                      <a:pt x="10714" y="3553"/>
                    </a:cubicBezTo>
                    <a:cubicBezTo>
                      <a:pt x="10747" y="3396"/>
                      <a:pt x="10740" y="3260"/>
                      <a:pt x="10699" y="3103"/>
                    </a:cubicBezTo>
                    <a:cubicBezTo>
                      <a:pt x="10674" y="3004"/>
                      <a:pt x="10655" y="2931"/>
                      <a:pt x="10637" y="2839"/>
                    </a:cubicBezTo>
                    <a:cubicBezTo>
                      <a:pt x="10622" y="2773"/>
                      <a:pt x="10589" y="2681"/>
                      <a:pt x="10604" y="2612"/>
                    </a:cubicBezTo>
                    <a:cubicBezTo>
                      <a:pt x="10622" y="2517"/>
                      <a:pt x="10637" y="2319"/>
                      <a:pt x="10692" y="2227"/>
                    </a:cubicBezTo>
                    <a:cubicBezTo>
                      <a:pt x="10699" y="2209"/>
                      <a:pt x="10732" y="2092"/>
                      <a:pt x="10740" y="2073"/>
                    </a:cubicBezTo>
                    <a:cubicBezTo>
                      <a:pt x="10751" y="1997"/>
                      <a:pt x="10820" y="1898"/>
                      <a:pt x="10762" y="1843"/>
                    </a:cubicBezTo>
                    <a:cubicBezTo>
                      <a:pt x="10743" y="1824"/>
                      <a:pt x="10692" y="1802"/>
                      <a:pt x="10659" y="1780"/>
                    </a:cubicBezTo>
                    <a:cubicBezTo>
                      <a:pt x="10655" y="1777"/>
                      <a:pt x="10652" y="1777"/>
                      <a:pt x="10648" y="1769"/>
                    </a:cubicBezTo>
                    <a:cubicBezTo>
                      <a:pt x="10619" y="1751"/>
                      <a:pt x="10575" y="1729"/>
                      <a:pt x="10545" y="1714"/>
                    </a:cubicBezTo>
                    <a:cubicBezTo>
                      <a:pt x="10538" y="1652"/>
                      <a:pt x="10542" y="1583"/>
                      <a:pt x="10545" y="1520"/>
                    </a:cubicBezTo>
                    <a:cubicBezTo>
                      <a:pt x="10560" y="1301"/>
                      <a:pt x="10611" y="1103"/>
                      <a:pt x="10469" y="1015"/>
                    </a:cubicBezTo>
                    <a:cubicBezTo>
                      <a:pt x="10458" y="1011"/>
                      <a:pt x="10454" y="1008"/>
                      <a:pt x="10439" y="1000"/>
                    </a:cubicBezTo>
                    <a:cubicBezTo>
                      <a:pt x="10274" y="927"/>
                      <a:pt x="10110" y="901"/>
                      <a:pt x="9978" y="817"/>
                    </a:cubicBezTo>
                    <a:cubicBezTo>
                      <a:pt x="9919" y="791"/>
                      <a:pt x="9923" y="682"/>
                      <a:pt x="9937" y="634"/>
                    </a:cubicBezTo>
                    <a:cubicBezTo>
                      <a:pt x="9945" y="623"/>
                      <a:pt x="9956" y="608"/>
                      <a:pt x="9970" y="594"/>
                    </a:cubicBezTo>
                    <a:cubicBezTo>
                      <a:pt x="10014" y="539"/>
                      <a:pt x="10080" y="480"/>
                      <a:pt x="10091" y="451"/>
                    </a:cubicBezTo>
                    <a:cubicBezTo>
                      <a:pt x="10121" y="403"/>
                      <a:pt x="10135" y="319"/>
                      <a:pt x="10084" y="319"/>
                    </a:cubicBezTo>
                    <a:cubicBezTo>
                      <a:pt x="9996" y="359"/>
                      <a:pt x="9897" y="484"/>
                      <a:pt x="9835" y="506"/>
                    </a:cubicBezTo>
                    <a:cubicBezTo>
                      <a:pt x="9835" y="469"/>
                      <a:pt x="9817" y="444"/>
                      <a:pt x="9835" y="323"/>
                    </a:cubicBezTo>
                    <a:cubicBezTo>
                      <a:pt x="9850" y="242"/>
                      <a:pt x="9864" y="169"/>
                      <a:pt x="9846" y="114"/>
                    </a:cubicBezTo>
                    <a:cubicBezTo>
                      <a:pt x="9842" y="99"/>
                      <a:pt x="9835" y="81"/>
                      <a:pt x="9828" y="74"/>
                    </a:cubicBezTo>
                    <a:cubicBezTo>
                      <a:pt x="9825" y="65"/>
                      <a:pt x="9795" y="24"/>
                      <a:pt x="9774" y="24"/>
                    </a:cubicBezTo>
                    <a:cubicBezTo>
                      <a:pt x="9768" y="24"/>
                      <a:pt x="9762" y="29"/>
                      <a:pt x="9758" y="41"/>
                    </a:cubicBezTo>
                    <a:cubicBezTo>
                      <a:pt x="9743" y="85"/>
                      <a:pt x="9732" y="150"/>
                      <a:pt x="9718" y="220"/>
                    </a:cubicBezTo>
                    <a:lnTo>
                      <a:pt x="9718" y="172"/>
                    </a:lnTo>
                    <a:cubicBezTo>
                      <a:pt x="9718" y="136"/>
                      <a:pt x="9710" y="110"/>
                      <a:pt x="9707" y="85"/>
                    </a:cubicBezTo>
                    <a:cubicBezTo>
                      <a:pt x="9692" y="41"/>
                      <a:pt x="9677" y="11"/>
                      <a:pt x="9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1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7" name="Google Shape;1997;p44"/>
              <p:cNvGrpSpPr/>
              <p:nvPr/>
            </p:nvGrpSpPr>
            <p:grpSpPr>
              <a:xfrm>
                <a:off x="5520313" y="3112663"/>
                <a:ext cx="661525" cy="716275"/>
                <a:chOff x="6424563" y="3112663"/>
                <a:chExt cx="661525" cy="716275"/>
              </a:xfrm>
            </p:grpSpPr>
            <p:sp>
              <p:nvSpPr>
                <p:cNvPr id="1998" name="Google Shape;1998;p44"/>
                <p:cNvSpPr/>
                <p:nvPr/>
              </p:nvSpPr>
              <p:spPr>
                <a:xfrm>
                  <a:off x="6485525" y="3368238"/>
                  <a:ext cx="562075" cy="35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3" h="14399" extrusionOk="0">
                      <a:moveTo>
                        <a:pt x="4648" y="0"/>
                      </a:moveTo>
                      <a:lnTo>
                        <a:pt x="3183" y="227"/>
                      </a:lnTo>
                      <a:lnTo>
                        <a:pt x="2564" y="480"/>
                      </a:lnTo>
                      <a:lnTo>
                        <a:pt x="2062" y="1212"/>
                      </a:lnTo>
                      <a:lnTo>
                        <a:pt x="1971" y="2359"/>
                      </a:lnTo>
                      <a:lnTo>
                        <a:pt x="2246" y="4282"/>
                      </a:lnTo>
                      <a:lnTo>
                        <a:pt x="2062" y="4326"/>
                      </a:lnTo>
                      <a:lnTo>
                        <a:pt x="1879" y="4740"/>
                      </a:lnTo>
                      <a:lnTo>
                        <a:pt x="1238" y="4740"/>
                      </a:lnTo>
                      <a:lnTo>
                        <a:pt x="550" y="4417"/>
                      </a:lnTo>
                      <a:lnTo>
                        <a:pt x="139" y="4465"/>
                      </a:lnTo>
                      <a:lnTo>
                        <a:pt x="0" y="4875"/>
                      </a:lnTo>
                      <a:lnTo>
                        <a:pt x="92" y="6479"/>
                      </a:lnTo>
                      <a:lnTo>
                        <a:pt x="3663" y="6890"/>
                      </a:lnTo>
                      <a:lnTo>
                        <a:pt x="6641" y="6249"/>
                      </a:lnTo>
                      <a:lnTo>
                        <a:pt x="8197" y="7439"/>
                      </a:lnTo>
                      <a:lnTo>
                        <a:pt x="9981" y="9545"/>
                      </a:lnTo>
                      <a:lnTo>
                        <a:pt x="10212" y="10186"/>
                      </a:lnTo>
                      <a:lnTo>
                        <a:pt x="11128" y="11743"/>
                      </a:lnTo>
                      <a:lnTo>
                        <a:pt x="11586" y="13072"/>
                      </a:lnTo>
                      <a:lnTo>
                        <a:pt x="11629" y="13757"/>
                      </a:lnTo>
                      <a:lnTo>
                        <a:pt x="12135" y="14398"/>
                      </a:lnTo>
                      <a:lnTo>
                        <a:pt x="12593" y="13988"/>
                      </a:lnTo>
                      <a:lnTo>
                        <a:pt x="12501" y="13666"/>
                      </a:lnTo>
                      <a:lnTo>
                        <a:pt x="12454" y="13347"/>
                      </a:lnTo>
                      <a:lnTo>
                        <a:pt x="12868" y="11424"/>
                      </a:lnTo>
                      <a:lnTo>
                        <a:pt x="14651" y="11193"/>
                      </a:lnTo>
                      <a:lnTo>
                        <a:pt x="16940" y="10325"/>
                      </a:lnTo>
                      <a:lnTo>
                        <a:pt x="18087" y="10278"/>
                      </a:lnTo>
                      <a:lnTo>
                        <a:pt x="18636" y="10644"/>
                      </a:lnTo>
                      <a:lnTo>
                        <a:pt x="19827" y="11974"/>
                      </a:lnTo>
                      <a:lnTo>
                        <a:pt x="20101" y="12292"/>
                      </a:lnTo>
                      <a:lnTo>
                        <a:pt x="20193" y="12615"/>
                      </a:lnTo>
                      <a:lnTo>
                        <a:pt x="20559" y="12842"/>
                      </a:lnTo>
                      <a:lnTo>
                        <a:pt x="21153" y="12933"/>
                      </a:lnTo>
                      <a:lnTo>
                        <a:pt x="21519" y="12842"/>
                      </a:lnTo>
                      <a:lnTo>
                        <a:pt x="21658" y="12798"/>
                      </a:lnTo>
                      <a:lnTo>
                        <a:pt x="22068" y="12750"/>
                      </a:lnTo>
                      <a:lnTo>
                        <a:pt x="22299" y="12431"/>
                      </a:lnTo>
                      <a:lnTo>
                        <a:pt x="22482" y="11926"/>
                      </a:lnTo>
                      <a:lnTo>
                        <a:pt x="22251" y="11607"/>
                      </a:lnTo>
                      <a:lnTo>
                        <a:pt x="22068" y="10278"/>
                      </a:lnTo>
                      <a:lnTo>
                        <a:pt x="22068" y="9545"/>
                      </a:lnTo>
                      <a:lnTo>
                        <a:pt x="22299" y="8860"/>
                      </a:lnTo>
                      <a:lnTo>
                        <a:pt x="22208" y="8219"/>
                      </a:lnTo>
                      <a:lnTo>
                        <a:pt x="21977" y="7714"/>
                      </a:lnTo>
                      <a:lnTo>
                        <a:pt x="21933" y="7073"/>
                      </a:lnTo>
                      <a:lnTo>
                        <a:pt x="21427" y="6754"/>
                      </a:lnTo>
                      <a:lnTo>
                        <a:pt x="21109" y="6615"/>
                      </a:lnTo>
                      <a:lnTo>
                        <a:pt x="20625" y="6637"/>
                      </a:lnTo>
                      <a:lnTo>
                        <a:pt x="20032" y="6776"/>
                      </a:lnTo>
                      <a:lnTo>
                        <a:pt x="19299" y="6685"/>
                      </a:lnTo>
                      <a:lnTo>
                        <a:pt x="18200" y="6271"/>
                      </a:lnTo>
                      <a:lnTo>
                        <a:pt x="16871" y="4945"/>
                      </a:lnTo>
                      <a:lnTo>
                        <a:pt x="16461" y="3480"/>
                      </a:lnTo>
                      <a:lnTo>
                        <a:pt x="14996" y="2974"/>
                      </a:lnTo>
                      <a:lnTo>
                        <a:pt x="14355" y="2608"/>
                      </a:lnTo>
                      <a:lnTo>
                        <a:pt x="8630" y="1007"/>
                      </a:lnTo>
                      <a:lnTo>
                        <a:pt x="8311" y="824"/>
                      </a:lnTo>
                      <a:lnTo>
                        <a:pt x="7853" y="685"/>
                      </a:lnTo>
                      <a:lnTo>
                        <a:pt x="5699" y="183"/>
                      </a:lnTo>
                      <a:lnTo>
                        <a:pt x="46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4"/>
                <p:cNvSpPr/>
                <p:nvPr/>
              </p:nvSpPr>
              <p:spPr>
                <a:xfrm>
                  <a:off x="6666325" y="3137663"/>
                  <a:ext cx="21675" cy="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283" extrusionOk="0">
                      <a:moveTo>
                        <a:pt x="37" y="0"/>
                      </a:moveTo>
                      <a:cubicBezTo>
                        <a:pt x="17" y="0"/>
                        <a:pt x="0" y="4"/>
                        <a:pt x="13" y="15"/>
                      </a:cubicBezTo>
                      <a:cubicBezTo>
                        <a:pt x="53" y="55"/>
                        <a:pt x="240" y="139"/>
                        <a:pt x="401" y="202"/>
                      </a:cubicBezTo>
                      <a:cubicBezTo>
                        <a:pt x="515" y="249"/>
                        <a:pt x="610" y="282"/>
                        <a:pt x="621" y="282"/>
                      </a:cubicBezTo>
                      <a:cubicBezTo>
                        <a:pt x="867" y="275"/>
                        <a:pt x="790" y="198"/>
                        <a:pt x="618" y="136"/>
                      </a:cubicBezTo>
                      <a:cubicBezTo>
                        <a:pt x="508" y="92"/>
                        <a:pt x="368" y="73"/>
                        <a:pt x="259" y="55"/>
                      </a:cubicBezTo>
                      <a:cubicBezTo>
                        <a:pt x="182" y="44"/>
                        <a:pt x="112" y="30"/>
                        <a:pt x="86" y="8"/>
                      </a:cubicBezTo>
                      <a:cubicBezTo>
                        <a:pt x="83" y="4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4"/>
                <p:cNvSpPr/>
                <p:nvPr/>
              </p:nvSpPr>
              <p:spPr>
                <a:xfrm>
                  <a:off x="6671850" y="3172463"/>
                  <a:ext cx="9375" cy="6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2703" extrusionOk="0">
                      <a:moveTo>
                        <a:pt x="270" y="1"/>
                      </a:moveTo>
                      <a:cubicBezTo>
                        <a:pt x="57" y="1"/>
                        <a:pt x="1" y="1027"/>
                        <a:pt x="1" y="1311"/>
                      </a:cubicBezTo>
                      <a:cubicBezTo>
                        <a:pt x="1" y="1718"/>
                        <a:pt x="78" y="2135"/>
                        <a:pt x="78" y="2564"/>
                      </a:cubicBezTo>
                      <a:cubicBezTo>
                        <a:pt x="78" y="2664"/>
                        <a:pt x="79" y="2702"/>
                        <a:pt x="82" y="2702"/>
                      </a:cubicBezTo>
                      <a:cubicBezTo>
                        <a:pt x="86" y="2702"/>
                        <a:pt x="95" y="2562"/>
                        <a:pt x="107" y="2454"/>
                      </a:cubicBezTo>
                      <a:cubicBezTo>
                        <a:pt x="140" y="2154"/>
                        <a:pt x="169" y="1905"/>
                        <a:pt x="96" y="1612"/>
                      </a:cubicBezTo>
                      <a:cubicBezTo>
                        <a:pt x="42" y="1402"/>
                        <a:pt x="54" y="1349"/>
                        <a:pt x="85" y="1349"/>
                      </a:cubicBezTo>
                      <a:cubicBezTo>
                        <a:pt x="115" y="1349"/>
                        <a:pt x="163" y="1402"/>
                        <a:pt x="181" y="1402"/>
                      </a:cubicBezTo>
                      <a:cubicBezTo>
                        <a:pt x="187" y="1402"/>
                        <a:pt x="189" y="1397"/>
                        <a:pt x="188" y="1385"/>
                      </a:cubicBezTo>
                      <a:cubicBezTo>
                        <a:pt x="184" y="1344"/>
                        <a:pt x="162" y="1289"/>
                        <a:pt x="147" y="1253"/>
                      </a:cubicBezTo>
                      <a:cubicBezTo>
                        <a:pt x="134" y="1218"/>
                        <a:pt x="133" y="1206"/>
                        <a:pt x="138" y="1206"/>
                      </a:cubicBezTo>
                      <a:cubicBezTo>
                        <a:pt x="149" y="1206"/>
                        <a:pt x="188" y="1253"/>
                        <a:pt x="207" y="1253"/>
                      </a:cubicBezTo>
                      <a:cubicBezTo>
                        <a:pt x="226" y="1253"/>
                        <a:pt x="224" y="1201"/>
                        <a:pt x="147" y="989"/>
                      </a:cubicBezTo>
                      <a:cubicBezTo>
                        <a:pt x="71" y="769"/>
                        <a:pt x="224" y="916"/>
                        <a:pt x="224" y="799"/>
                      </a:cubicBezTo>
                      <a:cubicBezTo>
                        <a:pt x="224" y="708"/>
                        <a:pt x="185" y="633"/>
                        <a:pt x="227" y="633"/>
                      </a:cubicBezTo>
                      <a:cubicBezTo>
                        <a:pt x="237" y="633"/>
                        <a:pt x="253" y="638"/>
                        <a:pt x="276" y="648"/>
                      </a:cubicBezTo>
                      <a:cubicBezTo>
                        <a:pt x="278" y="650"/>
                        <a:pt x="280" y="650"/>
                        <a:pt x="282" y="650"/>
                      </a:cubicBezTo>
                      <a:cubicBezTo>
                        <a:pt x="347" y="650"/>
                        <a:pt x="204" y="109"/>
                        <a:pt x="375" y="73"/>
                      </a:cubicBezTo>
                      <a:cubicBezTo>
                        <a:pt x="336" y="23"/>
                        <a:pt x="301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44"/>
                <p:cNvSpPr/>
                <p:nvPr/>
              </p:nvSpPr>
              <p:spPr>
                <a:xfrm>
                  <a:off x="6993075" y="3593938"/>
                  <a:ext cx="7075" cy="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182" extrusionOk="0">
                      <a:moveTo>
                        <a:pt x="239" y="1"/>
                      </a:moveTo>
                      <a:cubicBezTo>
                        <a:pt x="216" y="46"/>
                        <a:pt x="176" y="141"/>
                        <a:pt x="52" y="141"/>
                      </a:cubicBezTo>
                      <a:cubicBezTo>
                        <a:pt x="36" y="141"/>
                        <a:pt x="19" y="140"/>
                        <a:pt x="1" y="136"/>
                      </a:cubicBezTo>
                      <a:lnTo>
                        <a:pt x="1" y="136"/>
                      </a:lnTo>
                      <a:cubicBezTo>
                        <a:pt x="53" y="169"/>
                        <a:pt x="93" y="182"/>
                        <a:pt x="133" y="182"/>
                      </a:cubicBezTo>
                      <a:cubicBezTo>
                        <a:pt x="177" y="182"/>
                        <a:pt x="221" y="167"/>
                        <a:pt x="283" y="147"/>
                      </a:cubicBezTo>
                      <a:cubicBezTo>
                        <a:pt x="246" y="114"/>
                        <a:pt x="276" y="30"/>
                        <a:pt x="2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44"/>
                <p:cNvSpPr/>
                <p:nvPr/>
              </p:nvSpPr>
              <p:spPr>
                <a:xfrm>
                  <a:off x="6717925" y="3192138"/>
                  <a:ext cx="41325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1056" extrusionOk="0">
                      <a:moveTo>
                        <a:pt x="487" y="1"/>
                      </a:moveTo>
                      <a:cubicBezTo>
                        <a:pt x="352" y="1"/>
                        <a:pt x="41" y="396"/>
                        <a:pt x="0" y="521"/>
                      </a:cubicBezTo>
                      <a:cubicBezTo>
                        <a:pt x="6" y="519"/>
                        <a:pt x="13" y="518"/>
                        <a:pt x="23" y="518"/>
                      </a:cubicBezTo>
                      <a:cubicBezTo>
                        <a:pt x="178" y="518"/>
                        <a:pt x="853" y="741"/>
                        <a:pt x="1326" y="1055"/>
                      </a:cubicBezTo>
                      <a:cubicBezTo>
                        <a:pt x="1326" y="704"/>
                        <a:pt x="1154" y="697"/>
                        <a:pt x="1026" y="495"/>
                      </a:cubicBezTo>
                      <a:cubicBezTo>
                        <a:pt x="980" y="424"/>
                        <a:pt x="1028" y="399"/>
                        <a:pt x="1114" y="399"/>
                      </a:cubicBezTo>
                      <a:cubicBezTo>
                        <a:pt x="1284" y="399"/>
                        <a:pt x="1606" y="496"/>
                        <a:pt x="1652" y="521"/>
                      </a:cubicBezTo>
                      <a:cubicBezTo>
                        <a:pt x="1319" y="162"/>
                        <a:pt x="854" y="8"/>
                        <a:pt x="4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44"/>
                <p:cNvSpPr/>
                <p:nvPr/>
              </p:nvSpPr>
              <p:spPr>
                <a:xfrm>
                  <a:off x="6696950" y="3208438"/>
                  <a:ext cx="71450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1303" extrusionOk="0">
                      <a:moveTo>
                        <a:pt x="4" y="1"/>
                      </a:moveTo>
                      <a:cubicBezTo>
                        <a:pt x="1" y="1"/>
                        <a:pt x="63" y="23"/>
                        <a:pt x="154" y="59"/>
                      </a:cubicBezTo>
                      <a:cubicBezTo>
                        <a:pt x="202" y="77"/>
                        <a:pt x="250" y="96"/>
                        <a:pt x="301" y="114"/>
                      </a:cubicBezTo>
                      <a:cubicBezTo>
                        <a:pt x="491" y="184"/>
                        <a:pt x="715" y="272"/>
                        <a:pt x="814" y="319"/>
                      </a:cubicBezTo>
                      <a:cubicBezTo>
                        <a:pt x="1290" y="550"/>
                        <a:pt x="1810" y="759"/>
                        <a:pt x="2293" y="946"/>
                      </a:cubicBezTo>
                      <a:cubicBezTo>
                        <a:pt x="2357" y="970"/>
                        <a:pt x="2761" y="1303"/>
                        <a:pt x="2825" y="1303"/>
                      </a:cubicBezTo>
                      <a:cubicBezTo>
                        <a:pt x="2857" y="1303"/>
                        <a:pt x="2805" y="1220"/>
                        <a:pt x="2583" y="975"/>
                      </a:cubicBezTo>
                      <a:cubicBezTo>
                        <a:pt x="2055" y="396"/>
                        <a:pt x="759" y="1"/>
                        <a:pt x="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44"/>
                <p:cNvSpPr/>
                <p:nvPr/>
              </p:nvSpPr>
              <p:spPr>
                <a:xfrm>
                  <a:off x="6714950" y="3239363"/>
                  <a:ext cx="242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818" extrusionOk="0">
                      <a:moveTo>
                        <a:pt x="17" y="0"/>
                      </a:moveTo>
                      <a:cubicBezTo>
                        <a:pt x="0" y="0"/>
                        <a:pt x="0" y="13"/>
                        <a:pt x="46" y="49"/>
                      </a:cubicBezTo>
                      <a:cubicBezTo>
                        <a:pt x="105" y="100"/>
                        <a:pt x="160" y="199"/>
                        <a:pt x="196" y="251"/>
                      </a:cubicBezTo>
                      <a:cubicBezTo>
                        <a:pt x="328" y="412"/>
                        <a:pt x="449" y="602"/>
                        <a:pt x="570" y="756"/>
                      </a:cubicBezTo>
                      <a:cubicBezTo>
                        <a:pt x="609" y="802"/>
                        <a:pt x="636" y="818"/>
                        <a:pt x="662" y="818"/>
                      </a:cubicBezTo>
                      <a:cubicBezTo>
                        <a:pt x="712" y="818"/>
                        <a:pt x="755" y="756"/>
                        <a:pt x="870" y="756"/>
                      </a:cubicBezTo>
                      <a:cubicBezTo>
                        <a:pt x="969" y="756"/>
                        <a:pt x="797" y="657"/>
                        <a:pt x="760" y="635"/>
                      </a:cubicBezTo>
                      <a:cubicBezTo>
                        <a:pt x="478" y="467"/>
                        <a:pt x="310" y="269"/>
                        <a:pt x="101" y="42"/>
                      </a:cubicBezTo>
                      <a:cubicBezTo>
                        <a:pt x="95" y="25"/>
                        <a:pt x="39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44"/>
                <p:cNvSpPr/>
                <p:nvPr/>
              </p:nvSpPr>
              <p:spPr>
                <a:xfrm>
                  <a:off x="6796300" y="3425247"/>
                  <a:ext cx="15328" cy="1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5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4" y="55"/>
                        <a:pt x="81" y="106"/>
                        <a:pt x="103" y="154"/>
                      </a:cubicBezTo>
                      <a:cubicBezTo>
                        <a:pt x="125" y="198"/>
                        <a:pt x="161" y="275"/>
                        <a:pt x="198" y="355"/>
                      </a:cubicBezTo>
                      <a:cubicBezTo>
                        <a:pt x="268" y="268"/>
                        <a:pt x="337" y="176"/>
                        <a:pt x="410" y="88"/>
                      </a:cubicBezTo>
                      <a:cubicBezTo>
                        <a:pt x="271" y="55"/>
                        <a:pt x="136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44"/>
                <p:cNvSpPr/>
                <p:nvPr/>
              </p:nvSpPr>
              <p:spPr>
                <a:xfrm>
                  <a:off x="6688002" y="3377414"/>
                  <a:ext cx="121525" cy="6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2" h="2386" extrusionOk="0">
                      <a:moveTo>
                        <a:pt x="769" y="0"/>
                      </a:moveTo>
                      <a:cubicBezTo>
                        <a:pt x="618" y="0"/>
                        <a:pt x="474" y="4"/>
                        <a:pt x="351" y="4"/>
                      </a:cubicBezTo>
                      <a:cubicBezTo>
                        <a:pt x="181" y="4"/>
                        <a:pt x="1" y="172"/>
                        <a:pt x="156" y="172"/>
                      </a:cubicBezTo>
                      <a:cubicBezTo>
                        <a:pt x="190" y="172"/>
                        <a:pt x="242" y="164"/>
                        <a:pt x="315" y="143"/>
                      </a:cubicBezTo>
                      <a:cubicBezTo>
                        <a:pt x="426" y="110"/>
                        <a:pt x="504" y="97"/>
                        <a:pt x="551" y="97"/>
                      </a:cubicBezTo>
                      <a:cubicBezTo>
                        <a:pt x="692" y="97"/>
                        <a:pt x="566" y="212"/>
                        <a:pt x="278" y="278"/>
                      </a:cubicBezTo>
                      <a:cubicBezTo>
                        <a:pt x="229" y="291"/>
                        <a:pt x="93" y="412"/>
                        <a:pt x="136" y="412"/>
                      </a:cubicBezTo>
                      <a:cubicBezTo>
                        <a:pt x="142" y="412"/>
                        <a:pt x="150" y="410"/>
                        <a:pt x="161" y="406"/>
                      </a:cubicBezTo>
                      <a:cubicBezTo>
                        <a:pt x="214" y="388"/>
                        <a:pt x="520" y="299"/>
                        <a:pt x="617" y="299"/>
                      </a:cubicBezTo>
                      <a:cubicBezTo>
                        <a:pt x="654" y="299"/>
                        <a:pt x="661" y="311"/>
                        <a:pt x="615" y="344"/>
                      </a:cubicBezTo>
                      <a:cubicBezTo>
                        <a:pt x="410" y="491"/>
                        <a:pt x="963" y="564"/>
                        <a:pt x="1183" y="696"/>
                      </a:cubicBezTo>
                      <a:cubicBezTo>
                        <a:pt x="1348" y="795"/>
                        <a:pt x="1505" y="912"/>
                        <a:pt x="1655" y="1029"/>
                      </a:cubicBezTo>
                      <a:cubicBezTo>
                        <a:pt x="1842" y="1172"/>
                        <a:pt x="2029" y="1318"/>
                        <a:pt x="2227" y="1458"/>
                      </a:cubicBezTo>
                      <a:cubicBezTo>
                        <a:pt x="2340" y="1535"/>
                        <a:pt x="2465" y="1608"/>
                        <a:pt x="2593" y="1670"/>
                      </a:cubicBezTo>
                      <a:cubicBezTo>
                        <a:pt x="2615" y="1681"/>
                        <a:pt x="2633" y="1692"/>
                        <a:pt x="2659" y="1707"/>
                      </a:cubicBezTo>
                      <a:cubicBezTo>
                        <a:pt x="2979" y="1913"/>
                        <a:pt x="3199" y="2386"/>
                        <a:pt x="3567" y="2386"/>
                      </a:cubicBezTo>
                      <a:cubicBezTo>
                        <a:pt x="3578" y="2386"/>
                        <a:pt x="3589" y="2385"/>
                        <a:pt x="3600" y="2384"/>
                      </a:cubicBezTo>
                      <a:cubicBezTo>
                        <a:pt x="4021" y="2359"/>
                        <a:pt x="3875" y="2143"/>
                        <a:pt x="3655" y="1864"/>
                      </a:cubicBezTo>
                      <a:cubicBezTo>
                        <a:pt x="3629" y="1828"/>
                        <a:pt x="3596" y="1791"/>
                        <a:pt x="3564" y="1751"/>
                      </a:cubicBezTo>
                      <a:cubicBezTo>
                        <a:pt x="3549" y="1732"/>
                        <a:pt x="3531" y="1707"/>
                        <a:pt x="3512" y="1688"/>
                      </a:cubicBezTo>
                      <a:cubicBezTo>
                        <a:pt x="3344" y="1480"/>
                        <a:pt x="3161" y="1264"/>
                        <a:pt x="2956" y="1062"/>
                      </a:cubicBezTo>
                      <a:lnTo>
                        <a:pt x="2871" y="978"/>
                      </a:lnTo>
                      <a:cubicBezTo>
                        <a:pt x="2805" y="916"/>
                        <a:pt x="2736" y="850"/>
                        <a:pt x="2662" y="791"/>
                      </a:cubicBezTo>
                      <a:cubicBezTo>
                        <a:pt x="2597" y="736"/>
                        <a:pt x="2531" y="681"/>
                        <a:pt x="2465" y="634"/>
                      </a:cubicBezTo>
                      <a:cubicBezTo>
                        <a:pt x="2347" y="542"/>
                        <a:pt x="2227" y="458"/>
                        <a:pt x="2102" y="388"/>
                      </a:cubicBezTo>
                      <a:cubicBezTo>
                        <a:pt x="2081" y="375"/>
                        <a:pt x="2172" y="373"/>
                        <a:pt x="2241" y="373"/>
                      </a:cubicBezTo>
                      <a:cubicBezTo>
                        <a:pt x="2268" y="373"/>
                        <a:pt x="2292" y="373"/>
                        <a:pt x="2304" y="373"/>
                      </a:cubicBezTo>
                      <a:cubicBezTo>
                        <a:pt x="2337" y="373"/>
                        <a:pt x="2128" y="223"/>
                        <a:pt x="1952" y="209"/>
                      </a:cubicBezTo>
                      <a:cubicBezTo>
                        <a:pt x="1952" y="209"/>
                        <a:pt x="1948" y="209"/>
                        <a:pt x="1948" y="205"/>
                      </a:cubicBezTo>
                      <a:cubicBezTo>
                        <a:pt x="1679" y="24"/>
                        <a:pt x="1192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4"/>
                <p:cNvSpPr/>
                <p:nvPr/>
              </p:nvSpPr>
              <p:spPr>
                <a:xfrm>
                  <a:off x="6683775" y="3316513"/>
                  <a:ext cx="46875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934" extrusionOk="0">
                      <a:moveTo>
                        <a:pt x="248" y="1"/>
                      </a:moveTo>
                      <a:cubicBezTo>
                        <a:pt x="236" y="1"/>
                        <a:pt x="234" y="21"/>
                        <a:pt x="249" y="73"/>
                      </a:cubicBezTo>
                      <a:cubicBezTo>
                        <a:pt x="275" y="179"/>
                        <a:pt x="333" y="245"/>
                        <a:pt x="348" y="318"/>
                      </a:cubicBezTo>
                      <a:cubicBezTo>
                        <a:pt x="348" y="838"/>
                        <a:pt x="0" y="1571"/>
                        <a:pt x="604" y="1648"/>
                      </a:cubicBezTo>
                      <a:cubicBezTo>
                        <a:pt x="637" y="1651"/>
                        <a:pt x="764" y="1723"/>
                        <a:pt x="811" y="1723"/>
                      </a:cubicBezTo>
                      <a:cubicBezTo>
                        <a:pt x="823" y="1723"/>
                        <a:pt x="829" y="1718"/>
                        <a:pt x="828" y="1706"/>
                      </a:cubicBezTo>
                      <a:cubicBezTo>
                        <a:pt x="826" y="1682"/>
                        <a:pt x="841" y="1672"/>
                        <a:pt x="866" y="1672"/>
                      </a:cubicBezTo>
                      <a:cubicBezTo>
                        <a:pt x="957" y="1672"/>
                        <a:pt x="1178" y="1796"/>
                        <a:pt x="1229" y="1796"/>
                      </a:cubicBezTo>
                      <a:cubicBezTo>
                        <a:pt x="1252" y="1796"/>
                        <a:pt x="1241" y="1771"/>
                        <a:pt x="1169" y="1699"/>
                      </a:cubicBezTo>
                      <a:cubicBezTo>
                        <a:pt x="1160" y="1691"/>
                        <a:pt x="1162" y="1687"/>
                        <a:pt x="1172" y="1687"/>
                      </a:cubicBezTo>
                      <a:cubicBezTo>
                        <a:pt x="1238" y="1687"/>
                        <a:pt x="1671" y="1860"/>
                        <a:pt x="1751" y="1912"/>
                      </a:cubicBezTo>
                      <a:cubicBezTo>
                        <a:pt x="1775" y="1927"/>
                        <a:pt x="1788" y="1933"/>
                        <a:pt x="1793" y="1933"/>
                      </a:cubicBezTo>
                      <a:cubicBezTo>
                        <a:pt x="1821" y="1933"/>
                        <a:pt x="1514" y="1676"/>
                        <a:pt x="1476" y="1648"/>
                      </a:cubicBezTo>
                      <a:cubicBezTo>
                        <a:pt x="1245" y="1487"/>
                        <a:pt x="1040" y="1260"/>
                        <a:pt x="821" y="985"/>
                      </a:cubicBezTo>
                      <a:cubicBezTo>
                        <a:pt x="804" y="963"/>
                        <a:pt x="801" y="954"/>
                        <a:pt x="809" y="954"/>
                      </a:cubicBezTo>
                      <a:cubicBezTo>
                        <a:pt x="852" y="954"/>
                        <a:pt x="1219" y="1245"/>
                        <a:pt x="1278" y="1289"/>
                      </a:cubicBezTo>
                      <a:cubicBezTo>
                        <a:pt x="1421" y="1395"/>
                        <a:pt x="1560" y="1509"/>
                        <a:pt x="1707" y="1604"/>
                      </a:cubicBezTo>
                      <a:cubicBezTo>
                        <a:pt x="1795" y="1663"/>
                        <a:pt x="1854" y="1708"/>
                        <a:pt x="1864" y="1708"/>
                      </a:cubicBezTo>
                      <a:cubicBezTo>
                        <a:pt x="1875" y="1708"/>
                        <a:pt x="1835" y="1661"/>
                        <a:pt x="1725" y="1534"/>
                      </a:cubicBezTo>
                      <a:cubicBezTo>
                        <a:pt x="1531" y="1300"/>
                        <a:pt x="1385" y="1076"/>
                        <a:pt x="1136" y="886"/>
                      </a:cubicBezTo>
                      <a:cubicBezTo>
                        <a:pt x="843" y="674"/>
                        <a:pt x="579" y="472"/>
                        <a:pt x="388" y="164"/>
                      </a:cubicBezTo>
                      <a:cubicBezTo>
                        <a:pt x="370" y="130"/>
                        <a:pt x="277" y="1"/>
                        <a:pt x="2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4"/>
                <p:cNvSpPr/>
                <p:nvPr/>
              </p:nvSpPr>
              <p:spPr>
                <a:xfrm>
                  <a:off x="6694750" y="3364663"/>
                  <a:ext cx="4297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510" extrusionOk="0">
                      <a:moveTo>
                        <a:pt x="34" y="0"/>
                      </a:moveTo>
                      <a:cubicBezTo>
                        <a:pt x="34" y="169"/>
                        <a:pt x="1" y="249"/>
                        <a:pt x="111" y="323"/>
                      </a:cubicBezTo>
                      <a:cubicBezTo>
                        <a:pt x="217" y="388"/>
                        <a:pt x="477" y="399"/>
                        <a:pt x="709" y="399"/>
                      </a:cubicBezTo>
                      <a:cubicBezTo>
                        <a:pt x="830" y="399"/>
                        <a:pt x="943" y="396"/>
                        <a:pt x="1023" y="396"/>
                      </a:cubicBezTo>
                      <a:cubicBezTo>
                        <a:pt x="1253" y="396"/>
                        <a:pt x="1499" y="509"/>
                        <a:pt x="1707" y="509"/>
                      </a:cubicBezTo>
                      <a:cubicBezTo>
                        <a:pt x="1718" y="509"/>
                        <a:pt x="1154" y="308"/>
                        <a:pt x="916" y="249"/>
                      </a:cubicBezTo>
                      <a:cubicBezTo>
                        <a:pt x="766" y="205"/>
                        <a:pt x="554" y="198"/>
                        <a:pt x="426" y="132"/>
                      </a:cubicBezTo>
                      <a:cubicBezTo>
                        <a:pt x="305" y="73"/>
                        <a:pt x="195" y="11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4"/>
                <p:cNvSpPr/>
                <p:nvPr/>
              </p:nvSpPr>
              <p:spPr>
                <a:xfrm>
                  <a:off x="6717900" y="3334538"/>
                  <a:ext cx="30625" cy="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507" extrusionOk="0">
                      <a:moveTo>
                        <a:pt x="26" y="1"/>
                      </a:moveTo>
                      <a:cubicBezTo>
                        <a:pt x="0" y="1"/>
                        <a:pt x="89" y="96"/>
                        <a:pt x="115" y="121"/>
                      </a:cubicBezTo>
                      <a:cubicBezTo>
                        <a:pt x="137" y="143"/>
                        <a:pt x="225" y="183"/>
                        <a:pt x="214" y="194"/>
                      </a:cubicBezTo>
                      <a:cubicBezTo>
                        <a:pt x="488" y="575"/>
                        <a:pt x="818" y="967"/>
                        <a:pt x="1100" y="1366"/>
                      </a:cubicBezTo>
                      <a:cubicBezTo>
                        <a:pt x="1170" y="1468"/>
                        <a:pt x="1201" y="1507"/>
                        <a:pt x="1209" y="1507"/>
                      </a:cubicBezTo>
                      <a:cubicBezTo>
                        <a:pt x="1224" y="1507"/>
                        <a:pt x="1117" y="1310"/>
                        <a:pt x="1049" y="1183"/>
                      </a:cubicBezTo>
                      <a:cubicBezTo>
                        <a:pt x="910" y="934"/>
                        <a:pt x="672" y="418"/>
                        <a:pt x="404" y="286"/>
                      </a:cubicBezTo>
                      <a:cubicBezTo>
                        <a:pt x="283" y="227"/>
                        <a:pt x="166" y="66"/>
                        <a:pt x="45" y="7"/>
                      </a:cubicBezTo>
                      <a:cubicBezTo>
                        <a:pt x="36" y="3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4"/>
                <p:cNvSpPr/>
                <p:nvPr/>
              </p:nvSpPr>
              <p:spPr>
                <a:xfrm>
                  <a:off x="6698775" y="3231013"/>
                  <a:ext cx="49025" cy="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2862" extrusionOk="0">
                      <a:moveTo>
                        <a:pt x="51" y="0"/>
                      </a:moveTo>
                      <a:cubicBezTo>
                        <a:pt x="34" y="0"/>
                        <a:pt x="20" y="6"/>
                        <a:pt x="8" y="17"/>
                      </a:cubicBezTo>
                      <a:cubicBezTo>
                        <a:pt x="1" y="237"/>
                        <a:pt x="345" y="530"/>
                        <a:pt x="459" y="764"/>
                      </a:cubicBezTo>
                      <a:cubicBezTo>
                        <a:pt x="682" y="1229"/>
                        <a:pt x="862" y="1610"/>
                        <a:pt x="1162" y="2061"/>
                      </a:cubicBezTo>
                      <a:cubicBezTo>
                        <a:pt x="1162" y="2061"/>
                        <a:pt x="1163" y="2062"/>
                        <a:pt x="1163" y="2062"/>
                      </a:cubicBezTo>
                      <a:cubicBezTo>
                        <a:pt x="1169" y="2062"/>
                        <a:pt x="970" y="1591"/>
                        <a:pt x="1008" y="1591"/>
                      </a:cubicBezTo>
                      <a:cubicBezTo>
                        <a:pt x="1012" y="1591"/>
                        <a:pt x="1019" y="1597"/>
                        <a:pt x="1030" y="1610"/>
                      </a:cubicBezTo>
                      <a:cubicBezTo>
                        <a:pt x="1136" y="1738"/>
                        <a:pt x="1268" y="1936"/>
                        <a:pt x="1382" y="2072"/>
                      </a:cubicBezTo>
                      <a:cubicBezTo>
                        <a:pt x="1516" y="2238"/>
                        <a:pt x="1908" y="2862"/>
                        <a:pt x="1946" y="2862"/>
                      </a:cubicBezTo>
                      <a:cubicBezTo>
                        <a:pt x="1960" y="2862"/>
                        <a:pt x="1928" y="2780"/>
                        <a:pt x="1821" y="2566"/>
                      </a:cubicBezTo>
                      <a:cubicBezTo>
                        <a:pt x="1711" y="2346"/>
                        <a:pt x="1620" y="1922"/>
                        <a:pt x="1470" y="1753"/>
                      </a:cubicBezTo>
                      <a:cubicBezTo>
                        <a:pt x="1279" y="1541"/>
                        <a:pt x="1126" y="1345"/>
                        <a:pt x="1166" y="1345"/>
                      </a:cubicBezTo>
                      <a:cubicBezTo>
                        <a:pt x="1188" y="1345"/>
                        <a:pt x="1270" y="1405"/>
                        <a:pt x="1437" y="1555"/>
                      </a:cubicBezTo>
                      <a:cubicBezTo>
                        <a:pt x="1470" y="1583"/>
                        <a:pt x="1590" y="1679"/>
                        <a:pt x="1613" y="1679"/>
                      </a:cubicBezTo>
                      <a:cubicBezTo>
                        <a:pt x="1623" y="1679"/>
                        <a:pt x="1614" y="1660"/>
                        <a:pt x="1572" y="1610"/>
                      </a:cubicBezTo>
                      <a:cubicBezTo>
                        <a:pt x="1506" y="1537"/>
                        <a:pt x="1462" y="1434"/>
                        <a:pt x="1374" y="1383"/>
                      </a:cubicBezTo>
                      <a:cubicBezTo>
                        <a:pt x="1147" y="1239"/>
                        <a:pt x="31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4"/>
                <p:cNvSpPr/>
                <p:nvPr/>
              </p:nvSpPr>
              <p:spPr>
                <a:xfrm>
                  <a:off x="6841550" y="3409513"/>
                  <a:ext cx="6800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177" extrusionOk="0">
                      <a:moveTo>
                        <a:pt x="26" y="1"/>
                      </a:moveTo>
                      <a:cubicBezTo>
                        <a:pt x="19" y="1"/>
                        <a:pt x="17" y="6"/>
                        <a:pt x="7" y="30"/>
                      </a:cubicBezTo>
                      <a:cubicBezTo>
                        <a:pt x="4" y="38"/>
                        <a:pt x="0" y="122"/>
                        <a:pt x="4" y="125"/>
                      </a:cubicBezTo>
                      <a:cubicBezTo>
                        <a:pt x="4" y="125"/>
                        <a:pt x="7" y="129"/>
                        <a:pt x="11" y="129"/>
                      </a:cubicBezTo>
                      <a:cubicBezTo>
                        <a:pt x="33" y="147"/>
                        <a:pt x="95" y="162"/>
                        <a:pt x="114" y="166"/>
                      </a:cubicBezTo>
                      <a:cubicBezTo>
                        <a:pt x="129" y="173"/>
                        <a:pt x="146" y="177"/>
                        <a:pt x="161" y="177"/>
                      </a:cubicBezTo>
                      <a:cubicBezTo>
                        <a:pt x="193" y="177"/>
                        <a:pt x="222" y="162"/>
                        <a:pt x="242" y="133"/>
                      </a:cubicBezTo>
                      <a:cubicBezTo>
                        <a:pt x="242" y="129"/>
                        <a:pt x="245" y="129"/>
                        <a:pt x="245" y="129"/>
                      </a:cubicBezTo>
                      <a:cubicBezTo>
                        <a:pt x="267" y="89"/>
                        <a:pt x="271" y="78"/>
                        <a:pt x="253" y="41"/>
                      </a:cubicBezTo>
                      <a:cubicBezTo>
                        <a:pt x="269" y="16"/>
                        <a:pt x="211" y="12"/>
                        <a:pt x="162" y="12"/>
                      </a:cubicBezTo>
                      <a:cubicBezTo>
                        <a:pt x="145" y="12"/>
                        <a:pt x="129" y="13"/>
                        <a:pt x="117" y="13"/>
                      </a:cubicBezTo>
                      <a:cubicBezTo>
                        <a:pt x="110" y="13"/>
                        <a:pt x="105" y="12"/>
                        <a:pt x="103" y="12"/>
                      </a:cubicBezTo>
                      <a:cubicBezTo>
                        <a:pt x="95" y="12"/>
                        <a:pt x="77" y="5"/>
                        <a:pt x="66" y="5"/>
                      </a:cubicBezTo>
                      <a:cubicBezTo>
                        <a:pt x="43" y="5"/>
                        <a:pt x="3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4"/>
                <p:cNvSpPr/>
                <p:nvPr/>
              </p:nvSpPr>
              <p:spPr>
                <a:xfrm>
                  <a:off x="6834500" y="3413813"/>
                  <a:ext cx="10050" cy="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153" extrusionOk="0">
                      <a:moveTo>
                        <a:pt x="37" y="0"/>
                      </a:moveTo>
                      <a:cubicBezTo>
                        <a:pt x="16" y="0"/>
                        <a:pt x="0" y="8"/>
                        <a:pt x="7" y="41"/>
                      </a:cubicBezTo>
                      <a:cubicBezTo>
                        <a:pt x="7" y="52"/>
                        <a:pt x="15" y="60"/>
                        <a:pt x="18" y="67"/>
                      </a:cubicBezTo>
                      <a:cubicBezTo>
                        <a:pt x="37" y="100"/>
                        <a:pt x="81" y="100"/>
                        <a:pt x="117" y="115"/>
                      </a:cubicBezTo>
                      <a:cubicBezTo>
                        <a:pt x="171" y="134"/>
                        <a:pt x="228" y="153"/>
                        <a:pt x="282" y="153"/>
                      </a:cubicBezTo>
                      <a:cubicBezTo>
                        <a:pt x="291" y="153"/>
                        <a:pt x="299" y="152"/>
                        <a:pt x="308" y="151"/>
                      </a:cubicBezTo>
                      <a:cubicBezTo>
                        <a:pt x="348" y="144"/>
                        <a:pt x="363" y="137"/>
                        <a:pt x="396" y="82"/>
                      </a:cubicBezTo>
                      <a:cubicBezTo>
                        <a:pt x="401" y="38"/>
                        <a:pt x="332" y="34"/>
                        <a:pt x="291" y="34"/>
                      </a:cubicBezTo>
                      <a:cubicBezTo>
                        <a:pt x="281" y="34"/>
                        <a:pt x="272" y="34"/>
                        <a:pt x="267" y="34"/>
                      </a:cubicBezTo>
                      <a:cubicBezTo>
                        <a:pt x="227" y="30"/>
                        <a:pt x="179" y="16"/>
                        <a:pt x="139" y="12"/>
                      </a:cubicBezTo>
                      <a:cubicBezTo>
                        <a:pt x="121" y="8"/>
                        <a:pt x="106" y="8"/>
                        <a:pt x="92" y="8"/>
                      </a:cubicBezTo>
                      <a:cubicBezTo>
                        <a:pt x="82" y="8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4"/>
                <p:cNvSpPr/>
                <p:nvPr/>
              </p:nvSpPr>
              <p:spPr>
                <a:xfrm>
                  <a:off x="6678625" y="3154038"/>
                  <a:ext cx="8375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690" extrusionOk="0">
                      <a:moveTo>
                        <a:pt x="99" y="1"/>
                      </a:moveTo>
                      <a:cubicBezTo>
                        <a:pt x="74" y="1"/>
                        <a:pt x="82" y="140"/>
                        <a:pt x="82" y="169"/>
                      </a:cubicBezTo>
                      <a:cubicBezTo>
                        <a:pt x="82" y="261"/>
                        <a:pt x="60" y="407"/>
                        <a:pt x="34" y="473"/>
                      </a:cubicBezTo>
                      <a:cubicBezTo>
                        <a:pt x="19" y="510"/>
                        <a:pt x="1" y="532"/>
                        <a:pt x="1" y="572"/>
                      </a:cubicBezTo>
                      <a:cubicBezTo>
                        <a:pt x="1" y="638"/>
                        <a:pt x="107" y="638"/>
                        <a:pt x="133" y="675"/>
                      </a:cubicBezTo>
                      <a:cubicBezTo>
                        <a:pt x="142" y="685"/>
                        <a:pt x="150" y="690"/>
                        <a:pt x="156" y="690"/>
                      </a:cubicBezTo>
                      <a:cubicBezTo>
                        <a:pt x="184" y="690"/>
                        <a:pt x="184" y="598"/>
                        <a:pt x="184" y="565"/>
                      </a:cubicBezTo>
                      <a:cubicBezTo>
                        <a:pt x="184" y="455"/>
                        <a:pt x="202" y="389"/>
                        <a:pt x="235" y="301"/>
                      </a:cubicBezTo>
                      <a:cubicBezTo>
                        <a:pt x="265" y="224"/>
                        <a:pt x="334" y="169"/>
                        <a:pt x="316" y="92"/>
                      </a:cubicBezTo>
                      <a:cubicBezTo>
                        <a:pt x="257" y="67"/>
                        <a:pt x="151" y="5"/>
                        <a:pt x="100" y="1"/>
                      </a:cubicBezTo>
                      <a:cubicBezTo>
                        <a:pt x="100" y="1"/>
                        <a:pt x="99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4"/>
                <p:cNvSpPr/>
                <p:nvPr/>
              </p:nvSpPr>
              <p:spPr>
                <a:xfrm>
                  <a:off x="6825525" y="3517938"/>
                  <a:ext cx="17675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1063" extrusionOk="0">
                      <a:moveTo>
                        <a:pt x="374" y="1"/>
                      </a:moveTo>
                      <a:cubicBezTo>
                        <a:pt x="121" y="26"/>
                        <a:pt x="0" y="165"/>
                        <a:pt x="4" y="429"/>
                      </a:cubicBezTo>
                      <a:cubicBezTo>
                        <a:pt x="4" y="462"/>
                        <a:pt x="7" y="499"/>
                        <a:pt x="11" y="535"/>
                      </a:cubicBezTo>
                      <a:cubicBezTo>
                        <a:pt x="18" y="517"/>
                        <a:pt x="29" y="495"/>
                        <a:pt x="40" y="473"/>
                      </a:cubicBezTo>
                      <a:cubicBezTo>
                        <a:pt x="121" y="334"/>
                        <a:pt x="267" y="261"/>
                        <a:pt x="330" y="228"/>
                      </a:cubicBezTo>
                      <a:cubicBezTo>
                        <a:pt x="330" y="228"/>
                        <a:pt x="330" y="228"/>
                        <a:pt x="331" y="228"/>
                      </a:cubicBezTo>
                      <a:cubicBezTo>
                        <a:pt x="343" y="228"/>
                        <a:pt x="226" y="394"/>
                        <a:pt x="165" y="609"/>
                      </a:cubicBezTo>
                      <a:cubicBezTo>
                        <a:pt x="117" y="752"/>
                        <a:pt x="95" y="913"/>
                        <a:pt x="147" y="1063"/>
                      </a:cubicBezTo>
                      <a:cubicBezTo>
                        <a:pt x="147" y="1004"/>
                        <a:pt x="154" y="949"/>
                        <a:pt x="169" y="894"/>
                      </a:cubicBezTo>
                      <a:cubicBezTo>
                        <a:pt x="256" y="535"/>
                        <a:pt x="608" y="253"/>
                        <a:pt x="707" y="184"/>
                      </a:cubicBezTo>
                      <a:lnTo>
                        <a:pt x="707" y="184"/>
                      </a:lnTo>
                      <a:cubicBezTo>
                        <a:pt x="453" y="223"/>
                        <a:pt x="272" y="448"/>
                        <a:pt x="267" y="448"/>
                      </a:cubicBezTo>
                      <a:cubicBezTo>
                        <a:pt x="267" y="448"/>
                        <a:pt x="267" y="448"/>
                        <a:pt x="267" y="448"/>
                      </a:cubicBezTo>
                      <a:cubicBezTo>
                        <a:pt x="319" y="371"/>
                        <a:pt x="495" y="125"/>
                        <a:pt x="480" y="114"/>
                      </a:cubicBezTo>
                      <a:cubicBezTo>
                        <a:pt x="478" y="113"/>
                        <a:pt x="475" y="113"/>
                        <a:pt x="472" y="113"/>
                      </a:cubicBezTo>
                      <a:cubicBezTo>
                        <a:pt x="413" y="113"/>
                        <a:pt x="183" y="232"/>
                        <a:pt x="121" y="308"/>
                      </a:cubicBezTo>
                      <a:cubicBezTo>
                        <a:pt x="154" y="70"/>
                        <a:pt x="322" y="45"/>
                        <a:pt x="3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4"/>
                <p:cNvSpPr/>
                <p:nvPr/>
              </p:nvSpPr>
              <p:spPr>
                <a:xfrm>
                  <a:off x="6789525" y="3353688"/>
                  <a:ext cx="31700" cy="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450" extrusionOk="0">
                      <a:moveTo>
                        <a:pt x="3" y="1"/>
                      </a:moveTo>
                      <a:lnTo>
                        <a:pt x="3" y="1"/>
                      </a:lnTo>
                      <a:cubicBezTo>
                        <a:pt x="1" y="1"/>
                        <a:pt x="28" y="109"/>
                        <a:pt x="37" y="124"/>
                      </a:cubicBezTo>
                      <a:cubicBezTo>
                        <a:pt x="107" y="260"/>
                        <a:pt x="294" y="377"/>
                        <a:pt x="363" y="505"/>
                      </a:cubicBezTo>
                      <a:cubicBezTo>
                        <a:pt x="396" y="567"/>
                        <a:pt x="422" y="597"/>
                        <a:pt x="462" y="644"/>
                      </a:cubicBezTo>
                      <a:cubicBezTo>
                        <a:pt x="506" y="696"/>
                        <a:pt x="843" y="1113"/>
                        <a:pt x="894" y="1157"/>
                      </a:cubicBezTo>
                      <a:cubicBezTo>
                        <a:pt x="957" y="1212"/>
                        <a:pt x="953" y="1388"/>
                        <a:pt x="1015" y="1424"/>
                      </a:cubicBezTo>
                      <a:cubicBezTo>
                        <a:pt x="1050" y="1443"/>
                        <a:pt x="1079" y="1450"/>
                        <a:pt x="1103" y="1450"/>
                      </a:cubicBezTo>
                      <a:cubicBezTo>
                        <a:pt x="1172" y="1450"/>
                        <a:pt x="1207" y="1395"/>
                        <a:pt x="1261" y="1395"/>
                      </a:cubicBezTo>
                      <a:cubicBezTo>
                        <a:pt x="1263" y="1395"/>
                        <a:pt x="1265" y="1395"/>
                        <a:pt x="1268" y="1395"/>
                      </a:cubicBezTo>
                      <a:cubicBezTo>
                        <a:pt x="1261" y="1274"/>
                        <a:pt x="1187" y="1296"/>
                        <a:pt x="1055" y="1157"/>
                      </a:cubicBezTo>
                      <a:cubicBezTo>
                        <a:pt x="1008" y="1113"/>
                        <a:pt x="751" y="945"/>
                        <a:pt x="495" y="619"/>
                      </a:cubicBezTo>
                      <a:cubicBezTo>
                        <a:pt x="506" y="582"/>
                        <a:pt x="506" y="527"/>
                        <a:pt x="499" y="527"/>
                      </a:cubicBezTo>
                      <a:cubicBezTo>
                        <a:pt x="451" y="384"/>
                        <a:pt x="312" y="278"/>
                        <a:pt x="184" y="212"/>
                      </a:cubicBezTo>
                      <a:cubicBezTo>
                        <a:pt x="96" y="165"/>
                        <a:pt x="34" y="91"/>
                        <a:pt x="8" y="14"/>
                      </a:cubicBezTo>
                      <a:cubicBezTo>
                        <a:pt x="5" y="5"/>
                        <a:pt x="3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4"/>
                <p:cNvSpPr/>
                <p:nvPr/>
              </p:nvSpPr>
              <p:spPr>
                <a:xfrm>
                  <a:off x="6836675" y="3404763"/>
                  <a:ext cx="5075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98" extrusionOk="0">
                      <a:moveTo>
                        <a:pt x="202" y="1"/>
                      </a:moveTo>
                      <a:cubicBezTo>
                        <a:pt x="177" y="1"/>
                        <a:pt x="103" y="26"/>
                        <a:pt x="78" y="55"/>
                      </a:cubicBezTo>
                      <a:cubicBezTo>
                        <a:pt x="60" y="85"/>
                        <a:pt x="30" y="103"/>
                        <a:pt x="16" y="136"/>
                      </a:cubicBezTo>
                      <a:cubicBezTo>
                        <a:pt x="5" y="154"/>
                        <a:pt x="1" y="173"/>
                        <a:pt x="5" y="202"/>
                      </a:cubicBezTo>
                      <a:cubicBezTo>
                        <a:pt x="19" y="268"/>
                        <a:pt x="56" y="275"/>
                        <a:pt x="107" y="297"/>
                      </a:cubicBezTo>
                      <a:cubicBezTo>
                        <a:pt x="108" y="297"/>
                        <a:pt x="108" y="298"/>
                        <a:pt x="109" y="298"/>
                      </a:cubicBezTo>
                      <a:cubicBezTo>
                        <a:pt x="123" y="298"/>
                        <a:pt x="144" y="205"/>
                        <a:pt x="151" y="184"/>
                      </a:cubicBezTo>
                      <a:cubicBezTo>
                        <a:pt x="162" y="154"/>
                        <a:pt x="180" y="114"/>
                        <a:pt x="188" y="77"/>
                      </a:cubicBezTo>
                      <a:cubicBezTo>
                        <a:pt x="199" y="48"/>
                        <a:pt x="202" y="22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4"/>
                <p:cNvSpPr/>
                <p:nvPr/>
              </p:nvSpPr>
              <p:spPr>
                <a:xfrm>
                  <a:off x="6828450" y="3419038"/>
                  <a:ext cx="8525" cy="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158" extrusionOk="0">
                      <a:moveTo>
                        <a:pt x="22" y="1"/>
                      </a:moveTo>
                      <a:cubicBezTo>
                        <a:pt x="15" y="1"/>
                        <a:pt x="0" y="5"/>
                        <a:pt x="4" y="16"/>
                      </a:cubicBezTo>
                      <a:cubicBezTo>
                        <a:pt x="12" y="72"/>
                        <a:pt x="164" y="158"/>
                        <a:pt x="257" y="158"/>
                      </a:cubicBezTo>
                      <a:cubicBezTo>
                        <a:pt x="291" y="158"/>
                        <a:pt x="317" y="146"/>
                        <a:pt x="326" y="118"/>
                      </a:cubicBezTo>
                      <a:cubicBezTo>
                        <a:pt x="341" y="74"/>
                        <a:pt x="117" y="38"/>
                        <a:pt x="77" y="16"/>
                      </a:cubicBezTo>
                      <a:cubicBezTo>
                        <a:pt x="70" y="8"/>
                        <a:pt x="41" y="1"/>
                        <a:pt x="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4"/>
                <p:cNvSpPr/>
                <p:nvPr/>
              </p:nvSpPr>
              <p:spPr>
                <a:xfrm>
                  <a:off x="6791450" y="3806113"/>
                  <a:ext cx="18075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660" extrusionOk="0">
                      <a:moveTo>
                        <a:pt x="576" y="0"/>
                      </a:moveTo>
                      <a:cubicBezTo>
                        <a:pt x="477" y="45"/>
                        <a:pt x="346" y="63"/>
                        <a:pt x="223" y="63"/>
                      </a:cubicBezTo>
                      <a:cubicBezTo>
                        <a:pt x="154" y="63"/>
                        <a:pt x="87" y="57"/>
                        <a:pt x="30" y="48"/>
                      </a:cubicBezTo>
                      <a:cubicBezTo>
                        <a:pt x="19" y="103"/>
                        <a:pt x="11" y="154"/>
                        <a:pt x="1" y="209"/>
                      </a:cubicBezTo>
                      <a:cubicBezTo>
                        <a:pt x="180" y="403"/>
                        <a:pt x="433" y="546"/>
                        <a:pt x="722" y="660"/>
                      </a:cubicBezTo>
                      <a:cubicBezTo>
                        <a:pt x="649" y="440"/>
                        <a:pt x="605" y="238"/>
                        <a:pt x="5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4"/>
                <p:cNvSpPr/>
                <p:nvPr/>
              </p:nvSpPr>
              <p:spPr>
                <a:xfrm>
                  <a:off x="7019825" y="3512938"/>
                  <a:ext cx="58625" cy="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003" extrusionOk="0">
                      <a:moveTo>
                        <a:pt x="2300" y="1"/>
                      </a:moveTo>
                      <a:cubicBezTo>
                        <a:pt x="2269" y="1"/>
                        <a:pt x="2185" y="47"/>
                        <a:pt x="2048" y="157"/>
                      </a:cubicBezTo>
                      <a:cubicBezTo>
                        <a:pt x="1905" y="274"/>
                        <a:pt x="1744" y="373"/>
                        <a:pt x="1502" y="402"/>
                      </a:cubicBezTo>
                      <a:cubicBezTo>
                        <a:pt x="927" y="464"/>
                        <a:pt x="15" y="842"/>
                        <a:pt x="0" y="842"/>
                      </a:cubicBezTo>
                      <a:lnTo>
                        <a:pt x="330" y="1003"/>
                      </a:lnTo>
                      <a:cubicBezTo>
                        <a:pt x="737" y="801"/>
                        <a:pt x="1169" y="604"/>
                        <a:pt x="1594" y="549"/>
                      </a:cubicBezTo>
                      <a:cubicBezTo>
                        <a:pt x="1832" y="512"/>
                        <a:pt x="1971" y="347"/>
                        <a:pt x="2110" y="234"/>
                      </a:cubicBezTo>
                      <a:cubicBezTo>
                        <a:pt x="2281" y="96"/>
                        <a:pt x="2344" y="1"/>
                        <a:pt x="2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6722325" y="3540563"/>
                  <a:ext cx="925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327" extrusionOk="0">
                      <a:moveTo>
                        <a:pt x="37" y="0"/>
                      </a:moveTo>
                      <a:cubicBezTo>
                        <a:pt x="33" y="15"/>
                        <a:pt x="26" y="33"/>
                        <a:pt x="18" y="48"/>
                      </a:cubicBezTo>
                      <a:cubicBezTo>
                        <a:pt x="11" y="70"/>
                        <a:pt x="7" y="88"/>
                        <a:pt x="0" y="110"/>
                      </a:cubicBezTo>
                      <a:cubicBezTo>
                        <a:pt x="0" y="184"/>
                        <a:pt x="4" y="253"/>
                        <a:pt x="11" y="326"/>
                      </a:cubicBezTo>
                      <a:cubicBezTo>
                        <a:pt x="15" y="220"/>
                        <a:pt x="26" y="11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6708575" y="3540738"/>
                  <a:ext cx="16250" cy="6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" h="2664" extrusionOk="0">
                      <a:moveTo>
                        <a:pt x="251" y="1"/>
                      </a:moveTo>
                      <a:cubicBezTo>
                        <a:pt x="227" y="1"/>
                        <a:pt x="207" y="15"/>
                        <a:pt x="199" y="41"/>
                      </a:cubicBezTo>
                      <a:cubicBezTo>
                        <a:pt x="147" y="184"/>
                        <a:pt x="111" y="330"/>
                        <a:pt x="81" y="470"/>
                      </a:cubicBezTo>
                      <a:cubicBezTo>
                        <a:pt x="63" y="561"/>
                        <a:pt x="45" y="660"/>
                        <a:pt x="34" y="752"/>
                      </a:cubicBezTo>
                      <a:cubicBezTo>
                        <a:pt x="30" y="774"/>
                        <a:pt x="30" y="796"/>
                        <a:pt x="26" y="817"/>
                      </a:cubicBezTo>
                      <a:cubicBezTo>
                        <a:pt x="15" y="909"/>
                        <a:pt x="12" y="997"/>
                        <a:pt x="12" y="1085"/>
                      </a:cubicBezTo>
                      <a:cubicBezTo>
                        <a:pt x="1" y="1601"/>
                        <a:pt x="129" y="2077"/>
                        <a:pt x="382" y="2444"/>
                      </a:cubicBezTo>
                      <a:cubicBezTo>
                        <a:pt x="433" y="2517"/>
                        <a:pt x="484" y="2587"/>
                        <a:pt x="543" y="2645"/>
                      </a:cubicBezTo>
                      <a:cubicBezTo>
                        <a:pt x="557" y="2660"/>
                        <a:pt x="568" y="2664"/>
                        <a:pt x="583" y="2664"/>
                      </a:cubicBezTo>
                      <a:cubicBezTo>
                        <a:pt x="598" y="2664"/>
                        <a:pt x="612" y="2660"/>
                        <a:pt x="623" y="2649"/>
                      </a:cubicBezTo>
                      <a:cubicBezTo>
                        <a:pt x="631" y="2645"/>
                        <a:pt x="631" y="2645"/>
                        <a:pt x="631" y="2642"/>
                      </a:cubicBezTo>
                      <a:cubicBezTo>
                        <a:pt x="649" y="2616"/>
                        <a:pt x="649" y="2587"/>
                        <a:pt x="623" y="2568"/>
                      </a:cubicBezTo>
                      <a:cubicBezTo>
                        <a:pt x="308" y="2224"/>
                        <a:pt x="140" y="1730"/>
                        <a:pt x="129" y="1180"/>
                      </a:cubicBezTo>
                      <a:lnTo>
                        <a:pt x="129" y="1162"/>
                      </a:lnTo>
                      <a:cubicBezTo>
                        <a:pt x="129" y="1089"/>
                        <a:pt x="129" y="1012"/>
                        <a:pt x="136" y="935"/>
                      </a:cubicBezTo>
                      <a:cubicBezTo>
                        <a:pt x="136" y="909"/>
                        <a:pt x="140" y="887"/>
                        <a:pt x="140" y="861"/>
                      </a:cubicBezTo>
                      <a:cubicBezTo>
                        <a:pt x="162" y="612"/>
                        <a:pt x="213" y="360"/>
                        <a:pt x="301" y="114"/>
                      </a:cubicBezTo>
                      <a:cubicBezTo>
                        <a:pt x="305" y="103"/>
                        <a:pt x="305" y="92"/>
                        <a:pt x="308" y="81"/>
                      </a:cubicBezTo>
                      <a:cubicBezTo>
                        <a:pt x="319" y="59"/>
                        <a:pt x="308" y="41"/>
                        <a:pt x="294" y="23"/>
                      </a:cubicBezTo>
                      <a:cubicBezTo>
                        <a:pt x="290" y="12"/>
                        <a:pt x="283" y="8"/>
                        <a:pt x="272" y="4"/>
                      </a:cubicBezTo>
                      <a:cubicBezTo>
                        <a:pt x="264" y="2"/>
                        <a:pt x="257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6961225" y="3494938"/>
                  <a:ext cx="21500" cy="3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1471" extrusionOk="0">
                      <a:moveTo>
                        <a:pt x="792" y="0"/>
                      </a:moveTo>
                      <a:cubicBezTo>
                        <a:pt x="747" y="0"/>
                        <a:pt x="629" y="125"/>
                        <a:pt x="432" y="445"/>
                      </a:cubicBezTo>
                      <a:cubicBezTo>
                        <a:pt x="235" y="763"/>
                        <a:pt x="0" y="976"/>
                        <a:pt x="165" y="1470"/>
                      </a:cubicBezTo>
                      <a:cubicBezTo>
                        <a:pt x="125" y="1067"/>
                        <a:pt x="348" y="873"/>
                        <a:pt x="550" y="587"/>
                      </a:cubicBezTo>
                      <a:cubicBezTo>
                        <a:pt x="770" y="271"/>
                        <a:pt x="859" y="0"/>
                        <a:pt x="7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6812975" y="3391513"/>
                  <a:ext cx="16325" cy="1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432" extrusionOk="0">
                      <a:moveTo>
                        <a:pt x="415" y="1"/>
                      </a:moveTo>
                      <a:cubicBezTo>
                        <a:pt x="389" y="1"/>
                        <a:pt x="358" y="9"/>
                        <a:pt x="319" y="29"/>
                      </a:cubicBezTo>
                      <a:cubicBezTo>
                        <a:pt x="249" y="65"/>
                        <a:pt x="106" y="117"/>
                        <a:pt x="74" y="164"/>
                      </a:cubicBezTo>
                      <a:cubicBezTo>
                        <a:pt x="0" y="263"/>
                        <a:pt x="30" y="226"/>
                        <a:pt x="103" y="318"/>
                      </a:cubicBezTo>
                      <a:cubicBezTo>
                        <a:pt x="128" y="355"/>
                        <a:pt x="176" y="424"/>
                        <a:pt x="209" y="432"/>
                      </a:cubicBezTo>
                      <a:cubicBezTo>
                        <a:pt x="210" y="432"/>
                        <a:pt x="211" y="432"/>
                        <a:pt x="212" y="432"/>
                      </a:cubicBezTo>
                      <a:cubicBezTo>
                        <a:pt x="244" y="432"/>
                        <a:pt x="397" y="313"/>
                        <a:pt x="432" y="281"/>
                      </a:cubicBezTo>
                      <a:cubicBezTo>
                        <a:pt x="506" y="219"/>
                        <a:pt x="612" y="245"/>
                        <a:pt x="652" y="212"/>
                      </a:cubicBezTo>
                      <a:cubicBezTo>
                        <a:pt x="543" y="117"/>
                        <a:pt x="512" y="1"/>
                        <a:pt x="4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6824225" y="3400288"/>
                  <a:ext cx="16975" cy="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349" extrusionOk="0">
                      <a:moveTo>
                        <a:pt x="316" y="0"/>
                      </a:moveTo>
                      <a:cubicBezTo>
                        <a:pt x="188" y="0"/>
                        <a:pt x="100" y="37"/>
                        <a:pt x="48" y="106"/>
                      </a:cubicBezTo>
                      <a:cubicBezTo>
                        <a:pt x="8" y="165"/>
                        <a:pt x="1" y="216"/>
                        <a:pt x="23" y="260"/>
                      </a:cubicBezTo>
                      <a:cubicBezTo>
                        <a:pt x="48" y="311"/>
                        <a:pt x="122" y="348"/>
                        <a:pt x="202" y="348"/>
                      </a:cubicBezTo>
                      <a:cubicBezTo>
                        <a:pt x="206" y="348"/>
                        <a:pt x="209" y="348"/>
                        <a:pt x="213" y="348"/>
                      </a:cubicBezTo>
                      <a:cubicBezTo>
                        <a:pt x="278" y="348"/>
                        <a:pt x="335" y="316"/>
                        <a:pt x="356" y="275"/>
                      </a:cubicBezTo>
                      <a:cubicBezTo>
                        <a:pt x="367" y="256"/>
                        <a:pt x="374" y="242"/>
                        <a:pt x="389" y="223"/>
                      </a:cubicBezTo>
                      <a:cubicBezTo>
                        <a:pt x="404" y="209"/>
                        <a:pt x="411" y="190"/>
                        <a:pt x="426" y="169"/>
                      </a:cubicBezTo>
                      <a:cubicBezTo>
                        <a:pt x="429" y="154"/>
                        <a:pt x="433" y="147"/>
                        <a:pt x="440" y="136"/>
                      </a:cubicBezTo>
                      <a:cubicBezTo>
                        <a:pt x="444" y="128"/>
                        <a:pt x="448" y="114"/>
                        <a:pt x="459" y="114"/>
                      </a:cubicBezTo>
                      <a:cubicBezTo>
                        <a:pt x="466" y="114"/>
                        <a:pt x="477" y="125"/>
                        <a:pt x="484" y="143"/>
                      </a:cubicBezTo>
                      <a:cubicBezTo>
                        <a:pt x="503" y="169"/>
                        <a:pt x="521" y="183"/>
                        <a:pt x="550" y="183"/>
                      </a:cubicBezTo>
                      <a:cubicBezTo>
                        <a:pt x="605" y="183"/>
                        <a:pt x="660" y="125"/>
                        <a:pt x="675" y="81"/>
                      </a:cubicBezTo>
                      <a:cubicBezTo>
                        <a:pt x="678" y="70"/>
                        <a:pt x="675" y="59"/>
                        <a:pt x="667" y="55"/>
                      </a:cubicBezTo>
                      <a:cubicBezTo>
                        <a:pt x="612" y="26"/>
                        <a:pt x="459" y="7"/>
                        <a:pt x="378" y="4"/>
                      </a:cubicBezTo>
                      <a:cubicBezTo>
                        <a:pt x="356" y="4"/>
                        <a:pt x="334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6794450" y="3372063"/>
                  <a:ext cx="20825" cy="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96" extrusionOk="0">
                      <a:moveTo>
                        <a:pt x="118" y="0"/>
                      </a:moveTo>
                      <a:cubicBezTo>
                        <a:pt x="112" y="0"/>
                        <a:pt x="115" y="10"/>
                        <a:pt x="133" y="34"/>
                      </a:cubicBezTo>
                      <a:cubicBezTo>
                        <a:pt x="185" y="103"/>
                        <a:pt x="263" y="228"/>
                        <a:pt x="190" y="228"/>
                      </a:cubicBezTo>
                      <a:cubicBezTo>
                        <a:pt x="169" y="228"/>
                        <a:pt x="137" y="218"/>
                        <a:pt x="89" y="195"/>
                      </a:cubicBezTo>
                      <a:cubicBezTo>
                        <a:pt x="49" y="175"/>
                        <a:pt x="29" y="167"/>
                        <a:pt x="21" y="167"/>
                      </a:cubicBezTo>
                      <a:cubicBezTo>
                        <a:pt x="0" y="167"/>
                        <a:pt x="91" y="235"/>
                        <a:pt x="130" y="276"/>
                      </a:cubicBezTo>
                      <a:cubicBezTo>
                        <a:pt x="178" y="331"/>
                        <a:pt x="631" y="796"/>
                        <a:pt x="788" y="796"/>
                      </a:cubicBezTo>
                      <a:cubicBezTo>
                        <a:pt x="809" y="796"/>
                        <a:pt x="824" y="788"/>
                        <a:pt x="833" y="770"/>
                      </a:cubicBezTo>
                      <a:cubicBezTo>
                        <a:pt x="650" y="675"/>
                        <a:pt x="635" y="558"/>
                        <a:pt x="529" y="396"/>
                      </a:cubicBezTo>
                      <a:cubicBezTo>
                        <a:pt x="456" y="290"/>
                        <a:pt x="349" y="173"/>
                        <a:pt x="247" y="92"/>
                      </a:cubicBezTo>
                      <a:cubicBezTo>
                        <a:pt x="228" y="79"/>
                        <a:pt x="136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6808605" y="3430557"/>
                  <a:ext cx="17149" cy="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87" extrusionOk="0">
                      <a:moveTo>
                        <a:pt x="158" y="0"/>
                      </a:moveTo>
                      <a:cubicBezTo>
                        <a:pt x="103" y="59"/>
                        <a:pt x="52" y="121"/>
                        <a:pt x="0" y="187"/>
                      </a:cubicBezTo>
                      <a:cubicBezTo>
                        <a:pt x="147" y="139"/>
                        <a:pt x="301" y="103"/>
                        <a:pt x="454" y="66"/>
                      </a:cubicBezTo>
                      <a:cubicBezTo>
                        <a:pt x="356" y="44"/>
                        <a:pt x="257" y="22"/>
                        <a:pt x="1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6830275" y="3416663"/>
                  <a:ext cx="105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165" extrusionOk="0">
                      <a:moveTo>
                        <a:pt x="55" y="1"/>
                      </a:moveTo>
                      <a:cubicBezTo>
                        <a:pt x="26" y="1"/>
                        <a:pt x="1" y="23"/>
                        <a:pt x="26" y="45"/>
                      </a:cubicBezTo>
                      <a:lnTo>
                        <a:pt x="41" y="59"/>
                      </a:lnTo>
                      <a:cubicBezTo>
                        <a:pt x="103" y="92"/>
                        <a:pt x="165" y="111"/>
                        <a:pt x="217" y="136"/>
                      </a:cubicBezTo>
                      <a:cubicBezTo>
                        <a:pt x="249" y="154"/>
                        <a:pt x="286" y="165"/>
                        <a:pt x="321" y="165"/>
                      </a:cubicBezTo>
                      <a:cubicBezTo>
                        <a:pt x="349" y="165"/>
                        <a:pt x="375" y="158"/>
                        <a:pt x="396" y="144"/>
                      </a:cubicBezTo>
                      <a:cubicBezTo>
                        <a:pt x="403" y="136"/>
                        <a:pt x="414" y="133"/>
                        <a:pt x="422" y="118"/>
                      </a:cubicBezTo>
                      <a:cubicBezTo>
                        <a:pt x="422" y="56"/>
                        <a:pt x="308" y="41"/>
                        <a:pt x="250" y="37"/>
                      </a:cubicBezTo>
                      <a:cubicBezTo>
                        <a:pt x="220" y="30"/>
                        <a:pt x="195" y="26"/>
                        <a:pt x="165" y="19"/>
                      </a:cubicBezTo>
                      <a:cubicBezTo>
                        <a:pt x="143" y="12"/>
                        <a:pt x="118" y="4"/>
                        <a:pt x="96" y="4"/>
                      </a:cubicBezTo>
                      <a:cubicBezTo>
                        <a:pt x="81" y="1"/>
                        <a:pt x="70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6626350" y="3537913"/>
                  <a:ext cx="28500" cy="1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516" extrusionOk="0">
                      <a:moveTo>
                        <a:pt x="609" y="0"/>
                      </a:moveTo>
                      <a:cubicBezTo>
                        <a:pt x="407" y="231"/>
                        <a:pt x="268" y="290"/>
                        <a:pt x="1" y="465"/>
                      </a:cubicBezTo>
                      <a:cubicBezTo>
                        <a:pt x="269" y="482"/>
                        <a:pt x="484" y="515"/>
                        <a:pt x="683" y="515"/>
                      </a:cubicBezTo>
                      <a:cubicBezTo>
                        <a:pt x="839" y="515"/>
                        <a:pt x="985" y="495"/>
                        <a:pt x="1140" y="429"/>
                      </a:cubicBezTo>
                      <a:cubicBezTo>
                        <a:pt x="946" y="253"/>
                        <a:pt x="773" y="106"/>
                        <a:pt x="6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6538175" y="3541288"/>
                  <a:ext cx="52675" cy="1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49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3" y="473"/>
                        <a:pt x="308" y="949"/>
                        <a:pt x="367" y="1154"/>
                      </a:cubicBezTo>
                      <a:cubicBezTo>
                        <a:pt x="495" y="1583"/>
                        <a:pt x="656" y="2037"/>
                        <a:pt x="682" y="2499"/>
                      </a:cubicBezTo>
                      <a:cubicBezTo>
                        <a:pt x="708" y="2889"/>
                        <a:pt x="449" y="3197"/>
                        <a:pt x="718" y="3197"/>
                      </a:cubicBezTo>
                      <a:cubicBezTo>
                        <a:pt x="749" y="3197"/>
                        <a:pt x="788" y="3192"/>
                        <a:pt x="835" y="3184"/>
                      </a:cubicBezTo>
                      <a:cubicBezTo>
                        <a:pt x="920" y="3301"/>
                        <a:pt x="912" y="3337"/>
                        <a:pt x="857" y="3484"/>
                      </a:cubicBezTo>
                      <a:lnTo>
                        <a:pt x="744" y="3810"/>
                      </a:lnTo>
                      <a:cubicBezTo>
                        <a:pt x="791" y="3989"/>
                        <a:pt x="1132" y="4868"/>
                        <a:pt x="1476" y="4949"/>
                      </a:cubicBezTo>
                      <a:cubicBezTo>
                        <a:pt x="1645" y="4616"/>
                        <a:pt x="1678" y="4455"/>
                        <a:pt x="1799" y="4180"/>
                      </a:cubicBezTo>
                      <a:cubicBezTo>
                        <a:pt x="1843" y="4092"/>
                        <a:pt x="1810" y="4088"/>
                        <a:pt x="1813" y="4000"/>
                      </a:cubicBezTo>
                      <a:cubicBezTo>
                        <a:pt x="1828" y="3667"/>
                        <a:pt x="1905" y="3239"/>
                        <a:pt x="2033" y="2920"/>
                      </a:cubicBezTo>
                      <a:cubicBezTo>
                        <a:pt x="2106" y="2751"/>
                        <a:pt x="1348" y="1583"/>
                        <a:pt x="1498" y="821"/>
                      </a:cubicBezTo>
                      <a:cubicBezTo>
                        <a:pt x="945" y="686"/>
                        <a:pt x="469" y="272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6751625" y="3530313"/>
                  <a:ext cx="6250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968" extrusionOk="0">
                      <a:moveTo>
                        <a:pt x="249" y="0"/>
                      </a:moveTo>
                      <a:lnTo>
                        <a:pt x="249" y="0"/>
                      </a:lnTo>
                      <a:cubicBezTo>
                        <a:pt x="125" y="319"/>
                        <a:pt x="48" y="648"/>
                        <a:pt x="0" y="967"/>
                      </a:cubicBezTo>
                      <a:cubicBezTo>
                        <a:pt x="73" y="733"/>
                        <a:pt x="154" y="531"/>
                        <a:pt x="220" y="385"/>
                      </a:cubicBezTo>
                      <a:cubicBezTo>
                        <a:pt x="235" y="209"/>
                        <a:pt x="246" y="73"/>
                        <a:pt x="2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6424563" y="3112663"/>
                  <a:ext cx="661525" cy="7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1" h="28651" extrusionOk="0">
                      <a:moveTo>
                        <a:pt x="9714" y="996"/>
                      </a:moveTo>
                      <a:cubicBezTo>
                        <a:pt x="9732" y="996"/>
                        <a:pt x="9753" y="999"/>
                        <a:pt x="9758" y="1000"/>
                      </a:cubicBezTo>
                      <a:cubicBezTo>
                        <a:pt x="9784" y="1026"/>
                        <a:pt x="9850" y="1037"/>
                        <a:pt x="9930" y="1052"/>
                      </a:cubicBezTo>
                      <a:cubicBezTo>
                        <a:pt x="10040" y="1070"/>
                        <a:pt x="10179" y="1088"/>
                        <a:pt x="10289" y="1128"/>
                      </a:cubicBezTo>
                      <a:cubicBezTo>
                        <a:pt x="10461" y="1194"/>
                        <a:pt x="10538" y="1275"/>
                        <a:pt x="10297" y="1275"/>
                      </a:cubicBezTo>
                      <a:cubicBezTo>
                        <a:pt x="10286" y="1275"/>
                        <a:pt x="10187" y="1246"/>
                        <a:pt x="10073" y="1198"/>
                      </a:cubicBezTo>
                      <a:cubicBezTo>
                        <a:pt x="9919" y="1136"/>
                        <a:pt x="9725" y="1052"/>
                        <a:pt x="9685" y="1011"/>
                      </a:cubicBezTo>
                      <a:cubicBezTo>
                        <a:pt x="9673" y="999"/>
                        <a:pt x="9692" y="996"/>
                        <a:pt x="9714" y="996"/>
                      </a:cubicBezTo>
                      <a:close/>
                      <a:moveTo>
                        <a:pt x="10266" y="1656"/>
                      </a:moveTo>
                      <a:cubicBezTo>
                        <a:pt x="10266" y="1656"/>
                        <a:pt x="10267" y="1656"/>
                        <a:pt x="10267" y="1656"/>
                      </a:cubicBezTo>
                      <a:cubicBezTo>
                        <a:pt x="10311" y="1660"/>
                        <a:pt x="10421" y="1722"/>
                        <a:pt x="10487" y="1747"/>
                      </a:cubicBezTo>
                      <a:cubicBezTo>
                        <a:pt x="10498" y="1824"/>
                        <a:pt x="10425" y="1879"/>
                        <a:pt x="10399" y="1960"/>
                      </a:cubicBezTo>
                      <a:cubicBezTo>
                        <a:pt x="10366" y="2044"/>
                        <a:pt x="10348" y="2110"/>
                        <a:pt x="10348" y="2220"/>
                      </a:cubicBezTo>
                      <a:cubicBezTo>
                        <a:pt x="10348" y="2253"/>
                        <a:pt x="10348" y="2345"/>
                        <a:pt x="10320" y="2345"/>
                      </a:cubicBezTo>
                      <a:cubicBezTo>
                        <a:pt x="10313" y="2345"/>
                        <a:pt x="10306" y="2340"/>
                        <a:pt x="10297" y="2330"/>
                      </a:cubicBezTo>
                      <a:cubicBezTo>
                        <a:pt x="10267" y="2293"/>
                        <a:pt x="10165" y="2293"/>
                        <a:pt x="10165" y="2227"/>
                      </a:cubicBezTo>
                      <a:cubicBezTo>
                        <a:pt x="10165" y="2187"/>
                        <a:pt x="10183" y="2165"/>
                        <a:pt x="10198" y="2128"/>
                      </a:cubicBezTo>
                      <a:cubicBezTo>
                        <a:pt x="10223" y="2059"/>
                        <a:pt x="10249" y="1912"/>
                        <a:pt x="10249" y="1824"/>
                      </a:cubicBezTo>
                      <a:cubicBezTo>
                        <a:pt x="10249" y="1795"/>
                        <a:pt x="10235" y="1656"/>
                        <a:pt x="10266" y="1656"/>
                      </a:cubicBezTo>
                      <a:close/>
                      <a:moveTo>
                        <a:pt x="12219" y="3180"/>
                      </a:moveTo>
                      <a:cubicBezTo>
                        <a:pt x="12593" y="3187"/>
                        <a:pt x="13055" y="3341"/>
                        <a:pt x="13384" y="3700"/>
                      </a:cubicBezTo>
                      <a:cubicBezTo>
                        <a:pt x="13338" y="3675"/>
                        <a:pt x="13016" y="3578"/>
                        <a:pt x="12846" y="3578"/>
                      </a:cubicBezTo>
                      <a:cubicBezTo>
                        <a:pt x="12760" y="3578"/>
                        <a:pt x="12712" y="3603"/>
                        <a:pt x="12758" y="3674"/>
                      </a:cubicBezTo>
                      <a:cubicBezTo>
                        <a:pt x="12886" y="3876"/>
                        <a:pt x="13058" y="3883"/>
                        <a:pt x="13058" y="4234"/>
                      </a:cubicBezTo>
                      <a:cubicBezTo>
                        <a:pt x="12586" y="3914"/>
                        <a:pt x="11913" y="3697"/>
                        <a:pt x="11756" y="3697"/>
                      </a:cubicBezTo>
                      <a:cubicBezTo>
                        <a:pt x="11746" y="3697"/>
                        <a:pt x="11738" y="3698"/>
                        <a:pt x="11732" y="3700"/>
                      </a:cubicBezTo>
                      <a:cubicBezTo>
                        <a:pt x="11773" y="3575"/>
                        <a:pt x="12084" y="3180"/>
                        <a:pt x="12219" y="3180"/>
                      </a:cubicBezTo>
                      <a:close/>
                      <a:moveTo>
                        <a:pt x="10739" y="3936"/>
                      </a:moveTo>
                      <a:cubicBezTo>
                        <a:pt x="10740" y="3936"/>
                        <a:pt x="10742" y="3937"/>
                        <a:pt x="10743" y="3938"/>
                      </a:cubicBezTo>
                      <a:cubicBezTo>
                        <a:pt x="10846" y="3996"/>
                        <a:pt x="10992" y="4022"/>
                        <a:pt x="11132" y="4066"/>
                      </a:cubicBezTo>
                      <a:cubicBezTo>
                        <a:pt x="11212" y="4088"/>
                        <a:pt x="11285" y="4121"/>
                        <a:pt x="11351" y="4165"/>
                      </a:cubicBezTo>
                      <a:cubicBezTo>
                        <a:pt x="11293" y="4165"/>
                        <a:pt x="11209" y="4234"/>
                        <a:pt x="11157" y="4271"/>
                      </a:cubicBezTo>
                      <a:cubicBezTo>
                        <a:pt x="11146" y="4278"/>
                        <a:pt x="11135" y="4289"/>
                        <a:pt x="11128" y="4297"/>
                      </a:cubicBezTo>
                      <a:cubicBezTo>
                        <a:pt x="11113" y="4311"/>
                        <a:pt x="11113" y="4322"/>
                        <a:pt x="11121" y="4326"/>
                      </a:cubicBezTo>
                      <a:cubicBezTo>
                        <a:pt x="11130" y="4331"/>
                        <a:pt x="11146" y="4332"/>
                        <a:pt x="11165" y="4332"/>
                      </a:cubicBezTo>
                      <a:cubicBezTo>
                        <a:pt x="11183" y="4332"/>
                        <a:pt x="11202" y="4331"/>
                        <a:pt x="11218" y="4331"/>
                      </a:cubicBezTo>
                      <a:cubicBezTo>
                        <a:pt x="11245" y="4331"/>
                        <a:pt x="11260" y="4335"/>
                        <a:pt x="11227" y="4355"/>
                      </a:cubicBezTo>
                      <a:cubicBezTo>
                        <a:pt x="11187" y="4385"/>
                        <a:pt x="11066" y="4454"/>
                        <a:pt x="11168" y="4454"/>
                      </a:cubicBezTo>
                      <a:cubicBezTo>
                        <a:pt x="11278" y="4454"/>
                        <a:pt x="11183" y="4491"/>
                        <a:pt x="11139" y="4531"/>
                      </a:cubicBezTo>
                      <a:cubicBezTo>
                        <a:pt x="11091" y="4579"/>
                        <a:pt x="11117" y="4678"/>
                        <a:pt x="11078" y="4678"/>
                      </a:cubicBezTo>
                      <a:cubicBezTo>
                        <a:pt x="11070" y="4678"/>
                        <a:pt x="11059" y="4673"/>
                        <a:pt x="11044" y="4663"/>
                      </a:cubicBezTo>
                      <a:cubicBezTo>
                        <a:pt x="10970" y="4612"/>
                        <a:pt x="10901" y="4549"/>
                        <a:pt x="10894" y="4458"/>
                      </a:cubicBezTo>
                      <a:cubicBezTo>
                        <a:pt x="10894" y="4454"/>
                        <a:pt x="10890" y="4443"/>
                        <a:pt x="10890" y="4440"/>
                      </a:cubicBezTo>
                      <a:cubicBezTo>
                        <a:pt x="10890" y="4337"/>
                        <a:pt x="10798" y="4136"/>
                        <a:pt x="10751" y="4055"/>
                      </a:cubicBezTo>
                      <a:cubicBezTo>
                        <a:pt x="10744" y="4034"/>
                        <a:pt x="10721" y="3936"/>
                        <a:pt x="10739" y="3936"/>
                      </a:cubicBezTo>
                      <a:close/>
                      <a:moveTo>
                        <a:pt x="10152" y="2390"/>
                      </a:moveTo>
                      <a:cubicBezTo>
                        <a:pt x="10183" y="2390"/>
                        <a:pt x="10218" y="2412"/>
                        <a:pt x="10256" y="2462"/>
                      </a:cubicBezTo>
                      <a:cubicBezTo>
                        <a:pt x="10092" y="2501"/>
                        <a:pt x="10234" y="3041"/>
                        <a:pt x="10167" y="3041"/>
                      </a:cubicBezTo>
                      <a:cubicBezTo>
                        <a:pt x="10165" y="3041"/>
                        <a:pt x="10163" y="3041"/>
                        <a:pt x="10161" y="3040"/>
                      </a:cubicBezTo>
                      <a:cubicBezTo>
                        <a:pt x="10139" y="3031"/>
                        <a:pt x="10123" y="3027"/>
                        <a:pt x="10113" y="3027"/>
                      </a:cubicBezTo>
                      <a:cubicBezTo>
                        <a:pt x="10069" y="3027"/>
                        <a:pt x="10110" y="3099"/>
                        <a:pt x="10110" y="3191"/>
                      </a:cubicBezTo>
                      <a:cubicBezTo>
                        <a:pt x="10110" y="3308"/>
                        <a:pt x="9956" y="3169"/>
                        <a:pt x="10033" y="3381"/>
                      </a:cubicBezTo>
                      <a:cubicBezTo>
                        <a:pt x="10109" y="3595"/>
                        <a:pt x="10111" y="3647"/>
                        <a:pt x="10092" y="3647"/>
                      </a:cubicBezTo>
                      <a:cubicBezTo>
                        <a:pt x="10073" y="3647"/>
                        <a:pt x="10034" y="3598"/>
                        <a:pt x="10023" y="3598"/>
                      </a:cubicBezTo>
                      <a:cubicBezTo>
                        <a:pt x="10018" y="3598"/>
                        <a:pt x="10019" y="3610"/>
                        <a:pt x="10033" y="3645"/>
                      </a:cubicBezTo>
                      <a:cubicBezTo>
                        <a:pt x="10047" y="3685"/>
                        <a:pt x="10069" y="3736"/>
                        <a:pt x="10073" y="3777"/>
                      </a:cubicBezTo>
                      <a:cubicBezTo>
                        <a:pt x="10075" y="3789"/>
                        <a:pt x="10072" y="3794"/>
                        <a:pt x="10067" y="3794"/>
                      </a:cubicBezTo>
                      <a:cubicBezTo>
                        <a:pt x="10049" y="3794"/>
                        <a:pt x="10000" y="3740"/>
                        <a:pt x="9970" y="3740"/>
                      </a:cubicBezTo>
                      <a:cubicBezTo>
                        <a:pt x="9940" y="3740"/>
                        <a:pt x="9928" y="3793"/>
                        <a:pt x="9982" y="4004"/>
                      </a:cubicBezTo>
                      <a:cubicBezTo>
                        <a:pt x="10055" y="4297"/>
                        <a:pt x="10022" y="4546"/>
                        <a:pt x="9993" y="4846"/>
                      </a:cubicBezTo>
                      <a:cubicBezTo>
                        <a:pt x="9980" y="4954"/>
                        <a:pt x="9972" y="5094"/>
                        <a:pt x="9967" y="5094"/>
                      </a:cubicBezTo>
                      <a:cubicBezTo>
                        <a:pt x="9964" y="5094"/>
                        <a:pt x="9963" y="5056"/>
                        <a:pt x="9963" y="4956"/>
                      </a:cubicBezTo>
                      <a:cubicBezTo>
                        <a:pt x="9963" y="4527"/>
                        <a:pt x="9886" y="4106"/>
                        <a:pt x="9886" y="3703"/>
                      </a:cubicBezTo>
                      <a:cubicBezTo>
                        <a:pt x="9886" y="3419"/>
                        <a:pt x="9939" y="2390"/>
                        <a:pt x="10152" y="2390"/>
                      </a:cubicBezTo>
                      <a:close/>
                      <a:moveTo>
                        <a:pt x="10901" y="3832"/>
                      </a:moveTo>
                      <a:cubicBezTo>
                        <a:pt x="11652" y="3832"/>
                        <a:pt x="12952" y="4231"/>
                        <a:pt x="13476" y="4806"/>
                      </a:cubicBezTo>
                      <a:cubicBezTo>
                        <a:pt x="13700" y="5051"/>
                        <a:pt x="13754" y="5134"/>
                        <a:pt x="13722" y="5134"/>
                      </a:cubicBezTo>
                      <a:cubicBezTo>
                        <a:pt x="13657" y="5134"/>
                        <a:pt x="13250" y="4802"/>
                        <a:pt x="13186" y="4780"/>
                      </a:cubicBezTo>
                      <a:cubicBezTo>
                        <a:pt x="12703" y="4590"/>
                        <a:pt x="12183" y="4381"/>
                        <a:pt x="11707" y="4150"/>
                      </a:cubicBezTo>
                      <a:cubicBezTo>
                        <a:pt x="11604" y="4103"/>
                        <a:pt x="11377" y="4015"/>
                        <a:pt x="11194" y="3945"/>
                      </a:cubicBezTo>
                      <a:cubicBezTo>
                        <a:pt x="11139" y="3927"/>
                        <a:pt x="11091" y="3905"/>
                        <a:pt x="11047" y="3890"/>
                      </a:cubicBezTo>
                      <a:cubicBezTo>
                        <a:pt x="10956" y="3854"/>
                        <a:pt x="10894" y="3832"/>
                        <a:pt x="10901" y="3832"/>
                      </a:cubicBezTo>
                      <a:close/>
                      <a:moveTo>
                        <a:pt x="11626" y="5069"/>
                      </a:moveTo>
                      <a:cubicBezTo>
                        <a:pt x="11652" y="5069"/>
                        <a:pt x="11708" y="5093"/>
                        <a:pt x="11714" y="5110"/>
                      </a:cubicBezTo>
                      <a:cubicBezTo>
                        <a:pt x="11923" y="5337"/>
                        <a:pt x="12091" y="5531"/>
                        <a:pt x="12373" y="5703"/>
                      </a:cubicBezTo>
                      <a:cubicBezTo>
                        <a:pt x="12410" y="5725"/>
                        <a:pt x="12582" y="5824"/>
                        <a:pt x="12483" y="5824"/>
                      </a:cubicBezTo>
                      <a:cubicBezTo>
                        <a:pt x="12368" y="5824"/>
                        <a:pt x="12325" y="5886"/>
                        <a:pt x="12275" y="5886"/>
                      </a:cubicBezTo>
                      <a:cubicBezTo>
                        <a:pt x="12249" y="5886"/>
                        <a:pt x="12222" y="5870"/>
                        <a:pt x="12183" y="5824"/>
                      </a:cubicBezTo>
                      <a:cubicBezTo>
                        <a:pt x="12062" y="5670"/>
                        <a:pt x="11941" y="5480"/>
                        <a:pt x="11809" y="5319"/>
                      </a:cubicBezTo>
                      <a:cubicBezTo>
                        <a:pt x="11769" y="5267"/>
                        <a:pt x="11714" y="5168"/>
                        <a:pt x="11652" y="5121"/>
                      </a:cubicBezTo>
                      <a:cubicBezTo>
                        <a:pt x="11605" y="5082"/>
                        <a:pt x="11607" y="5069"/>
                        <a:pt x="11626" y="5069"/>
                      </a:cubicBezTo>
                      <a:close/>
                      <a:moveTo>
                        <a:pt x="11018" y="4734"/>
                      </a:moveTo>
                      <a:cubicBezTo>
                        <a:pt x="11278" y="4734"/>
                        <a:pt x="12114" y="5973"/>
                        <a:pt x="12340" y="6117"/>
                      </a:cubicBezTo>
                      <a:cubicBezTo>
                        <a:pt x="12432" y="6168"/>
                        <a:pt x="12472" y="6275"/>
                        <a:pt x="12538" y="6344"/>
                      </a:cubicBezTo>
                      <a:cubicBezTo>
                        <a:pt x="12583" y="6394"/>
                        <a:pt x="12592" y="6413"/>
                        <a:pt x="12582" y="6413"/>
                      </a:cubicBezTo>
                      <a:cubicBezTo>
                        <a:pt x="12559" y="6413"/>
                        <a:pt x="12436" y="6317"/>
                        <a:pt x="12403" y="6289"/>
                      </a:cubicBezTo>
                      <a:cubicBezTo>
                        <a:pt x="12236" y="6141"/>
                        <a:pt x="12155" y="6082"/>
                        <a:pt x="12132" y="6082"/>
                      </a:cubicBezTo>
                      <a:cubicBezTo>
                        <a:pt x="12091" y="6082"/>
                        <a:pt x="12244" y="6277"/>
                        <a:pt x="12436" y="6487"/>
                      </a:cubicBezTo>
                      <a:cubicBezTo>
                        <a:pt x="12586" y="6652"/>
                        <a:pt x="12677" y="7077"/>
                        <a:pt x="12787" y="7300"/>
                      </a:cubicBezTo>
                      <a:cubicBezTo>
                        <a:pt x="12894" y="7514"/>
                        <a:pt x="12926" y="7596"/>
                        <a:pt x="12912" y="7596"/>
                      </a:cubicBezTo>
                      <a:cubicBezTo>
                        <a:pt x="12874" y="7596"/>
                        <a:pt x="12482" y="6972"/>
                        <a:pt x="12348" y="6806"/>
                      </a:cubicBezTo>
                      <a:cubicBezTo>
                        <a:pt x="12238" y="6670"/>
                        <a:pt x="12102" y="6472"/>
                        <a:pt x="11996" y="6344"/>
                      </a:cubicBezTo>
                      <a:cubicBezTo>
                        <a:pt x="11985" y="6331"/>
                        <a:pt x="11978" y="6325"/>
                        <a:pt x="11974" y="6325"/>
                      </a:cubicBezTo>
                      <a:cubicBezTo>
                        <a:pt x="11936" y="6325"/>
                        <a:pt x="12134" y="6796"/>
                        <a:pt x="12129" y="6796"/>
                      </a:cubicBezTo>
                      <a:cubicBezTo>
                        <a:pt x="12129" y="6796"/>
                        <a:pt x="12128" y="6795"/>
                        <a:pt x="12128" y="6795"/>
                      </a:cubicBezTo>
                      <a:cubicBezTo>
                        <a:pt x="11828" y="6344"/>
                        <a:pt x="11652" y="5960"/>
                        <a:pt x="11425" y="5498"/>
                      </a:cubicBezTo>
                      <a:cubicBezTo>
                        <a:pt x="11311" y="5260"/>
                        <a:pt x="10963" y="4967"/>
                        <a:pt x="10974" y="4751"/>
                      </a:cubicBezTo>
                      <a:cubicBezTo>
                        <a:pt x="10986" y="4739"/>
                        <a:pt x="11001" y="4734"/>
                        <a:pt x="11018" y="4734"/>
                      </a:cubicBezTo>
                      <a:close/>
                      <a:moveTo>
                        <a:pt x="10619" y="8155"/>
                      </a:moveTo>
                      <a:cubicBezTo>
                        <a:pt x="10649" y="8155"/>
                        <a:pt x="10741" y="8284"/>
                        <a:pt x="10762" y="8318"/>
                      </a:cubicBezTo>
                      <a:cubicBezTo>
                        <a:pt x="10948" y="8626"/>
                        <a:pt x="11212" y="8828"/>
                        <a:pt x="11505" y="9040"/>
                      </a:cubicBezTo>
                      <a:cubicBezTo>
                        <a:pt x="11758" y="9223"/>
                        <a:pt x="11901" y="9454"/>
                        <a:pt x="12099" y="9688"/>
                      </a:cubicBezTo>
                      <a:cubicBezTo>
                        <a:pt x="12207" y="9815"/>
                        <a:pt x="12246" y="9862"/>
                        <a:pt x="12234" y="9862"/>
                      </a:cubicBezTo>
                      <a:cubicBezTo>
                        <a:pt x="12224" y="9862"/>
                        <a:pt x="12166" y="9819"/>
                        <a:pt x="12080" y="9762"/>
                      </a:cubicBezTo>
                      <a:cubicBezTo>
                        <a:pt x="11937" y="9663"/>
                        <a:pt x="11791" y="9549"/>
                        <a:pt x="11648" y="9443"/>
                      </a:cubicBezTo>
                      <a:cubicBezTo>
                        <a:pt x="11589" y="9402"/>
                        <a:pt x="11218" y="9108"/>
                        <a:pt x="11177" y="9108"/>
                      </a:cubicBezTo>
                      <a:cubicBezTo>
                        <a:pt x="11170" y="9108"/>
                        <a:pt x="11173" y="9117"/>
                        <a:pt x="11190" y="9139"/>
                      </a:cubicBezTo>
                      <a:cubicBezTo>
                        <a:pt x="11406" y="9414"/>
                        <a:pt x="11611" y="9641"/>
                        <a:pt x="11846" y="9802"/>
                      </a:cubicBezTo>
                      <a:cubicBezTo>
                        <a:pt x="11884" y="9830"/>
                        <a:pt x="12194" y="10087"/>
                        <a:pt x="12164" y="10087"/>
                      </a:cubicBezTo>
                      <a:cubicBezTo>
                        <a:pt x="12159" y="10087"/>
                        <a:pt x="12145" y="10081"/>
                        <a:pt x="12121" y="10066"/>
                      </a:cubicBezTo>
                      <a:cubicBezTo>
                        <a:pt x="12041" y="10014"/>
                        <a:pt x="11610" y="9841"/>
                        <a:pt x="11542" y="9841"/>
                      </a:cubicBezTo>
                      <a:cubicBezTo>
                        <a:pt x="11532" y="9841"/>
                        <a:pt x="11530" y="9845"/>
                        <a:pt x="11538" y="9853"/>
                      </a:cubicBezTo>
                      <a:cubicBezTo>
                        <a:pt x="11611" y="9926"/>
                        <a:pt x="11623" y="9952"/>
                        <a:pt x="11600" y="9952"/>
                      </a:cubicBezTo>
                      <a:cubicBezTo>
                        <a:pt x="11550" y="9952"/>
                        <a:pt x="11328" y="9826"/>
                        <a:pt x="11237" y="9826"/>
                      </a:cubicBezTo>
                      <a:cubicBezTo>
                        <a:pt x="11212" y="9826"/>
                        <a:pt x="11196" y="9836"/>
                        <a:pt x="11198" y="9860"/>
                      </a:cubicBezTo>
                      <a:cubicBezTo>
                        <a:pt x="11199" y="9872"/>
                        <a:pt x="11192" y="9877"/>
                        <a:pt x="11180" y="9877"/>
                      </a:cubicBezTo>
                      <a:cubicBezTo>
                        <a:pt x="11133" y="9877"/>
                        <a:pt x="11006" y="9805"/>
                        <a:pt x="10974" y="9802"/>
                      </a:cubicBezTo>
                      <a:cubicBezTo>
                        <a:pt x="10370" y="9725"/>
                        <a:pt x="10718" y="8992"/>
                        <a:pt x="10718" y="8472"/>
                      </a:cubicBezTo>
                      <a:cubicBezTo>
                        <a:pt x="10707" y="8399"/>
                        <a:pt x="10644" y="8333"/>
                        <a:pt x="10619" y="8227"/>
                      </a:cubicBezTo>
                      <a:cubicBezTo>
                        <a:pt x="10604" y="8175"/>
                        <a:pt x="10607" y="8155"/>
                        <a:pt x="10619" y="8155"/>
                      </a:cubicBezTo>
                      <a:close/>
                      <a:moveTo>
                        <a:pt x="11757" y="8876"/>
                      </a:moveTo>
                      <a:cubicBezTo>
                        <a:pt x="11760" y="8876"/>
                        <a:pt x="11767" y="8878"/>
                        <a:pt x="11776" y="8882"/>
                      </a:cubicBezTo>
                      <a:cubicBezTo>
                        <a:pt x="11897" y="8941"/>
                        <a:pt x="12014" y="9102"/>
                        <a:pt x="12135" y="9161"/>
                      </a:cubicBezTo>
                      <a:cubicBezTo>
                        <a:pt x="12403" y="9293"/>
                        <a:pt x="12641" y="9809"/>
                        <a:pt x="12780" y="10058"/>
                      </a:cubicBezTo>
                      <a:cubicBezTo>
                        <a:pt x="12848" y="10185"/>
                        <a:pt x="12955" y="10382"/>
                        <a:pt x="12940" y="10382"/>
                      </a:cubicBezTo>
                      <a:cubicBezTo>
                        <a:pt x="12932" y="10382"/>
                        <a:pt x="12901" y="10343"/>
                        <a:pt x="12831" y="10241"/>
                      </a:cubicBezTo>
                      <a:cubicBezTo>
                        <a:pt x="12549" y="9842"/>
                        <a:pt x="12219" y="9450"/>
                        <a:pt x="11945" y="9069"/>
                      </a:cubicBezTo>
                      <a:cubicBezTo>
                        <a:pt x="11952" y="9058"/>
                        <a:pt x="11868" y="9022"/>
                        <a:pt x="11846" y="8996"/>
                      </a:cubicBezTo>
                      <a:cubicBezTo>
                        <a:pt x="11820" y="8971"/>
                        <a:pt x="11731" y="8876"/>
                        <a:pt x="11757" y="8876"/>
                      </a:cubicBezTo>
                      <a:close/>
                      <a:moveTo>
                        <a:pt x="10828" y="10077"/>
                      </a:moveTo>
                      <a:lnTo>
                        <a:pt x="10828" y="10077"/>
                      </a:lnTo>
                      <a:cubicBezTo>
                        <a:pt x="10992" y="10084"/>
                        <a:pt x="11099" y="10150"/>
                        <a:pt x="11223" y="10208"/>
                      </a:cubicBezTo>
                      <a:cubicBezTo>
                        <a:pt x="11355" y="10274"/>
                        <a:pt x="11560" y="10285"/>
                        <a:pt x="11714" y="10322"/>
                      </a:cubicBezTo>
                      <a:cubicBezTo>
                        <a:pt x="11952" y="10384"/>
                        <a:pt x="12512" y="10586"/>
                        <a:pt x="12505" y="10586"/>
                      </a:cubicBezTo>
                      <a:cubicBezTo>
                        <a:pt x="12293" y="10586"/>
                        <a:pt x="12051" y="10468"/>
                        <a:pt x="11817" y="10468"/>
                      </a:cubicBezTo>
                      <a:cubicBezTo>
                        <a:pt x="11733" y="10471"/>
                        <a:pt x="11608" y="10477"/>
                        <a:pt x="11476" y="10477"/>
                      </a:cubicBezTo>
                      <a:cubicBezTo>
                        <a:pt x="11255" y="10477"/>
                        <a:pt x="11014" y="10462"/>
                        <a:pt x="10908" y="10395"/>
                      </a:cubicBezTo>
                      <a:cubicBezTo>
                        <a:pt x="10798" y="10329"/>
                        <a:pt x="10828" y="10245"/>
                        <a:pt x="10828" y="10077"/>
                      </a:cubicBezTo>
                      <a:close/>
                      <a:moveTo>
                        <a:pt x="13648" y="10153"/>
                      </a:moveTo>
                      <a:cubicBezTo>
                        <a:pt x="13813" y="10388"/>
                        <a:pt x="13948" y="10604"/>
                        <a:pt x="14153" y="10860"/>
                      </a:cubicBezTo>
                      <a:cubicBezTo>
                        <a:pt x="14175" y="10886"/>
                        <a:pt x="14205" y="10915"/>
                        <a:pt x="14230" y="10941"/>
                      </a:cubicBezTo>
                      <a:cubicBezTo>
                        <a:pt x="13970" y="10805"/>
                        <a:pt x="13754" y="10696"/>
                        <a:pt x="13655" y="10648"/>
                      </a:cubicBezTo>
                      <a:cubicBezTo>
                        <a:pt x="13644" y="10615"/>
                        <a:pt x="13637" y="10589"/>
                        <a:pt x="13630" y="10553"/>
                      </a:cubicBezTo>
                      <a:lnTo>
                        <a:pt x="13630" y="10542"/>
                      </a:lnTo>
                      <a:lnTo>
                        <a:pt x="13648" y="10153"/>
                      </a:lnTo>
                      <a:close/>
                      <a:moveTo>
                        <a:pt x="14595" y="9631"/>
                      </a:moveTo>
                      <a:lnTo>
                        <a:pt x="14595" y="9631"/>
                      </a:lnTo>
                      <a:cubicBezTo>
                        <a:pt x="14596" y="9631"/>
                        <a:pt x="14597" y="9635"/>
                        <a:pt x="14600" y="9644"/>
                      </a:cubicBezTo>
                      <a:cubicBezTo>
                        <a:pt x="14626" y="9718"/>
                        <a:pt x="14688" y="9798"/>
                        <a:pt x="14776" y="9842"/>
                      </a:cubicBezTo>
                      <a:cubicBezTo>
                        <a:pt x="14908" y="9912"/>
                        <a:pt x="15040" y="10018"/>
                        <a:pt x="15091" y="10157"/>
                      </a:cubicBezTo>
                      <a:cubicBezTo>
                        <a:pt x="15095" y="10157"/>
                        <a:pt x="15091" y="10212"/>
                        <a:pt x="15087" y="10249"/>
                      </a:cubicBezTo>
                      <a:cubicBezTo>
                        <a:pt x="15344" y="10575"/>
                        <a:pt x="15604" y="10743"/>
                        <a:pt x="15644" y="10791"/>
                      </a:cubicBezTo>
                      <a:cubicBezTo>
                        <a:pt x="15780" y="10934"/>
                        <a:pt x="15853" y="10908"/>
                        <a:pt x="15860" y="11029"/>
                      </a:cubicBezTo>
                      <a:cubicBezTo>
                        <a:pt x="15857" y="11028"/>
                        <a:pt x="15853" y="11028"/>
                        <a:pt x="15849" y="11028"/>
                      </a:cubicBezTo>
                      <a:cubicBezTo>
                        <a:pt x="15798" y="11028"/>
                        <a:pt x="15763" y="11080"/>
                        <a:pt x="15696" y="11080"/>
                      </a:cubicBezTo>
                      <a:cubicBezTo>
                        <a:pt x="15671" y="11080"/>
                        <a:pt x="15643" y="11073"/>
                        <a:pt x="15608" y="11055"/>
                      </a:cubicBezTo>
                      <a:cubicBezTo>
                        <a:pt x="15545" y="11018"/>
                        <a:pt x="15549" y="10849"/>
                        <a:pt x="15487" y="10791"/>
                      </a:cubicBezTo>
                      <a:cubicBezTo>
                        <a:pt x="15439" y="10743"/>
                        <a:pt x="15095" y="10329"/>
                        <a:pt x="15054" y="10278"/>
                      </a:cubicBezTo>
                      <a:cubicBezTo>
                        <a:pt x="15014" y="10230"/>
                        <a:pt x="14985" y="10201"/>
                        <a:pt x="14956" y="10135"/>
                      </a:cubicBezTo>
                      <a:cubicBezTo>
                        <a:pt x="14886" y="10007"/>
                        <a:pt x="14699" y="9893"/>
                        <a:pt x="14622" y="9747"/>
                      </a:cubicBezTo>
                      <a:cubicBezTo>
                        <a:pt x="14619" y="9738"/>
                        <a:pt x="14593" y="9631"/>
                        <a:pt x="14595" y="9631"/>
                      </a:cubicBezTo>
                      <a:close/>
                      <a:moveTo>
                        <a:pt x="14912" y="10376"/>
                      </a:moveTo>
                      <a:cubicBezTo>
                        <a:pt x="14930" y="10376"/>
                        <a:pt x="15021" y="10452"/>
                        <a:pt x="15040" y="10468"/>
                      </a:cubicBezTo>
                      <a:cubicBezTo>
                        <a:pt x="15142" y="10553"/>
                        <a:pt x="15249" y="10666"/>
                        <a:pt x="15322" y="10772"/>
                      </a:cubicBezTo>
                      <a:cubicBezTo>
                        <a:pt x="15428" y="10934"/>
                        <a:pt x="15443" y="11051"/>
                        <a:pt x="15626" y="11146"/>
                      </a:cubicBezTo>
                      <a:cubicBezTo>
                        <a:pt x="15617" y="11164"/>
                        <a:pt x="15602" y="11172"/>
                        <a:pt x="15581" y="11172"/>
                      </a:cubicBezTo>
                      <a:cubicBezTo>
                        <a:pt x="15424" y="11172"/>
                        <a:pt x="14971" y="10707"/>
                        <a:pt x="14923" y="10652"/>
                      </a:cubicBezTo>
                      <a:cubicBezTo>
                        <a:pt x="14887" y="10616"/>
                        <a:pt x="14792" y="10546"/>
                        <a:pt x="14816" y="10546"/>
                      </a:cubicBezTo>
                      <a:cubicBezTo>
                        <a:pt x="14824" y="10546"/>
                        <a:pt x="14844" y="10553"/>
                        <a:pt x="14882" y="10571"/>
                      </a:cubicBezTo>
                      <a:cubicBezTo>
                        <a:pt x="14928" y="10594"/>
                        <a:pt x="14959" y="10604"/>
                        <a:pt x="14979" y="10604"/>
                      </a:cubicBezTo>
                      <a:cubicBezTo>
                        <a:pt x="15049" y="10604"/>
                        <a:pt x="14972" y="10479"/>
                        <a:pt x="14926" y="10410"/>
                      </a:cubicBezTo>
                      <a:cubicBezTo>
                        <a:pt x="14908" y="10385"/>
                        <a:pt x="14905" y="10376"/>
                        <a:pt x="14912" y="10376"/>
                      </a:cubicBezTo>
                      <a:close/>
                      <a:moveTo>
                        <a:pt x="15948" y="11158"/>
                      </a:moveTo>
                      <a:cubicBezTo>
                        <a:pt x="16048" y="11158"/>
                        <a:pt x="16082" y="11272"/>
                        <a:pt x="16190" y="11366"/>
                      </a:cubicBezTo>
                      <a:cubicBezTo>
                        <a:pt x="16150" y="11395"/>
                        <a:pt x="16043" y="11366"/>
                        <a:pt x="15970" y="11435"/>
                      </a:cubicBezTo>
                      <a:cubicBezTo>
                        <a:pt x="15931" y="11467"/>
                        <a:pt x="15781" y="11586"/>
                        <a:pt x="15749" y="11586"/>
                      </a:cubicBezTo>
                      <a:cubicBezTo>
                        <a:pt x="15748" y="11586"/>
                        <a:pt x="15747" y="11586"/>
                        <a:pt x="15747" y="11586"/>
                      </a:cubicBezTo>
                      <a:cubicBezTo>
                        <a:pt x="15710" y="11578"/>
                        <a:pt x="15662" y="11509"/>
                        <a:pt x="15640" y="11472"/>
                      </a:cubicBezTo>
                      <a:cubicBezTo>
                        <a:pt x="15567" y="11377"/>
                        <a:pt x="15538" y="11417"/>
                        <a:pt x="15611" y="11318"/>
                      </a:cubicBezTo>
                      <a:cubicBezTo>
                        <a:pt x="15644" y="11271"/>
                        <a:pt x="15787" y="11216"/>
                        <a:pt x="15857" y="11183"/>
                      </a:cubicBezTo>
                      <a:cubicBezTo>
                        <a:pt x="15893" y="11166"/>
                        <a:pt x="15923" y="11158"/>
                        <a:pt x="15948" y="11158"/>
                      </a:cubicBezTo>
                      <a:close/>
                      <a:moveTo>
                        <a:pt x="16292" y="11509"/>
                      </a:moveTo>
                      <a:cubicBezTo>
                        <a:pt x="16311" y="11509"/>
                        <a:pt x="16333" y="11509"/>
                        <a:pt x="16355" y="11512"/>
                      </a:cubicBezTo>
                      <a:cubicBezTo>
                        <a:pt x="16432" y="11520"/>
                        <a:pt x="16589" y="11538"/>
                        <a:pt x="16644" y="11564"/>
                      </a:cubicBezTo>
                      <a:cubicBezTo>
                        <a:pt x="16648" y="11567"/>
                        <a:pt x="16651" y="11578"/>
                        <a:pt x="16648" y="11589"/>
                      </a:cubicBezTo>
                      <a:cubicBezTo>
                        <a:pt x="16640" y="11633"/>
                        <a:pt x="16578" y="11692"/>
                        <a:pt x="16523" y="11692"/>
                      </a:cubicBezTo>
                      <a:cubicBezTo>
                        <a:pt x="16498" y="11692"/>
                        <a:pt x="16479" y="11677"/>
                        <a:pt x="16461" y="11652"/>
                      </a:cubicBezTo>
                      <a:cubicBezTo>
                        <a:pt x="16450" y="11633"/>
                        <a:pt x="16446" y="11622"/>
                        <a:pt x="16432" y="11622"/>
                      </a:cubicBezTo>
                      <a:cubicBezTo>
                        <a:pt x="16421" y="11622"/>
                        <a:pt x="16421" y="11637"/>
                        <a:pt x="16413" y="11644"/>
                      </a:cubicBezTo>
                      <a:cubicBezTo>
                        <a:pt x="16410" y="11655"/>
                        <a:pt x="16410" y="11663"/>
                        <a:pt x="16402" y="11677"/>
                      </a:cubicBezTo>
                      <a:cubicBezTo>
                        <a:pt x="16391" y="11699"/>
                        <a:pt x="16377" y="11714"/>
                        <a:pt x="16362" y="11732"/>
                      </a:cubicBezTo>
                      <a:cubicBezTo>
                        <a:pt x="16351" y="11747"/>
                        <a:pt x="16340" y="11765"/>
                        <a:pt x="16333" y="11783"/>
                      </a:cubicBezTo>
                      <a:cubicBezTo>
                        <a:pt x="16303" y="11835"/>
                        <a:pt x="16245" y="11860"/>
                        <a:pt x="16168" y="11860"/>
                      </a:cubicBezTo>
                      <a:cubicBezTo>
                        <a:pt x="16098" y="11857"/>
                        <a:pt x="16025" y="11820"/>
                        <a:pt x="15996" y="11769"/>
                      </a:cubicBezTo>
                      <a:cubicBezTo>
                        <a:pt x="15974" y="11728"/>
                        <a:pt x="15985" y="11674"/>
                        <a:pt x="16025" y="11615"/>
                      </a:cubicBezTo>
                      <a:cubicBezTo>
                        <a:pt x="16076" y="11542"/>
                        <a:pt x="16161" y="11509"/>
                        <a:pt x="16292" y="11509"/>
                      </a:cubicBezTo>
                      <a:close/>
                      <a:moveTo>
                        <a:pt x="16692" y="11692"/>
                      </a:moveTo>
                      <a:cubicBezTo>
                        <a:pt x="16688" y="11710"/>
                        <a:pt x="16684" y="11739"/>
                        <a:pt x="16677" y="11765"/>
                      </a:cubicBezTo>
                      <a:cubicBezTo>
                        <a:pt x="16662" y="11805"/>
                        <a:pt x="16648" y="11842"/>
                        <a:pt x="16637" y="11871"/>
                      </a:cubicBezTo>
                      <a:cubicBezTo>
                        <a:pt x="16630" y="11889"/>
                        <a:pt x="16608" y="11985"/>
                        <a:pt x="16594" y="11985"/>
                      </a:cubicBezTo>
                      <a:cubicBezTo>
                        <a:pt x="16593" y="11985"/>
                        <a:pt x="16593" y="11985"/>
                        <a:pt x="16593" y="11985"/>
                      </a:cubicBezTo>
                      <a:cubicBezTo>
                        <a:pt x="16542" y="11959"/>
                        <a:pt x="16501" y="11952"/>
                        <a:pt x="16494" y="11890"/>
                      </a:cubicBezTo>
                      <a:cubicBezTo>
                        <a:pt x="16487" y="11860"/>
                        <a:pt x="16494" y="11838"/>
                        <a:pt x="16501" y="11824"/>
                      </a:cubicBezTo>
                      <a:cubicBezTo>
                        <a:pt x="16516" y="11794"/>
                        <a:pt x="16542" y="11776"/>
                        <a:pt x="16571" y="11747"/>
                      </a:cubicBezTo>
                      <a:cubicBezTo>
                        <a:pt x="16593" y="11721"/>
                        <a:pt x="16670" y="11692"/>
                        <a:pt x="16692" y="11692"/>
                      </a:cubicBezTo>
                      <a:close/>
                      <a:moveTo>
                        <a:pt x="16750" y="11879"/>
                      </a:moveTo>
                      <a:cubicBezTo>
                        <a:pt x="16758" y="11879"/>
                        <a:pt x="16776" y="11886"/>
                        <a:pt x="16787" y="11886"/>
                      </a:cubicBezTo>
                      <a:cubicBezTo>
                        <a:pt x="16793" y="11886"/>
                        <a:pt x="16817" y="11885"/>
                        <a:pt x="16843" y="11885"/>
                      </a:cubicBezTo>
                      <a:cubicBezTo>
                        <a:pt x="16892" y="11885"/>
                        <a:pt x="16951" y="11889"/>
                        <a:pt x="16937" y="11915"/>
                      </a:cubicBezTo>
                      <a:cubicBezTo>
                        <a:pt x="16955" y="11952"/>
                        <a:pt x="16944" y="11963"/>
                        <a:pt x="16926" y="12003"/>
                      </a:cubicBezTo>
                      <a:cubicBezTo>
                        <a:pt x="16926" y="12007"/>
                        <a:pt x="16922" y="12007"/>
                        <a:pt x="16922" y="12007"/>
                      </a:cubicBezTo>
                      <a:cubicBezTo>
                        <a:pt x="16905" y="12034"/>
                        <a:pt x="16874" y="12050"/>
                        <a:pt x="16840" y="12050"/>
                      </a:cubicBezTo>
                      <a:cubicBezTo>
                        <a:pt x="16825" y="12050"/>
                        <a:pt x="16809" y="12047"/>
                        <a:pt x="16794" y="12040"/>
                      </a:cubicBezTo>
                      <a:cubicBezTo>
                        <a:pt x="16776" y="12029"/>
                        <a:pt x="16717" y="12021"/>
                        <a:pt x="16695" y="12003"/>
                      </a:cubicBezTo>
                      <a:cubicBezTo>
                        <a:pt x="16688" y="12003"/>
                        <a:pt x="16688" y="11999"/>
                        <a:pt x="16684" y="11999"/>
                      </a:cubicBezTo>
                      <a:cubicBezTo>
                        <a:pt x="16681" y="11992"/>
                        <a:pt x="16684" y="11912"/>
                        <a:pt x="16688" y="11901"/>
                      </a:cubicBezTo>
                      <a:cubicBezTo>
                        <a:pt x="16698" y="11883"/>
                        <a:pt x="16700" y="11880"/>
                        <a:pt x="16709" y="11880"/>
                      </a:cubicBezTo>
                      <a:cubicBezTo>
                        <a:pt x="16712" y="11880"/>
                        <a:pt x="16717" y="11881"/>
                        <a:pt x="16725" y="11881"/>
                      </a:cubicBezTo>
                      <a:cubicBezTo>
                        <a:pt x="16732" y="11881"/>
                        <a:pt x="16740" y="11880"/>
                        <a:pt x="16750" y="11879"/>
                      </a:cubicBezTo>
                      <a:close/>
                      <a:moveTo>
                        <a:pt x="16428" y="12049"/>
                      </a:moveTo>
                      <a:cubicBezTo>
                        <a:pt x="16447" y="12049"/>
                        <a:pt x="16468" y="12055"/>
                        <a:pt x="16479" y="12055"/>
                      </a:cubicBezTo>
                      <a:cubicBezTo>
                        <a:pt x="16481" y="12055"/>
                        <a:pt x="16482" y="12055"/>
                        <a:pt x="16483" y="12054"/>
                      </a:cubicBezTo>
                      <a:cubicBezTo>
                        <a:pt x="16498" y="12054"/>
                        <a:pt x="16516" y="12054"/>
                        <a:pt x="16531" y="12058"/>
                      </a:cubicBezTo>
                      <a:cubicBezTo>
                        <a:pt x="16571" y="12062"/>
                        <a:pt x="16615" y="12076"/>
                        <a:pt x="16648" y="12076"/>
                      </a:cubicBezTo>
                      <a:cubicBezTo>
                        <a:pt x="16681" y="12080"/>
                        <a:pt x="16794" y="12073"/>
                        <a:pt x="16787" y="12128"/>
                      </a:cubicBezTo>
                      <a:cubicBezTo>
                        <a:pt x="16758" y="12183"/>
                        <a:pt x="16739" y="12190"/>
                        <a:pt x="16699" y="12197"/>
                      </a:cubicBezTo>
                      <a:cubicBezTo>
                        <a:pt x="16690" y="12198"/>
                        <a:pt x="16681" y="12199"/>
                        <a:pt x="16673" y="12199"/>
                      </a:cubicBezTo>
                      <a:cubicBezTo>
                        <a:pt x="16616" y="12199"/>
                        <a:pt x="16562" y="12180"/>
                        <a:pt x="16505" y="12161"/>
                      </a:cubicBezTo>
                      <a:cubicBezTo>
                        <a:pt x="16468" y="12146"/>
                        <a:pt x="16432" y="12146"/>
                        <a:pt x="16410" y="12113"/>
                      </a:cubicBezTo>
                      <a:cubicBezTo>
                        <a:pt x="16406" y="12106"/>
                        <a:pt x="16402" y="12098"/>
                        <a:pt x="16395" y="12087"/>
                      </a:cubicBezTo>
                      <a:cubicBezTo>
                        <a:pt x="16390" y="12056"/>
                        <a:pt x="16407" y="12049"/>
                        <a:pt x="16428" y="12049"/>
                      </a:cubicBezTo>
                      <a:close/>
                      <a:moveTo>
                        <a:pt x="16281" y="12161"/>
                      </a:moveTo>
                      <a:cubicBezTo>
                        <a:pt x="16296" y="12161"/>
                        <a:pt x="16307" y="12161"/>
                        <a:pt x="16322" y="12164"/>
                      </a:cubicBezTo>
                      <a:lnTo>
                        <a:pt x="16391" y="12179"/>
                      </a:lnTo>
                      <a:cubicBezTo>
                        <a:pt x="16417" y="12186"/>
                        <a:pt x="16446" y="12190"/>
                        <a:pt x="16476" y="12197"/>
                      </a:cubicBezTo>
                      <a:cubicBezTo>
                        <a:pt x="16534" y="12201"/>
                        <a:pt x="16648" y="12216"/>
                        <a:pt x="16644" y="12282"/>
                      </a:cubicBezTo>
                      <a:cubicBezTo>
                        <a:pt x="16637" y="12293"/>
                        <a:pt x="16629" y="12296"/>
                        <a:pt x="16622" y="12307"/>
                      </a:cubicBezTo>
                      <a:cubicBezTo>
                        <a:pt x="16602" y="12320"/>
                        <a:pt x="16577" y="12326"/>
                        <a:pt x="16550" y="12326"/>
                      </a:cubicBezTo>
                      <a:cubicBezTo>
                        <a:pt x="16515" y="12326"/>
                        <a:pt x="16476" y="12315"/>
                        <a:pt x="16443" y="12296"/>
                      </a:cubicBezTo>
                      <a:cubicBezTo>
                        <a:pt x="16391" y="12271"/>
                        <a:pt x="16322" y="12245"/>
                        <a:pt x="16267" y="12219"/>
                      </a:cubicBezTo>
                      <a:cubicBezTo>
                        <a:pt x="16259" y="12216"/>
                        <a:pt x="16259" y="12208"/>
                        <a:pt x="16252" y="12205"/>
                      </a:cubicBezTo>
                      <a:cubicBezTo>
                        <a:pt x="16227" y="12183"/>
                        <a:pt x="16252" y="12161"/>
                        <a:pt x="16281" y="12161"/>
                      </a:cubicBezTo>
                      <a:close/>
                      <a:moveTo>
                        <a:pt x="16175" y="12256"/>
                      </a:moveTo>
                      <a:cubicBezTo>
                        <a:pt x="16194" y="12256"/>
                        <a:pt x="16223" y="12263"/>
                        <a:pt x="16230" y="12271"/>
                      </a:cubicBezTo>
                      <a:cubicBezTo>
                        <a:pt x="16270" y="12293"/>
                        <a:pt x="16490" y="12329"/>
                        <a:pt x="16479" y="12380"/>
                      </a:cubicBezTo>
                      <a:cubicBezTo>
                        <a:pt x="16471" y="12406"/>
                        <a:pt x="16446" y="12416"/>
                        <a:pt x="16414" y="12416"/>
                      </a:cubicBezTo>
                      <a:cubicBezTo>
                        <a:pt x="16320" y="12416"/>
                        <a:pt x="16165" y="12330"/>
                        <a:pt x="16157" y="12271"/>
                      </a:cubicBezTo>
                      <a:cubicBezTo>
                        <a:pt x="16157" y="12260"/>
                        <a:pt x="16168" y="12256"/>
                        <a:pt x="16175" y="12256"/>
                      </a:cubicBezTo>
                      <a:close/>
                      <a:moveTo>
                        <a:pt x="15637" y="12765"/>
                      </a:moveTo>
                      <a:cubicBezTo>
                        <a:pt x="15732" y="12787"/>
                        <a:pt x="15835" y="12809"/>
                        <a:pt x="15933" y="12831"/>
                      </a:cubicBezTo>
                      <a:cubicBezTo>
                        <a:pt x="15780" y="12864"/>
                        <a:pt x="15626" y="12904"/>
                        <a:pt x="15479" y="12952"/>
                      </a:cubicBezTo>
                      <a:cubicBezTo>
                        <a:pt x="15531" y="12886"/>
                        <a:pt x="15586" y="12824"/>
                        <a:pt x="15637" y="12765"/>
                      </a:cubicBezTo>
                      <a:close/>
                      <a:moveTo>
                        <a:pt x="14967" y="12611"/>
                      </a:moveTo>
                      <a:lnTo>
                        <a:pt x="14967" y="12611"/>
                      </a:lnTo>
                      <a:cubicBezTo>
                        <a:pt x="15106" y="12640"/>
                        <a:pt x="15238" y="12666"/>
                        <a:pt x="15377" y="12699"/>
                      </a:cubicBezTo>
                      <a:cubicBezTo>
                        <a:pt x="15307" y="12787"/>
                        <a:pt x="15238" y="12879"/>
                        <a:pt x="15168" y="12966"/>
                      </a:cubicBezTo>
                      <a:cubicBezTo>
                        <a:pt x="15131" y="12886"/>
                        <a:pt x="15102" y="12809"/>
                        <a:pt x="15073" y="12765"/>
                      </a:cubicBezTo>
                      <a:cubicBezTo>
                        <a:pt x="15051" y="12721"/>
                        <a:pt x="15014" y="12666"/>
                        <a:pt x="14967" y="12611"/>
                      </a:cubicBezTo>
                      <a:close/>
                      <a:moveTo>
                        <a:pt x="16977" y="12043"/>
                      </a:moveTo>
                      <a:cubicBezTo>
                        <a:pt x="17193" y="12172"/>
                        <a:pt x="17391" y="12498"/>
                        <a:pt x="17574" y="12794"/>
                      </a:cubicBezTo>
                      <a:cubicBezTo>
                        <a:pt x="17611" y="12860"/>
                        <a:pt x="17644" y="12919"/>
                        <a:pt x="17684" y="12977"/>
                      </a:cubicBezTo>
                      <a:cubicBezTo>
                        <a:pt x="17563" y="12955"/>
                        <a:pt x="17439" y="12937"/>
                        <a:pt x="17311" y="12919"/>
                      </a:cubicBezTo>
                      <a:cubicBezTo>
                        <a:pt x="17325" y="12879"/>
                        <a:pt x="17248" y="12827"/>
                        <a:pt x="17069" y="12776"/>
                      </a:cubicBezTo>
                      <a:cubicBezTo>
                        <a:pt x="17047" y="12567"/>
                        <a:pt x="16922" y="12479"/>
                        <a:pt x="16662" y="12333"/>
                      </a:cubicBezTo>
                      <a:cubicBezTo>
                        <a:pt x="16739" y="12263"/>
                        <a:pt x="16813" y="12190"/>
                        <a:pt x="16846" y="12131"/>
                      </a:cubicBezTo>
                      <a:cubicBezTo>
                        <a:pt x="16882" y="12131"/>
                        <a:pt x="16944" y="12087"/>
                        <a:pt x="16977" y="12043"/>
                      </a:cubicBezTo>
                      <a:close/>
                      <a:moveTo>
                        <a:pt x="11884" y="10707"/>
                      </a:moveTo>
                      <a:cubicBezTo>
                        <a:pt x="12303" y="10707"/>
                        <a:pt x="12778" y="10731"/>
                        <a:pt x="13040" y="10912"/>
                      </a:cubicBezTo>
                      <a:cubicBezTo>
                        <a:pt x="13040" y="10912"/>
                        <a:pt x="13044" y="10912"/>
                        <a:pt x="13044" y="10919"/>
                      </a:cubicBezTo>
                      <a:cubicBezTo>
                        <a:pt x="13219" y="10930"/>
                        <a:pt x="13428" y="11084"/>
                        <a:pt x="13399" y="11084"/>
                      </a:cubicBezTo>
                      <a:cubicBezTo>
                        <a:pt x="13379" y="11084"/>
                        <a:pt x="13331" y="11082"/>
                        <a:pt x="13286" y="11082"/>
                      </a:cubicBezTo>
                      <a:cubicBezTo>
                        <a:pt x="13229" y="11082"/>
                        <a:pt x="13177" y="11085"/>
                        <a:pt x="13194" y="11095"/>
                      </a:cubicBezTo>
                      <a:cubicBezTo>
                        <a:pt x="13318" y="11164"/>
                        <a:pt x="13439" y="11249"/>
                        <a:pt x="13556" y="11340"/>
                      </a:cubicBezTo>
                      <a:cubicBezTo>
                        <a:pt x="13626" y="11388"/>
                        <a:pt x="13692" y="11446"/>
                        <a:pt x="13754" y="11498"/>
                      </a:cubicBezTo>
                      <a:cubicBezTo>
                        <a:pt x="13824" y="11560"/>
                        <a:pt x="13897" y="11622"/>
                        <a:pt x="13963" y="11688"/>
                      </a:cubicBezTo>
                      <a:lnTo>
                        <a:pt x="14047" y="11769"/>
                      </a:lnTo>
                      <a:cubicBezTo>
                        <a:pt x="14249" y="11970"/>
                        <a:pt x="14435" y="12186"/>
                        <a:pt x="14604" y="12395"/>
                      </a:cubicBezTo>
                      <a:cubicBezTo>
                        <a:pt x="14622" y="12413"/>
                        <a:pt x="14637" y="12439"/>
                        <a:pt x="14655" y="12457"/>
                      </a:cubicBezTo>
                      <a:cubicBezTo>
                        <a:pt x="14688" y="12498"/>
                        <a:pt x="14721" y="12534"/>
                        <a:pt x="14747" y="12575"/>
                      </a:cubicBezTo>
                      <a:cubicBezTo>
                        <a:pt x="14967" y="12849"/>
                        <a:pt x="15113" y="13065"/>
                        <a:pt x="14692" y="13095"/>
                      </a:cubicBezTo>
                      <a:cubicBezTo>
                        <a:pt x="14682" y="13095"/>
                        <a:pt x="14672" y="13096"/>
                        <a:pt x="14663" y="13096"/>
                      </a:cubicBezTo>
                      <a:cubicBezTo>
                        <a:pt x="14292" y="13096"/>
                        <a:pt x="14072" y="12620"/>
                        <a:pt x="13750" y="12413"/>
                      </a:cubicBezTo>
                      <a:cubicBezTo>
                        <a:pt x="13729" y="12402"/>
                        <a:pt x="13710" y="12388"/>
                        <a:pt x="13685" y="12377"/>
                      </a:cubicBezTo>
                      <a:cubicBezTo>
                        <a:pt x="13556" y="12314"/>
                        <a:pt x="13435" y="12241"/>
                        <a:pt x="13318" y="12164"/>
                      </a:cubicBezTo>
                      <a:cubicBezTo>
                        <a:pt x="13117" y="12029"/>
                        <a:pt x="12934" y="11886"/>
                        <a:pt x="12747" y="11736"/>
                      </a:cubicBezTo>
                      <a:cubicBezTo>
                        <a:pt x="12597" y="11619"/>
                        <a:pt x="12439" y="11509"/>
                        <a:pt x="12274" y="11402"/>
                      </a:cubicBezTo>
                      <a:cubicBezTo>
                        <a:pt x="12055" y="11267"/>
                        <a:pt x="11498" y="11194"/>
                        <a:pt x="11707" y="11051"/>
                      </a:cubicBezTo>
                      <a:cubicBezTo>
                        <a:pt x="11753" y="11018"/>
                        <a:pt x="11747" y="11006"/>
                        <a:pt x="11711" y="11006"/>
                      </a:cubicBezTo>
                      <a:cubicBezTo>
                        <a:pt x="11616" y="11006"/>
                        <a:pt x="11310" y="11094"/>
                        <a:pt x="11256" y="11113"/>
                      </a:cubicBezTo>
                      <a:cubicBezTo>
                        <a:pt x="11244" y="11118"/>
                        <a:pt x="11235" y="11120"/>
                        <a:pt x="11230" y="11120"/>
                      </a:cubicBezTo>
                      <a:cubicBezTo>
                        <a:pt x="11186" y="11120"/>
                        <a:pt x="11321" y="10998"/>
                        <a:pt x="11370" y="10985"/>
                      </a:cubicBezTo>
                      <a:cubicBezTo>
                        <a:pt x="11659" y="10922"/>
                        <a:pt x="11786" y="10805"/>
                        <a:pt x="11643" y="10805"/>
                      </a:cubicBezTo>
                      <a:cubicBezTo>
                        <a:pt x="11595" y="10805"/>
                        <a:pt x="11518" y="10817"/>
                        <a:pt x="11406" y="10849"/>
                      </a:cubicBezTo>
                      <a:cubicBezTo>
                        <a:pt x="11335" y="10869"/>
                        <a:pt x="11284" y="10877"/>
                        <a:pt x="11249" y="10877"/>
                      </a:cubicBezTo>
                      <a:cubicBezTo>
                        <a:pt x="11093" y="10877"/>
                        <a:pt x="11278" y="10710"/>
                        <a:pt x="11443" y="10710"/>
                      </a:cubicBezTo>
                      <a:cubicBezTo>
                        <a:pt x="11572" y="10710"/>
                        <a:pt x="11724" y="10707"/>
                        <a:pt x="11884" y="10707"/>
                      </a:cubicBezTo>
                      <a:close/>
                      <a:moveTo>
                        <a:pt x="22256" y="15291"/>
                      </a:moveTo>
                      <a:cubicBezTo>
                        <a:pt x="22323" y="15291"/>
                        <a:pt x="22234" y="15562"/>
                        <a:pt x="22014" y="15878"/>
                      </a:cubicBezTo>
                      <a:cubicBezTo>
                        <a:pt x="21812" y="16164"/>
                        <a:pt x="21589" y="16362"/>
                        <a:pt x="21629" y="16761"/>
                      </a:cubicBezTo>
                      <a:cubicBezTo>
                        <a:pt x="21464" y="16263"/>
                        <a:pt x="21695" y="16054"/>
                        <a:pt x="21896" y="15736"/>
                      </a:cubicBezTo>
                      <a:cubicBezTo>
                        <a:pt x="22093" y="15416"/>
                        <a:pt x="22211" y="15291"/>
                        <a:pt x="22256" y="15291"/>
                      </a:cubicBezTo>
                      <a:close/>
                      <a:moveTo>
                        <a:pt x="26105" y="16005"/>
                      </a:moveTo>
                      <a:cubicBezTo>
                        <a:pt x="26148" y="16005"/>
                        <a:pt x="26084" y="16100"/>
                        <a:pt x="25914" y="16237"/>
                      </a:cubicBezTo>
                      <a:cubicBezTo>
                        <a:pt x="25772" y="16351"/>
                        <a:pt x="25636" y="16519"/>
                        <a:pt x="25398" y="16549"/>
                      </a:cubicBezTo>
                      <a:cubicBezTo>
                        <a:pt x="24970" y="16604"/>
                        <a:pt x="24545" y="16801"/>
                        <a:pt x="24134" y="17006"/>
                      </a:cubicBezTo>
                      <a:lnTo>
                        <a:pt x="23805" y="16849"/>
                      </a:lnTo>
                      <a:lnTo>
                        <a:pt x="23805" y="16849"/>
                      </a:lnTo>
                      <a:cubicBezTo>
                        <a:pt x="23805" y="16849"/>
                        <a:pt x="23805" y="16849"/>
                        <a:pt x="23805" y="16849"/>
                      </a:cubicBezTo>
                      <a:cubicBezTo>
                        <a:pt x="23821" y="16849"/>
                        <a:pt x="24727" y="16471"/>
                        <a:pt x="25306" y="16406"/>
                      </a:cubicBezTo>
                      <a:cubicBezTo>
                        <a:pt x="25548" y="16380"/>
                        <a:pt x="25709" y="16278"/>
                        <a:pt x="25852" y="16164"/>
                      </a:cubicBezTo>
                      <a:cubicBezTo>
                        <a:pt x="25990" y="16052"/>
                        <a:pt x="26074" y="16005"/>
                        <a:pt x="26105" y="16005"/>
                      </a:cubicBezTo>
                      <a:close/>
                      <a:moveTo>
                        <a:pt x="16410" y="16215"/>
                      </a:moveTo>
                      <a:lnTo>
                        <a:pt x="16410" y="16215"/>
                      </a:lnTo>
                      <a:cubicBezTo>
                        <a:pt x="16358" y="16259"/>
                        <a:pt x="16190" y="16285"/>
                        <a:pt x="16157" y="16523"/>
                      </a:cubicBezTo>
                      <a:cubicBezTo>
                        <a:pt x="16219" y="16444"/>
                        <a:pt x="16437" y="16327"/>
                        <a:pt x="16504" y="16327"/>
                      </a:cubicBezTo>
                      <a:cubicBezTo>
                        <a:pt x="16509" y="16327"/>
                        <a:pt x="16513" y="16328"/>
                        <a:pt x="16516" y="16329"/>
                      </a:cubicBezTo>
                      <a:cubicBezTo>
                        <a:pt x="16531" y="16336"/>
                        <a:pt x="16355" y="16585"/>
                        <a:pt x="16303" y="16666"/>
                      </a:cubicBezTo>
                      <a:cubicBezTo>
                        <a:pt x="16303" y="16666"/>
                        <a:pt x="16303" y="16666"/>
                        <a:pt x="16303" y="16666"/>
                      </a:cubicBezTo>
                      <a:cubicBezTo>
                        <a:pt x="16305" y="16666"/>
                        <a:pt x="16487" y="16438"/>
                        <a:pt x="16743" y="16398"/>
                      </a:cubicBezTo>
                      <a:lnTo>
                        <a:pt x="16743" y="16398"/>
                      </a:lnTo>
                      <a:cubicBezTo>
                        <a:pt x="16637" y="16468"/>
                        <a:pt x="16292" y="16750"/>
                        <a:pt x="16205" y="17109"/>
                      </a:cubicBezTo>
                      <a:cubicBezTo>
                        <a:pt x="16190" y="17164"/>
                        <a:pt x="16179" y="17219"/>
                        <a:pt x="16179" y="17278"/>
                      </a:cubicBezTo>
                      <a:cubicBezTo>
                        <a:pt x="16135" y="17127"/>
                        <a:pt x="16157" y="16966"/>
                        <a:pt x="16201" y="16823"/>
                      </a:cubicBezTo>
                      <a:cubicBezTo>
                        <a:pt x="16265" y="16608"/>
                        <a:pt x="16383" y="16442"/>
                        <a:pt x="16363" y="16442"/>
                      </a:cubicBezTo>
                      <a:cubicBezTo>
                        <a:pt x="16363" y="16442"/>
                        <a:pt x="16363" y="16442"/>
                        <a:pt x="16362" y="16442"/>
                      </a:cubicBezTo>
                      <a:cubicBezTo>
                        <a:pt x="16303" y="16475"/>
                        <a:pt x="16157" y="16545"/>
                        <a:pt x="16076" y="16688"/>
                      </a:cubicBezTo>
                      <a:cubicBezTo>
                        <a:pt x="16062" y="16710"/>
                        <a:pt x="16051" y="16728"/>
                        <a:pt x="16043" y="16750"/>
                      </a:cubicBezTo>
                      <a:cubicBezTo>
                        <a:pt x="16040" y="16713"/>
                        <a:pt x="16036" y="16677"/>
                        <a:pt x="16036" y="16644"/>
                      </a:cubicBezTo>
                      <a:cubicBezTo>
                        <a:pt x="16029" y="16380"/>
                        <a:pt x="16157" y="16245"/>
                        <a:pt x="16410" y="16215"/>
                      </a:cubicBezTo>
                      <a:close/>
                      <a:moveTo>
                        <a:pt x="11945" y="17116"/>
                      </a:moveTo>
                      <a:lnTo>
                        <a:pt x="11945" y="17116"/>
                      </a:lnTo>
                      <a:cubicBezTo>
                        <a:pt x="11934" y="17226"/>
                        <a:pt x="11923" y="17336"/>
                        <a:pt x="11915" y="17446"/>
                      </a:cubicBezTo>
                      <a:cubicBezTo>
                        <a:pt x="11908" y="17373"/>
                        <a:pt x="11908" y="17300"/>
                        <a:pt x="11904" y="17234"/>
                      </a:cubicBezTo>
                      <a:cubicBezTo>
                        <a:pt x="11915" y="17204"/>
                        <a:pt x="11923" y="17186"/>
                        <a:pt x="11926" y="17164"/>
                      </a:cubicBezTo>
                      <a:cubicBezTo>
                        <a:pt x="11934" y="17149"/>
                        <a:pt x="11941" y="17131"/>
                        <a:pt x="11945" y="17116"/>
                      </a:cubicBezTo>
                      <a:close/>
                      <a:moveTo>
                        <a:pt x="11610" y="17124"/>
                      </a:moveTo>
                      <a:cubicBezTo>
                        <a:pt x="11617" y="17124"/>
                        <a:pt x="11623" y="17125"/>
                        <a:pt x="11630" y="17127"/>
                      </a:cubicBezTo>
                      <a:cubicBezTo>
                        <a:pt x="11637" y="17131"/>
                        <a:pt x="11648" y="17135"/>
                        <a:pt x="11652" y="17146"/>
                      </a:cubicBezTo>
                      <a:cubicBezTo>
                        <a:pt x="11666" y="17160"/>
                        <a:pt x="11670" y="17182"/>
                        <a:pt x="11666" y="17204"/>
                      </a:cubicBezTo>
                      <a:cubicBezTo>
                        <a:pt x="11663" y="17215"/>
                        <a:pt x="11663" y="17226"/>
                        <a:pt x="11655" y="17237"/>
                      </a:cubicBezTo>
                      <a:cubicBezTo>
                        <a:pt x="11571" y="17490"/>
                        <a:pt x="11520" y="17739"/>
                        <a:pt x="11498" y="17984"/>
                      </a:cubicBezTo>
                      <a:cubicBezTo>
                        <a:pt x="11498" y="18006"/>
                        <a:pt x="11491" y="18028"/>
                        <a:pt x="11491" y="18058"/>
                      </a:cubicBezTo>
                      <a:cubicBezTo>
                        <a:pt x="11487" y="18135"/>
                        <a:pt x="11483" y="18208"/>
                        <a:pt x="11487" y="18285"/>
                      </a:cubicBezTo>
                      <a:lnTo>
                        <a:pt x="11487" y="18303"/>
                      </a:lnTo>
                      <a:cubicBezTo>
                        <a:pt x="11498" y="18853"/>
                        <a:pt x="11666" y="19347"/>
                        <a:pt x="11989" y="19691"/>
                      </a:cubicBezTo>
                      <a:cubicBezTo>
                        <a:pt x="12007" y="19710"/>
                        <a:pt x="12007" y="19739"/>
                        <a:pt x="11989" y="19765"/>
                      </a:cubicBezTo>
                      <a:cubicBezTo>
                        <a:pt x="11989" y="19768"/>
                        <a:pt x="11981" y="19768"/>
                        <a:pt x="11981" y="19772"/>
                      </a:cubicBezTo>
                      <a:cubicBezTo>
                        <a:pt x="11974" y="19783"/>
                        <a:pt x="11956" y="19787"/>
                        <a:pt x="11941" y="19787"/>
                      </a:cubicBezTo>
                      <a:cubicBezTo>
                        <a:pt x="11926" y="19787"/>
                        <a:pt x="11908" y="19783"/>
                        <a:pt x="11901" y="19768"/>
                      </a:cubicBezTo>
                      <a:cubicBezTo>
                        <a:pt x="11842" y="19706"/>
                        <a:pt x="11791" y="19636"/>
                        <a:pt x="11740" y="19567"/>
                      </a:cubicBezTo>
                      <a:cubicBezTo>
                        <a:pt x="11487" y="19200"/>
                        <a:pt x="11362" y="18724"/>
                        <a:pt x="11370" y="18208"/>
                      </a:cubicBezTo>
                      <a:cubicBezTo>
                        <a:pt x="11370" y="18120"/>
                        <a:pt x="11373" y="18032"/>
                        <a:pt x="11384" y="17940"/>
                      </a:cubicBezTo>
                      <a:cubicBezTo>
                        <a:pt x="11384" y="17919"/>
                        <a:pt x="11388" y="17897"/>
                        <a:pt x="11392" y="17875"/>
                      </a:cubicBezTo>
                      <a:cubicBezTo>
                        <a:pt x="11403" y="17783"/>
                        <a:pt x="11417" y="17684"/>
                        <a:pt x="11439" y="17593"/>
                      </a:cubicBezTo>
                      <a:cubicBezTo>
                        <a:pt x="11469" y="17450"/>
                        <a:pt x="11505" y="17307"/>
                        <a:pt x="11557" y="17164"/>
                      </a:cubicBezTo>
                      <a:cubicBezTo>
                        <a:pt x="11565" y="17138"/>
                        <a:pt x="11587" y="17124"/>
                        <a:pt x="11610" y="17124"/>
                      </a:cubicBezTo>
                      <a:close/>
                      <a:moveTo>
                        <a:pt x="15249" y="27738"/>
                      </a:moveTo>
                      <a:cubicBezTo>
                        <a:pt x="15278" y="27976"/>
                        <a:pt x="15322" y="28178"/>
                        <a:pt x="15395" y="28398"/>
                      </a:cubicBezTo>
                      <a:cubicBezTo>
                        <a:pt x="15106" y="28284"/>
                        <a:pt x="14857" y="28141"/>
                        <a:pt x="14674" y="27947"/>
                      </a:cubicBezTo>
                      <a:cubicBezTo>
                        <a:pt x="14684" y="27892"/>
                        <a:pt x="14692" y="27841"/>
                        <a:pt x="14703" y="27786"/>
                      </a:cubicBezTo>
                      <a:cubicBezTo>
                        <a:pt x="14760" y="27795"/>
                        <a:pt x="14827" y="27801"/>
                        <a:pt x="14896" y="27801"/>
                      </a:cubicBezTo>
                      <a:cubicBezTo>
                        <a:pt x="15019" y="27801"/>
                        <a:pt x="15150" y="27783"/>
                        <a:pt x="15249" y="27738"/>
                      </a:cubicBezTo>
                      <a:close/>
                      <a:moveTo>
                        <a:pt x="9667" y="0"/>
                      </a:moveTo>
                      <a:cubicBezTo>
                        <a:pt x="9634" y="8"/>
                        <a:pt x="9619" y="301"/>
                        <a:pt x="9597" y="517"/>
                      </a:cubicBezTo>
                      <a:cubicBezTo>
                        <a:pt x="9593" y="506"/>
                        <a:pt x="9586" y="495"/>
                        <a:pt x="9582" y="469"/>
                      </a:cubicBezTo>
                      <a:cubicBezTo>
                        <a:pt x="9564" y="337"/>
                        <a:pt x="9586" y="257"/>
                        <a:pt x="9568" y="205"/>
                      </a:cubicBezTo>
                      <a:cubicBezTo>
                        <a:pt x="9564" y="191"/>
                        <a:pt x="9557" y="176"/>
                        <a:pt x="9542" y="169"/>
                      </a:cubicBezTo>
                      <a:cubicBezTo>
                        <a:pt x="9541" y="169"/>
                        <a:pt x="9540" y="168"/>
                        <a:pt x="9539" y="168"/>
                      </a:cubicBezTo>
                      <a:cubicBezTo>
                        <a:pt x="9526" y="168"/>
                        <a:pt x="9515" y="193"/>
                        <a:pt x="9494" y="231"/>
                      </a:cubicBezTo>
                      <a:cubicBezTo>
                        <a:pt x="9472" y="301"/>
                        <a:pt x="9450" y="411"/>
                        <a:pt x="9436" y="495"/>
                      </a:cubicBezTo>
                      <a:cubicBezTo>
                        <a:pt x="9436" y="550"/>
                        <a:pt x="9447" y="685"/>
                        <a:pt x="9469" y="813"/>
                      </a:cubicBezTo>
                      <a:cubicBezTo>
                        <a:pt x="9487" y="909"/>
                        <a:pt x="9509" y="1000"/>
                        <a:pt x="9546" y="1037"/>
                      </a:cubicBezTo>
                      <a:cubicBezTo>
                        <a:pt x="9612" y="1106"/>
                        <a:pt x="9905" y="1246"/>
                        <a:pt x="10066" y="1330"/>
                      </a:cubicBezTo>
                      <a:cubicBezTo>
                        <a:pt x="10128" y="1363"/>
                        <a:pt x="10168" y="1392"/>
                        <a:pt x="10176" y="1399"/>
                      </a:cubicBezTo>
                      <a:cubicBezTo>
                        <a:pt x="10198" y="1660"/>
                        <a:pt x="10139" y="2000"/>
                        <a:pt x="10095" y="2253"/>
                      </a:cubicBezTo>
                      <a:cubicBezTo>
                        <a:pt x="10051" y="2509"/>
                        <a:pt x="9890" y="2608"/>
                        <a:pt x="9839" y="2894"/>
                      </a:cubicBezTo>
                      <a:cubicBezTo>
                        <a:pt x="9795" y="3150"/>
                        <a:pt x="9817" y="3326"/>
                        <a:pt x="9773" y="3601"/>
                      </a:cubicBezTo>
                      <a:cubicBezTo>
                        <a:pt x="9820" y="4055"/>
                        <a:pt x="9765" y="4414"/>
                        <a:pt x="9846" y="4842"/>
                      </a:cubicBezTo>
                      <a:cubicBezTo>
                        <a:pt x="9905" y="5183"/>
                        <a:pt x="9648" y="5593"/>
                        <a:pt x="9692" y="5901"/>
                      </a:cubicBezTo>
                      <a:cubicBezTo>
                        <a:pt x="9765" y="6769"/>
                        <a:pt x="10242" y="7428"/>
                        <a:pt x="10491" y="8245"/>
                      </a:cubicBezTo>
                      <a:cubicBezTo>
                        <a:pt x="10597" y="8589"/>
                        <a:pt x="10322" y="9864"/>
                        <a:pt x="10644" y="10044"/>
                      </a:cubicBezTo>
                      <a:cubicBezTo>
                        <a:pt x="10655" y="10091"/>
                        <a:pt x="10670" y="10238"/>
                        <a:pt x="10677" y="10267"/>
                      </a:cubicBezTo>
                      <a:cubicBezTo>
                        <a:pt x="10681" y="10278"/>
                        <a:pt x="10692" y="10278"/>
                        <a:pt x="10692" y="10285"/>
                      </a:cubicBezTo>
                      <a:cubicBezTo>
                        <a:pt x="10692" y="10311"/>
                        <a:pt x="10696" y="10318"/>
                        <a:pt x="10699" y="10340"/>
                      </a:cubicBezTo>
                      <a:cubicBezTo>
                        <a:pt x="10707" y="10373"/>
                        <a:pt x="10718" y="10351"/>
                        <a:pt x="10710" y="10395"/>
                      </a:cubicBezTo>
                      <a:cubicBezTo>
                        <a:pt x="10674" y="10608"/>
                        <a:pt x="10659" y="10794"/>
                        <a:pt x="10663" y="10970"/>
                      </a:cubicBezTo>
                      <a:cubicBezTo>
                        <a:pt x="10670" y="11175"/>
                        <a:pt x="10699" y="11362"/>
                        <a:pt x="10754" y="11527"/>
                      </a:cubicBezTo>
                      <a:cubicBezTo>
                        <a:pt x="10769" y="11567"/>
                        <a:pt x="10787" y="11615"/>
                        <a:pt x="10802" y="11655"/>
                      </a:cubicBezTo>
                      <a:cubicBezTo>
                        <a:pt x="10824" y="11706"/>
                        <a:pt x="10846" y="11754"/>
                        <a:pt x="10875" y="11805"/>
                      </a:cubicBezTo>
                      <a:cubicBezTo>
                        <a:pt x="10890" y="11835"/>
                        <a:pt x="10901" y="11857"/>
                        <a:pt x="10919" y="11886"/>
                      </a:cubicBezTo>
                      <a:cubicBezTo>
                        <a:pt x="10963" y="11948"/>
                        <a:pt x="11003" y="12014"/>
                        <a:pt x="11055" y="12073"/>
                      </a:cubicBezTo>
                      <a:cubicBezTo>
                        <a:pt x="11058" y="12080"/>
                        <a:pt x="11066" y="12091"/>
                        <a:pt x="11073" y="12095"/>
                      </a:cubicBezTo>
                      <a:cubicBezTo>
                        <a:pt x="11128" y="12161"/>
                        <a:pt x="11183" y="12219"/>
                        <a:pt x="11242" y="12278"/>
                      </a:cubicBezTo>
                      <a:lnTo>
                        <a:pt x="11245" y="12282"/>
                      </a:lnTo>
                      <a:cubicBezTo>
                        <a:pt x="11311" y="12344"/>
                        <a:pt x="11373" y="12395"/>
                        <a:pt x="11443" y="12450"/>
                      </a:cubicBezTo>
                      <a:cubicBezTo>
                        <a:pt x="11447" y="12450"/>
                        <a:pt x="11447" y="12457"/>
                        <a:pt x="11450" y="12457"/>
                      </a:cubicBezTo>
                      <a:lnTo>
                        <a:pt x="11659" y="12608"/>
                      </a:lnTo>
                      <a:cubicBezTo>
                        <a:pt x="11663" y="12611"/>
                        <a:pt x="11670" y="12615"/>
                        <a:pt x="11677" y="12622"/>
                      </a:cubicBezTo>
                      <a:cubicBezTo>
                        <a:pt x="11743" y="12666"/>
                        <a:pt x="11817" y="12714"/>
                        <a:pt x="11890" y="12758"/>
                      </a:cubicBezTo>
                      <a:cubicBezTo>
                        <a:pt x="11901" y="12761"/>
                        <a:pt x="11908" y="12769"/>
                        <a:pt x="11915" y="12772"/>
                      </a:cubicBezTo>
                      <a:cubicBezTo>
                        <a:pt x="11989" y="12820"/>
                        <a:pt x="12062" y="12860"/>
                        <a:pt x="12139" y="12901"/>
                      </a:cubicBezTo>
                      <a:lnTo>
                        <a:pt x="12165" y="12915"/>
                      </a:lnTo>
                      <a:cubicBezTo>
                        <a:pt x="12245" y="12959"/>
                        <a:pt x="12322" y="13003"/>
                        <a:pt x="12403" y="13047"/>
                      </a:cubicBezTo>
                      <a:cubicBezTo>
                        <a:pt x="12410" y="13051"/>
                        <a:pt x="12417" y="13058"/>
                        <a:pt x="12421" y="13058"/>
                      </a:cubicBezTo>
                      <a:cubicBezTo>
                        <a:pt x="12505" y="13102"/>
                        <a:pt x="12593" y="13150"/>
                        <a:pt x="12674" y="13197"/>
                      </a:cubicBezTo>
                      <a:cubicBezTo>
                        <a:pt x="12677" y="13197"/>
                        <a:pt x="12677" y="13205"/>
                        <a:pt x="12685" y="13205"/>
                      </a:cubicBezTo>
                      <a:cubicBezTo>
                        <a:pt x="12776" y="13252"/>
                        <a:pt x="12860" y="13303"/>
                        <a:pt x="12948" y="13358"/>
                      </a:cubicBezTo>
                      <a:lnTo>
                        <a:pt x="12952" y="13358"/>
                      </a:lnTo>
                      <a:cubicBezTo>
                        <a:pt x="13040" y="13413"/>
                        <a:pt x="13131" y="13468"/>
                        <a:pt x="13216" y="13527"/>
                      </a:cubicBezTo>
                      <a:cubicBezTo>
                        <a:pt x="13219" y="13534"/>
                        <a:pt x="13223" y="13534"/>
                        <a:pt x="13227" y="13538"/>
                      </a:cubicBezTo>
                      <a:cubicBezTo>
                        <a:pt x="13311" y="13596"/>
                        <a:pt x="13392" y="13655"/>
                        <a:pt x="13476" y="13721"/>
                      </a:cubicBezTo>
                      <a:cubicBezTo>
                        <a:pt x="13479" y="13725"/>
                        <a:pt x="13490" y="13728"/>
                        <a:pt x="13494" y="13739"/>
                      </a:cubicBezTo>
                      <a:cubicBezTo>
                        <a:pt x="13549" y="13783"/>
                        <a:pt x="13608" y="13835"/>
                        <a:pt x="13659" y="13886"/>
                      </a:cubicBezTo>
                      <a:lnTo>
                        <a:pt x="13714" y="13941"/>
                      </a:lnTo>
                      <a:lnTo>
                        <a:pt x="13729" y="13952"/>
                      </a:lnTo>
                      <a:cubicBezTo>
                        <a:pt x="13791" y="14018"/>
                        <a:pt x="13849" y="14087"/>
                        <a:pt x="13912" y="14161"/>
                      </a:cubicBezTo>
                      <a:cubicBezTo>
                        <a:pt x="13915" y="14168"/>
                        <a:pt x="13919" y="14175"/>
                        <a:pt x="13930" y="14183"/>
                      </a:cubicBezTo>
                      <a:cubicBezTo>
                        <a:pt x="13941" y="14201"/>
                        <a:pt x="13959" y="14223"/>
                        <a:pt x="13974" y="14241"/>
                      </a:cubicBezTo>
                      <a:cubicBezTo>
                        <a:pt x="13978" y="14252"/>
                        <a:pt x="13989" y="14259"/>
                        <a:pt x="13992" y="14267"/>
                      </a:cubicBezTo>
                      <a:cubicBezTo>
                        <a:pt x="14029" y="14303"/>
                        <a:pt x="14062" y="14333"/>
                        <a:pt x="14095" y="14369"/>
                      </a:cubicBezTo>
                      <a:cubicBezTo>
                        <a:pt x="14106" y="14384"/>
                        <a:pt x="14117" y="14399"/>
                        <a:pt x="14131" y="14413"/>
                      </a:cubicBezTo>
                      <a:cubicBezTo>
                        <a:pt x="14179" y="14472"/>
                        <a:pt x="14230" y="14530"/>
                        <a:pt x="14271" y="14589"/>
                      </a:cubicBezTo>
                      <a:cubicBezTo>
                        <a:pt x="14285" y="14607"/>
                        <a:pt x="14300" y="14626"/>
                        <a:pt x="14315" y="14651"/>
                      </a:cubicBezTo>
                      <a:cubicBezTo>
                        <a:pt x="14362" y="14725"/>
                        <a:pt x="14410" y="14798"/>
                        <a:pt x="14450" y="14864"/>
                      </a:cubicBezTo>
                      <a:cubicBezTo>
                        <a:pt x="14454" y="14875"/>
                        <a:pt x="14461" y="14882"/>
                        <a:pt x="14468" y="14893"/>
                      </a:cubicBezTo>
                      <a:cubicBezTo>
                        <a:pt x="14516" y="14974"/>
                        <a:pt x="14560" y="15058"/>
                        <a:pt x="14600" y="15146"/>
                      </a:cubicBezTo>
                      <a:cubicBezTo>
                        <a:pt x="14600" y="15146"/>
                        <a:pt x="14600" y="15149"/>
                        <a:pt x="14608" y="15149"/>
                      </a:cubicBezTo>
                      <a:cubicBezTo>
                        <a:pt x="14637" y="15208"/>
                        <a:pt x="14666" y="15274"/>
                        <a:pt x="14699" y="15333"/>
                      </a:cubicBezTo>
                      <a:cubicBezTo>
                        <a:pt x="14710" y="15259"/>
                        <a:pt x="14728" y="15186"/>
                        <a:pt x="14758" y="15120"/>
                      </a:cubicBezTo>
                      <a:cubicBezTo>
                        <a:pt x="14761" y="15113"/>
                        <a:pt x="14761" y="15109"/>
                        <a:pt x="14765" y="15102"/>
                      </a:cubicBezTo>
                      <a:cubicBezTo>
                        <a:pt x="14891" y="14792"/>
                        <a:pt x="15115" y="14625"/>
                        <a:pt x="15336" y="14625"/>
                      </a:cubicBezTo>
                      <a:cubicBezTo>
                        <a:pt x="15480" y="14625"/>
                        <a:pt x="15623" y="14696"/>
                        <a:pt x="15736" y="14845"/>
                      </a:cubicBezTo>
                      <a:cubicBezTo>
                        <a:pt x="15602" y="14778"/>
                        <a:pt x="15478" y="14744"/>
                        <a:pt x="15366" y="14744"/>
                      </a:cubicBezTo>
                      <a:cubicBezTo>
                        <a:pt x="15131" y="14744"/>
                        <a:pt x="14943" y="14890"/>
                        <a:pt x="14802" y="15175"/>
                      </a:cubicBezTo>
                      <a:cubicBezTo>
                        <a:pt x="14798" y="15182"/>
                        <a:pt x="14798" y="15190"/>
                        <a:pt x="14794" y="15193"/>
                      </a:cubicBezTo>
                      <a:cubicBezTo>
                        <a:pt x="14776" y="15230"/>
                        <a:pt x="14758" y="15278"/>
                        <a:pt x="14743" y="15318"/>
                      </a:cubicBezTo>
                      <a:lnTo>
                        <a:pt x="14739" y="15314"/>
                      </a:lnTo>
                      <a:lnTo>
                        <a:pt x="14725" y="15369"/>
                      </a:lnTo>
                      <a:cubicBezTo>
                        <a:pt x="14725" y="15373"/>
                        <a:pt x="14721" y="15377"/>
                        <a:pt x="14721" y="15384"/>
                      </a:cubicBezTo>
                      <a:lnTo>
                        <a:pt x="14717" y="15406"/>
                      </a:lnTo>
                      <a:lnTo>
                        <a:pt x="14710" y="15424"/>
                      </a:lnTo>
                      <a:lnTo>
                        <a:pt x="14655" y="15670"/>
                      </a:lnTo>
                      <a:cubicBezTo>
                        <a:pt x="14666" y="15681"/>
                        <a:pt x="14670" y="15695"/>
                        <a:pt x="14681" y="15703"/>
                      </a:cubicBezTo>
                      <a:cubicBezTo>
                        <a:pt x="14692" y="15721"/>
                        <a:pt x="14703" y="15736"/>
                        <a:pt x="14717" y="15754"/>
                      </a:cubicBezTo>
                      <a:cubicBezTo>
                        <a:pt x="14761" y="15816"/>
                        <a:pt x="14813" y="15886"/>
                        <a:pt x="14857" y="15952"/>
                      </a:cubicBezTo>
                      <a:cubicBezTo>
                        <a:pt x="14868" y="15963"/>
                        <a:pt x="14882" y="15981"/>
                        <a:pt x="14890" y="15996"/>
                      </a:cubicBezTo>
                      <a:cubicBezTo>
                        <a:pt x="14937" y="16065"/>
                        <a:pt x="14985" y="16135"/>
                        <a:pt x="15032" y="16201"/>
                      </a:cubicBezTo>
                      <a:lnTo>
                        <a:pt x="15058" y="16245"/>
                      </a:lnTo>
                      <a:cubicBezTo>
                        <a:pt x="15109" y="16311"/>
                        <a:pt x="15161" y="16384"/>
                        <a:pt x="15205" y="16453"/>
                      </a:cubicBezTo>
                      <a:cubicBezTo>
                        <a:pt x="15216" y="16468"/>
                        <a:pt x="15223" y="16475"/>
                        <a:pt x="15234" y="16490"/>
                      </a:cubicBezTo>
                      <a:cubicBezTo>
                        <a:pt x="15285" y="16563"/>
                        <a:pt x="15340" y="16637"/>
                        <a:pt x="15388" y="16706"/>
                      </a:cubicBezTo>
                      <a:cubicBezTo>
                        <a:pt x="15395" y="16713"/>
                        <a:pt x="15402" y="16724"/>
                        <a:pt x="15406" y="16732"/>
                      </a:cubicBezTo>
                      <a:cubicBezTo>
                        <a:pt x="15461" y="16805"/>
                        <a:pt x="15527" y="16878"/>
                        <a:pt x="15586" y="16952"/>
                      </a:cubicBezTo>
                      <a:lnTo>
                        <a:pt x="15600" y="16966"/>
                      </a:lnTo>
                      <a:cubicBezTo>
                        <a:pt x="15622" y="16996"/>
                        <a:pt x="15644" y="17025"/>
                        <a:pt x="15673" y="17058"/>
                      </a:cubicBezTo>
                      <a:cubicBezTo>
                        <a:pt x="15687" y="17076"/>
                        <a:pt x="15710" y="17081"/>
                        <a:pt x="15734" y="17081"/>
                      </a:cubicBezTo>
                      <a:cubicBezTo>
                        <a:pt x="15762" y="17081"/>
                        <a:pt x="15793" y="17075"/>
                        <a:pt x="15819" y="17075"/>
                      </a:cubicBezTo>
                      <a:cubicBezTo>
                        <a:pt x="15832" y="17075"/>
                        <a:pt x="15843" y="17076"/>
                        <a:pt x="15853" y="17080"/>
                      </a:cubicBezTo>
                      <a:cubicBezTo>
                        <a:pt x="15864" y="17098"/>
                        <a:pt x="15875" y="17116"/>
                        <a:pt x="15890" y="17135"/>
                      </a:cubicBezTo>
                      <a:lnTo>
                        <a:pt x="15890" y="17153"/>
                      </a:lnTo>
                      <a:cubicBezTo>
                        <a:pt x="15890" y="17160"/>
                        <a:pt x="15890" y="17168"/>
                        <a:pt x="15882" y="17171"/>
                      </a:cubicBezTo>
                      <a:cubicBezTo>
                        <a:pt x="15871" y="17241"/>
                        <a:pt x="15824" y="17318"/>
                        <a:pt x="15875" y="17332"/>
                      </a:cubicBezTo>
                      <a:lnTo>
                        <a:pt x="16054" y="17384"/>
                      </a:lnTo>
                      <a:cubicBezTo>
                        <a:pt x="16058" y="17387"/>
                        <a:pt x="16058" y="17391"/>
                        <a:pt x="16062" y="17398"/>
                      </a:cubicBezTo>
                      <a:cubicBezTo>
                        <a:pt x="16102" y="17461"/>
                        <a:pt x="16146" y="17527"/>
                        <a:pt x="16183" y="17589"/>
                      </a:cubicBezTo>
                      <a:cubicBezTo>
                        <a:pt x="16194" y="17607"/>
                        <a:pt x="16205" y="17629"/>
                        <a:pt x="16219" y="17647"/>
                      </a:cubicBezTo>
                      <a:cubicBezTo>
                        <a:pt x="16223" y="17662"/>
                        <a:pt x="16230" y="17673"/>
                        <a:pt x="16241" y="17684"/>
                      </a:cubicBezTo>
                      <a:cubicBezTo>
                        <a:pt x="16267" y="17735"/>
                        <a:pt x="16292" y="17790"/>
                        <a:pt x="16311" y="17845"/>
                      </a:cubicBezTo>
                      <a:cubicBezTo>
                        <a:pt x="16318" y="17875"/>
                        <a:pt x="16329" y="17897"/>
                        <a:pt x="16333" y="17922"/>
                      </a:cubicBezTo>
                      <a:cubicBezTo>
                        <a:pt x="16358" y="18021"/>
                        <a:pt x="16377" y="18124"/>
                        <a:pt x="16402" y="18215"/>
                      </a:cubicBezTo>
                      <a:cubicBezTo>
                        <a:pt x="16406" y="18226"/>
                        <a:pt x="16406" y="18234"/>
                        <a:pt x="16410" y="18248"/>
                      </a:cubicBezTo>
                      <a:cubicBezTo>
                        <a:pt x="16439" y="18351"/>
                        <a:pt x="16468" y="18446"/>
                        <a:pt x="16523" y="18516"/>
                      </a:cubicBezTo>
                      <a:cubicBezTo>
                        <a:pt x="16531" y="18516"/>
                        <a:pt x="16534" y="18519"/>
                        <a:pt x="16538" y="18519"/>
                      </a:cubicBezTo>
                      <a:cubicBezTo>
                        <a:pt x="16614" y="18549"/>
                        <a:pt x="16904" y="18659"/>
                        <a:pt x="16982" y="18659"/>
                      </a:cubicBezTo>
                      <a:cubicBezTo>
                        <a:pt x="16990" y="18659"/>
                        <a:pt x="16996" y="18658"/>
                        <a:pt x="16999" y="18655"/>
                      </a:cubicBezTo>
                      <a:cubicBezTo>
                        <a:pt x="17014" y="18655"/>
                        <a:pt x="17032" y="18651"/>
                        <a:pt x="17051" y="18644"/>
                      </a:cubicBezTo>
                      <a:cubicBezTo>
                        <a:pt x="17377" y="18534"/>
                        <a:pt x="17417" y="18409"/>
                        <a:pt x="17523" y="18179"/>
                      </a:cubicBezTo>
                      <a:lnTo>
                        <a:pt x="17523" y="18179"/>
                      </a:lnTo>
                      <a:cubicBezTo>
                        <a:pt x="17450" y="18208"/>
                        <a:pt x="17336" y="18223"/>
                        <a:pt x="17219" y="18226"/>
                      </a:cubicBezTo>
                      <a:cubicBezTo>
                        <a:pt x="17377" y="18098"/>
                        <a:pt x="17596" y="17973"/>
                        <a:pt x="17776" y="17937"/>
                      </a:cubicBezTo>
                      <a:cubicBezTo>
                        <a:pt x="17783" y="17937"/>
                        <a:pt x="17794" y="17933"/>
                        <a:pt x="17801" y="17933"/>
                      </a:cubicBezTo>
                      <a:cubicBezTo>
                        <a:pt x="17838" y="17926"/>
                        <a:pt x="17875" y="17922"/>
                        <a:pt x="17908" y="17922"/>
                      </a:cubicBezTo>
                      <a:cubicBezTo>
                        <a:pt x="18014" y="17713"/>
                        <a:pt x="18164" y="17091"/>
                        <a:pt x="18080" y="16816"/>
                      </a:cubicBezTo>
                      <a:cubicBezTo>
                        <a:pt x="18045" y="16695"/>
                        <a:pt x="17961" y="16171"/>
                        <a:pt x="17848" y="16171"/>
                      </a:cubicBezTo>
                      <a:cubicBezTo>
                        <a:pt x="17831" y="16171"/>
                        <a:pt x="17813" y="16183"/>
                        <a:pt x="17794" y="16212"/>
                      </a:cubicBezTo>
                      <a:cubicBezTo>
                        <a:pt x="17750" y="16270"/>
                        <a:pt x="17721" y="16344"/>
                        <a:pt x="17684" y="16417"/>
                      </a:cubicBezTo>
                      <a:cubicBezTo>
                        <a:pt x="17659" y="16468"/>
                        <a:pt x="17633" y="16523"/>
                        <a:pt x="17604" y="16578"/>
                      </a:cubicBezTo>
                      <a:cubicBezTo>
                        <a:pt x="17593" y="16604"/>
                        <a:pt x="17574" y="16633"/>
                        <a:pt x="17549" y="16659"/>
                      </a:cubicBezTo>
                      <a:cubicBezTo>
                        <a:pt x="17457" y="16776"/>
                        <a:pt x="17336" y="16867"/>
                        <a:pt x="17237" y="16999"/>
                      </a:cubicBezTo>
                      <a:cubicBezTo>
                        <a:pt x="17226" y="17017"/>
                        <a:pt x="17212" y="17036"/>
                        <a:pt x="17201" y="17054"/>
                      </a:cubicBezTo>
                      <a:cubicBezTo>
                        <a:pt x="17084" y="17256"/>
                        <a:pt x="17029" y="17450"/>
                        <a:pt x="17043" y="17647"/>
                      </a:cubicBezTo>
                      <a:cubicBezTo>
                        <a:pt x="16944" y="17483"/>
                        <a:pt x="16860" y="17332"/>
                        <a:pt x="16977" y="17160"/>
                      </a:cubicBezTo>
                      <a:cubicBezTo>
                        <a:pt x="17025" y="17094"/>
                        <a:pt x="17106" y="17017"/>
                        <a:pt x="17201" y="16933"/>
                      </a:cubicBezTo>
                      <a:cubicBezTo>
                        <a:pt x="17311" y="16842"/>
                        <a:pt x="17428" y="16746"/>
                        <a:pt x="17505" y="16666"/>
                      </a:cubicBezTo>
                      <a:lnTo>
                        <a:pt x="17505" y="16666"/>
                      </a:lnTo>
                      <a:cubicBezTo>
                        <a:pt x="17391" y="16673"/>
                        <a:pt x="17248" y="16710"/>
                        <a:pt x="17080" y="16710"/>
                      </a:cubicBezTo>
                      <a:cubicBezTo>
                        <a:pt x="17051" y="16710"/>
                        <a:pt x="17029" y="16710"/>
                        <a:pt x="16999" y="16706"/>
                      </a:cubicBezTo>
                      <a:cubicBezTo>
                        <a:pt x="16922" y="16702"/>
                        <a:pt x="16842" y="16629"/>
                        <a:pt x="16805" y="16560"/>
                      </a:cubicBezTo>
                      <a:cubicBezTo>
                        <a:pt x="16772" y="16494"/>
                        <a:pt x="16827" y="16376"/>
                        <a:pt x="16791" y="16311"/>
                      </a:cubicBezTo>
                      <a:cubicBezTo>
                        <a:pt x="16684" y="16109"/>
                        <a:pt x="16593" y="15867"/>
                        <a:pt x="16501" y="15622"/>
                      </a:cubicBezTo>
                      <a:cubicBezTo>
                        <a:pt x="16432" y="15424"/>
                        <a:pt x="16358" y="15226"/>
                        <a:pt x="16285" y="15036"/>
                      </a:cubicBezTo>
                      <a:cubicBezTo>
                        <a:pt x="16241" y="14911"/>
                        <a:pt x="16190" y="14787"/>
                        <a:pt x="16135" y="14673"/>
                      </a:cubicBezTo>
                      <a:cubicBezTo>
                        <a:pt x="16109" y="14618"/>
                        <a:pt x="16010" y="14589"/>
                        <a:pt x="15952" y="14549"/>
                      </a:cubicBezTo>
                      <a:cubicBezTo>
                        <a:pt x="15930" y="14534"/>
                        <a:pt x="15912" y="14516"/>
                        <a:pt x="15901" y="14497"/>
                      </a:cubicBezTo>
                      <a:cubicBezTo>
                        <a:pt x="15783" y="14248"/>
                        <a:pt x="15677" y="14021"/>
                        <a:pt x="15582" y="13816"/>
                      </a:cubicBezTo>
                      <a:cubicBezTo>
                        <a:pt x="15516" y="13681"/>
                        <a:pt x="15454" y="13553"/>
                        <a:pt x="15388" y="13424"/>
                      </a:cubicBezTo>
                      <a:cubicBezTo>
                        <a:pt x="15692" y="13296"/>
                        <a:pt x="16007" y="13190"/>
                        <a:pt x="16329" y="13117"/>
                      </a:cubicBezTo>
                      <a:lnTo>
                        <a:pt x="16329" y="13117"/>
                      </a:lnTo>
                      <a:cubicBezTo>
                        <a:pt x="16168" y="13190"/>
                        <a:pt x="16003" y="13289"/>
                        <a:pt x="15857" y="13443"/>
                      </a:cubicBezTo>
                      <a:cubicBezTo>
                        <a:pt x="15944" y="13388"/>
                        <a:pt x="16120" y="13336"/>
                        <a:pt x="16336" y="13296"/>
                      </a:cubicBezTo>
                      <a:lnTo>
                        <a:pt x="16336" y="13296"/>
                      </a:lnTo>
                      <a:cubicBezTo>
                        <a:pt x="16267" y="13344"/>
                        <a:pt x="16194" y="13399"/>
                        <a:pt x="16131" y="13468"/>
                      </a:cubicBezTo>
                      <a:cubicBezTo>
                        <a:pt x="16227" y="13410"/>
                        <a:pt x="16432" y="13355"/>
                        <a:pt x="16666" y="13307"/>
                      </a:cubicBezTo>
                      <a:lnTo>
                        <a:pt x="16666" y="13307"/>
                      </a:lnTo>
                      <a:cubicBezTo>
                        <a:pt x="16574" y="13369"/>
                        <a:pt x="16483" y="13435"/>
                        <a:pt x="16402" y="13523"/>
                      </a:cubicBezTo>
                      <a:cubicBezTo>
                        <a:pt x="16505" y="13461"/>
                        <a:pt x="16739" y="13395"/>
                        <a:pt x="16999" y="13344"/>
                      </a:cubicBezTo>
                      <a:lnTo>
                        <a:pt x="17010" y="13344"/>
                      </a:lnTo>
                      <a:cubicBezTo>
                        <a:pt x="17007" y="13344"/>
                        <a:pt x="17007" y="13351"/>
                        <a:pt x="16999" y="13351"/>
                      </a:cubicBezTo>
                      <a:cubicBezTo>
                        <a:pt x="16886" y="13417"/>
                        <a:pt x="16769" y="13501"/>
                        <a:pt x="16662" y="13611"/>
                      </a:cubicBezTo>
                      <a:cubicBezTo>
                        <a:pt x="16725" y="13571"/>
                        <a:pt x="16835" y="13534"/>
                        <a:pt x="16974" y="13498"/>
                      </a:cubicBezTo>
                      <a:cubicBezTo>
                        <a:pt x="17087" y="13465"/>
                        <a:pt x="17215" y="13435"/>
                        <a:pt x="17347" y="13413"/>
                      </a:cubicBezTo>
                      <a:lnTo>
                        <a:pt x="17347" y="13413"/>
                      </a:lnTo>
                      <a:cubicBezTo>
                        <a:pt x="17201" y="13487"/>
                        <a:pt x="17047" y="13589"/>
                        <a:pt x="16904" y="13736"/>
                      </a:cubicBezTo>
                      <a:cubicBezTo>
                        <a:pt x="17036" y="13651"/>
                        <a:pt x="17358" y="13574"/>
                        <a:pt x="17684" y="13516"/>
                      </a:cubicBezTo>
                      <a:lnTo>
                        <a:pt x="17684" y="13516"/>
                      </a:lnTo>
                      <a:cubicBezTo>
                        <a:pt x="17505" y="13593"/>
                        <a:pt x="17303" y="13703"/>
                        <a:pt x="17124" y="13893"/>
                      </a:cubicBezTo>
                      <a:cubicBezTo>
                        <a:pt x="17270" y="13802"/>
                        <a:pt x="17640" y="13717"/>
                        <a:pt x="17985" y="13651"/>
                      </a:cubicBezTo>
                      <a:lnTo>
                        <a:pt x="17985" y="13651"/>
                      </a:lnTo>
                      <a:cubicBezTo>
                        <a:pt x="17780" y="13728"/>
                        <a:pt x="17538" y="13849"/>
                        <a:pt x="17318" y="14076"/>
                      </a:cubicBezTo>
                      <a:cubicBezTo>
                        <a:pt x="17468" y="13981"/>
                        <a:pt x="17823" y="13900"/>
                        <a:pt x="18160" y="13835"/>
                      </a:cubicBezTo>
                      <a:cubicBezTo>
                        <a:pt x="18164" y="13838"/>
                        <a:pt x="18164" y="13846"/>
                        <a:pt x="18168" y="13849"/>
                      </a:cubicBezTo>
                      <a:cubicBezTo>
                        <a:pt x="17963" y="13926"/>
                        <a:pt x="17710" y="14047"/>
                        <a:pt x="17487" y="14285"/>
                      </a:cubicBezTo>
                      <a:cubicBezTo>
                        <a:pt x="17633" y="14193"/>
                        <a:pt x="17963" y="14109"/>
                        <a:pt x="18278" y="14047"/>
                      </a:cubicBezTo>
                      <a:lnTo>
                        <a:pt x="18292" y="14073"/>
                      </a:lnTo>
                      <a:cubicBezTo>
                        <a:pt x="18091" y="14150"/>
                        <a:pt x="17856" y="14270"/>
                        <a:pt x="17640" y="14505"/>
                      </a:cubicBezTo>
                      <a:cubicBezTo>
                        <a:pt x="17783" y="14413"/>
                        <a:pt x="18091" y="14329"/>
                        <a:pt x="18388" y="14267"/>
                      </a:cubicBezTo>
                      <a:cubicBezTo>
                        <a:pt x="18391" y="14278"/>
                        <a:pt x="18399" y="14289"/>
                        <a:pt x="18406" y="14303"/>
                      </a:cubicBezTo>
                      <a:cubicBezTo>
                        <a:pt x="18215" y="14380"/>
                        <a:pt x="17988" y="14497"/>
                        <a:pt x="17780" y="14728"/>
                      </a:cubicBezTo>
                      <a:cubicBezTo>
                        <a:pt x="17915" y="14637"/>
                        <a:pt x="18208" y="14552"/>
                        <a:pt x="18494" y="14490"/>
                      </a:cubicBezTo>
                      <a:cubicBezTo>
                        <a:pt x="18497" y="14505"/>
                        <a:pt x="18508" y="14516"/>
                        <a:pt x="18512" y="14530"/>
                      </a:cubicBezTo>
                      <a:cubicBezTo>
                        <a:pt x="18325" y="14615"/>
                        <a:pt x="18109" y="14732"/>
                        <a:pt x="17908" y="14955"/>
                      </a:cubicBezTo>
                      <a:cubicBezTo>
                        <a:pt x="18043" y="14864"/>
                        <a:pt x="18329" y="14783"/>
                        <a:pt x="18600" y="14717"/>
                      </a:cubicBezTo>
                      <a:cubicBezTo>
                        <a:pt x="18607" y="14732"/>
                        <a:pt x="18611" y="14747"/>
                        <a:pt x="18622" y="14765"/>
                      </a:cubicBezTo>
                      <a:cubicBezTo>
                        <a:pt x="18439" y="14845"/>
                        <a:pt x="18234" y="14966"/>
                        <a:pt x="18036" y="15190"/>
                      </a:cubicBezTo>
                      <a:cubicBezTo>
                        <a:pt x="18179" y="15098"/>
                        <a:pt x="18446" y="15018"/>
                        <a:pt x="18714" y="14948"/>
                      </a:cubicBezTo>
                      <a:cubicBezTo>
                        <a:pt x="18721" y="14963"/>
                        <a:pt x="18728" y="14981"/>
                        <a:pt x="18736" y="14992"/>
                      </a:cubicBezTo>
                      <a:cubicBezTo>
                        <a:pt x="18556" y="15076"/>
                        <a:pt x="18362" y="15201"/>
                        <a:pt x="18164" y="15421"/>
                      </a:cubicBezTo>
                      <a:cubicBezTo>
                        <a:pt x="18307" y="15329"/>
                        <a:pt x="18574" y="15241"/>
                        <a:pt x="18831" y="15171"/>
                      </a:cubicBezTo>
                      <a:cubicBezTo>
                        <a:pt x="18842" y="15186"/>
                        <a:pt x="18849" y="15204"/>
                        <a:pt x="18860" y="15219"/>
                      </a:cubicBezTo>
                      <a:cubicBezTo>
                        <a:pt x="18681" y="15300"/>
                        <a:pt x="18494" y="15424"/>
                        <a:pt x="18300" y="15644"/>
                      </a:cubicBezTo>
                      <a:cubicBezTo>
                        <a:pt x="18446" y="15549"/>
                        <a:pt x="18714" y="15457"/>
                        <a:pt x="18966" y="15388"/>
                      </a:cubicBezTo>
                      <a:lnTo>
                        <a:pt x="18992" y="15428"/>
                      </a:lnTo>
                      <a:cubicBezTo>
                        <a:pt x="18820" y="15516"/>
                        <a:pt x="18640" y="15640"/>
                        <a:pt x="18453" y="15860"/>
                      </a:cubicBezTo>
                      <a:cubicBezTo>
                        <a:pt x="18604" y="15761"/>
                        <a:pt x="18867" y="15666"/>
                        <a:pt x="19116" y="15596"/>
                      </a:cubicBezTo>
                      <a:cubicBezTo>
                        <a:pt x="19124" y="15611"/>
                        <a:pt x="19135" y="15626"/>
                        <a:pt x="19149" y="15633"/>
                      </a:cubicBezTo>
                      <a:cubicBezTo>
                        <a:pt x="18974" y="15721"/>
                        <a:pt x="18805" y="15849"/>
                        <a:pt x="18622" y="16065"/>
                      </a:cubicBezTo>
                      <a:cubicBezTo>
                        <a:pt x="18776" y="15963"/>
                        <a:pt x="19040" y="15864"/>
                        <a:pt x="19285" y="15794"/>
                      </a:cubicBezTo>
                      <a:cubicBezTo>
                        <a:pt x="19296" y="15809"/>
                        <a:pt x="19307" y="15816"/>
                        <a:pt x="19318" y="15831"/>
                      </a:cubicBezTo>
                      <a:cubicBezTo>
                        <a:pt x="19142" y="15919"/>
                        <a:pt x="18988" y="16051"/>
                        <a:pt x="18805" y="16267"/>
                      </a:cubicBezTo>
                      <a:cubicBezTo>
                        <a:pt x="18966" y="16160"/>
                        <a:pt x="19230" y="16054"/>
                        <a:pt x="19468" y="15981"/>
                      </a:cubicBezTo>
                      <a:cubicBezTo>
                        <a:pt x="19479" y="15992"/>
                        <a:pt x="19490" y="15999"/>
                        <a:pt x="19501" y="16010"/>
                      </a:cubicBezTo>
                      <a:cubicBezTo>
                        <a:pt x="19325" y="16102"/>
                        <a:pt x="19179" y="16230"/>
                        <a:pt x="19003" y="16450"/>
                      </a:cubicBezTo>
                      <a:cubicBezTo>
                        <a:pt x="19171" y="16340"/>
                        <a:pt x="19435" y="16230"/>
                        <a:pt x="19670" y="16157"/>
                      </a:cubicBezTo>
                      <a:cubicBezTo>
                        <a:pt x="19680" y="16164"/>
                        <a:pt x="19688" y="16171"/>
                        <a:pt x="19699" y="16179"/>
                      </a:cubicBezTo>
                      <a:cubicBezTo>
                        <a:pt x="19523" y="16270"/>
                        <a:pt x="19387" y="16402"/>
                        <a:pt x="19212" y="16618"/>
                      </a:cubicBezTo>
                      <a:cubicBezTo>
                        <a:pt x="19391" y="16501"/>
                        <a:pt x="19651" y="16384"/>
                        <a:pt x="19886" y="16311"/>
                      </a:cubicBezTo>
                      <a:cubicBezTo>
                        <a:pt x="19893" y="16318"/>
                        <a:pt x="19904" y="16322"/>
                        <a:pt x="19908" y="16325"/>
                      </a:cubicBezTo>
                      <a:cubicBezTo>
                        <a:pt x="19735" y="16417"/>
                        <a:pt x="19607" y="16556"/>
                        <a:pt x="19435" y="16768"/>
                      </a:cubicBezTo>
                      <a:cubicBezTo>
                        <a:pt x="19618" y="16648"/>
                        <a:pt x="19886" y="16523"/>
                        <a:pt x="20109" y="16450"/>
                      </a:cubicBezTo>
                      <a:cubicBezTo>
                        <a:pt x="20113" y="16453"/>
                        <a:pt x="20120" y="16453"/>
                        <a:pt x="20127" y="16457"/>
                      </a:cubicBezTo>
                      <a:cubicBezTo>
                        <a:pt x="19948" y="16549"/>
                        <a:pt x="19838" y="16695"/>
                        <a:pt x="19673" y="16908"/>
                      </a:cubicBezTo>
                      <a:cubicBezTo>
                        <a:pt x="19867" y="16779"/>
                        <a:pt x="20124" y="16648"/>
                        <a:pt x="20343" y="16574"/>
                      </a:cubicBezTo>
                      <a:cubicBezTo>
                        <a:pt x="20347" y="16574"/>
                        <a:pt x="20347" y="16578"/>
                        <a:pt x="20351" y="16578"/>
                      </a:cubicBezTo>
                      <a:cubicBezTo>
                        <a:pt x="20175" y="16673"/>
                        <a:pt x="20083" y="16820"/>
                        <a:pt x="19922" y="17025"/>
                      </a:cubicBezTo>
                      <a:cubicBezTo>
                        <a:pt x="20124" y="16889"/>
                        <a:pt x="20362" y="16750"/>
                        <a:pt x="20578" y="16684"/>
                      </a:cubicBezTo>
                      <a:lnTo>
                        <a:pt x="20578" y="16684"/>
                      </a:lnTo>
                      <a:cubicBezTo>
                        <a:pt x="20402" y="16779"/>
                        <a:pt x="20325" y="16926"/>
                        <a:pt x="20179" y="17127"/>
                      </a:cubicBezTo>
                      <a:cubicBezTo>
                        <a:pt x="20376" y="16996"/>
                        <a:pt x="20589" y="16853"/>
                        <a:pt x="20790" y="16779"/>
                      </a:cubicBezTo>
                      <a:lnTo>
                        <a:pt x="20790" y="16779"/>
                      </a:lnTo>
                      <a:cubicBezTo>
                        <a:pt x="20640" y="16875"/>
                        <a:pt x="20578" y="17021"/>
                        <a:pt x="20442" y="17204"/>
                      </a:cubicBezTo>
                      <a:cubicBezTo>
                        <a:pt x="20640" y="17072"/>
                        <a:pt x="20827" y="16930"/>
                        <a:pt x="21021" y="16856"/>
                      </a:cubicBezTo>
                      <a:lnTo>
                        <a:pt x="21021" y="16856"/>
                      </a:lnTo>
                      <a:cubicBezTo>
                        <a:pt x="20882" y="16952"/>
                        <a:pt x="20834" y="17098"/>
                        <a:pt x="20713" y="17274"/>
                      </a:cubicBezTo>
                      <a:cubicBezTo>
                        <a:pt x="20911" y="17135"/>
                        <a:pt x="21076" y="16996"/>
                        <a:pt x="21255" y="16922"/>
                      </a:cubicBezTo>
                      <a:lnTo>
                        <a:pt x="21255" y="16922"/>
                      </a:lnTo>
                      <a:cubicBezTo>
                        <a:pt x="21131" y="17021"/>
                        <a:pt x="21094" y="17164"/>
                        <a:pt x="20984" y="17325"/>
                      </a:cubicBezTo>
                      <a:cubicBezTo>
                        <a:pt x="21182" y="17190"/>
                        <a:pt x="21314" y="17050"/>
                        <a:pt x="21479" y="16970"/>
                      </a:cubicBezTo>
                      <a:lnTo>
                        <a:pt x="21486" y="16970"/>
                      </a:lnTo>
                      <a:cubicBezTo>
                        <a:pt x="21384" y="17072"/>
                        <a:pt x="21358" y="17208"/>
                        <a:pt x="21263" y="17362"/>
                      </a:cubicBezTo>
                      <a:cubicBezTo>
                        <a:pt x="21413" y="17256"/>
                        <a:pt x="21516" y="17146"/>
                        <a:pt x="21625" y="17069"/>
                      </a:cubicBezTo>
                      <a:cubicBezTo>
                        <a:pt x="21662" y="17153"/>
                        <a:pt x="21706" y="17245"/>
                        <a:pt x="21768" y="17351"/>
                      </a:cubicBezTo>
                      <a:cubicBezTo>
                        <a:pt x="21860" y="17512"/>
                        <a:pt x="21951" y="17600"/>
                        <a:pt x="22010" y="17677"/>
                      </a:cubicBezTo>
                      <a:cubicBezTo>
                        <a:pt x="22084" y="17769"/>
                        <a:pt x="22191" y="17808"/>
                        <a:pt x="22303" y="17808"/>
                      </a:cubicBezTo>
                      <a:cubicBezTo>
                        <a:pt x="22578" y="17808"/>
                        <a:pt x="22886" y="17577"/>
                        <a:pt x="22841" y="17332"/>
                      </a:cubicBezTo>
                      <a:cubicBezTo>
                        <a:pt x="22746" y="17245"/>
                        <a:pt x="22658" y="17146"/>
                        <a:pt x="22585" y="17039"/>
                      </a:cubicBezTo>
                      <a:cubicBezTo>
                        <a:pt x="22747" y="16985"/>
                        <a:pt x="22943" y="16950"/>
                        <a:pt x="23133" y="16950"/>
                      </a:cubicBezTo>
                      <a:cubicBezTo>
                        <a:pt x="23262" y="16950"/>
                        <a:pt x="23388" y="16966"/>
                        <a:pt x="23497" y="17003"/>
                      </a:cubicBezTo>
                      <a:cubicBezTo>
                        <a:pt x="24087" y="17061"/>
                        <a:pt x="24230" y="17497"/>
                        <a:pt x="24193" y="17992"/>
                      </a:cubicBezTo>
                      <a:cubicBezTo>
                        <a:pt x="24241" y="18149"/>
                        <a:pt x="24321" y="18343"/>
                        <a:pt x="24394" y="18541"/>
                      </a:cubicBezTo>
                      <a:cubicBezTo>
                        <a:pt x="24321" y="18529"/>
                        <a:pt x="24230" y="18499"/>
                        <a:pt x="24152" y="18499"/>
                      </a:cubicBezTo>
                      <a:cubicBezTo>
                        <a:pt x="24087" y="18499"/>
                        <a:pt x="24031" y="18520"/>
                        <a:pt x="24003" y="18592"/>
                      </a:cubicBezTo>
                      <a:cubicBezTo>
                        <a:pt x="24065" y="18816"/>
                        <a:pt x="24050" y="18838"/>
                        <a:pt x="24039" y="19014"/>
                      </a:cubicBezTo>
                      <a:cubicBezTo>
                        <a:pt x="23988" y="18798"/>
                        <a:pt x="23863" y="18699"/>
                        <a:pt x="23589" y="18651"/>
                      </a:cubicBezTo>
                      <a:lnTo>
                        <a:pt x="23589" y="18651"/>
                      </a:lnTo>
                      <a:cubicBezTo>
                        <a:pt x="23827" y="19091"/>
                        <a:pt x="23702" y="19248"/>
                        <a:pt x="23710" y="19589"/>
                      </a:cubicBezTo>
                      <a:lnTo>
                        <a:pt x="23710" y="19596"/>
                      </a:lnTo>
                      <a:lnTo>
                        <a:pt x="23710" y="19618"/>
                      </a:lnTo>
                      <a:cubicBezTo>
                        <a:pt x="23710" y="19618"/>
                        <a:pt x="23713" y="19614"/>
                        <a:pt x="23717" y="19600"/>
                      </a:cubicBezTo>
                      <a:cubicBezTo>
                        <a:pt x="23720" y="19600"/>
                        <a:pt x="23725" y="19600"/>
                        <a:pt x="23732" y="19600"/>
                      </a:cubicBezTo>
                      <a:cubicBezTo>
                        <a:pt x="23832" y="19600"/>
                        <a:pt x="24279" y="19550"/>
                        <a:pt x="24307" y="19523"/>
                      </a:cubicBezTo>
                      <a:cubicBezTo>
                        <a:pt x="24394" y="19435"/>
                        <a:pt x="24523" y="19343"/>
                        <a:pt x="24545" y="19168"/>
                      </a:cubicBezTo>
                      <a:lnTo>
                        <a:pt x="24545" y="19204"/>
                      </a:lnTo>
                      <a:cubicBezTo>
                        <a:pt x="24486" y="19567"/>
                        <a:pt x="24277" y="19768"/>
                        <a:pt x="24252" y="20285"/>
                      </a:cubicBezTo>
                      <a:cubicBezTo>
                        <a:pt x="24233" y="20669"/>
                        <a:pt x="24413" y="21559"/>
                        <a:pt x="24574" y="21830"/>
                      </a:cubicBezTo>
                      <a:cubicBezTo>
                        <a:pt x="24662" y="21977"/>
                        <a:pt x="24735" y="22116"/>
                        <a:pt x="24728" y="22281"/>
                      </a:cubicBezTo>
                      <a:cubicBezTo>
                        <a:pt x="24628" y="22300"/>
                        <a:pt x="24501" y="22339"/>
                        <a:pt x="24428" y="22339"/>
                      </a:cubicBezTo>
                      <a:cubicBezTo>
                        <a:pt x="24404" y="22339"/>
                        <a:pt x="24386" y="22335"/>
                        <a:pt x="24376" y="22325"/>
                      </a:cubicBezTo>
                      <a:cubicBezTo>
                        <a:pt x="24361" y="22310"/>
                        <a:pt x="24208" y="22252"/>
                        <a:pt x="24043" y="22164"/>
                      </a:cubicBezTo>
                      <a:cubicBezTo>
                        <a:pt x="24043" y="22237"/>
                        <a:pt x="24021" y="22310"/>
                        <a:pt x="23984" y="22387"/>
                      </a:cubicBezTo>
                      <a:cubicBezTo>
                        <a:pt x="23963" y="22429"/>
                        <a:pt x="23948" y="22445"/>
                        <a:pt x="23937" y="22445"/>
                      </a:cubicBezTo>
                      <a:cubicBezTo>
                        <a:pt x="23914" y="22445"/>
                        <a:pt x="23911" y="22374"/>
                        <a:pt x="23911" y="22310"/>
                      </a:cubicBezTo>
                      <a:cubicBezTo>
                        <a:pt x="23911" y="22219"/>
                        <a:pt x="23900" y="22145"/>
                        <a:pt x="23878" y="22072"/>
                      </a:cubicBezTo>
                      <a:cubicBezTo>
                        <a:pt x="23790" y="22017"/>
                        <a:pt x="23710" y="21951"/>
                        <a:pt x="23662" y="21889"/>
                      </a:cubicBezTo>
                      <a:lnTo>
                        <a:pt x="23662" y="21889"/>
                      </a:lnTo>
                      <a:cubicBezTo>
                        <a:pt x="23801" y="22226"/>
                        <a:pt x="23662" y="22387"/>
                        <a:pt x="23570" y="22457"/>
                      </a:cubicBezTo>
                      <a:cubicBezTo>
                        <a:pt x="23532" y="22484"/>
                        <a:pt x="23489" y="22496"/>
                        <a:pt x="23447" y="22496"/>
                      </a:cubicBezTo>
                      <a:cubicBezTo>
                        <a:pt x="23393" y="22496"/>
                        <a:pt x="23340" y="22477"/>
                        <a:pt x="23299" y="22446"/>
                      </a:cubicBezTo>
                      <a:cubicBezTo>
                        <a:pt x="23236" y="22400"/>
                        <a:pt x="23128" y="22281"/>
                        <a:pt x="23092" y="22281"/>
                      </a:cubicBezTo>
                      <a:cubicBezTo>
                        <a:pt x="23084" y="22281"/>
                        <a:pt x="23080" y="22286"/>
                        <a:pt x="23080" y="22299"/>
                      </a:cubicBezTo>
                      <a:cubicBezTo>
                        <a:pt x="23080" y="22519"/>
                        <a:pt x="23252" y="22603"/>
                        <a:pt x="23325" y="22720"/>
                      </a:cubicBezTo>
                      <a:cubicBezTo>
                        <a:pt x="23453" y="22929"/>
                        <a:pt x="23885" y="22933"/>
                        <a:pt x="24131" y="22933"/>
                      </a:cubicBezTo>
                      <a:cubicBezTo>
                        <a:pt x="24230" y="22933"/>
                        <a:pt x="24318" y="22918"/>
                        <a:pt x="24394" y="22896"/>
                      </a:cubicBezTo>
                      <a:lnTo>
                        <a:pt x="24394" y="22896"/>
                      </a:lnTo>
                      <a:cubicBezTo>
                        <a:pt x="24336" y="22951"/>
                        <a:pt x="24277" y="22988"/>
                        <a:pt x="24226" y="22988"/>
                      </a:cubicBezTo>
                      <a:cubicBezTo>
                        <a:pt x="24144" y="22996"/>
                        <a:pt x="24068" y="23000"/>
                        <a:pt x="23998" y="23000"/>
                      </a:cubicBezTo>
                      <a:cubicBezTo>
                        <a:pt x="23576" y="23000"/>
                        <a:pt x="23339" y="22865"/>
                        <a:pt x="23186" y="22768"/>
                      </a:cubicBezTo>
                      <a:cubicBezTo>
                        <a:pt x="23164" y="22746"/>
                        <a:pt x="23145" y="22720"/>
                        <a:pt x="23131" y="22695"/>
                      </a:cubicBezTo>
                      <a:cubicBezTo>
                        <a:pt x="23058" y="22537"/>
                        <a:pt x="23021" y="22405"/>
                        <a:pt x="22922" y="22281"/>
                      </a:cubicBezTo>
                      <a:cubicBezTo>
                        <a:pt x="22887" y="22239"/>
                        <a:pt x="22832" y="22196"/>
                        <a:pt x="22785" y="22196"/>
                      </a:cubicBezTo>
                      <a:cubicBezTo>
                        <a:pt x="22749" y="22196"/>
                        <a:pt x="22718" y="22221"/>
                        <a:pt x="22702" y="22288"/>
                      </a:cubicBezTo>
                      <a:cubicBezTo>
                        <a:pt x="22636" y="22552"/>
                        <a:pt x="22816" y="22874"/>
                        <a:pt x="23351" y="22933"/>
                      </a:cubicBezTo>
                      <a:cubicBezTo>
                        <a:pt x="23314" y="23039"/>
                        <a:pt x="23332" y="23010"/>
                        <a:pt x="23222" y="23032"/>
                      </a:cubicBezTo>
                      <a:cubicBezTo>
                        <a:pt x="23212" y="23032"/>
                        <a:pt x="23202" y="23032"/>
                        <a:pt x="23192" y="23032"/>
                      </a:cubicBezTo>
                      <a:cubicBezTo>
                        <a:pt x="22808" y="23032"/>
                        <a:pt x="22523" y="22761"/>
                        <a:pt x="22541" y="22361"/>
                      </a:cubicBezTo>
                      <a:cubicBezTo>
                        <a:pt x="22548" y="22306"/>
                        <a:pt x="22563" y="22259"/>
                        <a:pt x="22592" y="22204"/>
                      </a:cubicBezTo>
                      <a:cubicBezTo>
                        <a:pt x="22647" y="22087"/>
                        <a:pt x="22691" y="21951"/>
                        <a:pt x="22783" y="21885"/>
                      </a:cubicBezTo>
                      <a:lnTo>
                        <a:pt x="22783" y="21885"/>
                      </a:lnTo>
                      <a:cubicBezTo>
                        <a:pt x="22581" y="21970"/>
                        <a:pt x="22501" y="22050"/>
                        <a:pt x="22486" y="22219"/>
                      </a:cubicBezTo>
                      <a:lnTo>
                        <a:pt x="22486" y="22255"/>
                      </a:lnTo>
                      <a:lnTo>
                        <a:pt x="22446" y="22186"/>
                      </a:lnTo>
                      <a:cubicBezTo>
                        <a:pt x="22446" y="22127"/>
                        <a:pt x="22450" y="22072"/>
                        <a:pt x="22468" y="22002"/>
                      </a:cubicBezTo>
                      <a:cubicBezTo>
                        <a:pt x="22508" y="21856"/>
                        <a:pt x="22526" y="21691"/>
                        <a:pt x="22618" y="21585"/>
                      </a:cubicBezTo>
                      <a:lnTo>
                        <a:pt x="22618" y="21585"/>
                      </a:lnTo>
                      <a:cubicBezTo>
                        <a:pt x="22402" y="21731"/>
                        <a:pt x="22325" y="21838"/>
                        <a:pt x="22343" y="22039"/>
                      </a:cubicBezTo>
                      <a:cubicBezTo>
                        <a:pt x="22321" y="22006"/>
                        <a:pt x="22292" y="21970"/>
                        <a:pt x="22270" y="21940"/>
                      </a:cubicBezTo>
                      <a:cubicBezTo>
                        <a:pt x="22285" y="21786"/>
                        <a:pt x="22325" y="21563"/>
                        <a:pt x="22384" y="21446"/>
                      </a:cubicBezTo>
                      <a:lnTo>
                        <a:pt x="22384" y="21446"/>
                      </a:lnTo>
                      <a:cubicBezTo>
                        <a:pt x="22237" y="21614"/>
                        <a:pt x="22197" y="21724"/>
                        <a:pt x="22175" y="21819"/>
                      </a:cubicBezTo>
                      <a:cubicBezTo>
                        <a:pt x="22164" y="21805"/>
                        <a:pt x="22153" y="21797"/>
                        <a:pt x="22142" y="21783"/>
                      </a:cubicBezTo>
                      <a:cubicBezTo>
                        <a:pt x="22153" y="21618"/>
                        <a:pt x="22189" y="21402"/>
                        <a:pt x="22244" y="21281"/>
                      </a:cubicBezTo>
                      <a:lnTo>
                        <a:pt x="22244" y="21281"/>
                      </a:lnTo>
                      <a:cubicBezTo>
                        <a:pt x="22105" y="21453"/>
                        <a:pt x="22061" y="21574"/>
                        <a:pt x="22036" y="21669"/>
                      </a:cubicBezTo>
                      <a:lnTo>
                        <a:pt x="22010" y="21640"/>
                      </a:lnTo>
                      <a:cubicBezTo>
                        <a:pt x="22014" y="21468"/>
                        <a:pt x="22047" y="21237"/>
                        <a:pt x="22098" y="21116"/>
                      </a:cubicBezTo>
                      <a:lnTo>
                        <a:pt x="22098" y="21116"/>
                      </a:lnTo>
                      <a:cubicBezTo>
                        <a:pt x="21959" y="21303"/>
                        <a:pt x="21915" y="21431"/>
                        <a:pt x="21889" y="21537"/>
                      </a:cubicBezTo>
                      <a:cubicBezTo>
                        <a:pt x="21885" y="21530"/>
                        <a:pt x="21882" y="21526"/>
                        <a:pt x="21871" y="21523"/>
                      </a:cubicBezTo>
                      <a:cubicBezTo>
                        <a:pt x="21871" y="21336"/>
                        <a:pt x="21896" y="21090"/>
                        <a:pt x="21951" y="20955"/>
                      </a:cubicBezTo>
                      <a:lnTo>
                        <a:pt x="21951" y="20955"/>
                      </a:lnTo>
                      <a:cubicBezTo>
                        <a:pt x="21809" y="21160"/>
                        <a:pt x="21768" y="21299"/>
                        <a:pt x="21743" y="21413"/>
                      </a:cubicBezTo>
                      <a:lnTo>
                        <a:pt x="21739" y="21409"/>
                      </a:lnTo>
                      <a:cubicBezTo>
                        <a:pt x="21735" y="21208"/>
                        <a:pt x="21750" y="20940"/>
                        <a:pt x="21805" y="20786"/>
                      </a:cubicBezTo>
                      <a:lnTo>
                        <a:pt x="21805" y="20786"/>
                      </a:lnTo>
                      <a:cubicBezTo>
                        <a:pt x="21677" y="20981"/>
                        <a:pt x="21629" y="21123"/>
                        <a:pt x="21607" y="21237"/>
                      </a:cubicBezTo>
                      <a:cubicBezTo>
                        <a:pt x="21596" y="21032"/>
                        <a:pt x="21611" y="20772"/>
                        <a:pt x="21662" y="20622"/>
                      </a:cubicBezTo>
                      <a:lnTo>
                        <a:pt x="21662" y="20622"/>
                      </a:lnTo>
                      <a:cubicBezTo>
                        <a:pt x="21548" y="20808"/>
                        <a:pt x="21497" y="20951"/>
                        <a:pt x="21468" y="21065"/>
                      </a:cubicBezTo>
                      <a:cubicBezTo>
                        <a:pt x="21461" y="20852"/>
                        <a:pt x="21468" y="20607"/>
                        <a:pt x="21516" y="20460"/>
                      </a:cubicBezTo>
                      <a:lnTo>
                        <a:pt x="21516" y="20460"/>
                      </a:lnTo>
                      <a:cubicBezTo>
                        <a:pt x="21409" y="20644"/>
                        <a:pt x="21358" y="20779"/>
                        <a:pt x="21332" y="20889"/>
                      </a:cubicBezTo>
                      <a:cubicBezTo>
                        <a:pt x="21321" y="20680"/>
                        <a:pt x="21329" y="20442"/>
                        <a:pt x="21369" y="20296"/>
                      </a:cubicBezTo>
                      <a:lnTo>
                        <a:pt x="21369" y="20296"/>
                      </a:lnTo>
                      <a:cubicBezTo>
                        <a:pt x="21274" y="20475"/>
                        <a:pt x="21223" y="20607"/>
                        <a:pt x="21190" y="20721"/>
                      </a:cubicBezTo>
                      <a:cubicBezTo>
                        <a:pt x="21175" y="20512"/>
                        <a:pt x="21186" y="20277"/>
                        <a:pt x="21223" y="20131"/>
                      </a:cubicBezTo>
                      <a:lnTo>
                        <a:pt x="21223" y="20131"/>
                      </a:lnTo>
                      <a:cubicBezTo>
                        <a:pt x="21131" y="20303"/>
                        <a:pt x="21080" y="20438"/>
                        <a:pt x="21054" y="20552"/>
                      </a:cubicBezTo>
                      <a:cubicBezTo>
                        <a:pt x="21039" y="20336"/>
                        <a:pt x="21043" y="20113"/>
                        <a:pt x="21080" y="19966"/>
                      </a:cubicBezTo>
                      <a:lnTo>
                        <a:pt x="21080" y="19966"/>
                      </a:lnTo>
                      <a:cubicBezTo>
                        <a:pt x="20992" y="20134"/>
                        <a:pt x="20944" y="20266"/>
                        <a:pt x="20915" y="20384"/>
                      </a:cubicBezTo>
                      <a:cubicBezTo>
                        <a:pt x="20900" y="20167"/>
                        <a:pt x="20900" y="19948"/>
                        <a:pt x="20937" y="19801"/>
                      </a:cubicBezTo>
                      <a:lnTo>
                        <a:pt x="20937" y="19801"/>
                      </a:lnTo>
                      <a:cubicBezTo>
                        <a:pt x="20761" y="20164"/>
                        <a:pt x="20732" y="20384"/>
                        <a:pt x="20728" y="20559"/>
                      </a:cubicBezTo>
                      <a:cubicBezTo>
                        <a:pt x="20717" y="20548"/>
                        <a:pt x="20710" y="20534"/>
                        <a:pt x="20706" y="20515"/>
                      </a:cubicBezTo>
                      <a:cubicBezTo>
                        <a:pt x="20651" y="20321"/>
                        <a:pt x="20600" y="20127"/>
                        <a:pt x="20585" y="19926"/>
                      </a:cubicBezTo>
                      <a:cubicBezTo>
                        <a:pt x="20560" y="19581"/>
                        <a:pt x="20633" y="19120"/>
                        <a:pt x="20750" y="18798"/>
                      </a:cubicBezTo>
                      <a:cubicBezTo>
                        <a:pt x="20827" y="18821"/>
                        <a:pt x="20908" y="18833"/>
                        <a:pt x="20991" y="18833"/>
                      </a:cubicBezTo>
                      <a:cubicBezTo>
                        <a:pt x="21184" y="18833"/>
                        <a:pt x="21388" y="18766"/>
                        <a:pt x="21585" y="18607"/>
                      </a:cubicBezTo>
                      <a:cubicBezTo>
                        <a:pt x="21809" y="18424"/>
                        <a:pt x="22083" y="18625"/>
                        <a:pt x="22083" y="18325"/>
                      </a:cubicBezTo>
                      <a:lnTo>
                        <a:pt x="22083" y="18321"/>
                      </a:lnTo>
                      <a:cubicBezTo>
                        <a:pt x="22080" y="18322"/>
                        <a:pt x="22077" y="18322"/>
                        <a:pt x="22074" y="18322"/>
                      </a:cubicBezTo>
                      <a:cubicBezTo>
                        <a:pt x="21962" y="18322"/>
                        <a:pt x="21729" y="18180"/>
                        <a:pt x="21554" y="18180"/>
                      </a:cubicBezTo>
                      <a:cubicBezTo>
                        <a:pt x="21513" y="18180"/>
                        <a:pt x="21475" y="18188"/>
                        <a:pt x="21442" y="18208"/>
                      </a:cubicBezTo>
                      <a:cubicBezTo>
                        <a:pt x="21149" y="18395"/>
                        <a:pt x="20938" y="18479"/>
                        <a:pt x="20765" y="18479"/>
                      </a:cubicBezTo>
                      <a:cubicBezTo>
                        <a:pt x="20669" y="18479"/>
                        <a:pt x="20585" y="18454"/>
                        <a:pt x="20505" y="18406"/>
                      </a:cubicBezTo>
                      <a:cubicBezTo>
                        <a:pt x="20439" y="18369"/>
                        <a:pt x="20215" y="18212"/>
                        <a:pt x="20402" y="18175"/>
                      </a:cubicBezTo>
                      <a:cubicBezTo>
                        <a:pt x="20585" y="18138"/>
                        <a:pt x="20662" y="18069"/>
                        <a:pt x="20834" y="18010"/>
                      </a:cubicBezTo>
                      <a:cubicBezTo>
                        <a:pt x="21010" y="17948"/>
                        <a:pt x="21182" y="17940"/>
                        <a:pt x="21413" y="17940"/>
                      </a:cubicBezTo>
                      <a:cubicBezTo>
                        <a:pt x="21608" y="17940"/>
                        <a:pt x="21730" y="17971"/>
                        <a:pt x="21852" y="17971"/>
                      </a:cubicBezTo>
                      <a:cubicBezTo>
                        <a:pt x="21913" y="17971"/>
                        <a:pt x="21973" y="17964"/>
                        <a:pt x="22043" y="17940"/>
                      </a:cubicBezTo>
                      <a:cubicBezTo>
                        <a:pt x="22017" y="17911"/>
                        <a:pt x="21992" y="17886"/>
                        <a:pt x="21940" y="17856"/>
                      </a:cubicBezTo>
                      <a:cubicBezTo>
                        <a:pt x="21846" y="17907"/>
                        <a:pt x="21770" y="17922"/>
                        <a:pt x="21693" y="17922"/>
                      </a:cubicBezTo>
                      <a:cubicBezTo>
                        <a:pt x="21570" y="17922"/>
                        <a:pt x="21444" y="17882"/>
                        <a:pt x="21241" y="17882"/>
                      </a:cubicBezTo>
                      <a:cubicBezTo>
                        <a:pt x="20999" y="17882"/>
                        <a:pt x="20827" y="17886"/>
                        <a:pt x="20640" y="17970"/>
                      </a:cubicBezTo>
                      <a:cubicBezTo>
                        <a:pt x="20461" y="18047"/>
                        <a:pt x="20384" y="18138"/>
                        <a:pt x="20197" y="18190"/>
                      </a:cubicBezTo>
                      <a:cubicBezTo>
                        <a:pt x="20003" y="18241"/>
                        <a:pt x="20248" y="18431"/>
                        <a:pt x="20303" y="18490"/>
                      </a:cubicBezTo>
                      <a:cubicBezTo>
                        <a:pt x="20380" y="18589"/>
                        <a:pt x="20475" y="18666"/>
                        <a:pt x="20578" y="18721"/>
                      </a:cubicBezTo>
                      <a:cubicBezTo>
                        <a:pt x="20417" y="18937"/>
                        <a:pt x="20296" y="19457"/>
                        <a:pt x="20310" y="19845"/>
                      </a:cubicBezTo>
                      <a:cubicBezTo>
                        <a:pt x="20307" y="19845"/>
                        <a:pt x="20303" y="19841"/>
                        <a:pt x="20296" y="19841"/>
                      </a:cubicBezTo>
                      <a:cubicBezTo>
                        <a:pt x="20310" y="19992"/>
                        <a:pt x="20310" y="20113"/>
                        <a:pt x="20296" y="20193"/>
                      </a:cubicBezTo>
                      <a:cubicBezTo>
                        <a:pt x="20109" y="19827"/>
                        <a:pt x="20028" y="19552"/>
                        <a:pt x="20149" y="18973"/>
                      </a:cubicBezTo>
                      <a:lnTo>
                        <a:pt x="20149" y="18973"/>
                      </a:lnTo>
                      <a:cubicBezTo>
                        <a:pt x="19882" y="19376"/>
                        <a:pt x="19794" y="19640"/>
                        <a:pt x="19893" y="19948"/>
                      </a:cubicBezTo>
                      <a:lnTo>
                        <a:pt x="19816" y="19948"/>
                      </a:lnTo>
                      <a:cubicBezTo>
                        <a:pt x="19691" y="19596"/>
                        <a:pt x="19593" y="19146"/>
                        <a:pt x="19629" y="18790"/>
                      </a:cubicBezTo>
                      <a:lnTo>
                        <a:pt x="19629" y="18790"/>
                      </a:lnTo>
                      <a:cubicBezTo>
                        <a:pt x="19431" y="19204"/>
                        <a:pt x="19479" y="19625"/>
                        <a:pt x="19560" y="19948"/>
                      </a:cubicBezTo>
                      <a:lnTo>
                        <a:pt x="19545" y="19948"/>
                      </a:lnTo>
                      <a:cubicBezTo>
                        <a:pt x="19435" y="19600"/>
                        <a:pt x="19351" y="19182"/>
                        <a:pt x="19380" y="18856"/>
                      </a:cubicBezTo>
                      <a:lnTo>
                        <a:pt x="19380" y="18856"/>
                      </a:lnTo>
                      <a:cubicBezTo>
                        <a:pt x="19208" y="19248"/>
                        <a:pt x="19226" y="19636"/>
                        <a:pt x="19289" y="19948"/>
                      </a:cubicBezTo>
                      <a:lnTo>
                        <a:pt x="19281" y="19948"/>
                      </a:lnTo>
                      <a:cubicBezTo>
                        <a:pt x="19186" y="19607"/>
                        <a:pt x="19113" y="19222"/>
                        <a:pt x="19135" y="18926"/>
                      </a:cubicBezTo>
                      <a:lnTo>
                        <a:pt x="19135" y="18926"/>
                      </a:lnTo>
                      <a:cubicBezTo>
                        <a:pt x="18977" y="19288"/>
                        <a:pt x="18977" y="19644"/>
                        <a:pt x="19025" y="19944"/>
                      </a:cubicBezTo>
                      <a:lnTo>
                        <a:pt x="19014" y="19944"/>
                      </a:lnTo>
                      <a:cubicBezTo>
                        <a:pt x="18930" y="19618"/>
                        <a:pt x="18867" y="19266"/>
                        <a:pt x="18886" y="18995"/>
                      </a:cubicBezTo>
                      <a:lnTo>
                        <a:pt x="18886" y="18995"/>
                      </a:lnTo>
                      <a:cubicBezTo>
                        <a:pt x="18750" y="19329"/>
                        <a:pt x="18736" y="19658"/>
                        <a:pt x="18765" y="19944"/>
                      </a:cubicBezTo>
                      <a:lnTo>
                        <a:pt x="18754" y="19944"/>
                      </a:lnTo>
                      <a:cubicBezTo>
                        <a:pt x="18681" y="19636"/>
                        <a:pt x="18629" y="19310"/>
                        <a:pt x="18640" y="19065"/>
                      </a:cubicBezTo>
                      <a:lnTo>
                        <a:pt x="18640" y="19065"/>
                      </a:lnTo>
                      <a:cubicBezTo>
                        <a:pt x="18519" y="19376"/>
                        <a:pt x="18494" y="19677"/>
                        <a:pt x="18512" y="19944"/>
                      </a:cubicBezTo>
                      <a:lnTo>
                        <a:pt x="18497" y="19944"/>
                      </a:lnTo>
                      <a:cubicBezTo>
                        <a:pt x="18435" y="19655"/>
                        <a:pt x="18388" y="19358"/>
                        <a:pt x="18399" y="19131"/>
                      </a:cubicBezTo>
                      <a:lnTo>
                        <a:pt x="18399" y="19131"/>
                      </a:lnTo>
                      <a:cubicBezTo>
                        <a:pt x="18292" y="19420"/>
                        <a:pt x="18259" y="19699"/>
                        <a:pt x="18263" y="19951"/>
                      </a:cubicBezTo>
                      <a:lnTo>
                        <a:pt x="18241" y="19951"/>
                      </a:lnTo>
                      <a:cubicBezTo>
                        <a:pt x="18182" y="19677"/>
                        <a:pt x="18146" y="19406"/>
                        <a:pt x="18149" y="19200"/>
                      </a:cubicBezTo>
                      <a:lnTo>
                        <a:pt x="18149" y="19200"/>
                      </a:lnTo>
                      <a:cubicBezTo>
                        <a:pt x="18058" y="19475"/>
                        <a:pt x="18021" y="19735"/>
                        <a:pt x="18021" y="19981"/>
                      </a:cubicBezTo>
                      <a:cubicBezTo>
                        <a:pt x="18014" y="19981"/>
                        <a:pt x="18003" y="19981"/>
                        <a:pt x="17996" y="19984"/>
                      </a:cubicBezTo>
                      <a:cubicBezTo>
                        <a:pt x="17941" y="19724"/>
                        <a:pt x="17908" y="19468"/>
                        <a:pt x="17908" y="19274"/>
                      </a:cubicBezTo>
                      <a:cubicBezTo>
                        <a:pt x="17823" y="19541"/>
                        <a:pt x="17787" y="19790"/>
                        <a:pt x="17780" y="20021"/>
                      </a:cubicBezTo>
                      <a:cubicBezTo>
                        <a:pt x="17769" y="20025"/>
                        <a:pt x="17758" y="20025"/>
                        <a:pt x="17747" y="20028"/>
                      </a:cubicBezTo>
                      <a:cubicBezTo>
                        <a:pt x="17695" y="19772"/>
                        <a:pt x="17666" y="19526"/>
                        <a:pt x="17659" y="19347"/>
                      </a:cubicBezTo>
                      <a:cubicBezTo>
                        <a:pt x="17578" y="19618"/>
                        <a:pt x="17541" y="19874"/>
                        <a:pt x="17538" y="20109"/>
                      </a:cubicBezTo>
                      <a:lnTo>
                        <a:pt x="17508" y="20120"/>
                      </a:lnTo>
                      <a:cubicBezTo>
                        <a:pt x="17457" y="19856"/>
                        <a:pt x="17421" y="19603"/>
                        <a:pt x="17417" y="19420"/>
                      </a:cubicBezTo>
                      <a:cubicBezTo>
                        <a:pt x="17329" y="19724"/>
                        <a:pt x="17300" y="20006"/>
                        <a:pt x="17292" y="20263"/>
                      </a:cubicBezTo>
                      <a:cubicBezTo>
                        <a:pt x="17289" y="20263"/>
                        <a:pt x="17289" y="20266"/>
                        <a:pt x="17285" y="20266"/>
                      </a:cubicBezTo>
                      <a:cubicBezTo>
                        <a:pt x="17226" y="19973"/>
                        <a:pt x="17182" y="19688"/>
                        <a:pt x="17175" y="19490"/>
                      </a:cubicBezTo>
                      <a:cubicBezTo>
                        <a:pt x="17091" y="19805"/>
                        <a:pt x="17054" y="20098"/>
                        <a:pt x="17051" y="20358"/>
                      </a:cubicBezTo>
                      <a:cubicBezTo>
                        <a:pt x="16992" y="20054"/>
                        <a:pt x="16944" y="19754"/>
                        <a:pt x="16933" y="19559"/>
                      </a:cubicBezTo>
                      <a:cubicBezTo>
                        <a:pt x="16853" y="19871"/>
                        <a:pt x="16816" y="20164"/>
                        <a:pt x="16809" y="20420"/>
                      </a:cubicBezTo>
                      <a:cubicBezTo>
                        <a:pt x="16750" y="20113"/>
                        <a:pt x="16703" y="19819"/>
                        <a:pt x="16684" y="19625"/>
                      </a:cubicBezTo>
                      <a:cubicBezTo>
                        <a:pt x="16611" y="19937"/>
                        <a:pt x="16574" y="20222"/>
                        <a:pt x="16567" y="20479"/>
                      </a:cubicBezTo>
                      <a:cubicBezTo>
                        <a:pt x="16505" y="20171"/>
                        <a:pt x="16461" y="19878"/>
                        <a:pt x="16443" y="19695"/>
                      </a:cubicBezTo>
                      <a:cubicBezTo>
                        <a:pt x="16373" y="20003"/>
                        <a:pt x="16336" y="20285"/>
                        <a:pt x="16322" y="20541"/>
                      </a:cubicBezTo>
                      <a:cubicBezTo>
                        <a:pt x="16263" y="20237"/>
                        <a:pt x="16223" y="19948"/>
                        <a:pt x="16194" y="19768"/>
                      </a:cubicBezTo>
                      <a:cubicBezTo>
                        <a:pt x="16131" y="20076"/>
                        <a:pt x="16095" y="20358"/>
                        <a:pt x="16080" y="20611"/>
                      </a:cubicBezTo>
                      <a:cubicBezTo>
                        <a:pt x="16021" y="20303"/>
                        <a:pt x="15981" y="20017"/>
                        <a:pt x="15952" y="19841"/>
                      </a:cubicBezTo>
                      <a:cubicBezTo>
                        <a:pt x="15879" y="20230"/>
                        <a:pt x="15838" y="20578"/>
                        <a:pt x="15827" y="20882"/>
                      </a:cubicBezTo>
                      <a:lnTo>
                        <a:pt x="15802" y="20962"/>
                      </a:lnTo>
                      <a:cubicBezTo>
                        <a:pt x="15743" y="21105"/>
                        <a:pt x="15655" y="21233"/>
                        <a:pt x="15560" y="21329"/>
                      </a:cubicBezTo>
                      <a:cubicBezTo>
                        <a:pt x="15509" y="21380"/>
                        <a:pt x="15457" y="21420"/>
                        <a:pt x="15406" y="21453"/>
                      </a:cubicBezTo>
                      <a:cubicBezTo>
                        <a:pt x="15406" y="21409"/>
                        <a:pt x="15413" y="21362"/>
                        <a:pt x="15406" y="21321"/>
                      </a:cubicBezTo>
                      <a:lnTo>
                        <a:pt x="15406" y="21230"/>
                      </a:lnTo>
                      <a:cubicBezTo>
                        <a:pt x="15406" y="21193"/>
                        <a:pt x="15413" y="21156"/>
                        <a:pt x="15413" y="21120"/>
                      </a:cubicBezTo>
                      <a:cubicBezTo>
                        <a:pt x="15432" y="20827"/>
                        <a:pt x="15472" y="20497"/>
                        <a:pt x="15314" y="20259"/>
                      </a:cubicBezTo>
                      <a:cubicBezTo>
                        <a:pt x="15260" y="20175"/>
                        <a:pt x="15197" y="20083"/>
                        <a:pt x="15128" y="19992"/>
                      </a:cubicBezTo>
                      <a:lnTo>
                        <a:pt x="15128" y="19992"/>
                      </a:lnTo>
                      <a:cubicBezTo>
                        <a:pt x="15161" y="20321"/>
                        <a:pt x="15161" y="20647"/>
                        <a:pt x="15124" y="20955"/>
                      </a:cubicBezTo>
                      <a:cubicBezTo>
                        <a:pt x="15109" y="21065"/>
                        <a:pt x="15087" y="21197"/>
                        <a:pt x="15058" y="21340"/>
                      </a:cubicBezTo>
                      <a:cubicBezTo>
                        <a:pt x="15021" y="21541"/>
                        <a:pt x="14974" y="21764"/>
                        <a:pt x="14919" y="21999"/>
                      </a:cubicBezTo>
                      <a:cubicBezTo>
                        <a:pt x="14794" y="22548"/>
                        <a:pt x="14655" y="23131"/>
                        <a:pt x="14608" y="23504"/>
                      </a:cubicBezTo>
                      <a:cubicBezTo>
                        <a:pt x="14582" y="23518"/>
                        <a:pt x="14562" y="23523"/>
                        <a:pt x="14546" y="23523"/>
                      </a:cubicBezTo>
                      <a:cubicBezTo>
                        <a:pt x="14510" y="23523"/>
                        <a:pt x="14494" y="23498"/>
                        <a:pt x="14486" y="23498"/>
                      </a:cubicBezTo>
                      <a:cubicBezTo>
                        <a:pt x="14483" y="23498"/>
                        <a:pt x="14481" y="23503"/>
                        <a:pt x="14479" y="23515"/>
                      </a:cubicBezTo>
                      <a:cubicBezTo>
                        <a:pt x="14754" y="23735"/>
                        <a:pt x="14761" y="23772"/>
                        <a:pt x="14886" y="23955"/>
                      </a:cubicBezTo>
                      <a:cubicBezTo>
                        <a:pt x="14843" y="24029"/>
                        <a:pt x="14754" y="24061"/>
                        <a:pt x="14652" y="24061"/>
                      </a:cubicBezTo>
                      <a:cubicBezTo>
                        <a:pt x="14321" y="24061"/>
                        <a:pt x="13841" y="23727"/>
                        <a:pt x="14241" y="23405"/>
                      </a:cubicBezTo>
                      <a:cubicBezTo>
                        <a:pt x="14230" y="23361"/>
                        <a:pt x="14223" y="23317"/>
                        <a:pt x="14208" y="23266"/>
                      </a:cubicBezTo>
                      <a:cubicBezTo>
                        <a:pt x="13978" y="22310"/>
                        <a:pt x="13681" y="21508"/>
                        <a:pt x="13315" y="20680"/>
                      </a:cubicBezTo>
                      <a:lnTo>
                        <a:pt x="13315" y="20680"/>
                      </a:lnTo>
                      <a:cubicBezTo>
                        <a:pt x="13293" y="20830"/>
                        <a:pt x="13370" y="21123"/>
                        <a:pt x="13476" y="21471"/>
                      </a:cubicBezTo>
                      <a:cubicBezTo>
                        <a:pt x="13428" y="21376"/>
                        <a:pt x="13392" y="21288"/>
                        <a:pt x="13362" y="21226"/>
                      </a:cubicBezTo>
                      <a:cubicBezTo>
                        <a:pt x="13208" y="20885"/>
                        <a:pt x="12981" y="20644"/>
                        <a:pt x="12743" y="20336"/>
                      </a:cubicBezTo>
                      <a:cubicBezTo>
                        <a:pt x="12692" y="20274"/>
                        <a:pt x="12648" y="20208"/>
                        <a:pt x="12597" y="20134"/>
                      </a:cubicBezTo>
                      <a:cubicBezTo>
                        <a:pt x="12549" y="20054"/>
                        <a:pt x="12575" y="19761"/>
                        <a:pt x="12637" y="19384"/>
                      </a:cubicBezTo>
                      <a:cubicBezTo>
                        <a:pt x="12641" y="19365"/>
                        <a:pt x="12641" y="19347"/>
                        <a:pt x="12648" y="19332"/>
                      </a:cubicBezTo>
                      <a:cubicBezTo>
                        <a:pt x="12652" y="19314"/>
                        <a:pt x="12652" y="19296"/>
                        <a:pt x="12655" y="19277"/>
                      </a:cubicBezTo>
                      <a:cubicBezTo>
                        <a:pt x="12659" y="19241"/>
                        <a:pt x="12670" y="19211"/>
                        <a:pt x="12674" y="19175"/>
                      </a:cubicBezTo>
                      <a:lnTo>
                        <a:pt x="12674" y="19164"/>
                      </a:lnTo>
                      <a:cubicBezTo>
                        <a:pt x="12696" y="19054"/>
                        <a:pt x="12721" y="18940"/>
                        <a:pt x="12747" y="18827"/>
                      </a:cubicBezTo>
                      <a:cubicBezTo>
                        <a:pt x="12762" y="18757"/>
                        <a:pt x="12780" y="18688"/>
                        <a:pt x="12798" y="18618"/>
                      </a:cubicBezTo>
                      <a:cubicBezTo>
                        <a:pt x="12820" y="18523"/>
                        <a:pt x="12849" y="18424"/>
                        <a:pt x="12871" y="18325"/>
                      </a:cubicBezTo>
                      <a:lnTo>
                        <a:pt x="12871" y="18321"/>
                      </a:lnTo>
                      <a:cubicBezTo>
                        <a:pt x="12926" y="18105"/>
                        <a:pt x="12989" y="17897"/>
                        <a:pt x="13051" y="17702"/>
                      </a:cubicBezTo>
                      <a:cubicBezTo>
                        <a:pt x="13044" y="17179"/>
                        <a:pt x="13088" y="16732"/>
                        <a:pt x="13099" y="16563"/>
                      </a:cubicBezTo>
                      <a:lnTo>
                        <a:pt x="13099" y="16563"/>
                      </a:lnTo>
                      <a:cubicBezTo>
                        <a:pt x="12959" y="16933"/>
                        <a:pt x="12875" y="17310"/>
                        <a:pt x="12835" y="17673"/>
                      </a:cubicBezTo>
                      <a:cubicBezTo>
                        <a:pt x="12824" y="17098"/>
                        <a:pt x="12868" y="16596"/>
                        <a:pt x="12886" y="16417"/>
                      </a:cubicBezTo>
                      <a:lnTo>
                        <a:pt x="12886" y="16417"/>
                      </a:lnTo>
                      <a:cubicBezTo>
                        <a:pt x="12729" y="16823"/>
                        <a:pt x="12648" y="17245"/>
                        <a:pt x="12611" y="17640"/>
                      </a:cubicBezTo>
                      <a:cubicBezTo>
                        <a:pt x="12593" y="17025"/>
                        <a:pt x="12641" y="16475"/>
                        <a:pt x="12655" y="16281"/>
                      </a:cubicBezTo>
                      <a:lnTo>
                        <a:pt x="12655" y="16281"/>
                      </a:lnTo>
                      <a:cubicBezTo>
                        <a:pt x="12491" y="16713"/>
                        <a:pt x="12410" y="17168"/>
                        <a:pt x="12373" y="17589"/>
                      </a:cubicBezTo>
                      <a:cubicBezTo>
                        <a:pt x="12348" y="16952"/>
                        <a:pt x="12399" y="16362"/>
                        <a:pt x="12417" y="16153"/>
                      </a:cubicBezTo>
                      <a:lnTo>
                        <a:pt x="12417" y="16153"/>
                      </a:lnTo>
                      <a:cubicBezTo>
                        <a:pt x="12245" y="16604"/>
                        <a:pt x="12161" y="17091"/>
                        <a:pt x="12128" y="17534"/>
                      </a:cubicBezTo>
                      <a:cubicBezTo>
                        <a:pt x="12117" y="17197"/>
                        <a:pt x="12121" y="16871"/>
                        <a:pt x="12135" y="16600"/>
                      </a:cubicBezTo>
                      <a:cubicBezTo>
                        <a:pt x="12384" y="16065"/>
                        <a:pt x="12729" y="15530"/>
                        <a:pt x="13150" y="15040"/>
                      </a:cubicBezTo>
                      <a:cubicBezTo>
                        <a:pt x="13472" y="14816"/>
                        <a:pt x="13805" y="14769"/>
                        <a:pt x="14102" y="14714"/>
                      </a:cubicBezTo>
                      <a:cubicBezTo>
                        <a:pt x="14047" y="14640"/>
                        <a:pt x="13992" y="14571"/>
                        <a:pt x="13937" y="14508"/>
                      </a:cubicBezTo>
                      <a:cubicBezTo>
                        <a:pt x="13685" y="14604"/>
                        <a:pt x="13428" y="14736"/>
                        <a:pt x="13201" y="14981"/>
                      </a:cubicBezTo>
                      <a:cubicBezTo>
                        <a:pt x="13208" y="14970"/>
                        <a:pt x="13216" y="14963"/>
                        <a:pt x="13219" y="14955"/>
                      </a:cubicBezTo>
                      <a:cubicBezTo>
                        <a:pt x="13351" y="14805"/>
                        <a:pt x="13501" y="14659"/>
                        <a:pt x="13663" y="14516"/>
                      </a:cubicBezTo>
                      <a:cubicBezTo>
                        <a:pt x="13750" y="14505"/>
                        <a:pt x="13831" y="14490"/>
                        <a:pt x="13912" y="14476"/>
                      </a:cubicBezTo>
                      <a:cubicBezTo>
                        <a:pt x="13882" y="14443"/>
                        <a:pt x="13857" y="14406"/>
                        <a:pt x="13827" y="14377"/>
                      </a:cubicBezTo>
                      <a:cubicBezTo>
                        <a:pt x="13802" y="14344"/>
                        <a:pt x="13772" y="14307"/>
                        <a:pt x="13740" y="14274"/>
                      </a:cubicBezTo>
                      <a:cubicBezTo>
                        <a:pt x="13732" y="14259"/>
                        <a:pt x="13718" y="14248"/>
                        <a:pt x="13710" y="14234"/>
                      </a:cubicBezTo>
                      <a:cubicBezTo>
                        <a:pt x="13648" y="14168"/>
                        <a:pt x="13593" y="14106"/>
                        <a:pt x="13534" y="14047"/>
                      </a:cubicBezTo>
                      <a:lnTo>
                        <a:pt x="13509" y="14018"/>
                      </a:lnTo>
                      <a:cubicBezTo>
                        <a:pt x="13479" y="14040"/>
                        <a:pt x="13454" y="14058"/>
                        <a:pt x="13428" y="14084"/>
                      </a:cubicBezTo>
                      <a:cubicBezTo>
                        <a:pt x="13205" y="14168"/>
                        <a:pt x="12970" y="14292"/>
                        <a:pt x="12765" y="14516"/>
                      </a:cubicBezTo>
                      <a:cubicBezTo>
                        <a:pt x="12890" y="14435"/>
                        <a:pt x="13018" y="14384"/>
                        <a:pt x="13150" y="14344"/>
                      </a:cubicBezTo>
                      <a:lnTo>
                        <a:pt x="13150" y="14344"/>
                      </a:lnTo>
                      <a:cubicBezTo>
                        <a:pt x="13055" y="14439"/>
                        <a:pt x="12959" y="14541"/>
                        <a:pt x="12868" y="14640"/>
                      </a:cubicBezTo>
                      <a:cubicBezTo>
                        <a:pt x="12491" y="15062"/>
                        <a:pt x="12176" y="15523"/>
                        <a:pt x="11919" y="15988"/>
                      </a:cubicBezTo>
                      <a:cubicBezTo>
                        <a:pt x="11919" y="15963"/>
                        <a:pt x="11923" y="15937"/>
                        <a:pt x="11923" y="15919"/>
                      </a:cubicBezTo>
                      <a:lnTo>
                        <a:pt x="11923" y="15919"/>
                      </a:lnTo>
                      <a:cubicBezTo>
                        <a:pt x="11904" y="15974"/>
                        <a:pt x="11882" y="16025"/>
                        <a:pt x="11868" y="16080"/>
                      </a:cubicBezTo>
                      <a:cubicBezTo>
                        <a:pt x="11780" y="16248"/>
                        <a:pt x="11699" y="16413"/>
                        <a:pt x="11626" y="16582"/>
                      </a:cubicBezTo>
                      <a:cubicBezTo>
                        <a:pt x="11641" y="16234"/>
                        <a:pt x="11663" y="15952"/>
                        <a:pt x="11677" y="15809"/>
                      </a:cubicBezTo>
                      <a:lnTo>
                        <a:pt x="11677" y="15809"/>
                      </a:lnTo>
                      <a:cubicBezTo>
                        <a:pt x="11498" y="16267"/>
                        <a:pt x="11421" y="16787"/>
                        <a:pt x="11384" y="17241"/>
                      </a:cubicBezTo>
                      <a:cubicBezTo>
                        <a:pt x="11384" y="17245"/>
                        <a:pt x="11377" y="17252"/>
                        <a:pt x="11377" y="17259"/>
                      </a:cubicBezTo>
                      <a:cubicBezTo>
                        <a:pt x="11348" y="16600"/>
                        <a:pt x="11406" y="15941"/>
                        <a:pt x="11425" y="15703"/>
                      </a:cubicBezTo>
                      <a:lnTo>
                        <a:pt x="11425" y="15703"/>
                      </a:lnTo>
                      <a:cubicBezTo>
                        <a:pt x="11242" y="16171"/>
                        <a:pt x="11157" y="16710"/>
                        <a:pt x="11128" y="17179"/>
                      </a:cubicBezTo>
                      <a:cubicBezTo>
                        <a:pt x="11095" y="16519"/>
                        <a:pt x="11154" y="15845"/>
                        <a:pt x="11172" y="15596"/>
                      </a:cubicBezTo>
                      <a:lnTo>
                        <a:pt x="11172" y="15596"/>
                      </a:lnTo>
                      <a:cubicBezTo>
                        <a:pt x="11000" y="16047"/>
                        <a:pt x="10912" y="16585"/>
                        <a:pt x="10872" y="17043"/>
                      </a:cubicBezTo>
                      <a:cubicBezTo>
                        <a:pt x="10839" y="16398"/>
                        <a:pt x="10901" y="15739"/>
                        <a:pt x="10919" y="15494"/>
                      </a:cubicBezTo>
                      <a:lnTo>
                        <a:pt x="10919" y="15494"/>
                      </a:lnTo>
                      <a:cubicBezTo>
                        <a:pt x="10751" y="15919"/>
                        <a:pt x="10663" y="16450"/>
                        <a:pt x="10619" y="16893"/>
                      </a:cubicBezTo>
                      <a:cubicBezTo>
                        <a:pt x="10597" y="16270"/>
                        <a:pt x="10655" y="15629"/>
                        <a:pt x="10674" y="15384"/>
                      </a:cubicBezTo>
                      <a:lnTo>
                        <a:pt x="10674" y="15384"/>
                      </a:lnTo>
                      <a:cubicBezTo>
                        <a:pt x="10516" y="15779"/>
                        <a:pt x="10421" y="16289"/>
                        <a:pt x="10366" y="16724"/>
                      </a:cubicBezTo>
                      <a:cubicBezTo>
                        <a:pt x="10348" y="16124"/>
                        <a:pt x="10406" y="15512"/>
                        <a:pt x="10425" y="15263"/>
                      </a:cubicBezTo>
                      <a:lnTo>
                        <a:pt x="10425" y="15263"/>
                      </a:lnTo>
                      <a:cubicBezTo>
                        <a:pt x="10278" y="15626"/>
                        <a:pt x="10183" y="16109"/>
                        <a:pt x="10124" y="16527"/>
                      </a:cubicBezTo>
                      <a:cubicBezTo>
                        <a:pt x="10113" y="15955"/>
                        <a:pt x="10168" y="15384"/>
                        <a:pt x="10187" y="15138"/>
                      </a:cubicBezTo>
                      <a:lnTo>
                        <a:pt x="10187" y="15138"/>
                      </a:lnTo>
                      <a:cubicBezTo>
                        <a:pt x="10058" y="15461"/>
                        <a:pt x="9960" y="15908"/>
                        <a:pt x="9890" y="16303"/>
                      </a:cubicBezTo>
                      <a:cubicBezTo>
                        <a:pt x="9890" y="15768"/>
                        <a:pt x="9941" y="15241"/>
                        <a:pt x="9960" y="15007"/>
                      </a:cubicBezTo>
                      <a:lnTo>
                        <a:pt x="9960" y="15007"/>
                      </a:lnTo>
                      <a:cubicBezTo>
                        <a:pt x="9839" y="15303"/>
                        <a:pt x="9729" y="15736"/>
                        <a:pt x="9656" y="16116"/>
                      </a:cubicBezTo>
                      <a:cubicBezTo>
                        <a:pt x="9656" y="15992"/>
                        <a:pt x="9663" y="15871"/>
                        <a:pt x="9667" y="15754"/>
                      </a:cubicBezTo>
                      <a:cubicBezTo>
                        <a:pt x="9721" y="15578"/>
                        <a:pt x="9729" y="15384"/>
                        <a:pt x="9707" y="15131"/>
                      </a:cubicBezTo>
                      <a:cubicBezTo>
                        <a:pt x="9718" y="15025"/>
                        <a:pt x="9725" y="14937"/>
                        <a:pt x="9729" y="14871"/>
                      </a:cubicBezTo>
                      <a:lnTo>
                        <a:pt x="9729" y="14871"/>
                      </a:lnTo>
                      <a:cubicBezTo>
                        <a:pt x="9652" y="15058"/>
                        <a:pt x="9579" y="15311"/>
                        <a:pt x="9509" y="15574"/>
                      </a:cubicBezTo>
                      <a:cubicBezTo>
                        <a:pt x="9425" y="15717"/>
                        <a:pt x="9319" y="15860"/>
                        <a:pt x="9205" y="15988"/>
                      </a:cubicBezTo>
                      <a:cubicBezTo>
                        <a:pt x="9337" y="15732"/>
                        <a:pt x="9417" y="15486"/>
                        <a:pt x="9447" y="15281"/>
                      </a:cubicBezTo>
                      <a:cubicBezTo>
                        <a:pt x="9469" y="15091"/>
                        <a:pt x="9450" y="14911"/>
                        <a:pt x="9392" y="14747"/>
                      </a:cubicBezTo>
                      <a:cubicBezTo>
                        <a:pt x="9352" y="14505"/>
                        <a:pt x="9234" y="14259"/>
                        <a:pt x="9051" y="13974"/>
                      </a:cubicBezTo>
                      <a:lnTo>
                        <a:pt x="9051" y="13974"/>
                      </a:lnTo>
                      <a:cubicBezTo>
                        <a:pt x="9080" y="14069"/>
                        <a:pt x="9099" y="14175"/>
                        <a:pt x="9102" y="14285"/>
                      </a:cubicBezTo>
                      <a:cubicBezTo>
                        <a:pt x="9095" y="14274"/>
                        <a:pt x="9084" y="14259"/>
                        <a:pt x="9069" y="14252"/>
                      </a:cubicBezTo>
                      <a:lnTo>
                        <a:pt x="9069" y="14252"/>
                      </a:lnTo>
                      <a:cubicBezTo>
                        <a:pt x="9084" y="14270"/>
                        <a:pt x="9095" y="14292"/>
                        <a:pt x="9102" y="14314"/>
                      </a:cubicBezTo>
                      <a:cubicBezTo>
                        <a:pt x="9117" y="14567"/>
                        <a:pt x="9084" y="14845"/>
                        <a:pt x="9026" y="15127"/>
                      </a:cubicBezTo>
                      <a:lnTo>
                        <a:pt x="8934" y="15219"/>
                      </a:lnTo>
                      <a:cubicBezTo>
                        <a:pt x="8974" y="14761"/>
                        <a:pt x="8960" y="14289"/>
                        <a:pt x="8784" y="14010"/>
                      </a:cubicBezTo>
                      <a:cubicBezTo>
                        <a:pt x="8773" y="13996"/>
                        <a:pt x="8765" y="13977"/>
                        <a:pt x="8755" y="13963"/>
                      </a:cubicBezTo>
                      <a:lnTo>
                        <a:pt x="8755" y="13963"/>
                      </a:lnTo>
                      <a:cubicBezTo>
                        <a:pt x="8758" y="13974"/>
                        <a:pt x="8758" y="13985"/>
                        <a:pt x="8765" y="13996"/>
                      </a:cubicBezTo>
                      <a:cubicBezTo>
                        <a:pt x="8809" y="14164"/>
                        <a:pt x="8820" y="14384"/>
                        <a:pt x="8809" y="14618"/>
                      </a:cubicBezTo>
                      <a:cubicBezTo>
                        <a:pt x="8784" y="14443"/>
                        <a:pt x="8729" y="14292"/>
                        <a:pt x="8645" y="14179"/>
                      </a:cubicBezTo>
                      <a:lnTo>
                        <a:pt x="8645" y="14179"/>
                      </a:lnTo>
                      <a:cubicBezTo>
                        <a:pt x="8700" y="14369"/>
                        <a:pt x="8711" y="14626"/>
                        <a:pt x="8685" y="14900"/>
                      </a:cubicBezTo>
                      <a:cubicBezTo>
                        <a:pt x="8663" y="14692"/>
                        <a:pt x="8608" y="14508"/>
                        <a:pt x="8509" y="14377"/>
                      </a:cubicBezTo>
                      <a:lnTo>
                        <a:pt x="8509" y="14377"/>
                      </a:lnTo>
                      <a:cubicBezTo>
                        <a:pt x="8568" y="14589"/>
                        <a:pt x="8568" y="14882"/>
                        <a:pt x="8535" y="15193"/>
                      </a:cubicBezTo>
                      <a:cubicBezTo>
                        <a:pt x="8520" y="14944"/>
                        <a:pt x="8472" y="14714"/>
                        <a:pt x="8355" y="14560"/>
                      </a:cubicBezTo>
                      <a:lnTo>
                        <a:pt x="8355" y="14560"/>
                      </a:lnTo>
                      <a:cubicBezTo>
                        <a:pt x="8418" y="14791"/>
                        <a:pt x="8410" y="15120"/>
                        <a:pt x="8370" y="15461"/>
                      </a:cubicBezTo>
                      <a:cubicBezTo>
                        <a:pt x="8366" y="15168"/>
                        <a:pt x="8319" y="14897"/>
                        <a:pt x="8190" y="14725"/>
                      </a:cubicBezTo>
                      <a:lnTo>
                        <a:pt x="8190" y="14725"/>
                      </a:lnTo>
                      <a:cubicBezTo>
                        <a:pt x="8253" y="14955"/>
                        <a:pt x="8242" y="15285"/>
                        <a:pt x="8201" y="15622"/>
                      </a:cubicBezTo>
                      <a:cubicBezTo>
                        <a:pt x="8198" y="15644"/>
                        <a:pt x="8198" y="15666"/>
                        <a:pt x="8190" y="15688"/>
                      </a:cubicBezTo>
                      <a:lnTo>
                        <a:pt x="8190" y="15622"/>
                      </a:lnTo>
                      <a:cubicBezTo>
                        <a:pt x="8190" y="15329"/>
                        <a:pt x="8146" y="15054"/>
                        <a:pt x="8018" y="14875"/>
                      </a:cubicBezTo>
                      <a:lnTo>
                        <a:pt x="8018" y="14875"/>
                      </a:lnTo>
                      <a:cubicBezTo>
                        <a:pt x="8062" y="15073"/>
                        <a:pt x="8062" y="15333"/>
                        <a:pt x="8040" y="15607"/>
                      </a:cubicBezTo>
                      <a:cubicBezTo>
                        <a:pt x="8033" y="15699"/>
                        <a:pt x="8018" y="15794"/>
                        <a:pt x="8004" y="15889"/>
                      </a:cubicBezTo>
                      <a:cubicBezTo>
                        <a:pt x="8007" y="15794"/>
                        <a:pt x="8007" y="15699"/>
                        <a:pt x="8004" y="15604"/>
                      </a:cubicBezTo>
                      <a:cubicBezTo>
                        <a:pt x="7989" y="15369"/>
                        <a:pt x="7945" y="15153"/>
                        <a:pt x="7839" y="15007"/>
                      </a:cubicBezTo>
                      <a:lnTo>
                        <a:pt x="7839" y="15007"/>
                      </a:lnTo>
                      <a:cubicBezTo>
                        <a:pt x="7875" y="15168"/>
                        <a:pt x="7879" y="15373"/>
                        <a:pt x="7868" y="15593"/>
                      </a:cubicBezTo>
                      <a:cubicBezTo>
                        <a:pt x="7857" y="15717"/>
                        <a:pt x="7842" y="15842"/>
                        <a:pt x="7824" y="15970"/>
                      </a:cubicBezTo>
                      <a:cubicBezTo>
                        <a:pt x="7820" y="15970"/>
                        <a:pt x="7817" y="15974"/>
                        <a:pt x="7813" y="15974"/>
                      </a:cubicBezTo>
                      <a:cubicBezTo>
                        <a:pt x="7817" y="15842"/>
                        <a:pt x="7813" y="15714"/>
                        <a:pt x="7799" y="15589"/>
                      </a:cubicBezTo>
                      <a:cubicBezTo>
                        <a:pt x="7777" y="15410"/>
                        <a:pt x="7733" y="15248"/>
                        <a:pt x="7648" y="15127"/>
                      </a:cubicBezTo>
                      <a:lnTo>
                        <a:pt x="7648" y="15127"/>
                      </a:lnTo>
                      <a:cubicBezTo>
                        <a:pt x="7674" y="15256"/>
                        <a:pt x="7685" y="15410"/>
                        <a:pt x="7678" y="15578"/>
                      </a:cubicBezTo>
                      <a:cubicBezTo>
                        <a:pt x="7674" y="15721"/>
                        <a:pt x="7659" y="15878"/>
                        <a:pt x="7637" y="16029"/>
                      </a:cubicBezTo>
                      <a:cubicBezTo>
                        <a:pt x="7630" y="16029"/>
                        <a:pt x="7623" y="16032"/>
                        <a:pt x="7615" y="16032"/>
                      </a:cubicBezTo>
                      <a:cubicBezTo>
                        <a:pt x="7619" y="15871"/>
                        <a:pt x="7612" y="15717"/>
                        <a:pt x="7582" y="15574"/>
                      </a:cubicBezTo>
                      <a:cubicBezTo>
                        <a:pt x="7560" y="15446"/>
                        <a:pt x="7520" y="15329"/>
                        <a:pt x="7454" y="15237"/>
                      </a:cubicBezTo>
                      <a:lnTo>
                        <a:pt x="7454" y="15237"/>
                      </a:lnTo>
                      <a:cubicBezTo>
                        <a:pt x="7473" y="15336"/>
                        <a:pt x="7484" y="15450"/>
                        <a:pt x="7484" y="15571"/>
                      </a:cubicBezTo>
                      <a:cubicBezTo>
                        <a:pt x="7484" y="15732"/>
                        <a:pt x="7469" y="15900"/>
                        <a:pt x="7447" y="16072"/>
                      </a:cubicBezTo>
                      <a:cubicBezTo>
                        <a:pt x="7436" y="16072"/>
                        <a:pt x="7421" y="16080"/>
                        <a:pt x="7414" y="16080"/>
                      </a:cubicBezTo>
                      <a:cubicBezTo>
                        <a:pt x="7418" y="15897"/>
                        <a:pt x="7403" y="15717"/>
                        <a:pt x="7359" y="15567"/>
                      </a:cubicBezTo>
                      <a:cubicBezTo>
                        <a:pt x="7337" y="15479"/>
                        <a:pt x="7304" y="15402"/>
                        <a:pt x="7256" y="15333"/>
                      </a:cubicBezTo>
                      <a:lnTo>
                        <a:pt x="7256" y="15333"/>
                      </a:lnTo>
                      <a:cubicBezTo>
                        <a:pt x="7271" y="15402"/>
                        <a:pt x="7275" y="15479"/>
                        <a:pt x="7282" y="15560"/>
                      </a:cubicBezTo>
                      <a:cubicBezTo>
                        <a:pt x="7286" y="15732"/>
                        <a:pt x="7275" y="15915"/>
                        <a:pt x="7253" y="16102"/>
                      </a:cubicBezTo>
                      <a:cubicBezTo>
                        <a:pt x="7238" y="16102"/>
                        <a:pt x="7227" y="16105"/>
                        <a:pt x="7212" y="16105"/>
                      </a:cubicBezTo>
                      <a:cubicBezTo>
                        <a:pt x="7212" y="15904"/>
                        <a:pt x="7191" y="15714"/>
                        <a:pt x="7128" y="15556"/>
                      </a:cubicBezTo>
                      <a:cubicBezTo>
                        <a:pt x="7110" y="15512"/>
                        <a:pt x="7092" y="15464"/>
                        <a:pt x="7066" y="15424"/>
                      </a:cubicBezTo>
                      <a:lnTo>
                        <a:pt x="7066" y="15424"/>
                      </a:lnTo>
                      <a:cubicBezTo>
                        <a:pt x="7070" y="15464"/>
                        <a:pt x="7073" y="15512"/>
                        <a:pt x="7081" y="15556"/>
                      </a:cubicBezTo>
                      <a:cubicBezTo>
                        <a:pt x="7092" y="15725"/>
                        <a:pt x="7084" y="15922"/>
                        <a:pt x="7062" y="16120"/>
                      </a:cubicBezTo>
                      <a:lnTo>
                        <a:pt x="7007" y="16120"/>
                      </a:lnTo>
                      <a:cubicBezTo>
                        <a:pt x="7000" y="15908"/>
                        <a:pt x="6974" y="15703"/>
                        <a:pt x="6890" y="15549"/>
                      </a:cubicBezTo>
                      <a:lnTo>
                        <a:pt x="6865" y="15494"/>
                      </a:lnTo>
                      <a:lnTo>
                        <a:pt x="6865" y="15494"/>
                      </a:lnTo>
                      <a:cubicBezTo>
                        <a:pt x="6868" y="15512"/>
                        <a:pt x="6868" y="15530"/>
                        <a:pt x="6868" y="15549"/>
                      </a:cubicBezTo>
                      <a:cubicBezTo>
                        <a:pt x="6886" y="15717"/>
                        <a:pt x="6883" y="15915"/>
                        <a:pt x="6865" y="16120"/>
                      </a:cubicBezTo>
                      <a:cubicBezTo>
                        <a:pt x="6846" y="16120"/>
                        <a:pt x="6824" y="16120"/>
                        <a:pt x="6806" y="16116"/>
                      </a:cubicBezTo>
                      <a:cubicBezTo>
                        <a:pt x="6799" y="15897"/>
                        <a:pt x="6762" y="15688"/>
                        <a:pt x="6670" y="15538"/>
                      </a:cubicBezTo>
                      <a:cubicBezTo>
                        <a:pt x="6670" y="15534"/>
                        <a:pt x="6667" y="15534"/>
                        <a:pt x="6667" y="15530"/>
                      </a:cubicBezTo>
                      <a:lnTo>
                        <a:pt x="6667" y="15538"/>
                      </a:lnTo>
                      <a:cubicBezTo>
                        <a:pt x="6685" y="15703"/>
                        <a:pt x="6685" y="15904"/>
                        <a:pt x="6667" y="16105"/>
                      </a:cubicBezTo>
                      <a:cubicBezTo>
                        <a:pt x="6645" y="16105"/>
                        <a:pt x="6626" y="16102"/>
                        <a:pt x="6604" y="16102"/>
                      </a:cubicBezTo>
                      <a:cubicBezTo>
                        <a:pt x="6593" y="15897"/>
                        <a:pt x="6561" y="15695"/>
                        <a:pt x="6476" y="15549"/>
                      </a:cubicBezTo>
                      <a:lnTo>
                        <a:pt x="6476" y="15549"/>
                      </a:lnTo>
                      <a:cubicBezTo>
                        <a:pt x="6495" y="15706"/>
                        <a:pt x="6487" y="15897"/>
                        <a:pt x="6476" y="16083"/>
                      </a:cubicBezTo>
                      <a:cubicBezTo>
                        <a:pt x="6451" y="16080"/>
                        <a:pt x="6432" y="16072"/>
                        <a:pt x="6410" y="16069"/>
                      </a:cubicBezTo>
                      <a:cubicBezTo>
                        <a:pt x="6403" y="15871"/>
                        <a:pt x="6370" y="15684"/>
                        <a:pt x="6286" y="15541"/>
                      </a:cubicBezTo>
                      <a:lnTo>
                        <a:pt x="6286" y="15541"/>
                      </a:lnTo>
                      <a:cubicBezTo>
                        <a:pt x="6300" y="15695"/>
                        <a:pt x="6300" y="15867"/>
                        <a:pt x="6282" y="16047"/>
                      </a:cubicBezTo>
                      <a:cubicBezTo>
                        <a:pt x="6260" y="16043"/>
                        <a:pt x="6242" y="16036"/>
                        <a:pt x="6220" y="16032"/>
                      </a:cubicBezTo>
                      <a:cubicBezTo>
                        <a:pt x="6209" y="15849"/>
                        <a:pt x="6176" y="15670"/>
                        <a:pt x="6099" y="15534"/>
                      </a:cubicBezTo>
                      <a:lnTo>
                        <a:pt x="6099" y="15534"/>
                      </a:lnTo>
                      <a:cubicBezTo>
                        <a:pt x="6103" y="15593"/>
                        <a:pt x="6103" y="15651"/>
                        <a:pt x="6103" y="15717"/>
                      </a:cubicBezTo>
                      <a:lnTo>
                        <a:pt x="6103" y="15812"/>
                      </a:lnTo>
                      <a:cubicBezTo>
                        <a:pt x="6103" y="15878"/>
                        <a:pt x="6099" y="15941"/>
                        <a:pt x="6095" y="16007"/>
                      </a:cubicBezTo>
                      <a:cubicBezTo>
                        <a:pt x="6073" y="15999"/>
                        <a:pt x="6055" y="15992"/>
                        <a:pt x="6029" y="15988"/>
                      </a:cubicBezTo>
                      <a:cubicBezTo>
                        <a:pt x="6026" y="15889"/>
                        <a:pt x="6011" y="15805"/>
                        <a:pt x="5989" y="15717"/>
                      </a:cubicBezTo>
                      <a:cubicBezTo>
                        <a:pt x="5971" y="15644"/>
                        <a:pt x="5949" y="15574"/>
                        <a:pt x="5916" y="15516"/>
                      </a:cubicBezTo>
                      <a:lnTo>
                        <a:pt x="5916" y="15516"/>
                      </a:lnTo>
                      <a:cubicBezTo>
                        <a:pt x="5916" y="15571"/>
                        <a:pt x="5920" y="15622"/>
                        <a:pt x="5920" y="15681"/>
                      </a:cubicBezTo>
                      <a:cubicBezTo>
                        <a:pt x="5920" y="15772"/>
                        <a:pt x="5916" y="15864"/>
                        <a:pt x="5912" y="15955"/>
                      </a:cubicBezTo>
                      <a:cubicBezTo>
                        <a:pt x="5890" y="15944"/>
                        <a:pt x="5865" y="15941"/>
                        <a:pt x="5843" y="15933"/>
                      </a:cubicBezTo>
                      <a:cubicBezTo>
                        <a:pt x="5835" y="15831"/>
                        <a:pt x="5821" y="15732"/>
                        <a:pt x="5791" y="15640"/>
                      </a:cubicBezTo>
                      <a:cubicBezTo>
                        <a:pt x="5780" y="15589"/>
                        <a:pt x="5762" y="15538"/>
                        <a:pt x="5736" y="15494"/>
                      </a:cubicBezTo>
                      <a:lnTo>
                        <a:pt x="5736" y="15629"/>
                      </a:lnTo>
                      <a:cubicBezTo>
                        <a:pt x="5736" y="15717"/>
                        <a:pt x="5733" y="15805"/>
                        <a:pt x="5729" y="15897"/>
                      </a:cubicBezTo>
                      <a:cubicBezTo>
                        <a:pt x="5707" y="15886"/>
                        <a:pt x="5681" y="15878"/>
                        <a:pt x="5656" y="15867"/>
                      </a:cubicBezTo>
                      <a:cubicBezTo>
                        <a:pt x="5645" y="15779"/>
                        <a:pt x="5634" y="15699"/>
                        <a:pt x="5608" y="15615"/>
                      </a:cubicBezTo>
                      <a:cubicBezTo>
                        <a:pt x="5597" y="15567"/>
                        <a:pt x="5579" y="15516"/>
                        <a:pt x="5553" y="15464"/>
                      </a:cubicBezTo>
                      <a:cubicBezTo>
                        <a:pt x="5553" y="15516"/>
                        <a:pt x="5553" y="15567"/>
                        <a:pt x="5550" y="15611"/>
                      </a:cubicBezTo>
                      <a:cubicBezTo>
                        <a:pt x="5550" y="15684"/>
                        <a:pt x="5546" y="15754"/>
                        <a:pt x="5542" y="15823"/>
                      </a:cubicBezTo>
                      <a:cubicBezTo>
                        <a:pt x="5524" y="15816"/>
                        <a:pt x="5509" y="15809"/>
                        <a:pt x="5491" y="15805"/>
                      </a:cubicBezTo>
                      <a:cubicBezTo>
                        <a:pt x="5480" y="15798"/>
                        <a:pt x="5473" y="15794"/>
                        <a:pt x="5462" y="15794"/>
                      </a:cubicBezTo>
                      <a:lnTo>
                        <a:pt x="5462" y="15787"/>
                      </a:lnTo>
                      <a:cubicBezTo>
                        <a:pt x="5454" y="15725"/>
                        <a:pt x="5443" y="15670"/>
                        <a:pt x="5432" y="15615"/>
                      </a:cubicBezTo>
                      <a:cubicBezTo>
                        <a:pt x="5418" y="15556"/>
                        <a:pt x="5399" y="15497"/>
                        <a:pt x="5370" y="15442"/>
                      </a:cubicBezTo>
                      <a:cubicBezTo>
                        <a:pt x="5366" y="15501"/>
                        <a:pt x="5366" y="15560"/>
                        <a:pt x="5363" y="15626"/>
                      </a:cubicBezTo>
                      <a:cubicBezTo>
                        <a:pt x="5363" y="15659"/>
                        <a:pt x="5359" y="15695"/>
                        <a:pt x="5359" y="15725"/>
                      </a:cubicBezTo>
                      <a:lnTo>
                        <a:pt x="5359" y="15757"/>
                      </a:lnTo>
                      <a:cubicBezTo>
                        <a:pt x="5330" y="15743"/>
                        <a:pt x="5297" y="15736"/>
                        <a:pt x="5271" y="15721"/>
                      </a:cubicBezTo>
                      <a:cubicBezTo>
                        <a:pt x="5268" y="15699"/>
                        <a:pt x="5260" y="15670"/>
                        <a:pt x="5257" y="15648"/>
                      </a:cubicBezTo>
                      <a:cubicBezTo>
                        <a:pt x="5257" y="15644"/>
                        <a:pt x="5253" y="15640"/>
                        <a:pt x="5253" y="15633"/>
                      </a:cubicBezTo>
                      <a:cubicBezTo>
                        <a:pt x="5238" y="15560"/>
                        <a:pt x="5216" y="15494"/>
                        <a:pt x="5187" y="15424"/>
                      </a:cubicBezTo>
                      <a:cubicBezTo>
                        <a:pt x="5183" y="15479"/>
                        <a:pt x="5180" y="15534"/>
                        <a:pt x="5180" y="15585"/>
                      </a:cubicBezTo>
                      <a:lnTo>
                        <a:pt x="5180" y="15629"/>
                      </a:lnTo>
                      <a:cubicBezTo>
                        <a:pt x="5180" y="15648"/>
                        <a:pt x="5180" y="15666"/>
                        <a:pt x="5176" y="15684"/>
                      </a:cubicBezTo>
                      <a:cubicBezTo>
                        <a:pt x="5139" y="15670"/>
                        <a:pt x="5106" y="15659"/>
                        <a:pt x="5070" y="15644"/>
                      </a:cubicBezTo>
                      <a:cubicBezTo>
                        <a:pt x="5070" y="15633"/>
                        <a:pt x="5066" y="15626"/>
                        <a:pt x="5066" y="15615"/>
                      </a:cubicBezTo>
                      <a:cubicBezTo>
                        <a:pt x="5051" y="15556"/>
                        <a:pt x="5037" y="15501"/>
                        <a:pt x="5015" y="15442"/>
                      </a:cubicBezTo>
                      <a:cubicBezTo>
                        <a:pt x="5015" y="15439"/>
                        <a:pt x="5011" y="15432"/>
                        <a:pt x="5011" y="15428"/>
                      </a:cubicBezTo>
                      <a:cubicBezTo>
                        <a:pt x="5004" y="15421"/>
                        <a:pt x="5004" y="15413"/>
                        <a:pt x="5000" y="15406"/>
                      </a:cubicBezTo>
                      <a:lnTo>
                        <a:pt x="5000" y="15421"/>
                      </a:lnTo>
                      <a:lnTo>
                        <a:pt x="5000" y="15442"/>
                      </a:lnTo>
                      <a:cubicBezTo>
                        <a:pt x="4997" y="15497"/>
                        <a:pt x="4993" y="15552"/>
                        <a:pt x="4986" y="15604"/>
                      </a:cubicBezTo>
                      <a:lnTo>
                        <a:pt x="4986" y="15607"/>
                      </a:lnTo>
                      <a:cubicBezTo>
                        <a:pt x="4982" y="15607"/>
                        <a:pt x="4982" y="15604"/>
                        <a:pt x="4978" y="15604"/>
                      </a:cubicBezTo>
                      <a:lnTo>
                        <a:pt x="4883" y="15589"/>
                      </a:lnTo>
                      <a:cubicBezTo>
                        <a:pt x="4883" y="15578"/>
                        <a:pt x="4876" y="15571"/>
                        <a:pt x="4872" y="15560"/>
                      </a:cubicBezTo>
                      <a:cubicBezTo>
                        <a:pt x="4865" y="15530"/>
                        <a:pt x="4854" y="15494"/>
                        <a:pt x="4846" y="15461"/>
                      </a:cubicBezTo>
                      <a:cubicBezTo>
                        <a:pt x="4839" y="15442"/>
                        <a:pt x="4832" y="15421"/>
                        <a:pt x="4828" y="15402"/>
                      </a:cubicBezTo>
                      <a:lnTo>
                        <a:pt x="4810" y="15351"/>
                      </a:lnTo>
                      <a:lnTo>
                        <a:pt x="4799" y="15402"/>
                      </a:lnTo>
                      <a:cubicBezTo>
                        <a:pt x="4795" y="15421"/>
                        <a:pt x="4795" y="15439"/>
                        <a:pt x="4795" y="15461"/>
                      </a:cubicBezTo>
                      <a:cubicBezTo>
                        <a:pt x="4791" y="15483"/>
                        <a:pt x="4791" y="15505"/>
                        <a:pt x="4784" y="15530"/>
                      </a:cubicBezTo>
                      <a:cubicBezTo>
                        <a:pt x="4784" y="15549"/>
                        <a:pt x="4780" y="15567"/>
                        <a:pt x="4780" y="15585"/>
                      </a:cubicBezTo>
                      <a:cubicBezTo>
                        <a:pt x="4729" y="15585"/>
                        <a:pt x="4682" y="15585"/>
                        <a:pt x="4627" y="15593"/>
                      </a:cubicBezTo>
                      <a:cubicBezTo>
                        <a:pt x="4432" y="15623"/>
                        <a:pt x="4237" y="15637"/>
                        <a:pt x="4048" y="15637"/>
                      </a:cubicBezTo>
                      <a:cubicBezTo>
                        <a:pt x="3604" y="15637"/>
                        <a:pt x="3196" y="15563"/>
                        <a:pt x="2916" y="15468"/>
                      </a:cubicBezTo>
                      <a:lnTo>
                        <a:pt x="2916" y="15468"/>
                      </a:lnTo>
                      <a:cubicBezTo>
                        <a:pt x="3084" y="15477"/>
                        <a:pt x="3229" y="15480"/>
                        <a:pt x="3355" y="15480"/>
                      </a:cubicBezTo>
                      <a:cubicBezTo>
                        <a:pt x="3868" y="15480"/>
                        <a:pt x="4066" y="15420"/>
                        <a:pt x="4198" y="15388"/>
                      </a:cubicBezTo>
                      <a:cubicBezTo>
                        <a:pt x="3429" y="15245"/>
                        <a:pt x="2546" y="15201"/>
                        <a:pt x="2557" y="15043"/>
                      </a:cubicBezTo>
                      <a:cubicBezTo>
                        <a:pt x="2560" y="14957"/>
                        <a:pt x="2582" y="14779"/>
                        <a:pt x="2771" y="14779"/>
                      </a:cubicBezTo>
                      <a:cubicBezTo>
                        <a:pt x="2838" y="14779"/>
                        <a:pt x="2927" y="14802"/>
                        <a:pt x="3044" y="14860"/>
                      </a:cubicBezTo>
                      <a:cubicBezTo>
                        <a:pt x="3293" y="14981"/>
                        <a:pt x="3693" y="15193"/>
                        <a:pt x="4180" y="15274"/>
                      </a:cubicBezTo>
                      <a:cubicBezTo>
                        <a:pt x="4197" y="15277"/>
                        <a:pt x="4214" y="15278"/>
                        <a:pt x="4230" y="15278"/>
                      </a:cubicBezTo>
                      <a:cubicBezTo>
                        <a:pt x="4440" y="15278"/>
                        <a:pt x="4510" y="15056"/>
                        <a:pt x="4520" y="14736"/>
                      </a:cubicBezTo>
                      <a:cubicBezTo>
                        <a:pt x="4619" y="14908"/>
                        <a:pt x="4872" y="15054"/>
                        <a:pt x="5220" y="15135"/>
                      </a:cubicBezTo>
                      <a:cubicBezTo>
                        <a:pt x="5315" y="15157"/>
                        <a:pt x="5414" y="15171"/>
                        <a:pt x="5524" y="15182"/>
                      </a:cubicBezTo>
                      <a:cubicBezTo>
                        <a:pt x="5562" y="15197"/>
                        <a:pt x="5618" y="15203"/>
                        <a:pt x="5688" y="15203"/>
                      </a:cubicBezTo>
                      <a:cubicBezTo>
                        <a:pt x="5758" y="15203"/>
                        <a:pt x="5843" y="15197"/>
                        <a:pt x="5938" y="15186"/>
                      </a:cubicBezTo>
                      <a:cubicBezTo>
                        <a:pt x="6165" y="15171"/>
                        <a:pt x="6403" y="15131"/>
                        <a:pt x="6645" y="15054"/>
                      </a:cubicBezTo>
                      <a:lnTo>
                        <a:pt x="6641" y="15047"/>
                      </a:lnTo>
                      <a:cubicBezTo>
                        <a:pt x="7055" y="14948"/>
                        <a:pt x="7495" y="14823"/>
                        <a:pt x="7813" y="14736"/>
                      </a:cubicBezTo>
                      <a:lnTo>
                        <a:pt x="7813" y="14736"/>
                      </a:lnTo>
                      <a:cubicBezTo>
                        <a:pt x="7560" y="14765"/>
                        <a:pt x="7147" y="14805"/>
                        <a:pt x="6714" y="14805"/>
                      </a:cubicBezTo>
                      <a:cubicBezTo>
                        <a:pt x="7018" y="14728"/>
                        <a:pt x="7326" y="14644"/>
                        <a:pt x="7560" y="14585"/>
                      </a:cubicBezTo>
                      <a:lnTo>
                        <a:pt x="7560" y="14585"/>
                      </a:lnTo>
                      <a:cubicBezTo>
                        <a:pt x="7330" y="14605"/>
                        <a:pt x="6960" y="14638"/>
                        <a:pt x="6566" y="14638"/>
                      </a:cubicBezTo>
                      <a:cubicBezTo>
                        <a:pt x="6528" y="14638"/>
                        <a:pt x="6489" y="14637"/>
                        <a:pt x="6451" y="14637"/>
                      </a:cubicBezTo>
                      <a:cubicBezTo>
                        <a:pt x="6769" y="14563"/>
                        <a:pt x="7084" y="14479"/>
                        <a:pt x="7326" y="14417"/>
                      </a:cubicBezTo>
                      <a:lnTo>
                        <a:pt x="7326" y="14417"/>
                      </a:lnTo>
                      <a:cubicBezTo>
                        <a:pt x="7114" y="14432"/>
                        <a:pt x="6787" y="14457"/>
                        <a:pt x="6436" y="14457"/>
                      </a:cubicBezTo>
                      <a:cubicBezTo>
                        <a:pt x="6362" y="14457"/>
                        <a:pt x="6288" y="14456"/>
                        <a:pt x="6213" y="14454"/>
                      </a:cubicBezTo>
                      <a:cubicBezTo>
                        <a:pt x="6535" y="14384"/>
                        <a:pt x="6861" y="14303"/>
                        <a:pt x="7106" y="14241"/>
                      </a:cubicBezTo>
                      <a:lnTo>
                        <a:pt x="7106" y="14241"/>
                      </a:lnTo>
                      <a:cubicBezTo>
                        <a:pt x="6923" y="14252"/>
                        <a:pt x="6653" y="14270"/>
                        <a:pt x="6359" y="14270"/>
                      </a:cubicBezTo>
                      <a:cubicBezTo>
                        <a:pt x="6242" y="14270"/>
                        <a:pt x="6121" y="14267"/>
                        <a:pt x="6000" y="14259"/>
                      </a:cubicBezTo>
                      <a:cubicBezTo>
                        <a:pt x="6315" y="14197"/>
                        <a:pt x="6648" y="14120"/>
                        <a:pt x="6897" y="14058"/>
                      </a:cubicBezTo>
                      <a:lnTo>
                        <a:pt x="6897" y="14058"/>
                      </a:lnTo>
                      <a:cubicBezTo>
                        <a:pt x="6747" y="14064"/>
                        <a:pt x="6538" y="14075"/>
                        <a:pt x="6308" y="14075"/>
                      </a:cubicBezTo>
                      <a:cubicBezTo>
                        <a:pt x="6146" y="14075"/>
                        <a:pt x="5972" y="14069"/>
                        <a:pt x="5802" y="14054"/>
                      </a:cubicBezTo>
                      <a:cubicBezTo>
                        <a:pt x="6117" y="13999"/>
                        <a:pt x="6447" y="13926"/>
                        <a:pt x="6700" y="13871"/>
                      </a:cubicBezTo>
                      <a:lnTo>
                        <a:pt x="6700" y="13871"/>
                      </a:lnTo>
                      <a:cubicBezTo>
                        <a:pt x="6588" y="13873"/>
                        <a:pt x="6444" y="13876"/>
                        <a:pt x="6284" y="13876"/>
                      </a:cubicBezTo>
                      <a:cubicBezTo>
                        <a:pt x="6077" y="13876"/>
                        <a:pt x="5844" y="13870"/>
                        <a:pt x="5619" y="13846"/>
                      </a:cubicBezTo>
                      <a:cubicBezTo>
                        <a:pt x="5927" y="13798"/>
                        <a:pt x="6260" y="13728"/>
                        <a:pt x="6513" y="13681"/>
                      </a:cubicBezTo>
                      <a:cubicBezTo>
                        <a:pt x="6462" y="13681"/>
                        <a:pt x="6404" y="13681"/>
                        <a:pt x="6341" y="13681"/>
                      </a:cubicBezTo>
                      <a:cubicBezTo>
                        <a:pt x="6089" y="13681"/>
                        <a:pt x="5758" y="13676"/>
                        <a:pt x="5451" y="13629"/>
                      </a:cubicBezTo>
                      <a:cubicBezTo>
                        <a:pt x="5751" y="13593"/>
                        <a:pt x="6081" y="13527"/>
                        <a:pt x="6333" y="13483"/>
                      </a:cubicBezTo>
                      <a:cubicBezTo>
                        <a:pt x="6077" y="13472"/>
                        <a:pt x="5659" y="13479"/>
                        <a:pt x="5293" y="13406"/>
                      </a:cubicBezTo>
                      <a:cubicBezTo>
                        <a:pt x="5586" y="13380"/>
                        <a:pt x="5912" y="13325"/>
                        <a:pt x="6158" y="13285"/>
                      </a:cubicBezTo>
                      <a:cubicBezTo>
                        <a:pt x="5898" y="13270"/>
                        <a:pt x="5487" y="13263"/>
                        <a:pt x="5143" y="13175"/>
                      </a:cubicBezTo>
                      <a:cubicBezTo>
                        <a:pt x="5403" y="13168"/>
                        <a:pt x="5689" y="13124"/>
                        <a:pt x="5931" y="13095"/>
                      </a:cubicBezTo>
                      <a:cubicBezTo>
                        <a:pt x="5952" y="13087"/>
                        <a:pt x="5974" y="13087"/>
                        <a:pt x="5993" y="13084"/>
                      </a:cubicBezTo>
                      <a:cubicBezTo>
                        <a:pt x="5916" y="13076"/>
                        <a:pt x="5821" y="13069"/>
                        <a:pt x="5725" y="13062"/>
                      </a:cubicBezTo>
                      <a:cubicBezTo>
                        <a:pt x="5572" y="13047"/>
                        <a:pt x="5414" y="13029"/>
                        <a:pt x="5253" y="13003"/>
                      </a:cubicBezTo>
                      <a:cubicBezTo>
                        <a:pt x="5169" y="12985"/>
                        <a:pt x="5088" y="12966"/>
                        <a:pt x="5015" y="12941"/>
                      </a:cubicBezTo>
                      <a:cubicBezTo>
                        <a:pt x="5165" y="12941"/>
                        <a:pt x="5330" y="12934"/>
                        <a:pt x="5491" y="12919"/>
                      </a:cubicBezTo>
                      <a:cubicBezTo>
                        <a:pt x="5616" y="12912"/>
                        <a:pt x="5733" y="12897"/>
                        <a:pt x="5843" y="12882"/>
                      </a:cubicBezTo>
                      <a:cubicBezTo>
                        <a:pt x="5583" y="12849"/>
                        <a:pt x="5187" y="12824"/>
                        <a:pt x="4901" y="12699"/>
                      </a:cubicBezTo>
                      <a:lnTo>
                        <a:pt x="4901" y="12699"/>
                      </a:lnTo>
                      <a:cubicBezTo>
                        <a:pt x="4975" y="12704"/>
                        <a:pt x="5052" y="12707"/>
                        <a:pt x="5130" y="12707"/>
                      </a:cubicBezTo>
                      <a:cubicBezTo>
                        <a:pt x="5323" y="12707"/>
                        <a:pt x="5524" y="12693"/>
                        <a:pt x="5696" y="12677"/>
                      </a:cubicBezTo>
                      <a:cubicBezTo>
                        <a:pt x="5432" y="12637"/>
                        <a:pt x="5055" y="12593"/>
                        <a:pt x="4799" y="12446"/>
                      </a:cubicBezTo>
                      <a:lnTo>
                        <a:pt x="4799" y="12446"/>
                      </a:lnTo>
                      <a:cubicBezTo>
                        <a:pt x="4944" y="12466"/>
                        <a:pt x="5101" y="12474"/>
                        <a:pt x="5254" y="12474"/>
                      </a:cubicBezTo>
                      <a:cubicBezTo>
                        <a:pt x="5357" y="12474"/>
                        <a:pt x="5458" y="12471"/>
                        <a:pt x="5553" y="12465"/>
                      </a:cubicBezTo>
                      <a:cubicBezTo>
                        <a:pt x="5297" y="12417"/>
                        <a:pt x="4960" y="12362"/>
                        <a:pt x="4747" y="12208"/>
                      </a:cubicBezTo>
                      <a:lnTo>
                        <a:pt x="4747" y="12201"/>
                      </a:lnTo>
                      <a:cubicBezTo>
                        <a:pt x="4975" y="12245"/>
                        <a:pt x="5205" y="12260"/>
                        <a:pt x="5432" y="12260"/>
                      </a:cubicBezTo>
                      <a:cubicBezTo>
                        <a:pt x="5187" y="12201"/>
                        <a:pt x="4894" y="12131"/>
                        <a:pt x="4722" y="11978"/>
                      </a:cubicBezTo>
                      <a:lnTo>
                        <a:pt x="4722" y="11952"/>
                      </a:lnTo>
                      <a:cubicBezTo>
                        <a:pt x="4920" y="12007"/>
                        <a:pt x="5114" y="12040"/>
                        <a:pt x="5315" y="12054"/>
                      </a:cubicBezTo>
                      <a:cubicBezTo>
                        <a:pt x="5088" y="11985"/>
                        <a:pt x="4839" y="11904"/>
                        <a:pt x="4707" y="11743"/>
                      </a:cubicBezTo>
                      <a:lnTo>
                        <a:pt x="4707" y="11710"/>
                      </a:lnTo>
                      <a:cubicBezTo>
                        <a:pt x="4883" y="11776"/>
                        <a:pt x="5033" y="11824"/>
                        <a:pt x="5213" y="11849"/>
                      </a:cubicBezTo>
                      <a:cubicBezTo>
                        <a:pt x="4993" y="11769"/>
                        <a:pt x="4799" y="11670"/>
                        <a:pt x="4707" y="11512"/>
                      </a:cubicBezTo>
                      <a:cubicBezTo>
                        <a:pt x="4707" y="11490"/>
                        <a:pt x="4711" y="11465"/>
                        <a:pt x="4711" y="11439"/>
                      </a:cubicBezTo>
                      <a:cubicBezTo>
                        <a:pt x="4802" y="11271"/>
                        <a:pt x="4912" y="11124"/>
                        <a:pt x="5040" y="11007"/>
                      </a:cubicBezTo>
                      <a:cubicBezTo>
                        <a:pt x="5066" y="11014"/>
                        <a:pt x="5088" y="11018"/>
                        <a:pt x="5114" y="11033"/>
                      </a:cubicBezTo>
                      <a:lnTo>
                        <a:pt x="5242" y="10846"/>
                      </a:lnTo>
                      <a:cubicBezTo>
                        <a:pt x="5676" y="10540"/>
                        <a:pt x="6241" y="10428"/>
                        <a:pt x="6841" y="10428"/>
                      </a:cubicBezTo>
                      <a:cubicBezTo>
                        <a:pt x="7390" y="10428"/>
                        <a:pt x="7968" y="10522"/>
                        <a:pt x="8502" y="10644"/>
                      </a:cubicBezTo>
                      <a:cubicBezTo>
                        <a:pt x="9095" y="10776"/>
                        <a:pt x="9524" y="10978"/>
                        <a:pt x="9960" y="11201"/>
                      </a:cubicBezTo>
                      <a:cubicBezTo>
                        <a:pt x="9776" y="11216"/>
                        <a:pt x="9575" y="11245"/>
                        <a:pt x="9395" y="11318"/>
                      </a:cubicBezTo>
                      <a:cubicBezTo>
                        <a:pt x="9458" y="11308"/>
                        <a:pt x="9548" y="11304"/>
                        <a:pt x="9653" y="11304"/>
                      </a:cubicBezTo>
                      <a:cubicBezTo>
                        <a:pt x="9819" y="11304"/>
                        <a:pt x="10020" y="11314"/>
                        <a:pt x="10198" y="11326"/>
                      </a:cubicBezTo>
                      <a:cubicBezTo>
                        <a:pt x="10289" y="11373"/>
                        <a:pt x="10384" y="11421"/>
                        <a:pt x="10480" y="11472"/>
                      </a:cubicBezTo>
                      <a:cubicBezTo>
                        <a:pt x="10249" y="11483"/>
                        <a:pt x="9831" y="11476"/>
                        <a:pt x="9505" y="11622"/>
                      </a:cubicBezTo>
                      <a:cubicBezTo>
                        <a:pt x="9584" y="11607"/>
                        <a:pt x="9703" y="11602"/>
                        <a:pt x="9836" y="11602"/>
                      </a:cubicBezTo>
                      <a:cubicBezTo>
                        <a:pt x="10092" y="11602"/>
                        <a:pt x="10403" y="11622"/>
                        <a:pt x="10586" y="11637"/>
                      </a:cubicBezTo>
                      <a:cubicBezTo>
                        <a:pt x="10571" y="11597"/>
                        <a:pt x="10560" y="11556"/>
                        <a:pt x="10549" y="11509"/>
                      </a:cubicBezTo>
                      <a:cubicBezTo>
                        <a:pt x="10546" y="11494"/>
                        <a:pt x="10546" y="11483"/>
                        <a:pt x="10542" y="11472"/>
                      </a:cubicBezTo>
                      <a:cubicBezTo>
                        <a:pt x="10531" y="11435"/>
                        <a:pt x="10527" y="11399"/>
                        <a:pt x="10516" y="11359"/>
                      </a:cubicBezTo>
                      <a:cubicBezTo>
                        <a:pt x="10509" y="11304"/>
                        <a:pt x="10505" y="11249"/>
                        <a:pt x="10505" y="11190"/>
                      </a:cubicBezTo>
                      <a:cubicBezTo>
                        <a:pt x="10498" y="11124"/>
                        <a:pt x="10505" y="11062"/>
                        <a:pt x="10509" y="10996"/>
                      </a:cubicBezTo>
                      <a:cubicBezTo>
                        <a:pt x="9835" y="10769"/>
                        <a:pt x="9168" y="10571"/>
                        <a:pt x="8535" y="10443"/>
                      </a:cubicBezTo>
                      <a:cubicBezTo>
                        <a:pt x="7961" y="10328"/>
                        <a:pt x="7341" y="10235"/>
                        <a:pt x="6753" y="10235"/>
                      </a:cubicBezTo>
                      <a:cubicBezTo>
                        <a:pt x="6289" y="10235"/>
                        <a:pt x="5845" y="10293"/>
                        <a:pt x="5458" y="10443"/>
                      </a:cubicBezTo>
                      <a:cubicBezTo>
                        <a:pt x="5227" y="10290"/>
                        <a:pt x="4986" y="10229"/>
                        <a:pt x="4737" y="10229"/>
                      </a:cubicBezTo>
                      <a:cubicBezTo>
                        <a:pt x="3775" y="10229"/>
                        <a:pt x="2704" y="11142"/>
                        <a:pt x="1691" y="11142"/>
                      </a:cubicBezTo>
                      <a:cubicBezTo>
                        <a:pt x="1470" y="11142"/>
                        <a:pt x="1251" y="11098"/>
                        <a:pt x="1037" y="10992"/>
                      </a:cubicBezTo>
                      <a:cubicBezTo>
                        <a:pt x="788" y="10868"/>
                        <a:pt x="634" y="10670"/>
                        <a:pt x="572" y="10457"/>
                      </a:cubicBezTo>
                      <a:cubicBezTo>
                        <a:pt x="513" y="10238"/>
                        <a:pt x="550" y="9992"/>
                        <a:pt x="689" y="9773"/>
                      </a:cubicBezTo>
                      <a:cubicBezTo>
                        <a:pt x="915" y="9407"/>
                        <a:pt x="1409" y="9118"/>
                        <a:pt x="2186" y="9118"/>
                      </a:cubicBezTo>
                      <a:cubicBezTo>
                        <a:pt x="2227" y="9118"/>
                        <a:pt x="2269" y="9119"/>
                        <a:pt x="2312" y="9121"/>
                      </a:cubicBezTo>
                      <a:lnTo>
                        <a:pt x="2359" y="9121"/>
                      </a:lnTo>
                      <a:cubicBezTo>
                        <a:pt x="2417" y="9123"/>
                        <a:pt x="2500" y="9127"/>
                        <a:pt x="2598" y="9127"/>
                      </a:cubicBezTo>
                      <a:cubicBezTo>
                        <a:pt x="2771" y="9127"/>
                        <a:pt x="2991" y="9114"/>
                        <a:pt x="3202" y="9058"/>
                      </a:cubicBezTo>
                      <a:cubicBezTo>
                        <a:pt x="3663" y="8941"/>
                        <a:pt x="4059" y="8644"/>
                        <a:pt x="3894" y="7919"/>
                      </a:cubicBezTo>
                      <a:cubicBezTo>
                        <a:pt x="4088" y="7623"/>
                        <a:pt x="4041" y="7073"/>
                        <a:pt x="3857" y="6641"/>
                      </a:cubicBezTo>
                      <a:cubicBezTo>
                        <a:pt x="3693" y="6256"/>
                        <a:pt x="3400" y="5996"/>
                        <a:pt x="3392" y="5809"/>
                      </a:cubicBezTo>
                      <a:cubicBezTo>
                        <a:pt x="3392" y="5712"/>
                        <a:pt x="3126" y="5169"/>
                        <a:pt x="3111" y="5169"/>
                      </a:cubicBezTo>
                      <a:lnTo>
                        <a:pt x="3111" y="5169"/>
                      </a:lnTo>
                      <a:cubicBezTo>
                        <a:pt x="3107" y="5169"/>
                        <a:pt x="3118" y="5200"/>
                        <a:pt x="3150" y="5278"/>
                      </a:cubicBezTo>
                      <a:cubicBezTo>
                        <a:pt x="3180" y="5337"/>
                        <a:pt x="3202" y="5388"/>
                        <a:pt x="3216" y="5443"/>
                      </a:cubicBezTo>
                      <a:cubicBezTo>
                        <a:pt x="3238" y="5530"/>
                        <a:pt x="3244" y="5562"/>
                        <a:pt x="3239" y="5562"/>
                      </a:cubicBezTo>
                      <a:cubicBezTo>
                        <a:pt x="3228" y="5562"/>
                        <a:pt x="3156" y="5377"/>
                        <a:pt x="3092" y="5297"/>
                      </a:cubicBezTo>
                      <a:cubicBezTo>
                        <a:pt x="3092" y="5297"/>
                        <a:pt x="3092" y="5297"/>
                        <a:pt x="3092" y="5297"/>
                      </a:cubicBezTo>
                      <a:lnTo>
                        <a:pt x="3092" y="5297"/>
                      </a:lnTo>
                      <a:cubicBezTo>
                        <a:pt x="3086" y="5297"/>
                        <a:pt x="3657" y="6596"/>
                        <a:pt x="3636" y="6596"/>
                      </a:cubicBezTo>
                      <a:cubicBezTo>
                        <a:pt x="3634" y="6596"/>
                        <a:pt x="3624" y="6579"/>
                        <a:pt x="3605" y="6542"/>
                      </a:cubicBezTo>
                      <a:cubicBezTo>
                        <a:pt x="3415" y="6179"/>
                        <a:pt x="3079" y="5342"/>
                        <a:pt x="3007" y="5342"/>
                      </a:cubicBezTo>
                      <a:cubicBezTo>
                        <a:pt x="2988" y="5342"/>
                        <a:pt x="2988" y="5404"/>
                        <a:pt x="3015" y="5553"/>
                      </a:cubicBezTo>
                      <a:cubicBezTo>
                        <a:pt x="3019" y="5579"/>
                        <a:pt x="3022" y="5604"/>
                        <a:pt x="3026" y="5615"/>
                      </a:cubicBezTo>
                      <a:cubicBezTo>
                        <a:pt x="3224" y="6029"/>
                        <a:pt x="3572" y="6806"/>
                        <a:pt x="3535" y="7007"/>
                      </a:cubicBezTo>
                      <a:cubicBezTo>
                        <a:pt x="3535" y="7007"/>
                        <a:pt x="3535" y="7007"/>
                        <a:pt x="3535" y="7007"/>
                      </a:cubicBezTo>
                      <a:cubicBezTo>
                        <a:pt x="3523" y="7007"/>
                        <a:pt x="3032" y="5888"/>
                        <a:pt x="2912" y="5663"/>
                      </a:cubicBezTo>
                      <a:cubicBezTo>
                        <a:pt x="2851" y="5540"/>
                        <a:pt x="2808" y="5472"/>
                        <a:pt x="2797" y="5472"/>
                      </a:cubicBezTo>
                      <a:cubicBezTo>
                        <a:pt x="2787" y="5472"/>
                        <a:pt x="2802" y="5527"/>
                        <a:pt x="2850" y="5645"/>
                      </a:cubicBezTo>
                      <a:cubicBezTo>
                        <a:pt x="2853" y="5652"/>
                        <a:pt x="2854" y="5655"/>
                        <a:pt x="2853" y="5655"/>
                      </a:cubicBezTo>
                      <a:cubicBezTo>
                        <a:pt x="2842" y="5655"/>
                        <a:pt x="2692" y="5438"/>
                        <a:pt x="2681" y="5438"/>
                      </a:cubicBezTo>
                      <a:cubicBezTo>
                        <a:pt x="2678" y="5438"/>
                        <a:pt x="2684" y="5452"/>
                        <a:pt x="2704" y="5487"/>
                      </a:cubicBezTo>
                      <a:cubicBezTo>
                        <a:pt x="2752" y="5581"/>
                        <a:pt x="3305" y="6659"/>
                        <a:pt x="3280" y="6659"/>
                      </a:cubicBezTo>
                      <a:cubicBezTo>
                        <a:pt x="3277" y="6659"/>
                        <a:pt x="3262" y="6639"/>
                        <a:pt x="3235" y="6593"/>
                      </a:cubicBezTo>
                      <a:cubicBezTo>
                        <a:pt x="3062" y="6315"/>
                        <a:pt x="2454" y="5223"/>
                        <a:pt x="2412" y="5223"/>
                      </a:cubicBezTo>
                      <a:cubicBezTo>
                        <a:pt x="2403" y="5223"/>
                        <a:pt x="2419" y="5271"/>
                        <a:pt x="2469" y="5385"/>
                      </a:cubicBezTo>
                      <a:cubicBezTo>
                        <a:pt x="2577" y="5626"/>
                        <a:pt x="2980" y="6280"/>
                        <a:pt x="2952" y="6280"/>
                      </a:cubicBezTo>
                      <a:cubicBezTo>
                        <a:pt x="2946" y="6280"/>
                        <a:pt x="2917" y="6246"/>
                        <a:pt x="2857" y="6165"/>
                      </a:cubicBezTo>
                      <a:cubicBezTo>
                        <a:pt x="2808" y="6099"/>
                        <a:pt x="2785" y="6072"/>
                        <a:pt x="2780" y="6072"/>
                      </a:cubicBezTo>
                      <a:cubicBezTo>
                        <a:pt x="2761" y="6072"/>
                        <a:pt x="2942" y="6374"/>
                        <a:pt x="2978" y="6524"/>
                      </a:cubicBezTo>
                      <a:cubicBezTo>
                        <a:pt x="3014" y="6674"/>
                        <a:pt x="3022" y="6731"/>
                        <a:pt x="3013" y="6731"/>
                      </a:cubicBezTo>
                      <a:cubicBezTo>
                        <a:pt x="2989" y="6731"/>
                        <a:pt x="2855" y="6361"/>
                        <a:pt x="2803" y="6234"/>
                      </a:cubicBezTo>
                      <a:cubicBezTo>
                        <a:pt x="2577" y="5708"/>
                        <a:pt x="2441" y="5510"/>
                        <a:pt x="2403" y="5510"/>
                      </a:cubicBezTo>
                      <a:cubicBezTo>
                        <a:pt x="2376" y="5510"/>
                        <a:pt x="2399" y="5608"/>
                        <a:pt x="2473" y="5758"/>
                      </a:cubicBezTo>
                      <a:cubicBezTo>
                        <a:pt x="2507" y="5828"/>
                        <a:pt x="2512" y="5853"/>
                        <a:pt x="2499" y="5853"/>
                      </a:cubicBezTo>
                      <a:cubicBezTo>
                        <a:pt x="2464" y="5853"/>
                        <a:pt x="2299" y="5657"/>
                        <a:pt x="2276" y="5657"/>
                      </a:cubicBezTo>
                      <a:cubicBezTo>
                        <a:pt x="2257" y="5657"/>
                        <a:pt x="2330" y="5783"/>
                        <a:pt x="2634" y="6238"/>
                      </a:cubicBezTo>
                      <a:cubicBezTo>
                        <a:pt x="2704" y="6410"/>
                        <a:pt x="2927" y="6575"/>
                        <a:pt x="2964" y="6978"/>
                      </a:cubicBezTo>
                      <a:cubicBezTo>
                        <a:pt x="3022" y="7582"/>
                        <a:pt x="3253" y="7897"/>
                        <a:pt x="3539" y="8003"/>
                      </a:cubicBezTo>
                      <a:cubicBezTo>
                        <a:pt x="3641" y="8454"/>
                        <a:pt x="3392" y="8644"/>
                        <a:pt x="3110" y="8718"/>
                      </a:cubicBezTo>
                      <a:cubicBezTo>
                        <a:pt x="2950" y="8760"/>
                        <a:pt x="2775" y="8772"/>
                        <a:pt x="2630" y="8772"/>
                      </a:cubicBezTo>
                      <a:cubicBezTo>
                        <a:pt x="2526" y="8772"/>
                        <a:pt x="2437" y="8766"/>
                        <a:pt x="2378" y="8762"/>
                      </a:cubicBezTo>
                      <a:lnTo>
                        <a:pt x="2326" y="8762"/>
                      </a:lnTo>
                      <a:cubicBezTo>
                        <a:pt x="2262" y="8759"/>
                        <a:pt x="2199" y="8758"/>
                        <a:pt x="2137" y="8758"/>
                      </a:cubicBezTo>
                      <a:cubicBezTo>
                        <a:pt x="1234" y="8758"/>
                        <a:pt x="549" y="9005"/>
                        <a:pt x="268" y="9454"/>
                      </a:cubicBezTo>
                      <a:cubicBezTo>
                        <a:pt x="77" y="9754"/>
                        <a:pt x="1" y="10245"/>
                        <a:pt x="85" y="10560"/>
                      </a:cubicBezTo>
                      <a:cubicBezTo>
                        <a:pt x="165" y="10879"/>
                        <a:pt x="499" y="11285"/>
                        <a:pt x="847" y="11457"/>
                      </a:cubicBezTo>
                      <a:cubicBezTo>
                        <a:pt x="1123" y="11595"/>
                        <a:pt x="1395" y="11648"/>
                        <a:pt x="1662" y="11648"/>
                      </a:cubicBezTo>
                      <a:cubicBezTo>
                        <a:pt x="2644" y="11648"/>
                        <a:pt x="3574" y="10924"/>
                        <a:pt x="4508" y="10924"/>
                      </a:cubicBezTo>
                      <a:cubicBezTo>
                        <a:pt x="4578" y="10924"/>
                        <a:pt x="4648" y="10929"/>
                        <a:pt x="4718" y="10937"/>
                      </a:cubicBezTo>
                      <a:cubicBezTo>
                        <a:pt x="4194" y="11501"/>
                        <a:pt x="3960" y="12465"/>
                        <a:pt x="4268" y="14065"/>
                      </a:cubicBezTo>
                      <a:cubicBezTo>
                        <a:pt x="4333" y="14572"/>
                        <a:pt x="4392" y="15008"/>
                        <a:pt x="4075" y="15008"/>
                      </a:cubicBezTo>
                      <a:cubicBezTo>
                        <a:pt x="4055" y="15008"/>
                        <a:pt x="4034" y="15006"/>
                        <a:pt x="4011" y="15003"/>
                      </a:cubicBezTo>
                      <a:cubicBezTo>
                        <a:pt x="3436" y="14917"/>
                        <a:pt x="3286" y="14632"/>
                        <a:pt x="2854" y="14632"/>
                      </a:cubicBezTo>
                      <a:cubicBezTo>
                        <a:pt x="2736" y="14632"/>
                        <a:pt x="2597" y="14653"/>
                        <a:pt x="2422" y="14706"/>
                      </a:cubicBezTo>
                      <a:cubicBezTo>
                        <a:pt x="2231" y="14765"/>
                        <a:pt x="2301" y="15157"/>
                        <a:pt x="2249" y="15494"/>
                      </a:cubicBezTo>
                      <a:cubicBezTo>
                        <a:pt x="2165" y="16083"/>
                        <a:pt x="2121" y="16834"/>
                        <a:pt x="2092" y="17109"/>
                      </a:cubicBezTo>
                      <a:cubicBezTo>
                        <a:pt x="2044" y="17552"/>
                        <a:pt x="2015" y="18032"/>
                        <a:pt x="1865" y="18472"/>
                      </a:cubicBezTo>
                      <a:cubicBezTo>
                        <a:pt x="1722" y="18882"/>
                        <a:pt x="1293" y="19069"/>
                        <a:pt x="1740" y="19160"/>
                      </a:cubicBezTo>
                      <a:cubicBezTo>
                        <a:pt x="1773" y="19303"/>
                        <a:pt x="1751" y="19332"/>
                        <a:pt x="1645" y="19450"/>
                      </a:cubicBezTo>
                      <a:lnTo>
                        <a:pt x="1414" y="19706"/>
                      </a:lnTo>
                      <a:cubicBezTo>
                        <a:pt x="1392" y="19889"/>
                        <a:pt x="1367" y="20830"/>
                        <a:pt x="1649" y="21036"/>
                      </a:cubicBezTo>
                      <a:cubicBezTo>
                        <a:pt x="1934" y="20794"/>
                        <a:pt x="2026" y="20658"/>
                        <a:pt x="2246" y="20457"/>
                      </a:cubicBezTo>
                      <a:cubicBezTo>
                        <a:pt x="2312" y="20391"/>
                        <a:pt x="2290" y="20373"/>
                        <a:pt x="2326" y="20299"/>
                      </a:cubicBezTo>
                      <a:cubicBezTo>
                        <a:pt x="2469" y="19999"/>
                        <a:pt x="2707" y="19633"/>
                        <a:pt x="2949" y="19387"/>
                      </a:cubicBezTo>
                      <a:cubicBezTo>
                        <a:pt x="3096" y="19248"/>
                        <a:pt x="2850" y="17439"/>
                        <a:pt x="3495" y="16952"/>
                      </a:cubicBezTo>
                      <a:cubicBezTo>
                        <a:pt x="3564" y="16921"/>
                        <a:pt x="3643" y="16907"/>
                        <a:pt x="3728" y="16907"/>
                      </a:cubicBezTo>
                      <a:cubicBezTo>
                        <a:pt x="4208" y="16907"/>
                        <a:pt x="4890" y="17340"/>
                        <a:pt x="5242" y="17530"/>
                      </a:cubicBezTo>
                      <a:cubicBezTo>
                        <a:pt x="5700" y="17774"/>
                        <a:pt x="6137" y="17877"/>
                        <a:pt x="6545" y="17877"/>
                      </a:cubicBezTo>
                      <a:cubicBezTo>
                        <a:pt x="7400" y="17877"/>
                        <a:pt x="8125" y="17425"/>
                        <a:pt x="8641" y="16867"/>
                      </a:cubicBezTo>
                      <a:cubicBezTo>
                        <a:pt x="9271" y="17208"/>
                        <a:pt x="10095" y="18245"/>
                        <a:pt x="11282" y="19285"/>
                      </a:cubicBezTo>
                      <a:cubicBezTo>
                        <a:pt x="11395" y="19644"/>
                        <a:pt x="11604" y="19929"/>
                        <a:pt x="11915" y="20102"/>
                      </a:cubicBezTo>
                      <a:cubicBezTo>
                        <a:pt x="11984" y="20137"/>
                        <a:pt x="12063" y="20152"/>
                        <a:pt x="12141" y="20152"/>
                      </a:cubicBezTo>
                      <a:cubicBezTo>
                        <a:pt x="12209" y="20152"/>
                        <a:pt x="12277" y="20140"/>
                        <a:pt x="12337" y="20120"/>
                      </a:cubicBezTo>
                      <a:lnTo>
                        <a:pt x="12340" y="20127"/>
                      </a:lnTo>
                      <a:cubicBezTo>
                        <a:pt x="12348" y="20211"/>
                        <a:pt x="12366" y="20281"/>
                        <a:pt x="12392" y="20321"/>
                      </a:cubicBezTo>
                      <a:cubicBezTo>
                        <a:pt x="12692" y="20732"/>
                        <a:pt x="12941" y="21087"/>
                        <a:pt x="13135" y="21490"/>
                      </a:cubicBezTo>
                      <a:cubicBezTo>
                        <a:pt x="13333" y="21893"/>
                        <a:pt x="13472" y="22343"/>
                        <a:pt x="13604" y="22933"/>
                      </a:cubicBezTo>
                      <a:cubicBezTo>
                        <a:pt x="13791" y="23779"/>
                        <a:pt x="13923" y="23966"/>
                        <a:pt x="14131" y="24585"/>
                      </a:cubicBezTo>
                      <a:cubicBezTo>
                        <a:pt x="14245" y="25098"/>
                        <a:pt x="14362" y="25640"/>
                        <a:pt x="14417" y="26097"/>
                      </a:cubicBezTo>
                      <a:cubicBezTo>
                        <a:pt x="14472" y="26548"/>
                        <a:pt x="14446" y="26922"/>
                        <a:pt x="14260" y="27086"/>
                      </a:cubicBezTo>
                      <a:cubicBezTo>
                        <a:pt x="14157" y="27251"/>
                        <a:pt x="14835" y="27152"/>
                        <a:pt x="14410" y="27511"/>
                      </a:cubicBezTo>
                      <a:cubicBezTo>
                        <a:pt x="14490" y="27720"/>
                        <a:pt x="14450" y="27863"/>
                        <a:pt x="14516" y="28061"/>
                      </a:cubicBezTo>
                      <a:cubicBezTo>
                        <a:pt x="14743" y="28313"/>
                        <a:pt x="15197" y="28522"/>
                        <a:pt x="15523" y="28610"/>
                      </a:cubicBezTo>
                      <a:cubicBezTo>
                        <a:pt x="15525" y="28611"/>
                        <a:pt x="15527" y="28611"/>
                        <a:pt x="15528" y="28611"/>
                      </a:cubicBezTo>
                      <a:cubicBezTo>
                        <a:pt x="15564" y="28611"/>
                        <a:pt x="15396" y="28441"/>
                        <a:pt x="15436" y="28441"/>
                      </a:cubicBezTo>
                      <a:cubicBezTo>
                        <a:pt x="15437" y="28441"/>
                        <a:pt x="15438" y="28441"/>
                        <a:pt x="15439" y="28442"/>
                      </a:cubicBezTo>
                      <a:cubicBezTo>
                        <a:pt x="15490" y="28445"/>
                        <a:pt x="15769" y="28650"/>
                        <a:pt x="15809" y="28650"/>
                      </a:cubicBezTo>
                      <a:cubicBezTo>
                        <a:pt x="15791" y="28354"/>
                        <a:pt x="15600" y="27460"/>
                        <a:pt x="15380" y="27306"/>
                      </a:cubicBezTo>
                      <a:cubicBezTo>
                        <a:pt x="15380" y="27057"/>
                        <a:pt x="15395" y="27013"/>
                        <a:pt x="15325" y="26596"/>
                      </a:cubicBezTo>
                      <a:cubicBezTo>
                        <a:pt x="15256" y="26178"/>
                        <a:pt x="14992" y="25706"/>
                        <a:pt x="14963" y="24724"/>
                      </a:cubicBezTo>
                      <a:cubicBezTo>
                        <a:pt x="15150" y="24402"/>
                        <a:pt x="15036" y="24164"/>
                        <a:pt x="14978" y="23830"/>
                      </a:cubicBezTo>
                      <a:cubicBezTo>
                        <a:pt x="15032" y="23424"/>
                        <a:pt x="15197" y="22794"/>
                        <a:pt x="15304" y="22222"/>
                      </a:cubicBezTo>
                      <a:cubicBezTo>
                        <a:pt x="15594" y="22327"/>
                        <a:pt x="15895" y="22387"/>
                        <a:pt x="16168" y="22387"/>
                      </a:cubicBezTo>
                      <a:cubicBezTo>
                        <a:pt x="16315" y="22387"/>
                        <a:pt x="16454" y="22369"/>
                        <a:pt x="16578" y="22332"/>
                      </a:cubicBezTo>
                      <a:cubicBezTo>
                        <a:pt x="16615" y="22325"/>
                        <a:pt x="16648" y="22310"/>
                        <a:pt x="16684" y="22299"/>
                      </a:cubicBezTo>
                      <a:cubicBezTo>
                        <a:pt x="16952" y="22570"/>
                        <a:pt x="17208" y="22885"/>
                        <a:pt x="17472" y="23288"/>
                      </a:cubicBezTo>
                      <a:cubicBezTo>
                        <a:pt x="17959" y="24028"/>
                        <a:pt x="18146" y="24175"/>
                        <a:pt x="18527" y="24706"/>
                      </a:cubicBezTo>
                      <a:cubicBezTo>
                        <a:pt x="18992" y="25640"/>
                        <a:pt x="19453" y="26694"/>
                        <a:pt x="19153" y="27141"/>
                      </a:cubicBezTo>
                      <a:cubicBezTo>
                        <a:pt x="19087" y="27335"/>
                        <a:pt x="19724" y="27031"/>
                        <a:pt x="19376" y="27519"/>
                      </a:cubicBezTo>
                      <a:cubicBezTo>
                        <a:pt x="19497" y="27702"/>
                        <a:pt x="19486" y="27859"/>
                        <a:pt x="19589" y="28028"/>
                      </a:cubicBezTo>
                      <a:cubicBezTo>
                        <a:pt x="19777" y="28154"/>
                        <a:pt x="20310" y="28281"/>
                        <a:pt x="20630" y="28281"/>
                      </a:cubicBezTo>
                      <a:cubicBezTo>
                        <a:pt x="20635" y="28281"/>
                        <a:pt x="20639" y="28281"/>
                        <a:pt x="20644" y="28280"/>
                      </a:cubicBezTo>
                      <a:cubicBezTo>
                        <a:pt x="20699" y="28280"/>
                        <a:pt x="20486" y="28149"/>
                        <a:pt x="20530" y="28138"/>
                      </a:cubicBezTo>
                      <a:cubicBezTo>
                        <a:pt x="20532" y="28137"/>
                        <a:pt x="20533" y="28137"/>
                        <a:pt x="20535" y="28137"/>
                      </a:cubicBezTo>
                      <a:cubicBezTo>
                        <a:pt x="20593" y="28137"/>
                        <a:pt x="20858" y="28241"/>
                        <a:pt x="20912" y="28241"/>
                      </a:cubicBezTo>
                      <a:cubicBezTo>
                        <a:pt x="20915" y="28241"/>
                        <a:pt x="20917" y="28241"/>
                        <a:pt x="20919" y="28240"/>
                      </a:cubicBezTo>
                      <a:cubicBezTo>
                        <a:pt x="20842" y="27951"/>
                        <a:pt x="20505" y="27112"/>
                        <a:pt x="20270" y="27024"/>
                      </a:cubicBezTo>
                      <a:cubicBezTo>
                        <a:pt x="20193" y="26526"/>
                        <a:pt x="19984" y="25793"/>
                        <a:pt x="19424" y="24570"/>
                      </a:cubicBezTo>
                      <a:cubicBezTo>
                        <a:pt x="19552" y="24196"/>
                        <a:pt x="19369" y="24002"/>
                        <a:pt x="19212" y="23702"/>
                      </a:cubicBezTo>
                      <a:cubicBezTo>
                        <a:pt x="19080" y="22977"/>
                        <a:pt x="18677" y="22299"/>
                        <a:pt x="18380" y="21633"/>
                      </a:cubicBezTo>
                      <a:cubicBezTo>
                        <a:pt x="19270" y="21215"/>
                        <a:pt x="20032" y="20805"/>
                        <a:pt x="20307" y="20761"/>
                      </a:cubicBezTo>
                      <a:cubicBezTo>
                        <a:pt x="20680" y="20896"/>
                        <a:pt x="21201" y="21248"/>
                        <a:pt x="21347" y="21438"/>
                      </a:cubicBezTo>
                      <a:cubicBezTo>
                        <a:pt x="21640" y="21823"/>
                        <a:pt x="22189" y="22296"/>
                        <a:pt x="22486" y="22636"/>
                      </a:cubicBezTo>
                      <a:cubicBezTo>
                        <a:pt x="22468" y="22911"/>
                        <a:pt x="22640" y="23233"/>
                        <a:pt x="22904" y="23321"/>
                      </a:cubicBezTo>
                      <a:cubicBezTo>
                        <a:pt x="22980" y="23346"/>
                        <a:pt x="23112" y="23351"/>
                        <a:pt x="23248" y="23351"/>
                      </a:cubicBezTo>
                      <a:cubicBezTo>
                        <a:pt x="23330" y="23351"/>
                        <a:pt x="23414" y="23349"/>
                        <a:pt x="23488" y="23349"/>
                      </a:cubicBezTo>
                      <a:cubicBezTo>
                        <a:pt x="23564" y="23349"/>
                        <a:pt x="23629" y="23351"/>
                        <a:pt x="23673" y="23358"/>
                      </a:cubicBezTo>
                      <a:cubicBezTo>
                        <a:pt x="23790" y="23336"/>
                        <a:pt x="23977" y="23281"/>
                        <a:pt x="24014" y="23167"/>
                      </a:cubicBezTo>
                      <a:cubicBezTo>
                        <a:pt x="24076" y="23138"/>
                        <a:pt x="24156" y="23138"/>
                        <a:pt x="24318" y="23131"/>
                      </a:cubicBezTo>
                      <a:cubicBezTo>
                        <a:pt x="24464" y="23131"/>
                        <a:pt x="24724" y="23068"/>
                        <a:pt x="24790" y="22940"/>
                      </a:cubicBezTo>
                      <a:cubicBezTo>
                        <a:pt x="24948" y="22625"/>
                        <a:pt x="24999" y="22237"/>
                        <a:pt x="24834" y="21995"/>
                      </a:cubicBezTo>
                      <a:cubicBezTo>
                        <a:pt x="24647" y="21709"/>
                        <a:pt x="24625" y="20596"/>
                        <a:pt x="24636" y="20182"/>
                      </a:cubicBezTo>
                      <a:cubicBezTo>
                        <a:pt x="24662" y="19618"/>
                        <a:pt x="24794" y="19541"/>
                        <a:pt x="24856" y="19146"/>
                      </a:cubicBezTo>
                      <a:cubicBezTo>
                        <a:pt x="24882" y="19017"/>
                        <a:pt x="24838" y="18856"/>
                        <a:pt x="24779" y="18684"/>
                      </a:cubicBezTo>
                      <a:lnTo>
                        <a:pt x="24779" y="18684"/>
                      </a:lnTo>
                      <a:cubicBezTo>
                        <a:pt x="24808" y="18699"/>
                        <a:pt x="24830" y="18710"/>
                        <a:pt x="24852" y="18728"/>
                      </a:cubicBezTo>
                      <a:cubicBezTo>
                        <a:pt x="25049" y="18888"/>
                        <a:pt x="25254" y="18957"/>
                        <a:pt x="25449" y="18957"/>
                      </a:cubicBezTo>
                      <a:cubicBezTo>
                        <a:pt x="25717" y="18957"/>
                        <a:pt x="25964" y="18825"/>
                        <a:pt x="26138" y="18614"/>
                      </a:cubicBezTo>
                      <a:cubicBezTo>
                        <a:pt x="26219" y="18472"/>
                        <a:pt x="26460" y="18281"/>
                        <a:pt x="26266" y="18230"/>
                      </a:cubicBezTo>
                      <a:cubicBezTo>
                        <a:pt x="26076" y="18179"/>
                        <a:pt x="26002" y="18087"/>
                        <a:pt x="25823" y="18010"/>
                      </a:cubicBezTo>
                      <a:cubicBezTo>
                        <a:pt x="25636" y="17926"/>
                        <a:pt x="25468" y="17922"/>
                        <a:pt x="25222" y="17922"/>
                      </a:cubicBezTo>
                      <a:cubicBezTo>
                        <a:pt x="25019" y="17922"/>
                        <a:pt x="24895" y="17963"/>
                        <a:pt x="24771" y="17963"/>
                      </a:cubicBezTo>
                      <a:cubicBezTo>
                        <a:pt x="24698" y="17963"/>
                        <a:pt x="24626" y="17949"/>
                        <a:pt x="24537" y="17904"/>
                      </a:cubicBezTo>
                      <a:cubicBezTo>
                        <a:pt x="24534" y="17893"/>
                        <a:pt x="24526" y="17882"/>
                        <a:pt x="24523" y="17867"/>
                      </a:cubicBezTo>
                      <a:cubicBezTo>
                        <a:pt x="24574" y="17658"/>
                        <a:pt x="24486" y="17582"/>
                        <a:pt x="24446" y="17464"/>
                      </a:cubicBezTo>
                      <a:cubicBezTo>
                        <a:pt x="24490" y="17365"/>
                        <a:pt x="25076" y="17201"/>
                        <a:pt x="25193" y="17135"/>
                      </a:cubicBezTo>
                      <a:cubicBezTo>
                        <a:pt x="25567" y="16930"/>
                        <a:pt x="26120" y="16512"/>
                        <a:pt x="26262" y="16098"/>
                      </a:cubicBezTo>
                      <a:cubicBezTo>
                        <a:pt x="26316" y="15943"/>
                        <a:pt x="26274" y="15892"/>
                        <a:pt x="26199" y="15892"/>
                      </a:cubicBezTo>
                      <a:cubicBezTo>
                        <a:pt x="26107" y="15892"/>
                        <a:pt x="25965" y="15972"/>
                        <a:pt x="25900" y="16029"/>
                      </a:cubicBezTo>
                      <a:cubicBezTo>
                        <a:pt x="25746" y="16164"/>
                        <a:pt x="25570" y="16281"/>
                        <a:pt x="25310" y="16318"/>
                      </a:cubicBezTo>
                      <a:cubicBezTo>
                        <a:pt x="24816" y="16384"/>
                        <a:pt x="24149" y="16574"/>
                        <a:pt x="23702" y="16842"/>
                      </a:cubicBezTo>
                      <a:cubicBezTo>
                        <a:pt x="23587" y="16804"/>
                        <a:pt x="23443" y="16788"/>
                        <a:pt x="23289" y="16788"/>
                      </a:cubicBezTo>
                      <a:cubicBezTo>
                        <a:pt x="23024" y="16788"/>
                        <a:pt x="22733" y="16837"/>
                        <a:pt x="22519" y="16911"/>
                      </a:cubicBezTo>
                      <a:cubicBezTo>
                        <a:pt x="22384" y="16691"/>
                        <a:pt x="22307" y="16457"/>
                        <a:pt x="22288" y="16270"/>
                      </a:cubicBezTo>
                      <a:cubicBezTo>
                        <a:pt x="22248" y="15842"/>
                        <a:pt x="22431" y="15684"/>
                        <a:pt x="22395" y="15219"/>
                      </a:cubicBezTo>
                      <a:cubicBezTo>
                        <a:pt x="22381" y="15055"/>
                        <a:pt x="22347" y="14992"/>
                        <a:pt x="22303" y="14992"/>
                      </a:cubicBezTo>
                      <a:cubicBezTo>
                        <a:pt x="22184" y="14992"/>
                        <a:pt x="21987" y="15441"/>
                        <a:pt x="21878" y="15622"/>
                      </a:cubicBezTo>
                      <a:cubicBezTo>
                        <a:pt x="21647" y="15988"/>
                        <a:pt x="21387" y="16234"/>
                        <a:pt x="21530" y="16768"/>
                      </a:cubicBezTo>
                      <a:cubicBezTo>
                        <a:pt x="21310" y="16659"/>
                        <a:pt x="21058" y="16494"/>
                        <a:pt x="20644" y="16193"/>
                      </a:cubicBezTo>
                      <a:cubicBezTo>
                        <a:pt x="19040" y="15010"/>
                        <a:pt x="19853" y="13410"/>
                        <a:pt x="18384" y="13106"/>
                      </a:cubicBezTo>
                      <a:cubicBezTo>
                        <a:pt x="18263" y="13084"/>
                        <a:pt x="18135" y="13058"/>
                        <a:pt x="18007" y="13032"/>
                      </a:cubicBezTo>
                      <a:cubicBezTo>
                        <a:pt x="18007" y="13029"/>
                        <a:pt x="18003" y="13025"/>
                        <a:pt x="18003" y="13021"/>
                      </a:cubicBezTo>
                      <a:cubicBezTo>
                        <a:pt x="17933" y="12923"/>
                        <a:pt x="17860" y="12802"/>
                        <a:pt x="17783" y="12673"/>
                      </a:cubicBezTo>
                      <a:cubicBezTo>
                        <a:pt x="17530" y="12256"/>
                        <a:pt x="17252" y="11798"/>
                        <a:pt x="16871" y="11750"/>
                      </a:cubicBezTo>
                      <a:cubicBezTo>
                        <a:pt x="16846" y="11732"/>
                        <a:pt x="16813" y="11710"/>
                        <a:pt x="16787" y="11692"/>
                      </a:cubicBezTo>
                      <a:cubicBezTo>
                        <a:pt x="16714" y="11619"/>
                        <a:pt x="16769" y="11582"/>
                        <a:pt x="16703" y="11512"/>
                      </a:cubicBezTo>
                      <a:cubicBezTo>
                        <a:pt x="16669" y="11479"/>
                        <a:pt x="16362" y="11430"/>
                        <a:pt x="16294" y="11430"/>
                      </a:cubicBezTo>
                      <a:cubicBezTo>
                        <a:pt x="16287" y="11430"/>
                        <a:pt x="16283" y="11431"/>
                        <a:pt x="16281" y="11432"/>
                      </a:cubicBezTo>
                      <a:cubicBezTo>
                        <a:pt x="16267" y="11421"/>
                        <a:pt x="16274" y="11366"/>
                        <a:pt x="16263" y="11355"/>
                      </a:cubicBezTo>
                      <a:cubicBezTo>
                        <a:pt x="15955" y="11055"/>
                        <a:pt x="15736" y="10772"/>
                        <a:pt x="15384" y="10498"/>
                      </a:cubicBezTo>
                      <a:cubicBezTo>
                        <a:pt x="15307" y="10388"/>
                        <a:pt x="15201" y="10245"/>
                        <a:pt x="15197" y="10128"/>
                      </a:cubicBezTo>
                      <a:cubicBezTo>
                        <a:pt x="15197" y="9974"/>
                        <a:pt x="14908" y="9787"/>
                        <a:pt x="14758" y="9674"/>
                      </a:cubicBezTo>
                      <a:cubicBezTo>
                        <a:pt x="14615" y="9564"/>
                        <a:pt x="14670" y="9567"/>
                        <a:pt x="14652" y="9458"/>
                      </a:cubicBezTo>
                      <a:cubicBezTo>
                        <a:pt x="14216" y="8795"/>
                        <a:pt x="13589" y="7150"/>
                        <a:pt x="13238" y="6721"/>
                      </a:cubicBezTo>
                      <a:cubicBezTo>
                        <a:pt x="13216" y="6692"/>
                        <a:pt x="13197" y="6670"/>
                        <a:pt x="13179" y="6656"/>
                      </a:cubicBezTo>
                      <a:lnTo>
                        <a:pt x="12677" y="6117"/>
                      </a:lnTo>
                      <a:lnTo>
                        <a:pt x="12707" y="6073"/>
                      </a:lnTo>
                      <a:lnTo>
                        <a:pt x="13007" y="5568"/>
                      </a:lnTo>
                      <a:cubicBezTo>
                        <a:pt x="13001" y="5560"/>
                        <a:pt x="13004" y="5558"/>
                        <a:pt x="13013" y="5558"/>
                      </a:cubicBezTo>
                      <a:cubicBezTo>
                        <a:pt x="13043" y="5558"/>
                        <a:pt x="13140" y="5593"/>
                        <a:pt x="13149" y="5593"/>
                      </a:cubicBezTo>
                      <a:cubicBezTo>
                        <a:pt x="13151" y="5593"/>
                        <a:pt x="13150" y="5592"/>
                        <a:pt x="13146" y="5590"/>
                      </a:cubicBezTo>
                      <a:cubicBezTo>
                        <a:pt x="13238" y="5586"/>
                        <a:pt x="13289" y="5311"/>
                        <a:pt x="13307" y="5190"/>
                      </a:cubicBezTo>
                      <a:lnTo>
                        <a:pt x="13329" y="5066"/>
                      </a:lnTo>
                      <a:cubicBezTo>
                        <a:pt x="13641" y="5267"/>
                        <a:pt x="13912" y="5612"/>
                        <a:pt x="14230" y="5787"/>
                      </a:cubicBezTo>
                      <a:cubicBezTo>
                        <a:pt x="14241" y="5751"/>
                        <a:pt x="14245" y="5707"/>
                        <a:pt x="14245" y="5667"/>
                      </a:cubicBezTo>
                      <a:cubicBezTo>
                        <a:pt x="14249" y="5311"/>
                        <a:pt x="13937" y="4846"/>
                        <a:pt x="13626" y="4696"/>
                      </a:cubicBezTo>
                      <a:lnTo>
                        <a:pt x="13648" y="4560"/>
                      </a:lnTo>
                      <a:lnTo>
                        <a:pt x="13703" y="4234"/>
                      </a:lnTo>
                      <a:cubicBezTo>
                        <a:pt x="13721" y="4132"/>
                        <a:pt x="13714" y="4073"/>
                        <a:pt x="13732" y="3985"/>
                      </a:cubicBezTo>
                      <a:cubicBezTo>
                        <a:pt x="13740" y="3930"/>
                        <a:pt x="13732" y="3901"/>
                        <a:pt x="13729" y="3865"/>
                      </a:cubicBezTo>
                      <a:cubicBezTo>
                        <a:pt x="13721" y="3839"/>
                        <a:pt x="13721" y="3817"/>
                        <a:pt x="13729" y="3784"/>
                      </a:cubicBezTo>
                      <a:cubicBezTo>
                        <a:pt x="13307" y="3308"/>
                        <a:pt x="12871" y="3169"/>
                        <a:pt x="12161" y="3044"/>
                      </a:cubicBezTo>
                      <a:cubicBezTo>
                        <a:pt x="12051" y="3227"/>
                        <a:pt x="11611" y="3597"/>
                        <a:pt x="11578" y="3791"/>
                      </a:cubicBezTo>
                      <a:cubicBezTo>
                        <a:pt x="11410" y="3766"/>
                        <a:pt x="11209" y="3740"/>
                        <a:pt x="11029" y="3729"/>
                      </a:cubicBezTo>
                      <a:cubicBezTo>
                        <a:pt x="11020" y="3729"/>
                        <a:pt x="11010" y="3728"/>
                        <a:pt x="11001" y="3728"/>
                      </a:cubicBezTo>
                      <a:cubicBezTo>
                        <a:pt x="10943" y="3728"/>
                        <a:pt x="10873" y="3734"/>
                        <a:pt x="10806" y="3734"/>
                      </a:cubicBezTo>
                      <a:cubicBezTo>
                        <a:pt x="10764" y="3734"/>
                        <a:pt x="10724" y="3732"/>
                        <a:pt x="10688" y="3725"/>
                      </a:cubicBezTo>
                      <a:cubicBezTo>
                        <a:pt x="10710" y="3667"/>
                        <a:pt x="10729" y="3608"/>
                        <a:pt x="10736" y="3553"/>
                      </a:cubicBezTo>
                      <a:cubicBezTo>
                        <a:pt x="10769" y="3396"/>
                        <a:pt x="10762" y="3260"/>
                        <a:pt x="10725" y="3103"/>
                      </a:cubicBezTo>
                      <a:cubicBezTo>
                        <a:pt x="10696" y="3004"/>
                        <a:pt x="10677" y="2931"/>
                        <a:pt x="10659" y="2839"/>
                      </a:cubicBezTo>
                      <a:cubicBezTo>
                        <a:pt x="10644" y="2773"/>
                        <a:pt x="10615" y="2681"/>
                        <a:pt x="10626" y="2612"/>
                      </a:cubicBezTo>
                      <a:cubicBezTo>
                        <a:pt x="10644" y="2517"/>
                        <a:pt x="10659" y="2319"/>
                        <a:pt x="10714" y="2227"/>
                      </a:cubicBezTo>
                      <a:cubicBezTo>
                        <a:pt x="10725" y="2209"/>
                        <a:pt x="10754" y="2092"/>
                        <a:pt x="10762" y="2073"/>
                      </a:cubicBezTo>
                      <a:cubicBezTo>
                        <a:pt x="10773" y="1997"/>
                        <a:pt x="10842" y="1898"/>
                        <a:pt x="10784" y="1843"/>
                      </a:cubicBezTo>
                      <a:cubicBezTo>
                        <a:pt x="10765" y="1824"/>
                        <a:pt x="10714" y="1802"/>
                        <a:pt x="10681" y="1780"/>
                      </a:cubicBezTo>
                      <a:cubicBezTo>
                        <a:pt x="10677" y="1777"/>
                        <a:pt x="10674" y="1777"/>
                        <a:pt x="10670" y="1769"/>
                      </a:cubicBezTo>
                      <a:cubicBezTo>
                        <a:pt x="10641" y="1751"/>
                        <a:pt x="10597" y="1729"/>
                        <a:pt x="10568" y="1714"/>
                      </a:cubicBezTo>
                      <a:cubicBezTo>
                        <a:pt x="10560" y="1652"/>
                        <a:pt x="10564" y="1583"/>
                        <a:pt x="10568" y="1520"/>
                      </a:cubicBezTo>
                      <a:cubicBezTo>
                        <a:pt x="10582" y="1301"/>
                        <a:pt x="10633" y="1103"/>
                        <a:pt x="10491" y="1015"/>
                      </a:cubicBezTo>
                      <a:cubicBezTo>
                        <a:pt x="10480" y="1011"/>
                        <a:pt x="10476" y="1008"/>
                        <a:pt x="10461" y="1000"/>
                      </a:cubicBezTo>
                      <a:cubicBezTo>
                        <a:pt x="10297" y="927"/>
                        <a:pt x="10132" y="901"/>
                        <a:pt x="10000" y="817"/>
                      </a:cubicBezTo>
                      <a:cubicBezTo>
                        <a:pt x="9941" y="791"/>
                        <a:pt x="9945" y="682"/>
                        <a:pt x="9960" y="634"/>
                      </a:cubicBezTo>
                      <a:cubicBezTo>
                        <a:pt x="9967" y="623"/>
                        <a:pt x="9978" y="608"/>
                        <a:pt x="9993" y="594"/>
                      </a:cubicBezTo>
                      <a:cubicBezTo>
                        <a:pt x="10036" y="539"/>
                        <a:pt x="10102" y="480"/>
                        <a:pt x="10113" y="451"/>
                      </a:cubicBezTo>
                      <a:cubicBezTo>
                        <a:pt x="10143" y="403"/>
                        <a:pt x="10157" y="319"/>
                        <a:pt x="10106" y="319"/>
                      </a:cubicBezTo>
                      <a:cubicBezTo>
                        <a:pt x="10018" y="359"/>
                        <a:pt x="9919" y="484"/>
                        <a:pt x="9857" y="506"/>
                      </a:cubicBezTo>
                      <a:cubicBezTo>
                        <a:pt x="9857" y="469"/>
                        <a:pt x="9839" y="444"/>
                        <a:pt x="9857" y="323"/>
                      </a:cubicBezTo>
                      <a:cubicBezTo>
                        <a:pt x="9872" y="242"/>
                        <a:pt x="9886" y="169"/>
                        <a:pt x="9868" y="114"/>
                      </a:cubicBezTo>
                      <a:cubicBezTo>
                        <a:pt x="9864" y="99"/>
                        <a:pt x="9857" y="81"/>
                        <a:pt x="9850" y="74"/>
                      </a:cubicBezTo>
                      <a:cubicBezTo>
                        <a:pt x="9847" y="65"/>
                        <a:pt x="9817" y="24"/>
                        <a:pt x="9797" y="24"/>
                      </a:cubicBezTo>
                      <a:cubicBezTo>
                        <a:pt x="9790" y="24"/>
                        <a:pt x="9784" y="29"/>
                        <a:pt x="9780" y="41"/>
                      </a:cubicBezTo>
                      <a:cubicBezTo>
                        <a:pt x="9765" y="85"/>
                        <a:pt x="9754" y="150"/>
                        <a:pt x="9740" y="220"/>
                      </a:cubicBezTo>
                      <a:lnTo>
                        <a:pt x="9740" y="172"/>
                      </a:lnTo>
                      <a:cubicBezTo>
                        <a:pt x="9740" y="136"/>
                        <a:pt x="9736" y="110"/>
                        <a:pt x="9729" y="85"/>
                      </a:cubicBezTo>
                      <a:cubicBezTo>
                        <a:pt x="9714" y="41"/>
                        <a:pt x="9696" y="11"/>
                        <a:pt x="96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6497325" y="3244613"/>
                  <a:ext cx="2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10" extrusionOk="0">
                      <a:moveTo>
                        <a:pt x="4" y="0"/>
                      </a:moveTo>
                      <a:cubicBezTo>
                        <a:pt x="1" y="0"/>
                        <a:pt x="41" y="81"/>
                        <a:pt x="107" y="209"/>
                      </a:cubicBezTo>
                      <a:cubicBezTo>
                        <a:pt x="81" y="136"/>
                        <a:pt x="45" y="41"/>
                        <a:pt x="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6499800" y="3249838"/>
                  <a:ext cx="925" cy="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90" extrusionOk="0">
                      <a:moveTo>
                        <a:pt x="1" y="0"/>
                      </a:moveTo>
                      <a:cubicBezTo>
                        <a:pt x="20" y="53"/>
                        <a:pt x="33" y="90"/>
                        <a:pt x="35" y="90"/>
                      </a:cubicBezTo>
                      <a:cubicBezTo>
                        <a:pt x="37" y="90"/>
                        <a:pt x="35" y="79"/>
                        <a:pt x="30" y="5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44"/>
                <p:cNvSpPr/>
                <p:nvPr/>
              </p:nvSpPr>
              <p:spPr>
                <a:xfrm>
                  <a:off x="6983925" y="3583863"/>
                  <a:ext cx="213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624" extrusionOk="0">
                      <a:moveTo>
                        <a:pt x="605" y="367"/>
                      </a:moveTo>
                      <a:cubicBezTo>
                        <a:pt x="642" y="396"/>
                        <a:pt x="612" y="480"/>
                        <a:pt x="649" y="513"/>
                      </a:cubicBezTo>
                      <a:cubicBezTo>
                        <a:pt x="587" y="533"/>
                        <a:pt x="542" y="548"/>
                        <a:pt x="496" y="548"/>
                      </a:cubicBezTo>
                      <a:cubicBezTo>
                        <a:pt x="455" y="548"/>
                        <a:pt x="413" y="535"/>
                        <a:pt x="360" y="502"/>
                      </a:cubicBezTo>
                      <a:lnTo>
                        <a:pt x="360" y="502"/>
                      </a:lnTo>
                      <a:cubicBezTo>
                        <a:pt x="380" y="506"/>
                        <a:pt x="399" y="508"/>
                        <a:pt x="416" y="508"/>
                      </a:cubicBezTo>
                      <a:cubicBezTo>
                        <a:pt x="542" y="508"/>
                        <a:pt x="579" y="412"/>
                        <a:pt x="605" y="367"/>
                      </a:cubicBezTo>
                      <a:close/>
                      <a:moveTo>
                        <a:pt x="74" y="0"/>
                      </a:moveTo>
                      <a:cubicBezTo>
                        <a:pt x="1" y="136"/>
                        <a:pt x="45" y="411"/>
                        <a:pt x="257" y="532"/>
                      </a:cubicBezTo>
                      <a:cubicBezTo>
                        <a:pt x="368" y="594"/>
                        <a:pt x="468" y="622"/>
                        <a:pt x="569" y="622"/>
                      </a:cubicBezTo>
                      <a:cubicBezTo>
                        <a:pt x="621" y="622"/>
                        <a:pt x="672" y="615"/>
                        <a:pt x="726" y="601"/>
                      </a:cubicBezTo>
                      <a:cubicBezTo>
                        <a:pt x="733" y="605"/>
                        <a:pt x="737" y="609"/>
                        <a:pt x="744" y="609"/>
                      </a:cubicBezTo>
                      <a:cubicBezTo>
                        <a:pt x="762" y="612"/>
                        <a:pt x="781" y="623"/>
                        <a:pt x="806" y="623"/>
                      </a:cubicBezTo>
                      <a:cubicBezTo>
                        <a:pt x="811" y="623"/>
                        <a:pt x="816" y="623"/>
                        <a:pt x="820" y="623"/>
                      </a:cubicBezTo>
                      <a:cubicBezTo>
                        <a:pt x="839" y="623"/>
                        <a:pt x="854" y="621"/>
                        <a:pt x="854" y="594"/>
                      </a:cubicBezTo>
                      <a:cubicBezTo>
                        <a:pt x="854" y="568"/>
                        <a:pt x="828" y="554"/>
                        <a:pt x="799" y="543"/>
                      </a:cubicBezTo>
                      <a:cubicBezTo>
                        <a:pt x="554" y="85"/>
                        <a:pt x="407" y="59"/>
                        <a:pt x="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44"/>
                <p:cNvSpPr/>
                <p:nvPr/>
              </p:nvSpPr>
              <p:spPr>
                <a:xfrm>
                  <a:off x="6979450" y="3588038"/>
                  <a:ext cx="2172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680" extrusionOk="0">
                      <a:moveTo>
                        <a:pt x="17" y="1"/>
                      </a:moveTo>
                      <a:cubicBezTo>
                        <a:pt x="4" y="1"/>
                        <a:pt x="0" y="413"/>
                        <a:pt x="150" y="592"/>
                      </a:cubicBezTo>
                      <a:cubicBezTo>
                        <a:pt x="220" y="673"/>
                        <a:pt x="385" y="680"/>
                        <a:pt x="484" y="680"/>
                      </a:cubicBezTo>
                      <a:cubicBezTo>
                        <a:pt x="630" y="680"/>
                        <a:pt x="758" y="640"/>
                        <a:pt x="868" y="581"/>
                      </a:cubicBezTo>
                      <a:lnTo>
                        <a:pt x="868" y="581"/>
                      </a:lnTo>
                      <a:cubicBezTo>
                        <a:pt x="832" y="585"/>
                        <a:pt x="787" y="587"/>
                        <a:pt x="737" y="587"/>
                      </a:cubicBezTo>
                      <a:cubicBezTo>
                        <a:pt x="473" y="587"/>
                        <a:pt x="71" y="508"/>
                        <a:pt x="22" y="21"/>
                      </a:cubicBezTo>
                      <a:cubicBezTo>
                        <a:pt x="21" y="7"/>
                        <a:pt x="19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6968900" y="3564288"/>
                  <a:ext cx="15325" cy="1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646" extrusionOk="0">
                      <a:moveTo>
                        <a:pt x="613" y="0"/>
                      </a:moveTo>
                      <a:lnTo>
                        <a:pt x="613" y="0"/>
                      </a:lnTo>
                      <a:cubicBezTo>
                        <a:pt x="482" y="268"/>
                        <a:pt x="387" y="498"/>
                        <a:pt x="137" y="498"/>
                      </a:cubicBezTo>
                      <a:cubicBezTo>
                        <a:pt x="120" y="498"/>
                        <a:pt x="103" y="497"/>
                        <a:pt x="85" y="494"/>
                      </a:cubicBezTo>
                      <a:lnTo>
                        <a:pt x="85" y="494"/>
                      </a:lnTo>
                      <a:cubicBezTo>
                        <a:pt x="19" y="546"/>
                        <a:pt x="1" y="582"/>
                        <a:pt x="96" y="623"/>
                      </a:cubicBezTo>
                      <a:cubicBezTo>
                        <a:pt x="127" y="639"/>
                        <a:pt x="152" y="645"/>
                        <a:pt x="176" y="645"/>
                      </a:cubicBezTo>
                      <a:cubicBezTo>
                        <a:pt x="223" y="645"/>
                        <a:pt x="265" y="619"/>
                        <a:pt x="331" y="590"/>
                      </a:cubicBezTo>
                      <a:cubicBezTo>
                        <a:pt x="462" y="531"/>
                        <a:pt x="561" y="385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7009650" y="3653638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7003150" y="3653638"/>
                  <a:ext cx="10300" cy="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681" extrusionOk="0">
                      <a:moveTo>
                        <a:pt x="261" y="1"/>
                      </a:moveTo>
                      <a:lnTo>
                        <a:pt x="261" y="1"/>
                      </a:lnTo>
                      <a:cubicBezTo>
                        <a:pt x="243" y="16"/>
                        <a:pt x="26" y="122"/>
                        <a:pt x="8" y="363"/>
                      </a:cubicBezTo>
                      <a:cubicBezTo>
                        <a:pt x="1" y="484"/>
                        <a:pt x="100" y="616"/>
                        <a:pt x="202" y="667"/>
                      </a:cubicBezTo>
                      <a:cubicBezTo>
                        <a:pt x="221" y="677"/>
                        <a:pt x="240" y="681"/>
                        <a:pt x="257" y="681"/>
                      </a:cubicBezTo>
                      <a:cubicBezTo>
                        <a:pt x="315" y="681"/>
                        <a:pt x="360" y="633"/>
                        <a:pt x="374" y="580"/>
                      </a:cubicBezTo>
                      <a:cubicBezTo>
                        <a:pt x="411" y="433"/>
                        <a:pt x="334" y="250"/>
                        <a:pt x="275" y="162"/>
                      </a:cubicBezTo>
                      <a:cubicBezTo>
                        <a:pt x="246" y="184"/>
                        <a:pt x="224" y="210"/>
                        <a:pt x="206" y="250"/>
                      </a:cubicBezTo>
                      <a:cubicBezTo>
                        <a:pt x="192" y="277"/>
                        <a:pt x="184" y="294"/>
                        <a:pt x="173" y="294"/>
                      </a:cubicBezTo>
                      <a:cubicBezTo>
                        <a:pt x="167" y="294"/>
                        <a:pt x="159" y="287"/>
                        <a:pt x="147" y="272"/>
                      </a:cubicBezTo>
                      <a:cubicBezTo>
                        <a:pt x="118" y="235"/>
                        <a:pt x="136" y="180"/>
                        <a:pt x="158" y="147"/>
                      </a:cubicBezTo>
                      <a:cubicBezTo>
                        <a:pt x="180" y="122"/>
                        <a:pt x="221" y="85"/>
                        <a:pt x="257" y="56"/>
                      </a:cubicBezTo>
                      <a:cubicBezTo>
                        <a:pt x="257" y="30"/>
                        <a:pt x="261" y="12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6971650" y="3584063"/>
                  <a:ext cx="735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895" extrusionOk="0">
                      <a:moveTo>
                        <a:pt x="294" y="0"/>
                      </a:moveTo>
                      <a:lnTo>
                        <a:pt x="294" y="0"/>
                      </a:lnTo>
                      <a:cubicBezTo>
                        <a:pt x="63" y="238"/>
                        <a:pt x="1" y="392"/>
                        <a:pt x="78" y="630"/>
                      </a:cubicBezTo>
                      <a:cubicBezTo>
                        <a:pt x="114" y="740"/>
                        <a:pt x="129" y="744"/>
                        <a:pt x="199" y="813"/>
                      </a:cubicBezTo>
                      <a:cubicBezTo>
                        <a:pt x="227" y="842"/>
                        <a:pt x="262" y="894"/>
                        <a:pt x="264" y="894"/>
                      </a:cubicBezTo>
                      <a:cubicBezTo>
                        <a:pt x="264" y="894"/>
                        <a:pt x="265" y="894"/>
                        <a:pt x="265" y="894"/>
                      </a:cubicBezTo>
                      <a:cubicBezTo>
                        <a:pt x="224" y="762"/>
                        <a:pt x="206" y="674"/>
                        <a:pt x="217" y="550"/>
                      </a:cubicBezTo>
                      <a:cubicBezTo>
                        <a:pt x="224" y="359"/>
                        <a:pt x="206" y="150"/>
                        <a:pt x="2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6997025" y="3575713"/>
                  <a:ext cx="19525" cy="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1104" extrusionOk="0">
                      <a:moveTo>
                        <a:pt x="0" y="1"/>
                      </a:moveTo>
                      <a:cubicBezTo>
                        <a:pt x="542" y="257"/>
                        <a:pt x="531" y="514"/>
                        <a:pt x="561" y="726"/>
                      </a:cubicBezTo>
                      <a:cubicBezTo>
                        <a:pt x="579" y="862"/>
                        <a:pt x="568" y="957"/>
                        <a:pt x="539" y="1103"/>
                      </a:cubicBezTo>
                      <a:cubicBezTo>
                        <a:pt x="539" y="1104"/>
                        <a:pt x="539" y="1104"/>
                        <a:pt x="539" y="1104"/>
                      </a:cubicBezTo>
                      <a:cubicBezTo>
                        <a:pt x="543" y="1104"/>
                        <a:pt x="577" y="1046"/>
                        <a:pt x="605" y="1008"/>
                      </a:cubicBezTo>
                      <a:cubicBezTo>
                        <a:pt x="674" y="928"/>
                        <a:pt x="693" y="920"/>
                        <a:pt x="722" y="792"/>
                      </a:cubicBezTo>
                      <a:cubicBezTo>
                        <a:pt x="781" y="528"/>
                        <a:pt x="707" y="199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6988250" y="3607688"/>
                  <a:ext cx="26750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803" extrusionOk="0">
                      <a:moveTo>
                        <a:pt x="754" y="0"/>
                      </a:moveTo>
                      <a:cubicBezTo>
                        <a:pt x="706" y="0"/>
                        <a:pt x="538" y="89"/>
                        <a:pt x="318" y="89"/>
                      </a:cubicBezTo>
                      <a:cubicBezTo>
                        <a:pt x="255" y="89"/>
                        <a:pt x="187" y="81"/>
                        <a:pt x="117" y="62"/>
                      </a:cubicBezTo>
                      <a:cubicBezTo>
                        <a:pt x="88" y="55"/>
                        <a:pt x="70" y="51"/>
                        <a:pt x="61" y="51"/>
                      </a:cubicBezTo>
                      <a:cubicBezTo>
                        <a:pt x="0" y="51"/>
                        <a:pt x="325" y="199"/>
                        <a:pt x="439" y="231"/>
                      </a:cubicBezTo>
                      <a:cubicBezTo>
                        <a:pt x="571" y="268"/>
                        <a:pt x="582" y="370"/>
                        <a:pt x="465" y="443"/>
                      </a:cubicBezTo>
                      <a:cubicBezTo>
                        <a:pt x="216" y="597"/>
                        <a:pt x="527" y="656"/>
                        <a:pt x="589" y="736"/>
                      </a:cubicBezTo>
                      <a:cubicBezTo>
                        <a:pt x="696" y="865"/>
                        <a:pt x="666" y="1103"/>
                        <a:pt x="685" y="1293"/>
                      </a:cubicBezTo>
                      <a:cubicBezTo>
                        <a:pt x="692" y="1341"/>
                        <a:pt x="791" y="1377"/>
                        <a:pt x="795" y="1432"/>
                      </a:cubicBezTo>
                      <a:cubicBezTo>
                        <a:pt x="802" y="1469"/>
                        <a:pt x="732" y="1539"/>
                        <a:pt x="754" y="1557"/>
                      </a:cubicBezTo>
                      <a:cubicBezTo>
                        <a:pt x="773" y="1575"/>
                        <a:pt x="1025" y="1769"/>
                        <a:pt x="1069" y="1802"/>
                      </a:cubicBezTo>
                      <a:cubicBezTo>
                        <a:pt x="864" y="1286"/>
                        <a:pt x="817" y="579"/>
                        <a:pt x="7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6990875" y="3541838"/>
                  <a:ext cx="23575" cy="1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754" extrusionOk="0">
                      <a:moveTo>
                        <a:pt x="294" y="1"/>
                      </a:moveTo>
                      <a:lnTo>
                        <a:pt x="294" y="1"/>
                      </a:lnTo>
                      <a:cubicBezTo>
                        <a:pt x="356" y="213"/>
                        <a:pt x="353" y="543"/>
                        <a:pt x="180" y="638"/>
                      </a:cubicBezTo>
                      <a:cubicBezTo>
                        <a:pt x="118" y="671"/>
                        <a:pt x="1" y="678"/>
                        <a:pt x="19" y="678"/>
                      </a:cubicBezTo>
                      <a:cubicBezTo>
                        <a:pt x="32" y="679"/>
                        <a:pt x="44" y="679"/>
                        <a:pt x="57" y="679"/>
                      </a:cubicBezTo>
                      <a:cubicBezTo>
                        <a:pt x="321" y="679"/>
                        <a:pt x="529" y="565"/>
                        <a:pt x="459" y="268"/>
                      </a:cubicBezTo>
                      <a:cubicBezTo>
                        <a:pt x="450" y="242"/>
                        <a:pt x="430" y="203"/>
                        <a:pt x="440" y="203"/>
                      </a:cubicBezTo>
                      <a:cubicBezTo>
                        <a:pt x="442" y="203"/>
                        <a:pt x="447" y="206"/>
                        <a:pt x="455" y="213"/>
                      </a:cubicBezTo>
                      <a:cubicBezTo>
                        <a:pt x="664" y="371"/>
                        <a:pt x="609" y="568"/>
                        <a:pt x="492" y="752"/>
                      </a:cubicBezTo>
                      <a:cubicBezTo>
                        <a:pt x="491" y="753"/>
                        <a:pt x="491" y="753"/>
                        <a:pt x="492" y="753"/>
                      </a:cubicBezTo>
                      <a:cubicBezTo>
                        <a:pt x="500" y="753"/>
                        <a:pt x="595" y="688"/>
                        <a:pt x="642" y="634"/>
                      </a:cubicBezTo>
                      <a:cubicBezTo>
                        <a:pt x="675" y="590"/>
                        <a:pt x="712" y="513"/>
                        <a:pt x="704" y="455"/>
                      </a:cubicBezTo>
                      <a:cubicBezTo>
                        <a:pt x="704" y="445"/>
                        <a:pt x="713" y="361"/>
                        <a:pt x="727" y="361"/>
                      </a:cubicBezTo>
                      <a:cubicBezTo>
                        <a:pt x="729" y="361"/>
                        <a:pt x="731" y="363"/>
                        <a:pt x="734" y="367"/>
                      </a:cubicBezTo>
                      <a:cubicBezTo>
                        <a:pt x="747" y="395"/>
                        <a:pt x="758" y="585"/>
                        <a:pt x="774" y="585"/>
                      </a:cubicBezTo>
                      <a:cubicBezTo>
                        <a:pt x="775" y="585"/>
                        <a:pt x="776" y="584"/>
                        <a:pt x="777" y="583"/>
                      </a:cubicBezTo>
                      <a:cubicBezTo>
                        <a:pt x="942" y="363"/>
                        <a:pt x="821" y="165"/>
                        <a:pt x="2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6666725" y="3404313"/>
                  <a:ext cx="26125" cy="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173" extrusionOk="0">
                      <a:moveTo>
                        <a:pt x="968" y="0"/>
                      </a:moveTo>
                      <a:cubicBezTo>
                        <a:pt x="730" y="11"/>
                        <a:pt x="319" y="19"/>
                        <a:pt x="1" y="172"/>
                      </a:cubicBezTo>
                      <a:cubicBezTo>
                        <a:pt x="97" y="149"/>
                        <a:pt x="250" y="141"/>
                        <a:pt x="416" y="141"/>
                      </a:cubicBezTo>
                      <a:cubicBezTo>
                        <a:pt x="636" y="141"/>
                        <a:pt x="878" y="155"/>
                        <a:pt x="1045" y="165"/>
                      </a:cubicBezTo>
                      <a:cubicBezTo>
                        <a:pt x="1015" y="110"/>
                        <a:pt x="990" y="55"/>
                        <a:pt x="9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44"/>
                <p:cNvSpPr/>
                <p:nvPr/>
              </p:nvSpPr>
              <p:spPr>
                <a:xfrm>
                  <a:off x="6671500" y="3410263"/>
                  <a:ext cx="251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91" extrusionOk="0">
                      <a:moveTo>
                        <a:pt x="894" y="0"/>
                      </a:moveTo>
                      <a:cubicBezTo>
                        <a:pt x="649" y="19"/>
                        <a:pt x="290" y="41"/>
                        <a:pt x="0" y="191"/>
                      </a:cubicBezTo>
                      <a:cubicBezTo>
                        <a:pt x="126" y="156"/>
                        <a:pt x="329" y="146"/>
                        <a:pt x="536" y="146"/>
                      </a:cubicBezTo>
                      <a:cubicBezTo>
                        <a:pt x="702" y="146"/>
                        <a:pt x="871" y="153"/>
                        <a:pt x="1004" y="158"/>
                      </a:cubicBezTo>
                      <a:cubicBezTo>
                        <a:pt x="964" y="110"/>
                        <a:pt x="927" y="55"/>
                        <a:pt x="8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44"/>
                <p:cNvSpPr/>
                <p:nvPr/>
              </p:nvSpPr>
              <p:spPr>
                <a:xfrm>
                  <a:off x="6677175" y="3415488"/>
                  <a:ext cx="23925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213" extrusionOk="0">
                      <a:moveTo>
                        <a:pt x="814" y="0"/>
                      </a:moveTo>
                      <a:cubicBezTo>
                        <a:pt x="575" y="22"/>
                        <a:pt x="260" y="66"/>
                        <a:pt x="0" y="212"/>
                      </a:cubicBezTo>
                      <a:cubicBezTo>
                        <a:pt x="152" y="165"/>
                        <a:pt x="407" y="151"/>
                        <a:pt x="648" y="151"/>
                      </a:cubicBezTo>
                      <a:cubicBezTo>
                        <a:pt x="757" y="151"/>
                        <a:pt x="864" y="154"/>
                        <a:pt x="956" y="158"/>
                      </a:cubicBezTo>
                      <a:cubicBezTo>
                        <a:pt x="905" y="106"/>
                        <a:pt x="861" y="55"/>
                        <a:pt x="8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6683225" y="3420338"/>
                  <a:ext cx="22825" cy="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224" extrusionOk="0">
                      <a:moveTo>
                        <a:pt x="747" y="0"/>
                      </a:moveTo>
                      <a:cubicBezTo>
                        <a:pt x="517" y="26"/>
                        <a:pt x="238" y="81"/>
                        <a:pt x="0" y="224"/>
                      </a:cubicBezTo>
                      <a:cubicBezTo>
                        <a:pt x="178" y="160"/>
                        <a:pt x="481" y="149"/>
                        <a:pt x="746" y="149"/>
                      </a:cubicBezTo>
                      <a:cubicBezTo>
                        <a:pt x="804" y="149"/>
                        <a:pt x="860" y="150"/>
                        <a:pt x="912" y="150"/>
                      </a:cubicBezTo>
                      <a:cubicBezTo>
                        <a:pt x="850" y="99"/>
                        <a:pt x="795" y="48"/>
                        <a:pt x="7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6689625" y="3424638"/>
                  <a:ext cx="217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235" extrusionOk="0">
                      <a:moveTo>
                        <a:pt x="682" y="0"/>
                      </a:moveTo>
                      <a:cubicBezTo>
                        <a:pt x="466" y="37"/>
                        <a:pt x="217" y="96"/>
                        <a:pt x="1" y="235"/>
                      </a:cubicBezTo>
                      <a:cubicBezTo>
                        <a:pt x="209" y="150"/>
                        <a:pt x="587" y="143"/>
                        <a:pt x="869" y="143"/>
                      </a:cubicBezTo>
                      <a:cubicBezTo>
                        <a:pt x="806" y="96"/>
                        <a:pt x="748" y="52"/>
                        <a:pt x="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6696225" y="3428563"/>
                  <a:ext cx="21000" cy="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50" extrusionOk="0">
                      <a:moveTo>
                        <a:pt x="634" y="1"/>
                      </a:moveTo>
                      <a:cubicBezTo>
                        <a:pt x="429" y="48"/>
                        <a:pt x="198" y="114"/>
                        <a:pt x="0" y="250"/>
                      </a:cubicBezTo>
                      <a:cubicBezTo>
                        <a:pt x="213" y="158"/>
                        <a:pt x="561" y="144"/>
                        <a:pt x="839" y="136"/>
                      </a:cubicBezTo>
                      <a:cubicBezTo>
                        <a:pt x="769" y="96"/>
                        <a:pt x="703" y="48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6703000" y="3432513"/>
                  <a:ext cx="20525" cy="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57" extrusionOk="0">
                      <a:moveTo>
                        <a:pt x="601" y="0"/>
                      </a:moveTo>
                      <a:cubicBezTo>
                        <a:pt x="403" y="48"/>
                        <a:pt x="187" y="125"/>
                        <a:pt x="0" y="257"/>
                      </a:cubicBezTo>
                      <a:cubicBezTo>
                        <a:pt x="213" y="158"/>
                        <a:pt x="546" y="140"/>
                        <a:pt x="821" y="129"/>
                      </a:cubicBezTo>
                      <a:cubicBezTo>
                        <a:pt x="747" y="88"/>
                        <a:pt x="674" y="48"/>
                        <a:pt x="6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6709775" y="3436088"/>
                  <a:ext cx="20525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79" extrusionOk="0">
                      <a:moveTo>
                        <a:pt x="583" y="0"/>
                      </a:moveTo>
                      <a:cubicBezTo>
                        <a:pt x="389" y="59"/>
                        <a:pt x="183" y="139"/>
                        <a:pt x="0" y="279"/>
                      </a:cubicBezTo>
                      <a:cubicBezTo>
                        <a:pt x="220" y="169"/>
                        <a:pt x="550" y="143"/>
                        <a:pt x="821" y="128"/>
                      </a:cubicBezTo>
                      <a:cubicBezTo>
                        <a:pt x="740" y="88"/>
                        <a:pt x="663" y="48"/>
                        <a:pt x="5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6716375" y="3439838"/>
                  <a:ext cx="21075" cy="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301" extrusionOk="0">
                      <a:moveTo>
                        <a:pt x="593" y="0"/>
                      </a:moveTo>
                      <a:cubicBezTo>
                        <a:pt x="399" y="63"/>
                        <a:pt x="191" y="147"/>
                        <a:pt x="0" y="301"/>
                      </a:cubicBezTo>
                      <a:cubicBezTo>
                        <a:pt x="234" y="176"/>
                        <a:pt x="568" y="147"/>
                        <a:pt x="842" y="129"/>
                      </a:cubicBezTo>
                      <a:cubicBezTo>
                        <a:pt x="766" y="88"/>
                        <a:pt x="678" y="48"/>
                        <a:pt x="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44"/>
                <p:cNvSpPr/>
                <p:nvPr/>
              </p:nvSpPr>
              <p:spPr>
                <a:xfrm>
                  <a:off x="6722950" y="3443488"/>
                  <a:ext cx="21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331" extrusionOk="0">
                      <a:moveTo>
                        <a:pt x="623" y="1"/>
                      </a:moveTo>
                      <a:cubicBezTo>
                        <a:pt x="415" y="70"/>
                        <a:pt x="195" y="162"/>
                        <a:pt x="1" y="330"/>
                      </a:cubicBezTo>
                      <a:cubicBezTo>
                        <a:pt x="246" y="195"/>
                        <a:pt x="594" y="162"/>
                        <a:pt x="873" y="140"/>
                      </a:cubicBezTo>
                      <a:cubicBezTo>
                        <a:pt x="799" y="100"/>
                        <a:pt x="719" y="52"/>
                        <a:pt x="6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44"/>
                <p:cNvSpPr/>
                <p:nvPr/>
              </p:nvSpPr>
              <p:spPr>
                <a:xfrm>
                  <a:off x="6729175" y="3447613"/>
                  <a:ext cx="21550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364" extrusionOk="0">
                      <a:moveTo>
                        <a:pt x="667" y="1"/>
                      </a:moveTo>
                      <a:cubicBezTo>
                        <a:pt x="448" y="74"/>
                        <a:pt x="210" y="176"/>
                        <a:pt x="1" y="363"/>
                      </a:cubicBezTo>
                      <a:cubicBezTo>
                        <a:pt x="254" y="217"/>
                        <a:pt x="587" y="180"/>
                        <a:pt x="862" y="155"/>
                      </a:cubicBezTo>
                      <a:cubicBezTo>
                        <a:pt x="821" y="107"/>
                        <a:pt x="752" y="56"/>
                        <a:pt x="6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44"/>
                <p:cNvSpPr/>
                <p:nvPr/>
              </p:nvSpPr>
              <p:spPr>
                <a:xfrm>
                  <a:off x="6734950" y="3452388"/>
                  <a:ext cx="21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93" extrusionOk="0">
                      <a:moveTo>
                        <a:pt x="678" y="0"/>
                      </a:moveTo>
                      <a:cubicBezTo>
                        <a:pt x="455" y="81"/>
                        <a:pt x="209" y="191"/>
                        <a:pt x="1" y="392"/>
                      </a:cubicBezTo>
                      <a:cubicBezTo>
                        <a:pt x="261" y="231"/>
                        <a:pt x="594" y="191"/>
                        <a:pt x="876" y="158"/>
                      </a:cubicBezTo>
                      <a:cubicBezTo>
                        <a:pt x="806" y="99"/>
                        <a:pt x="740" y="44"/>
                        <a:pt x="6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44"/>
                <p:cNvSpPr/>
                <p:nvPr/>
              </p:nvSpPr>
              <p:spPr>
                <a:xfrm>
                  <a:off x="6740075" y="3457588"/>
                  <a:ext cx="22750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434" extrusionOk="0">
                      <a:moveTo>
                        <a:pt x="726" y="1"/>
                      </a:moveTo>
                      <a:cubicBezTo>
                        <a:pt x="481" y="89"/>
                        <a:pt x="224" y="202"/>
                        <a:pt x="1" y="433"/>
                      </a:cubicBezTo>
                      <a:cubicBezTo>
                        <a:pt x="279" y="254"/>
                        <a:pt x="623" y="213"/>
                        <a:pt x="909" y="177"/>
                      </a:cubicBezTo>
                      <a:cubicBezTo>
                        <a:pt x="843" y="114"/>
                        <a:pt x="785" y="56"/>
                        <a:pt x="7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44"/>
                <p:cNvSpPr/>
                <p:nvPr/>
              </p:nvSpPr>
              <p:spPr>
                <a:xfrm>
                  <a:off x="6758475" y="3480763"/>
                  <a:ext cx="24200" cy="1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569" extrusionOk="0">
                      <a:moveTo>
                        <a:pt x="807" y="1"/>
                      </a:moveTo>
                      <a:cubicBezTo>
                        <a:pt x="525" y="110"/>
                        <a:pt x="246" y="261"/>
                        <a:pt x="1" y="568"/>
                      </a:cubicBezTo>
                      <a:cubicBezTo>
                        <a:pt x="338" y="319"/>
                        <a:pt x="660" y="268"/>
                        <a:pt x="968" y="213"/>
                      </a:cubicBezTo>
                      <a:cubicBezTo>
                        <a:pt x="913" y="140"/>
                        <a:pt x="862" y="74"/>
                        <a:pt x="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44"/>
                <p:cNvSpPr/>
                <p:nvPr/>
              </p:nvSpPr>
              <p:spPr>
                <a:xfrm>
                  <a:off x="6762975" y="3486713"/>
                  <a:ext cx="2392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595" extrusionOk="0">
                      <a:moveTo>
                        <a:pt x="803" y="1"/>
                      </a:moveTo>
                      <a:cubicBezTo>
                        <a:pt x="517" y="118"/>
                        <a:pt x="242" y="279"/>
                        <a:pt x="0" y="594"/>
                      </a:cubicBezTo>
                      <a:cubicBezTo>
                        <a:pt x="341" y="338"/>
                        <a:pt x="652" y="279"/>
                        <a:pt x="956" y="220"/>
                      </a:cubicBezTo>
                      <a:cubicBezTo>
                        <a:pt x="909" y="147"/>
                        <a:pt x="857" y="74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44"/>
                <p:cNvSpPr/>
                <p:nvPr/>
              </p:nvSpPr>
              <p:spPr>
                <a:xfrm>
                  <a:off x="6767550" y="3492763"/>
                  <a:ext cx="2272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620" extrusionOk="0">
                      <a:moveTo>
                        <a:pt x="792" y="0"/>
                      </a:moveTo>
                      <a:cubicBezTo>
                        <a:pt x="510" y="129"/>
                        <a:pt x="239" y="293"/>
                        <a:pt x="1" y="619"/>
                      </a:cubicBezTo>
                      <a:cubicBezTo>
                        <a:pt x="327" y="367"/>
                        <a:pt x="609" y="297"/>
                        <a:pt x="894" y="235"/>
                      </a:cubicBezTo>
                      <a:cubicBezTo>
                        <a:pt x="902" y="198"/>
                        <a:pt x="909" y="169"/>
                        <a:pt x="898" y="154"/>
                      </a:cubicBezTo>
                      <a:cubicBezTo>
                        <a:pt x="865" y="107"/>
                        <a:pt x="828" y="55"/>
                        <a:pt x="7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44"/>
                <p:cNvSpPr/>
                <p:nvPr/>
              </p:nvSpPr>
              <p:spPr>
                <a:xfrm>
                  <a:off x="6772050" y="3499813"/>
                  <a:ext cx="17600" cy="1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605" extrusionOk="0">
                      <a:moveTo>
                        <a:pt x="703" y="0"/>
                      </a:moveTo>
                      <a:lnTo>
                        <a:pt x="703" y="0"/>
                      </a:lnTo>
                      <a:cubicBezTo>
                        <a:pt x="443" y="129"/>
                        <a:pt x="209" y="304"/>
                        <a:pt x="0" y="605"/>
                      </a:cubicBezTo>
                      <a:cubicBezTo>
                        <a:pt x="245" y="407"/>
                        <a:pt x="462" y="315"/>
                        <a:pt x="678" y="253"/>
                      </a:cubicBezTo>
                      <a:cubicBezTo>
                        <a:pt x="674" y="246"/>
                        <a:pt x="667" y="235"/>
                        <a:pt x="659" y="231"/>
                      </a:cubicBezTo>
                      <a:cubicBezTo>
                        <a:pt x="645" y="209"/>
                        <a:pt x="681" y="92"/>
                        <a:pt x="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44"/>
                <p:cNvSpPr/>
                <p:nvPr/>
              </p:nvSpPr>
              <p:spPr>
                <a:xfrm>
                  <a:off x="6776350" y="3508063"/>
                  <a:ext cx="16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546" extrusionOk="0">
                      <a:moveTo>
                        <a:pt x="553" y="0"/>
                      </a:moveTo>
                      <a:cubicBezTo>
                        <a:pt x="355" y="128"/>
                        <a:pt x="172" y="293"/>
                        <a:pt x="0" y="546"/>
                      </a:cubicBezTo>
                      <a:cubicBezTo>
                        <a:pt x="257" y="337"/>
                        <a:pt x="462" y="238"/>
                        <a:pt x="678" y="176"/>
                      </a:cubicBezTo>
                      <a:cubicBezTo>
                        <a:pt x="637" y="117"/>
                        <a:pt x="597" y="55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6780650" y="3514288"/>
                  <a:ext cx="17150" cy="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72" extrusionOk="0">
                      <a:moveTo>
                        <a:pt x="553" y="0"/>
                      </a:moveTo>
                      <a:cubicBezTo>
                        <a:pt x="352" y="132"/>
                        <a:pt x="169" y="308"/>
                        <a:pt x="0" y="572"/>
                      </a:cubicBezTo>
                      <a:cubicBezTo>
                        <a:pt x="264" y="348"/>
                        <a:pt x="476" y="246"/>
                        <a:pt x="685" y="180"/>
                      </a:cubicBezTo>
                      <a:cubicBezTo>
                        <a:pt x="641" y="117"/>
                        <a:pt x="597" y="59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6784775" y="3520313"/>
                  <a:ext cx="17700" cy="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609" extrusionOk="0">
                      <a:moveTo>
                        <a:pt x="568" y="1"/>
                      </a:moveTo>
                      <a:cubicBezTo>
                        <a:pt x="355" y="144"/>
                        <a:pt x="172" y="327"/>
                        <a:pt x="0" y="609"/>
                      </a:cubicBezTo>
                      <a:cubicBezTo>
                        <a:pt x="282" y="367"/>
                        <a:pt x="487" y="261"/>
                        <a:pt x="707" y="188"/>
                      </a:cubicBezTo>
                      <a:cubicBezTo>
                        <a:pt x="663" y="129"/>
                        <a:pt x="615" y="67"/>
                        <a:pt x="5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6788700" y="3526263"/>
                  <a:ext cx="186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53" extrusionOk="0">
                      <a:moveTo>
                        <a:pt x="594" y="1"/>
                      </a:moveTo>
                      <a:cubicBezTo>
                        <a:pt x="367" y="151"/>
                        <a:pt x="180" y="349"/>
                        <a:pt x="1" y="653"/>
                      </a:cubicBezTo>
                      <a:cubicBezTo>
                        <a:pt x="308" y="386"/>
                        <a:pt x="510" y="276"/>
                        <a:pt x="744" y="199"/>
                      </a:cubicBezTo>
                      <a:cubicBezTo>
                        <a:pt x="693" y="133"/>
                        <a:pt x="642" y="7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6792650" y="3532238"/>
                  <a:ext cx="19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696" extrusionOk="0">
                      <a:moveTo>
                        <a:pt x="623" y="0"/>
                      </a:moveTo>
                      <a:cubicBezTo>
                        <a:pt x="381" y="161"/>
                        <a:pt x="183" y="366"/>
                        <a:pt x="0" y="696"/>
                      </a:cubicBezTo>
                      <a:cubicBezTo>
                        <a:pt x="330" y="403"/>
                        <a:pt x="528" y="293"/>
                        <a:pt x="777" y="205"/>
                      </a:cubicBezTo>
                      <a:cubicBezTo>
                        <a:pt x="733" y="143"/>
                        <a:pt x="678" y="73"/>
                        <a:pt x="6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6796300" y="3538263"/>
                  <a:ext cx="219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745" extrusionOk="0">
                      <a:moveTo>
                        <a:pt x="656" y="1"/>
                      </a:moveTo>
                      <a:cubicBezTo>
                        <a:pt x="393" y="166"/>
                        <a:pt x="191" y="385"/>
                        <a:pt x="1" y="744"/>
                      </a:cubicBezTo>
                      <a:cubicBezTo>
                        <a:pt x="382" y="400"/>
                        <a:pt x="568" y="301"/>
                        <a:pt x="876" y="199"/>
                      </a:cubicBezTo>
                      <a:cubicBezTo>
                        <a:pt x="876" y="191"/>
                        <a:pt x="869" y="184"/>
                        <a:pt x="865" y="177"/>
                      </a:cubicBezTo>
                      <a:cubicBezTo>
                        <a:pt x="832" y="173"/>
                        <a:pt x="788" y="147"/>
                        <a:pt x="733" y="111"/>
                      </a:cubicBezTo>
                      <a:cubicBezTo>
                        <a:pt x="711" y="81"/>
                        <a:pt x="682" y="45"/>
                        <a:pt x="6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44"/>
                <p:cNvSpPr/>
                <p:nvPr/>
              </p:nvSpPr>
              <p:spPr>
                <a:xfrm>
                  <a:off x="6799975" y="3543763"/>
                  <a:ext cx="2107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818" extrusionOk="0">
                      <a:moveTo>
                        <a:pt x="733" y="1"/>
                      </a:moveTo>
                      <a:cubicBezTo>
                        <a:pt x="425" y="173"/>
                        <a:pt x="205" y="411"/>
                        <a:pt x="0" y="817"/>
                      </a:cubicBezTo>
                      <a:cubicBezTo>
                        <a:pt x="374" y="473"/>
                        <a:pt x="553" y="360"/>
                        <a:pt x="843" y="261"/>
                      </a:cubicBezTo>
                      <a:cubicBezTo>
                        <a:pt x="758" y="217"/>
                        <a:pt x="689" y="162"/>
                        <a:pt x="689" y="162"/>
                      </a:cubicBezTo>
                      <a:cubicBezTo>
                        <a:pt x="685" y="107"/>
                        <a:pt x="740" y="63"/>
                        <a:pt x="7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44"/>
                <p:cNvSpPr/>
                <p:nvPr/>
              </p:nvSpPr>
              <p:spPr>
                <a:xfrm>
                  <a:off x="6803350" y="3550263"/>
                  <a:ext cx="30425" cy="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1748" extrusionOk="0">
                      <a:moveTo>
                        <a:pt x="726" y="1"/>
                      </a:moveTo>
                      <a:cubicBezTo>
                        <a:pt x="418" y="184"/>
                        <a:pt x="206" y="433"/>
                        <a:pt x="1" y="843"/>
                      </a:cubicBezTo>
                      <a:cubicBezTo>
                        <a:pt x="411" y="466"/>
                        <a:pt x="565" y="360"/>
                        <a:pt x="894" y="250"/>
                      </a:cubicBezTo>
                      <a:lnTo>
                        <a:pt x="894" y="250"/>
                      </a:lnTo>
                      <a:cubicBezTo>
                        <a:pt x="554" y="440"/>
                        <a:pt x="341" y="697"/>
                        <a:pt x="129" y="1143"/>
                      </a:cubicBezTo>
                      <a:cubicBezTo>
                        <a:pt x="532" y="759"/>
                        <a:pt x="678" y="642"/>
                        <a:pt x="1001" y="528"/>
                      </a:cubicBezTo>
                      <a:lnTo>
                        <a:pt x="1001" y="528"/>
                      </a:lnTo>
                      <a:cubicBezTo>
                        <a:pt x="664" y="726"/>
                        <a:pt x="459" y="990"/>
                        <a:pt x="257" y="1440"/>
                      </a:cubicBezTo>
                      <a:cubicBezTo>
                        <a:pt x="660" y="1055"/>
                        <a:pt x="788" y="927"/>
                        <a:pt x="1096" y="814"/>
                      </a:cubicBezTo>
                      <a:lnTo>
                        <a:pt x="1096" y="814"/>
                      </a:lnTo>
                      <a:cubicBezTo>
                        <a:pt x="766" y="1023"/>
                        <a:pt x="568" y="1297"/>
                        <a:pt x="378" y="1748"/>
                      </a:cubicBezTo>
                      <a:cubicBezTo>
                        <a:pt x="784" y="1345"/>
                        <a:pt x="905" y="1217"/>
                        <a:pt x="1217" y="1096"/>
                      </a:cubicBezTo>
                      <a:cubicBezTo>
                        <a:pt x="1191" y="1012"/>
                        <a:pt x="1154" y="913"/>
                        <a:pt x="1118" y="810"/>
                      </a:cubicBezTo>
                      <a:lnTo>
                        <a:pt x="1118" y="803"/>
                      </a:lnTo>
                      <a:cubicBezTo>
                        <a:pt x="1089" y="711"/>
                        <a:pt x="1052" y="616"/>
                        <a:pt x="1015" y="524"/>
                      </a:cubicBezTo>
                      <a:lnTo>
                        <a:pt x="1015" y="521"/>
                      </a:lnTo>
                      <a:cubicBezTo>
                        <a:pt x="971" y="418"/>
                        <a:pt x="935" y="323"/>
                        <a:pt x="898" y="246"/>
                      </a:cubicBezTo>
                      <a:cubicBezTo>
                        <a:pt x="850" y="125"/>
                        <a:pt x="806" y="45"/>
                        <a:pt x="795" y="34"/>
                      </a:cubicBezTo>
                      <a:cubicBezTo>
                        <a:pt x="770" y="26"/>
                        <a:pt x="748" y="12"/>
                        <a:pt x="7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44"/>
                <p:cNvSpPr/>
                <p:nvPr/>
              </p:nvSpPr>
              <p:spPr>
                <a:xfrm>
                  <a:off x="6743750" y="3586813"/>
                  <a:ext cx="16000" cy="3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06" extrusionOk="0">
                      <a:moveTo>
                        <a:pt x="238" y="0"/>
                      </a:moveTo>
                      <a:cubicBezTo>
                        <a:pt x="202" y="66"/>
                        <a:pt x="169" y="147"/>
                        <a:pt x="143" y="234"/>
                      </a:cubicBezTo>
                      <a:cubicBezTo>
                        <a:pt x="139" y="253"/>
                        <a:pt x="132" y="271"/>
                        <a:pt x="125" y="289"/>
                      </a:cubicBezTo>
                      <a:cubicBezTo>
                        <a:pt x="125" y="293"/>
                        <a:pt x="121" y="300"/>
                        <a:pt x="121" y="308"/>
                      </a:cubicBezTo>
                      <a:cubicBezTo>
                        <a:pt x="114" y="315"/>
                        <a:pt x="114" y="326"/>
                        <a:pt x="110" y="337"/>
                      </a:cubicBezTo>
                      <a:cubicBezTo>
                        <a:pt x="110" y="341"/>
                        <a:pt x="106" y="348"/>
                        <a:pt x="106" y="355"/>
                      </a:cubicBezTo>
                      <a:cubicBezTo>
                        <a:pt x="41" y="586"/>
                        <a:pt x="0" y="857"/>
                        <a:pt x="22" y="1037"/>
                      </a:cubicBezTo>
                      <a:cubicBezTo>
                        <a:pt x="37" y="1147"/>
                        <a:pt x="414" y="1223"/>
                        <a:pt x="506" y="1271"/>
                      </a:cubicBezTo>
                      <a:cubicBezTo>
                        <a:pt x="555" y="1295"/>
                        <a:pt x="583" y="1305"/>
                        <a:pt x="597" y="1305"/>
                      </a:cubicBezTo>
                      <a:cubicBezTo>
                        <a:pt x="640" y="1305"/>
                        <a:pt x="529" y="1202"/>
                        <a:pt x="473" y="1147"/>
                      </a:cubicBezTo>
                      <a:cubicBezTo>
                        <a:pt x="304" y="978"/>
                        <a:pt x="249" y="766"/>
                        <a:pt x="235" y="528"/>
                      </a:cubicBezTo>
                      <a:cubicBezTo>
                        <a:pt x="231" y="491"/>
                        <a:pt x="231" y="451"/>
                        <a:pt x="231" y="414"/>
                      </a:cubicBezTo>
                      <a:lnTo>
                        <a:pt x="231" y="377"/>
                      </a:lnTo>
                      <a:cubicBezTo>
                        <a:pt x="231" y="256"/>
                        <a:pt x="235" y="128"/>
                        <a:pt x="2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6559350" y="3401088"/>
                  <a:ext cx="3552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1037" extrusionOk="0">
                      <a:moveTo>
                        <a:pt x="6" y="1"/>
                      </a:moveTo>
                      <a:cubicBezTo>
                        <a:pt x="1" y="1"/>
                        <a:pt x="110" y="230"/>
                        <a:pt x="142" y="301"/>
                      </a:cubicBezTo>
                      <a:cubicBezTo>
                        <a:pt x="212" y="459"/>
                        <a:pt x="322" y="686"/>
                        <a:pt x="468" y="836"/>
                      </a:cubicBezTo>
                      <a:cubicBezTo>
                        <a:pt x="616" y="987"/>
                        <a:pt x="729" y="1037"/>
                        <a:pt x="853" y="1037"/>
                      </a:cubicBezTo>
                      <a:cubicBezTo>
                        <a:pt x="1001" y="1037"/>
                        <a:pt x="1164" y="967"/>
                        <a:pt x="1421" y="913"/>
                      </a:cubicBezTo>
                      <a:cubicBezTo>
                        <a:pt x="1150" y="895"/>
                        <a:pt x="827" y="723"/>
                        <a:pt x="549" y="521"/>
                      </a:cubicBezTo>
                      <a:cubicBezTo>
                        <a:pt x="355" y="371"/>
                        <a:pt x="183" y="177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70" name="Google Shape;2070;p44"/>
            <p:cNvSpPr/>
            <p:nvPr/>
          </p:nvSpPr>
          <p:spPr>
            <a:xfrm>
              <a:off x="3108875" y="2933750"/>
              <a:ext cx="115450" cy="171200"/>
            </a:xfrm>
            <a:custGeom>
              <a:avLst/>
              <a:gdLst/>
              <a:ahLst/>
              <a:cxnLst/>
              <a:rect l="l" t="t" r="r" b="b"/>
              <a:pathLst>
                <a:path w="4618" h="6848" extrusionOk="0">
                  <a:moveTo>
                    <a:pt x="0" y="1991"/>
                  </a:moveTo>
                  <a:lnTo>
                    <a:pt x="955" y="5654"/>
                  </a:lnTo>
                  <a:lnTo>
                    <a:pt x="1911" y="6848"/>
                  </a:lnTo>
                  <a:lnTo>
                    <a:pt x="4220" y="4897"/>
                  </a:lnTo>
                  <a:lnTo>
                    <a:pt x="4618" y="3026"/>
                  </a:lnTo>
                  <a:lnTo>
                    <a:pt x="4379" y="1593"/>
                  </a:lnTo>
                  <a:lnTo>
                    <a:pt x="3225" y="0"/>
                  </a:lnTo>
                  <a:lnTo>
                    <a:pt x="1075" y="478"/>
                  </a:lnTo>
                  <a:lnTo>
                    <a:pt x="398" y="123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42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16800" y="456500"/>
            <a:ext cx="7710300" cy="4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FACTORS TO CONSIDER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667" name="Google Shape;1667;p42"/>
          <p:cNvGraphicFramePr/>
          <p:nvPr>
            <p:extLst>
              <p:ext uri="{D42A27DB-BD31-4B8C-83A1-F6EECF244321}">
                <p14:modId xmlns:p14="http://schemas.microsoft.com/office/powerpoint/2010/main" val="1603099233"/>
              </p:ext>
            </p:extLst>
          </p:nvPr>
        </p:nvGraphicFramePr>
        <p:xfrm>
          <a:off x="806300" y="1615113"/>
          <a:ext cx="7509450" cy="1633500"/>
        </p:xfrm>
        <a:graphic>
          <a:graphicData uri="http://schemas.openxmlformats.org/drawingml/2006/table">
            <a:tbl>
              <a:tblPr>
                <a:noFill/>
                <a:tableStyleId>{4E8053BB-33CA-4D80-9C53-250B759C687C}</a:tableStyleId>
              </a:tblPr>
              <a:tblGrid>
                <a:gridCol w="212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Business &amp; Economy + Model</a:t>
                      </a:r>
                      <a:endParaRPr sz="1000" dirty="0">
                        <a:solidFill>
                          <a:schemeClr val="dk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x: Consumer Confidence Index, Consumer Price Index, Unemployment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Education</a:t>
                      </a:r>
                      <a:endParaRPr sz="1000" dirty="0">
                        <a:solidFill>
                          <a:schemeClr val="dk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Growing education opportunities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63149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Texas State Lottery</a:t>
                      </a:r>
                      <a:endParaRPr sz="1000" dirty="0">
                        <a:solidFill>
                          <a:schemeClr val="dk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The results are surprising!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Public Safety</a:t>
                      </a:r>
                      <a:endParaRPr sz="1000" dirty="0">
                        <a:solidFill>
                          <a:schemeClr val="dk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Very important if we are moving to any state :p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6060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70" name="Google Shape;1670;p42"/>
          <p:cNvGrpSpPr/>
          <p:nvPr/>
        </p:nvGrpSpPr>
        <p:grpSpPr>
          <a:xfrm rot="1905479">
            <a:off x="8370343" y="1285653"/>
            <a:ext cx="552273" cy="611878"/>
            <a:chOff x="973300" y="229325"/>
            <a:chExt cx="446375" cy="494550"/>
          </a:xfrm>
        </p:grpSpPr>
        <p:sp>
          <p:nvSpPr>
            <p:cNvPr id="1671" name="Google Shape;1671;p42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2" name="Google Shape;1672;p42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1673" name="Google Shape;1673;p42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2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2" name="Google Shape;1682;p42"/>
          <p:cNvGrpSpPr/>
          <p:nvPr/>
        </p:nvGrpSpPr>
        <p:grpSpPr>
          <a:xfrm>
            <a:off x="-59312" y="137475"/>
            <a:ext cx="1513433" cy="1207095"/>
            <a:chOff x="3516342" y="190754"/>
            <a:chExt cx="6144674" cy="4900914"/>
          </a:xfrm>
        </p:grpSpPr>
        <p:sp>
          <p:nvSpPr>
            <p:cNvPr id="1683" name="Google Shape;1683;p42"/>
            <p:cNvSpPr/>
            <p:nvPr/>
          </p:nvSpPr>
          <p:spPr>
            <a:xfrm rot="-1632414">
              <a:off x="3817716" y="1309409"/>
              <a:ext cx="5536687" cy="2658174"/>
            </a:xfrm>
            <a:custGeom>
              <a:avLst/>
              <a:gdLst/>
              <a:ahLst/>
              <a:cxnLst/>
              <a:rect l="l" t="t" r="r" b="b"/>
              <a:pathLst>
                <a:path w="22560" h="10831" extrusionOk="0">
                  <a:moveTo>
                    <a:pt x="8702" y="5717"/>
                  </a:moveTo>
                  <a:cubicBezTo>
                    <a:pt x="8750" y="5728"/>
                    <a:pt x="8803" y="5749"/>
                    <a:pt x="8845" y="5776"/>
                  </a:cubicBezTo>
                  <a:cubicBezTo>
                    <a:pt x="9046" y="5897"/>
                    <a:pt x="9189" y="6099"/>
                    <a:pt x="9237" y="6347"/>
                  </a:cubicBezTo>
                  <a:lnTo>
                    <a:pt x="9269" y="6522"/>
                  </a:lnTo>
                  <a:cubicBezTo>
                    <a:pt x="9306" y="6744"/>
                    <a:pt x="9253" y="6967"/>
                    <a:pt x="9126" y="7147"/>
                  </a:cubicBezTo>
                  <a:cubicBezTo>
                    <a:pt x="8999" y="7332"/>
                    <a:pt x="8808" y="7454"/>
                    <a:pt x="8591" y="7491"/>
                  </a:cubicBezTo>
                  <a:lnTo>
                    <a:pt x="7776" y="7639"/>
                  </a:lnTo>
                  <a:cubicBezTo>
                    <a:pt x="7728" y="7644"/>
                    <a:pt x="7675" y="7649"/>
                    <a:pt x="7633" y="7649"/>
                  </a:cubicBezTo>
                  <a:cubicBezTo>
                    <a:pt x="7226" y="7649"/>
                    <a:pt x="6882" y="7358"/>
                    <a:pt x="6818" y="6961"/>
                  </a:cubicBezTo>
                  <a:lnTo>
                    <a:pt x="6818" y="6956"/>
                  </a:lnTo>
                  <a:cubicBezTo>
                    <a:pt x="6776" y="6771"/>
                    <a:pt x="6829" y="6580"/>
                    <a:pt x="6908" y="6411"/>
                  </a:cubicBezTo>
                  <a:cubicBezTo>
                    <a:pt x="7067" y="6353"/>
                    <a:pt x="7162" y="6236"/>
                    <a:pt x="7241" y="6136"/>
                  </a:cubicBezTo>
                  <a:cubicBezTo>
                    <a:pt x="7310" y="6040"/>
                    <a:pt x="7368" y="5977"/>
                    <a:pt x="7474" y="5945"/>
                  </a:cubicBezTo>
                  <a:lnTo>
                    <a:pt x="7474" y="5945"/>
                  </a:lnTo>
                  <a:cubicBezTo>
                    <a:pt x="7458" y="6199"/>
                    <a:pt x="7458" y="6459"/>
                    <a:pt x="7585" y="6691"/>
                  </a:cubicBezTo>
                  <a:cubicBezTo>
                    <a:pt x="7670" y="6861"/>
                    <a:pt x="7803" y="7009"/>
                    <a:pt x="7930" y="7141"/>
                  </a:cubicBezTo>
                  <a:cubicBezTo>
                    <a:pt x="7953" y="7164"/>
                    <a:pt x="8001" y="7224"/>
                    <a:pt x="8040" y="7224"/>
                  </a:cubicBezTo>
                  <a:cubicBezTo>
                    <a:pt x="8055" y="7224"/>
                    <a:pt x="8068" y="7216"/>
                    <a:pt x="8078" y="7194"/>
                  </a:cubicBezTo>
                  <a:cubicBezTo>
                    <a:pt x="8104" y="7141"/>
                    <a:pt x="8035" y="7046"/>
                    <a:pt x="8014" y="7009"/>
                  </a:cubicBezTo>
                  <a:cubicBezTo>
                    <a:pt x="7935" y="6840"/>
                    <a:pt x="7871" y="6676"/>
                    <a:pt x="7840" y="6496"/>
                  </a:cubicBezTo>
                  <a:lnTo>
                    <a:pt x="7840" y="6506"/>
                  </a:lnTo>
                  <a:cubicBezTo>
                    <a:pt x="7834" y="6490"/>
                    <a:pt x="7840" y="6459"/>
                    <a:pt x="7840" y="6443"/>
                  </a:cubicBezTo>
                  <a:cubicBezTo>
                    <a:pt x="7840" y="6406"/>
                    <a:pt x="7850" y="6363"/>
                    <a:pt x="7861" y="6326"/>
                  </a:cubicBezTo>
                  <a:cubicBezTo>
                    <a:pt x="7882" y="6247"/>
                    <a:pt x="7908" y="6173"/>
                    <a:pt x="7935" y="6093"/>
                  </a:cubicBezTo>
                  <a:lnTo>
                    <a:pt x="8035" y="5834"/>
                  </a:lnTo>
                  <a:lnTo>
                    <a:pt x="8702" y="5717"/>
                  </a:lnTo>
                  <a:close/>
                  <a:moveTo>
                    <a:pt x="20802" y="1"/>
                  </a:moveTo>
                  <a:cubicBezTo>
                    <a:pt x="20585" y="1"/>
                    <a:pt x="20416" y="75"/>
                    <a:pt x="20337" y="117"/>
                  </a:cubicBezTo>
                  <a:cubicBezTo>
                    <a:pt x="20268" y="160"/>
                    <a:pt x="20231" y="223"/>
                    <a:pt x="20231" y="297"/>
                  </a:cubicBezTo>
                  <a:lnTo>
                    <a:pt x="20231" y="636"/>
                  </a:lnTo>
                  <a:lnTo>
                    <a:pt x="12699" y="610"/>
                  </a:lnTo>
                  <a:cubicBezTo>
                    <a:pt x="12625" y="435"/>
                    <a:pt x="12450" y="239"/>
                    <a:pt x="12106" y="239"/>
                  </a:cubicBezTo>
                  <a:lnTo>
                    <a:pt x="9433" y="223"/>
                  </a:lnTo>
                  <a:lnTo>
                    <a:pt x="7797" y="218"/>
                  </a:lnTo>
                  <a:cubicBezTo>
                    <a:pt x="7697" y="218"/>
                    <a:pt x="7591" y="234"/>
                    <a:pt x="7490" y="250"/>
                  </a:cubicBezTo>
                  <a:cubicBezTo>
                    <a:pt x="7485" y="250"/>
                    <a:pt x="7480" y="260"/>
                    <a:pt x="7464" y="260"/>
                  </a:cubicBezTo>
                  <a:cubicBezTo>
                    <a:pt x="7294" y="297"/>
                    <a:pt x="7141" y="403"/>
                    <a:pt x="7014" y="488"/>
                  </a:cubicBezTo>
                  <a:lnTo>
                    <a:pt x="6961" y="525"/>
                  </a:lnTo>
                  <a:cubicBezTo>
                    <a:pt x="6882" y="578"/>
                    <a:pt x="6802" y="636"/>
                    <a:pt x="6739" y="694"/>
                  </a:cubicBezTo>
                  <a:lnTo>
                    <a:pt x="6691" y="737"/>
                  </a:lnTo>
                  <a:cubicBezTo>
                    <a:pt x="6590" y="821"/>
                    <a:pt x="6506" y="901"/>
                    <a:pt x="6368" y="932"/>
                  </a:cubicBezTo>
                  <a:cubicBezTo>
                    <a:pt x="6324" y="944"/>
                    <a:pt x="6284" y="950"/>
                    <a:pt x="6239" y="950"/>
                  </a:cubicBezTo>
                  <a:cubicBezTo>
                    <a:pt x="6225" y="950"/>
                    <a:pt x="6209" y="950"/>
                    <a:pt x="6193" y="948"/>
                  </a:cubicBezTo>
                  <a:cubicBezTo>
                    <a:pt x="6082" y="932"/>
                    <a:pt x="5876" y="821"/>
                    <a:pt x="5659" y="647"/>
                  </a:cubicBezTo>
                  <a:cubicBezTo>
                    <a:pt x="5579" y="588"/>
                    <a:pt x="5526" y="536"/>
                    <a:pt x="5479" y="504"/>
                  </a:cubicBezTo>
                  <a:cubicBezTo>
                    <a:pt x="5373" y="408"/>
                    <a:pt x="5304" y="350"/>
                    <a:pt x="5172" y="303"/>
                  </a:cubicBezTo>
                  <a:cubicBezTo>
                    <a:pt x="5098" y="276"/>
                    <a:pt x="5024" y="271"/>
                    <a:pt x="4950" y="271"/>
                  </a:cubicBezTo>
                  <a:cubicBezTo>
                    <a:pt x="4764" y="271"/>
                    <a:pt x="4621" y="356"/>
                    <a:pt x="4574" y="488"/>
                  </a:cubicBezTo>
                  <a:cubicBezTo>
                    <a:pt x="4542" y="583"/>
                    <a:pt x="4553" y="721"/>
                    <a:pt x="4695" y="827"/>
                  </a:cubicBezTo>
                  <a:cubicBezTo>
                    <a:pt x="4722" y="848"/>
                    <a:pt x="4738" y="858"/>
                    <a:pt x="4764" y="880"/>
                  </a:cubicBezTo>
                  <a:cubicBezTo>
                    <a:pt x="4817" y="922"/>
                    <a:pt x="4870" y="948"/>
                    <a:pt x="4907" y="991"/>
                  </a:cubicBezTo>
                  <a:cubicBezTo>
                    <a:pt x="4944" y="1044"/>
                    <a:pt x="4960" y="1081"/>
                    <a:pt x="4987" y="1144"/>
                  </a:cubicBezTo>
                  <a:cubicBezTo>
                    <a:pt x="5013" y="1218"/>
                    <a:pt x="5045" y="1308"/>
                    <a:pt x="5124" y="1451"/>
                  </a:cubicBezTo>
                  <a:cubicBezTo>
                    <a:pt x="5193" y="1584"/>
                    <a:pt x="5309" y="1774"/>
                    <a:pt x="5516" y="1938"/>
                  </a:cubicBezTo>
                  <a:cubicBezTo>
                    <a:pt x="5627" y="2023"/>
                    <a:pt x="5706" y="2065"/>
                    <a:pt x="5759" y="2086"/>
                  </a:cubicBezTo>
                  <a:cubicBezTo>
                    <a:pt x="5770" y="2092"/>
                    <a:pt x="5786" y="2097"/>
                    <a:pt x="5791" y="2097"/>
                  </a:cubicBezTo>
                  <a:cubicBezTo>
                    <a:pt x="5812" y="2129"/>
                    <a:pt x="5812" y="2171"/>
                    <a:pt x="5781" y="2330"/>
                  </a:cubicBezTo>
                  <a:cubicBezTo>
                    <a:pt x="5765" y="2409"/>
                    <a:pt x="5743" y="2510"/>
                    <a:pt x="5738" y="2621"/>
                  </a:cubicBezTo>
                  <a:cubicBezTo>
                    <a:pt x="5728" y="2759"/>
                    <a:pt x="5743" y="2997"/>
                    <a:pt x="5796" y="3224"/>
                  </a:cubicBezTo>
                  <a:cubicBezTo>
                    <a:pt x="5659" y="3293"/>
                    <a:pt x="5542" y="3389"/>
                    <a:pt x="5436" y="3505"/>
                  </a:cubicBezTo>
                  <a:cubicBezTo>
                    <a:pt x="5347" y="3606"/>
                    <a:pt x="5267" y="3717"/>
                    <a:pt x="5214" y="3844"/>
                  </a:cubicBezTo>
                  <a:cubicBezTo>
                    <a:pt x="4680" y="3865"/>
                    <a:pt x="4171" y="3997"/>
                    <a:pt x="3706" y="4230"/>
                  </a:cubicBezTo>
                  <a:cubicBezTo>
                    <a:pt x="3002" y="4579"/>
                    <a:pt x="2594" y="5061"/>
                    <a:pt x="2303" y="5410"/>
                  </a:cubicBezTo>
                  <a:cubicBezTo>
                    <a:pt x="1795" y="6030"/>
                    <a:pt x="1530" y="6586"/>
                    <a:pt x="1281" y="7141"/>
                  </a:cubicBezTo>
                  <a:cubicBezTo>
                    <a:pt x="847" y="8105"/>
                    <a:pt x="440" y="9116"/>
                    <a:pt x="64" y="10143"/>
                  </a:cubicBezTo>
                  <a:cubicBezTo>
                    <a:pt x="0" y="10296"/>
                    <a:pt x="27" y="10465"/>
                    <a:pt x="122" y="10598"/>
                  </a:cubicBezTo>
                  <a:cubicBezTo>
                    <a:pt x="212" y="10730"/>
                    <a:pt x="366" y="10809"/>
                    <a:pt x="530" y="10820"/>
                  </a:cubicBezTo>
                  <a:cubicBezTo>
                    <a:pt x="1138" y="10820"/>
                    <a:pt x="1737" y="10825"/>
                    <a:pt x="2340" y="10825"/>
                  </a:cubicBezTo>
                  <a:cubicBezTo>
                    <a:pt x="2769" y="10831"/>
                    <a:pt x="3192" y="10831"/>
                    <a:pt x="3621" y="10831"/>
                  </a:cubicBezTo>
                  <a:lnTo>
                    <a:pt x="4177" y="10831"/>
                  </a:lnTo>
                  <a:cubicBezTo>
                    <a:pt x="4330" y="10831"/>
                    <a:pt x="4473" y="10757"/>
                    <a:pt x="4568" y="10640"/>
                  </a:cubicBezTo>
                  <a:cubicBezTo>
                    <a:pt x="4658" y="10513"/>
                    <a:pt x="4695" y="10360"/>
                    <a:pt x="4653" y="10211"/>
                  </a:cubicBezTo>
                  <a:cubicBezTo>
                    <a:pt x="4600" y="10000"/>
                    <a:pt x="4521" y="9661"/>
                    <a:pt x="4468" y="9269"/>
                  </a:cubicBezTo>
                  <a:cubicBezTo>
                    <a:pt x="4378" y="8560"/>
                    <a:pt x="4314" y="8131"/>
                    <a:pt x="4489" y="7671"/>
                  </a:cubicBezTo>
                  <a:cubicBezTo>
                    <a:pt x="4701" y="7104"/>
                    <a:pt x="5002" y="6750"/>
                    <a:pt x="5410" y="6596"/>
                  </a:cubicBezTo>
                  <a:cubicBezTo>
                    <a:pt x="5468" y="6575"/>
                    <a:pt x="5638" y="6533"/>
                    <a:pt x="6098" y="6490"/>
                  </a:cubicBezTo>
                  <a:cubicBezTo>
                    <a:pt x="6294" y="6570"/>
                    <a:pt x="6500" y="6718"/>
                    <a:pt x="6559" y="6993"/>
                  </a:cubicBezTo>
                  <a:cubicBezTo>
                    <a:pt x="6654" y="7517"/>
                    <a:pt x="7104" y="7893"/>
                    <a:pt x="7633" y="7893"/>
                  </a:cubicBezTo>
                  <a:cubicBezTo>
                    <a:pt x="7697" y="7893"/>
                    <a:pt x="7765" y="7888"/>
                    <a:pt x="7824" y="7872"/>
                  </a:cubicBezTo>
                  <a:lnTo>
                    <a:pt x="8639" y="7729"/>
                  </a:lnTo>
                  <a:cubicBezTo>
                    <a:pt x="8919" y="7676"/>
                    <a:pt x="9173" y="7517"/>
                    <a:pt x="9343" y="7279"/>
                  </a:cubicBezTo>
                  <a:cubicBezTo>
                    <a:pt x="9512" y="7041"/>
                    <a:pt x="9576" y="6750"/>
                    <a:pt x="9528" y="6459"/>
                  </a:cubicBezTo>
                  <a:lnTo>
                    <a:pt x="9496" y="6279"/>
                  </a:lnTo>
                  <a:cubicBezTo>
                    <a:pt x="9491" y="6231"/>
                    <a:pt x="9475" y="6189"/>
                    <a:pt x="9465" y="6141"/>
                  </a:cubicBezTo>
                  <a:cubicBezTo>
                    <a:pt x="9412" y="5882"/>
                    <a:pt x="9592" y="5649"/>
                    <a:pt x="9756" y="5506"/>
                  </a:cubicBezTo>
                  <a:lnTo>
                    <a:pt x="11645" y="5162"/>
                  </a:lnTo>
                  <a:cubicBezTo>
                    <a:pt x="11868" y="5119"/>
                    <a:pt x="12042" y="4961"/>
                    <a:pt x="12111" y="4749"/>
                  </a:cubicBezTo>
                  <a:cubicBezTo>
                    <a:pt x="12132" y="4680"/>
                    <a:pt x="12143" y="4579"/>
                    <a:pt x="12148" y="4426"/>
                  </a:cubicBezTo>
                  <a:cubicBezTo>
                    <a:pt x="12164" y="4230"/>
                    <a:pt x="12191" y="3928"/>
                    <a:pt x="12254" y="3785"/>
                  </a:cubicBezTo>
                  <a:cubicBezTo>
                    <a:pt x="12323" y="3653"/>
                    <a:pt x="12381" y="3611"/>
                    <a:pt x="12439" y="3568"/>
                  </a:cubicBezTo>
                  <a:cubicBezTo>
                    <a:pt x="12460" y="3553"/>
                    <a:pt x="12482" y="3542"/>
                    <a:pt x="12492" y="3526"/>
                  </a:cubicBezTo>
                  <a:cubicBezTo>
                    <a:pt x="12640" y="3415"/>
                    <a:pt x="12720" y="3240"/>
                    <a:pt x="12720" y="3066"/>
                  </a:cubicBezTo>
                  <a:lnTo>
                    <a:pt x="12720" y="2917"/>
                  </a:lnTo>
                  <a:lnTo>
                    <a:pt x="18897" y="2939"/>
                  </a:lnTo>
                  <a:cubicBezTo>
                    <a:pt x="18934" y="3023"/>
                    <a:pt x="19013" y="3092"/>
                    <a:pt x="19109" y="3108"/>
                  </a:cubicBezTo>
                  <a:cubicBezTo>
                    <a:pt x="19130" y="3119"/>
                    <a:pt x="19162" y="3124"/>
                    <a:pt x="19188" y="3124"/>
                  </a:cubicBezTo>
                  <a:lnTo>
                    <a:pt x="19447" y="3124"/>
                  </a:lnTo>
                  <a:cubicBezTo>
                    <a:pt x="19474" y="3124"/>
                    <a:pt x="19500" y="3119"/>
                    <a:pt x="19532" y="3108"/>
                  </a:cubicBezTo>
                  <a:cubicBezTo>
                    <a:pt x="19633" y="3092"/>
                    <a:pt x="19712" y="3023"/>
                    <a:pt x="19738" y="2939"/>
                  </a:cubicBezTo>
                  <a:lnTo>
                    <a:pt x="20453" y="2939"/>
                  </a:lnTo>
                  <a:cubicBezTo>
                    <a:pt x="20612" y="2939"/>
                    <a:pt x="20749" y="2833"/>
                    <a:pt x="20792" y="2679"/>
                  </a:cubicBezTo>
                  <a:cubicBezTo>
                    <a:pt x="20813" y="2600"/>
                    <a:pt x="20824" y="2515"/>
                    <a:pt x="20818" y="2430"/>
                  </a:cubicBezTo>
                  <a:lnTo>
                    <a:pt x="20818" y="2367"/>
                  </a:lnTo>
                  <a:lnTo>
                    <a:pt x="22120" y="2378"/>
                  </a:lnTo>
                  <a:cubicBezTo>
                    <a:pt x="22279" y="2378"/>
                    <a:pt x="22412" y="2277"/>
                    <a:pt x="22459" y="2129"/>
                  </a:cubicBezTo>
                  <a:cubicBezTo>
                    <a:pt x="22523" y="1928"/>
                    <a:pt x="22560" y="1721"/>
                    <a:pt x="22560" y="1509"/>
                  </a:cubicBezTo>
                  <a:cubicBezTo>
                    <a:pt x="22560" y="1292"/>
                    <a:pt x="22533" y="1070"/>
                    <a:pt x="22464" y="869"/>
                  </a:cubicBezTo>
                  <a:cubicBezTo>
                    <a:pt x="22433" y="747"/>
                    <a:pt x="22295" y="652"/>
                    <a:pt x="22142" y="652"/>
                  </a:cubicBezTo>
                  <a:lnTo>
                    <a:pt x="21676" y="652"/>
                  </a:lnTo>
                  <a:lnTo>
                    <a:pt x="21660" y="588"/>
                  </a:lnTo>
                  <a:cubicBezTo>
                    <a:pt x="21618" y="488"/>
                    <a:pt x="21448" y="154"/>
                    <a:pt x="21051" y="33"/>
                  </a:cubicBezTo>
                  <a:cubicBezTo>
                    <a:pt x="20972" y="17"/>
                    <a:pt x="20892" y="1"/>
                    <a:pt x="2080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 rot="-1632414">
              <a:off x="3820386" y="1309634"/>
              <a:ext cx="5538159" cy="2663327"/>
            </a:xfrm>
            <a:custGeom>
              <a:avLst/>
              <a:gdLst/>
              <a:ahLst/>
              <a:cxnLst/>
              <a:rect l="l" t="t" r="r" b="b"/>
              <a:pathLst>
                <a:path w="22566" h="10852" extrusionOk="0">
                  <a:moveTo>
                    <a:pt x="20802" y="0"/>
                  </a:moveTo>
                  <a:cubicBezTo>
                    <a:pt x="20580" y="0"/>
                    <a:pt x="20411" y="74"/>
                    <a:pt x="20331" y="122"/>
                  </a:cubicBezTo>
                  <a:cubicBezTo>
                    <a:pt x="20263" y="154"/>
                    <a:pt x="20225" y="228"/>
                    <a:pt x="20225" y="302"/>
                  </a:cubicBezTo>
                  <a:lnTo>
                    <a:pt x="20225" y="635"/>
                  </a:lnTo>
                  <a:lnTo>
                    <a:pt x="12693" y="609"/>
                  </a:lnTo>
                  <a:cubicBezTo>
                    <a:pt x="12625" y="445"/>
                    <a:pt x="12445" y="238"/>
                    <a:pt x="12101" y="238"/>
                  </a:cubicBezTo>
                  <a:lnTo>
                    <a:pt x="9428" y="228"/>
                  </a:lnTo>
                  <a:lnTo>
                    <a:pt x="7792" y="223"/>
                  </a:lnTo>
                  <a:cubicBezTo>
                    <a:pt x="7691" y="223"/>
                    <a:pt x="7586" y="233"/>
                    <a:pt x="7490" y="254"/>
                  </a:cubicBezTo>
                  <a:cubicBezTo>
                    <a:pt x="7480" y="254"/>
                    <a:pt x="7469" y="260"/>
                    <a:pt x="7464" y="260"/>
                  </a:cubicBezTo>
                  <a:cubicBezTo>
                    <a:pt x="7284" y="302"/>
                    <a:pt x="7130" y="408"/>
                    <a:pt x="7014" y="492"/>
                  </a:cubicBezTo>
                  <a:lnTo>
                    <a:pt x="6961" y="524"/>
                  </a:lnTo>
                  <a:cubicBezTo>
                    <a:pt x="6887" y="577"/>
                    <a:pt x="6807" y="635"/>
                    <a:pt x="6733" y="699"/>
                  </a:cubicBezTo>
                  <a:lnTo>
                    <a:pt x="6686" y="736"/>
                  </a:lnTo>
                  <a:cubicBezTo>
                    <a:pt x="6590" y="821"/>
                    <a:pt x="6500" y="900"/>
                    <a:pt x="6363" y="937"/>
                  </a:cubicBezTo>
                  <a:cubicBezTo>
                    <a:pt x="6320" y="945"/>
                    <a:pt x="6280" y="950"/>
                    <a:pt x="6239" y="950"/>
                  </a:cubicBezTo>
                  <a:cubicBezTo>
                    <a:pt x="6224" y="950"/>
                    <a:pt x="6209" y="949"/>
                    <a:pt x="6193" y="948"/>
                  </a:cubicBezTo>
                  <a:cubicBezTo>
                    <a:pt x="6077" y="942"/>
                    <a:pt x="5876" y="831"/>
                    <a:pt x="5654" y="651"/>
                  </a:cubicBezTo>
                  <a:cubicBezTo>
                    <a:pt x="5574" y="593"/>
                    <a:pt x="5521" y="545"/>
                    <a:pt x="5479" y="503"/>
                  </a:cubicBezTo>
                  <a:cubicBezTo>
                    <a:pt x="5373" y="413"/>
                    <a:pt x="5299" y="355"/>
                    <a:pt x="5167" y="307"/>
                  </a:cubicBezTo>
                  <a:cubicBezTo>
                    <a:pt x="5092" y="286"/>
                    <a:pt x="5018" y="275"/>
                    <a:pt x="4950" y="275"/>
                  </a:cubicBezTo>
                  <a:cubicBezTo>
                    <a:pt x="4764" y="275"/>
                    <a:pt x="4616" y="355"/>
                    <a:pt x="4568" y="492"/>
                  </a:cubicBezTo>
                  <a:cubicBezTo>
                    <a:pt x="4537" y="593"/>
                    <a:pt x="4553" y="725"/>
                    <a:pt x="4690" y="831"/>
                  </a:cubicBezTo>
                  <a:cubicBezTo>
                    <a:pt x="4711" y="847"/>
                    <a:pt x="4733" y="863"/>
                    <a:pt x="4764" y="879"/>
                  </a:cubicBezTo>
                  <a:cubicBezTo>
                    <a:pt x="4817" y="921"/>
                    <a:pt x="4865" y="953"/>
                    <a:pt x="4902" y="995"/>
                  </a:cubicBezTo>
                  <a:cubicBezTo>
                    <a:pt x="4939" y="1048"/>
                    <a:pt x="4955" y="1075"/>
                    <a:pt x="4981" y="1144"/>
                  </a:cubicBezTo>
                  <a:cubicBezTo>
                    <a:pt x="5008" y="1218"/>
                    <a:pt x="5040" y="1313"/>
                    <a:pt x="5119" y="1451"/>
                  </a:cubicBezTo>
                  <a:cubicBezTo>
                    <a:pt x="5193" y="1578"/>
                    <a:pt x="5299" y="1773"/>
                    <a:pt x="5511" y="1937"/>
                  </a:cubicBezTo>
                  <a:cubicBezTo>
                    <a:pt x="5622" y="2027"/>
                    <a:pt x="5701" y="2059"/>
                    <a:pt x="5754" y="2086"/>
                  </a:cubicBezTo>
                  <a:cubicBezTo>
                    <a:pt x="5770" y="2091"/>
                    <a:pt x="5781" y="2091"/>
                    <a:pt x="5786" y="2102"/>
                  </a:cubicBezTo>
                  <a:cubicBezTo>
                    <a:pt x="5807" y="2133"/>
                    <a:pt x="5807" y="2170"/>
                    <a:pt x="5775" y="2329"/>
                  </a:cubicBezTo>
                  <a:cubicBezTo>
                    <a:pt x="5759" y="2409"/>
                    <a:pt x="5744" y="2504"/>
                    <a:pt x="5733" y="2620"/>
                  </a:cubicBezTo>
                  <a:cubicBezTo>
                    <a:pt x="5722" y="2763"/>
                    <a:pt x="5744" y="2996"/>
                    <a:pt x="5796" y="3224"/>
                  </a:cubicBezTo>
                  <a:cubicBezTo>
                    <a:pt x="5654" y="3298"/>
                    <a:pt x="5537" y="3393"/>
                    <a:pt x="5431" y="3510"/>
                  </a:cubicBezTo>
                  <a:cubicBezTo>
                    <a:pt x="5347" y="3600"/>
                    <a:pt x="5267" y="3721"/>
                    <a:pt x="5214" y="3843"/>
                  </a:cubicBezTo>
                  <a:cubicBezTo>
                    <a:pt x="4674" y="3869"/>
                    <a:pt x="4166" y="3997"/>
                    <a:pt x="3706" y="4229"/>
                  </a:cubicBezTo>
                  <a:cubicBezTo>
                    <a:pt x="2996" y="4579"/>
                    <a:pt x="2594" y="5066"/>
                    <a:pt x="2303" y="5415"/>
                  </a:cubicBezTo>
                  <a:cubicBezTo>
                    <a:pt x="1784" y="6029"/>
                    <a:pt x="1520" y="6580"/>
                    <a:pt x="1276" y="7141"/>
                  </a:cubicBezTo>
                  <a:cubicBezTo>
                    <a:pt x="853" y="8109"/>
                    <a:pt x="440" y="9120"/>
                    <a:pt x="59" y="10142"/>
                  </a:cubicBezTo>
                  <a:cubicBezTo>
                    <a:pt x="0" y="10295"/>
                    <a:pt x="27" y="10470"/>
                    <a:pt x="133" y="10624"/>
                  </a:cubicBezTo>
                  <a:cubicBezTo>
                    <a:pt x="223" y="10761"/>
                    <a:pt x="376" y="10841"/>
                    <a:pt x="540" y="10841"/>
                  </a:cubicBezTo>
                  <a:cubicBezTo>
                    <a:pt x="719" y="10839"/>
                    <a:pt x="896" y="10838"/>
                    <a:pt x="1073" y="10838"/>
                  </a:cubicBezTo>
                  <a:cubicBezTo>
                    <a:pt x="1499" y="10838"/>
                    <a:pt x="1922" y="10842"/>
                    <a:pt x="2345" y="10846"/>
                  </a:cubicBezTo>
                  <a:cubicBezTo>
                    <a:pt x="2779" y="10846"/>
                    <a:pt x="3203" y="10851"/>
                    <a:pt x="3632" y="10851"/>
                  </a:cubicBezTo>
                  <a:lnTo>
                    <a:pt x="4187" y="10851"/>
                  </a:lnTo>
                  <a:cubicBezTo>
                    <a:pt x="4341" y="10851"/>
                    <a:pt x="4484" y="10788"/>
                    <a:pt x="4579" y="10661"/>
                  </a:cubicBezTo>
                  <a:cubicBezTo>
                    <a:pt x="4669" y="10534"/>
                    <a:pt x="4701" y="10385"/>
                    <a:pt x="4664" y="10232"/>
                  </a:cubicBezTo>
                  <a:cubicBezTo>
                    <a:pt x="4605" y="10020"/>
                    <a:pt x="4531" y="9681"/>
                    <a:pt x="4478" y="9290"/>
                  </a:cubicBezTo>
                  <a:cubicBezTo>
                    <a:pt x="4378" y="8586"/>
                    <a:pt x="4325" y="8152"/>
                    <a:pt x="4500" y="7691"/>
                  </a:cubicBezTo>
                  <a:cubicBezTo>
                    <a:pt x="4711" y="7130"/>
                    <a:pt x="5013" y="6770"/>
                    <a:pt x="5415" y="6617"/>
                  </a:cubicBezTo>
                  <a:cubicBezTo>
                    <a:pt x="5484" y="6590"/>
                    <a:pt x="5680" y="6548"/>
                    <a:pt x="6246" y="6500"/>
                  </a:cubicBezTo>
                  <a:lnTo>
                    <a:pt x="6839" y="6442"/>
                  </a:lnTo>
                  <a:cubicBezTo>
                    <a:pt x="6855" y="6442"/>
                    <a:pt x="6866" y="6442"/>
                    <a:pt x="6882" y="6431"/>
                  </a:cubicBezTo>
                  <a:cubicBezTo>
                    <a:pt x="7072" y="6378"/>
                    <a:pt x="7173" y="6246"/>
                    <a:pt x="7252" y="6140"/>
                  </a:cubicBezTo>
                  <a:cubicBezTo>
                    <a:pt x="7331" y="6045"/>
                    <a:pt x="7384" y="5971"/>
                    <a:pt x="7506" y="5944"/>
                  </a:cubicBezTo>
                  <a:lnTo>
                    <a:pt x="11656" y="5198"/>
                  </a:lnTo>
                  <a:cubicBezTo>
                    <a:pt x="11873" y="5156"/>
                    <a:pt x="12053" y="4997"/>
                    <a:pt x="12122" y="4785"/>
                  </a:cubicBezTo>
                  <a:cubicBezTo>
                    <a:pt x="12138" y="4711"/>
                    <a:pt x="12148" y="4616"/>
                    <a:pt x="12159" y="4462"/>
                  </a:cubicBezTo>
                  <a:cubicBezTo>
                    <a:pt x="12175" y="4261"/>
                    <a:pt x="12201" y="3959"/>
                    <a:pt x="12265" y="3822"/>
                  </a:cubicBezTo>
                  <a:cubicBezTo>
                    <a:pt x="12333" y="3690"/>
                    <a:pt x="12392" y="3647"/>
                    <a:pt x="12450" y="3600"/>
                  </a:cubicBezTo>
                  <a:cubicBezTo>
                    <a:pt x="12471" y="3589"/>
                    <a:pt x="12482" y="3573"/>
                    <a:pt x="12503" y="3562"/>
                  </a:cubicBezTo>
                  <a:cubicBezTo>
                    <a:pt x="12640" y="3451"/>
                    <a:pt x="12730" y="3277"/>
                    <a:pt x="12730" y="3097"/>
                  </a:cubicBezTo>
                  <a:lnTo>
                    <a:pt x="12730" y="2954"/>
                  </a:lnTo>
                  <a:lnTo>
                    <a:pt x="18907" y="2975"/>
                  </a:lnTo>
                  <a:cubicBezTo>
                    <a:pt x="18939" y="3054"/>
                    <a:pt x="19013" y="3118"/>
                    <a:pt x="19119" y="3144"/>
                  </a:cubicBezTo>
                  <a:cubicBezTo>
                    <a:pt x="19146" y="3150"/>
                    <a:pt x="19172" y="3160"/>
                    <a:pt x="19199" y="3160"/>
                  </a:cubicBezTo>
                  <a:lnTo>
                    <a:pt x="19458" y="3160"/>
                  </a:lnTo>
                  <a:cubicBezTo>
                    <a:pt x="19484" y="3160"/>
                    <a:pt x="19511" y="3150"/>
                    <a:pt x="19543" y="3144"/>
                  </a:cubicBezTo>
                  <a:cubicBezTo>
                    <a:pt x="19643" y="3123"/>
                    <a:pt x="19717" y="3060"/>
                    <a:pt x="19749" y="2975"/>
                  </a:cubicBezTo>
                  <a:lnTo>
                    <a:pt x="20464" y="2975"/>
                  </a:lnTo>
                  <a:cubicBezTo>
                    <a:pt x="20467" y="2975"/>
                    <a:pt x="20471" y="2975"/>
                    <a:pt x="20475" y="2975"/>
                  </a:cubicBezTo>
                  <a:cubicBezTo>
                    <a:pt x="20629" y="2975"/>
                    <a:pt x="20761" y="2866"/>
                    <a:pt x="20802" y="2716"/>
                  </a:cubicBezTo>
                  <a:cubicBezTo>
                    <a:pt x="20818" y="2631"/>
                    <a:pt x="20829" y="2551"/>
                    <a:pt x="20829" y="2461"/>
                  </a:cubicBezTo>
                  <a:lnTo>
                    <a:pt x="20829" y="2403"/>
                  </a:lnTo>
                  <a:lnTo>
                    <a:pt x="22131" y="2409"/>
                  </a:lnTo>
                  <a:cubicBezTo>
                    <a:pt x="22138" y="2409"/>
                    <a:pt x="22145" y="2409"/>
                    <a:pt x="22152" y="2409"/>
                  </a:cubicBezTo>
                  <a:cubicBezTo>
                    <a:pt x="22297" y="2409"/>
                    <a:pt x="22424" y="2306"/>
                    <a:pt x="22470" y="2165"/>
                  </a:cubicBezTo>
                  <a:cubicBezTo>
                    <a:pt x="22533" y="1969"/>
                    <a:pt x="22565" y="1758"/>
                    <a:pt x="22565" y="1546"/>
                  </a:cubicBezTo>
                  <a:cubicBezTo>
                    <a:pt x="22565" y="1323"/>
                    <a:pt x="22539" y="1112"/>
                    <a:pt x="22475" y="900"/>
                  </a:cubicBezTo>
                  <a:cubicBezTo>
                    <a:pt x="22427" y="752"/>
                    <a:pt x="22295" y="651"/>
                    <a:pt x="22136" y="651"/>
                  </a:cubicBezTo>
                  <a:lnTo>
                    <a:pt x="21676" y="651"/>
                  </a:lnTo>
                  <a:lnTo>
                    <a:pt x="21655" y="593"/>
                  </a:lnTo>
                  <a:cubicBezTo>
                    <a:pt x="21612" y="487"/>
                    <a:pt x="21443" y="148"/>
                    <a:pt x="21046" y="37"/>
                  </a:cubicBezTo>
                  <a:cubicBezTo>
                    <a:pt x="20967" y="16"/>
                    <a:pt x="20882" y="0"/>
                    <a:pt x="20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 rot="-1632414">
              <a:off x="8023338" y="405396"/>
              <a:ext cx="266527" cy="163942"/>
            </a:xfrm>
            <a:custGeom>
              <a:avLst/>
              <a:gdLst/>
              <a:ahLst/>
              <a:cxnLst/>
              <a:rect l="l" t="t" r="r" b="b"/>
              <a:pathLst>
                <a:path w="1086" h="668" extrusionOk="0">
                  <a:moveTo>
                    <a:pt x="365" y="1"/>
                  </a:moveTo>
                  <a:cubicBezTo>
                    <a:pt x="175" y="1"/>
                    <a:pt x="33" y="76"/>
                    <a:pt x="1" y="96"/>
                  </a:cubicBezTo>
                  <a:lnTo>
                    <a:pt x="1" y="668"/>
                  </a:lnTo>
                  <a:cubicBezTo>
                    <a:pt x="361" y="662"/>
                    <a:pt x="726" y="662"/>
                    <a:pt x="1086" y="662"/>
                  </a:cubicBezTo>
                  <a:cubicBezTo>
                    <a:pt x="1075" y="609"/>
                    <a:pt x="1065" y="535"/>
                    <a:pt x="1033" y="456"/>
                  </a:cubicBezTo>
                  <a:cubicBezTo>
                    <a:pt x="1012" y="413"/>
                    <a:pt x="885" y="122"/>
                    <a:pt x="557" y="27"/>
                  </a:cubicBezTo>
                  <a:cubicBezTo>
                    <a:pt x="489" y="8"/>
                    <a:pt x="425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 rot="-1632414">
              <a:off x="8006137" y="385121"/>
              <a:ext cx="304076" cy="201492"/>
            </a:xfrm>
            <a:custGeom>
              <a:avLst/>
              <a:gdLst/>
              <a:ahLst/>
              <a:cxnLst/>
              <a:rect l="l" t="t" r="r" b="b"/>
              <a:pathLst>
                <a:path w="1239" h="821" extrusionOk="0">
                  <a:moveTo>
                    <a:pt x="439" y="154"/>
                  </a:moveTo>
                  <a:cubicBezTo>
                    <a:pt x="498" y="154"/>
                    <a:pt x="551" y="159"/>
                    <a:pt x="604" y="180"/>
                  </a:cubicBezTo>
                  <a:cubicBezTo>
                    <a:pt x="879" y="260"/>
                    <a:pt x="995" y="498"/>
                    <a:pt x="1027" y="572"/>
                  </a:cubicBezTo>
                  <a:cubicBezTo>
                    <a:pt x="1048" y="598"/>
                    <a:pt x="1053" y="630"/>
                    <a:pt x="1059" y="662"/>
                  </a:cubicBezTo>
                  <a:lnTo>
                    <a:pt x="148" y="662"/>
                  </a:lnTo>
                  <a:lnTo>
                    <a:pt x="148" y="217"/>
                  </a:lnTo>
                  <a:cubicBezTo>
                    <a:pt x="207" y="191"/>
                    <a:pt x="312" y="154"/>
                    <a:pt x="439" y="154"/>
                  </a:cubicBezTo>
                  <a:close/>
                  <a:moveTo>
                    <a:pt x="445" y="0"/>
                  </a:moveTo>
                  <a:cubicBezTo>
                    <a:pt x="249" y="0"/>
                    <a:pt x="106" y="64"/>
                    <a:pt x="42" y="106"/>
                  </a:cubicBezTo>
                  <a:cubicBezTo>
                    <a:pt x="16" y="117"/>
                    <a:pt x="0" y="143"/>
                    <a:pt x="0" y="170"/>
                  </a:cubicBezTo>
                  <a:lnTo>
                    <a:pt x="0" y="747"/>
                  </a:lnTo>
                  <a:cubicBezTo>
                    <a:pt x="0" y="768"/>
                    <a:pt x="5" y="789"/>
                    <a:pt x="21" y="805"/>
                  </a:cubicBezTo>
                  <a:cubicBezTo>
                    <a:pt x="27" y="815"/>
                    <a:pt x="53" y="821"/>
                    <a:pt x="74" y="821"/>
                  </a:cubicBezTo>
                  <a:lnTo>
                    <a:pt x="1159" y="821"/>
                  </a:lnTo>
                  <a:cubicBezTo>
                    <a:pt x="1180" y="821"/>
                    <a:pt x="1207" y="815"/>
                    <a:pt x="1218" y="794"/>
                  </a:cubicBezTo>
                  <a:cubicBezTo>
                    <a:pt x="1233" y="773"/>
                    <a:pt x="1239" y="752"/>
                    <a:pt x="1239" y="736"/>
                  </a:cubicBezTo>
                  <a:cubicBezTo>
                    <a:pt x="1233" y="657"/>
                    <a:pt x="1212" y="577"/>
                    <a:pt x="1180" y="503"/>
                  </a:cubicBezTo>
                  <a:cubicBezTo>
                    <a:pt x="1138" y="418"/>
                    <a:pt x="995" y="117"/>
                    <a:pt x="656" y="27"/>
                  </a:cubicBezTo>
                  <a:cubicBezTo>
                    <a:pt x="588" y="6"/>
                    <a:pt x="519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 rot="-1632414">
              <a:off x="6144800" y="959453"/>
              <a:ext cx="2564644" cy="340647"/>
            </a:xfrm>
            <a:custGeom>
              <a:avLst/>
              <a:gdLst/>
              <a:ahLst/>
              <a:cxnLst/>
              <a:rect l="l" t="t" r="r" b="b"/>
              <a:pathLst>
                <a:path w="10450" h="1388" extrusionOk="0">
                  <a:moveTo>
                    <a:pt x="1" y="0"/>
                  </a:moveTo>
                  <a:lnTo>
                    <a:pt x="1" y="1350"/>
                  </a:lnTo>
                  <a:lnTo>
                    <a:pt x="10227" y="1387"/>
                  </a:lnTo>
                  <a:cubicBezTo>
                    <a:pt x="10291" y="1387"/>
                    <a:pt x="10344" y="1350"/>
                    <a:pt x="10365" y="1292"/>
                  </a:cubicBezTo>
                  <a:cubicBezTo>
                    <a:pt x="10413" y="1154"/>
                    <a:pt x="10450" y="958"/>
                    <a:pt x="10450" y="725"/>
                  </a:cubicBezTo>
                  <a:cubicBezTo>
                    <a:pt x="10450" y="493"/>
                    <a:pt x="10413" y="291"/>
                    <a:pt x="10365" y="149"/>
                  </a:cubicBezTo>
                  <a:cubicBezTo>
                    <a:pt x="10344" y="85"/>
                    <a:pt x="10291" y="48"/>
                    <a:pt x="10227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 rot="-1632414">
              <a:off x="6125486" y="939148"/>
              <a:ext cx="2606120" cy="380896"/>
            </a:xfrm>
            <a:custGeom>
              <a:avLst/>
              <a:gdLst/>
              <a:ahLst/>
              <a:cxnLst/>
              <a:rect l="l" t="t" r="r" b="b"/>
              <a:pathLst>
                <a:path w="10619" h="1552" extrusionOk="0">
                  <a:moveTo>
                    <a:pt x="165" y="154"/>
                  </a:moveTo>
                  <a:lnTo>
                    <a:pt x="10312" y="191"/>
                  </a:lnTo>
                  <a:cubicBezTo>
                    <a:pt x="10338" y="191"/>
                    <a:pt x="10365" y="213"/>
                    <a:pt x="10380" y="239"/>
                  </a:cubicBezTo>
                  <a:cubicBezTo>
                    <a:pt x="10433" y="419"/>
                    <a:pt x="10460" y="610"/>
                    <a:pt x="10460" y="795"/>
                  </a:cubicBezTo>
                  <a:cubicBezTo>
                    <a:pt x="10460" y="980"/>
                    <a:pt x="10428" y="1160"/>
                    <a:pt x="10375" y="1340"/>
                  </a:cubicBezTo>
                  <a:cubicBezTo>
                    <a:pt x="10365" y="1367"/>
                    <a:pt x="10338" y="1382"/>
                    <a:pt x="10306" y="1382"/>
                  </a:cubicBezTo>
                  <a:lnTo>
                    <a:pt x="159" y="1345"/>
                  </a:lnTo>
                  <a:lnTo>
                    <a:pt x="165" y="154"/>
                  </a:lnTo>
                  <a:close/>
                  <a:moveTo>
                    <a:pt x="91" y="1"/>
                  </a:moveTo>
                  <a:cubicBezTo>
                    <a:pt x="43" y="1"/>
                    <a:pt x="11" y="33"/>
                    <a:pt x="11" y="80"/>
                  </a:cubicBezTo>
                  <a:lnTo>
                    <a:pt x="6" y="1430"/>
                  </a:lnTo>
                  <a:cubicBezTo>
                    <a:pt x="1" y="1467"/>
                    <a:pt x="32" y="1504"/>
                    <a:pt x="80" y="1509"/>
                  </a:cubicBezTo>
                  <a:lnTo>
                    <a:pt x="10306" y="1552"/>
                  </a:lnTo>
                  <a:cubicBezTo>
                    <a:pt x="10407" y="1552"/>
                    <a:pt x="10492" y="1488"/>
                    <a:pt x="10523" y="1388"/>
                  </a:cubicBezTo>
                  <a:cubicBezTo>
                    <a:pt x="10587" y="1197"/>
                    <a:pt x="10619" y="1001"/>
                    <a:pt x="10619" y="800"/>
                  </a:cubicBezTo>
                  <a:cubicBezTo>
                    <a:pt x="10619" y="594"/>
                    <a:pt x="10592" y="393"/>
                    <a:pt x="10534" y="197"/>
                  </a:cubicBezTo>
                  <a:cubicBezTo>
                    <a:pt x="10502" y="107"/>
                    <a:pt x="10417" y="38"/>
                    <a:pt x="10322" y="38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 rot="-1632414">
              <a:off x="6162799" y="1035301"/>
              <a:ext cx="2565871" cy="258676"/>
            </a:xfrm>
            <a:custGeom>
              <a:avLst/>
              <a:gdLst/>
              <a:ahLst/>
              <a:cxnLst/>
              <a:rect l="l" t="t" r="r" b="b"/>
              <a:pathLst>
                <a:path w="10455" h="1054" extrusionOk="0">
                  <a:moveTo>
                    <a:pt x="10439" y="1"/>
                  </a:moveTo>
                  <a:cubicBezTo>
                    <a:pt x="10428" y="154"/>
                    <a:pt x="10391" y="297"/>
                    <a:pt x="10365" y="397"/>
                  </a:cubicBezTo>
                  <a:cubicBezTo>
                    <a:pt x="10349" y="472"/>
                    <a:pt x="10296" y="519"/>
                    <a:pt x="10227" y="519"/>
                  </a:cubicBezTo>
                  <a:lnTo>
                    <a:pt x="1" y="482"/>
                  </a:lnTo>
                  <a:lnTo>
                    <a:pt x="1" y="1017"/>
                  </a:lnTo>
                  <a:lnTo>
                    <a:pt x="10227" y="1054"/>
                  </a:lnTo>
                  <a:cubicBezTo>
                    <a:pt x="10296" y="1054"/>
                    <a:pt x="10349" y="1011"/>
                    <a:pt x="10365" y="937"/>
                  </a:cubicBezTo>
                  <a:cubicBezTo>
                    <a:pt x="10407" y="773"/>
                    <a:pt x="10455" y="546"/>
                    <a:pt x="10455" y="281"/>
                  </a:cubicBezTo>
                  <a:cubicBezTo>
                    <a:pt x="10455" y="180"/>
                    <a:pt x="10444" y="90"/>
                    <a:pt x="10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 rot="-1632414">
              <a:off x="6355508" y="1342595"/>
              <a:ext cx="2055151" cy="147008"/>
            </a:xfrm>
            <a:custGeom>
              <a:avLst/>
              <a:gdLst/>
              <a:ahLst/>
              <a:cxnLst/>
              <a:rect l="l" t="t" r="r" b="b"/>
              <a:pathLst>
                <a:path w="8374" h="599" extrusionOk="0">
                  <a:moveTo>
                    <a:pt x="5" y="0"/>
                  </a:moveTo>
                  <a:lnTo>
                    <a:pt x="0" y="566"/>
                  </a:lnTo>
                  <a:lnTo>
                    <a:pt x="8215" y="598"/>
                  </a:lnTo>
                  <a:cubicBezTo>
                    <a:pt x="8284" y="598"/>
                    <a:pt x="8337" y="556"/>
                    <a:pt x="8347" y="492"/>
                  </a:cubicBezTo>
                  <a:cubicBezTo>
                    <a:pt x="8363" y="439"/>
                    <a:pt x="8374" y="371"/>
                    <a:pt x="8374" y="296"/>
                  </a:cubicBezTo>
                  <a:cubicBezTo>
                    <a:pt x="8374" y="233"/>
                    <a:pt x="8368" y="180"/>
                    <a:pt x="8353" y="132"/>
                  </a:cubicBezTo>
                  <a:cubicBezTo>
                    <a:pt x="8342" y="74"/>
                    <a:pt x="8284" y="27"/>
                    <a:pt x="8220" y="27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 rot="-1632414">
              <a:off x="6352680" y="1210243"/>
              <a:ext cx="2377634" cy="33868"/>
            </a:xfrm>
            <a:custGeom>
              <a:avLst/>
              <a:gdLst/>
              <a:ahLst/>
              <a:cxnLst/>
              <a:rect l="l" t="t" r="r" b="b"/>
              <a:pathLst>
                <a:path w="9688" h="138" extrusionOk="0">
                  <a:moveTo>
                    <a:pt x="54" y="0"/>
                  </a:moveTo>
                  <a:cubicBezTo>
                    <a:pt x="27" y="0"/>
                    <a:pt x="1" y="27"/>
                    <a:pt x="1" y="53"/>
                  </a:cubicBezTo>
                  <a:cubicBezTo>
                    <a:pt x="1" y="80"/>
                    <a:pt x="27" y="106"/>
                    <a:pt x="54" y="106"/>
                  </a:cubicBezTo>
                  <a:lnTo>
                    <a:pt x="9634" y="138"/>
                  </a:lnTo>
                  <a:cubicBezTo>
                    <a:pt x="9661" y="138"/>
                    <a:pt x="9687" y="111"/>
                    <a:pt x="9687" y="85"/>
                  </a:cubicBezTo>
                  <a:cubicBezTo>
                    <a:pt x="9687" y="59"/>
                    <a:pt x="9661" y="32"/>
                    <a:pt x="9634" y="3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 rot="-1632414">
              <a:off x="5633731" y="2961840"/>
              <a:ext cx="763012" cy="619692"/>
            </a:xfrm>
            <a:custGeom>
              <a:avLst/>
              <a:gdLst/>
              <a:ahLst/>
              <a:cxnLst/>
              <a:rect l="l" t="t" r="r" b="b"/>
              <a:pathLst>
                <a:path w="3109" h="2525" extrusionOk="0">
                  <a:moveTo>
                    <a:pt x="1949" y="275"/>
                  </a:moveTo>
                  <a:cubicBezTo>
                    <a:pt x="2351" y="275"/>
                    <a:pt x="2695" y="566"/>
                    <a:pt x="2764" y="963"/>
                  </a:cubicBezTo>
                  <a:lnTo>
                    <a:pt x="2796" y="1143"/>
                  </a:lnTo>
                  <a:cubicBezTo>
                    <a:pt x="2833" y="1360"/>
                    <a:pt x="2780" y="1577"/>
                    <a:pt x="2658" y="1763"/>
                  </a:cubicBezTo>
                  <a:cubicBezTo>
                    <a:pt x="2531" y="1948"/>
                    <a:pt x="2341" y="2070"/>
                    <a:pt x="2118" y="2107"/>
                  </a:cubicBezTo>
                  <a:lnTo>
                    <a:pt x="1308" y="2255"/>
                  </a:lnTo>
                  <a:cubicBezTo>
                    <a:pt x="1261" y="2260"/>
                    <a:pt x="1208" y="2265"/>
                    <a:pt x="1160" y="2265"/>
                  </a:cubicBezTo>
                  <a:cubicBezTo>
                    <a:pt x="758" y="2265"/>
                    <a:pt x="414" y="1974"/>
                    <a:pt x="345" y="1577"/>
                  </a:cubicBezTo>
                  <a:lnTo>
                    <a:pt x="313" y="1397"/>
                  </a:lnTo>
                  <a:cubicBezTo>
                    <a:pt x="276" y="1180"/>
                    <a:pt x="329" y="963"/>
                    <a:pt x="451" y="778"/>
                  </a:cubicBezTo>
                  <a:cubicBezTo>
                    <a:pt x="578" y="593"/>
                    <a:pt x="768" y="471"/>
                    <a:pt x="991" y="434"/>
                  </a:cubicBezTo>
                  <a:lnTo>
                    <a:pt x="1801" y="286"/>
                  </a:lnTo>
                  <a:cubicBezTo>
                    <a:pt x="1848" y="281"/>
                    <a:pt x="1901" y="275"/>
                    <a:pt x="1949" y="275"/>
                  </a:cubicBezTo>
                  <a:close/>
                  <a:moveTo>
                    <a:pt x="1949" y="0"/>
                  </a:moveTo>
                  <a:cubicBezTo>
                    <a:pt x="1880" y="0"/>
                    <a:pt x="1816" y="11"/>
                    <a:pt x="1758" y="21"/>
                  </a:cubicBezTo>
                  <a:lnTo>
                    <a:pt x="943" y="169"/>
                  </a:lnTo>
                  <a:cubicBezTo>
                    <a:pt x="657" y="222"/>
                    <a:pt x="409" y="381"/>
                    <a:pt x="234" y="619"/>
                  </a:cubicBezTo>
                  <a:cubicBezTo>
                    <a:pt x="70" y="858"/>
                    <a:pt x="1" y="1149"/>
                    <a:pt x="49" y="1440"/>
                  </a:cubicBezTo>
                  <a:lnTo>
                    <a:pt x="80" y="1620"/>
                  </a:lnTo>
                  <a:cubicBezTo>
                    <a:pt x="176" y="2149"/>
                    <a:pt x="631" y="2525"/>
                    <a:pt x="1160" y="2525"/>
                  </a:cubicBezTo>
                  <a:cubicBezTo>
                    <a:pt x="1229" y="2525"/>
                    <a:pt x="1292" y="2520"/>
                    <a:pt x="1351" y="2504"/>
                  </a:cubicBezTo>
                  <a:lnTo>
                    <a:pt x="2166" y="2361"/>
                  </a:lnTo>
                  <a:cubicBezTo>
                    <a:pt x="2452" y="2308"/>
                    <a:pt x="2700" y="2149"/>
                    <a:pt x="2875" y="1911"/>
                  </a:cubicBezTo>
                  <a:cubicBezTo>
                    <a:pt x="3039" y="1673"/>
                    <a:pt x="3108" y="1382"/>
                    <a:pt x="3060" y="1090"/>
                  </a:cubicBezTo>
                  <a:lnTo>
                    <a:pt x="3029" y="910"/>
                  </a:lnTo>
                  <a:cubicBezTo>
                    <a:pt x="2933" y="386"/>
                    <a:pt x="2483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 rot="-1632414">
              <a:off x="5956642" y="2827874"/>
              <a:ext cx="391200" cy="232661"/>
            </a:xfrm>
            <a:custGeom>
              <a:avLst/>
              <a:gdLst/>
              <a:ahLst/>
              <a:cxnLst/>
              <a:rect l="l" t="t" r="r" b="b"/>
              <a:pathLst>
                <a:path w="1594" h="948" extrusionOk="0">
                  <a:moveTo>
                    <a:pt x="1593" y="0"/>
                  </a:moveTo>
                  <a:lnTo>
                    <a:pt x="5" y="286"/>
                  </a:lnTo>
                  <a:cubicBezTo>
                    <a:pt x="0" y="286"/>
                    <a:pt x="858" y="291"/>
                    <a:pt x="995" y="948"/>
                  </a:cubicBezTo>
                  <a:cubicBezTo>
                    <a:pt x="884" y="392"/>
                    <a:pt x="1593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 rot="-1632414">
              <a:off x="5925030" y="2793653"/>
              <a:ext cx="457464" cy="298434"/>
            </a:xfrm>
            <a:custGeom>
              <a:avLst/>
              <a:gdLst/>
              <a:ahLst/>
              <a:cxnLst/>
              <a:rect l="l" t="t" r="r" b="b"/>
              <a:pathLst>
                <a:path w="1864" h="1216" extrusionOk="0">
                  <a:moveTo>
                    <a:pt x="1244" y="353"/>
                  </a:moveTo>
                  <a:cubicBezTo>
                    <a:pt x="1170" y="443"/>
                    <a:pt x="1096" y="538"/>
                    <a:pt x="1053" y="655"/>
                  </a:cubicBezTo>
                  <a:cubicBezTo>
                    <a:pt x="963" y="565"/>
                    <a:pt x="868" y="496"/>
                    <a:pt x="768" y="443"/>
                  </a:cubicBezTo>
                  <a:lnTo>
                    <a:pt x="1244" y="353"/>
                  </a:lnTo>
                  <a:close/>
                  <a:moveTo>
                    <a:pt x="1725" y="0"/>
                  </a:moveTo>
                  <a:cubicBezTo>
                    <a:pt x="1716" y="0"/>
                    <a:pt x="1708" y="1"/>
                    <a:pt x="1699" y="4"/>
                  </a:cubicBezTo>
                  <a:lnTo>
                    <a:pt x="111" y="290"/>
                  </a:lnTo>
                  <a:cubicBezTo>
                    <a:pt x="48" y="300"/>
                    <a:pt x="0" y="358"/>
                    <a:pt x="5" y="427"/>
                  </a:cubicBezTo>
                  <a:cubicBezTo>
                    <a:pt x="11" y="491"/>
                    <a:pt x="64" y="544"/>
                    <a:pt x="138" y="544"/>
                  </a:cubicBezTo>
                  <a:cubicBezTo>
                    <a:pt x="169" y="544"/>
                    <a:pt x="895" y="560"/>
                    <a:pt x="1006" y="1099"/>
                  </a:cubicBezTo>
                  <a:cubicBezTo>
                    <a:pt x="1006" y="1174"/>
                    <a:pt x="1064" y="1216"/>
                    <a:pt x="1122" y="1216"/>
                  </a:cubicBezTo>
                  <a:lnTo>
                    <a:pt x="1149" y="1216"/>
                  </a:lnTo>
                  <a:cubicBezTo>
                    <a:pt x="1223" y="1200"/>
                    <a:pt x="1270" y="1131"/>
                    <a:pt x="1255" y="1057"/>
                  </a:cubicBezTo>
                  <a:cubicBezTo>
                    <a:pt x="1165" y="607"/>
                    <a:pt x="1779" y="247"/>
                    <a:pt x="1784" y="247"/>
                  </a:cubicBezTo>
                  <a:cubicBezTo>
                    <a:pt x="1837" y="216"/>
                    <a:pt x="1863" y="147"/>
                    <a:pt x="1847" y="88"/>
                  </a:cubicBezTo>
                  <a:cubicBezTo>
                    <a:pt x="1829" y="39"/>
                    <a:pt x="1776" y="0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 rot="-1632414">
              <a:off x="5464469" y="3256384"/>
              <a:ext cx="350951" cy="283463"/>
            </a:xfrm>
            <a:custGeom>
              <a:avLst/>
              <a:gdLst/>
              <a:ahLst/>
              <a:cxnLst/>
              <a:rect l="l" t="t" r="r" b="b"/>
              <a:pathLst>
                <a:path w="1430" h="1155" extrusionOk="0">
                  <a:moveTo>
                    <a:pt x="1429" y="1"/>
                  </a:moveTo>
                  <a:lnTo>
                    <a:pt x="0" y="451"/>
                  </a:lnTo>
                  <a:cubicBezTo>
                    <a:pt x="0" y="451"/>
                    <a:pt x="831" y="493"/>
                    <a:pt x="969" y="1155"/>
                  </a:cubicBezTo>
                  <a:cubicBezTo>
                    <a:pt x="858" y="599"/>
                    <a:pt x="142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 rot="-1632414">
              <a:off x="5431803" y="3223890"/>
              <a:ext cx="418687" cy="347764"/>
            </a:xfrm>
            <a:custGeom>
              <a:avLst/>
              <a:gdLst/>
              <a:ahLst/>
              <a:cxnLst/>
              <a:rect l="l" t="t" r="r" b="b"/>
              <a:pathLst>
                <a:path w="1706" h="1417" extrusionOk="0">
                  <a:moveTo>
                    <a:pt x="1208" y="385"/>
                  </a:moveTo>
                  <a:lnTo>
                    <a:pt x="1208" y="385"/>
                  </a:lnTo>
                  <a:cubicBezTo>
                    <a:pt x="1128" y="512"/>
                    <a:pt x="1059" y="655"/>
                    <a:pt x="1012" y="819"/>
                  </a:cubicBezTo>
                  <a:cubicBezTo>
                    <a:pt x="901" y="702"/>
                    <a:pt x="758" y="623"/>
                    <a:pt x="636" y="570"/>
                  </a:cubicBezTo>
                  <a:lnTo>
                    <a:pt x="1208" y="385"/>
                  </a:lnTo>
                  <a:close/>
                  <a:moveTo>
                    <a:pt x="1556" y="1"/>
                  </a:moveTo>
                  <a:cubicBezTo>
                    <a:pt x="1546" y="1"/>
                    <a:pt x="1536" y="2"/>
                    <a:pt x="1525" y="4"/>
                  </a:cubicBezTo>
                  <a:lnTo>
                    <a:pt x="96" y="454"/>
                  </a:lnTo>
                  <a:cubicBezTo>
                    <a:pt x="38" y="475"/>
                    <a:pt x="1" y="533"/>
                    <a:pt x="6" y="602"/>
                  </a:cubicBezTo>
                  <a:cubicBezTo>
                    <a:pt x="11" y="665"/>
                    <a:pt x="64" y="713"/>
                    <a:pt x="133" y="713"/>
                  </a:cubicBezTo>
                  <a:cubicBezTo>
                    <a:pt x="160" y="713"/>
                    <a:pt x="863" y="761"/>
                    <a:pt x="980" y="1311"/>
                  </a:cubicBezTo>
                  <a:cubicBezTo>
                    <a:pt x="991" y="1375"/>
                    <a:pt x="1043" y="1417"/>
                    <a:pt x="1102" y="1417"/>
                  </a:cubicBezTo>
                  <a:lnTo>
                    <a:pt x="1128" y="1417"/>
                  </a:lnTo>
                  <a:cubicBezTo>
                    <a:pt x="1202" y="1401"/>
                    <a:pt x="1250" y="1332"/>
                    <a:pt x="1234" y="1258"/>
                  </a:cubicBezTo>
                  <a:cubicBezTo>
                    <a:pt x="1139" y="776"/>
                    <a:pt x="1652" y="231"/>
                    <a:pt x="1657" y="226"/>
                  </a:cubicBezTo>
                  <a:cubicBezTo>
                    <a:pt x="1700" y="178"/>
                    <a:pt x="1705" y="115"/>
                    <a:pt x="1679" y="67"/>
                  </a:cubicBezTo>
                  <a:cubicBezTo>
                    <a:pt x="1652" y="23"/>
                    <a:pt x="1607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 rot="-1632414">
              <a:off x="5831057" y="2987512"/>
              <a:ext cx="169340" cy="467285"/>
            </a:xfrm>
            <a:custGeom>
              <a:avLst/>
              <a:gdLst/>
              <a:ahLst/>
              <a:cxnLst/>
              <a:rect l="l" t="t" r="r" b="b"/>
              <a:pathLst>
                <a:path w="690" h="1904" extrusionOk="0">
                  <a:moveTo>
                    <a:pt x="348" y="0"/>
                  </a:moveTo>
                  <a:cubicBezTo>
                    <a:pt x="312" y="0"/>
                    <a:pt x="275" y="9"/>
                    <a:pt x="238" y="26"/>
                  </a:cubicBezTo>
                  <a:cubicBezTo>
                    <a:pt x="132" y="74"/>
                    <a:pt x="80" y="190"/>
                    <a:pt x="74" y="333"/>
                  </a:cubicBezTo>
                  <a:cubicBezTo>
                    <a:pt x="58" y="677"/>
                    <a:pt x="0" y="1053"/>
                    <a:pt x="164" y="1371"/>
                  </a:cubicBezTo>
                  <a:cubicBezTo>
                    <a:pt x="249" y="1545"/>
                    <a:pt x="381" y="1688"/>
                    <a:pt x="508" y="1821"/>
                  </a:cubicBezTo>
                  <a:cubicBezTo>
                    <a:pt x="531" y="1844"/>
                    <a:pt x="580" y="1903"/>
                    <a:pt x="621" y="1903"/>
                  </a:cubicBezTo>
                  <a:cubicBezTo>
                    <a:pt x="636" y="1903"/>
                    <a:pt x="650" y="1895"/>
                    <a:pt x="662" y="1874"/>
                  </a:cubicBezTo>
                  <a:cubicBezTo>
                    <a:pt x="688" y="1821"/>
                    <a:pt x="614" y="1731"/>
                    <a:pt x="593" y="1688"/>
                  </a:cubicBezTo>
                  <a:cubicBezTo>
                    <a:pt x="514" y="1524"/>
                    <a:pt x="450" y="1360"/>
                    <a:pt x="424" y="1180"/>
                  </a:cubicBezTo>
                  <a:lnTo>
                    <a:pt x="424" y="1185"/>
                  </a:lnTo>
                  <a:cubicBezTo>
                    <a:pt x="418" y="1170"/>
                    <a:pt x="424" y="1138"/>
                    <a:pt x="424" y="1127"/>
                  </a:cubicBezTo>
                  <a:cubicBezTo>
                    <a:pt x="424" y="1085"/>
                    <a:pt x="429" y="1048"/>
                    <a:pt x="445" y="1005"/>
                  </a:cubicBezTo>
                  <a:cubicBezTo>
                    <a:pt x="461" y="926"/>
                    <a:pt x="487" y="852"/>
                    <a:pt x="514" y="773"/>
                  </a:cubicBezTo>
                  <a:cubicBezTo>
                    <a:pt x="561" y="656"/>
                    <a:pt x="614" y="540"/>
                    <a:pt x="641" y="413"/>
                  </a:cubicBezTo>
                  <a:cubicBezTo>
                    <a:pt x="689" y="201"/>
                    <a:pt x="52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 rot="-1632414">
              <a:off x="4719341" y="2097784"/>
              <a:ext cx="694785" cy="708290"/>
            </a:xfrm>
            <a:custGeom>
              <a:avLst/>
              <a:gdLst/>
              <a:ahLst/>
              <a:cxnLst/>
              <a:rect l="l" t="t" r="r" b="b"/>
              <a:pathLst>
                <a:path w="2831" h="2886" extrusionOk="0">
                  <a:moveTo>
                    <a:pt x="2831" y="1"/>
                  </a:moveTo>
                  <a:lnTo>
                    <a:pt x="2831" y="1"/>
                  </a:lnTo>
                  <a:cubicBezTo>
                    <a:pt x="2666" y="32"/>
                    <a:pt x="2513" y="144"/>
                    <a:pt x="2381" y="239"/>
                  </a:cubicBezTo>
                  <a:cubicBezTo>
                    <a:pt x="2296" y="297"/>
                    <a:pt x="2222" y="350"/>
                    <a:pt x="2169" y="398"/>
                  </a:cubicBezTo>
                  <a:cubicBezTo>
                    <a:pt x="2052" y="493"/>
                    <a:pt x="1925" y="625"/>
                    <a:pt x="1714" y="673"/>
                  </a:cubicBezTo>
                  <a:cubicBezTo>
                    <a:pt x="1670" y="686"/>
                    <a:pt x="1609" y="695"/>
                    <a:pt x="1529" y="695"/>
                  </a:cubicBezTo>
                  <a:cubicBezTo>
                    <a:pt x="1512" y="695"/>
                    <a:pt x="1494" y="695"/>
                    <a:pt x="1476" y="694"/>
                  </a:cubicBezTo>
                  <a:cubicBezTo>
                    <a:pt x="1417" y="684"/>
                    <a:pt x="1216" y="668"/>
                    <a:pt x="830" y="350"/>
                  </a:cubicBezTo>
                  <a:cubicBezTo>
                    <a:pt x="576" y="144"/>
                    <a:pt x="544" y="85"/>
                    <a:pt x="406" y="38"/>
                  </a:cubicBezTo>
                  <a:cubicBezTo>
                    <a:pt x="351" y="21"/>
                    <a:pt x="299" y="13"/>
                    <a:pt x="253" y="13"/>
                  </a:cubicBezTo>
                  <a:cubicBezTo>
                    <a:pt x="88" y="13"/>
                    <a:pt x="0" y="111"/>
                    <a:pt x="121" y="202"/>
                  </a:cubicBezTo>
                  <a:cubicBezTo>
                    <a:pt x="195" y="265"/>
                    <a:pt x="290" y="308"/>
                    <a:pt x="364" y="403"/>
                  </a:cubicBezTo>
                  <a:cubicBezTo>
                    <a:pt x="491" y="546"/>
                    <a:pt x="459" y="625"/>
                    <a:pt x="602" y="885"/>
                  </a:cubicBezTo>
                  <a:cubicBezTo>
                    <a:pt x="676" y="1001"/>
                    <a:pt x="766" y="1170"/>
                    <a:pt x="946" y="1313"/>
                  </a:cubicBezTo>
                  <a:cubicBezTo>
                    <a:pt x="1131" y="1462"/>
                    <a:pt x="1200" y="1419"/>
                    <a:pt x="1264" y="1525"/>
                  </a:cubicBezTo>
                  <a:cubicBezTo>
                    <a:pt x="1370" y="1700"/>
                    <a:pt x="1269" y="1869"/>
                    <a:pt x="1243" y="2181"/>
                  </a:cubicBezTo>
                  <a:cubicBezTo>
                    <a:pt x="1232" y="2346"/>
                    <a:pt x="1269" y="2658"/>
                    <a:pt x="1349" y="2885"/>
                  </a:cubicBezTo>
                  <a:cubicBezTo>
                    <a:pt x="1587" y="2811"/>
                    <a:pt x="1772" y="2795"/>
                    <a:pt x="1772" y="2795"/>
                  </a:cubicBezTo>
                  <a:lnTo>
                    <a:pt x="2423" y="1832"/>
                  </a:lnTo>
                  <a:lnTo>
                    <a:pt x="2375" y="959"/>
                  </a:lnTo>
                  <a:cubicBezTo>
                    <a:pt x="2375" y="620"/>
                    <a:pt x="2455" y="144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 rot="-1632414">
              <a:off x="4709626" y="2074174"/>
              <a:ext cx="724972" cy="745840"/>
            </a:xfrm>
            <a:custGeom>
              <a:avLst/>
              <a:gdLst/>
              <a:ahLst/>
              <a:cxnLst/>
              <a:rect l="l" t="t" r="r" b="b"/>
              <a:pathLst>
                <a:path w="2954" h="3039" extrusionOk="0">
                  <a:moveTo>
                    <a:pt x="270" y="175"/>
                  </a:moveTo>
                  <a:cubicBezTo>
                    <a:pt x="312" y="175"/>
                    <a:pt x="360" y="180"/>
                    <a:pt x="397" y="196"/>
                  </a:cubicBezTo>
                  <a:cubicBezTo>
                    <a:pt x="476" y="222"/>
                    <a:pt x="508" y="254"/>
                    <a:pt x="609" y="333"/>
                  </a:cubicBezTo>
                  <a:cubicBezTo>
                    <a:pt x="656" y="371"/>
                    <a:pt x="715" y="423"/>
                    <a:pt x="794" y="487"/>
                  </a:cubicBezTo>
                  <a:cubicBezTo>
                    <a:pt x="1075" y="709"/>
                    <a:pt x="1313" y="831"/>
                    <a:pt x="1487" y="847"/>
                  </a:cubicBezTo>
                  <a:lnTo>
                    <a:pt x="1556" y="847"/>
                  </a:lnTo>
                  <a:cubicBezTo>
                    <a:pt x="1620" y="847"/>
                    <a:pt x="1689" y="842"/>
                    <a:pt x="1747" y="831"/>
                  </a:cubicBezTo>
                  <a:cubicBezTo>
                    <a:pt x="1953" y="783"/>
                    <a:pt x="2085" y="672"/>
                    <a:pt x="2197" y="572"/>
                  </a:cubicBezTo>
                  <a:cubicBezTo>
                    <a:pt x="2213" y="556"/>
                    <a:pt x="2223" y="545"/>
                    <a:pt x="2244" y="529"/>
                  </a:cubicBezTo>
                  <a:cubicBezTo>
                    <a:pt x="2303" y="476"/>
                    <a:pt x="2361" y="434"/>
                    <a:pt x="2430" y="386"/>
                  </a:cubicBezTo>
                  <a:lnTo>
                    <a:pt x="2430" y="386"/>
                  </a:lnTo>
                  <a:cubicBezTo>
                    <a:pt x="2334" y="598"/>
                    <a:pt x="2308" y="847"/>
                    <a:pt x="2308" y="1022"/>
                  </a:cubicBezTo>
                  <a:lnTo>
                    <a:pt x="2355" y="1874"/>
                  </a:lnTo>
                  <a:lnTo>
                    <a:pt x="1752" y="2800"/>
                  </a:lnTo>
                  <a:cubicBezTo>
                    <a:pt x="1694" y="2805"/>
                    <a:pt x="1577" y="2821"/>
                    <a:pt x="1424" y="2869"/>
                  </a:cubicBezTo>
                  <a:cubicBezTo>
                    <a:pt x="1366" y="2662"/>
                    <a:pt x="1339" y="2408"/>
                    <a:pt x="1350" y="2271"/>
                  </a:cubicBezTo>
                  <a:cubicBezTo>
                    <a:pt x="1355" y="2175"/>
                    <a:pt x="1376" y="2085"/>
                    <a:pt x="1392" y="2006"/>
                  </a:cubicBezTo>
                  <a:cubicBezTo>
                    <a:pt x="1424" y="1847"/>
                    <a:pt x="1450" y="1710"/>
                    <a:pt x="1355" y="1561"/>
                  </a:cubicBezTo>
                  <a:cubicBezTo>
                    <a:pt x="1313" y="1493"/>
                    <a:pt x="1260" y="1466"/>
                    <a:pt x="1207" y="1440"/>
                  </a:cubicBezTo>
                  <a:cubicBezTo>
                    <a:pt x="1159" y="1419"/>
                    <a:pt x="1106" y="1392"/>
                    <a:pt x="1027" y="1323"/>
                  </a:cubicBezTo>
                  <a:cubicBezTo>
                    <a:pt x="863" y="1191"/>
                    <a:pt x="773" y="1043"/>
                    <a:pt x="704" y="916"/>
                  </a:cubicBezTo>
                  <a:cubicBezTo>
                    <a:pt x="635" y="805"/>
                    <a:pt x="609" y="725"/>
                    <a:pt x="582" y="656"/>
                  </a:cubicBezTo>
                  <a:cubicBezTo>
                    <a:pt x="556" y="577"/>
                    <a:pt x="529" y="503"/>
                    <a:pt x="455" y="418"/>
                  </a:cubicBezTo>
                  <a:cubicBezTo>
                    <a:pt x="397" y="344"/>
                    <a:pt x="323" y="302"/>
                    <a:pt x="259" y="254"/>
                  </a:cubicBezTo>
                  <a:cubicBezTo>
                    <a:pt x="238" y="238"/>
                    <a:pt x="212" y="222"/>
                    <a:pt x="191" y="206"/>
                  </a:cubicBezTo>
                  <a:cubicBezTo>
                    <a:pt x="185" y="201"/>
                    <a:pt x="180" y="196"/>
                    <a:pt x="175" y="196"/>
                  </a:cubicBezTo>
                  <a:cubicBezTo>
                    <a:pt x="185" y="185"/>
                    <a:pt x="217" y="175"/>
                    <a:pt x="270" y="175"/>
                  </a:cubicBezTo>
                  <a:close/>
                  <a:moveTo>
                    <a:pt x="2870" y="1"/>
                  </a:moveTo>
                  <a:cubicBezTo>
                    <a:pt x="2863" y="1"/>
                    <a:pt x="2855" y="2"/>
                    <a:pt x="2848" y="5"/>
                  </a:cubicBezTo>
                  <a:cubicBezTo>
                    <a:pt x="2694" y="37"/>
                    <a:pt x="2546" y="138"/>
                    <a:pt x="2424" y="222"/>
                  </a:cubicBezTo>
                  <a:lnTo>
                    <a:pt x="2371" y="254"/>
                  </a:lnTo>
                  <a:cubicBezTo>
                    <a:pt x="2297" y="307"/>
                    <a:pt x="2218" y="360"/>
                    <a:pt x="2149" y="418"/>
                  </a:cubicBezTo>
                  <a:cubicBezTo>
                    <a:pt x="2138" y="434"/>
                    <a:pt x="2117" y="445"/>
                    <a:pt x="2107" y="461"/>
                  </a:cubicBezTo>
                  <a:cubicBezTo>
                    <a:pt x="2001" y="550"/>
                    <a:pt x="1895" y="646"/>
                    <a:pt x="1726" y="683"/>
                  </a:cubicBezTo>
                  <a:cubicBezTo>
                    <a:pt x="1678" y="695"/>
                    <a:pt x="1624" y="701"/>
                    <a:pt x="1569" y="701"/>
                  </a:cubicBezTo>
                  <a:cubicBezTo>
                    <a:pt x="1551" y="701"/>
                    <a:pt x="1532" y="700"/>
                    <a:pt x="1514" y="699"/>
                  </a:cubicBezTo>
                  <a:cubicBezTo>
                    <a:pt x="1371" y="683"/>
                    <a:pt x="1159" y="566"/>
                    <a:pt x="905" y="365"/>
                  </a:cubicBezTo>
                  <a:cubicBezTo>
                    <a:pt x="826" y="307"/>
                    <a:pt x="773" y="254"/>
                    <a:pt x="725" y="217"/>
                  </a:cubicBezTo>
                  <a:cubicBezTo>
                    <a:pt x="630" y="127"/>
                    <a:pt x="566" y="74"/>
                    <a:pt x="461" y="42"/>
                  </a:cubicBezTo>
                  <a:cubicBezTo>
                    <a:pt x="402" y="21"/>
                    <a:pt x="344" y="16"/>
                    <a:pt x="286" y="16"/>
                  </a:cubicBezTo>
                  <a:cubicBezTo>
                    <a:pt x="154" y="16"/>
                    <a:pt x="53" y="69"/>
                    <a:pt x="26" y="148"/>
                  </a:cubicBezTo>
                  <a:cubicBezTo>
                    <a:pt x="11" y="180"/>
                    <a:pt x="0" y="259"/>
                    <a:pt x="106" y="339"/>
                  </a:cubicBezTo>
                  <a:cubicBezTo>
                    <a:pt x="127" y="360"/>
                    <a:pt x="154" y="376"/>
                    <a:pt x="180" y="392"/>
                  </a:cubicBezTo>
                  <a:cubicBezTo>
                    <a:pt x="238" y="434"/>
                    <a:pt x="291" y="471"/>
                    <a:pt x="339" y="524"/>
                  </a:cubicBezTo>
                  <a:cubicBezTo>
                    <a:pt x="397" y="593"/>
                    <a:pt x="408" y="646"/>
                    <a:pt x="434" y="720"/>
                  </a:cubicBezTo>
                  <a:cubicBezTo>
                    <a:pt x="461" y="783"/>
                    <a:pt x="487" y="879"/>
                    <a:pt x="561" y="1000"/>
                  </a:cubicBezTo>
                  <a:cubicBezTo>
                    <a:pt x="635" y="1127"/>
                    <a:pt x="736" y="1307"/>
                    <a:pt x="926" y="1461"/>
                  </a:cubicBezTo>
                  <a:cubicBezTo>
                    <a:pt x="1027" y="1540"/>
                    <a:pt x="1090" y="1567"/>
                    <a:pt x="1138" y="1593"/>
                  </a:cubicBezTo>
                  <a:cubicBezTo>
                    <a:pt x="1186" y="1609"/>
                    <a:pt x="1207" y="1620"/>
                    <a:pt x="1223" y="1651"/>
                  </a:cubicBezTo>
                  <a:cubicBezTo>
                    <a:pt x="1276" y="1736"/>
                    <a:pt x="1265" y="1816"/>
                    <a:pt x="1228" y="1980"/>
                  </a:cubicBezTo>
                  <a:cubicBezTo>
                    <a:pt x="1217" y="2059"/>
                    <a:pt x="1196" y="2154"/>
                    <a:pt x="1191" y="2260"/>
                  </a:cubicBezTo>
                  <a:cubicBezTo>
                    <a:pt x="1175" y="2440"/>
                    <a:pt x="1212" y="2758"/>
                    <a:pt x="1297" y="2996"/>
                  </a:cubicBezTo>
                  <a:cubicBezTo>
                    <a:pt x="1313" y="3017"/>
                    <a:pt x="1344" y="3038"/>
                    <a:pt x="1376" y="3038"/>
                  </a:cubicBezTo>
                  <a:cubicBezTo>
                    <a:pt x="1382" y="3038"/>
                    <a:pt x="1392" y="3038"/>
                    <a:pt x="1403" y="3033"/>
                  </a:cubicBezTo>
                  <a:cubicBezTo>
                    <a:pt x="1630" y="2959"/>
                    <a:pt x="1805" y="2954"/>
                    <a:pt x="1805" y="2954"/>
                  </a:cubicBezTo>
                  <a:cubicBezTo>
                    <a:pt x="1831" y="2954"/>
                    <a:pt x="1853" y="2943"/>
                    <a:pt x="1868" y="2922"/>
                  </a:cubicBezTo>
                  <a:lnTo>
                    <a:pt x="2514" y="1953"/>
                  </a:lnTo>
                  <a:cubicBezTo>
                    <a:pt x="2520" y="1943"/>
                    <a:pt x="2530" y="1921"/>
                    <a:pt x="2530" y="1911"/>
                  </a:cubicBezTo>
                  <a:lnTo>
                    <a:pt x="2482" y="1037"/>
                  </a:lnTo>
                  <a:cubicBezTo>
                    <a:pt x="2482" y="773"/>
                    <a:pt x="2535" y="296"/>
                    <a:pt x="2890" y="154"/>
                  </a:cubicBezTo>
                  <a:cubicBezTo>
                    <a:pt x="2932" y="143"/>
                    <a:pt x="2954" y="95"/>
                    <a:pt x="2938" y="58"/>
                  </a:cubicBezTo>
                  <a:cubicBezTo>
                    <a:pt x="2929" y="24"/>
                    <a:pt x="2900" y="1"/>
                    <a:pt x="2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 rot="-1632414">
              <a:off x="6405600" y="1390620"/>
              <a:ext cx="1973426" cy="32641"/>
            </a:xfrm>
            <a:custGeom>
              <a:avLst/>
              <a:gdLst/>
              <a:ahLst/>
              <a:cxnLst/>
              <a:rect l="l" t="t" r="r" b="b"/>
              <a:pathLst>
                <a:path w="8041" h="133" extrusionOk="0">
                  <a:moveTo>
                    <a:pt x="53" y="0"/>
                  </a:moveTo>
                  <a:cubicBezTo>
                    <a:pt x="27" y="0"/>
                    <a:pt x="0" y="27"/>
                    <a:pt x="0" y="53"/>
                  </a:cubicBezTo>
                  <a:cubicBezTo>
                    <a:pt x="0" y="85"/>
                    <a:pt x="27" y="106"/>
                    <a:pt x="53" y="106"/>
                  </a:cubicBezTo>
                  <a:lnTo>
                    <a:pt x="7987" y="132"/>
                  </a:lnTo>
                  <a:cubicBezTo>
                    <a:pt x="8014" y="132"/>
                    <a:pt x="8040" y="106"/>
                    <a:pt x="8040" y="79"/>
                  </a:cubicBezTo>
                  <a:cubicBezTo>
                    <a:pt x="8040" y="53"/>
                    <a:pt x="8014" y="27"/>
                    <a:pt x="7987" y="2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 rot="-1632414">
              <a:off x="4960483" y="1733938"/>
              <a:ext cx="1764328" cy="1435723"/>
            </a:xfrm>
            <a:custGeom>
              <a:avLst/>
              <a:gdLst/>
              <a:ahLst/>
              <a:cxnLst/>
              <a:rect l="l" t="t" r="r" b="b"/>
              <a:pathLst>
                <a:path w="7189" h="5850" extrusionOk="0">
                  <a:moveTo>
                    <a:pt x="2452" y="1"/>
                  </a:moveTo>
                  <a:cubicBezTo>
                    <a:pt x="2367" y="1"/>
                    <a:pt x="2277" y="11"/>
                    <a:pt x="2192" y="27"/>
                  </a:cubicBezTo>
                  <a:cubicBezTo>
                    <a:pt x="1822" y="175"/>
                    <a:pt x="1737" y="652"/>
                    <a:pt x="1737" y="985"/>
                  </a:cubicBezTo>
                  <a:lnTo>
                    <a:pt x="1689" y="2737"/>
                  </a:lnTo>
                  <a:lnTo>
                    <a:pt x="1112" y="2827"/>
                  </a:lnTo>
                  <a:cubicBezTo>
                    <a:pt x="1112" y="2827"/>
                    <a:pt x="927" y="2843"/>
                    <a:pt x="689" y="2912"/>
                  </a:cubicBezTo>
                  <a:cubicBezTo>
                    <a:pt x="599" y="2949"/>
                    <a:pt x="409" y="3023"/>
                    <a:pt x="234" y="3219"/>
                  </a:cubicBezTo>
                  <a:cubicBezTo>
                    <a:pt x="96" y="3367"/>
                    <a:pt x="38" y="3526"/>
                    <a:pt x="1" y="3621"/>
                  </a:cubicBezTo>
                  <a:cubicBezTo>
                    <a:pt x="890" y="3626"/>
                    <a:pt x="1631" y="4738"/>
                    <a:pt x="869" y="5850"/>
                  </a:cubicBezTo>
                  <a:lnTo>
                    <a:pt x="1467" y="5791"/>
                  </a:lnTo>
                  <a:cubicBezTo>
                    <a:pt x="1737" y="5712"/>
                    <a:pt x="1742" y="5373"/>
                    <a:pt x="2108" y="5299"/>
                  </a:cubicBezTo>
                  <a:lnTo>
                    <a:pt x="6263" y="4547"/>
                  </a:lnTo>
                  <a:cubicBezTo>
                    <a:pt x="6406" y="4521"/>
                    <a:pt x="6522" y="4420"/>
                    <a:pt x="6564" y="4283"/>
                  </a:cubicBezTo>
                  <a:cubicBezTo>
                    <a:pt x="6612" y="4145"/>
                    <a:pt x="6601" y="3563"/>
                    <a:pt x="6734" y="3288"/>
                  </a:cubicBezTo>
                  <a:cubicBezTo>
                    <a:pt x="6840" y="3065"/>
                    <a:pt x="6956" y="3018"/>
                    <a:pt x="7030" y="2960"/>
                  </a:cubicBezTo>
                  <a:cubicBezTo>
                    <a:pt x="7120" y="2885"/>
                    <a:pt x="7184" y="2774"/>
                    <a:pt x="7184" y="2653"/>
                  </a:cubicBezTo>
                  <a:lnTo>
                    <a:pt x="7189" y="334"/>
                  </a:lnTo>
                  <a:cubicBezTo>
                    <a:pt x="7189" y="334"/>
                    <a:pt x="7131" y="17"/>
                    <a:pt x="6760" y="17"/>
                  </a:cubicBezTo>
                  <a:cubicBezTo>
                    <a:pt x="6183" y="17"/>
                    <a:pt x="4421" y="6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 rot="-1632414">
              <a:off x="4946304" y="1717156"/>
              <a:ext cx="1799423" cy="1473273"/>
            </a:xfrm>
            <a:custGeom>
              <a:avLst/>
              <a:gdLst/>
              <a:ahLst/>
              <a:cxnLst/>
              <a:rect l="l" t="t" r="r" b="b"/>
              <a:pathLst>
                <a:path w="7332" h="6003" extrusionOk="0">
                  <a:moveTo>
                    <a:pt x="2515" y="148"/>
                  </a:moveTo>
                  <a:cubicBezTo>
                    <a:pt x="3976" y="159"/>
                    <a:pt x="5320" y="159"/>
                    <a:pt x="6151" y="164"/>
                  </a:cubicBezTo>
                  <a:lnTo>
                    <a:pt x="6818" y="164"/>
                  </a:lnTo>
                  <a:cubicBezTo>
                    <a:pt x="7098" y="164"/>
                    <a:pt x="7162" y="371"/>
                    <a:pt x="7173" y="408"/>
                  </a:cubicBezTo>
                  <a:lnTo>
                    <a:pt x="7162" y="2726"/>
                  </a:lnTo>
                  <a:cubicBezTo>
                    <a:pt x="7162" y="2816"/>
                    <a:pt x="7120" y="2901"/>
                    <a:pt x="7046" y="2970"/>
                  </a:cubicBezTo>
                  <a:cubicBezTo>
                    <a:pt x="7030" y="2985"/>
                    <a:pt x="7019" y="2991"/>
                    <a:pt x="7003" y="3001"/>
                  </a:cubicBezTo>
                  <a:cubicBezTo>
                    <a:pt x="6924" y="3054"/>
                    <a:pt x="6829" y="3128"/>
                    <a:pt x="6728" y="3330"/>
                  </a:cubicBezTo>
                  <a:cubicBezTo>
                    <a:pt x="6633" y="3520"/>
                    <a:pt x="6606" y="3822"/>
                    <a:pt x="6590" y="4071"/>
                  </a:cubicBezTo>
                  <a:cubicBezTo>
                    <a:pt x="6585" y="4182"/>
                    <a:pt x="6569" y="4288"/>
                    <a:pt x="6559" y="4325"/>
                  </a:cubicBezTo>
                  <a:cubicBezTo>
                    <a:pt x="6522" y="4441"/>
                    <a:pt x="6432" y="4520"/>
                    <a:pt x="6320" y="4536"/>
                  </a:cubicBezTo>
                  <a:lnTo>
                    <a:pt x="2165" y="5293"/>
                  </a:lnTo>
                  <a:cubicBezTo>
                    <a:pt x="1932" y="5341"/>
                    <a:pt x="1827" y="5479"/>
                    <a:pt x="1731" y="5595"/>
                  </a:cubicBezTo>
                  <a:cubicBezTo>
                    <a:pt x="1673" y="5674"/>
                    <a:pt x="1620" y="5748"/>
                    <a:pt x="1520" y="5780"/>
                  </a:cubicBezTo>
                  <a:lnTo>
                    <a:pt x="1096" y="5823"/>
                  </a:lnTo>
                  <a:cubicBezTo>
                    <a:pt x="1387" y="5320"/>
                    <a:pt x="1424" y="4775"/>
                    <a:pt x="1175" y="4314"/>
                  </a:cubicBezTo>
                  <a:cubicBezTo>
                    <a:pt x="974" y="3917"/>
                    <a:pt x="604" y="3658"/>
                    <a:pt x="191" y="3615"/>
                  </a:cubicBezTo>
                  <a:cubicBezTo>
                    <a:pt x="239" y="3520"/>
                    <a:pt x="297" y="3419"/>
                    <a:pt x="371" y="3340"/>
                  </a:cubicBezTo>
                  <a:cubicBezTo>
                    <a:pt x="514" y="3176"/>
                    <a:pt x="683" y="3097"/>
                    <a:pt x="794" y="3054"/>
                  </a:cubicBezTo>
                  <a:cubicBezTo>
                    <a:pt x="1017" y="2991"/>
                    <a:pt x="1197" y="2975"/>
                    <a:pt x="1197" y="2975"/>
                  </a:cubicBezTo>
                  <a:lnTo>
                    <a:pt x="1202" y="2975"/>
                  </a:lnTo>
                  <a:lnTo>
                    <a:pt x="1758" y="2874"/>
                  </a:lnTo>
                  <a:cubicBezTo>
                    <a:pt x="1800" y="2869"/>
                    <a:pt x="1827" y="2837"/>
                    <a:pt x="1827" y="2805"/>
                  </a:cubicBezTo>
                  <a:lnTo>
                    <a:pt x="1874" y="1059"/>
                  </a:lnTo>
                  <a:cubicBezTo>
                    <a:pt x="1874" y="784"/>
                    <a:pt x="1927" y="318"/>
                    <a:pt x="2276" y="175"/>
                  </a:cubicBezTo>
                  <a:cubicBezTo>
                    <a:pt x="2356" y="164"/>
                    <a:pt x="2435" y="148"/>
                    <a:pt x="2515" y="148"/>
                  </a:cubicBezTo>
                  <a:close/>
                  <a:moveTo>
                    <a:pt x="2515" y="0"/>
                  </a:moveTo>
                  <a:cubicBezTo>
                    <a:pt x="2419" y="0"/>
                    <a:pt x="2329" y="5"/>
                    <a:pt x="2234" y="27"/>
                  </a:cubicBezTo>
                  <a:cubicBezTo>
                    <a:pt x="2229" y="27"/>
                    <a:pt x="2229" y="27"/>
                    <a:pt x="2224" y="32"/>
                  </a:cubicBezTo>
                  <a:cubicBezTo>
                    <a:pt x="1784" y="201"/>
                    <a:pt x="1710" y="752"/>
                    <a:pt x="1710" y="1064"/>
                  </a:cubicBezTo>
                  <a:lnTo>
                    <a:pt x="1668" y="2742"/>
                  </a:lnTo>
                  <a:lnTo>
                    <a:pt x="1181" y="2832"/>
                  </a:lnTo>
                  <a:cubicBezTo>
                    <a:pt x="1149" y="2832"/>
                    <a:pt x="969" y="2848"/>
                    <a:pt x="747" y="2917"/>
                  </a:cubicBezTo>
                  <a:cubicBezTo>
                    <a:pt x="614" y="2964"/>
                    <a:pt x="424" y="3060"/>
                    <a:pt x="249" y="3245"/>
                  </a:cubicBezTo>
                  <a:cubicBezTo>
                    <a:pt x="138" y="3372"/>
                    <a:pt x="53" y="3520"/>
                    <a:pt x="6" y="3679"/>
                  </a:cubicBezTo>
                  <a:cubicBezTo>
                    <a:pt x="0" y="3705"/>
                    <a:pt x="0" y="3732"/>
                    <a:pt x="16" y="3748"/>
                  </a:cubicBezTo>
                  <a:cubicBezTo>
                    <a:pt x="37" y="3769"/>
                    <a:pt x="59" y="3785"/>
                    <a:pt x="85" y="3785"/>
                  </a:cubicBezTo>
                  <a:cubicBezTo>
                    <a:pt x="477" y="3785"/>
                    <a:pt x="847" y="4023"/>
                    <a:pt x="1043" y="4399"/>
                  </a:cubicBezTo>
                  <a:cubicBezTo>
                    <a:pt x="1281" y="4849"/>
                    <a:pt x="1223" y="5389"/>
                    <a:pt x="884" y="5886"/>
                  </a:cubicBezTo>
                  <a:cubicBezTo>
                    <a:pt x="863" y="5913"/>
                    <a:pt x="863" y="5944"/>
                    <a:pt x="884" y="5971"/>
                  </a:cubicBezTo>
                  <a:cubicBezTo>
                    <a:pt x="895" y="5981"/>
                    <a:pt x="921" y="5992"/>
                    <a:pt x="948" y="6003"/>
                  </a:cubicBezTo>
                  <a:lnTo>
                    <a:pt x="953" y="6003"/>
                  </a:lnTo>
                  <a:lnTo>
                    <a:pt x="1546" y="5939"/>
                  </a:lnTo>
                  <a:lnTo>
                    <a:pt x="1562" y="5939"/>
                  </a:lnTo>
                  <a:cubicBezTo>
                    <a:pt x="1705" y="5897"/>
                    <a:pt x="1784" y="5796"/>
                    <a:pt x="1864" y="5696"/>
                  </a:cubicBezTo>
                  <a:cubicBezTo>
                    <a:pt x="1948" y="5590"/>
                    <a:pt x="2022" y="5484"/>
                    <a:pt x="2197" y="5452"/>
                  </a:cubicBezTo>
                  <a:lnTo>
                    <a:pt x="6352" y="4695"/>
                  </a:lnTo>
                  <a:cubicBezTo>
                    <a:pt x="6522" y="4663"/>
                    <a:pt x="6659" y="4542"/>
                    <a:pt x="6712" y="4378"/>
                  </a:cubicBezTo>
                  <a:cubicBezTo>
                    <a:pt x="6733" y="4319"/>
                    <a:pt x="6739" y="4219"/>
                    <a:pt x="6754" y="4081"/>
                  </a:cubicBezTo>
                  <a:cubicBezTo>
                    <a:pt x="6776" y="3864"/>
                    <a:pt x="6791" y="3557"/>
                    <a:pt x="6871" y="3393"/>
                  </a:cubicBezTo>
                  <a:cubicBezTo>
                    <a:pt x="6950" y="3234"/>
                    <a:pt x="7030" y="3176"/>
                    <a:pt x="7098" y="3128"/>
                  </a:cubicBezTo>
                  <a:cubicBezTo>
                    <a:pt x="7120" y="3112"/>
                    <a:pt x="7130" y="3102"/>
                    <a:pt x="7146" y="3097"/>
                  </a:cubicBezTo>
                  <a:cubicBezTo>
                    <a:pt x="7257" y="3001"/>
                    <a:pt x="7321" y="2869"/>
                    <a:pt x="7321" y="2731"/>
                  </a:cubicBezTo>
                  <a:lnTo>
                    <a:pt x="7331" y="408"/>
                  </a:lnTo>
                  <a:lnTo>
                    <a:pt x="7331" y="397"/>
                  </a:lnTo>
                  <a:cubicBezTo>
                    <a:pt x="7305" y="265"/>
                    <a:pt x="7173" y="11"/>
                    <a:pt x="6818" y="11"/>
                  </a:cubicBezTo>
                  <a:lnTo>
                    <a:pt x="6151" y="11"/>
                  </a:lnTo>
                  <a:cubicBezTo>
                    <a:pt x="5320" y="11"/>
                    <a:pt x="3970" y="5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 rot="-1632414">
              <a:off x="5072722" y="2172736"/>
              <a:ext cx="1760401" cy="972119"/>
            </a:xfrm>
            <a:custGeom>
              <a:avLst/>
              <a:gdLst/>
              <a:ahLst/>
              <a:cxnLst/>
              <a:rect l="l" t="t" r="r" b="b"/>
              <a:pathLst>
                <a:path w="7173" h="3961" extrusionOk="0">
                  <a:moveTo>
                    <a:pt x="1689" y="1"/>
                  </a:moveTo>
                  <a:lnTo>
                    <a:pt x="1667" y="837"/>
                  </a:lnTo>
                  <a:lnTo>
                    <a:pt x="1112" y="932"/>
                  </a:lnTo>
                  <a:cubicBezTo>
                    <a:pt x="1112" y="932"/>
                    <a:pt x="926" y="948"/>
                    <a:pt x="688" y="1022"/>
                  </a:cubicBezTo>
                  <a:cubicBezTo>
                    <a:pt x="598" y="1054"/>
                    <a:pt x="402" y="1134"/>
                    <a:pt x="233" y="1324"/>
                  </a:cubicBezTo>
                  <a:cubicBezTo>
                    <a:pt x="95" y="1478"/>
                    <a:pt x="32" y="1636"/>
                    <a:pt x="0" y="1726"/>
                  </a:cubicBezTo>
                  <a:cubicBezTo>
                    <a:pt x="879" y="1726"/>
                    <a:pt x="1620" y="2849"/>
                    <a:pt x="863" y="3960"/>
                  </a:cubicBezTo>
                  <a:lnTo>
                    <a:pt x="1456" y="3897"/>
                  </a:lnTo>
                  <a:cubicBezTo>
                    <a:pt x="1726" y="3817"/>
                    <a:pt x="1736" y="3484"/>
                    <a:pt x="2096" y="3410"/>
                  </a:cubicBezTo>
                  <a:lnTo>
                    <a:pt x="6251" y="2653"/>
                  </a:lnTo>
                  <a:cubicBezTo>
                    <a:pt x="6399" y="2626"/>
                    <a:pt x="6511" y="2531"/>
                    <a:pt x="6558" y="2388"/>
                  </a:cubicBezTo>
                  <a:cubicBezTo>
                    <a:pt x="6606" y="2250"/>
                    <a:pt x="6590" y="1668"/>
                    <a:pt x="6722" y="1398"/>
                  </a:cubicBezTo>
                  <a:cubicBezTo>
                    <a:pt x="6828" y="1171"/>
                    <a:pt x="6950" y="1128"/>
                    <a:pt x="7019" y="1065"/>
                  </a:cubicBezTo>
                  <a:cubicBezTo>
                    <a:pt x="7114" y="996"/>
                    <a:pt x="7172" y="880"/>
                    <a:pt x="7172" y="763"/>
                  </a:cubicBezTo>
                  <a:lnTo>
                    <a:pt x="7172" y="22"/>
                  </a:lnTo>
                  <a:lnTo>
                    <a:pt x="5950" y="17"/>
                  </a:lnTo>
                  <a:lnTo>
                    <a:pt x="5944" y="1689"/>
                  </a:lnTo>
                  <a:cubicBezTo>
                    <a:pt x="5944" y="1779"/>
                    <a:pt x="5865" y="1859"/>
                    <a:pt x="5770" y="1859"/>
                  </a:cubicBezTo>
                  <a:lnTo>
                    <a:pt x="2493" y="1848"/>
                  </a:lnTo>
                  <a:cubicBezTo>
                    <a:pt x="2403" y="1848"/>
                    <a:pt x="2324" y="1769"/>
                    <a:pt x="2324" y="1674"/>
                  </a:cubicBezTo>
                  <a:lnTo>
                    <a:pt x="2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 rot="-1632414">
              <a:off x="6130180" y="1654827"/>
              <a:ext cx="300149" cy="93751"/>
            </a:xfrm>
            <a:custGeom>
              <a:avLst/>
              <a:gdLst/>
              <a:ahLst/>
              <a:cxnLst/>
              <a:rect l="l" t="t" r="r" b="b"/>
              <a:pathLst>
                <a:path w="1223" h="382" extrusionOk="0">
                  <a:moveTo>
                    <a:pt x="0" y="1"/>
                  </a:moveTo>
                  <a:lnTo>
                    <a:pt x="0" y="376"/>
                  </a:lnTo>
                  <a:lnTo>
                    <a:pt x="1223" y="382"/>
                  </a:lnTo>
                  <a:lnTo>
                    <a:pt x="1223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 rot="-1632414">
              <a:off x="6174515" y="1772703"/>
              <a:ext cx="301622" cy="36568"/>
            </a:xfrm>
            <a:custGeom>
              <a:avLst/>
              <a:gdLst/>
              <a:ahLst/>
              <a:cxnLst/>
              <a:rect l="l" t="t" r="r" b="b"/>
              <a:pathLst>
                <a:path w="1229" h="149" extrusionOk="0">
                  <a:moveTo>
                    <a:pt x="1" y="1"/>
                  </a:moveTo>
                  <a:lnTo>
                    <a:pt x="1" y="144"/>
                  </a:lnTo>
                  <a:lnTo>
                    <a:pt x="1224" y="149"/>
                  </a:lnTo>
                  <a:lnTo>
                    <a:pt x="1229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 rot="-1632414">
              <a:off x="5266226" y="1726707"/>
              <a:ext cx="1074696" cy="55956"/>
            </a:xfrm>
            <a:custGeom>
              <a:avLst/>
              <a:gdLst/>
              <a:ahLst/>
              <a:cxnLst/>
              <a:rect l="l" t="t" r="r" b="b"/>
              <a:pathLst>
                <a:path w="4379" h="228" extrusionOk="0">
                  <a:moveTo>
                    <a:pt x="1" y="0"/>
                  </a:moveTo>
                  <a:lnTo>
                    <a:pt x="1" y="212"/>
                  </a:lnTo>
                  <a:lnTo>
                    <a:pt x="4378" y="228"/>
                  </a:lnTo>
                  <a:lnTo>
                    <a:pt x="4378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 rot="-1632414">
              <a:off x="6327566" y="2072623"/>
              <a:ext cx="245911" cy="45649"/>
            </a:xfrm>
            <a:custGeom>
              <a:avLst/>
              <a:gdLst/>
              <a:ahLst/>
              <a:cxnLst/>
              <a:rect l="l" t="t" r="r" b="b"/>
              <a:pathLst>
                <a:path w="1002" h="186" extrusionOk="0">
                  <a:moveTo>
                    <a:pt x="1" y="1"/>
                  </a:moveTo>
                  <a:lnTo>
                    <a:pt x="1" y="181"/>
                  </a:lnTo>
                  <a:lnTo>
                    <a:pt x="1001" y="186"/>
                  </a:lnTo>
                  <a:lnTo>
                    <a:pt x="1001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 rot="-1632414">
              <a:off x="4990103" y="1749623"/>
              <a:ext cx="1713771" cy="1395474"/>
            </a:xfrm>
            <a:custGeom>
              <a:avLst/>
              <a:gdLst/>
              <a:ahLst/>
              <a:cxnLst/>
              <a:rect l="l" t="t" r="r" b="b"/>
              <a:pathLst>
                <a:path w="6983" h="5686" extrusionOk="0">
                  <a:moveTo>
                    <a:pt x="2330" y="175"/>
                  </a:moveTo>
                  <a:cubicBezTo>
                    <a:pt x="3764" y="181"/>
                    <a:pt x="5088" y="181"/>
                    <a:pt x="5924" y="186"/>
                  </a:cubicBezTo>
                  <a:lnTo>
                    <a:pt x="6639" y="186"/>
                  </a:lnTo>
                  <a:cubicBezTo>
                    <a:pt x="6766" y="186"/>
                    <a:pt x="6808" y="255"/>
                    <a:pt x="6829" y="297"/>
                  </a:cubicBezTo>
                  <a:lnTo>
                    <a:pt x="6824" y="2589"/>
                  </a:lnTo>
                  <a:cubicBezTo>
                    <a:pt x="6824" y="2637"/>
                    <a:pt x="6803" y="2674"/>
                    <a:pt x="6766" y="2706"/>
                  </a:cubicBezTo>
                  <a:cubicBezTo>
                    <a:pt x="6755" y="2716"/>
                    <a:pt x="6744" y="2721"/>
                    <a:pt x="6739" y="2727"/>
                  </a:cubicBezTo>
                  <a:lnTo>
                    <a:pt x="6729" y="2727"/>
                  </a:lnTo>
                  <a:cubicBezTo>
                    <a:pt x="6649" y="2785"/>
                    <a:pt x="6517" y="2880"/>
                    <a:pt x="6400" y="3113"/>
                  </a:cubicBezTo>
                  <a:cubicBezTo>
                    <a:pt x="6294" y="3330"/>
                    <a:pt x="6268" y="3653"/>
                    <a:pt x="6247" y="3912"/>
                  </a:cubicBezTo>
                  <a:cubicBezTo>
                    <a:pt x="6242" y="3981"/>
                    <a:pt x="6236" y="4108"/>
                    <a:pt x="6220" y="4135"/>
                  </a:cubicBezTo>
                  <a:cubicBezTo>
                    <a:pt x="6199" y="4188"/>
                    <a:pt x="6162" y="4230"/>
                    <a:pt x="6104" y="4241"/>
                  </a:cubicBezTo>
                  <a:lnTo>
                    <a:pt x="1938" y="4997"/>
                  </a:lnTo>
                  <a:cubicBezTo>
                    <a:pt x="1647" y="5056"/>
                    <a:pt x="1510" y="5236"/>
                    <a:pt x="1420" y="5363"/>
                  </a:cubicBezTo>
                  <a:cubicBezTo>
                    <a:pt x="1367" y="5432"/>
                    <a:pt x="1340" y="5474"/>
                    <a:pt x="1298" y="5495"/>
                  </a:cubicBezTo>
                  <a:lnTo>
                    <a:pt x="1181" y="5506"/>
                  </a:lnTo>
                  <a:cubicBezTo>
                    <a:pt x="1372" y="5029"/>
                    <a:pt x="1356" y="4532"/>
                    <a:pt x="1134" y="4103"/>
                  </a:cubicBezTo>
                  <a:cubicBezTo>
                    <a:pt x="943" y="3738"/>
                    <a:pt x="626" y="3473"/>
                    <a:pt x="255" y="3367"/>
                  </a:cubicBezTo>
                  <a:cubicBezTo>
                    <a:pt x="266" y="3351"/>
                    <a:pt x="287" y="3330"/>
                    <a:pt x="297" y="3309"/>
                  </a:cubicBezTo>
                  <a:cubicBezTo>
                    <a:pt x="419" y="3171"/>
                    <a:pt x="562" y="3103"/>
                    <a:pt x="657" y="3071"/>
                  </a:cubicBezTo>
                  <a:cubicBezTo>
                    <a:pt x="853" y="3013"/>
                    <a:pt x="1023" y="2997"/>
                    <a:pt x="1023" y="2997"/>
                  </a:cubicBezTo>
                  <a:lnTo>
                    <a:pt x="1038" y="2997"/>
                  </a:lnTo>
                  <a:lnTo>
                    <a:pt x="1795" y="2864"/>
                  </a:lnTo>
                  <a:lnTo>
                    <a:pt x="1848" y="922"/>
                  </a:lnTo>
                  <a:cubicBezTo>
                    <a:pt x="1848" y="774"/>
                    <a:pt x="1869" y="313"/>
                    <a:pt x="2139" y="191"/>
                  </a:cubicBezTo>
                  <a:cubicBezTo>
                    <a:pt x="2203" y="181"/>
                    <a:pt x="2266" y="175"/>
                    <a:pt x="2330" y="175"/>
                  </a:cubicBezTo>
                  <a:close/>
                  <a:moveTo>
                    <a:pt x="2325" y="1"/>
                  </a:moveTo>
                  <a:cubicBezTo>
                    <a:pt x="2251" y="1"/>
                    <a:pt x="2171" y="6"/>
                    <a:pt x="2092" y="22"/>
                  </a:cubicBezTo>
                  <a:lnTo>
                    <a:pt x="2076" y="27"/>
                  </a:lnTo>
                  <a:cubicBezTo>
                    <a:pt x="1727" y="170"/>
                    <a:pt x="1689" y="689"/>
                    <a:pt x="1689" y="906"/>
                  </a:cubicBezTo>
                  <a:lnTo>
                    <a:pt x="1637" y="2721"/>
                  </a:lnTo>
                  <a:lnTo>
                    <a:pt x="1007" y="2827"/>
                  </a:lnTo>
                  <a:cubicBezTo>
                    <a:pt x="1007" y="2827"/>
                    <a:pt x="827" y="2838"/>
                    <a:pt x="604" y="2907"/>
                  </a:cubicBezTo>
                  <a:cubicBezTo>
                    <a:pt x="483" y="2944"/>
                    <a:pt x="319" y="3028"/>
                    <a:pt x="181" y="3187"/>
                  </a:cubicBezTo>
                  <a:cubicBezTo>
                    <a:pt x="133" y="3240"/>
                    <a:pt x="86" y="3304"/>
                    <a:pt x="54" y="3367"/>
                  </a:cubicBezTo>
                  <a:lnTo>
                    <a:pt x="1" y="3462"/>
                  </a:lnTo>
                  <a:lnTo>
                    <a:pt x="107" y="3478"/>
                  </a:lnTo>
                  <a:cubicBezTo>
                    <a:pt x="477" y="3552"/>
                    <a:pt x="800" y="3796"/>
                    <a:pt x="985" y="4161"/>
                  </a:cubicBezTo>
                  <a:cubicBezTo>
                    <a:pt x="1203" y="4585"/>
                    <a:pt x="1203" y="5077"/>
                    <a:pt x="975" y="5543"/>
                  </a:cubicBezTo>
                  <a:lnTo>
                    <a:pt x="917" y="5686"/>
                  </a:lnTo>
                  <a:lnTo>
                    <a:pt x="1345" y="5638"/>
                  </a:lnTo>
                  <a:cubicBezTo>
                    <a:pt x="1430" y="5606"/>
                    <a:pt x="1488" y="5532"/>
                    <a:pt x="1552" y="5453"/>
                  </a:cubicBezTo>
                  <a:cubicBezTo>
                    <a:pt x="1637" y="5342"/>
                    <a:pt x="1748" y="5193"/>
                    <a:pt x="1975" y="5151"/>
                  </a:cubicBezTo>
                  <a:lnTo>
                    <a:pt x="6130" y="4394"/>
                  </a:lnTo>
                  <a:cubicBezTo>
                    <a:pt x="6242" y="4373"/>
                    <a:pt x="6332" y="4293"/>
                    <a:pt x="6369" y="4182"/>
                  </a:cubicBezTo>
                  <a:cubicBezTo>
                    <a:pt x="6379" y="4145"/>
                    <a:pt x="6384" y="4055"/>
                    <a:pt x="6400" y="3923"/>
                  </a:cubicBezTo>
                  <a:cubicBezTo>
                    <a:pt x="6416" y="3679"/>
                    <a:pt x="6448" y="3378"/>
                    <a:pt x="6538" y="3182"/>
                  </a:cubicBezTo>
                  <a:cubicBezTo>
                    <a:pt x="6639" y="2986"/>
                    <a:pt x="6734" y="2912"/>
                    <a:pt x="6813" y="2859"/>
                  </a:cubicBezTo>
                  <a:cubicBezTo>
                    <a:pt x="6834" y="2843"/>
                    <a:pt x="6845" y="2838"/>
                    <a:pt x="6856" y="2827"/>
                  </a:cubicBezTo>
                  <a:cubicBezTo>
                    <a:pt x="6930" y="2764"/>
                    <a:pt x="6972" y="2674"/>
                    <a:pt x="6972" y="2579"/>
                  </a:cubicBezTo>
                  <a:lnTo>
                    <a:pt x="6983" y="265"/>
                  </a:lnTo>
                  <a:lnTo>
                    <a:pt x="6972" y="250"/>
                  </a:lnTo>
                  <a:cubicBezTo>
                    <a:pt x="6956" y="197"/>
                    <a:pt x="6882" y="22"/>
                    <a:pt x="6628" y="11"/>
                  </a:cubicBezTo>
                  <a:lnTo>
                    <a:pt x="5913" y="11"/>
                  </a:lnTo>
                  <a:cubicBezTo>
                    <a:pt x="5082" y="6"/>
                    <a:pt x="3754" y="6"/>
                    <a:pt x="2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 rot="-1632414">
              <a:off x="5158337" y="2094279"/>
              <a:ext cx="344570" cy="765473"/>
            </a:xfrm>
            <a:custGeom>
              <a:avLst/>
              <a:gdLst/>
              <a:ahLst/>
              <a:cxnLst/>
              <a:rect l="l" t="t" r="r" b="b"/>
              <a:pathLst>
                <a:path w="1404" h="3119" extrusionOk="0">
                  <a:moveTo>
                    <a:pt x="1395" y="0"/>
                  </a:moveTo>
                  <a:cubicBezTo>
                    <a:pt x="631" y="0"/>
                    <a:pt x="6" y="702"/>
                    <a:pt x="1" y="1557"/>
                  </a:cubicBezTo>
                  <a:cubicBezTo>
                    <a:pt x="1" y="2419"/>
                    <a:pt x="620" y="3118"/>
                    <a:pt x="1388" y="3118"/>
                  </a:cubicBezTo>
                  <a:lnTo>
                    <a:pt x="1403" y="0"/>
                  </a:lnTo>
                  <a:cubicBezTo>
                    <a:pt x="1401" y="0"/>
                    <a:pt x="1398" y="0"/>
                    <a:pt x="1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 rot="-1632414">
              <a:off x="5140108" y="2074610"/>
              <a:ext cx="382120" cy="804250"/>
            </a:xfrm>
            <a:custGeom>
              <a:avLst/>
              <a:gdLst/>
              <a:ahLst/>
              <a:cxnLst/>
              <a:rect l="l" t="t" r="r" b="b"/>
              <a:pathLst>
                <a:path w="1557" h="3277" extrusionOk="0">
                  <a:moveTo>
                    <a:pt x="1398" y="159"/>
                  </a:moveTo>
                  <a:lnTo>
                    <a:pt x="1382" y="3118"/>
                  </a:lnTo>
                  <a:cubicBezTo>
                    <a:pt x="694" y="3070"/>
                    <a:pt x="154" y="2424"/>
                    <a:pt x="154" y="1636"/>
                  </a:cubicBezTo>
                  <a:cubicBezTo>
                    <a:pt x="154" y="847"/>
                    <a:pt x="710" y="207"/>
                    <a:pt x="1398" y="159"/>
                  </a:cubicBezTo>
                  <a:close/>
                  <a:moveTo>
                    <a:pt x="1477" y="0"/>
                  </a:moveTo>
                  <a:cubicBezTo>
                    <a:pt x="662" y="0"/>
                    <a:pt x="1" y="731"/>
                    <a:pt x="1" y="1636"/>
                  </a:cubicBezTo>
                  <a:cubicBezTo>
                    <a:pt x="1" y="2536"/>
                    <a:pt x="657" y="3277"/>
                    <a:pt x="1462" y="3277"/>
                  </a:cubicBezTo>
                  <a:cubicBezTo>
                    <a:pt x="1509" y="3277"/>
                    <a:pt x="1541" y="3245"/>
                    <a:pt x="1541" y="3197"/>
                  </a:cubicBezTo>
                  <a:lnTo>
                    <a:pt x="1557" y="79"/>
                  </a:lnTo>
                  <a:cubicBezTo>
                    <a:pt x="1557" y="32"/>
                    <a:pt x="1520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 rot="-1632414">
              <a:off x="5153243" y="2162707"/>
              <a:ext cx="259900" cy="253522"/>
            </a:xfrm>
            <a:custGeom>
              <a:avLst/>
              <a:gdLst/>
              <a:ahLst/>
              <a:cxnLst/>
              <a:rect l="l" t="t" r="r" b="b"/>
              <a:pathLst>
                <a:path w="1059" h="1033" extrusionOk="0">
                  <a:moveTo>
                    <a:pt x="1053" y="1"/>
                  </a:moveTo>
                  <a:cubicBezTo>
                    <a:pt x="1053" y="1"/>
                    <a:pt x="1027" y="1"/>
                    <a:pt x="985" y="6"/>
                  </a:cubicBezTo>
                  <a:cubicBezTo>
                    <a:pt x="974" y="6"/>
                    <a:pt x="963" y="6"/>
                    <a:pt x="953" y="11"/>
                  </a:cubicBezTo>
                  <a:cubicBezTo>
                    <a:pt x="937" y="11"/>
                    <a:pt x="926" y="17"/>
                    <a:pt x="905" y="17"/>
                  </a:cubicBezTo>
                  <a:cubicBezTo>
                    <a:pt x="873" y="22"/>
                    <a:pt x="831" y="32"/>
                    <a:pt x="799" y="38"/>
                  </a:cubicBezTo>
                  <a:cubicBezTo>
                    <a:pt x="762" y="48"/>
                    <a:pt x="720" y="59"/>
                    <a:pt x="683" y="75"/>
                  </a:cubicBezTo>
                  <a:cubicBezTo>
                    <a:pt x="641" y="91"/>
                    <a:pt x="593" y="112"/>
                    <a:pt x="556" y="138"/>
                  </a:cubicBezTo>
                  <a:cubicBezTo>
                    <a:pt x="535" y="144"/>
                    <a:pt x="514" y="165"/>
                    <a:pt x="487" y="175"/>
                  </a:cubicBezTo>
                  <a:cubicBezTo>
                    <a:pt x="471" y="191"/>
                    <a:pt x="445" y="202"/>
                    <a:pt x="424" y="218"/>
                  </a:cubicBezTo>
                  <a:cubicBezTo>
                    <a:pt x="402" y="228"/>
                    <a:pt x="381" y="250"/>
                    <a:pt x="365" y="260"/>
                  </a:cubicBezTo>
                  <a:lnTo>
                    <a:pt x="302" y="313"/>
                  </a:lnTo>
                  <a:cubicBezTo>
                    <a:pt x="286" y="329"/>
                    <a:pt x="270" y="355"/>
                    <a:pt x="249" y="366"/>
                  </a:cubicBezTo>
                  <a:cubicBezTo>
                    <a:pt x="233" y="387"/>
                    <a:pt x="217" y="408"/>
                    <a:pt x="207" y="429"/>
                  </a:cubicBezTo>
                  <a:cubicBezTo>
                    <a:pt x="191" y="445"/>
                    <a:pt x="169" y="467"/>
                    <a:pt x="159" y="488"/>
                  </a:cubicBezTo>
                  <a:lnTo>
                    <a:pt x="117" y="546"/>
                  </a:lnTo>
                  <a:cubicBezTo>
                    <a:pt x="106" y="567"/>
                    <a:pt x="101" y="588"/>
                    <a:pt x="85" y="604"/>
                  </a:cubicBezTo>
                  <a:cubicBezTo>
                    <a:pt x="79" y="625"/>
                    <a:pt x="64" y="646"/>
                    <a:pt x="58" y="668"/>
                  </a:cubicBezTo>
                  <a:cubicBezTo>
                    <a:pt x="42" y="705"/>
                    <a:pt x="32" y="747"/>
                    <a:pt x="27" y="784"/>
                  </a:cubicBezTo>
                  <a:cubicBezTo>
                    <a:pt x="21" y="805"/>
                    <a:pt x="21" y="821"/>
                    <a:pt x="11" y="837"/>
                  </a:cubicBezTo>
                  <a:cubicBezTo>
                    <a:pt x="11" y="858"/>
                    <a:pt x="5" y="869"/>
                    <a:pt x="5" y="885"/>
                  </a:cubicBezTo>
                  <a:cubicBezTo>
                    <a:pt x="0" y="916"/>
                    <a:pt x="0" y="943"/>
                    <a:pt x="0" y="964"/>
                  </a:cubicBezTo>
                  <a:lnTo>
                    <a:pt x="0" y="1033"/>
                  </a:lnTo>
                  <a:cubicBezTo>
                    <a:pt x="0" y="1033"/>
                    <a:pt x="0" y="1001"/>
                    <a:pt x="5" y="964"/>
                  </a:cubicBezTo>
                  <a:cubicBezTo>
                    <a:pt x="5" y="943"/>
                    <a:pt x="11" y="916"/>
                    <a:pt x="21" y="885"/>
                  </a:cubicBezTo>
                  <a:cubicBezTo>
                    <a:pt x="21" y="869"/>
                    <a:pt x="27" y="853"/>
                    <a:pt x="32" y="837"/>
                  </a:cubicBezTo>
                  <a:cubicBezTo>
                    <a:pt x="37" y="826"/>
                    <a:pt x="48" y="805"/>
                    <a:pt x="53" y="784"/>
                  </a:cubicBezTo>
                  <a:cubicBezTo>
                    <a:pt x="64" y="752"/>
                    <a:pt x="79" y="715"/>
                    <a:pt x="101" y="678"/>
                  </a:cubicBezTo>
                  <a:cubicBezTo>
                    <a:pt x="106" y="662"/>
                    <a:pt x="117" y="641"/>
                    <a:pt x="132" y="625"/>
                  </a:cubicBezTo>
                  <a:cubicBezTo>
                    <a:pt x="143" y="609"/>
                    <a:pt x="154" y="588"/>
                    <a:pt x="164" y="572"/>
                  </a:cubicBezTo>
                  <a:cubicBezTo>
                    <a:pt x="180" y="557"/>
                    <a:pt x="191" y="535"/>
                    <a:pt x="207" y="519"/>
                  </a:cubicBezTo>
                  <a:cubicBezTo>
                    <a:pt x="217" y="504"/>
                    <a:pt x="238" y="488"/>
                    <a:pt x="249" y="467"/>
                  </a:cubicBezTo>
                  <a:cubicBezTo>
                    <a:pt x="265" y="451"/>
                    <a:pt x="286" y="435"/>
                    <a:pt x="302" y="424"/>
                  </a:cubicBezTo>
                  <a:cubicBezTo>
                    <a:pt x="323" y="408"/>
                    <a:pt x="339" y="387"/>
                    <a:pt x="355" y="377"/>
                  </a:cubicBezTo>
                  <a:lnTo>
                    <a:pt x="418" y="334"/>
                  </a:lnTo>
                  <a:lnTo>
                    <a:pt x="476" y="297"/>
                  </a:lnTo>
                  <a:cubicBezTo>
                    <a:pt x="498" y="281"/>
                    <a:pt x="514" y="276"/>
                    <a:pt x="535" y="265"/>
                  </a:cubicBezTo>
                  <a:cubicBezTo>
                    <a:pt x="556" y="255"/>
                    <a:pt x="577" y="244"/>
                    <a:pt x="593" y="239"/>
                  </a:cubicBezTo>
                  <a:cubicBezTo>
                    <a:pt x="635" y="223"/>
                    <a:pt x="672" y="202"/>
                    <a:pt x="715" y="197"/>
                  </a:cubicBezTo>
                  <a:cubicBezTo>
                    <a:pt x="752" y="186"/>
                    <a:pt x="794" y="175"/>
                    <a:pt x="826" y="170"/>
                  </a:cubicBezTo>
                  <a:cubicBezTo>
                    <a:pt x="858" y="165"/>
                    <a:pt x="895" y="165"/>
                    <a:pt x="921" y="160"/>
                  </a:cubicBezTo>
                  <a:lnTo>
                    <a:pt x="1059" y="1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 rot="-1632414">
              <a:off x="5267599" y="2390740"/>
              <a:ext cx="288615" cy="378196"/>
            </a:xfrm>
            <a:custGeom>
              <a:avLst/>
              <a:gdLst/>
              <a:ahLst/>
              <a:cxnLst/>
              <a:rect l="l" t="t" r="r" b="b"/>
              <a:pathLst>
                <a:path w="1176" h="1541" extrusionOk="0">
                  <a:moveTo>
                    <a:pt x="11" y="0"/>
                  </a:moveTo>
                  <a:cubicBezTo>
                    <a:pt x="6" y="58"/>
                    <a:pt x="1" y="122"/>
                    <a:pt x="1" y="191"/>
                  </a:cubicBezTo>
                  <a:cubicBezTo>
                    <a:pt x="1" y="932"/>
                    <a:pt x="525" y="1540"/>
                    <a:pt x="1176" y="1540"/>
                  </a:cubicBezTo>
                  <a:lnTo>
                    <a:pt x="1176" y="1154"/>
                  </a:lnTo>
                  <a:cubicBezTo>
                    <a:pt x="583" y="1154"/>
                    <a:pt x="91" y="657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 rot="-1632414">
              <a:off x="6261499" y="995452"/>
              <a:ext cx="2400703" cy="79517"/>
            </a:xfrm>
            <a:custGeom>
              <a:avLst/>
              <a:gdLst/>
              <a:ahLst/>
              <a:cxnLst/>
              <a:rect l="l" t="t" r="r" b="b"/>
              <a:pathLst>
                <a:path w="9782" h="324" extrusionOk="0">
                  <a:moveTo>
                    <a:pt x="0" y="0"/>
                  </a:moveTo>
                  <a:lnTo>
                    <a:pt x="0" y="292"/>
                  </a:lnTo>
                  <a:lnTo>
                    <a:pt x="9777" y="323"/>
                  </a:lnTo>
                  <a:lnTo>
                    <a:pt x="978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 rot="-1632414">
              <a:off x="7954051" y="961761"/>
              <a:ext cx="114366" cy="249595"/>
            </a:xfrm>
            <a:custGeom>
              <a:avLst/>
              <a:gdLst/>
              <a:ahLst/>
              <a:cxnLst/>
              <a:rect l="l" t="t" r="r" b="b"/>
              <a:pathLst>
                <a:path w="466" h="1017" extrusionOk="0">
                  <a:moveTo>
                    <a:pt x="53" y="0"/>
                  </a:moveTo>
                  <a:cubicBezTo>
                    <a:pt x="26" y="0"/>
                    <a:pt x="0" y="21"/>
                    <a:pt x="0" y="53"/>
                  </a:cubicBezTo>
                  <a:lnTo>
                    <a:pt x="0" y="964"/>
                  </a:lnTo>
                  <a:cubicBezTo>
                    <a:pt x="0" y="995"/>
                    <a:pt x="26" y="1016"/>
                    <a:pt x="53" y="1016"/>
                  </a:cubicBezTo>
                  <a:lnTo>
                    <a:pt x="413" y="1016"/>
                  </a:lnTo>
                  <a:cubicBezTo>
                    <a:pt x="439" y="1016"/>
                    <a:pt x="466" y="995"/>
                    <a:pt x="466" y="964"/>
                  </a:cubicBezTo>
                  <a:lnTo>
                    <a:pt x="466" y="53"/>
                  </a:lnTo>
                  <a:cubicBezTo>
                    <a:pt x="466" y="27"/>
                    <a:pt x="445" y="0"/>
                    <a:pt x="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 rot="-1632414">
              <a:off x="7934778" y="943869"/>
              <a:ext cx="152161" cy="287145"/>
            </a:xfrm>
            <a:custGeom>
              <a:avLst/>
              <a:gdLst/>
              <a:ahLst/>
              <a:cxnLst/>
              <a:rect l="l" t="t" r="r" b="b"/>
              <a:pathLst>
                <a:path w="620" h="1170" extrusionOk="0">
                  <a:moveTo>
                    <a:pt x="445" y="164"/>
                  </a:moveTo>
                  <a:cubicBezTo>
                    <a:pt x="461" y="164"/>
                    <a:pt x="466" y="169"/>
                    <a:pt x="466" y="180"/>
                  </a:cubicBezTo>
                  <a:lnTo>
                    <a:pt x="466" y="990"/>
                  </a:lnTo>
                  <a:cubicBezTo>
                    <a:pt x="466" y="1000"/>
                    <a:pt x="461" y="1006"/>
                    <a:pt x="445" y="1006"/>
                  </a:cubicBezTo>
                  <a:lnTo>
                    <a:pt x="186" y="1006"/>
                  </a:lnTo>
                  <a:cubicBezTo>
                    <a:pt x="175" y="1006"/>
                    <a:pt x="170" y="1000"/>
                    <a:pt x="170" y="990"/>
                  </a:cubicBezTo>
                  <a:lnTo>
                    <a:pt x="170" y="180"/>
                  </a:lnTo>
                  <a:cubicBezTo>
                    <a:pt x="170" y="169"/>
                    <a:pt x="175" y="164"/>
                    <a:pt x="186" y="164"/>
                  </a:cubicBezTo>
                  <a:close/>
                  <a:moveTo>
                    <a:pt x="181" y="0"/>
                  </a:moveTo>
                  <a:cubicBezTo>
                    <a:pt x="80" y="0"/>
                    <a:pt x="1" y="79"/>
                    <a:pt x="1" y="180"/>
                  </a:cubicBezTo>
                  <a:lnTo>
                    <a:pt x="1" y="990"/>
                  </a:lnTo>
                  <a:cubicBezTo>
                    <a:pt x="1" y="1090"/>
                    <a:pt x="80" y="1170"/>
                    <a:pt x="181" y="1170"/>
                  </a:cubicBezTo>
                  <a:lnTo>
                    <a:pt x="440" y="1170"/>
                  </a:lnTo>
                  <a:cubicBezTo>
                    <a:pt x="541" y="1170"/>
                    <a:pt x="620" y="1090"/>
                    <a:pt x="620" y="990"/>
                  </a:cubicBezTo>
                  <a:lnTo>
                    <a:pt x="620" y="180"/>
                  </a:lnTo>
                  <a:cubicBezTo>
                    <a:pt x="620" y="79"/>
                    <a:pt x="541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 rot="-1632414">
              <a:off x="7993281" y="1123874"/>
              <a:ext cx="113139" cy="78290"/>
            </a:xfrm>
            <a:custGeom>
              <a:avLst/>
              <a:gdLst/>
              <a:ahLst/>
              <a:cxnLst/>
              <a:rect l="l" t="t" r="r" b="b"/>
              <a:pathLst>
                <a:path w="461" h="319" extrusionOk="0">
                  <a:moveTo>
                    <a:pt x="0" y="1"/>
                  </a:moveTo>
                  <a:lnTo>
                    <a:pt x="0" y="250"/>
                  </a:lnTo>
                  <a:cubicBezTo>
                    <a:pt x="0" y="287"/>
                    <a:pt x="48" y="318"/>
                    <a:pt x="101" y="318"/>
                  </a:cubicBezTo>
                  <a:lnTo>
                    <a:pt x="360" y="318"/>
                  </a:lnTo>
                  <a:cubicBezTo>
                    <a:pt x="413" y="318"/>
                    <a:pt x="461" y="281"/>
                    <a:pt x="461" y="250"/>
                  </a:cubicBezTo>
                  <a:lnTo>
                    <a:pt x="461" y="1"/>
                  </a:lnTo>
                  <a:cubicBezTo>
                    <a:pt x="461" y="38"/>
                    <a:pt x="413" y="64"/>
                    <a:pt x="360" y="64"/>
                  </a:cubicBezTo>
                  <a:lnTo>
                    <a:pt x="101" y="64"/>
                  </a:lnTo>
                  <a:cubicBezTo>
                    <a:pt x="48" y="59"/>
                    <a:pt x="0" y="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 rot="-1632414">
              <a:off x="5573798" y="2370785"/>
              <a:ext cx="808170" cy="227507"/>
            </a:xfrm>
            <a:custGeom>
              <a:avLst/>
              <a:gdLst/>
              <a:ahLst/>
              <a:cxnLst/>
              <a:rect l="l" t="t" r="r" b="b"/>
              <a:pathLst>
                <a:path w="3293" h="927" extrusionOk="0">
                  <a:moveTo>
                    <a:pt x="6" y="0"/>
                  </a:moveTo>
                  <a:lnTo>
                    <a:pt x="1" y="916"/>
                  </a:lnTo>
                  <a:lnTo>
                    <a:pt x="3293" y="927"/>
                  </a:lnTo>
                  <a:lnTo>
                    <a:pt x="3293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 rot="-1632414">
              <a:off x="5380235" y="2015747"/>
              <a:ext cx="806943" cy="173023"/>
            </a:xfrm>
            <a:custGeom>
              <a:avLst/>
              <a:gdLst/>
              <a:ahLst/>
              <a:cxnLst/>
              <a:rect l="l" t="t" r="r" b="b"/>
              <a:pathLst>
                <a:path w="3288" h="705" extrusionOk="0">
                  <a:moveTo>
                    <a:pt x="0" y="1"/>
                  </a:moveTo>
                  <a:lnTo>
                    <a:pt x="0" y="689"/>
                  </a:lnTo>
                  <a:lnTo>
                    <a:pt x="3287" y="705"/>
                  </a:lnTo>
                  <a:lnTo>
                    <a:pt x="3287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 rot="-1632414">
              <a:off x="5450903" y="2207640"/>
              <a:ext cx="823631" cy="60129"/>
            </a:xfrm>
            <a:custGeom>
              <a:avLst/>
              <a:gdLst/>
              <a:ahLst/>
              <a:cxnLst/>
              <a:rect l="l" t="t" r="r" b="b"/>
              <a:pathLst>
                <a:path w="3356" h="245" extrusionOk="0">
                  <a:moveTo>
                    <a:pt x="0" y="1"/>
                  </a:moveTo>
                  <a:lnTo>
                    <a:pt x="0" y="234"/>
                  </a:lnTo>
                  <a:lnTo>
                    <a:pt x="3356" y="244"/>
                  </a:lnTo>
                  <a:lnTo>
                    <a:pt x="3356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 rot="-1632414">
              <a:off x="5286206" y="1899141"/>
              <a:ext cx="823877" cy="53502"/>
            </a:xfrm>
            <a:custGeom>
              <a:avLst/>
              <a:gdLst/>
              <a:ahLst/>
              <a:cxnLst/>
              <a:rect l="l" t="t" r="r" b="b"/>
              <a:pathLst>
                <a:path w="3357" h="218" extrusionOk="0">
                  <a:moveTo>
                    <a:pt x="0" y="0"/>
                  </a:moveTo>
                  <a:lnTo>
                    <a:pt x="0" y="207"/>
                  </a:lnTo>
                  <a:lnTo>
                    <a:pt x="3356" y="217"/>
                  </a:lnTo>
                  <a:lnTo>
                    <a:pt x="335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 rot="-1632414">
              <a:off x="5582043" y="1767474"/>
              <a:ext cx="518574" cy="109459"/>
            </a:xfrm>
            <a:custGeom>
              <a:avLst/>
              <a:gdLst/>
              <a:ahLst/>
              <a:cxnLst/>
              <a:rect l="l" t="t" r="r" b="b"/>
              <a:pathLst>
                <a:path w="2113" h="446" extrusionOk="0">
                  <a:moveTo>
                    <a:pt x="0" y="1"/>
                  </a:moveTo>
                  <a:lnTo>
                    <a:pt x="0" y="6"/>
                  </a:lnTo>
                  <a:cubicBezTo>
                    <a:pt x="0" y="239"/>
                    <a:pt x="196" y="435"/>
                    <a:pt x="424" y="435"/>
                  </a:cubicBezTo>
                  <a:lnTo>
                    <a:pt x="2112" y="445"/>
                  </a:lnTo>
                  <a:lnTo>
                    <a:pt x="2112" y="170"/>
                  </a:lnTo>
                  <a:cubicBezTo>
                    <a:pt x="2112" y="80"/>
                    <a:pt x="2038" y="6"/>
                    <a:pt x="1953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 rot="-1632414">
              <a:off x="5530000" y="1715395"/>
              <a:ext cx="623859" cy="213272"/>
            </a:xfrm>
            <a:custGeom>
              <a:avLst/>
              <a:gdLst/>
              <a:ahLst/>
              <a:cxnLst/>
              <a:rect l="l" t="t" r="r" b="b"/>
              <a:pathLst>
                <a:path w="2542" h="869" extrusionOk="0">
                  <a:moveTo>
                    <a:pt x="212" y="0"/>
                  </a:moveTo>
                  <a:cubicBezTo>
                    <a:pt x="101" y="0"/>
                    <a:pt x="11" y="85"/>
                    <a:pt x="0" y="201"/>
                  </a:cubicBezTo>
                  <a:lnTo>
                    <a:pt x="0" y="217"/>
                  </a:lnTo>
                  <a:cubicBezTo>
                    <a:pt x="0" y="566"/>
                    <a:pt x="286" y="863"/>
                    <a:pt x="636" y="863"/>
                  </a:cubicBezTo>
                  <a:lnTo>
                    <a:pt x="2324" y="868"/>
                  </a:lnTo>
                  <a:cubicBezTo>
                    <a:pt x="2441" y="868"/>
                    <a:pt x="2536" y="773"/>
                    <a:pt x="2536" y="656"/>
                  </a:cubicBezTo>
                  <a:lnTo>
                    <a:pt x="2536" y="381"/>
                  </a:lnTo>
                  <a:cubicBezTo>
                    <a:pt x="2541" y="180"/>
                    <a:pt x="2372" y="5"/>
                    <a:pt x="2165" y="5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 rot="-1632414">
              <a:off x="5579145" y="1761583"/>
              <a:ext cx="547288" cy="109459"/>
            </a:xfrm>
            <a:custGeom>
              <a:avLst/>
              <a:gdLst/>
              <a:ahLst/>
              <a:cxnLst/>
              <a:rect l="l" t="t" r="r" b="b"/>
              <a:pathLst>
                <a:path w="2230" h="446" extrusionOk="0">
                  <a:moveTo>
                    <a:pt x="1" y="1"/>
                  </a:moveTo>
                  <a:lnTo>
                    <a:pt x="1" y="6"/>
                  </a:lnTo>
                  <a:cubicBezTo>
                    <a:pt x="1" y="239"/>
                    <a:pt x="207" y="435"/>
                    <a:pt x="451" y="435"/>
                  </a:cubicBezTo>
                  <a:lnTo>
                    <a:pt x="2229" y="445"/>
                  </a:lnTo>
                  <a:lnTo>
                    <a:pt x="2229" y="170"/>
                  </a:lnTo>
                  <a:cubicBezTo>
                    <a:pt x="2229" y="80"/>
                    <a:pt x="2160" y="6"/>
                    <a:pt x="2060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 rot="-1632414">
              <a:off x="5559756" y="1742195"/>
              <a:ext cx="586064" cy="148235"/>
            </a:xfrm>
            <a:custGeom>
              <a:avLst/>
              <a:gdLst/>
              <a:ahLst/>
              <a:cxnLst/>
              <a:rect l="l" t="t" r="r" b="b"/>
              <a:pathLst>
                <a:path w="2388" h="604" extrusionOk="0">
                  <a:moveTo>
                    <a:pt x="165" y="154"/>
                  </a:moveTo>
                  <a:lnTo>
                    <a:pt x="2139" y="159"/>
                  </a:lnTo>
                  <a:cubicBezTo>
                    <a:pt x="2192" y="159"/>
                    <a:pt x="2229" y="202"/>
                    <a:pt x="2229" y="244"/>
                  </a:cubicBezTo>
                  <a:lnTo>
                    <a:pt x="2229" y="445"/>
                  </a:lnTo>
                  <a:lnTo>
                    <a:pt x="530" y="440"/>
                  </a:lnTo>
                  <a:cubicBezTo>
                    <a:pt x="350" y="440"/>
                    <a:pt x="207" y="318"/>
                    <a:pt x="165" y="154"/>
                  </a:cubicBezTo>
                  <a:close/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lnTo>
                    <a:pt x="0" y="85"/>
                  </a:lnTo>
                  <a:cubicBezTo>
                    <a:pt x="6" y="366"/>
                    <a:pt x="239" y="599"/>
                    <a:pt x="530" y="599"/>
                  </a:cubicBezTo>
                  <a:lnTo>
                    <a:pt x="2308" y="604"/>
                  </a:lnTo>
                  <a:cubicBezTo>
                    <a:pt x="2356" y="604"/>
                    <a:pt x="2388" y="567"/>
                    <a:pt x="2388" y="524"/>
                  </a:cubicBezTo>
                  <a:lnTo>
                    <a:pt x="2388" y="249"/>
                  </a:lnTo>
                  <a:cubicBezTo>
                    <a:pt x="2388" y="117"/>
                    <a:pt x="2276" y="6"/>
                    <a:pt x="2139" y="6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 rot="-1632414">
              <a:off x="5894193" y="2378670"/>
              <a:ext cx="539434" cy="108231"/>
            </a:xfrm>
            <a:custGeom>
              <a:avLst/>
              <a:gdLst/>
              <a:ahLst/>
              <a:cxnLst/>
              <a:rect l="l" t="t" r="r" b="b"/>
              <a:pathLst>
                <a:path w="2198" h="441" extrusionOk="0">
                  <a:moveTo>
                    <a:pt x="445" y="1"/>
                  </a:moveTo>
                  <a:cubicBezTo>
                    <a:pt x="196" y="1"/>
                    <a:pt x="1" y="197"/>
                    <a:pt x="1" y="435"/>
                  </a:cubicBezTo>
                  <a:lnTo>
                    <a:pt x="2023" y="440"/>
                  </a:lnTo>
                  <a:cubicBezTo>
                    <a:pt x="2118" y="440"/>
                    <a:pt x="2197" y="366"/>
                    <a:pt x="2197" y="276"/>
                  </a:cubicBezTo>
                  <a:lnTo>
                    <a:pt x="2197" y="1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 rot="-1632414">
              <a:off x="5868458" y="2354060"/>
              <a:ext cx="591463" cy="158543"/>
            </a:xfrm>
            <a:custGeom>
              <a:avLst/>
              <a:gdLst/>
              <a:ahLst/>
              <a:cxnLst/>
              <a:rect l="l" t="t" r="r" b="b"/>
              <a:pathLst>
                <a:path w="2410" h="646" extrusionOk="0">
                  <a:moveTo>
                    <a:pt x="551" y="101"/>
                  </a:moveTo>
                  <a:lnTo>
                    <a:pt x="2303" y="111"/>
                  </a:lnTo>
                  <a:lnTo>
                    <a:pt x="2303" y="376"/>
                  </a:lnTo>
                  <a:cubicBezTo>
                    <a:pt x="2303" y="466"/>
                    <a:pt x="2224" y="540"/>
                    <a:pt x="2129" y="540"/>
                  </a:cubicBezTo>
                  <a:lnTo>
                    <a:pt x="107" y="535"/>
                  </a:lnTo>
                  <a:cubicBezTo>
                    <a:pt x="107" y="297"/>
                    <a:pt x="302" y="101"/>
                    <a:pt x="551" y="101"/>
                  </a:cubicBezTo>
                  <a:close/>
                  <a:moveTo>
                    <a:pt x="551" y="0"/>
                  </a:moveTo>
                  <a:cubicBezTo>
                    <a:pt x="244" y="0"/>
                    <a:pt x="1" y="233"/>
                    <a:pt x="1" y="535"/>
                  </a:cubicBezTo>
                  <a:cubicBezTo>
                    <a:pt x="1" y="593"/>
                    <a:pt x="43" y="641"/>
                    <a:pt x="107" y="641"/>
                  </a:cubicBezTo>
                  <a:lnTo>
                    <a:pt x="2129" y="646"/>
                  </a:lnTo>
                  <a:cubicBezTo>
                    <a:pt x="2282" y="646"/>
                    <a:pt x="2409" y="524"/>
                    <a:pt x="2409" y="376"/>
                  </a:cubicBezTo>
                  <a:lnTo>
                    <a:pt x="2409" y="111"/>
                  </a:lnTo>
                  <a:cubicBezTo>
                    <a:pt x="2409" y="53"/>
                    <a:pt x="2361" y="5"/>
                    <a:pt x="2303" y="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 rot="-1632414">
              <a:off x="5740052" y="2023775"/>
              <a:ext cx="538207" cy="213272"/>
            </a:xfrm>
            <a:custGeom>
              <a:avLst/>
              <a:gdLst/>
              <a:ahLst/>
              <a:cxnLst/>
              <a:rect l="l" t="t" r="r" b="b"/>
              <a:pathLst>
                <a:path w="2193" h="869" extrusionOk="0">
                  <a:moveTo>
                    <a:pt x="445" y="0"/>
                  </a:moveTo>
                  <a:cubicBezTo>
                    <a:pt x="202" y="0"/>
                    <a:pt x="1" y="191"/>
                    <a:pt x="6" y="429"/>
                  </a:cubicBezTo>
                  <a:cubicBezTo>
                    <a:pt x="1" y="662"/>
                    <a:pt x="202" y="863"/>
                    <a:pt x="445" y="863"/>
                  </a:cubicBezTo>
                  <a:lnTo>
                    <a:pt x="2192" y="868"/>
                  </a:lnTo>
                  <a:lnTo>
                    <a:pt x="2192" y="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 rot="-1632414">
              <a:off x="5694591" y="1978140"/>
              <a:ext cx="629013" cy="304324"/>
            </a:xfrm>
            <a:custGeom>
              <a:avLst/>
              <a:gdLst/>
              <a:ahLst/>
              <a:cxnLst/>
              <a:rect l="l" t="t" r="r" b="b"/>
              <a:pathLst>
                <a:path w="2563" h="1240" extrusionOk="0">
                  <a:moveTo>
                    <a:pt x="630" y="1"/>
                  </a:moveTo>
                  <a:cubicBezTo>
                    <a:pt x="286" y="1"/>
                    <a:pt x="1" y="281"/>
                    <a:pt x="6" y="615"/>
                  </a:cubicBezTo>
                  <a:cubicBezTo>
                    <a:pt x="6" y="954"/>
                    <a:pt x="286" y="1229"/>
                    <a:pt x="630" y="1229"/>
                  </a:cubicBezTo>
                  <a:lnTo>
                    <a:pt x="2377" y="1240"/>
                  </a:lnTo>
                  <a:cubicBezTo>
                    <a:pt x="2478" y="1240"/>
                    <a:pt x="2562" y="1150"/>
                    <a:pt x="2562" y="1054"/>
                  </a:cubicBezTo>
                  <a:lnTo>
                    <a:pt x="2562" y="192"/>
                  </a:lnTo>
                  <a:cubicBezTo>
                    <a:pt x="2562" y="91"/>
                    <a:pt x="2478" y="6"/>
                    <a:pt x="2377" y="6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 rot="-1632414">
              <a:off x="5739549" y="2021699"/>
              <a:ext cx="547288" cy="213272"/>
            </a:xfrm>
            <a:custGeom>
              <a:avLst/>
              <a:gdLst/>
              <a:ahLst/>
              <a:cxnLst/>
              <a:rect l="l" t="t" r="r" b="b"/>
              <a:pathLst>
                <a:path w="2230" h="869" extrusionOk="0">
                  <a:moveTo>
                    <a:pt x="451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662"/>
                    <a:pt x="207" y="863"/>
                    <a:pt x="451" y="863"/>
                  </a:cubicBezTo>
                  <a:lnTo>
                    <a:pt x="2229" y="868"/>
                  </a:lnTo>
                  <a:lnTo>
                    <a:pt x="2229" y="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2"/>
            <p:cNvSpPr/>
            <p:nvPr/>
          </p:nvSpPr>
          <p:spPr>
            <a:xfrm rot="-1632414">
              <a:off x="5719630" y="2003963"/>
              <a:ext cx="586064" cy="252049"/>
            </a:xfrm>
            <a:custGeom>
              <a:avLst/>
              <a:gdLst/>
              <a:ahLst/>
              <a:cxnLst/>
              <a:rect l="l" t="t" r="r" b="b"/>
              <a:pathLst>
                <a:path w="2388" h="1027" extrusionOk="0">
                  <a:moveTo>
                    <a:pt x="529" y="159"/>
                  </a:moveTo>
                  <a:lnTo>
                    <a:pt x="2229" y="169"/>
                  </a:lnTo>
                  <a:lnTo>
                    <a:pt x="2229" y="868"/>
                  </a:lnTo>
                  <a:lnTo>
                    <a:pt x="529" y="863"/>
                  </a:lnTo>
                  <a:cubicBezTo>
                    <a:pt x="323" y="863"/>
                    <a:pt x="159" y="704"/>
                    <a:pt x="159" y="514"/>
                  </a:cubicBezTo>
                  <a:cubicBezTo>
                    <a:pt x="159" y="318"/>
                    <a:pt x="323" y="159"/>
                    <a:pt x="529" y="159"/>
                  </a:cubicBezTo>
                  <a:close/>
                  <a:moveTo>
                    <a:pt x="529" y="0"/>
                  </a:moveTo>
                  <a:cubicBezTo>
                    <a:pt x="238" y="0"/>
                    <a:pt x="0" y="228"/>
                    <a:pt x="0" y="514"/>
                  </a:cubicBezTo>
                  <a:cubicBezTo>
                    <a:pt x="5" y="789"/>
                    <a:pt x="238" y="1011"/>
                    <a:pt x="529" y="1022"/>
                  </a:cubicBezTo>
                  <a:lnTo>
                    <a:pt x="2308" y="1027"/>
                  </a:lnTo>
                  <a:cubicBezTo>
                    <a:pt x="2356" y="1027"/>
                    <a:pt x="2387" y="995"/>
                    <a:pt x="2387" y="948"/>
                  </a:cubicBezTo>
                  <a:lnTo>
                    <a:pt x="2387" y="85"/>
                  </a:lnTo>
                  <a:cubicBezTo>
                    <a:pt x="2387" y="42"/>
                    <a:pt x="2356" y="5"/>
                    <a:pt x="2308" y="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 rot="-1632414">
              <a:off x="5723604" y="2025914"/>
              <a:ext cx="547042" cy="148235"/>
            </a:xfrm>
            <a:custGeom>
              <a:avLst/>
              <a:gdLst/>
              <a:ahLst/>
              <a:cxnLst/>
              <a:rect l="l" t="t" r="r" b="b"/>
              <a:pathLst>
                <a:path w="2229" h="604" extrusionOk="0">
                  <a:moveTo>
                    <a:pt x="450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492"/>
                    <a:pt x="11" y="551"/>
                    <a:pt x="38" y="604"/>
                  </a:cubicBezTo>
                  <a:cubicBezTo>
                    <a:pt x="112" y="450"/>
                    <a:pt x="270" y="344"/>
                    <a:pt x="450" y="344"/>
                  </a:cubicBezTo>
                  <a:lnTo>
                    <a:pt x="2229" y="350"/>
                  </a:lnTo>
                  <a:lnTo>
                    <a:pt x="2229" y="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 rot="-1632414">
              <a:off x="5704201" y="2006224"/>
              <a:ext cx="586064" cy="187503"/>
            </a:xfrm>
            <a:custGeom>
              <a:avLst/>
              <a:gdLst/>
              <a:ahLst/>
              <a:cxnLst/>
              <a:rect l="l" t="t" r="r" b="b"/>
              <a:pathLst>
                <a:path w="2388" h="764" extrusionOk="0">
                  <a:moveTo>
                    <a:pt x="535" y="160"/>
                  </a:moveTo>
                  <a:lnTo>
                    <a:pt x="2234" y="165"/>
                  </a:lnTo>
                  <a:lnTo>
                    <a:pt x="2234" y="350"/>
                  </a:lnTo>
                  <a:lnTo>
                    <a:pt x="535" y="345"/>
                  </a:lnTo>
                  <a:cubicBezTo>
                    <a:pt x="397" y="345"/>
                    <a:pt x="265" y="398"/>
                    <a:pt x="164" y="493"/>
                  </a:cubicBezTo>
                  <a:cubicBezTo>
                    <a:pt x="180" y="308"/>
                    <a:pt x="339" y="160"/>
                    <a:pt x="535" y="160"/>
                  </a:cubicBezTo>
                  <a:close/>
                  <a:moveTo>
                    <a:pt x="529" y="1"/>
                  </a:moveTo>
                  <a:cubicBezTo>
                    <a:pt x="238" y="1"/>
                    <a:pt x="0" y="223"/>
                    <a:pt x="0" y="509"/>
                  </a:cubicBezTo>
                  <a:cubicBezTo>
                    <a:pt x="0" y="583"/>
                    <a:pt x="11" y="647"/>
                    <a:pt x="48" y="715"/>
                  </a:cubicBezTo>
                  <a:cubicBezTo>
                    <a:pt x="58" y="742"/>
                    <a:pt x="90" y="763"/>
                    <a:pt x="117" y="763"/>
                  </a:cubicBezTo>
                  <a:cubicBezTo>
                    <a:pt x="154" y="763"/>
                    <a:pt x="180" y="742"/>
                    <a:pt x="191" y="715"/>
                  </a:cubicBezTo>
                  <a:cubicBezTo>
                    <a:pt x="249" y="588"/>
                    <a:pt x="381" y="504"/>
                    <a:pt x="529" y="504"/>
                  </a:cubicBezTo>
                  <a:lnTo>
                    <a:pt x="2308" y="509"/>
                  </a:lnTo>
                  <a:cubicBezTo>
                    <a:pt x="2356" y="509"/>
                    <a:pt x="2387" y="477"/>
                    <a:pt x="2387" y="430"/>
                  </a:cubicBezTo>
                  <a:lnTo>
                    <a:pt x="2387" y="86"/>
                  </a:lnTo>
                  <a:cubicBezTo>
                    <a:pt x="2387" y="38"/>
                    <a:pt x="2356" y="6"/>
                    <a:pt x="2308" y="6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 rot="-1632414">
              <a:off x="5392899" y="1754487"/>
              <a:ext cx="956404" cy="896529"/>
            </a:xfrm>
            <a:custGeom>
              <a:avLst/>
              <a:gdLst/>
              <a:ahLst/>
              <a:cxnLst/>
              <a:rect l="l" t="t" r="r" b="b"/>
              <a:pathLst>
                <a:path w="3897" h="3653" extrusionOk="0">
                  <a:moveTo>
                    <a:pt x="313" y="254"/>
                  </a:moveTo>
                  <a:lnTo>
                    <a:pt x="3584" y="270"/>
                  </a:lnTo>
                  <a:cubicBezTo>
                    <a:pt x="3605" y="270"/>
                    <a:pt x="3626" y="292"/>
                    <a:pt x="3626" y="307"/>
                  </a:cubicBezTo>
                  <a:lnTo>
                    <a:pt x="3610" y="3340"/>
                  </a:lnTo>
                  <a:cubicBezTo>
                    <a:pt x="3610" y="3356"/>
                    <a:pt x="3594" y="3377"/>
                    <a:pt x="3573" y="3377"/>
                  </a:cubicBezTo>
                  <a:lnTo>
                    <a:pt x="297" y="3367"/>
                  </a:lnTo>
                  <a:cubicBezTo>
                    <a:pt x="276" y="3367"/>
                    <a:pt x="260" y="3346"/>
                    <a:pt x="260" y="3325"/>
                  </a:cubicBezTo>
                  <a:lnTo>
                    <a:pt x="270" y="297"/>
                  </a:lnTo>
                  <a:cubicBezTo>
                    <a:pt x="270" y="276"/>
                    <a:pt x="292" y="254"/>
                    <a:pt x="313" y="254"/>
                  </a:cubicBezTo>
                  <a:close/>
                  <a:moveTo>
                    <a:pt x="318" y="0"/>
                  </a:moveTo>
                  <a:cubicBezTo>
                    <a:pt x="154" y="0"/>
                    <a:pt x="11" y="133"/>
                    <a:pt x="11" y="302"/>
                  </a:cubicBezTo>
                  <a:lnTo>
                    <a:pt x="0" y="3335"/>
                  </a:lnTo>
                  <a:cubicBezTo>
                    <a:pt x="0" y="3499"/>
                    <a:pt x="133" y="3632"/>
                    <a:pt x="302" y="3637"/>
                  </a:cubicBezTo>
                  <a:lnTo>
                    <a:pt x="3579" y="3653"/>
                  </a:lnTo>
                  <a:cubicBezTo>
                    <a:pt x="3743" y="3653"/>
                    <a:pt x="3886" y="3520"/>
                    <a:pt x="3886" y="3346"/>
                  </a:cubicBezTo>
                  <a:lnTo>
                    <a:pt x="3896" y="318"/>
                  </a:lnTo>
                  <a:cubicBezTo>
                    <a:pt x="3896" y="149"/>
                    <a:pt x="3764" y="11"/>
                    <a:pt x="3594" y="11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 rot="-1632414">
              <a:off x="4289159" y="3113874"/>
              <a:ext cx="1669596" cy="1616109"/>
            </a:xfrm>
            <a:custGeom>
              <a:avLst/>
              <a:gdLst/>
              <a:ahLst/>
              <a:cxnLst/>
              <a:rect l="l" t="t" r="r" b="b"/>
              <a:pathLst>
                <a:path w="6803" h="6585" extrusionOk="0">
                  <a:moveTo>
                    <a:pt x="5172" y="0"/>
                  </a:moveTo>
                  <a:cubicBezTo>
                    <a:pt x="4828" y="0"/>
                    <a:pt x="4241" y="53"/>
                    <a:pt x="3611" y="365"/>
                  </a:cubicBezTo>
                  <a:cubicBezTo>
                    <a:pt x="2954" y="688"/>
                    <a:pt x="2573" y="1133"/>
                    <a:pt x="2277" y="1498"/>
                  </a:cubicBezTo>
                  <a:cubicBezTo>
                    <a:pt x="1758" y="2117"/>
                    <a:pt x="1493" y="2694"/>
                    <a:pt x="1282" y="3176"/>
                  </a:cubicBezTo>
                  <a:cubicBezTo>
                    <a:pt x="938" y="3959"/>
                    <a:pt x="514" y="4965"/>
                    <a:pt x="64" y="6172"/>
                  </a:cubicBezTo>
                  <a:cubicBezTo>
                    <a:pt x="1" y="6362"/>
                    <a:pt x="138" y="6564"/>
                    <a:pt x="345" y="6564"/>
                  </a:cubicBezTo>
                  <a:cubicBezTo>
                    <a:pt x="1562" y="6564"/>
                    <a:pt x="2780" y="6585"/>
                    <a:pt x="3986" y="6585"/>
                  </a:cubicBezTo>
                  <a:cubicBezTo>
                    <a:pt x="4172" y="6580"/>
                    <a:pt x="4315" y="6405"/>
                    <a:pt x="4267" y="6220"/>
                  </a:cubicBezTo>
                  <a:cubicBezTo>
                    <a:pt x="4198" y="5950"/>
                    <a:pt x="4129" y="5611"/>
                    <a:pt x="4082" y="5256"/>
                  </a:cubicBezTo>
                  <a:cubicBezTo>
                    <a:pt x="3981" y="4531"/>
                    <a:pt x="3923" y="4065"/>
                    <a:pt x="4113" y="3552"/>
                  </a:cubicBezTo>
                  <a:cubicBezTo>
                    <a:pt x="4188" y="3367"/>
                    <a:pt x="4452" y="2626"/>
                    <a:pt x="5162" y="2361"/>
                  </a:cubicBezTo>
                  <a:cubicBezTo>
                    <a:pt x="5326" y="2303"/>
                    <a:pt x="5707" y="2255"/>
                    <a:pt x="6040" y="2229"/>
                  </a:cubicBezTo>
                  <a:cubicBezTo>
                    <a:pt x="6802" y="1117"/>
                    <a:pt x="6051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2"/>
            <p:cNvSpPr/>
            <p:nvPr/>
          </p:nvSpPr>
          <p:spPr>
            <a:xfrm rot="-1632414">
              <a:off x="4283274" y="3112518"/>
              <a:ext cx="1616339" cy="1653904"/>
            </a:xfrm>
            <a:custGeom>
              <a:avLst/>
              <a:gdLst/>
              <a:ahLst/>
              <a:cxnLst/>
              <a:rect l="l" t="t" r="r" b="b"/>
              <a:pathLst>
                <a:path w="6586" h="6739" extrusionOk="0">
                  <a:moveTo>
                    <a:pt x="5204" y="159"/>
                  </a:moveTo>
                  <a:cubicBezTo>
                    <a:pt x="5590" y="159"/>
                    <a:pt x="5960" y="397"/>
                    <a:pt x="6162" y="778"/>
                  </a:cubicBezTo>
                  <a:cubicBezTo>
                    <a:pt x="6400" y="1217"/>
                    <a:pt x="6352" y="1747"/>
                    <a:pt x="6029" y="2234"/>
                  </a:cubicBezTo>
                  <a:cubicBezTo>
                    <a:pt x="5590" y="2271"/>
                    <a:pt x="5299" y="2318"/>
                    <a:pt x="5161" y="2366"/>
                  </a:cubicBezTo>
                  <a:cubicBezTo>
                    <a:pt x="4680" y="2541"/>
                    <a:pt x="4314" y="2959"/>
                    <a:pt x="4076" y="3594"/>
                  </a:cubicBezTo>
                  <a:lnTo>
                    <a:pt x="4071" y="3610"/>
                  </a:lnTo>
                  <a:cubicBezTo>
                    <a:pt x="3870" y="4139"/>
                    <a:pt x="3938" y="4621"/>
                    <a:pt x="4028" y="5346"/>
                  </a:cubicBezTo>
                  <a:cubicBezTo>
                    <a:pt x="4081" y="5748"/>
                    <a:pt x="4161" y="6103"/>
                    <a:pt x="4224" y="6320"/>
                  </a:cubicBezTo>
                  <a:cubicBezTo>
                    <a:pt x="4235" y="6389"/>
                    <a:pt x="4224" y="6447"/>
                    <a:pt x="4182" y="6500"/>
                  </a:cubicBezTo>
                  <a:cubicBezTo>
                    <a:pt x="4145" y="6553"/>
                    <a:pt x="4081" y="6579"/>
                    <a:pt x="4018" y="6579"/>
                  </a:cubicBezTo>
                  <a:cubicBezTo>
                    <a:pt x="3404" y="6579"/>
                    <a:pt x="2795" y="6574"/>
                    <a:pt x="2176" y="6574"/>
                  </a:cubicBezTo>
                  <a:cubicBezTo>
                    <a:pt x="1738" y="6566"/>
                    <a:pt x="1297" y="6561"/>
                    <a:pt x="856" y="6561"/>
                  </a:cubicBezTo>
                  <a:cubicBezTo>
                    <a:pt x="694" y="6561"/>
                    <a:pt x="533" y="6562"/>
                    <a:pt x="371" y="6564"/>
                  </a:cubicBezTo>
                  <a:cubicBezTo>
                    <a:pt x="297" y="6564"/>
                    <a:pt x="239" y="6532"/>
                    <a:pt x="202" y="6474"/>
                  </a:cubicBezTo>
                  <a:cubicBezTo>
                    <a:pt x="159" y="6415"/>
                    <a:pt x="154" y="6347"/>
                    <a:pt x="175" y="6283"/>
                  </a:cubicBezTo>
                  <a:cubicBezTo>
                    <a:pt x="556" y="5261"/>
                    <a:pt x="958" y="4256"/>
                    <a:pt x="1382" y="3292"/>
                  </a:cubicBezTo>
                  <a:cubicBezTo>
                    <a:pt x="1578" y="2858"/>
                    <a:pt x="1832" y="2266"/>
                    <a:pt x="2361" y="1630"/>
                  </a:cubicBezTo>
                  <a:cubicBezTo>
                    <a:pt x="2642" y="1297"/>
                    <a:pt x="3017" y="842"/>
                    <a:pt x="3674" y="519"/>
                  </a:cubicBezTo>
                  <a:cubicBezTo>
                    <a:pt x="4145" y="286"/>
                    <a:pt x="4658" y="169"/>
                    <a:pt x="5204" y="159"/>
                  </a:cubicBezTo>
                  <a:close/>
                  <a:moveTo>
                    <a:pt x="5219" y="0"/>
                  </a:moveTo>
                  <a:cubicBezTo>
                    <a:pt x="4653" y="5"/>
                    <a:pt x="4118" y="132"/>
                    <a:pt x="3626" y="371"/>
                  </a:cubicBezTo>
                  <a:cubicBezTo>
                    <a:pt x="2943" y="709"/>
                    <a:pt x="2557" y="1180"/>
                    <a:pt x="2266" y="1524"/>
                  </a:cubicBezTo>
                  <a:cubicBezTo>
                    <a:pt x="1763" y="2123"/>
                    <a:pt x="1504" y="2668"/>
                    <a:pt x="1260" y="3224"/>
                  </a:cubicBezTo>
                  <a:cubicBezTo>
                    <a:pt x="837" y="4187"/>
                    <a:pt x="424" y="5193"/>
                    <a:pt x="43" y="6219"/>
                  </a:cubicBezTo>
                  <a:cubicBezTo>
                    <a:pt x="0" y="6331"/>
                    <a:pt x="16" y="6458"/>
                    <a:pt x="80" y="6558"/>
                  </a:cubicBezTo>
                  <a:cubicBezTo>
                    <a:pt x="149" y="6659"/>
                    <a:pt x="265" y="6717"/>
                    <a:pt x="387" y="6717"/>
                  </a:cubicBezTo>
                  <a:cubicBezTo>
                    <a:pt x="996" y="6717"/>
                    <a:pt x="1588" y="6722"/>
                    <a:pt x="2192" y="6722"/>
                  </a:cubicBezTo>
                  <a:cubicBezTo>
                    <a:pt x="2615" y="6733"/>
                    <a:pt x="3044" y="6738"/>
                    <a:pt x="3473" y="6738"/>
                  </a:cubicBezTo>
                  <a:lnTo>
                    <a:pt x="4028" y="6738"/>
                  </a:lnTo>
                  <a:cubicBezTo>
                    <a:pt x="4145" y="6738"/>
                    <a:pt x="4251" y="6685"/>
                    <a:pt x="4320" y="6590"/>
                  </a:cubicBezTo>
                  <a:cubicBezTo>
                    <a:pt x="4394" y="6500"/>
                    <a:pt x="4415" y="6389"/>
                    <a:pt x="4388" y="6272"/>
                  </a:cubicBezTo>
                  <a:cubicBezTo>
                    <a:pt x="4335" y="6055"/>
                    <a:pt x="4256" y="5717"/>
                    <a:pt x="4203" y="5320"/>
                  </a:cubicBezTo>
                  <a:cubicBezTo>
                    <a:pt x="4103" y="4594"/>
                    <a:pt x="4044" y="4150"/>
                    <a:pt x="4230" y="3658"/>
                  </a:cubicBezTo>
                  <a:lnTo>
                    <a:pt x="4235" y="3647"/>
                  </a:lnTo>
                  <a:cubicBezTo>
                    <a:pt x="4452" y="3059"/>
                    <a:pt x="4791" y="2673"/>
                    <a:pt x="5230" y="2509"/>
                  </a:cubicBezTo>
                  <a:cubicBezTo>
                    <a:pt x="5315" y="2477"/>
                    <a:pt x="5537" y="2424"/>
                    <a:pt x="6087" y="2382"/>
                  </a:cubicBezTo>
                  <a:cubicBezTo>
                    <a:pt x="6114" y="2382"/>
                    <a:pt x="6135" y="2371"/>
                    <a:pt x="6146" y="2350"/>
                  </a:cubicBezTo>
                  <a:cubicBezTo>
                    <a:pt x="6516" y="1805"/>
                    <a:pt x="6585" y="1207"/>
                    <a:pt x="6320" y="704"/>
                  </a:cubicBezTo>
                  <a:cubicBezTo>
                    <a:pt x="6093" y="270"/>
                    <a:pt x="5669" y="0"/>
                    <a:pt x="5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2"/>
            <p:cNvSpPr/>
            <p:nvPr/>
          </p:nvSpPr>
          <p:spPr>
            <a:xfrm rot="-1632414">
              <a:off x="5378140" y="3869208"/>
              <a:ext cx="81970" cy="679821"/>
            </a:xfrm>
            <a:custGeom>
              <a:avLst/>
              <a:gdLst/>
              <a:ahLst/>
              <a:cxnLst/>
              <a:rect l="l" t="t" r="r" b="b"/>
              <a:pathLst>
                <a:path w="334" h="2770" extrusionOk="0">
                  <a:moveTo>
                    <a:pt x="186" y="1"/>
                  </a:moveTo>
                  <a:lnTo>
                    <a:pt x="175" y="27"/>
                  </a:lnTo>
                  <a:cubicBezTo>
                    <a:pt x="165" y="49"/>
                    <a:pt x="154" y="75"/>
                    <a:pt x="138" y="107"/>
                  </a:cubicBezTo>
                  <a:cubicBezTo>
                    <a:pt x="127" y="139"/>
                    <a:pt x="106" y="186"/>
                    <a:pt x="96" y="239"/>
                  </a:cubicBezTo>
                  <a:cubicBezTo>
                    <a:pt x="75" y="292"/>
                    <a:pt x="59" y="350"/>
                    <a:pt x="48" y="419"/>
                  </a:cubicBezTo>
                  <a:cubicBezTo>
                    <a:pt x="32" y="483"/>
                    <a:pt x="22" y="557"/>
                    <a:pt x="16" y="631"/>
                  </a:cubicBezTo>
                  <a:cubicBezTo>
                    <a:pt x="6" y="705"/>
                    <a:pt x="0" y="790"/>
                    <a:pt x="0" y="869"/>
                  </a:cubicBezTo>
                  <a:cubicBezTo>
                    <a:pt x="0" y="954"/>
                    <a:pt x="0" y="1038"/>
                    <a:pt x="16" y="1128"/>
                  </a:cubicBezTo>
                  <a:cubicBezTo>
                    <a:pt x="22" y="1213"/>
                    <a:pt x="27" y="1298"/>
                    <a:pt x="43" y="1393"/>
                  </a:cubicBezTo>
                  <a:cubicBezTo>
                    <a:pt x="59" y="1562"/>
                    <a:pt x="85" y="1737"/>
                    <a:pt x="112" y="1901"/>
                  </a:cubicBezTo>
                  <a:cubicBezTo>
                    <a:pt x="138" y="2065"/>
                    <a:pt x="175" y="2213"/>
                    <a:pt x="207" y="2346"/>
                  </a:cubicBezTo>
                  <a:cubicBezTo>
                    <a:pt x="239" y="2473"/>
                    <a:pt x="270" y="2579"/>
                    <a:pt x="292" y="2647"/>
                  </a:cubicBezTo>
                  <a:cubicBezTo>
                    <a:pt x="318" y="2722"/>
                    <a:pt x="334" y="2769"/>
                    <a:pt x="334" y="2769"/>
                  </a:cubicBezTo>
                  <a:lnTo>
                    <a:pt x="265" y="2335"/>
                  </a:lnTo>
                  <a:cubicBezTo>
                    <a:pt x="244" y="2203"/>
                    <a:pt x="228" y="2060"/>
                    <a:pt x="207" y="1896"/>
                  </a:cubicBezTo>
                  <a:cubicBezTo>
                    <a:pt x="186" y="1726"/>
                    <a:pt x="165" y="1557"/>
                    <a:pt x="149" y="1382"/>
                  </a:cubicBezTo>
                  <a:cubicBezTo>
                    <a:pt x="133" y="1298"/>
                    <a:pt x="127" y="1213"/>
                    <a:pt x="117" y="1128"/>
                  </a:cubicBezTo>
                  <a:cubicBezTo>
                    <a:pt x="112" y="1038"/>
                    <a:pt x="106" y="959"/>
                    <a:pt x="101" y="874"/>
                  </a:cubicBezTo>
                  <a:cubicBezTo>
                    <a:pt x="96" y="715"/>
                    <a:pt x="96" y="562"/>
                    <a:pt x="106" y="430"/>
                  </a:cubicBezTo>
                  <a:cubicBezTo>
                    <a:pt x="112" y="366"/>
                    <a:pt x="117" y="308"/>
                    <a:pt x="133" y="255"/>
                  </a:cubicBezTo>
                  <a:cubicBezTo>
                    <a:pt x="138" y="202"/>
                    <a:pt x="154" y="154"/>
                    <a:pt x="159" y="123"/>
                  </a:cubicBezTo>
                  <a:cubicBezTo>
                    <a:pt x="180" y="49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 rot="-1632414">
              <a:off x="4397481" y="3308556"/>
              <a:ext cx="912228" cy="1291414"/>
            </a:xfrm>
            <a:custGeom>
              <a:avLst/>
              <a:gdLst/>
              <a:ahLst/>
              <a:cxnLst/>
              <a:rect l="l" t="t" r="r" b="b"/>
              <a:pathLst>
                <a:path w="3717" h="5262" extrusionOk="0">
                  <a:moveTo>
                    <a:pt x="3716" y="0"/>
                  </a:moveTo>
                  <a:lnTo>
                    <a:pt x="3716" y="0"/>
                  </a:lnTo>
                  <a:cubicBezTo>
                    <a:pt x="3716" y="0"/>
                    <a:pt x="3712" y="2"/>
                    <a:pt x="3704" y="5"/>
                  </a:cubicBezTo>
                  <a:lnTo>
                    <a:pt x="3704" y="5"/>
                  </a:lnTo>
                  <a:cubicBezTo>
                    <a:pt x="3712" y="2"/>
                    <a:pt x="3716" y="0"/>
                    <a:pt x="3716" y="0"/>
                  </a:cubicBezTo>
                  <a:close/>
                  <a:moveTo>
                    <a:pt x="3704" y="5"/>
                  </a:moveTo>
                  <a:cubicBezTo>
                    <a:pt x="3692" y="9"/>
                    <a:pt x="3671" y="15"/>
                    <a:pt x="3642" y="22"/>
                  </a:cubicBezTo>
                  <a:cubicBezTo>
                    <a:pt x="3600" y="37"/>
                    <a:pt x="3526" y="53"/>
                    <a:pt x="3441" y="90"/>
                  </a:cubicBezTo>
                  <a:cubicBezTo>
                    <a:pt x="3351" y="122"/>
                    <a:pt x="3245" y="159"/>
                    <a:pt x="3134" y="223"/>
                  </a:cubicBezTo>
                  <a:cubicBezTo>
                    <a:pt x="3023" y="276"/>
                    <a:pt x="2891" y="350"/>
                    <a:pt x="2764" y="434"/>
                  </a:cubicBezTo>
                  <a:cubicBezTo>
                    <a:pt x="2631" y="519"/>
                    <a:pt x="2499" y="625"/>
                    <a:pt x="2367" y="752"/>
                  </a:cubicBezTo>
                  <a:cubicBezTo>
                    <a:pt x="2234" y="879"/>
                    <a:pt x="2102" y="1017"/>
                    <a:pt x="1975" y="1160"/>
                  </a:cubicBezTo>
                  <a:cubicBezTo>
                    <a:pt x="1911" y="1234"/>
                    <a:pt x="1853" y="1313"/>
                    <a:pt x="1784" y="1392"/>
                  </a:cubicBezTo>
                  <a:cubicBezTo>
                    <a:pt x="1721" y="1472"/>
                    <a:pt x="1657" y="1557"/>
                    <a:pt x="1599" y="1636"/>
                  </a:cubicBezTo>
                  <a:cubicBezTo>
                    <a:pt x="1483" y="1811"/>
                    <a:pt x="1366" y="1985"/>
                    <a:pt x="1271" y="2171"/>
                  </a:cubicBezTo>
                  <a:cubicBezTo>
                    <a:pt x="1065" y="2541"/>
                    <a:pt x="906" y="2933"/>
                    <a:pt x="752" y="3293"/>
                  </a:cubicBezTo>
                  <a:cubicBezTo>
                    <a:pt x="599" y="3658"/>
                    <a:pt x="466" y="3991"/>
                    <a:pt x="355" y="4283"/>
                  </a:cubicBezTo>
                  <a:cubicBezTo>
                    <a:pt x="244" y="4574"/>
                    <a:pt x="159" y="4817"/>
                    <a:pt x="91" y="4992"/>
                  </a:cubicBezTo>
                  <a:cubicBezTo>
                    <a:pt x="32" y="5161"/>
                    <a:pt x="1" y="5262"/>
                    <a:pt x="1" y="5262"/>
                  </a:cubicBezTo>
                  <a:cubicBezTo>
                    <a:pt x="1" y="5262"/>
                    <a:pt x="165" y="4881"/>
                    <a:pt x="413" y="4304"/>
                  </a:cubicBezTo>
                  <a:cubicBezTo>
                    <a:pt x="540" y="4018"/>
                    <a:pt x="689" y="3679"/>
                    <a:pt x="847" y="3324"/>
                  </a:cubicBezTo>
                  <a:cubicBezTo>
                    <a:pt x="927" y="3145"/>
                    <a:pt x="1012" y="2959"/>
                    <a:pt x="1091" y="2774"/>
                  </a:cubicBezTo>
                  <a:cubicBezTo>
                    <a:pt x="1176" y="2589"/>
                    <a:pt x="1271" y="2403"/>
                    <a:pt x="1366" y="2218"/>
                  </a:cubicBezTo>
                  <a:cubicBezTo>
                    <a:pt x="1467" y="2038"/>
                    <a:pt x="1573" y="1864"/>
                    <a:pt x="1694" y="1694"/>
                  </a:cubicBezTo>
                  <a:cubicBezTo>
                    <a:pt x="1753" y="1610"/>
                    <a:pt x="1811" y="1530"/>
                    <a:pt x="1869" y="1451"/>
                  </a:cubicBezTo>
                  <a:cubicBezTo>
                    <a:pt x="1933" y="1371"/>
                    <a:pt x="1996" y="1292"/>
                    <a:pt x="2054" y="1218"/>
                  </a:cubicBezTo>
                  <a:cubicBezTo>
                    <a:pt x="2181" y="1070"/>
                    <a:pt x="2303" y="927"/>
                    <a:pt x="2435" y="805"/>
                  </a:cubicBezTo>
                  <a:cubicBezTo>
                    <a:pt x="2557" y="678"/>
                    <a:pt x="2684" y="572"/>
                    <a:pt x="2811" y="477"/>
                  </a:cubicBezTo>
                  <a:cubicBezTo>
                    <a:pt x="2938" y="387"/>
                    <a:pt x="3055" y="313"/>
                    <a:pt x="3166" y="249"/>
                  </a:cubicBezTo>
                  <a:cubicBezTo>
                    <a:pt x="3282" y="186"/>
                    <a:pt x="3378" y="133"/>
                    <a:pt x="3457" y="101"/>
                  </a:cubicBezTo>
                  <a:cubicBezTo>
                    <a:pt x="3580" y="50"/>
                    <a:pt x="3672" y="16"/>
                    <a:pt x="3704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 rot="-1632414">
              <a:off x="4445271" y="3282675"/>
              <a:ext cx="1114700" cy="1406027"/>
            </a:xfrm>
            <a:custGeom>
              <a:avLst/>
              <a:gdLst/>
              <a:ahLst/>
              <a:cxnLst/>
              <a:rect l="l" t="t" r="r" b="b"/>
              <a:pathLst>
                <a:path w="4542" h="5729" extrusionOk="0">
                  <a:moveTo>
                    <a:pt x="4392" y="1"/>
                  </a:moveTo>
                  <a:cubicBezTo>
                    <a:pt x="4389" y="1"/>
                    <a:pt x="4386" y="1"/>
                    <a:pt x="4383" y="1"/>
                  </a:cubicBezTo>
                  <a:cubicBezTo>
                    <a:pt x="3970" y="38"/>
                    <a:pt x="3589" y="134"/>
                    <a:pt x="3229" y="313"/>
                  </a:cubicBezTo>
                  <a:cubicBezTo>
                    <a:pt x="2642" y="605"/>
                    <a:pt x="2303" y="1017"/>
                    <a:pt x="2033" y="1340"/>
                  </a:cubicBezTo>
                  <a:cubicBezTo>
                    <a:pt x="1530" y="1944"/>
                    <a:pt x="1287" y="2505"/>
                    <a:pt x="1101" y="2923"/>
                  </a:cubicBezTo>
                  <a:cubicBezTo>
                    <a:pt x="731" y="3754"/>
                    <a:pt x="371" y="4627"/>
                    <a:pt x="37" y="5517"/>
                  </a:cubicBezTo>
                  <a:cubicBezTo>
                    <a:pt x="0" y="5607"/>
                    <a:pt x="69" y="5712"/>
                    <a:pt x="175" y="5712"/>
                  </a:cubicBezTo>
                  <a:lnTo>
                    <a:pt x="292" y="5712"/>
                  </a:lnTo>
                  <a:cubicBezTo>
                    <a:pt x="715" y="5712"/>
                    <a:pt x="1154" y="5712"/>
                    <a:pt x="1578" y="5718"/>
                  </a:cubicBezTo>
                  <a:cubicBezTo>
                    <a:pt x="2001" y="5718"/>
                    <a:pt x="2435" y="5728"/>
                    <a:pt x="2859" y="5728"/>
                  </a:cubicBezTo>
                  <a:lnTo>
                    <a:pt x="3060" y="5728"/>
                  </a:lnTo>
                  <a:cubicBezTo>
                    <a:pt x="3150" y="5728"/>
                    <a:pt x="3224" y="5638"/>
                    <a:pt x="3203" y="5548"/>
                  </a:cubicBezTo>
                  <a:cubicBezTo>
                    <a:pt x="3160" y="5358"/>
                    <a:pt x="3118" y="5125"/>
                    <a:pt x="3086" y="4881"/>
                  </a:cubicBezTo>
                  <a:cubicBezTo>
                    <a:pt x="2980" y="4125"/>
                    <a:pt x="2906" y="3585"/>
                    <a:pt x="3139" y="2976"/>
                  </a:cubicBezTo>
                  <a:lnTo>
                    <a:pt x="3145" y="2960"/>
                  </a:lnTo>
                  <a:cubicBezTo>
                    <a:pt x="3425" y="2235"/>
                    <a:pt x="3854" y="1748"/>
                    <a:pt x="4436" y="1531"/>
                  </a:cubicBezTo>
                  <a:cubicBezTo>
                    <a:pt x="4494" y="1510"/>
                    <a:pt x="4537" y="1452"/>
                    <a:pt x="4537" y="1393"/>
                  </a:cubicBezTo>
                  <a:lnTo>
                    <a:pt x="4542" y="149"/>
                  </a:lnTo>
                  <a:cubicBezTo>
                    <a:pt x="4542" y="68"/>
                    <a:pt x="4473" y="1"/>
                    <a:pt x="4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 rot="-1632414">
              <a:off x="5244620" y="2958421"/>
              <a:ext cx="253519" cy="434153"/>
            </a:xfrm>
            <a:custGeom>
              <a:avLst/>
              <a:gdLst/>
              <a:ahLst/>
              <a:cxnLst/>
              <a:rect l="l" t="t" r="r" b="b"/>
              <a:pathLst>
                <a:path w="1033" h="176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" y="0"/>
                    <a:pt x="42" y="21"/>
                  </a:cubicBezTo>
                  <a:lnTo>
                    <a:pt x="101" y="21"/>
                  </a:lnTo>
                  <a:cubicBezTo>
                    <a:pt x="69" y="16"/>
                    <a:pt x="48" y="11"/>
                    <a:pt x="27" y="11"/>
                  </a:cubicBezTo>
                  <a:cubicBezTo>
                    <a:pt x="5" y="0"/>
                    <a:pt x="0" y="0"/>
                    <a:pt x="0" y="0"/>
                  </a:cubicBezTo>
                  <a:close/>
                  <a:moveTo>
                    <a:pt x="101" y="21"/>
                  </a:moveTo>
                  <a:cubicBezTo>
                    <a:pt x="111" y="21"/>
                    <a:pt x="132" y="27"/>
                    <a:pt x="154" y="37"/>
                  </a:cubicBezTo>
                  <a:lnTo>
                    <a:pt x="212" y="53"/>
                  </a:lnTo>
                  <a:cubicBezTo>
                    <a:pt x="233" y="64"/>
                    <a:pt x="254" y="69"/>
                    <a:pt x="281" y="80"/>
                  </a:cubicBezTo>
                  <a:cubicBezTo>
                    <a:pt x="297" y="90"/>
                    <a:pt x="323" y="101"/>
                    <a:pt x="344" y="117"/>
                  </a:cubicBezTo>
                  <a:cubicBezTo>
                    <a:pt x="392" y="143"/>
                    <a:pt x="439" y="170"/>
                    <a:pt x="492" y="207"/>
                  </a:cubicBezTo>
                  <a:cubicBezTo>
                    <a:pt x="535" y="238"/>
                    <a:pt x="582" y="286"/>
                    <a:pt x="630" y="334"/>
                  </a:cubicBezTo>
                  <a:cubicBezTo>
                    <a:pt x="678" y="381"/>
                    <a:pt x="715" y="434"/>
                    <a:pt x="757" y="492"/>
                  </a:cubicBezTo>
                  <a:cubicBezTo>
                    <a:pt x="773" y="519"/>
                    <a:pt x="794" y="551"/>
                    <a:pt x="810" y="577"/>
                  </a:cubicBezTo>
                  <a:cubicBezTo>
                    <a:pt x="821" y="609"/>
                    <a:pt x="842" y="646"/>
                    <a:pt x="852" y="678"/>
                  </a:cubicBezTo>
                  <a:cubicBezTo>
                    <a:pt x="879" y="736"/>
                    <a:pt x="900" y="805"/>
                    <a:pt x="916" y="868"/>
                  </a:cubicBezTo>
                  <a:cubicBezTo>
                    <a:pt x="926" y="937"/>
                    <a:pt x="932" y="1001"/>
                    <a:pt x="942" y="1069"/>
                  </a:cubicBezTo>
                  <a:cubicBezTo>
                    <a:pt x="942" y="1133"/>
                    <a:pt x="942" y="1191"/>
                    <a:pt x="932" y="1260"/>
                  </a:cubicBezTo>
                  <a:cubicBezTo>
                    <a:pt x="926" y="1318"/>
                    <a:pt x="921" y="1376"/>
                    <a:pt x="905" y="1429"/>
                  </a:cubicBezTo>
                  <a:cubicBezTo>
                    <a:pt x="895" y="1482"/>
                    <a:pt x="879" y="1530"/>
                    <a:pt x="868" y="1572"/>
                  </a:cubicBezTo>
                  <a:cubicBezTo>
                    <a:pt x="852" y="1609"/>
                    <a:pt x="842" y="1652"/>
                    <a:pt x="836" y="1678"/>
                  </a:cubicBezTo>
                  <a:cubicBezTo>
                    <a:pt x="815" y="1736"/>
                    <a:pt x="799" y="1768"/>
                    <a:pt x="799" y="1768"/>
                  </a:cubicBezTo>
                  <a:cubicBezTo>
                    <a:pt x="799" y="1768"/>
                    <a:pt x="810" y="1763"/>
                    <a:pt x="815" y="1747"/>
                  </a:cubicBezTo>
                  <a:cubicBezTo>
                    <a:pt x="821" y="1736"/>
                    <a:pt x="842" y="1715"/>
                    <a:pt x="852" y="1689"/>
                  </a:cubicBezTo>
                  <a:cubicBezTo>
                    <a:pt x="868" y="1662"/>
                    <a:pt x="889" y="1631"/>
                    <a:pt x="905" y="1588"/>
                  </a:cubicBezTo>
                  <a:cubicBezTo>
                    <a:pt x="926" y="1551"/>
                    <a:pt x="948" y="1503"/>
                    <a:pt x="969" y="1451"/>
                  </a:cubicBezTo>
                  <a:cubicBezTo>
                    <a:pt x="985" y="1398"/>
                    <a:pt x="1001" y="1339"/>
                    <a:pt x="1011" y="1281"/>
                  </a:cubicBezTo>
                  <a:cubicBezTo>
                    <a:pt x="1027" y="1212"/>
                    <a:pt x="1032" y="1149"/>
                    <a:pt x="1032" y="1080"/>
                  </a:cubicBezTo>
                  <a:cubicBezTo>
                    <a:pt x="1032" y="1006"/>
                    <a:pt x="1032" y="937"/>
                    <a:pt x="1011" y="863"/>
                  </a:cubicBezTo>
                  <a:cubicBezTo>
                    <a:pt x="1001" y="789"/>
                    <a:pt x="979" y="715"/>
                    <a:pt x="948" y="646"/>
                  </a:cubicBezTo>
                  <a:cubicBezTo>
                    <a:pt x="932" y="604"/>
                    <a:pt x="916" y="577"/>
                    <a:pt x="900" y="545"/>
                  </a:cubicBezTo>
                  <a:lnTo>
                    <a:pt x="842" y="445"/>
                  </a:lnTo>
                  <a:cubicBezTo>
                    <a:pt x="799" y="387"/>
                    <a:pt x="746" y="328"/>
                    <a:pt x="694" y="281"/>
                  </a:cubicBezTo>
                  <a:cubicBezTo>
                    <a:pt x="641" y="233"/>
                    <a:pt x="588" y="185"/>
                    <a:pt x="535" y="154"/>
                  </a:cubicBezTo>
                  <a:cubicBezTo>
                    <a:pt x="482" y="122"/>
                    <a:pt x="424" y="96"/>
                    <a:pt x="371" y="74"/>
                  </a:cubicBezTo>
                  <a:cubicBezTo>
                    <a:pt x="318" y="53"/>
                    <a:pt x="270" y="43"/>
                    <a:pt x="228" y="37"/>
                  </a:cubicBezTo>
                  <a:cubicBezTo>
                    <a:pt x="207" y="27"/>
                    <a:pt x="180" y="27"/>
                    <a:pt x="164" y="27"/>
                  </a:cubicBezTo>
                  <a:cubicBezTo>
                    <a:pt x="148" y="27"/>
                    <a:pt x="127" y="21"/>
                    <a:pt x="111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 rot="-1632414">
              <a:off x="5309339" y="3159331"/>
              <a:ext cx="80743" cy="82217"/>
            </a:xfrm>
            <a:custGeom>
              <a:avLst/>
              <a:gdLst/>
              <a:ahLst/>
              <a:cxnLst/>
              <a:rect l="l" t="t" r="r" b="b"/>
              <a:pathLst>
                <a:path w="329" h="335" extrusionOk="0">
                  <a:moveTo>
                    <a:pt x="165" y="1"/>
                  </a:moveTo>
                  <a:cubicBezTo>
                    <a:pt x="80" y="1"/>
                    <a:pt x="1" y="75"/>
                    <a:pt x="1" y="170"/>
                  </a:cubicBezTo>
                  <a:cubicBezTo>
                    <a:pt x="1" y="260"/>
                    <a:pt x="70" y="334"/>
                    <a:pt x="165" y="334"/>
                  </a:cubicBezTo>
                  <a:cubicBezTo>
                    <a:pt x="255" y="334"/>
                    <a:pt x="329" y="260"/>
                    <a:pt x="329" y="170"/>
                  </a:cubicBezTo>
                  <a:cubicBezTo>
                    <a:pt x="329" y="75"/>
                    <a:pt x="255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2"/>
            <p:cNvSpPr/>
            <p:nvPr/>
          </p:nvSpPr>
          <p:spPr>
            <a:xfrm rot="-1632414">
              <a:off x="5336628" y="4420424"/>
              <a:ext cx="80743" cy="8074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155" y="0"/>
                  </a:moveTo>
                  <a:cubicBezTo>
                    <a:pt x="65" y="0"/>
                    <a:pt x="0" y="78"/>
                    <a:pt x="0" y="165"/>
                  </a:cubicBezTo>
                  <a:cubicBezTo>
                    <a:pt x="0" y="260"/>
                    <a:pt x="69" y="329"/>
                    <a:pt x="164" y="329"/>
                  </a:cubicBezTo>
                  <a:cubicBezTo>
                    <a:pt x="254" y="329"/>
                    <a:pt x="328" y="260"/>
                    <a:pt x="328" y="165"/>
                  </a:cubicBezTo>
                  <a:cubicBezTo>
                    <a:pt x="328" y="69"/>
                    <a:pt x="254" y="1"/>
                    <a:pt x="164" y="1"/>
                  </a:cubicBez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2"/>
            <p:cNvSpPr/>
            <p:nvPr/>
          </p:nvSpPr>
          <p:spPr>
            <a:xfrm rot="-1632414">
              <a:off x="4851877" y="4667984"/>
              <a:ext cx="80743" cy="80990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148" y="0"/>
                  </a:moveTo>
                  <a:cubicBezTo>
                    <a:pt x="66" y="0"/>
                    <a:pt x="0" y="76"/>
                    <a:pt x="0" y="165"/>
                  </a:cubicBezTo>
                  <a:cubicBezTo>
                    <a:pt x="0" y="255"/>
                    <a:pt x="74" y="330"/>
                    <a:pt x="164" y="330"/>
                  </a:cubicBezTo>
                  <a:cubicBezTo>
                    <a:pt x="260" y="330"/>
                    <a:pt x="329" y="255"/>
                    <a:pt x="329" y="165"/>
                  </a:cubicBezTo>
                  <a:cubicBezTo>
                    <a:pt x="329" y="70"/>
                    <a:pt x="260" y="1"/>
                    <a:pt x="164" y="1"/>
                  </a:cubicBezTo>
                  <a:cubicBezTo>
                    <a:pt x="159" y="1"/>
                    <a:pt x="15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 rot="-1632414">
              <a:off x="5566345" y="2870572"/>
              <a:ext cx="126146" cy="125166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50" y="1"/>
                  </a:moveTo>
                  <a:cubicBezTo>
                    <a:pt x="111" y="1"/>
                    <a:pt x="0" y="110"/>
                    <a:pt x="0" y="255"/>
                  </a:cubicBezTo>
                  <a:cubicBezTo>
                    <a:pt x="0" y="393"/>
                    <a:pt x="117" y="509"/>
                    <a:pt x="254" y="509"/>
                  </a:cubicBezTo>
                  <a:cubicBezTo>
                    <a:pt x="392" y="509"/>
                    <a:pt x="514" y="398"/>
                    <a:pt x="514" y="260"/>
                  </a:cubicBezTo>
                  <a:cubicBezTo>
                    <a:pt x="514" y="123"/>
                    <a:pt x="397" y="1"/>
                    <a:pt x="260" y="1"/>
                  </a:cubicBezTo>
                  <a:cubicBezTo>
                    <a:pt x="256" y="1"/>
                    <a:pt x="253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 rot="-1632414">
              <a:off x="6020028" y="2660524"/>
              <a:ext cx="91051" cy="91052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5" y="0"/>
                  </a:moveTo>
                  <a:cubicBezTo>
                    <a:pt x="80" y="0"/>
                    <a:pt x="0" y="80"/>
                    <a:pt x="0" y="186"/>
                  </a:cubicBezTo>
                  <a:cubicBezTo>
                    <a:pt x="0" y="286"/>
                    <a:pt x="80" y="371"/>
                    <a:pt x="185" y="371"/>
                  </a:cubicBezTo>
                  <a:cubicBezTo>
                    <a:pt x="281" y="371"/>
                    <a:pt x="371" y="291"/>
                    <a:pt x="371" y="186"/>
                  </a:cubicBezTo>
                  <a:cubicBezTo>
                    <a:pt x="371" y="85"/>
                    <a:pt x="286" y="0"/>
                    <a:pt x="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 rot="-1632414">
              <a:off x="4697843" y="2154314"/>
              <a:ext cx="486178" cy="200265"/>
            </a:xfrm>
            <a:custGeom>
              <a:avLst/>
              <a:gdLst/>
              <a:ahLst/>
              <a:cxnLst/>
              <a:rect l="l" t="t" r="r" b="b"/>
              <a:pathLst>
                <a:path w="1981" h="816" extrusionOk="0">
                  <a:moveTo>
                    <a:pt x="1" y="0"/>
                  </a:moveTo>
                  <a:cubicBezTo>
                    <a:pt x="1" y="0"/>
                    <a:pt x="6" y="6"/>
                    <a:pt x="27" y="11"/>
                  </a:cubicBezTo>
                  <a:cubicBezTo>
                    <a:pt x="43" y="22"/>
                    <a:pt x="59" y="37"/>
                    <a:pt x="85" y="59"/>
                  </a:cubicBezTo>
                  <a:cubicBezTo>
                    <a:pt x="133" y="106"/>
                    <a:pt x="202" y="170"/>
                    <a:pt x="270" y="249"/>
                  </a:cubicBezTo>
                  <a:cubicBezTo>
                    <a:pt x="350" y="329"/>
                    <a:pt x="440" y="429"/>
                    <a:pt x="551" y="514"/>
                  </a:cubicBezTo>
                  <a:cubicBezTo>
                    <a:pt x="604" y="561"/>
                    <a:pt x="662" y="609"/>
                    <a:pt x="731" y="646"/>
                  </a:cubicBezTo>
                  <a:cubicBezTo>
                    <a:pt x="794" y="688"/>
                    <a:pt x="863" y="720"/>
                    <a:pt x="932" y="752"/>
                  </a:cubicBezTo>
                  <a:cubicBezTo>
                    <a:pt x="1006" y="778"/>
                    <a:pt x="1086" y="800"/>
                    <a:pt x="1160" y="805"/>
                  </a:cubicBezTo>
                  <a:cubicBezTo>
                    <a:pt x="1181" y="805"/>
                    <a:pt x="1197" y="816"/>
                    <a:pt x="1218" y="816"/>
                  </a:cubicBezTo>
                  <a:lnTo>
                    <a:pt x="1276" y="816"/>
                  </a:lnTo>
                  <a:cubicBezTo>
                    <a:pt x="1319" y="816"/>
                    <a:pt x="1356" y="805"/>
                    <a:pt x="1393" y="794"/>
                  </a:cubicBezTo>
                  <a:cubicBezTo>
                    <a:pt x="1461" y="773"/>
                    <a:pt x="1530" y="736"/>
                    <a:pt x="1583" y="694"/>
                  </a:cubicBezTo>
                  <a:cubicBezTo>
                    <a:pt x="1636" y="657"/>
                    <a:pt x="1684" y="614"/>
                    <a:pt x="1721" y="577"/>
                  </a:cubicBezTo>
                  <a:cubicBezTo>
                    <a:pt x="1800" y="498"/>
                    <a:pt x="1869" y="424"/>
                    <a:pt x="1906" y="376"/>
                  </a:cubicBezTo>
                  <a:cubicBezTo>
                    <a:pt x="1954" y="323"/>
                    <a:pt x="1980" y="297"/>
                    <a:pt x="1980" y="297"/>
                  </a:cubicBezTo>
                  <a:lnTo>
                    <a:pt x="1980" y="297"/>
                  </a:lnTo>
                  <a:cubicBezTo>
                    <a:pt x="1980" y="297"/>
                    <a:pt x="1948" y="318"/>
                    <a:pt x="1895" y="355"/>
                  </a:cubicBezTo>
                  <a:cubicBezTo>
                    <a:pt x="1843" y="397"/>
                    <a:pt x="1768" y="456"/>
                    <a:pt x="1684" y="524"/>
                  </a:cubicBezTo>
                  <a:cubicBezTo>
                    <a:pt x="1594" y="588"/>
                    <a:pt x="1488" y="662"/>
                    <a:pt x="1366" y="694"/>
                  </a:cubicBezTo>
                  <a:cubicBezTo>
                    <a:pt x="1329" y="699"/>
                    <a:pt x="1303" y="710"/>
                    <a:pt x="1271" y="710"/>
                  </a:cubicBezTo>
                  <a:lnTo>
                    <a:pt x="1218" y="710"/>
                  </a:lnTo>
                  <a:cubicBezTo>
                    <a:pt x="1197" y="710"/>
                    <a:pt x="1186" y="699"/>
                    <a:pt x="1165" y="699"/>
                  </a:cubicBezTo>
                  <a:cubicBezTo>
                    <a:pt x="1101" y="694"/>
                    <a:pt x="1027" y="673"/>
                    <a:pt x="969" y="646"/>
                  </a:cubicBezTo>
                  <a:cubicBezTo>
                    <a:pt x="900" y="620"/>
                    <a:pt x="837" y="588"/>
                    <a:pt x="773" y="556"/>
                  </a:cubicBezTo>
                  <a:cubicBezTo>
                    <a:pt x="715" y="514"/>
                    <a:pt x="657" y="482"/>
                    <a:pt x="604" y="445"/>
                  </a:cubicBezTo>
                  <a:cubicBezTo>
                    <a:pt x="493" y="366"/>
                    <a:pt x="398" y="276"/>
                    <a:pt x="313" y="207"/>
                  </a:cubicBezTo>
                  <a:cubicBezTo>
                    <a:pt x="228" y="133"/>
                    <a:pt x="154" y="74"/>
                    <a:pt x="96" y="37"/>
                  </a:cubicBezTo>
                  <a:cubicBezTo>
                    <a:pt x="69" y="22"/>
                    <a:pt x="43" y="11"/>
                    <a:pt x="27" y="6"/>
                  </a:cubicBezTo>
                  <a:cubicBezTo>
                    <a:pt x="6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 rot="-1632414">
              <a:off x="5135299" y="2511238"/>
              <a:ext cx="30187" cy="225053"/>
            </a:xfrm>
            <a:custGeom>
              <a:avLst/>
              <a:gdLst/>
              <a:ahLst/>
              <a:cxnLst/>
              <a:rect l="l" t="t" r="r" b="b"/>
              <a:pathLst>
                <a:path w="123" h="917" extrusionOk="0">
                  <a:moveTo>
                    <a:pt x="117" y="0"/>
                  </a:moveTo>
                  <a:cubicBezTo>
                    <a:pt x="117" y="0"/>
                    <a:pt x="112" y="16"/>
                    <a:pt x="101" y="37"/>
                  </a:cubicBezTo>
                  <a:cubicBezTo>
                    <a:pt x="86" y="64"/>
                    <a:pt x="75" y="96"/>
                    <a:pt x="59" y="133"/>
                  </a:cubicBezTo>
                  <a:cubicBezTo>
                    <a:pt x="49" y="175"/>
                    <a:pt x="33" y="228"/>
                    <a:pt x="27" y="281"/>
                  </a:cubicBezTo>
                  <a:cubicBezTo>
                    <a:pt x="22" y="334"/>
                    <a:pt x="12" y="392"/>
                    <a:pt x="6" y="450"/>
                  </a:cubicBezTo>
                  <a:cubicBezTo>
                    <a:pt x="1" y="572"/>
                    <a:pt x="12" y="688"/>
                    <a:pt x="38" y="778"/>
                  </a:cubicBezTo>
                  <a:cubicBezTo>
                    <a:pt x="59" y="863"/>
                    <a:pt x="86" y="916"/>
                    <a:pt x="86" y="916"/>
                  </a:cubicBezTo>
                  <a:cubicBezTo>
                    <a:pt x="86" y="916"/>
                    <a:pt x="86" y="900"/>
                    <a:pt x="91" y="874"/>
                  </a:cubicBezTo>
                  <a:cubicBezTo>
                    <a:pt x="91" y="847"/>
                    <a:pt x="101" y="815"/>
                    <a:pt x="101" y="768"/>
                  </a:cubicBezTo>
                  <a:cubicBezTo>
                    <a:pt x="101" y="752"/>
                    <a:pt x="107" y="725"/>
                    <a:pt x="107" y="699"/>
                  </a:cubicBezTo>
                  <a:cubicBezTo>
                    <a:pt x="107" y="673"/>
                    <a:pt x="112" y="646"/>
                    <a:pt x="112" y="620"/>
                  </a:cubicBezTo>
                  <a:cubicBezTo>
                    <a:pt x="112" y="567"/>
                    <a:pt x="117" y="503"/>
                    <a:pt x="117" y="450"/>
                  </a:cubicBezTo>
                  <a:cubicBezTo>
                    <a:pt x="117" y="392"/>
                    <a:pt x="117" y="339"/>
                    <a:pt x="123" y="286"/>
                  </a:cubicBezTo>
                  <a:lnTo>
                    <a:pt x="123" y="143"/>
                  </a:lnTo>
                  <a:cubicBezTo>
                    <a:pt x="117" y="64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 rot="-1632414">
              <a:off x="8057836" y="414561"/>
              <a:ext cx="189955" cy="115840"/>
            </a:xfrm>
            <a:custGeom>
              <a:avLst/>
              <a:gdLst/>
              <a:ahLst/>
              <a:cxnLst/>
              <a:rect l="l" t="t" r="r" b="b"/>
              <a:pathLst>
                <a:path w="774" h="472" extrusionOk="0">
                  <a:moveTo>
                    <a:pt x="154" y="1"/>
                  </a:moveTo>
                  <a:cubicBezTo>
                    <a:pt x="127" y="1"/>
                    <a:pt x="106" y="11"/>
                    <a:pt x="85" y="11"/>
                  </a:cubicBezTo>
                  <a:cubicBezTo>
                    <a:pt x="69" y="11"/>
                    <a:pt x="53" y="17"/>
                    <a:pt x="43" y="22"/>
                  </a:cubicBezTo>
                  <a:cubicBezTo>
                    <a:pt x="16" y="27"/>
                    <a:pt x="0" y="38"/>
                    <a:pt x="0" y="38"/>
                  </a:cubicBezTo>
                  <a:cubicBezTo>
                    <a:pt x="0" y="38"/>
                    <a:pt x="16" y="38"/>
                    <a:pt x="43" y="43"/>
                  </a:cubicBezTo>
                  <a:cubicBezTo>
                    <a:pt x="69" y="43"/>
                    <a:pt x="101" y="48"/>
                    <a:pt x="148" y="64"/>
                  </a:cubicBezTo>
                  <a:cubicBezTo>
                    <a:pt x="164" y="69"/>
                    <a:pt x="191" y="75"/>
                    <a:pt x="212" y="80"/>
                  </a:cubicBezTo>
                  <a:cubicBezTo>
                    <a:pt x="238" y="91"/>
                    <a:pt x="260" y="96"/>
                    <a:pt x="286" y="101"/>
                  </a:cubicBezTo>
                  <a:cubicBezTo>
                    <a:pt x="334" y="122"/>
                    <a:pt x="387" y="144"/>
                    <a:pt x="440" y="170"/>
                  </a:cubicBezTo>
                  <a:cubicBezTo>
                    <a:pt x="466" y="181"/>
                    <a:pt x="482" y="197"/>
                    <a:pt x="508" y="207"/>
                  </a:cubicBezTo>
                  <a:cubicBezTo>
                    <a:pt x="524" y="212"/>
                    <a:pt x="530" y="223"/>
                    <a:pt x="540" y="228"/>
                  </a:cubicBezTo>
                  <a:cubicBezTo>
                    <a:pt x="556" y="234"/>
                    <a:pt x="561" y="239"/>
                    <a:pt x="577" y="255"/>
                  </a:cubicBezTo>
                  <a:cubicBezTo>
                    <a:pt x="593" y="265"/>
                    <a:pt x="614" y="287"/>
                    <a:pt x="635" y="302"/>
                  </a:cubicBezTo>
                  <a:lnTo>
                    <a:pt x="683" y="345"/>
                  </a:lnTo>
                  <a:cubicBezTo>
                    <a:pt x="694" y="361"/>
                    <a:pt x="710" y="371"/>
                    <a:pt x="720" y="392"/>
                  </a:cubicBezTo>
                  <a:cubicBezTo>
                    <a:pt x="736" y="408"/>
                    <a:pt x="741" y="419"/>
                    <a:pt x="747" y="435"/>
                  </a:cubicBezTo>
                  <a:cubicBezTo>
                    <a:pt x="762" y="461"/>
                    <a:pt x="773" y="472"/>
                    <a:pt x="773" y="472"/>
                  </a:cubicBezTo>
                  <a:cubicBezTo>
                    <a:pt x="773" y="472"/>
                    <a:pt x="773" y="461"/>
                    <a:pt x="768" y="435"/>
                  </a:cubicBezTo>
                  <a:cubicBezTo>
                    <a:pt x="768" y="419"/>
                    <a:pt x="762" y="408"/>
                    <a:pt x="757" y="387"/>
                  </a:cubicBezTo>
                  <a:cubicBezTo>
                    <a:pt x="747" y="366"/>
                    <a:pt x="741" y="350"/>
                    <a:pt x="731" y="329"/>
                  </a:cubicBezTo>
                  <a:cubicBezTo>
                    <a:pt x="720" y="308"/>
                    <a:pt x="704" y="287"/>
                    <a:pt x="688" y="260"/>
                  </a:cubicBezTo>
                  <a:cubicBezTo>
                    <a:pt x="667" y="239"/>
                    <a:pt x="657" y="212"/>
                    <a:pt x="635" y="197"/>
                  </a:cubicBezTo>
                  <a:cubicBezTo>
                    <a:pt x="614" y="175"/>
                    <a:pt x="588" y="154"/>
                    <a:pt x="572" y="133"/>
                  </a:cubicBezTo>
                  <a:cubicBezTo>
                    <a:pt x="545" y="117"/>
                    <a:pt x="519" y="101"/>
                    <a:pt x="493" y="80"/>
                  </a:cubicBezTo>
                  <a:cubicBezTo>
                    <a:pt x="466" y="69"/>
                    <a:pt x="429" y="54"/>
                    <a:pt x="403" y="43"/>
                  </a:cubicBezTo>
                  <a:cubicBezTo>
                    <a:pt x="376" y="27"/>
                    <a:pt x="344" y="22"/>
                    <a:pt x="318" y="17"/>
                  </a:cubicBezTo>
                  <a:cubicBezTo>
                    <a:pt x="291" y="11"/>
                    <a:pt x="260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 rot="-1632414">
              <a:off x="7928573" y="1016328"/>
              <a:ext cx="111912" cy="36568"/>
            </a:xfrm>
            <a:custGeom>
              <a:avLst/>
              <a:gdLst/>
              <a:ahLst/>
              <a:cxnLst/>
              <a:rect l="l" t="t" r="r" b="b"/>
              <a:pathLst>
                <a:path w="456" h="149" extrusionOk="0">
                  <a:moveTo>
                    <a:pt x="0" y="0"/>
                  </a:moveTo>
                  <a:lnTo>
                    <a:pt x="0" y="143"/>
                  </a:lnTo>
                  <a:lnTo>
                    <a:pt x="456" y="14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 rot="-1632414">
              <a:off x="5565358" y="2875280"/>
              <a:ext cx="126392" cy="118294"/>
            </a:xfrm>
            <a:custGeom>
              <a:avLst/>
              <a:gdLst/>
              <a:ahLst/>
              <a:cxnLst/>
              <a:rect l="l" t="t" r="r" b="b"/>
              <a:pathLst>
                <a:path w="515" h="482" extrusionOk="0">
                  <a:moveTo>
                    <a:pt x="70" y="0"/>
                  </a:moveTo>
                  <a:lnTo>
                    <a:pt x="1" y="79"/>
                  </a:lnTo>
                  <a:lnTo>
                    <a:pt x="446" y="482"/>
                  </a:lnTo>
                  <a:lnTo>
                    <a:pt x="514" y="40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 rot="-1632414">
              <a:off x="5060372" y="3207464"/>
              <a:ext cx="137926" cy="139400"/>
            </a:xfrm>
            <a:custGeom>
              <a:avLst/>
              <a:gdLst/>
              <a:ahLst/>
              <a:cxnLst/>
              <a:rect l="l" t="t" r="r" b="b"/>
              <a:pathLst>
                <a:path w="562" h="568" extrusionOk="0">
                  <a:moveTo>
                    <a:pt x="0" y="1"/>
                  </a:moveTo>
                  <a:cubicBezTo>
                    <a:pt x="0" y="1"/>
                    <a:pt x="27" y="49"/>
                    <a:pt x="69" y="107"/>
                  </a:cubicBezTo>
                  <a:cubicBezTo>
                    <a:pt x="90" y="139"/>
                    <a:pt x="122" y="170"/>
                    <a:pt x="148" y="207"/>
                  </a:cubicBezTo>
                  <a:cubicBezTo>
                    <a:pt x="185" y="239"/>
                    <a:pt x="217" y="276"/>
                    <a:pt x="249" y="308"/>
                  </a:cubicBezTo>
                  <a:cubicBezTo>
                    <a:pt x="281" y="345"/>
                    <a:pt x="323" y="382"/>
                    <a:pt x="355" y="409"/>
                  </a:cubicBezTo>
                  <a:cubicBezTo>
                    <a:pt x="386" y="440"/>
                    <a:pt x="424" y="472"/>
                    <a:pt x="455" y="493"/>
                  </a:cubicBezTo>
                  <a:cubicBezTo>
                    <a:pt x="514" y="541"/>
                    <a:pt x="561" y="567"/>
                    <a:pt x="561" y="567"/>
                  </a:cubicBezTo>
                  <a:cubicBezTo>
                    <a:pt x="561" y="567"/>
                    <a:pt x="535" y="520"/>
                    <a:pt x="487" y="461"/>
                  </a:cubicBezTo>
                  <a:cubicBezTo>
                    <a:pt x="466" y="430"/>
                    <a:pt x="434" y="398"/>
                    <a:pt x="408" y="361"/>
                  </a:cubicBezTo>
                  <a:cubicBezTo>
                    <a:pt x="376" y="329"/>
                    <a:pt x="339" y="292"/>
                    <a:pt x="307" y="255"/>
                  </a:cubicBezTo>
                  <a:cubicBezTo>
                    <a:pt x="275" y="223"/>
                    <a:pt x="238" y="186"/>
                    <a:pt x="201" y="160"/>
                  </a:cubicBezTo>
                  <a:cubicBezTo>
                    <a:pt x="169" y="123"/>
                    <a:pt x="138" y="96"/>
                    <a:pt x="106" y="75"/>
                  </a:cubicBezTo>
                  <a:cubicBezTo>
                    <a:pt x="42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 rot="-1632414">
              <a:off x="5007151" y="3264877"/>
              <a:ext cx="236585" cy="231679"/>
            </a:xfrm>
            <a:custGeom>
              <a:avLst/>
              <a:gdLst/>
              <a:ahLst/>
              <a:cxnLst/>
              <a:rect l="l" t="t" r="r" b="b"/>
              <a:pathLst>
                <a:path w="964" h="94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5" y="213"/>
                    <a:pt x="228" y="266"/>
                    <a:pt x="281" y="324"/>
                  </a:cubicBezTo>
                  <a:cubicBezTo>
                    <a:pt x="334" y="382"/>
                    <a:pt x="392" y="440"/>
                    <a:pt x="450" y="504"/>
                  </a:cubicBezTo>
                  <a:cubicBezTo>
                    <a:pt x="514" y="562"/>
                    <a:pt x="572" y="620"/>
                    <a:pt x="630" y="673"/>
                  </a:cubicBezTo>
                  <a:cubicBezTo>
                    <a:pt x="689" y="726"/>
                    <a:pt x="742" y="774"/>
                    <a:pt x="794" y="811"/>
                  </a:cubicBezTo>
                  <a:lnTo>
                    <a:pt x="964" y="943"/>
                  </a:lnTo>
                  <a:lnTo>
                    <a:pt x="832" y="779"/>
                  </a:lnTo>
                  <a:cubicBezTo>
                    <a:pt x="789" y="731"/>
                    <a:pt x="736" y="678"/>
                    <a:pt x="683" y="620"/>
                  </a:cubicBezTo>
                  <a:cubicBezTo>
                    <a:pt x="630" y="562"/>
                    <a:pt x="572" y="504"/>
                    <a:pt x="514" y="440"/>
                  </a:cubicBezTo>
                  <a:cubicBezTo>
                    <a:pt x="450" y="382"/>
                    <a:pt x="392" y="324"/>
                    <a:pt x="334" y="271"/>
                  </a:cubicBezTo>
                  <a:cubicBezTo>
                    <a:pt x="276" y="218"/>
                    <a:pt x="223" y="170"/>
                    <a:pt x="170" y="133"/>
                  </a:cubicBezTo>
                  <a:cubicBezTo>
                    <a:pt x="75" y="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 rot="-1632414">
              <a:off x="4939921" y="3350295"/>
              <a:ext cx="244684" cy="235360"/>
            </a:xfrm>
            <a:custGeom>
              <a:avLst/>
              <a:gdLst/>
              <a:ahLst/>
              <a:cxnLst/>
              <a:rect l="l" t="t" r="r" b="b"/>
              <a:pathLst>
                <a:path w="997" h="959" extrusionOk="0">
                  <a:moveTo>
                    <a:pt x="1" y="0"/>
                  </a:moveTo>
                  <a:cubicBezTo>
                    <a:pt x="1" y="1"/>
                    <a:pt x="54" y="69"/>
                    <a:pt x="139" y="165"/>
                  </a:cubicBezTo>
                  <a:cubicBezTo>
                    <a:pt x="186" y="212"/>
                    <a:pt x="234" y="270"/>
                    <a:pt x="292" y="329"/>
                  </a:cubicBezTo>
                  <a:lnTo>
                    <a:pt x="472" y="509"/>
                  </a:lnTo>
                  <a:cubicBezTo>
                    <a:pt x="536" y="567"/>
                    <a:pt x="594" y="630"/>
                    <a:pt x="657" y="678"/>
                  </a:cubicBezTo>
                  <a:cubicBezTo>
                    <a:pt x="716" y="731"/>
                    <a:pt x="774" y="784"/>
                    <a:pt x="827" y="826"/>
                  </a:cubicBezTo>
                  <a:cubicBezTo>
                    <a:pt x="927" y="911"/>
                    <a:pt x="996" y="959"/>
                    <a:pt x="996" y="959"/>
                  </a:cubicBezTo>
                  <a:cubicBezTo>
                    <a:pt x="996" y="959"/>
                    <a:pt x="943" y="884"/>
                    <a:pt x="858" y="794"/>
                  </a:cubicBezTo>
                  <a:cubicBezTo>
                    <a:pt x="811" y="747"/>
                    <a:pt x="768" y="689"/>
                    <a:pt x="710" y="630"/>
                  </a:cubicBezTo>
                  <a:lnTo>
                    <a:pt x="530" y="450"/>
                  </a:lnTo>
                  <a:cubicBezTo>
                    <a:pt x="461" y="387"/>
                    <a:pt x="403" y="329"/>
                    <a:pt x="345" y="276"/>
                  </a:cubicBezTo>
                  <a:cubicBezTo>
                    <a:pt x="281" y="223"/>
                    <a:pt x="223" y="170"/>
                    <a:pt x="170" y="133"/>
                  </a:cubicBezTo>
                  <a:cubicBezTo>
                    <a:pt x="75" y="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 rot="-1632414">
              <a:off x="4904093" y="3439259"/>
              <a:ext cx="235358" cy="226280"/>
            </a:xfrm>
            <a:custGeom>
              <a:avLst/>
              <a:gdLst/>
              <a:ahLst/>
              <a:cxnLst/>
              <a:rect l="l" t="t" r="r" b="b"/>
              <a:pathLst>
                <a:path w="959" h="922" extrusionOk="0">
                  <a:moveTo>
                    <a:pt x="0" y="0"/>
                  </a:moveTo>
                  <a:cubicBezTo>
                    <a:pt x="0" y="0"/>
                    <a:pt x="53" y="69"/>
                    <a:pt x="132" y="159"/>
                  </a:cubicBezTo>
                  <a:cubicBezTo>
                    <a:pt x="175" y="207"/>
                    <a:pt x="228" y="260"/>
                    <a:pt x="281" y="318"/>
                  </a:cubicBezTo>
                  <a:cubicBezTo>
                    <a:pt x="334" y="381"/>
                    <a:pt x="392" y="434"/>
                    <a:pt x="450" y="493"/>
                  </a:cubicBezTo>
                  <a:cubicBezTo>
                    <a:pt x="508" y="551"/>
                    <a:pt x="572" y="604"/>
                    <a:pt x="630" y="657"/>
                  </a:cubicBezTo>
                  <a:cubicBezTo>
                    <a:pt x="688" y="710"/>
                    <a:pt x="741" y="757"/>
                    <a:pt x="794" y="794"/>
                  </a:cubicBezTo>
                  <a:cubicBezTo>
                    <a:pt x="895" y="874"/>
                    <a:pt x="958" y="921"/>
                    <a:pt x="958" y="921"/>
                  </a:cubicBezTo>
                  <a:cubicBezTo>
                    <a:pt x="958" y="921"/>
                    <a:pt x="905" y="858"/>
                    <a:pt x="826" y="762"/>
                  </a:cubicBezTo>
                  <a:cubicBezTo>
                    <a:pt x="789" y="715"/>
                    <a:pt x="736" y="662"/>
                    <a:pt x="683" y="604"/>
                  </a:cubicBezTo>
                  <a:cubicBezTo>
                    <a:pt x="630" y="545"/>
                    <a:pt x="572" y="493"/>
                    <a:pt x="508" y="429"/>
                  </a:cubicBezTo>
                  <a:cubicBezTo>
                    <a:pt x="450" y="371"/>
                    <a:pt x="392" y="318"/>
                    <a:pt x="334" y="265"/>
                  </a:cubicBezTo>
                  <a:cubicBezTo>
                    <a:pt x="270" y="212"/>
                    <a:pt x="217" y="164"/>
                    <a:pt x="164" y="127"/>
                  </a:cubicBezTo>
                  <a:cubicBezTo>
                    <a:pt x="69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 rot="-1632414">
              <a:off x="4865741" y="3527865"/>
              <a:ext cx="244439" cy="244441"/>
            </a:xfrm>
            <a:custGeom>
              <a:avLst/>
              <a:gdLst/>
              <a:ahLst/>
              <a:cxnLst/>
              <a:rect l="l" t="t" r="r" b="b"/>
              <a:pathLst>
                <a:path w="996" h="99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3" y="74"/>
                    <a:pt x="138" y="170"/>
                  </a:cubicBezTo>
                  <a:cubicBezTo>
                    <a:pt x="186" y="223"/>
                    <a:pt x="233" y="276"/>
                    <a:pt x="291" y="344"/>
                  </a:cubicBezTo>
                  <a:cubicBezTo>
                    <a:pt x="350" y="403"/>
                    <a:pt x="408" y="471"/>
                    <a:pt x="471" y="530"/>
                  </a:cubicBezTo>
                  <a:cubicBezTo>
                    <a:pt x="535" y="588"/>
                    <a:pt x="593" y="657"/>
                    <a:pt x="657" y="704"/>
                  </a:cubicBezTo>
                  <a:cubicBezTo>
                    <a:pt x="715" y="768"/>
                    <a:pt x="773" y="810"/>
                    <a:pt x="826" y="858"/>
                  </a:cubicBezTo>
                  <a:cubicBezTo>
                    <a:pt x="927" y="943"/>
                    <a:pt x="995" y="995"/>
                    <a:pt x="995" y="995"/>
                  </a:cubicBezTo>
                  <a:cubicBezTo>
                    <a:pt x="995" y="995"/>
                    <a:pt x="942" y="927"/>
                    <a:pt x="858" y="826"/>
                  </a:cubicBezTo>
                  <a:cubicBezTo>
                    <a:pt x="810" y="773"/>
                    <a:pt x="768" y="720"/>
                    <a:pt x="704" y="657"/>
                  </a:cubicBezTo>
                  <a:cubicBezTo>
                    <a:pt x="646" y="593"/>
                    <a:pt x="588" y="530"/>
                    <a:pt x="530" y="471"/>
                  </a:cubicBezTo>
                  <a:cubicBezTo>
                    <a:pt x="461" y="408"/>
                    <a:pt x="403" y="344"/>
                    <a:pt x="344" y="291"/>
                  </a:cubicBezTo>
                  <a:cubicBezTo>
                    <a:pt x="281" y="228"/>
                    <a:pt x="223" y="186"/>
                    <a:pt x="170" y="138"/>
                  </a:cubicBezTo>
                  <a:cubicBezTo>
                    <a:pt x="74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 rot="-1632414">
              <a:off x="4852566" y="3618594"/>
              <a:ext cx="262600" cy="262848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0" y="1"/>
                  </a:moveTo>
                  <a:cubicBezTo>
                    <a:pt x="0" y="1"/>
                    <a:pt x="58" y="80"/>
                    <a:pt x="154" y="186"/>
                  </a:cubicBezTo>
                  <a:cubicBezTo>
                    <a:pt x="196" y="239"/>
                    <a:pt x="249" y="303"/>
                    <a:pt x="318" y="366"/>
                  </a:cubicBezTo>
                  <a:cubicBezTo>
                    <a:pt x="376" y="430"/>
                    <a:pt x="445" y="498"/>
                    <a:pt x="508" y="562"/>
                  </a:cubicBezTo>
                  <a:cubicBezTo>
                    <a:pt x="577" y="631"/>
                    <a:pt x="641" y="694"/>
                    <a:pt x="709" y="753"/>
                  </a:cubicBezTo>
                  <a:cubicBezTo>
                    <a:pt x="773" y="816"/>
                    <a:pt x="831" y="874"/>
                    <a:pt x="884" y="922"/>
                  </a:cubicBezTo>
                  <a:cubicBezTo>
                    <a:pt x="990" y="1012"/>
                    <a:pt x="1069" y="1070"/>
                    <a:pt x="1069" y="1070"/>
                  </a:cubicBezTo>
                  <a:cubicBezTo>
                    <a:pt x="1069" y="1070"/>
                    <a:pt x="1011" y="991"/>
                    <a:pt x="921" y="885"/>
                  </a:cubicBezTo>
                  <a:cubicBezTo>
                    <a:pt x="873" y="832"/>
                    <a:pt x="820" y="768"/>
                    <a:pt x="752" y="710"/>
                  </a:cubicBezTo>
                  <a:cubicBezTo>
                    <a:pt x="693" y="641"/>
                    <a:pt x="630" y="578"/>
                    <a:pt x="561" y="509"/>
                  </a:cubicBezTo>
                  <a:cubicBezTo>
                    <a:pt x="498" y="446"/>
                    <a:pt x="429" y="377"/>
                    <a:pt x="365" y="319"/>
                  </a:cubicBezTo>
                  <a:cubicBezTo>
                    <a:pt x="296" y="255"/>
                    <a:pt x="238" y="197"/>
                    <a:pt x="185" y="154"/>
                  </a:cubicBezTo>
                  <a:cubicBezTo>
                    <a:pt x="79" y="5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 rot="-1632414">
              <a:off x="4848759" y="3721913"/>
              <a:ext cx="267754" cy="267756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0" y="0"/>
                  </a:moveTo>
                  <a:cubicBezTo>
                    <a:pt x="0" y="0"/>
                    <a:pt x="59" y="80"/>
                    <a:pt x="154" y="186"/>
                  </a:cubicBezTo>
                  <a:cubicBezTo>
                    <a:pt x="196" y="239"/>
                    <a:pt x="260" y="302"/>
                    <a:pt x="318" y="371"/>
                  </a:cubicBezTo>
                  <a:cubicBezTo>
                    <a:pt x="376" y="434"/>
                    <a:pt x="450" y="503"/>
                    <a:pt x="514" y="572"/>
                  </a:cubicBezTo>
                  <a:cubicBezTo>
                    <a:pt x="583" y="641"/>
                    <a:pt x="657" y="704"/>
                    <a:pt x="720" y="773"/>
                  </a:cubicBezTo>
                  <a:cubicBezTo>
                    <a:pt x="789" y="831"/>
                    <a:pt x="853" y="890"/>
                    <a:pt x="905" y="937"/>
                  </a:cubicBezTo>
                  <a:cubicBezTo>
                    <a:pt x="1017" y="1033"/>
                    <a:pt x="1091" y="1091"/>
                    <a:pt x="1091" y="1091"/>
                  </a:cubicBezTo>
                  <a:cubicBezTo>
                    <a:pt x="1091" y="1091"/>
                    <a:pt x="1032" y="1011"/>
                    <a:pt x="937" y="906"/>
                  </a:cubicBezTo>
                  <a:cubicBezTo>
                    <a:pt x="890" y="853"/>
                    <a:pt x="831" y="784"/>
                    <a:pt x="773" y="720"/>
                  </a:cubicBezTo>
                  <a:cubicBezTo>
                    <a:pt x="715" y="651"/>
                    <a:pt x="641" y="588"/>
                    <a:pt x="577" y="514"/>
                  </a:cubicBezTo>
                  <a:cubicBezTo>
                    <a:pt x="508" y="450"/>
                    <a:pt x="434" y="382"/>
                    <a:pt x="371" y="318"/>
                  </a:cubicBezTo>
                  <a:cubicBezTo>
                    <a:pt x="302" y="255"/>
                    <a:pt x="239" y="196"/>
                    <a:pt x="186" y="149"/>
                  </a:cubicBezTo>
                  <a:cubicBezTo>
                    <a:pt x="80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 rot="-1632414">
              <a:off x="4835352" y="3795542"/>
              <a:ext cx="298922" cy="293771"/>
            </a:xfrm>
            <a:custGeom>
              <a:avLst/>
              <a:gdLst/>
              <a:ahLst/>
              <a:cxnLst/>
              <a:rect l="l" t="t" r="r" b="b"/>
              <a:pathLst>
                <a:path w="1218" h="1197" extrusionOk="0">
                  <a:moveTo>
                    <a:pt x="0" y="0"/>
                  </a:moveTo>
                  <a:cubicBezTo>
                    <a:pt x="0" y="0"/>
                    <a:pt x="64" y="80"/>
                    <a:pt x="175" y="196"/>
                  </a:cubicBezTo>
                  <a:cubicBezTo>
                    <a:pt x="228" y="259"/>
                    <a:pt x="297" y="323"/>
                    <a:pt x="371" y="397"/>
                  </a:cubicBezTo>
                  <a:cubicBezTo>
                    <a:pt x="440" y="466"/>
                    <a:pt x="514" y="540"/>
                    <a:pt x="588" y="619"/>
                  </a:cubicBezTo>
                  <a:cubicBezTo>
                    <a:pt x="667" y="693"/>
                    <a:pt x="741" y="773"/>
                    <a:pt x="810" y="842"/>
                  </a:cubicBezTo>
                  <a:cubicBezTo>
                    <a:pt x="884" y="905"/>
                    <a:pt x="953" y="974"/>
                    <a:pt x="1011" y="1027"/>
                  </a:cubicBezTo>
                  <a:cubicBezTo>
                    <a:pt x="1128" y="1128"/>
                    <a:pt x="1218" y="1196"/>
                    <a:pt x="1218" y="1196"/>
                  </a:cubicBezTo>
                  <a:cubicBezTo>
                    <a:pt x="1218" y="1196"/>
                    <a:pt x="1149" y="1112"/>
                    <a:pt x="1043" y="990"/>
                  </a:cubicBezTo>
                  <a:cubicBezTo>
                    <a:pt x="990" y="932"/>
                    <a:pt x="932" y="858"/>
                    <a:pt x="858" y="789"/>
                  </a:cubicBezTo>
                  <a:cubicBezTo>
                    <a:pt x="826" y="752"/>
                    <a:pt x="784" y="715"/>
                    <a:pt x="752" y="672"/>
                  </a:cubicBezTo>
                  <a:lnTo>
                    <a:pt x="641" y="561"/>
                  </a:lnTo>
                  <a:cubicBezTo>
                    <a:pt x="561" y="487"/>
                    <a:pt x="487" y="413"/>
                    <a:pt x="413" y="344"/>
                  </a:cubicBezTo>
                  <a:cubicBezTo>
                    <a:pt x="344" y="275"/>
                    <a:pt x="270" y="212"/>
                    <a:pt x="212" y="164"/>
                  </a:cubicBezTo>
                  <a:cubicBezTo>
                    <a:pt x="85" y="5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 rot="-1632414">
              <a:off x="4836046" y="3904812"/>
              <a:ext cx="339171" cy="323713"/>
            </a:xfrm>
            <a:custGeom>
              <a:avLst/>
              <a:gdLst/>
              <a:ahLst/>
              <a:cxnLst/>
              <a:rect l="l" t="t" r="r" b="b"/>
              <a:pathLst>
                <a:path w="1382" h="1319" extrusionOk="0">
                  <a:moveTo>
                    <a:pt x="0" y="1"/>
                  </a:moveTo>
                  <a:cubicBezTo>
                    <a:pt x="0" y="1"/>
                    <a:pt x="16" y="27"/>
                    <a:pt x="53" y="59"/>
                  </a:cubicBezTo>
                  <a:cubicBezTo>
                    <a:pt x="85" y="101"/>
                    <a:pt x="138" y="154"/>
                    <a:pt x="196" y="218"/>
                  </a:cubicBezTo>
                  <a:cubicBezTo>
                    <a:pt x="254" y="287"/>
                    <a:pt x="328" y="361"/>
                    <a:pt x="408" y="440"/>
                  </a:cubicBezTo>
                  <a:cubicBezTo>
                    <a:pt x="487" y="520"/>
                    <a:pt x="572" y="604"/>
                    <a:pt x="662" y="684"/>
                  </a:cubicBezTo>
                  <a:cubicBezTo>
                    <a:pt x="746" y="763"/>
                    <a:pt x="831" y="848"/>
                    <a:pt x="916" y="922"/>
                  </a:cubicBezTo>
                  <a:cubicBezTo>
                    <a:pt x="1006" y="996"/>
                    <a:pt x="1075" y="1065"/>
                    <a:pt x="1149" y="1128"/>
                  </a:cubicBezTo>
                  <a:cubicBezTo>
                    <a:pt x="1218" y="1187"/>
                    <a:pt x="1276" y="1229"/>
                    <a:pt x="1313" y="1266"/>
                  </a:cubicBezTo>
                  <a:cubicBezTo>
                    <a:pt x="1355" y="1298"/>
                    <a:pt x="1382" y="1319"/>
                    <a:pt x="1382" y="1319"/>
                  </a:cubicBezTo>
                  <a:cubicBezTo>
                    <a:pt x="1382" y="1319"/>
                    <a:pt x="1360" y="1292"/>
                    <a:pt x="1329" y="1255"/>
                  </a:cubicBezTo>
                  <a:cubicBezTo>
                    <a:pt x="1297" y="1218"/>
                    <a:pt x="1244" y="1165"/>
                    <a:pt x="1180" y="1097"/>
                  </a:cubicBezTo>
                  <a:cubicBezTo>
                    <a:pt x="1122" y="1033"/>
                    <a:pt x="1048" y="959"/>
                    <a:pt x="969" y="879"/>
                  </a:cubicBezTo>
                  <a:cubicBezTo>
                    <a:pt x="889" y="800"/>
                    <a:pt x="805" y="715"/>
                    <a:pt x="720" y="636"/>
                  </a:cubicBezTo>
                  <a:cubicBezTo>
                    <a:pt x="635" y="557"/>
                    <a:pt x="545" y="472"/>
                    <a:pt x="461" y="398"/>
                  </a:cubicBezTo>
                  <a:cubicBezTo>
                    <a:pt x="376" y="324"/>
                    <a:pt x="302" y="250"/>
                    <a:pt x="228" y="191"/>
                  </a:cubicBezTo>
                  <a:cubicBezTo>
                    <a:pt x="164" y="133"/>
                    <a:pt x="106" y="86"/>
                    <a:pt x="64" y="5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 rot="-1632414">
              <a:off x="4844834" y="3990613"/>
              <a:ext cx="392673" cy="373043"/>
            </a:xfrm>
            <a:custGeom>
              <a:avLst/>
              <a:gdLst/>
              <a:ahLst/>
              <a:cxnLst/>
              <a:rect l="l" t="t" r="r" b="b"/>
              <a:pathLst>
                <a:path w="1600" h="152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" y="27"/>
                    <a:pt x="64" y="69"/>
                  </a:cubicBezTo>
                  <a:cubicBezTo>
                    <a:pt x="107" y="117"/>
                    <a:pt x="165" y="175"/>
                    <a:pt x="239" y="254"/>
                  </a:cubicBezTo>
                  <a:cubicBezTo>
                    <a:pt x="308" y="328"/>
                    <a:pt x="387" y="413"/>
                    <a:pt x="483" y="508"/>
                  </a:cubicBezTo>
                  <a:cubicBezTo>
                    <a:pt x="573" y="598"/>
                    <a:pt x="673" y="693"/>
                    <a:pt x="774" y="794"/>
                  </a:cubicBezTo>
                  <a:cubicBezTo>
                    <a:pt x="874" y="884"/>
                    <a:pt x="970" y="985"/>
                    <a:pt x="1070" y="1069"/>
                  </a:cubicBezTo>
                  <a:cubicBezTo>
                    <a:pt x="1165" y="1154"/>
                    <a:pt x="1255" y="1233"/>
                    <a:pt x="1335" y="1302"/>
                  </a:cubicBezTo>
                  <a:cubicBezTo>
                    <a:pt x="1414" y="1366"/>
                    <a:pt x="1483" y="1419"/>
                    <a:pt x="1525" y="1461"/>
                  </a:cubicBezTo>
                  <a:cubicBezTo>
                    <a:pt x="1573" y="1498"/>
                    <a:pt x="1599" y="1519"/>
                    <a:pt x="1599" y="1519"/>
                  </a:cubicBezTo>
                  <a:cubicBezTo>
                    <a:pt x="1599" y="1519"/>
                    <a:pt x="1578" y="1493"/>
                    <a:pt x="1536" y="1450"/>
                  </a:cubicBezTo>
                  <a:cubicBezTo>
                    <a:pt x="1494" y="1403"/>
                    <a:pt x="1435" y="1345"/>
                    <a:pt x="1361" y="1265"/>
                  </a:cubicBezTo>
                  <a:cubicBezTo>
                    <a:pt x="1287" y="1191"/>
                    <a:pt x="1208" y="1106"/>
                    <a:pt x="1118" y="1011"/>
                  </a:cubicBezTo>
                  <a:cubicBezTo>
                    <a:pt x="1022" y="921"/>
                    <a:pt x="927" y="826"/>
                    <a:pt x="827" y="725"/>
                  </a:cubicBezTo>
                  <a:cubicBezTo>
                    <a:pt x="726" y="635"/>
                    <a:pt x="625" y="535"/>
                    <a:pt x="530" y="450"/>
                  </a:cubicBezTo>
                  <a:cubicBezTo>
                    <a:pt x="435" y="365"/>
                    <a:pt x="345" y="286"/>
                    <a:pt x="266" y="217"/>
                  </a:cubicBezTo>
                  <a:cubicBezTo>
                    <a:pt x="186" y="154"/>
                    <a:pt x="117" y="101"/>
                    <a:pt x="70" y="58"/>
                  </a:cubicBezTo>
                  <a:cubicBezTo>
                    <a:pt x="33" y="1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 rot="-1632414">
              <a:off x="4863969" y="4081945"/>
              <a:ext cx="431449" cy="425072"/>
            </a:xfrm>
            <a:custGeom>
              <a:avLst/>
              <a:gdLst/>
              <a:ahLst/>
              <a:cxnLst/>
              <a:rect l="l" t="t" r="r" b="b"/>
              <a:pathLst>
                <a:path w="1758" h="1732" extrusionOk="0">
                  <a:moveTo>
                    <a:pt x="0" y="1"/>
                  </a:moveTo>
                  <a:cubicBezTo>
                    <a:pt x="0" y="1"/>
                    <a:pt x="27" y="27"/>
                    <a:pt x="69" y="80"/>
                  </a:cubicBezTo>
                  <a:cubicBezTo>
                    <a:pt x="117" y="133"/>
                    <a:pt x="185" y="202"/>
                    <a:pt x="265" y="281"/>
                  </a:cubicBezTo>
                  <a:cubicBezTo>
                    <a:pt x="344" y="371"/>
                    <a:pt x="434" y="467"/>
                    <a:pt x="535" y="567"/>
                  </a:cubicBezTo>
                  <a:cubicBezTo>
                    <a:pt x="630" y="673"/>
                    <a:pt x="746" y="779"/>
                    <a:pt x="852" y="890"/>
                  </a:cubicBezTo>
                  <a:cubicBezTo>
                    <a:pt x="963" y="996"/>
                    <a:pt x="1069" y="1112"/>
                    <a:pt x="1175" y="1208"/>
                  </a:cubicBezTo>
                  <a:cubicBezTo>
                    <a:pt x="1281" y="1308"/>
                    <a:pt x="1382" y="1403"/>
                    <a:pt x="1466" y="1478"/>
                  </a:cubicBezTo>
                  <a:cubicBezTo>
                    <a:pt x="1551" y="1562"/>
                    <a:pt x="1625" y="1620"/>
                    <a:pt x="1678" y="1663"/>
                  </a:cubicBezTo>
                  <a:cubicBezTo>
                    <a:pt x="1731" y="1710"/>
                    <a:pt x="1757" y="1732"/>
                    <a:pt x="1757" y="1732"/>
                  </a:cubicBezTo>
                  <a:cubicBezTo>
                    <a:pt x="1757" y="1732"/>
                    <a:pt x="1731" y="1705"/>
                    <a:pt x="1683" y="1652"/>
                  </a:cubicBezTo>
                  <a:cubicBezTo>
                    <a:pt x="1641" y="1599"/>
                    <a:pt x="1572" y="1525"/>
                    <a:pt x="1493" y="1446"/>
                  </a:cubicBezTo>
                  <a:cubicBezTo>
                    <a:pt x="1413" y="1361"/>
                    <a:pt x="1323" y="1261"/>
                    <a:pt x="1223" y="1165"/>
                  </a:cubicBezTo>
                  <a:cubicBezTo>
                    <a:pt x="1122" y="1059"/>
                    <a:pt x="1011" y="948"/>
                    <a:pt x="905" y="837"/>
                  </a:cubicBezTo>
                  <a:cubicBezTo>
                    <a:pt x="794" y="731"/>
                    <a:pt x="688" y="620"/>
                    <a:pt x="582" y="519"/>
                  </a:cubicBezTo>
                  <a:cubicBezTo>
                    <a:pt x="476" y="419"/>
                    <a:pt x="376" y="329"/>
                    <a:pt x="291" y="250"/>
                  </a:cubicBezTo>
                  <a:cubicBezTo>
                    <a:pt x="201" y="170"/>
                    <a:pt x="132" y="112"/>
                    <a:pt x="79" y="6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 rot="-1632414">
              <a:off x="4857246" y="4202910"/>
              <a:ext cx="399054" cy="392431"/>
            </a:xfrm>
            <a:custGeom>
              <a:avLst/>
              <a:gdLst/>
              <a:ahLst/>
              <a:cxnLst/>
              <a:rect l="l" t="t" r="r" b="b"/>
              <a:pathLst>
                <a:path w="1626" h="159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6" y="27"/>
                    <a:pt x="64" y="69"/>
                  </a:cubicBezTo>
                  <a:cubicBezTo>
                    <a:pt x="106" y="116"/>
                    <a:pt x="164" y="185"/>
                    <a:pt x="239" y="265"/>
                  </a:cubicBezTo>
                  <a:cubicBezTo>
                    <a:pt x="307" y="344"/>
                    <a:pt x="397" y="429"/>
                    <a:pt x="487" y="529"/>
                  </a:cubicBezTo>
                  <a:cubicBezTo>
                    <a:pt x="583" y="619"/>
                    <a:pt x="678" y="725"/>
                    <a:pt x="784" y="826"/>
                  </a:cubicBezTo>
                  <a:cubicBezTo>
                    <a:pt x="884" y="926"/>
                    <a:pt x="990" y="1027"/>
                    <a:pt x="1091" y="1117"/>
                  </a:cubicBezTo>
                  <a:cubicBezTo>
                    <a:pt x="1191" y="1212"/>
                    <a:pt x="1281" y="1292"/>
                    <a:pt x="1361" y="1360"/>
                  </a:cubicBezTo>
                  <a:cubicBezTo>
                    <a:pt x="1440" y="1434"/>
                    <a:pt x="1504" y="1487"/>
                    <a:pt x="1551" y="1535"/>
                  </a:cubicBezTo>
                  <a:cubicBezTo>
                    <a:pt x="1599" y="1572"/>
                    <a:pt x="1625" y="1599"/>
                    <a:pt x="1625" y="1599"/>
                  </a:cubicBezTo>
                  <a:cubicBezTo>
                    <a:pt x="1625" y="1599"/>
                    <a:pt x="1604" y="1572"/>
                    <a:pt x="1557" y="1530"/>
                  </a:cubicBezTo>
                  <a:cubicBezTo>
                    <a:pt x="1519" y="1482"/>
                    <a:pt x="1461" y="1413"/>
                    <a:pt x="1387" y="1334"/>
                  </a:cubicBezTo>
                  <a:cubicBezTo>
                    <a:pt x="1313" y="1255"/>
                    <a:pt x="1228" y="1170"/>
                    <a:pt x="1138" y="1069"/>
                  </a:cubicBezTo>
                  <a:cubicBezTo>
                    <a:pt x="1043" y="979"/>
                    <a:pt x="943" y="873"/>
                    <a:pt x="837" y="773"/>
                  </a:cubicBezTo>
                  <a:cubicBezTo>
                    <a:pt x="741" y="672"/>
                    <a:pt x="636" y="577"/>
                    <a:pt x="535" y="482"/>
                  </a:cubicBezTo>
                  <a:cubicBezTo>
                    <a:pt x="434" y="386"/>
                    <a:pt x="344" y="312"/>
                    <a:pt x="265" y="238"/>
                  </a:cubicBezTo>
                  <a:cubicBezTo>
                    <a:pt x="186" y="164"/>
                    <a:pt x="117" y="111"/>
                    <a:pt x="69" y="64"/>
                  </a:cubicBezTo>
                  <a:cubicBezTo>
                    <a:pt x="27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 rot="-1632414">
              <a:off x="4865953" y="4312504"/>
              <a:ext cx="369112" cy="367889"/>
            </a:xfrm>
            <a:custGeom>
              <a:avLst/>
              <a:gdLst/>
              <a:ahLst/>
              <a:cxnLst/>
              <a:rect l="l" t="t" r="r" b="b"/>
              <a:pathLst>
                <a:path w="1504" h="1499" extrusionOk="0">
                  <a:moveTo>
                    <a:pt x="0" y="1"/>
                  </a:moveTo>
                  <a:cubicBezTo>
                    <a:pt x="0" y="1"/>
                    <a:pt x="22" y="27"/>
                    <a:pt x="64" y="70"/>
                  </a:cubicBezTo>
                  <a:cubicBezTo>
                    <a:pt x="101" y="117"/>
                    <a:pt x="154" y="175"/>
                    <a:pt x="223" y="250"/>
                  </a:cubicBezTo>
                  <a:cubicBezTo>
                    <a:pt x="286" y="324"/>
                    <a:pt x="366" y="408"/>
                    <a:pt x="450" y="504"/>
                  </a:cubicBezTo>
                  <a:cubicBezTo>
                    <a:pt x="540" y="594"/>
                    <a:pt x="630" y="684"/>
                    <a:pt x="726" y="779"/>
                  </a:cubicBezTo>
                  <a:cubicBezTo>
                    <a:pt x="816" y="874"/>
                    <a:pt x="916" y="964"/>
                    <a:pt x="1001" y="1049"/>
                  </a:cubicBezTo>
                  <a:cubicBezTo>
                    <a:pt x="1096" y="1133"/>
                    <a:pt x="1176" y="1213"/>
                    <a:pt x="1255" y="1282"/>
                  </a:cubicBezTo>
                  <a:cubicBezTo>
                    <a:pt x="1324" y="1345"/>
                    <a:pt x="1393" y="1398"/>
                    <a:pt x="1430" y="1440"/>
                  </a:cubicBezTo>
                  <a:cubicBezTo>
                    <a:pt x="1477" y="1478"/>
                    <a:pt x="1504" y="1499"/>
                    <a:pt x="1504" y="1499"/>
                  </a:cubicBezTo>
                  <a:cubicBezTo>
                    <a:pt x="1504" y="1499"/>
                    <a:pt x="1483" y="1472"/>
                    <a:pt x="1445" y="1430"/>
                  </a:cubicBezTo>
                  <a:cubicBezTo>
                    <a:pt x="1403" y="1382"/>
                    <a:pt x="1350" y="1324"/>
                    <a:pt x="1287" y="1250"/>
                  </a:cubicBezTo>
                  <a:cubicBezTo>
                    <a:pt x="1218" y="1176"/>
                    <a:pt x="1138" y="1091"/>
                    <a:pt x="1054" y="996"/>
                  </a:cubicBezTo>
                  <a:cubicBezTo>
                    <a:pt x="969" y="906"/>
                    <a:pt x="874" y="811"/>
                    <a:pt x="784" y="721"/>
                  </a:cubicBezTo>
                  <a:cubicBezTo>
                    <a:pt x="689" y="625"/>
                    <a:pt x="588" y="535"/>
                    <a:pt x="503" y="451"/>
                  </a:cubicBezTo>
                  <a:cubicBezTo>
                    <a:pt x="413" y="361"/>
                    <a:pt x="334" y="281"/>
                    <a:pt x="255" y="218"/>
                  </a:cubicBezTo>
                  <a:cubicBezTo>
                    <a:pt x="180" y="149"/>
                    <a:pt x="117" y="96"/>
                    <a:pt x="75" y="59"/>
                  </a:cubicBezTo>
                  <a:cubicBezTo>
                    <a:pt x="27" y="1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 rot="-1632414">
              <a:off x="4862058" y="4464749"/>
              <a:ext cx="235358" cy="234133"/>
            </a:xfrm>
            <a:custGeom>
              <a:avLst/>
              <a:gdLst/>
              <a:ahLst/>
              <a:cxnLst/>
              <a:rect l="l" t="t" r="r" b="b"/>
              <a:pathLst>
                <a:path w="959" h="95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0" y="212"/>
                    <a:pt x="223" y="271"/>
                    <a:pt x="276" y="324"/>
                  </a:cubicBezTo>
                  <a:cubicBezTo>
                    <a:pt x="329" y="382"/>
                    <a:pt x="392" y="440"/>
                    <a:pt x="450" y="503"/>
                  </a:cubicBezTo>
                  <a:cubicBezTo>
                    <a:pt x="509" y="562"/>
                    <a:pt x="567" y="620"/>
                    <a:pt x="630" y="673"/>
                  </a:cubicBezTo>
                  <a:cubicBezTo>
                    <a:pt x="689" y="726"/>
                    <a:pt x="742" y="773"/>
                    <a:pt x="794" y="821"/>
                  </a:cubicBezTo>
                  <a:lnTo>
                    <a:pt x="959" y="953"/>
                  </a:lnTo>
                  <a:lnTo>
                    <a:pt x="826" y="784"/>
                  </a:lnTo>
                  <a:cubicBezTo>
                    <a:pt x="789" y="742"/>
                    <a:pt x="731" y="678"/>
                    <a:pt x="683" y="625"/>
                  </a:cubicBezTo>
                  <a:cubicBezTo>
                    <a:pt x="630" y="567"/>
                    <a:pt x="567" y="509"/>
                    <a:pt x="509" y="451"/>
                  </a:cubicBezTo>
                  <a:cubicBezTo>
                    <a:pt x="450" y="387"/>
                    <a:pt x="392" y="329"/>
                    <a:pt x="329" y="276"/>
                  </a:cubicBezTo>
                  <a:cubicBezTo>
                    <a:pt x="270" y="223"/>
                    <a:pt x="218" y="175"/>
                    <a:pt x="165" y="133"/>
                  </a:cubicBezTo>
                  <a:cubicBezTo>
                    <a:pt x="64" y="43"/>
                    <a:pt x="1" y="1"/>
                    <a:pt x="1" y="1"/>
                  </a:cubicBezTo>
                  <a:close/>
                  <a:moveTo>
                    <a:pt x="959" y="953"/>
                  </a:moveTo>
                  <a:lnTo>
                    <a:pt x="959" y="953"/>
                  </a:lnTo>
                  <a:lnTo>
                    <a:pt x="959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 rot="-1632414">
              <a:off x="4749992" y="3436416"/>
              <a:ext cx="279534" cy="287390"/>
            </a:xfrm>
            <a:custGeom>
              <a:avLst/>
              <a:gdLst/>
              <a:ahLst/>
              <a:cxnLst/>
              <a:rect l="l" t="t" r="r" b="b"/>
              <a:pathLst>
                <a:path w="1139" h="1171" extrusionOk="0">
                  <a:moveTo>
                    <a:pt x="1139" y="0"/>
                  </a:moveTo>
                  <a:lnTo>
                    <a:pt x="938" y="164"/>
                  </a:lnTo>
                  <a:cubicBezTo>
                    <a:pt x="879" y="217"/>
                    <a:pt x="811" y="281"/>
                    <a:pt x="747" y="344"/>
                  </a:cubicBezTo>
                  <a:cubicBezTo>
                    <a:pt x="678" y="413"/>
                    <a:pt x="599" y="482"/>
                    <a:pt x="535" y="556"/>
                  </a:cubicBezTo>
                  <a:cubicBezTo>
                    <a:pt x="461" y="630"/>
                    <a:pt x="398" y="704"/>
                    <a:pt x="329" y="773"/>
                  </a:cubicBezTo>
                  <a:cubicBezTo>
                    <a:pt x="265" y="847"/>
                    <a:pt x="202" y="916"/>
                    <a:pt x="160" y="974"/>
                  </a:cubicBezTo>
                  <a:cubicBezTo>
                    <a:pt x="59" y="1091"/>
                    <a:pt x="1" y="1170"/>
                    <a:pt x="1" y="1170"/>
                  </a:cubicBezTo>
                  <a:cubicBezTo>
                    <a:pt x="1" y="1170"/>
                    <a:pt x="80" y="1107"/>
                    <a:pt x="191" y="1006"/>
                  </a:cubicBezTo>
                  <a:cubicBezTo>
                    <a:pt x="250" y="953"/>
                    <a:pt x="308" y="895"/>
                    <a:pt x="382" y="826"/>
                  </a:cubicBezTo>
                  <a:lnTo>
                    <a:pt x="594" y="614"/>
                  </a:lnTo>
                  <a:cubicBezTo>
                    <a:pt x="668" y="546"/>
                    <a:pt x="731" y="471"/>
                    <a:pt x="800" y="397"/>
                  </a:cubicBezTo>
                  <a:cubicBezTo>
                    <a:pt x="864" y="323"/>
                    <a:pt x="927" y="260"/>
                    <a:pt x="969" y="207"/>
                  </a:cubicBezTo>
                  <a:cubicBezTo>
                    <a:pt x="1070" y="85"/>
                    <a:pt x="1139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 rot="-1632414">
              <a:off x="4575482" y="3343244"/>
              <a:ext cx="735525" cy="735532"/>
            </a:xfrm>
            <a:custGeom>
              <a:avLst/>
              <a:gdLst/>
              <a:ahLst/>
              <a:cxnLst/>
              <a:rect l="l" t="t" r="r" b="b"/>
              <a:pathLst>
                <a:path w="2997" h="2997" extrusionOk="0">
                  <a:moveTo>
                    <a:pt x="2997" y="1"/>
                  </a:moveTo>
                  <a:cubicBezTo>
                    <a:pt x="2996" y="1"/>
                    <a:pt x="2943" y="48"/>
                    <a:pt x="2859" y="122"/>
                  </a:cubicBezTo>
                  <a:cubicBezTo>
                    <a:pt x="2811" y="159"/>
                    <a:pt x="2758" y="207"/>
                    <a:pt x="2700" y="260"/>
                  </a:cubicBezTo>
                  <a:cubicBezTo>
                    <a:pt x="2637" y="313"/>
                    <a:pt x="2573" y="371"/>
                    <a:pt x="2499" y="445"/>
                  </a:cubicBezTo>
                  <a:cubicBezTo>
                    <a:pt x="2356" y="583"/>
                    <a:pt x="2187" y="742"/>
                    <a:pt x="2012" y="916"/>
                  </a:cubicBezTo>
                  <a:lnTo>
                    <a:pt x="1737" y="1186"/>
                  </a:lnTo>
                  <a:cubicBezTo>
                    <a:pt x="1647" y="1276"/>
                    <a:pt x="1551" y="1377"/>
                    <a:pt x="1467" y="1472"/>
                  </a:cubicBezTo>
                  <a:cubicBezTo>
                    <a:pt x="1282" y="1663"/>
                    <a:pt x="1102" y="1853"/>
                    <a:pt x="932" y="2033"/>
                  </a:cubicBezTo>
                  <a:cubicBezTo>
                    <a:pt x="848" y="2123"/>
                    <a:pt x="768" y="2213"/>
                    <a:pt x="689" y="2292"/>
                  </a:cubicBezTo>
                  <a:cubicBezTo>
                    <a:pt x="609" y="2372"/>
                    <a:pt x="535" y="2451"/>
                    <a:pt x="461" y="2520"/>
                  </a:cubicBezTo>
                  <a:cubicBezTo>
                    <a:pt x="323" y="2663"/>
                    <a:pt x="212" y="2779"/>
                    <a:pt x="122" y="2864"/>
                  </a:cubicBezTo>
                  <a:cubicBezTo>
                    <a:pt x="43" y="2944"/>
                    <a:pt x="1" y="2996"/>
                    <a:pt x="1" y="2996"/>
                  </a:cubicBezTo>
                  <a:cubicBezTo>
                    <a:pt x="1" y="2996"/>
                    <a:pt x="54" y="2954"/>
                    <a:pt x="138" y="2880"/>
                  </a:cubicBezTo>
                  <a:cubicBezTo>
                    <a:pt x="186" y="2843"/>
                    <a:pt x="239" y="2795"/>
                    <a:pt x="297" y="2742"/>
                  </a:cubicBezTo>
                  <a:cubicBezTo>
                    <a:pt x="355" y="2689"/>
                    <a:pt x="424" y="2626"/>
                    <a:pt x="493" y="2557"/>
                  </a:cubicBezTo>
                  <a:cubicBezTo>
                    <a:pt x="641" y="2420"/>
                    <a:pt x="805" y="2261"/>
                    <a:pt x="985" y="2086"/>
                  </a:cubicBezTo>
                  <a:lnTo>
                    <a:pt x="1255" y="1816"/>
                  </a:lnTo>
                  <a:cubicBezTo>
                    <a:pt x="1350" y="1721"/>
                    <a:pt x="1440" y="1626"/>
                    <a:pt x="1525" y="1530"/>
                  </a:cubicBezTo>
                  <a:cubicBezTo>
                    <a:pt x="1710" y="1340"/>
                    <a:pt x="1890" y="1149"/>
                    <a:pt x="2065" y="969"/>
                  </a:cubicBezTo>
                  <a:cubicBezTo>
                    <a:pt x="2150" y="874"/>
                    <a:pt x="2229" y="789"/>
                    <a:pt x="2308" y="710"/>
                  </a:cubicBezTo>
                  <a:cubicBezTo>
                    <a:pt x="2388" y="630"/>
                    <a:pt x="2462" y="551"/>
                    <a:pt x="2531" y="477"/>
                  </a:cubicBezTo>
                  <a:cubicBezTo>
                    <a:pt x="2674" y="339"/>
                    <a:pt x="2785" y="212"/>
                    <a:pt x="2869" y="133"/>
                  </a:cubicBezTo>
                  <a:cubicBezTo>
                    <a:pt x="2949" y="48"/>
                    <a:pt x="2996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 rot="-1632414">
              <a:off x="4547679" y="3397729"/>
              <a:ext cx="901675" cy="892602"/>
            </a:xfrm>
            <a:custGeom>
              <a:avLst/>
              <a:gdLst/>
              <a:ahLst/>
              <a:cxnLst/>
              <a:rect l="l" t="t" r="r" b="b"/>
              <a:pathLst>
                <a:path w="3674" h="3637" extrusionOk="0">
                  <a:moveTo>
                    <a:pt x="3674" y="0"/>
                  </a:moveTo>
                  <a:cubicBezTo>
                    <a:pt x="3674" y="0"/>
                    <a:pt x="3615" y="53"/>
                    <a:pt x="3510" y="148"/>
                  </a:cubicBezTo>
                  <a:cubicBezTo>
                    <a:pt x="3404" y="238"/>
                    <a:pt x="3255" y="381"/>
                    <a:pt x="3076" y="545"/>
                  </a:cubicBezTo>
                  <a:cubicBezTo>
                    <a:pt x="2991" y="630"/>
                    <a:pt x="2890" y="715"/>
                    <a:pt x="2795" y="815"/>
                  </a:cubicBezTo>
                  <a:cubicBezTo>
                    <a:pt x="2694" y="916"/>
                    <a:pt x="2589" y="1016"/>
                    <a:pt x="2483" y="1122"/>
                  </a:cubicBezTo>
                  <a:cubicBezTo>
                    <a:pt x="2271" y="1334"/>
                    <a:pt x="2038" y="1562"/>
                    <a:pt x="1805" y="1789"/>
                  </a:cubicBezTo>
                  <a:cubicBezTo>
                    <a:pt x="1583" y="2017"/>
                    <a:pt x="1355" y="2250"/>
                    <a:pt x="1144" y="2467"/>
                  </a:cubicBezTo>
                  <a:cubicBezTo>
                    <a:pt x="1038" y="2573"/>
                    <a:pt x="942" y="2679"/>
                    <a:pt x="842" y="2779"/>
                  </a:cubicBezTo>
                  <a:lnTo>
                    <a:pt x="561" y="3060"/>
                  </a:lnTo>
                  <a:cubicBezTo>
                    <a:pt x="392" y="3229"/>
                    <a:pt x="254" y="3377"/>
                    <a:pt x="154" y="3473"/>
                  </a:cubicBezTo>
                  <a:cubicBezTo>
                    <a:pt x="53" y="3573"/>
                    <a:pt x="0" y="3637"/>
                    <a:pt x="0" y="3637"/>
                  </a:cubicBezTo>
                  <a:cubicBezTo>
                    <a:pt x="0" y="3637"/>
                    <a:pt x="58" y="3584"/>
                    <a:pt x="164" y="3483"/>
                  </a:cubicBezTo>
                  <a:cubicBezTo>
                    <a:pt x="270" y="3383"/>
                    <a:pt x="418" y="3250"/>
                    <a:pt x="598" y="3086"/>
                  </a:cubicBezTo>
                  <a:cubicBezTo>
                    <a:pt x="683" y="3001"/>
                    <a:pt x="784" y="2911"/>
                    <a:pt x="879" y="2816"/>
                  </a:cubicBezTo>
                  <a:cubicBezTo>
                    <a:pt x="979" y="2716"/>
                    <a:pt x="1085" y="2615"/>
                    <a:pt x="1191" y="2509"/>
                  </a:cubicBezTo>
                  <a:cubicBezTo>
                    <a:pt x="1403" y="2297"/>
                    <a:pt x="1636" y="2065"/>
                    <a:pt x="1858" y="1837"/>
                  </a:cubicBezTo>
                  <a:cubicBezTo>
                    <a:pt x="2774" y="927"/>
                    <a:pt x="3673" y="1"/>
                    <a:pt x="3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 rot="-1632414">
              <a:off x="4647495" y="3801824"/>
              <a:ext cx="705584" cy="713444"/>
            </a:xfrm>
            <a:custGeom>
              <a:avLst/>
              <a:gdLst/>
              <a:ahLst/>
              <a:cxnLst/>
              <a:rect l="l" t="t" r="r" b="b"/>
              <a:pathLst>
                <a:path w="2875" h="2907" extrusionOk="0">
                  <a:moveTo>
                    <a:pt x="2874" y="1"/>
                  </a:moveTo>
                  <a:cubicBezTo>
                    <a:pt x="2874" y="1"/>
                    <a:pt x="2826" y="49"/>
                    <a:pt x="2747" y="122"/>
                  </a:cubicBezTo>
                  <a:cubicBezTo>
                    <a:pt x="2668" y="202"/>
                    <a:pt x="2546" y="308"/>
                    <a:pt x="2414" y="445"/>
                  </a:cubicBezTo>
                  <a:cubicBezTo>
                    <a:pt x="2282" y="583"/>
                    <a:pt x="2123" y="742"/>
                    <a:pt x="1959" y="916"/>
                  </a:cubicBezTo>
                  <a:cubicBezTo>
                    <a:pt x="1795" y="1086"/>
                    <a:pt x="1615" y="1271"/>
                    <a:pt x="1445" y="1456"/>
                  </a:cubicBezTo>
                  <a:cubicBezTo>
                    <a:pt x="1265" y="1642"/>
                    <a:pt x="1091" y="1827"/>
                    <a:pt x="921" y="2002"/>
                  </a:cubicBezTo>
                  <a:lnTo>
                    <a:pt x="678" y="2245"/>
                  </a:lnTo>
                  <a:lnTo>
                    <a:pt x="455" y="2462"/>
                  </a:lnTo>
                  <a:cubicBezTo>
                    <a:pt x="318" y="2594"/>
                    <a:pt x="207" y="2711"/>
                    <a:pt x="127" y="2790"/>
                  </a:cubicBezTo>
                  <a:cubicBezTo>
                    <a:pt x="48" y="2870"/>
                    <a:pt x="0" y="2907"/>
                    <a:pt x="0" y="2907"/>
                  </a:cubicBezTo>
                  <a:cubicBezTo>
                    <a:pt x="0" y="2907"/>
                    <a:pt x="53" y="2870"/>
                    <a:pt x="138" y="2796"/>
                  </a:cubicBezTo>
                  <a:cubicBezTo>
                    <a:pt x="186" y="2764"/>
                    <a:pt x="238" y="2716"/>
                    <a:pt x="297" y="2663"/>
                  </a:cubicBezTo>
                  <a:cubicBezTo>
                    <a:pt x="360" y="2610"/>
                    <a:pt x="424" y="2557"/>
                    <a:pt x="498" y="2489"/>
                  </a:cubicBezTo>
                  <a:cubicBezTo>
                    <a:pt x="641" y="2367"/>
                    <a:pt x="810" y="2213"/>
                    <a:pt x="979" y="2039"/>
                  </a:cubicBezTo>
                  <a:lnTo>
                    <a:pt x="1244" y="1774"/>
                  </a:lnTo>
                  <a:cubicBezTo>
                    <a:pt x="1329" y="1684"/>
                    <a:pt x="1424" y="1589"/>
                    <a:pt x="1509" y="1504"/>
                  </a:cubicBezTo>
                  <a:cubicBezTo>
                    <a:pt x="1689" y="1319"/>
                    <a:pt x="1858" y="1133"/>
                    <a:pt x="2028" y="954"/>
                  </a:cubicBezTo>
                  <a:cubicBezTo>
                    <a:pt x="2186" y="779"/>
                    <a:pt x="2335" y="609"/>
                    <a:pt x="2467" y="472"/>
                  </a:cubicBezTo>
                  <a:cubicBezTo>
                    <a:pt x="2594" y="329"/>
                    <a:pt x="2705" y="207"/>
                    <a:pt x="2779" y="128"/>
                  </a:cubicBezTo>
                  <a:cubicBezTo>
                    <a:pt x="2826" y="49"/>
                    <a:pt x="2874" y="1"/>
                    <a:pt x="2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 rot="-1632414">
              <a:off x="5154998" y="3394550"/>
              <a:ext cx="140381" cy="132774"/>
            </a:xfrm>
            <a:custGeom>
              <a:avLst/>
              <a:gdLst/>
              <a:ahLst/>
              <a:cxnLst/>
              <a:rect l="l" t="t" r="r" b="b"/>
              <a:pathLst>
                <a:path w="572" h="541" extrusionOk="0">
                  <a:moveTo>
                    <a:pt x="572" y="0"/>
                  </a:moveTo>
                  <a:cubicBezTo>
                    <a:pt x="572" y="0"/>
                    <a:pt x="529" y="27"/>
                    <a:pt x="466" y="69"/>
                  </a:cubicBezTo>
                  <a:cubicBezTo>
                    <a:pt x="408" y="117"/>
                    <a:pt x="328" y="175"/>
                    <a:pt x="254" y="239"/>
                  </a:cubicBezTo>
                  <a:cubicBezTo>
                    <a:pt x="185" y="307"/>
                    <a:pt x="117" y="376"/>
                    <a:pt x="69" y="440"/>
                  </a:cubicBezTo>
                  <a:cubicBezTo>
                    <a:pt x="27" y="498"/>
                    <a:pt x="0" y="540"/>
                    <a:pt x="0" y="540"/>
                  </a:cubicBezTo>
                  <a:cubicBezTo>
                    <a:pt x="0" y="540"/>
                    <a:pt x="42" y="509"/>
                    <a:pt x="106" y="472"/>
                  </a:cubicBezTo>
                  <a:cubicBezTo>
                    <a:pt x="164" y="424"/>
                    <a:pt x="244" y="366"/>
                    <a:pt x="318" y="302"/>
                  </a:cubicBezTo>
                  <a:cubicBezTo>
                    <a:pt x="386" y="233"/>
                    <a:pt x="455" y="159"/>
                    <a:pt x="503" y="101"/>
                  </a:cubicBezTo>
                  <a:cubicBezTo>
                    <a:pt x="540" y="43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 rot="-1632414">
              <a:off x="4794602" y="4056264"/>
              <a:ext cx="518574" cy="504344"/>
            </a:xfrm>
            <a:custGeom>
              <a:avLst/>
              <a:gdLst/>
              <a:ahLst/>
              <a:cxnLst/>
              <a:rect l="l" t="t" r="r" b="b"/>
              <a:pathLst>
                <a:path w="2113" h="2055" extrusionOk="0">
                  <a:moveTo>
                    <a:pt x="2113" y="1"/>
                  </a:moveTo>
                  <a:lnTo>
                    <a:pt x="2017" y="80"/>
                  </a:lnTo>
                  <a:cubicBezTo>
                    <a:pt x="1954" y="133"/>
                    <a:pt x="1869" y="202"/>
                    <a:pt x="1763" y="297"/>
                  </a:cubicBezTo>
                  <a:cubicBezTo>
                    <a:pt x="1657" y="387"/>
                    <a:pt x="1541" y="493"/>
                    <a:pt x="1414" y="615"/>
                  </a:cubicBezTo>
                  <a:cubicBezTo>
                    <a:pt x="1287" y="731"/>
                    <a:pt x="1155" y="858"/>
                    <a:pt x="1022" y="991"/>
                  </a:cubicBezTo>
                  <a:cubicBezTo>
                    <a:pt x="959" y="1060"/>
                    <a:pt x="890" y="1123"/>
                    <a:pt x="826" y="1181"/>
                  </a:cubicBezTo>
                  <a:cubicBezTo>
                    <a:pt x="758" y="1250"/>
                    <a:pt x="699" y="1308"/>
                    <a:pt x="641" y="1377"/>
                  </a:cubicBezTo>
                  <a:cubicBezTo>
                    <a:pt x="519" y="1499"/>
                    <a:pt x="408" y="1615"/>
                    <a:pt x="313" y="1721"/>
                  </a:cubicBezTo>
                  <a:cubicBezTo>
                    <a:pt x="223" y="1817"/>
                    <a:pt x="144" y="1906"/>
                    <a:pt x="91" y="1965"/>
                  </a:cubicBezTo>
                  <a:cubicBezTo>
                    <a:pt x="38" y="2023"/>
                    <a:pt x="1" y="2055"/>
                    <a:pt x="1" y="2055"/>
                  </a:cubicBezTo>
                  <a:cubicBezTo>
                    <a:pt x="1" y="2055"/>
                    <a:pt x="38" y="2023"/>
                    <a:pt x="96" y="1970"/>
                  </a:cubicBezTo>
                  <a:cubicBezTo>
                    <a:pt x="154" y="1917"/>
                    <a:pt x="244" y="1838"/>
                    <a:pt x="339" y="1748"/>
                  </a:cubicBezTo>
                  <a:cubicBezTo>
                    <a:pt x="440" y="1652"/>
                    <a:pt x="562" y="1541"/>
                    <a:pt x="683" y="1420"/>
                  </a:cubicBezTo>
                  <a:cubicBezTo>
                    <a:pt x="811" y="1303"/>
                    <a:pt x="943" y="1176"/>
                    <a:pt x="1075" y="1044"/>
                  </a:cubicBezTo>
                  <a:cubicBezTo>
                    <a:pt x="1207" y="911"/>
                    <a:pt x="1340" y="784"/>
                    <a:pt x="1462" y="663"/>
                  </a:cubicBezTo>
                  <a:cubicBezTo>
                    <a:pt x="1578" y="541"/>
                    <a:pt x="1700" y="424"/>
                    <a:pt x="1790" y="324"/>
                  </a:cubicBezTo>
                  <a:cubicBezTo>
                    <a:pt x="1890" y="223"/>
                    <a:pt x="1964" y="139"/>
                    <a:pt x="2023" y="80"/>
                  </a:cubicBezTo>
                  <a:cubicBezTo>
                    <a:pt x="2086" y="33"/>
                    <a:pt x="2113" y="1"/>
                    <a:pt x="2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 rot="-1632414">
              <a:off x="4903364" y="4198337"/>
              <a:ext cx="448383" cy="438080"/>
            </a:xfrm>
            <a:custGeom>
              <a:avLst/>
              <a:gdLst/>
              <a:ahLst/>
              <a:cxnLst/>
              <a:rect l="l" t="t" r="r" b="b"/>
              <a:pathLst>
                <a:path w="1827" h="1785" extrusionOk="0">
                  <a:moveTo>
                    <a:pt x="1826" y="1"/>
                  </a:moveTo>
                  <a:cubicBezTo>
                    <a:pt x="1826" y="1"/>
                    <a:pt x="1794" y="27"/>
                    <a:pt x="1742" y="75"/>
                  </a:cubicBezTo>
                  <a:cubicBezTo>
                    <a:pt x="1689" y="117"/>
                    <a:pt x="1614" y="186"/>
                    <a:pt x="1525" y="266"/>
                  </a:cubicBezTo>
                  <a:cubicBezTo>
                    <a:pt x="1440" y="345"/>
                    <a:pt x="1334" y="446"/>
                    <a:pt x="1228" y="541"/>
                  </a:cubicBezTo>
                  <a:cubicBezTo>
                    <a:pt x="1122" y="647"/>
                    <a:pt x="1000" y="753"/>
                    <a:pt x="889" y="869"/>
                  </a:cubicBezTo>
                  <a:lnTo>
                    <a:pt x="556" y="1197"/>
                  </a:lnTo>
                  <a:cubicBezTo>
                    <a:pt x="450" y="1303"/>
                    <a:pt x="360" y="1404"/>
                    <a:pt x="275" y="1494"/>
                  </a:cubicBezTo>
                  <a:cubicBezTo>
                    <a:pt x="196" y="1584"/>
                    <a:pt x="127" y="1663"/>
                    <a:pt x="74" y="1705"/>
                  </a:cubicBezTo>
                  <a:cubicBezTo>
                    <a:pt x="27" y="1758"/>
                    <a:pt x="0" y="1785"/>
                    <a:pt x="0" y="1785"/>
                  </a:cubicBezTo>
                  <a:cubicBezTo>
                    <a:pt x="0" y="1785"/>
                    <a:pt x="37" y="1758"/>
                    <a:pt x="90" y="1716"/>
                  </a:cubicBezTo>
                  <a:cubicBezTo>
                    <a:pt x="143" y="1668"/>
                    <a:pt x="212" y="1599"/>
                    <a:pt x="307" y="1520"/>
                  </a:cubicBezTo>
                  <a:cubicBezTo>
                    <a:pt x="392" y="1441"/>
                    <a:pt x="498" y="1345"/>
                    <a:pt x="604" y="1245"/>
                  </a:cubicBezTo>
                  <a:cubicBezTo>
                    <a:pt x="709" y="1139"/>
                    <a:pt x="831" y="1033"/>
                    <a:pt x="942" y="922"/>
                  </a:cubicBezTo>
                  <a:lnTo>
                    <a:pt x="1270" y="588"/>
                  </a:lnTo>
                  <a:cubicBezTo>
                    <a:pt x="1376" y="483"/>
                    <a:pt x="1472" y="382"/>
                    <a:pt x="1556" y="292"/>
                  </a:cubicBezTo>
                  <a:cubicBezTo>
                    <a:pt x="1636" y="207"/>
                    <a:pt x="1704" y="128"/>
                    <a:pt x="1757" y="80"/>
                  </a:cubicBezTo>
                  <a:cubicBezTo>
                    <a:pt x="1800" y="27"/>
                    <a:pt x="1826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 rot="-1632414">
              <a:off x="5081044" y="4286644"/>
              <a:ext cx="287387" cy="287390"/>
            </a:xfrm>
            <a:custGeom>
              <a:avLst/>
              <a:gdLst/>
              <a:ahLst/>
              <a:cxnLst/>
              <a:rect l="l" t="t" r="r" b="b"/>
              <a:pathLst>
                <a:path w="1171" h="1171" extrusionOk="0">
                  <a:moveTo>
                    <a:pt x="1170" y="1"/>
                  </a:moveTo>
                  <a:lnTo>
                    <a:pt x="974" y="165"/>
                  </a:lnTo>
                  <a:cubicBezTo>
                    <a:pt x="916" y="218"/>
                    <a:pt x="847" y="281"/>
                    <a:pt x="773" y="345"/>
                  </a:cubicBezTo>
                  <a:cubicBezTo>
                    <a:pt x="704" y="413"/>
                    <a:pt x="630" y="482"/>
                    <a:pt x="556" y="556"/>
                  </a:cubicBezTo>
                  <a:cubicBezTo>
                    <a:pt x="482" y="630"/>
                    <a:pt x="413" y="704"/>
                    <a:pt x="344" y="773"/>
                  </a:cubicBezTo>
                  <a:cubicBezTo>
                    <a:pt x="281" y="847"/>
                    <a:pt x="217" y="916"/>
                    <a:pt x="165" y="974"/>
                  </a:cubicBezTo>
                  <a:cubicBezTo>
                    <a:pt x="59" y="1091"/>
                    <a:pt x="0" y="1170"/>
                    <a:pt x="0" y="1170"/>
                  </a:cubicBezTo>
                  <a:lnTo>
                    <a:pt x="202" y="1006"/>
                  </a:lnTo>
                  <a:cubicBezTo>
                    <a:pt x="260" y="953"/>
                    <a:pt x="323" y="895"/>
                    <a:pt x="397" y="826"/>
                  </a:cubicBezTo>
                  <a:cubicBezTo>
                    <a:pt x="472" y="763"/>
                    <a:pt x="546" y="689"/>
                    <a:pt x="614" y="615"/>
                  </a:cubicBezTo>
                  <a:cubicBezTo>
                    <a:pt x="689" y="546"/>
                    <a:pt x="763" y="472"/>
                    <a:pt x="826" y="397"/>
                  </a:cubicBezTo>
                  <a:cubicBezTo>
                    <a:pt x="895" y="323"/>
                    <a:pt x="953" y="260"/>
                    <a:pt x="1006" y="202"/>
                  </a:cubicBezTo>
                  <a:cubicBezTo>
                    <a:pt x="1107" y="85"/>
                    <a:pt x="1170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42"/>
          <p:cNvGrpSpPr/>
          <p:nvPr/>
        </p:nvGrpSpPr>
        <p:grpSpPr>
          <a:xfrm rot="-852985">
            <a:off x="272305" y="4184185"/>
            <a:ext cx="572264" cy="556484"/>
            <a:chOff x="4598563" y="311900"/>
            <a:chExt cx="309150" cy="300625"/>
          </a:xfrm>
        </p:grpSpPr>
        <p:sp>
          <p:nvSpPr>
            <p:cNvPr id="1773" name="Google Shape;1773;p42"/>
            <p:cNvSpPr/>
            <p:nvPr/>
          </p:nvSpPr>
          <p:spPr>
            <a:xfrm>
              <a:off x="4598825" y="311900"/>
              <a:ext cx="308625" cy="300150"/>
            </a:xfrm>
            <a:custGeom>
              <a:avLst/>
              <a:gdLst/>
              <a:ahLst/>
              <a:cxnLst/>
              <a:rect l="l" t="t" r="r" b="b"/>
              <a:pathLst>
                <a:path w="12345" h="12006" extrusionOk="0">
                  <a:moveTo>
                    <a:pt x="6172" y="1"/>
                  </a:moveTo>
                  <a:cubicBezTo>
                    <a:pt x="6035" y="1"/>
                    <a:pt x="5908" y="91"/>
                    <a:pt x="5860" y="223"/>
                  </a:cubicBezTo>
                  <a:lnTo>
                    <a:pt x="5707" y="646"/>
                  </a:lnTo>
                  <a:cubicBezTo>
                    <a:pt x="3521" y="821"/>
                    <a:pt x="1679" y="2245"/>
                    <a:pt x="890" y="4203"/>
                  </a:cubicBezTo>
                  <a:lnTo>
                    <a:pt x="350" y="4225"/>
                  </a:lnTo>
                  <a:cubicBezTo>
                    <a:pt x="212" y="4230"/>
                    <a:pt x="85" y="4325"/>
                    <a:pt x="43" y="4458"/>
                  </a:cubicBezTo>
                  <a:cubicBezTo>
                    <a:pt x="1" y="4590"/>
                    <a:pt x="43" y="4733"/>
                    <a:pt x="159" y="4817"/>
                  </a:cubicBezTo>
                  <a:lnTo>
                    <a:pt x="609" y="5172"/>
                  </a:lnTo>
                  <a:cubicBezTo>
                    <a:pt x="535" y="5543"/>
                    <a:pt x="493" y="5918"/>
                    <a:pt x="493" y="6310"/>
                  </a:cubicBezTo>
                  <a:cubicBezTo>
                    <a:pt x="493" y="8020"/>
                    <a:pt x="1255" y="9565"/>
                    <a:pt x="2467" y="10608"/>
                  </a:cubicBezTo>
                  <a:lnTo>
                    <a:pt x="2266" y="11302"/>
                  </a:lnTo>
                  <a:cubicBezTo>
                    <a:pt x="2229" y="11434"/>
                    <a:pt x="2282" y="11582"/>
                    <a:pt x="2393" y="11667"/>
                  </a:cubicBezTo>
                  <a:cubicBezTo>
                    <a:pt x="2451" y="11709"/>
                    <a:pt x="2520" y="11736"/>
                    <a:pt x="2594" y="11736"/>
                  </a:cubicBezTo>
                  <a:cubicBezTo>
                    <a:pt x="2658" y="11736"/>
                    <a:pt x="2727" y="11714"/>
                    <a:pt x="2780" y="11672"/>
                  </a:cubicBezTo>
                  <a:lnTo>
                    <a:pt x="3388" y="11264"/>
                  </a:lnTo>
                  <a:cubicBezTo>
                    <a:pt x="4214" y="11736"/>
                    <a:pt x="5167" y="12006"/>
                    <a:pt x="6183" y="12006"/>
                  </a:cubicBezTo>
                  <a:cubicBezTo>
                    <a:pt x="7205" y="12006"/>
                    <a:pt x="8157" y="11736"/>
                    <a:pt x="8983" y="11264"/>
                  </a:cubicBezTo>
                  <a:lnTo>
                    <a:pt x="9592" y="11672"/>
                  </a:lnTo>
                  <a:cubicBezTo>
                    <a:pt x="9652" y="11711"/>
                    <a:pt x="9718" y="11731"/>
                    <a:pt x="9784" y="11731"/>
                  </a:cubicBezTo>
                  <a:cubicBezTo>
                    <a:pt x="9852" y="11731"/>
                    <a:pt x="9919" y="11710"/>
                    <a:pt x="9978" y="11667"/>
                  </a:cubicBezTo>
                  <a:cubicBezTo>
                    <a:pt x="10089" y="11582"/>
                    <a:pt x="10142" y="11444"/>
                    <a:pt x="10100" y="11302"/>
                  </a:cubicBezTo>
                  <a:lnTo>
                    <a:pt x="9904" y="10608"/>
                  </a:lnTo>
                  <a:cubicBezTo>
                    <a:pt x="11106" y="9565"/>
                    <a:pt x="11873" y="8030"/>
                    <a:pt x="11873" y="6310"/>
                  </a:cubicBezTo>
                  <a:cubicBezTo>
                    <a:pt x="11873" y="5918"/>
                    <a:pt x="11836" y="5543"/>
                    <a:pt x="11762" y="5172"/>
                  </a:cubicBezTo>
                  <a:lnTo>
                    <a:pt x="12212" y="4817"/>
                  </a:lnTo>
                  <a:cubicBezTo>
                    <a:pt x="12297" y="4733"/>
                    <a:pt x="12344" y="4590"/>
                    <a:pt x="12307" y="4458"/>
                  </a:cubicBezTo>
                  <a:cubicBezTo>
                    <a:pt x="12265" y="4325"/>
                    <a:pt x="12138" y="4230"/>
                    <a:pt x="12000" y="4225"/>
                  </a:cubicBezTo>
                  <a:lnTo>
                    <a:pt x="11460" y="4203"/>
                  </a:lnTo>
                  <a:cubicBezTo>
                    <a:pt x="10677" y="2245"/>
                    <a:pt x="8830" y="821"/>
                    <a:pt x="6644" y="646"/>
                  </a:cubicBezTo>
                  <a:lnTo>
                    <a:pt x="6490" y="223"/>
                  </a:lnTo>
                  <a:cubicBezTo>
                    <a:pt x="6442" y="91"/>
                    <a:pt x="6315" y="1"/>
                    <a:pt x="61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42"/>
            <p:cNvGrpSpPr/>
            <p:nvPr/>
          </p:nvGrpSpPr>
          <p:grpSpPr>
            <a:xfrm>
              <a:off x="4598563" y="312500"/>
              <a:ext cx="309150" cy="300025"/>
              <a:chOff x="4193375" y="307000"/>
              <a:chExt cx="309150" cy="300025"/>
            </a:xfrm>
          </p:grpSpPr>
          <p:sp>
            <p:nvSpPr>
              <p:cNvPr id="1775" name="Google Shape;1775;p42"/>
              <p:cNvSpPr/>
              <p:nvPr/>
            </p:nvSpPr>
            <p:spPr>
              <a:xfrm>
                <a:off x="4382600" y="425300"/>
                <a:ext cx="872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30" extrusionOk="0">
                    <a:moveTo>
                      <a:pt x="1" y="1"/>
                    </a:moveTo>
                    <a:cubicBezTo>
                      <a:pt x="22" y="11"/>
                      <a:pt x="38" y="27"/>
                      <a:pt x="59" y="43"/>
                    </a:cubicBezTo>
                    <a:cubicBezTo>
                      <a:pt x="477" y="398"/>
                      <a:pt x="774" y="911"/>
                      <a:pt x="832" y="1509"/>
                    </a:cubicBezTo>
                    <a:cubicBezTo>
                      <a:pt x="858" y="1732"/>
                      <a:pt x="848" y="1986"/>
                      <a:pt x="795" y="2229"/>
                    </a:cubicBezTo>
                    <a:lnTo>
                      <a:pt x="3489" y="123"/>
                    </a:lnTo>
                    <a:lnTo>
                      <a:pt x="75" y="11"/>
                    </a:lnTo>
                    <a:cubicBezTo>
                      <a:pt x="48" y="11"/>
                      <a:pt x="27" y="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4363550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1" y="1"/>
                    </a:moveTo>
                    <a:lnTo>
                      <a:pt x="218" y="604"/>
                    </a:lnTo>
                    <a:cubicBezTo>
                      <a:pt x="1668" y="874"/>
                      <a:pt x="2880" y="1800"/>
                      <a:pt x="3526" y="3065"/>
                    </a:cubicBezTo>
                    <a:lnTo>
                      <a:pt x="4156" y="3086"/>
                    </a:lnTo>
                    <a:cubicBezTo>
                      <a:pt x="3420" y="1440"/>
                      <a:pt x="1858" y="2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4373600" y="362050"/>
                <a:ext cx="6527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949" extrusionOk="0">
                    <a:moveTo>
                      <a:pt x="1" y="1"/>
                    </a:moveTo>
                    <a:lnTo>
                      <a:pt x="684" y="1880"/>
                    </a:lnTo>
                    <a:lnTo>
                      <a:pt x="2610" y="1949"/>
                    </a:lnTo>
                    <a:cubicBezTo>
                      <a:pt x="2039" y="996"/>
                      <a:pt x="1107" y="28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4301350" y="412875"/>
                <a:ext cx="914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3574" extrusionOk="0">
                    <a:moveTo>
                      <a:pt x="1859" y="424"/>
                    </a:moveTo>
                    <a:cubicBezTo>
                      <a:pt x="2658" y="424"/>
                      <a:pt x="3309" y="1070"/>
                      <a:pt x="3309" y="1874"/>
                    </a:cubicBezTo>
                    <a:cubicBezTo>
                      <a:pt x="3309" y="2673"/>
                      <a:pt x="2658" y="3319"/>
                      <a:pt x="1859" y="3319"/>
                    </a:cubicBezTo>
                    <a:cubicBezTo>
                      <a:pt x="1059" y="3319"/>
                      <a:pt x="408" y="2673"/>
                      <a:pt x="408" y="1874"/>
                    </a:cubicBezTo>
                    <a:cubicBezTo>
                      <a:pt x="408" y="1070"/>
                      <a:pt x="1059" y="424"/>
                      <a:pt x="1859" y="424"/>
                    </a:cubicBezTo>
                    <a:close/>
                    <a:moveTo>
                      <a:pt x="1832" y="0"/>
                    </a:moveTo>
                    <a:cubicBezTo>
                      <a:pt x="1769" y="6"/>
                      <a:pt x="1689" y="11"/>
                      <a:pt x="1610" y="22"/>
                    </a:cubicBezTo>
                    <a:cubicBezTo>
                      <a:pt x="1165" y="80"/>
                      <a:pt x="747" y="302"/>
                      <a:pt x="472" y="641"/>
                    </a:cubicBezTo>
                    <a:cubicBezTo>
                      <a:pt x="138" y="1038"/>
                      <a:pt x="1" y="1546"/>
                      <a:pt x="75" y="2022"/>
                    </a:cubicBezTo>
                    <a:cubicBezTo>
                      <a:pt x="138" y="2483"/>
                      <a:pt x="387" y="2896"/>
                      <a:pt x="715" y="3160"/>
                    </a:cubicBezTo>
                    <a:cubicBezTo>
                      <a:pt x="1054" y="3436"/>
                      <a:pt x="1446" y="3573"/>
                      <a:pt x="1875" y="3573"/>
                    </a:cubicBezTo>
                    <a:cubicBezTo>
                      <a:pt x="2256" y="3573"/>
                      <a:pt x="2679" y="3425"/>
                      <a:pt x="3007" y="3150"/>
                    </a:cubicBezTo>
                    <a:cubicBezTo>
                      <a:pt x="3335" y="2880"/>
                      <a:pt x="3574" y="2472"/>
                      <a:pt x="3632" y="1991"/>
                    </a:cubicBezTo>
                    <a:cubicBezTo>
                      <a:pt x="3658" y="1768"/>
                      <a:pt x="3648" y="1514"/>
                      <a:pt x="3574" y="1276"/>
                    </a:cubicBezTo>
                    <a:cubicBezTo>
                      <a:pt x="3500" y="1043"/>
                      <a:pt x="3383" y="815"/>
                      <a:pt x="3219" y="620"/>
                    </a:cubicBezTo>
                    <a:cubicBezTo>
                      <a:pt x="2933" y="291"/>
                      <a:pt x="2515" y="74"/>
                      <a:pt x="2070" y="11"/>
                    </a:cubicBezTo>
                    <a:cubicBezTo>
                      <a:pt x="1991" y="6"/>
                      <a:pt x="1912" y="0"/>
                      <a:pt x="1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4227925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4155" y="1"/>
                    </a:moveTo>
                    <a:lnTo>
                      <a:pt x="4155" y="1"/>
                    </a:lnTo>
                    <a:cubicBezTo>
                      <a:pt x="2297" y="228"/>
                      <a:pt x="736" y="1430"/>
                      <a:pt x="0" y="3086"/>
                    </a:cubicBezTo>
                    <a:lnTo>
                      <a:pt x="630" y="3065"/>
                    </a:lnTo>
                    <a:cubicBezTo>
                      <a:pt x="1292" y="1800"/>
                      <a:pt x="2493" y="874"/>
                      <a:pt x="3938" y="604"/>
                    </a:cubicBezTo>
                    <a:lnTo>
                      <a:pt x="41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4313125" y="541100"/>
                <a:ext cx="6950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76" extrusionOk="0">
                    <a:moveTo>
                      <a:pt x="1388" y="0"/>
                    </a:moveTo>
                    <a:lnTo>
                      <a:pt x="1" y="937"/>
                    </a:lnTo>
                    <a:cubicBezTo>
                      <a:pt x="430" y="1091"/>
                      <a:pt x="901" y="1175"/>
                      <a:pt x="1388" y="1175"/>
                    </a:cubicBezTo>
                    <a:cubicBezTo>
                      <a:pt x="1880" y="1175"/>
                      <a:pt x="2340" y="1091"/>
                      <a:pt x="2780" y="937"/>
                    </a:cubicBez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2"/>
              <p:cNvSpPr/>
              <p:nvPr/>
            </p:nvSpPr>
            <p:spPr>
              <a:xfrm>
                <a:off x="4317775" y="339550"/>
                <a:ext cx="6022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3288" extrusionOk="0">
                    <a:moveTo>
                      <a:pt x="1202" y="1"/>
                    </a:moveTo>
                    <a:lnTo>
                      <a:pt x="37" y="3219"/>
                    </a:lnTo>
                    <a:cubicBezTo>
                      <a:pt x="27" y="3246"/>
                      <a:pt x="11" y="3272"/>
                      <a:pt x="0" y="3288"/>
                    </a:cubicBezTo>
                    <a:cubicBezTo>
                      <a:pt x="291" y="3103"/>
                      <a:pt x="619" y="2992"/>
                      <a:pt x="958" y="2955"/>
                    </a:cubicBezTo>
                    <a:cubicBezTo>
                      <a:pt x="1038" y="2939"/>
                      <a:pt x="1112" y="2933"/>
                      <a:pt x="1191" y="2933"/>
                    </a:cubicBezTo>
                    <a:cubicBezTo>
                      <a:pt x="1270" y="2933"/>
                      <a:pt x="1350" y="2939"/>
                      <a:pt x="1429" y="2944"/>
                    </a:cubicBezTo>
                    <a:cubicBezTo>
                      <a:pt x="1773" y="2981"/>
                      <a:pt x="2112" y="3092"/>
                      <a:pt x="2408" y="3283"/>
                    </a:cubicBezTo>
                    <a:cubicBezTo>
                      <a:pt x="2393" y="3262"/>
                      <a:pt x="2382" y="3235"/>
                      <a:pt x="2366" y="3219"/>
                    </a:cubicBez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2"/>
              <p:cNvSpPr/>
              <p:nvPr/>
            </p:nvSpPr>
            <p:spPr>
              <a:xfrm>
                <a:off x="4256775" y="362050"/>
                <a:ext cx="6512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1949" extrusionOk="0">
                    <a:moveTo>
                      <a:pt x="2604" y="1"/>
                    </a:moveTo>
                    <a:cubicBezTo>
                      <a:pt x="1498" y="281"/>
                      <a:pt x="566" y="985"/>
                      <a:pt x="0" y="1949"/>
                    </a:cubicBezTo>
                    <a:lnTo>
                      <a:pt x="1921" y="1880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424180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6" y="1"/>
                    </a:moveTo>
                    <a:cubicBezTo>
                      <a:pt x="6" y="33"/>
                      <a:pt x="1" y="59"/>
                      <a:pt x="1" y="91"/>
                    </a:cubicBezTo>
                    <a:cubicBezTo>
                      <a:pt x="1" y="1118"/>
                      <a:pt x="371" y="2065"/>
                      <a:pt x="980" y="2796"/>
                    </a:cubicBezTo>
                    <a:lnTo>
                      <a:pt x="1462" y="1128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4216675" y="443975"/>
                <a:ext cx="45925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653" extrusionOk="0">
                    <a:moveTo>
                      <a:pt x="64" y="0"/>
                    </a:moveTo>
                    <a:cubicBezTo>
                      <a:pt x="21" y="270"/>
                      <a:pt x="0" y="551"/>
                      <a:pt x="0" y="826"/>
                    </a:cubicBezTo>
                    <a:cubicBezTo>
                      <a:pt x="0" y="2335"/>
                      <a:pt x="641" y="3690"/>
                      <a:pt x="1662" y="4653"/>
                    </a:cubicBezTo>
                    <a:lnTo>
                      <a:pt x="1837" y="4034"/>
                    </a:lnTo>
                    <a:cubicBezTo>
                      <a:pt x="1043" y="3197"/>
                      <a:pt x="556" y="2070"/>
                      <a:pt x="556" y="826"/>
                    </a:cubicBezTo>
                    <a:cubicBezTo>
                      <a:pt x="561" y="683"/>
                      <a:pt x="572" y="535"/>
                      <a:pt x="582" y="397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441715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1456" y="1"/>
                    </a:moveTo>
                    <a:lnTo>
                      <a:pt x="0" y="1128"/>
                    </a:lnTo>
                    <a:lnTo>
                      <a:pt x="482" y="2796"/>
                    </a:lnTo>
                    <a:cubicBezTo>
                      <a:pt x="1091" y="2060"/>
                      <a:pt x="1461" y="1118"/>
                      <a:pt x="1461" y="91"/>
                    </a:cubicBezTo>
                    <a:cubicBezTo>
                      <a:pt x="1461" y="59"/>
                      <a:pt x="1456" y="27"/>
                      <a:pt x="1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4352700" y="489875"/>
                <a:ext cx="704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3278" extrusionOk="0">
                    <a:moveTo>
                      <a:pt x="1869" y="1"/>
                    </a:moveTo>
                    <a:cubicBezTo>
                      <a:pt x="1784" y="218"/>
                      <a:pt x="1663" y="424"/>
                      <a:pt x="1509" y="610"/>
                    </a:cubicBezTo>
                    <a:cubicBezTo>
                      <a:pt x="1139" y="1044"/>
                      <a:pt x="593" y="1324"/>
                      <a:pt x="1" y="1372"/>
                    </a:cubicBezTo>
                    <a:lnTo>
                      <a:pt x="2816" y="3277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4288250" y="572325"/>
                <a:ext cx="11912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938" extrusionOk="0">
                    <a:moveTo>
                      <a:pt x="535" y="1"/>
                    </a:moveTo>
                    <a:lnTo>
                      <a:pt x="1" y="366"/>
                    </a:lnTo>
                    <a:cubicBezTo>
                      <a:pt x="715" y="726"/>
                      <a:pt x="1525" y="937"/>
                      <a:pt x="2383" y="937"/>
                    </a:cubicBezTo>
                    <a:cubicBezTo>
                      <a:pt x="3245" y="937"/>
                      <a:pt x="4050" y="736"/>
                      <a:pt x="4765" y="366"/>
                    </a:cubicBezTo>
                    <a:lnTo>
                      <a:pt x="4230" y="1"/>
                    </a:lnTo>
                    <a:cubicBezTo>
                      <a:pt x="3664" y="239"/>
                      <a:pt x="3034" y="376"/>
                      <a:pt x="2383" y="376"/>
                    </a:cubicBezTo>
                    <a:cubicBezTo>
                      <a:pt x="1726" y="376"/>
                      <a:pt x="1107" y="244"/>
                      <a:pt x="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4432750" y="443975"/>
                <a:ext cx="459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653" extrusionOk="0">
                    <a:moveTo>
                      <a:pt x="1769" y="0"/>
                    </a:moveTo>
                    <a:lnTo>
                      <a:pt x="1261" y="397"/>
                    </a:lnTo>
                    <a:cubicBezTo>
                      <a:pt x="1276" y="535"/>
                      <a:pt x="1282" y="683"/>
                      <a:pt x="1282" y="826"/>
                    </a:cubicBezTo>
                    <a:cubicBezTo>
                      <a:pt x="1282" y="2070"/>
                      <a:pt x="795" y="3197"/>
                      <a:pt x="1" y="4034"/>
                    </a:cubicBezTo>
                    <a:lnTo>
                      <a:pt x="176" y="4653"/>
                    </a:lnTo>
                    <a:cubicBezTo>
                      <a:pt x="1197" y="3690"/>
                      <a:pt x="1838" y="2335"/>
                      <a:pt x="1838" y="826"/>
                    </a:cubicBezTo>
                    <a:cubicBezTo>
                      <a:pt x="1838" y="540"/>
                      <a:pt x="1811" y="270"/>
                      <a:pt x="1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4272375" y="490150"/>
                <a:ext cx="7055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3272" extrusionOk="0">
                    <a:moveTo>
                      <a:pt x="948" y="1"/>
                    </a:moveTo>
                    <a:lnTo>
                      <a:pt x="1" y="3272"/>
                    </a:lnTo>
                    <a:lnTo>
                      <a:pt x="2822" y="1366"/>
                    </a:lnTo>
                    <a:lnTo>
                      <a:pt x="2795" y="1361"/>
                    </a:lnTo>
                    <a:cubicBezTo>
                      <a:pt x="2716" y="1356"/>
                      <a:pt x="2637" y="1340"/>
                      <a:pt x="2557" y="1329"/>
                    </a:cubicBezTo>
                    <a:cubicBezTo>
                      <a:pt x="2398" y="1297"/>
                      <a:pt x="2245" y="1244"/>
                      <a:pt x="2097" y="1181"/>
                    </a:cubicBezTo>
                    <a:cubicBezTo>
                      <a:pt x="1806" y="1059"/>
                      <a:pt x="1541" y="863"/>
                      <a:pt x="1340" y="625"/>
                    </a:cubicBezTo>
                    <a:cubicBezTo>
                      <a:pt x="1170" y="435"/>
                      <a:pt x="1038" y="223"/>
                      <a:pt x="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2"/>
              <p:cNvSpPr/>
              <p:nvPr/>
            </p:nvSpPr>
            <p:spPr>
              <a:xfrm>
                <a:off x="4225800" y="425050"/>
                <a:ext cx="8722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24" extrusionOk="0">
                    <a:moveTo>
                      <a:pt x="3489" y="0"/>
                    </a:moveTo>
                    <a:cubicBezTo>
                      <a:pt x="3462" y="11"/>
                      <a:pt x="3430" y="16"/>
                      <a:pt x="3414" y="16"/>
                    </a:cubicBezTo>
                    <a:lnTo>
                      <a:pt x="0" y="127"/>
                    </a:lnTo>
                    <a:lnTo>
                      <a:pt x="2695" y="2223"/>
                    </a:lnTo>
                    <a:cubicBezTo>
                      <a:pt x="2636" y="2001"/>
                      <a:pt x="2626" y="1763"/>
                      <a:pt x="2647" y="1530"/>
                    </a:cubicBezTo>
                    <a:cubicBezTo>
                      <a:pt x="2705" y="953"/>
                      <a:pt x="2991" y="418"/>
                      <a:pt x="3409" y="69"/>
                    </a:cubicBezTo>
                    <a:cubicBezTo>
                      <a:pt x="3436" y="48"/>
                      <a:pt x="3462" y="21"/>
                      <a:pt x="3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2"/>
              <p:cNvSpPr/>
              <p:nvPr/>
            </p:nvSpPr>
            <p:spPr>
              <a:xfrm>
                <a:off x="4341575" y="412875"/>
                <a:ext cx="58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" extrusionOk="0">
                    <a:moveTo>
                      <a:pt x="234" y="0"/>
                    </a:moveTo>
                    <a:cubicBezTo>
                      <a:pt x="154" y="0"/>
                      <a:pt x="80" y="11"/>
                      <a:pt x="1" y="22"/>
                    </a:cubicBezTo>
                    <a:cubicBezTo>
                      <a:pt x="80" y="11"/>
                      <a:pt x="160" y="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2"/>
              <p:cNvSpPr/>
              <p:nvPr/>
            </p:nvSpPr>
            <p:spPr>
              <a:xfrm>
                <a:off x="4347400" y="412975"/>
                <a:ext cx="5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8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2"/>
                    </a:cubicBezTo>
                    <a:cubicBezTo>
                      <a:pt x="71" y="2"/>
                      <a:pt x="142" y="6"/>
                      <a:pt x="212" y="14"/>
                    </a:cubicBezTo>
                    <a:lnTo>
                      <a:pt x="212" y="14"/>
                    </a:lnTo>
                    <a:cubicBezTo>
                      <a:pt x="154" y="7"/>
                      <a:pt x="99" y="0"/>
                      <a:pt x="44" y="0"/>
                    </a:cubicBezTo>
                    <a:close/>
                    <a:moveTo>
                      <a:pt x="212" y="14"/>
                    </a:moveTo>
                    <a:cubicBezTo>
                      <a:pt x="221" y="15"/>
                      <a:pt x="230" y="16"/>
                      <a:pt x="239" y="18"/>
                    </a:cubicBezTo>
                    <a:cubicBezTo>
                      <a:pt x="230" y="16"/>
                      <a:pt x="221" y="15"/>
                      <a:pt x="212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3" name="Google Shape;1793;p42"/>
              <p:cNvGrpSpPr/>
              <p:nvPr/>
            </p:nvGrpSpPr>
            <p:grpSpPr>
              <a:xfrm>
                <a:off x="4193375" y="307000"/>
                <a:ext cx="309150" cy="300025"/>
                <a:chOff x="4193375" y="307000"/>
                <a:chExt cx="309150" cy="300025"/>
              </a:xfrm>
            </p:grpSpPr>
            <p:sp>
              <p:nvSpPr>
                <p:cNvPr id="1794" name="Google Shape;1794;p42"/>
                <p:cNvSpPr/>
                <p:nvPr/>
              </p:nvSpPr>
              <p:spPr>
                <a:xfrm>
                  <a:off x="4193375" y="307000"/>
                  <a:ext cx="309150" cy="3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6" h="12001" extrusionOk="0">
                      <a:moveTo>
                        <a:pt x="7210" y="2197"/>
                      </a:moveTo>
                      <a:lnTo>
                        <a:pt x="7210" y="2197"/>
                      </a:lnTo>
                      <a:cubicBezTo>
                        <a:pt x="8316" y="2473"/>
                        <a:pt x="9248" y="3187"/>
                        <a:pt x="9819" y="4140"/>
                      </a:cubicBezTo>
                      <a:lnTo>
                        <a:pt x="7893" y="4077"/>
                      </a:lnTo>
                      <a:lnTo>
                        <a:pt x="7210" y="2197"/>
                      </a:lnTo>
                      <a:close/>
                      <a:moveTo>
                        <a:pt x="5140" y="2203"/>
                      </a:moveTo>
                      <a:lnTo>
                        <a:pt x="4457" y="4082"/>
                      </a:lnTo>
                      <a:lnTo>
                        <a:pt x="2536" y="4151"/>
                      </a:lnTo>
                      <a:cubicBezTo>
                        <a:pt x="3102" y="3198"/>
                        <a:pt x="4034" y="2483"/>
                        <a:pt x="5140" y="2203"/>
                      </a:cubicBezTo>
                      <a:close/>
                      <a:moveTo>
                        <a:pt x="6813" y="1097"/>
                      </a:moveTo>
                      <a:cubicBezTo>
                        <a:pt x="8676" y="1329"/>
                        <a:pt x="10237" y="2536"/>
                        <a:pt x="10968" y="4182"/>
                      </a:cubicBezTo>
                      <a:lnTo>
                        <a:pt x="10343" y="4161"/>
                      </a:lnTo>
                      <a:cubicBezTo>
                        <a:pt x="9687" y="2896"/>
                        <a:pt x="8475" y="1970"/>
                        <a:pt x="7035" y="1700"/>
                      </a:cubicBezTo>
                      <a:lnTo>
                        <a:pt x="6813" y="1097"/>
                      </a:lnTo>
                      <a:close/>
                      <a:moveTo>
                        <a:pt x="5537" y="1107"/>
                      </a:moveTo>
                      <a:lnTo>
                        <a:pt x="5320" y="1705"/>
                      </a:lnTo>
                      <a:cubicBezTo>
                        <a:pt x="3875" y="1970"/>
                        <a:pt x="2668" y="2901"/>
                        <a:pt x="2012" y="4167"/>
                      </a:cubicBezTo>
                      <a:lnTo>
                        <a:pt x="1382" y="4188"/>
                      </a:lnTo>
                      <a:cubicBezTo>
                        <a:pt x="2118" y="2536"/>
                        <a:pt x="3679" y="1329"/>
                        <a:pt x="5537" y="1107"/>
                      </a:cubicBezTo>
                      <a:close/>
                      <a:moveTo>
                        <a:pt x="7570" y="4722"/>
                      </a:moveTo>
                      <a:lnTo>
                        <a:pt x="7570" y="4722"/>
                      </a:lnTo>
                      <a:cubicBezTo>
                        <a:pt x="7596" y="4733"/>
                        <a:pt x="7612" y="4738"/>
                        <a:pt x="7639" y="4738"/>
                      </a:cubicBezTo>
                      <a:lnTo>
                        <a:pt x="11053" y="4849"/>
                      </a:lnTo>
                      <a:lnTo>
                        <a:pt x="8364" y="6945"/>
                      </a:lnTo>
                      <a:cubicBezTo>
                        <a:pt x="8417" y="6718"/>
                        <a:pt x="8427" y="6464"/>
                        <a:pt x="8401" y="6231"/>
                      </a:cubicBezTo>
                      <a:cubicBezTo>
                        <a:pt x="8337" y="5638"/>
                        <a:pt x="8046" y="5119"/>
                        <a:pt x="7628" y="4770"/>
                      </a:cubicBezTo>
                      <a:cubicBezTo>
                        <a:pt x="7607" y="4759"/>
                        <a:pt x="7591" y="4743"/>
                        <a:pt x="7570" y="4722"/>
                      </a:cubicBezTo>
                      <a:close/>
                      <a:moveTo>
                        <a:pt x="4786" y="4733"/>
                      </a:moveTo>
                      <a:lnTo>
                        <a:pt x="4786" y="4733"/>
                      </a:lnTo>
                      <a:cubicBezTo>
                        <a:pt x="4759" y="4749"/>
                        <a:pt x="4727" y="4770"/>
                        <a:pt x="4706" y="4796"/>
                      </a:cubicBezTo>
                      <a:cubicBezTo>
                        <a:pt x="4293" y="5146"/>
                        <a:pt x="4002" y="5686"/>
                        <a:pt x="3944" y="6257"/>
                      </a:cubicBezTo>
                      <a:cubicBezTo>
                        <a:pt x="3918" y="6490"/>
                        <a:pt x="3939" y="6728"/>
                        <a:pt x="3981" y="6961"/>
                      </a:cubicBezTo>
                      <a:lnTo>
                        <a:pt x="1292" y="4865"/>
                      </a:lnTo>
                      <a:lnTo>
                        <a:pt x="4711" y="4743"/>
                      </a:lnTo>
                      <a:cubicBezTo>
                        <a:pt x="4738" y="4743"/>
                        <a:pt x="4764" y="4738"/>
                        <a:pt x="4786" y="4733"/>
                      </a:cubicBezTo>
                      <a:close/>
                      <a:moveTo>
                        <a:pt x="6172" y="1308"/>
                      </a:moveTo>
                      <a:lnTo>
                        <a:pt x="7337" y="4526"/>
                      </a:lnTo>
                      <a:cubicBezTo>
                        <a:pt x="7342" y="4553"/>
                        <a:pt x="7358" y="4574"/>
                        <a:pt x="7374" y="4590"/>
                      </a:cubicBezTo>
                      <a:cubicBezTo>
                        <a:pt x="7077" y="4399"/>
                        <a:pt x="6744" y="4288"/>
                        <a:pt x="6395" y="4257"/>
                      </a:cubicBezTo>
                      <a:lnTo>
                        <a:pt x="6395" y="4257"/>
                      </a:lnTo>
                      <a:cubicBezTo>
                        <a:pt x="6839" y="4309"/>
                        <a:pt x="7257" y="4532"/>
                        <a:pt x="7543" y="4865"/>
                      </a:cubicBezTo>
                      <a:cubicBezTo>
                        <a:pt x="7713" y="5056"/>
                        <a:pt x="7829" y="5289"/>
                        <a:pt x="7898" y="5516"/>
                      </a:cubicBezTo>
                      <a:cubicBezTo>
                        <a:pt x="7972" y="5749"/>
                        <a:pt x="7988" y="6009"/>
                        <a:pt x="7961" y="6231"/>
                      </a:cubicBezTo>
                      <a:cubicBezTo>
                        <a:pt x="7898" y="6718"/>
                        <a:pt x="7660" y="7120"/>
                        <a:pt x="7332" y="7390"/>
                      </a:cubicBezTo>
                      <a:cubicBezTo>
                        <a:pt x="7009" y="7671"/>
                        <a:pt x="6580" y="7808"/>
                        <a:pt x="6199" y="7814"/>
                      </a:cubicBezTo>
                      <a:cubicBezTo>
                        <a:pt x="6191" y="7814"/>
                        <a:pt x="6184" y="7814"/>
                        <a:pt x="6176" y="7814"/>
                      </a:cubicBezTo>
                      <a:cubicBezTo>
                        <a:pt x="5756" y="7814"/>
                        <a:pt x="5372" y="7671"/>
                        <a:pt x="5040" y="7406"/>
                      </a:cubicBezTo>
                      <a:cubicBezTo>
                        <a:pt x="4711" y="7141"/>
                        <a:pt x="4457" y="6723"/>
                        <a:pt x="4399" y="6268"/>
                      </a:cubicBezTo>
                      <a:cubicBezTo>
                        <a:pt x="4336" y="5792"/>
                        <a:pt x="4468" y="5278"/>
                        <a:pt x="4796" y="4881"/>
                      </a:cubicBezTo>
                      <a:cubicBezTo>
                        <a:pt x="5077" y="4548"/>
                        <a:pt x="5490" y="4320"/>
                        <a:pt x="5934" y="4262"/>
                      </a:cubicBezTo>
                      <a:lnTo>
                        <a:pt x="5934" y="4262"/>
                      </a:lnTo>
                      <a:cubicBezTo>
                        <a:pt x="5595" y="4299"/>
                        <a:pt x="5267" y="4415"/>
                        <a:pt x="4976" y="4601"/>
                      </a:cubicBezTo>
                      <a:cubicBezTo>
                        <a:pt x="4987" y="4579"/>
                        <a:pt x="5003" y="4553"/>
                        <a:pt x="5013" y="4526"/>
                      </a:cubicBezTo>
                      <a:lnTo>
                        <a:pt x="6172" y="1308"/>
                      </a:lnTo>
                      <a:close/>
                      <a:moveTo>
                        <a:pt x="1943" y="6215"/>
                      </a:moveTo>
                      <a:lnTo>
                        <a:pt x="3399" y="7342"/>
                      </a:lnTo>
                      <a:lnTo>
                        <a:pt x="2917" y="9010"/>
                      </a:lnTo>
                      <a:cubicBezTo>
                        <a:pt x="2308" y="8279"/>
                        <a:pt x="1938" y="7332"/>
                        <a:pt x="1938" y="6305"/>
                      </a:cubicBezTo>
                      <a:cubicBezTo>
                        <a:pt x="1938" y="6273"/>
                        <a:pt x="1943" y="6247"/>
                        <a:pt x="1943" y="6215"/>
                      </a:cubicBezTo>
                      <a:close/>
                      <a:moveTo>
                        <a:pt x="10407" y="6215"/>
                      </a:moveTo>
                      <a:cubicBezTo>
                        <a:pt x="10407" y="6247"/>
                        <a:pt x="10412" y="6273"/>
                        <a:pt x="10412" y="6305"/>
                      </a:cubicBezTo>
                      <a:cubicBezTo>
                        <a:pt x="10412" y="7337"/>
                        <a:pt x="10042" y="8279"/>
                        <a:pt x="9433" y="9010"/>
                      </a:cubicBezTo>
                      <a:lnTo>
                        <a:pt x="8951" y="7342"/>
                      </a:lnTo>
                      <a:lnTo>
                        <a:pt x="10407" y="6215"/>
                      </a:lnTo>
                      <a:close/>
                      <a:moveTo>
                        <a:pt x="1006" y="5479"/>
                      </a:moveTo>
                      <a:lnTo>
                        <a:pt x="1520" y="5876"/>
                      </a:lnTo>
                      <a:cubicBezTo>
                        <a:pt x="1509" y="6014"/>
                        <a:pt x="1504" y="6162"/>
                        <a:pt x="1504" y="6305"/>
                      </a:cubicBezTo>
                      <a:cubicBezTo>
                        <a:pt x="1504" y="7549"/>
                        <a:pt x="1991" y="8676"/>
                        <a:pt x="2785" y="9513"/>
                      </a:cubicBezTo>
                      <a:lnTo>
                        <a:pt x="2600" y="10132"/>
                      </a:lnTo>
                      <a:cubicBezTo>
                        <a:pt x="1583" y="9169"/>
                        <a:pt x="937" y="7814"/>
                        <a:pt x="937" y="6305"/>
                      </a:cubicBezTo>
                      <a:cubicBezTo>
                        <a:pt x="937" y="6019"/>
                        <a:pt x="959" y="5749"/>
                        <a:pt x="1006" y="5479"/>
                      </a:cubicBezTo>
                      <a:close/>
                      <a:moveTo>
                        <a:pt x="11354" y="5479"/>
                      </a:moveTo>
                      <a:cubicBezTo>
                        <a:pt x="11391" y="5749"/>
                        <a:pt x="11418" y="6030"/>
                        <a:pt x="11418" y="6305"/>
                      </a:cubicBezTo>
                      <a:cubicBezTo>
                        <a:pt x="11418" y="7814"/>
                        <a:pt x="10777" y="9169"/>
                        <a:pt x="9751" y="10132"/>
                      </a:cubicBezTo>
                      <a:lnTo>
                        <a:pt x="9576" y="9513"/>
                      </a:lnTo>
                      <a:cubicBezTo>
                        <a:pt x="10370" y="8676"/>
                        <a:pt x="10857" y="7549"/>
                        <a:pt x="10857" y="6305"/>
                      </a:cubicBezTo>
                      <a:cubicBezTo>
                        <a:pt x="10857" y="6162"/>
                        <a:pt x="10851" y="6019"/>
                        <a:pt x="10836" y="5876"/>
                      </a:cubicBezTo>
                      <a:lnTo>
                        <a:pt x="11354" y="5479"/>
                      </a:lnTo>
                      <a:close/>
                      <a:moveTo>
                        <a:pt x="6178" y="9364"/>
                      </a:moveTo>
                      <a:lnTo>
                        <a:pt x="7570" y="10301"/>
                      </a:lnTo>
                      <a:cubicBezTo>
                        <a:pt x="7130" y="10455"/>
                        <a:pt x="6670" y="10539"/>
                        <a:pt x="6178" y="10539"/>
                      </a:cubicBezTo>
                      <a:cubicBezTo>
                        <a:pt x="5691" y="10539"/>
                        <a:pt x="5225" y="10455"/>
                        <a:pt x="4791" y="10301"/>
                      </a:cubicBezTo>
                      <a:lnTo>
                        <a:pt x="6178" y="9364"/>
                      </a:lnTo>
                      <a:close/>
                      <a:moveTo>
                        <a:pt x="4108" y="7316"/>
                      </a:moveTo>
                      <a:cubicBezTo>
                        <a:pt x="4203" y="7544"/>
                        <a:pt x="4336" y="7761"/>
                        <a:pt x="4500" y="7946"/>
                      </a:cubicBezTo>
                      <a:cubicBezTo>
                        <a:pt x="4706" y="8179"/>
                        <a:pt x="4971" y="8369"/>
                        <a:pt x="5262" y="8502"/>
                      </a:cubicBezTo>
                      <a:cubicBezTo>
                        <a:pt x="5405" y="8570"/>
                        <a:pt x="5558" y="8623"/>
                        <a:pt x="5717" y="8650"/>
                      </a:cubicBezTo>
                      <a:cubicBezTo>
                        <a:pt x="5797" y="8660"/>
                        <a:pt x="5876" y="8671"/>
                        <a:pt x="5955" y="8682"/>
                      </a:cubicBezTo>
                      <a:lnTo>
                        <a:pt x="5982" y="8682"/>
                      </a:lnTo>
                      <a:lnTo>
                        <a:pt x="3161" y="10592"/>
                      </a:lnTo>
                      <a:lnTo>
                        <a:pt x="4108" y="7316"/>
                      </a:lnTo>
                      <a:close/>
                      <a:moveTo>
                        <a:pt x="8253" y="7327"/>
                      </a:moveTo>
                      <a:lnTo>
                        <a:pt x="9195" y="10598"/>
                      </a:lnTo>
                      <a:lnTo>
                        <a:pt x="6374" y="8687"/>
                      </a:lnTo>
                      <a:cubicBezTo>
                        <a:pt x="6961" y="8634"/>
                        <a:pt x="7501" y="8359"/>
                        <a:pt x="7882" y="7925"/>
                      </a:cubicBezTo>
                      <a:cubicBezTo>
                        <a:pt x="8041" y="7750"/>
                        <a:pt x="8157" y="7538"/>
                        <a:pt x="8253" y="7327"/>
                      </a:cubicBezTo>
                      <a:close/>
                      <a:moveTo>
                        <a:pt x="8025" y="10608"/>
                      </a:moveTo>
                      <a:lnTo>
                        <a:pt x="8560" y="10968"/>
                      </a:lnTo>
                      <a:cubicBezTo>
                        <a:pt x="7840" y="11339"/>
                        <a:pt x="7035" y="11545"/>
                        <a:pt x="6178" y="11545"/>
                      </a:cubicBezTo>
                      <a:cubicBezTo>
                        <a:pt x="5320" y="11545"/>
                        <a:pt x="4510" y="11339"/>
                        <a:pt x="3796" y="10968"/>
                      </a:cubicBezTo>
                      <a:lnTo>
                        <a:pt x="4330" y="10608"/>
                      </a:lnTo>
                      <a:cubicBezTo>
                        <a:pt x="4902" y="10852"/>
                        <a:pt x="5521" y="10984"/>
                        <a:pt x="6178" y="10984"/>
                      </a:cubicBezTo>
                      <a:cubicBezTo>
                        <a:pt x="6834" y="10984"/>
                        <a:pt x="7459" y="10852"/>
                        <a:pt x="8025" y="10608"/>
                      </a:cubicBezTo>
                      <a:close/>
                      <a:moveTo>
                        <a:pt x="6172" y="1"/>
                      </a:moveTo>
                      <a:cubicBezTo>
                        <a:pt x="6035" y="1"/>
                        <a:pt x="5908" y="86"/>
                        <a:pt x="5860" y="218"/>
                      </a:cubicBezTo>
                      <a:lnTo>
                        <a:pt x="5707" y="641"/>
                      </a:lnTo>
                      <a:cubicBezTo>
                        <a:pt x="3521" y="821"/>
                        <a:pt x="1679" y="2240"/>
                        <a:pt x="890" y="4204"/>
                      </a:cubicBezTo>
                      <a:lnTo>
                        <a:pt x="350" y="4219"/>
                      </a:lnTo>
                      <a:cubicBezTo>
                        <a:pt x="212" y="4230"/>
                        <a:pt x="85" y="4320"/>
                        <a:pt x="43" y="4452"/>
                      </a:cubicBezTo>
                      <a:cubicBezTo>
                        <a:pt x="1" y="4585"/>
                        <a:pt x="43" y="4733"/>
                        <a:pt x="159" y="4818"/>
                      </a:cubicBezTo>
                      <a:lnTo>
                        <a:pt x="609" y="5167"/>
                      </a:lnTo>
                      <a:cubicBezTo>
                        <a:pt x="535" y="5537"/>
                        <a:pt x="493" y="5913"/>
                        <a:pt x="493" y="6305"/>
                      </a:cubicBezTo>
                      <a:cubicBezTo>
                        <a:pt x="493" y="8020"/>
                        <a:pt x="1255" y="9560"/>
                        <a:pt x="2467" y="10608"/>
                      </a:cubicBezTo>
                      <a:lnTo>
                        <a:pt x="2271" y="11302"/>
                      </a:lnTo>
                      <a:cubicBezTo>
                        <a:pt x="2229" y="11434"/>
                        <a:pt x="2282" y="11577"/>
                        <a:pt x="2393" y="11667"/>
                      </a:cubicBezTo>
                      <a:cubicBezTo>
                        <a:pt x="2457" y="11704"/>
                        <a:pt x="2520" y="11730"/>
                        <a:pt x="2594" y="11730"/>
                      </a:cubicBezTo>
                      <a:cubicBezTo>
                        <a:pt x="2658" y="11730"/>
                        <a:pt x="2727" y="11709"/>
                        <a:pt x="2779" y="11672"/>
                      </a:cubicBezTo>
                      <a:lnTo>
                        <a:pt x="3388" y="11259"/>
                      </a:lnTo>
                      <a:cubicBezTo>
                        <a:pt x="4214" y="11730"/>
                        <a:pt x="5167" y="12000"/>
                        <a:pt x="6188" y="12000"/>
                      </a:cubicBezTo>
                      <a:cubicBezTo>
                        <a:pt x="7205" y="12000"/>
                        <a:pt x="8157" y="11730"/>
                        <a:pt x="8983" y="11259"/>
                      </a:cubicBezTo>
                      <a:lnTo>
                        <a:pt x="9592" y="11672"/>
                      </a:lnTo>
                      <a:cubicBezTo>
                        <a:pt x="9652" y="11711"/>
                        <a:pt x="9719" y="11731"/>
                        <a:pt x="9786" y="11731"/>
                      </a:cubicBezTo>
                      <a:cubicBezTo>
                        <a:pt x="9854" y="11731"/>
                        <a:pt x="9922" y="11710"/>
                        <a:pt x="9978" y="11667"/>
                      </a:cubicBezTo>
                      <a:cubicBezTo>
                        <a:pt x="10089" y="11577"/>
                        <a:pt x="10142" y="11439"/>
                        <a:pt x="10105" y="11302"/>
                      </a:cubicBezTo>
                      <a:lnTo>
                        <a:pt x="9904" y="10608"/>
                      </a:lnTo>
                      <a:cubicBezTo>
                        <a:pt x="11111" y="9560"/>
                        <a:pt x="11878" y="8025"/>
                        <a:pt x="11878" y="6305"/>
                      </a:cubicBezTo>
                      <a:cubicBezTo>
                        <a:pt x="11878" y="5913"/>
                        <a:pt x="11836" y="5537"/>
                        <a:pt x="11762" y="5167"/>
                      </a:cubicBezTo>
                      <a:lnTo>
                        <a:pt x="12212" y="4818"/>
                      </a:lnTo>
                      <a:cubicBezTo>
                        <a:pt x="12328" y="4733"/>
                        <a:pt x="12365" y="4585"/>
                        <a:pt x="12328" y="4452"/>
                      </a:cubicBezTo>
                      <a:cubicBezTo>
                        <a:pt x="12265" y="4315"/>
                        <a:pt x="12138" y="4219"/>
                        <a:pt x="12000" y="4219"/>
                      </a:cubicBezTo>
                      <a:lnTo>
                        <a:pt x="11460" y="4204"/>
                      </a:lnTo>
                      <a:cubicBezTo>
                        <a:pt x="10677" y="2245"/>
                        <a:pt x="8835" y="821"/>
                        <a:pt x="6643" y="641"/>
                      </a:cubicBezTo>
                      <a:lnTo>
                        <a:pt x="6490" y="218"/>
                      </a:lnTo>
                      <a:cubicBezTo>
                        <a:pt x="6442" y="86"/>
                        <a:pt x="6315" y="1"/>
                        <a:pt x="6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42"/>
                <p:cNvSpPr/>
                <p:nvPr/>
              </p:nvSpPr>
              <p:spPr>
                <a:xfrm>
                  <a:off x="4311425" y="423450"/>
                  <a:ext cx="72525" cy="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" h="2897" extrusionOk="0">
                      <a:moveTo>
                        <a:pt x="1450" y="1"/>
                      </a:moveTo>
                      <a:cubicBezTo>
                        <a:pt x="651" y="1"/>
                        <a:pt x="0" y="647"/>
                        <a:pt x="0" y="1451"/>
                      </a:cubicBezTo>
                      <a:cubicBezTo>
                        <a:pt x="0" y="2250"/>
                        <a:pt x="651" y="2896"/>
                        <a:pt x="1450" y="2896"/>
                      </a:cubicBezTo>
                      <a:cubicBezTo>
                        <a:pt x="2250" y="2896"/>
                        <a:pt x="2901" y="2250"/>
                        <a:pt x="2901" y="1451"/>
                      </a:cubicBezTo>
                      <a:cubicBezTo>
                        <a:pt x="2901" y="647"/>
                        <a:pt x="2250" y="1"/>
                        <a:pt x="1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96" name="Google Shape;1796;p42"/>
          <p:cNvSpPr txBox="1">
            <a:spLocks noGrp="1"/>
          </p:cNvSpPr>
          <p:nvPr>
            <p:ph type="body" idx="1"/>
          </p:nvPr>
        </p:nvSpPr>
        <p:spPr>
          <a:xfrm>
            <a:off x="716800" y="1012850"/>
            <a:ext cx="77103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the factors we think that make Texas a great place to move to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44"/>
          <p:cNvSpPr txBox="1">
            <a:spLocks noGrp="1"/>
          </p:cNvSpPr>
          <p:nvPr>
            <p:ph type="title"/>
          </p:nvPr>
        </p:nvSpPr>
        <p:spPr>
          <a:xfrm>
            <a:off x="4549948" y="2413952"/>
            <a:ext cx="406139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Results</a:t>
            </a:r>
            <a:endParaRPr dirty="0"/>
          </a:p>
        </p:txBody>
      </p:sp>
      <p:sp>
        <p:nvSpPr>
          <p:cNvPr id="1864" name="Google Shape;1864;p44"/>
          <p:cNvSpPr txBox="1">
            <a:spLocks noGrp="1"/>
          </p:cNvSpPr>
          <p:nvPr>
            <p:ph type="title" idx="2"/>
          </p:nvPr>
        </p:nvSpPr>
        <p:spPr>
          <a:xfrm>
            <a:off x="5564625" y="1119000"/>
            <a:ext cx="1884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865" name="Google Shape;1865;p44"/>
          <p:cNvGrpSpPr/>
          <p:nvPr/>
        </p:nvGrpSpPr>
        <p:grpSpPr>
          <a:xfrm rot="1632213" flipH="1">
            <a:off x="7411467" y="821175"/>
            <a:ext cx="1311829" cy="631101"/>
            <a:chOff x="5122125" y="1369090"/>
            <a:chExt cx="4190821" cy="2016141"/>
          </a:xfrm>
        </p:grpSpPr>
        <p:sp>
          <p:nvSpPr>
            <p:cNvPr id="1866" name="Google Shape;1866;p44"/>
            <p:cNvSpPr/>
            <p:nvPr/>
          </p:nvSpPr>
          <p:spPr>
            <a:xfrm>
              <a:off x="5122125" y="1369090"/>
              <a:ext cx="4188941" cy="2011127"/>
            </a:xfrm>
            <a:custGeom>
              <a:avLst/>
              <a:gdLst/>
              <a:ahLst/>
              <a:cxnLst/>
              <a:rect l="l" t="t" r="r" b="b"/>
              <a:pathLst>
                <a:path w="22560" h="10831" extrusionOk="0">
                  <a:moveTo>
                    <a:pt x="8702" y="5717"/>
                  </a:moveTo>
                  <a:cubicBezTo>
                    <a:pt x="8750" y="5728"/>
                    <a:pt x="8803" y="5749"/>
                    <a:pt x="8845" y="5776"/>
                  </a:cubicBezTo>
                  <a:cubicBezTo>
                    <a:pt x="9046" y="5897"/>
                    <a:pt x="9189" y="6099"/>
                    <a:pt x="9237" y="6347"/>
                  </a:cubicBezTo>
                  <a:lnTo>
                    <a:pt x="9269" y="6522"/>
                  </a:lnTo>
                  <a:cubicBezTo>
                    <a:pt x="9306" y="6744"/>
                    <a:pt x="9253" y="6967"/>
                    <a:pt x="9126" y="7147"/>
                  </a:cubicBezTo>
                  <a:cubicBezTo>
                    <a:pt x="8999" y="7332"/>
                    <a:pt x="8808" y="7454"/>
                    <a:pt x="8591" y="7491"/>
                  </a:cubicBezTo>
                  <a:lnTo>
                    <a:pt x="7776" y="7639"/>
                  </a:lnTo>
                  <a:cubicBezTo>
                    <a:pt x="7728" y="7644"/>
                    <a:pt x="7675" y="7649"/>
                    <a:pt x="7633" y="7649"/>
                  </a:cubicBezTo>
                  <a:cubicBezTo>
                    <a:pt x="7226" y="7649"/>
                    <a:pt x="6882" y="7358"/>
                    <a:pt x="6818" y="6961"/>
                  </a:cubicBezTo>
                  <a:lnTo>
                    <a:pt x="6818" y="6956"/>
                  </a:lnTo>
                  <a:cubicBezTo>
                    <a:pt x="6776" y="6771"/>
                    <a:pt x="6829" y="6580"/>
                    <a:pt x="6908" y="6411"/>
                  </a:cubicBezTo>
                  <a:cubicBezTo>
                    <a:pt x="7067" y="6353"/>
                    <a:pt x="7162" y="6236"/>
                    <a:pt x="7241" y="6136"/>
                  </a:cubicBezTo>
                  <a:cubicBezTo>
                    <a:pt x="7310" y="6040"/>
                    <a:pt x="7368" y="5977"/>
                    <a:pt x="7474" y="5945"/>
                  </a:cubicBezTo>
                  <a:lnTo>
                    <a:pt x="7474" y="5945"/>
                  </a:lnTo>
                  <a:cubicBezTo>
                    <a:pt x="7458" y="6199"/>
                    <a:pt x="7458" y="6459"/>
                    <a:pt x="7585" y="6691"/>
                  </a:cubicBezTo>
                  <a:cubicBezTo>
                    <a:pt x="7670" y="6861"/>
                    <a:pt x="7803" y="7009"/>
                    <a:pt x="7930" y="7141"/>
                  </a:cubicBezTo>
                  <a:cubicBezTo>
                    <a:pt x="7953" y="7164"/>
                    <a:pt x="8001" y="7224"/>
                    <a:pt x="8040" y="7224"/>
                  </a:cubicBezTo>
                  <a:cubicBezTo>
                    <a:pt x="8055" y="7224"/>
                    <a:pt x="8068" y="7216"/>
                    <a:pt x="8078" y="7194"/>
                  </a:cubicBezTo>
                  <a:cubicBezTo>
                    <a:pt x="8104" y="7141"/>
                    <a:pt x="8035" y="7046"/>
                    <a:pt x="8014" y="7009"/>
                  </a:cubicBezTo>
                  <a:cubicBezTo>
                    <a:pt x="7935" y="6840"/>
                    <a:pt x="7871" y="6676"/>
                    <a:pt x="7840" y="6496"/>
                  </a:cubicBezTo>
                  <a:lnTo>
                    <a:pt x="7840" y="6506"/>
                  </a:lnTo>
                  <a:cubicBezTo>
                    <a:pt x="7834" y="6490"/>
                    <a:pt x="7840" y="6459"/>
                    <a:pt x="7840" y="6443"/>
                  </a:cubicBezTo>
                  <a:cubicBezTo>
                    <a:pt x="7840" y="6406"/>
                    <a:pt x="7850" y="6363"/>
                    <a:pt x="7861" y="6326"/>
                  </a:cubicBezTo>
                  <a:cubicBezTo>
                    <a:pt x="7882" y="6247"/>
                    <a:pt x="7908" y="6173"/>
                    <a:pt x="7935" y="6093"/>
                  </a:cubicBezTo>
                  <a:lnTo>
                    <a:pt x="8035" y="5834"/>
                  </a:lnTo>
                  <a:lnTo>
                    <a:pt x="8702" y="5717"/>
                  </a:lnTo>
                  <a:close/>
                  <a:moveTo>
                    <a:pt x="20802" y="1"/>
                  </a:moveTo>
                  <a:cubicBezTo>
                    <a:pt x="20585" y="1"/>
                    <a:pt x="20416" y="75"/>
                    <a:pt x="20337" y="117"/>
                  </a:cubicBezTo>
                  <a:cubicBezTo>
                    <a:pt x="20268" y="160"/>
                    <a:pt x="20231" y="223"/>
                    <a:pt x="20231" y="297"/>
                  </a:cubicBezTo>
                  <a:lnTo>
                    <a:pt x="20231" y="636"/>
                  </a:lnTo>
                  <a:lnTo>
                    <a:pt x="12699" y="610"/>
                  </a:lnTo>
                  <a:cubicBezTo>
                    <a:pt x="12625" y="435"/>
                    <a:pt x="12450" y="239"/>
                    <a:pt x="12106" y="239"/>
                  </a:cubicBezTo>
                  <a:lnTo>
                    <a:pt x="9433" y="223"/>
                  </a:lnTo>
                  <a:lnTo>
                    <a:pt x="7797" y="218"/>
                  </a:lnTo>
                  <a:cubicBezTo>
                    <a:pt x="7697" y="218"/>
                    <a:pt x="7591" y="234"/>
                    <a:pt x="7490" y="250"/>
                  </a:cubicBezTo>
                  <a:cubicBezTo>
                    <a:pt x="7485" y="250"/>
                    <a:pt x="7480" y="260"/>
                    <a:pt x="7464" y="260"/>
                  </a:cubicBezTo>
                  <a:cubicBezTo>
                    <a:pt x="7294" y="297"/>
                    <a:pt x="7141" y="403"/>
                    <a:pt x="7014" y="488"/>
                  </a:cubicBezTo>
                  <a:lnTo>
                    <a:pt x="6961" y="525"/>
                  </a:lnTo>
                  <a:cubicBezTo>
                    <a:pt x="6882" y="578"/>
                    <a:pt x="6802" y="636"/>
                    <a:pt x="6739" y="694"/>
                  </a:cubicBezTo>
                  <a:lnTo>
                    <a:pt x="6691" y="737"/>
                  </a:lnTo>
                  <a:cubicBezTo>
                    <a:pt x="6590" y="821"/>
                    <a:pt x="6506" y="901"/>
                    <a:pt x="6368" y="932"/>
                  </a:cubicBezTo>
                  <a:cubicBezTo>
                    <a:pt x="6324" y="944"/>
                    <a:pt x="6284" y="950"/>
                    <a:pt x="6239" y="950"/>
                  </a:cubicBezTo>
                  <a:cubicBezTo>
                    <a:pt x="6225" y="950"/>
                    <a:pt x="6209" y="950"/>
                    <a:pt x="6193" y="948"/>
                  </a:cubicBezTo>
                  <a:cubicBezTo>
                    <a:pt x="6082" y="932"/>
                    <a:pt x="5876" y="821"/>
                    <a:pt x="5659" y="647"/>
                  </a:cubicBezTo>
                  <a:cubicBezTo>
                    <a:pt x="5579" y="588"/>
                    <a:pt x="5526" y="536"/>
                    <a:pt x="5479" y="504"/>
                  </a:cubicBezTo>
                  <a:cubicBezTo>
                    <a:pt x="5373" y="408"/>
                    <a:pt x="5304" y="350"/>
                    <a:pt x="5172" y="303"/>
                  </a:cubicBezTo>
                  <a:cubicBezTo>
                    <a:pt x="5098" y="276"/>
                    <a:pt x="5024" y="271"/>
                    <a:pt x="4950" y="271"/>
                  </a:cubicBezTo>
                  <a:cubicBezTo>
                    <a:pt x="4764" y="271"/>
                    <a:pt x="4621" y="356"/>
                    <a:pt x="4574" y="488"/>
                  </a:cubicBezTo>
                  <a:cubicBezTo>
                    <a:pt x="4542" y="583"/>
                    <a:pt x="4553" y="721"/>
                    <a:pt x="4695" y="827"/>
                  </a:cubicBezTo>
                  <a:cubicBezTo>
                    <a:pt x="4722" y="848"/>
                    <a:pt x="4738" y="858"/>
                    <a:pt x="4764" y="880"/>
                  </a:cubicBezTo>
                  <a:cubicBezTo>
                    <a:pt x="4817" y="922"/>
                    <a:pt x="4870" y="948"/>
                    <a:pt x="4907" y="991"/>
                  </a:cubicBezTo>
                  <a:cubicBezTo>
                    <a:pt x="4944" y="1044"/>
                    <a:pt x="4960" y="1081"/>
                    <a:pt x="4987" y="1144"/>
                  </a:cubicBezTo>
                  <a:cubicBezTo>
                    <a:pt x="5013" y="1218"/>
                    <a:pt x="5045" y="1308"/>
                    <a:pt x="5124" y="1451"/>
                  </a:cubicBezTo>
                  <a:cubicBezTo>
                    <a:pt x="5193" y="1584"/>
                    <a:pt x="5309" y="1774"/>
                    <a:pt x="5516" y="1938"/>
                  </a:cubicBezTo>
                  <a:cubicBezTo>
                    <a:pt x="5627" y="2023"/>
                    <a:pt x="5706" y="2065"/>
                    <a:pt x="5759" y="2086"/>
                  </a:cubicBezTo>
                  <a:cubicBezTo>
                    <a:pt x="5770" y="2092"/>
                    <a:pt x="5786" y="2097"/>
                    <a:pt x="5791" y="2097"/>
                  </a:cubicBezTo>
                  <a:cubicBezTo>
                    <a:pt x="5812" y="2129"/>
                    <a:pt x="5812" y="2171"/>
                    <a:pt x="5781" y="2330"/>
                  </a:cubicBezTo>
                  <a:cubicBezTo>
                    <a:pt x="5765" y="2409"/>
                    <a:pt x="5743" y="2510"/>
                    <a:pt x="5738" y="2621"/>
                  </a:cubicBezTo>
                  <a:cubicBezTo>
                    <a:pt x="5728" y="2759"/>
                    <a:pt x="5743" y="2997"/>
                    <a:pt x="5796" y="3224"/>
                  </a:cubicBezTo>
                  <a:cubicBezTo>
                    <a:pt x="5659" y="3293"/>
                    <a:pt x="5542" y="3389"/>
                    <a:pt x="5436" y="3505"/>
                  </a:cubicBezTo>
                  <a:cubicBezTo>
                    <a:pt x="5347" y="3606"/>
                    <a:pt x="5267" y="3717"/>
                    <a:pt x="5214" y="3844"/>
                  </a:cubicBezTo>
                  <a:cubicBezTo>
                    <a:pt x="4680" y="3865"/>
                    <a:pt x="4171" y="3997"/>
                    <a:pt x="3706" y="4230"/>
                  </a:cubicBezTo>
                  <a:cubicBezTo>
                    <a:pt x="3002" y="4579"/>
                    <a:pt x="2594" y="5061"/>
                    <a:pt x="2303" y="5410"/>
                  </a:cubicBezTo>
                  <a:cubicBezTo>
                    <a:pt x="1795" y="6030"/>
                    <a:pt x="1530" y="6586"/>
                    <a:pt x="1281" y="7141"/>
                  </a:cubicBezTo>
                  <a:cubicBezTo>
                    <a:pt x="847" y="8105"/>
                    <a:pt x="440" y="9116"/>
                    <a:pt x="64" y="10143"/>
                  </a:cubicBezTo>
                  <a:cubicBezTo>
                    <a:pt x="0" y="10296"/>
                    <a:pt x="27" y="10465"/>
                    <a:pt x="122" y="10598"/>
                  </a:cubicBezTo>
                  <a:cubicBezTo>
                    <a:pt x="212" y="10730"/>
                    <a:pt x="366" y="10809"/>
                    <a:pt x="530" y="10820"/>
                  </a:cubicBezTo>
                  <a:cubicBezTo>
                    <a:pt x="1138" y="10820"/>
                    <a:pt x="1737" y="10825"/>
                    <a:pt x="2340" y="10825"/>
                  </a:cubicBezTo>
                  <a:cubicBezTo>
                    <a:pt x="2769" y="10831"/>
                    <a:pt x="3192" y="10831"/>
                    <a:pt x="3621" y="10831"/>
                  </a:cubicBezTo>
                  <a:lnTo>
                    <a:pt x="4177" y="10831"/>
                  </a:lnTo>
                  <a:cubicBezTo>
                    <a:pt x="4330" y="10831"/>
                    <a:pt x="4473" y="10757"/>
                    <a:pt x="4568" y="10640"/>
                  </a:cubicBezTo>
                  <a:cubicBezTo>
                    <a:pt x="4658" y="10513"/>
                    <a:pt x="4695" y="10360"/>
                    <a:pt x="4653" y="10211"/>
                  </a:cubicBezTo>
                  <a:cubicBezTo>
                    <a:pt x="4600" y="10000"/>
                    <a:pt x="4521" y="9661"/>
                    <a:pt x="4468" y="9269"/>
                  </a:cubicBezTo>
                  <a:cubicBezTo>
                    <a:pt x="4378" y="8560"/>
                    <a:pt x="4314" y="8131"/>
                    <a:pt x="4489" y="7671"/>
                  </a:cubicBezTo>
                  <a:cubicBezTo>
                    <a:pt x="4701" y="7104"/>
                    <a:pt x="5002" y="6750"/>
                    <a:pt x="5410" y="6596"/>
                  </a:cubicBezTo>
                  <a:cubicBezTo>
                    <a:pt x="5468" y="6575"/>
                    <a:pt x="5638" y="6533"/>
                    <a:pt x="6098" y="6490"/>
                  </a:cubicBezTo>
                  <a:cubicBezTo>
                    <a:pt x="6294" y="6570"/>
                    <a:pt x="6500" y="6718"/>
                    <a:pt x="6559" y="6993"/>
                  </a:cubicBezTo>
                  <a:cubicBezTo>
                    <a:pt x="6654" y="7517"/>
                    <a:pt x="7104" y="7893"/>
                    <a:pt x="7633" y="7893"/>
                  </a:cubicBezTo>
                  <a:cubicBezTo>
                    <a:pt x="7697" y="7893"/>
                    <a:pt x="7765" y="7888"/>
                    <a:pt x="7824" y="7872"/>
                  </a:cubicBezTo>
                  <a:lnTo>
                    <a:pt x="8639" y="7729"/>
                  </a:lnTo>
                  <a:cubicBezTo>
                    <a:pt x="8919" y="7676"/>
                    <a:pt x="9173" y="7517"/>
                    <a:pt x="9343" y="7279"/>
                  </a:cubicBezTo>
                  <a:cubicBezTo>
                    <a:pt x="9512" y="7041"/>
                    <a:pt x="9576" y="6750"/>
                    <a:pt x="9528" y="6459"/>
                  </a:cubicBezTo>
                  <a:lnTo>
                    <a:pt x="9496" y="6279"/>
                  </a:lnTo>
                  <a:cubicBezTo>
                    <a:pt x="9491" y="6231"/>
                    <a:pt x="9475" y="6189"/>
                    <a:pt x="9465" y="6141"/>
                  </a:cubicBezTo>
                  <a:cubicBezTo>
                    <a:pt x="9412" y="5882"/>
                    <a:pt x="9592" y="5649"/>
                    <a:pt x="9756" y="5506"/>
                  </a:cubicBezTo>
                  <a:lnTo>
                    <a:pt x="11645" y="5162"/>
                  </a:lnTo>
                  <a:cubicBezTo>
                    <a:pt x="11868" y="5119"/>
                    <a:pt x="12042" y="4961"/>
                    <a:pt x="12111" y="4749"/>
                  </a:cubicBezTo>
                  <a:cubicBezTo>
                    <a:pt x="12132" y="4680"/>
                    <a:pt x="12143" y="4579"/>
                    <a:pt x="12148" y="4426"/>
                  </a:cubicBezTo>
                  <a:cubicBezTo>
                    <a:pt x="12164" y="4230"/>
                    <a:pt x="12191" y="3928"/>
                    <a:pt x="12254" y="3785"/>
                  </a:cubicBezTo>
                  <a:cubicBezTo>
                    <a:pt x="12323" y="3653"/>
                    <a:pt x="12381" y="3611"/>
                    <a:pt x="12439" y="3568"/>
                  </a:cubicBezTo>
                  <a:cubicBezTo>
                    <a:pt x="12460" y="3553"/>
                    <a:pt x="12482" y="3542"/>
                    <a:pt x="12492" y="3526"/>
                  </a:cubicBezTo>
                  <a:cubicBezTo>
                    <a:pt x="12640" y="3415"/>
                    <a:pt x="12720" y="3240"/>
                    <a:pt x="12720" y="3066"/>
                  </a:cubicBezTo>
                  <a:lnTo>
                    <a:pt x="12720" y="2917"/>
                  </a:lnTo>
                  <a:lnTo>
                    <a:pt x="18897" y="2939"/>
                  </a:lnTo>
                  <a:cubicBezTo>
                    <a:pt x="18934" y="3023"/>
                    <a:pt x="19013" y="3092"/>
                    <a:pt x="19109" y="3108"/>
                  </a:cubicBezTo>
                  <a:cubicBezTo>
                    <a:pt x="19130" y="3119"/>
                    <a:pt x="19162" y="3124"/>
                    <a:pt x="19188" y="3124"/>
                  </a:cubicBezTo>
                  <a:lnTo>
                    <a:pt x="19447" y="3124"/>
                  </a:lnTo>
                  <a:cubicBezTo>
                    <a:pt x="19474" y="3124"/>
                    <a:pt x="19500" y="3119"/>
                    <a:pt x="19532" y="3108"/>
                  </a:cubicBezTo>
                  <a:cubicBezTo>
                    <a:pt x="19633" y="3092"/>
                    <a:pt x="19712" y="3023"/>
                    <a:pt x="19738" y="2939"/>
                  </a:cubicBezTo>
                  <a:lnTo>
                    <a:pt x="20453" y="2939"/>
                  </a:lnTo>
                  <a:cubicBezTo>
                    <a:pt x="20612" y="2939"/>
                    <a:pt x="20749" y="2833"/>
                    <a:pt x="20792" y="2679"/>
                  </a:cubicBezTo>
                  <a:cubicBezTo>
                    <a:pt x="20813" y="2600"/>
                    <a:pt x="20824" y="2515"/>
                    <a:pt x="20818" y="2430"/>
                  </a:cubicBezTo>
                  <a:lnTo>
                    <a:pt x="20818" y="2367"/>
                  </a:lnTo>
                  <a:lnTo>
                    <a:pt x="22120" y="2378"/>
                  </a:lnTo>
                  <a:cubicBezTo>
                    <a:pt x="22279" y="2378"/>
                    <a:pt x="22412" y="2277"/>
                    <a:pt x="22459" y="2129"/>
                  </a:cubicBezTo>
                  <a:cubicBezTo>
                    <a:pt x="22523" y="1928"/>
                    <a:pt x="22560" y="1721"/>
                    <a:pt x="22560" y="1509"/>
                  </a:cubicBezTo>
                  <a:cubicBezTo>
                    <a:pt x="22560" y="1292"/>
                    <a:pt x="22533" y="1070"/>
                    <a:pt x="22464" y="869"/>
                  </a:cubicBezTo>
                  <a:cubicBezTo>
                    <a:pt x="22433" y="747"/>
                    <a:pt x="22295" y="652"/>
                    <a:pt x="22142" y="652"/>
                  </a:cubicBezTo>
                  <a:lnTo>
                    <a:pt x="21676" y="652"/>
                  </a:lnTo>
                  <a:lnTo>
                    <a:pt x="21660" y="588"/>
                  </a:lnTo>
                  <a:cubicBezTo>
                    <a:pt x="21618" y="488"/>
                    <a:pt x="21448" y="154"/>
                    <a:pt x="21051" y="33"/>
                  </a:cubicBezTo>
                  <a:cubicBezTo>
                    <a:pt x="20972" y="17"/>
                    <a:pt x="20892" y="1"/>
                    <a:pt x="2080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5122891" y="1370204"/>
              <a:ext cx="4190055" cy="2015026"/>
            </a:xfrm>
            <a:custGeom>
              <a:avLst/>
              <a:gdLst/>
              <a:ahLst/>
              <a:cxnLst/>
              <a:rect l="l" t="t" r="r" b="b"/>
              <a:pathLst>
                <a:path w="22566" h="10852" extrusionOk="0">
                  <a:moveTo>
                    <a:pt x="20802" y="0"/>
                  </a:moveTo>
                  <a:cubicBezTo>
                    <a:pt x="20580" y="0"/>
                    <a:pt x="20411" y="74"/>
                    <a:pt x="20331" y="122"/>
                  </a:cubicBezTo>
                  <a:cubicBezTo>
                    <a:pt x="20263" y="154"/>
                    <a:pt x="20225" y="228"/>
                    <a:pt x="20225" y="302"/>
                  </a:cubicBezTo>
                  <a:lnTo>
                    <a:pt x="20225" y="635"/>
                  </a:lnTo>
                  <a:lnTo>
                    <a:pt x="12693" y="609"/>
                  </a:lnTo>
                  <a:cubicBezTo>
                    <a:pt x="12625" y="445"/>
                    <a:pt x="12445" y="238"/>
                    <a:pt x="12101" y="238"/>
                  </a:cubicBezTo>
                  <a:lnTo>
                    <a:pt x="9428" y="228"/>
                  </a:lnTo>
                  <a:lnTo>
                    <a:pt x="7792" y="223"/>
                  </a:lnTo>
                  <a:cubicBezTo>
                    <a:pt x="7691" y="223"/>
                    <a:pt x="7586" y="233"/>
                    <a:pt x="7490" y="254"/>
                  </a:cubicBezTo>
                  <a:cubicBezTo>
                    <a:pt x="7480" y="254"/>
                    <a:pt x="7469" y="260"/>
                    <a:pt x="7464" y="260"/>
                  </a:cubicBezTo>
                  <a:cubicBezTo>
                    <a:pt x="7284" y="302"/>
                    <a:pt x="7130" y="408"/>
                    <a:pt x="7014" y="492"/>
                  </a:cubicBezTo>
                  <a:lnTo>
                    <a:pt x="6961" y="524"/>
                  </a:lnTo>
                  <a:cubicBezTo>
                    <a:pt x="6887" y="577"/>
                    <a:pt x="6807" y="635"/>
                    <a:pt x="6733" y="699"/>
                  </a:cubicBezTo>
                  <a:lnTo>
                    <a:pt x="6686" y="736"/>
                  </a:lnTo>
                  <a:cubicBezTo>
                    <a:pt x="6590" y="821"/>
                    <a:pt x="6500" y="900"/>
                    <a:pt x="6363" y="937"/>
                  </a:cubicBezTo>
                  <a:cubicBezTo>
                    <a:pt x="6320" y="945"/>
                    <a:pt x="6280" y="950"/>
                    <a:pt x="6239" y="950"/>
                  </a:cubicBezTo>
                  <a:cubicBezTo>
                    <a:pt x="6224" y="950"/>
                    <a:pt x="6209" y="949"/>
                    <a:pt x="6193" y="948"/>
                  </a:cubicBezTo>
                  <a:cubicBezTo>
                    <a:pt x="6077" y="942"/>
                    <a:pt x="5876" y="831"/>
                    <a:pt x="5654" y="651"/>
                  </a:cubicBezTo>
                  <a:cubicBezTo>
                    <a:pt x="5574" y="593"/>
                    <a:pt x="5521" y="545"/>
                    <a:pt x="5479" y="503"/>
                  </a:cubicBezTo>
                  <a:cubicBezTo>
                    <a:pt x="5373" y="413"/>
                    <a:pt x="5299" y="355"/>
                    <a:pt x="5167" y="307"/>
                  </a:cubicBezTo>
                  <a:cubicBezTo>
                    <a:pt x="5092" y="286"/>
                    <a:pt x="5018" y="275"/>
                    <a:pt x="4950" y="275"/>
                  </a:cubicBezTo>
                  <a:cubicBezTo>
                    <a:pt x="4764" y="275"/>
                    <a:pt x="4616" y="355"/>
                    <a:pt x="4568" y="492"/>
                  </a:cubicBezTo>
                  <a:cubicBezTo>
                    <a:pt x="4537" y="593"/>
                    <a:pt x="4553" y="725"/>
                    <a:pt x="4690" y="831"/>
                  </a:cubicBezTo>
                  <a:cubicBezTo>
                    <a:pt x="4711" y="847"/>
                    <a:pt x="4733" y="863"/>
                    <a:pt x="4764" y="879"/>
                  </a:cubicBezTo>
                  <a:cubicBezTo>
                    <a:pt x="4817" y="921"/>
                    <a:pt x="4865" y="953"/>
                    <a:pt x="4902" y="995"/>
                  </a:cubicBezTo>
                  <a:cubicBezTo>
                    <a:pt x="4939" y="1048"/>
                    <a:pt x="4955" y="1075"/>
                    <a:pt x="4981" y="1144"/>
                  </a:cubicBezTo>
                  <a:cubicBezTo>
                    <a:pt x="5008" y="1218"/>
                    <a:pt x="5040" y="1313"/>
                    <a:pt x="5119" y="1451"/>
                  </a:cubicBezTo>
                  <a:cubicBezTo>
                    <a:pt x="5193" y="1578"/>
                    <a:pt x="5299" y="1773"/>
                    <a:pt x="5511" y="1937"/>
                  </a:cubicBezTo>
                  <a:cubicBezTo>
                    <a:pt x="5622" y="2027"/>
                    <a:pt x="5701" y="2059"/>
                    <a:pt x="5754" y="2086"/>
                  </a:cubicBezTo>
                  <a:cubicBezTo>
                    <a:pt x="5770" y="2091"/>
                    <a:pt x="5781" y="2091"/>
                    <a:pt x="5786" y="2102"/>
                  </a:cubicBezTo>
                  <a:cubicBezTo>
                    <a:pt x="5807" y="2133"/>
                    <a:pt x="5807" y="2170"/>
                    <a:pt x="5775" y="2329"/>
                  </a:cubicBezTo>
                  <a:cubicBezTo>
                    <a:pt x="5759" y="2409"/>
                    <a:pt x="5744" y="2504"/>
                    <a:pt x="5733" y="2620"/>
                  </a:cubicBezTo>
                  <a:cubicBezTo>
                    <a:pt x="5722" y="2763"/>
                    <a:pt x="5744" y="2996"/>
                    <a:pt x="5796" y="3224"/>
                  </a:cubicBezTo>
                  <a:cubicBezTo>
                    <a:pt x="5654" y="3298"/>
                    <a:pt x="5537" y="3393"/>
                    <a:pt x="5431" y="3510"/>
                  </a:cubicBezTo>
                  <a:cubicBezTo>
                    <a:pt x="5347" y="3600"/>
                    <a:pt x="5267" y="3721"/>
                    <a:pt x="5214" y="3843"/>
                  </a:cubicBezTo>
                  <a:cubicBezTo>
                    <a:pt x="4674" y="3869"/>
                    <a:pt x="4166" y="3997"/>
                    <a:pt x="3706" y="4229"/>
                  </a:cubicBezTo>
                  <a:cubicBezTo>
                    <a:pt x="2996" y="4579"/>
                    <a:pt x="2594" y="5066"/>
                    <a:pt x="2303" y="5415"/>
                  </a:cubicBezTo>
                  <a:cubicBezTo>
                    <a:pt x="1784" y="6029"/>
                    <a:pt x="1520" y="6580"/>
                    <a:pt x="1276" y="7141"/>
                  </a:cubicBezTo>
                  <a:cubicBezTo>
                    <a:pt x="853" y="8109"/>
                    <a:pt x="440" y="9120"/>
                    <a:pt x="59" y="10142"/>
                  </a:cubicBezTo>
                  <a:cubicBezTo>
                    <a:pt x="0" y="10295"/>
                    <a:pt x="27" y="10470"/>
                    <a:pt x="133" y="10624"/>
                  </a:cubicBezTo>
                  <a:cubicBezTo>
                    <a:pt x="223" y="10761"/>
                    <a:pt x="376" y="10841"/>
                    <a:pt x="540" y="10841"/>
                  </a:cubicBezTo>
                  <a:cubicBezTo>
                    <a:pt x="719" y="10839"/>
                    <a:pt x="896" y="10838"/>
                    <a:pt x="1073" y="10838"/>
                  </a:cubicBezTo>
                  <a:cubicBezTo>
                    <a:pt x="1499" y="10838"/>
                    <a:pt x="1922" y="10842"/>
                    <a:pt x="2345" y="10846"/>
                  </a:cubicBezTo>
                  <a:cubicBezTo>
                    <a:pt x="2779" y="10846"/>
                    <a:pt x="3203" y="10851"/>
                    <a:pt x="3632" y="10851"/>
                  </a:cubicBezTo>
                  <a:lnTo>
                    <a:pt x="4187" y="10851"/>
                  </a:lnTo>
                  <a:cubicBezTo>
                    <a:pt x="4341" y="10851"/>
                    <a:pt x="4484" y="10788"/>
                    <a:pt x="4579" y="10661"/>
                  </a:cubicBezTo>
                  <a:cubicBezTo>
                    <a:pt x="4669" y="10534"/>
                    <a:pt x="4701" y="10385"/>
                    <a:pt x="4664" y="10232"/>
                  </a:cubicBezTo>
                  <a:cubicBezTo>
                    <a:pt x="4605" y="10020"/>
                    <a:pt x="4531" y="9681"/>
                    <a:pt x="4478" y="9290"/>
                  </a:cubicBezTo>
                  <a:cubicBezTo>
                    <a:pt x="4378" y="8586"/>
                    <a:pt x="4325" y="8152"/>
                    <a:pt x="4500" y="7691"/>
                  </a:cubicBezTo>
                  <a:cubicBezTo>
                    <a:pt x="4711" y="7130"/>
                    <a:pt x="5013" y="6770"/>
                    <a:pt x="5415" y="6617"/>
                  </a:cubicBezTo>
                  <a:cubicBezTo>
                    <a:pt x="5484" y="6590"/>
                    <a:pt x="5680" y="6548"/>
                    <a:pt x="6246" y="6500"/>
                  </a:cubicBezTo>
                  <a:lnTo>
                    <a:pt x="6839" y="6442"/>
                  </a:lnTo>
                  <a:cubicBezTo>
                    <a:pt x="6855" y="6442"/>
                    <a:pt x="6866" y="6442"/>
                    <a:pt x="6882" y="6431"/>
                  </a:cubicBezTo>
                  <a:cubicBezTo>
                    <a:pt x="7072" y="6378"/>
                    <a:pt x="7173" y="6246"/>
                    <a:pt x="7252" y="6140"/>
                  </a:cubicBezTo>
                  <a:cubicBezTo>
                    <a:pt x="7331" y="6045"/>
                    <a:pt x="7384" y="5971"/>
                    <a:pt x="7506" y="5944"/>
                  </a:cubicBezTo>
                  <a:lnTo>
                    <a:pt x="11656" y="5198"/>
                  </a:lnTo>
                  <a:cubicBezTo>
                    <a:pt x="11873" y="5156"/>
                    <a:pt x="12053" y="4997"/>
                    <a:pt x="12122" y="4785"/>
                  </a:cubicBezTo>
                  <a:cubicBezTo>
                    <a:pt x="12138" y="4711"/>
                    <a:pt x="12148" y="4616"/>
                    <a:pt x="12159" y="4462"/>
                  </a:cubicBezTo>
                  <a:cubicBezTo>
                    <a:pt x="12175" y="4261"/>
                    <a:pt x="12201" y="3959"/>
                    <a:pt x="12265" y="3822"/>
                  </a:cubicBezTo>
                  <a:cubicBezTo>
                    <a:pt x="12333" y="3690"/>
                    <a:pt x="12392" y="3647"/>
                    <a:pt x="12450" y="3600"/>
                  </a:cubicBezTo>
                  <a:cubicBezTo>
                    <a:pt x="12471" y="3589"/>
                    <a:pt x="12482" y="3573"/>
                    <a:pt x="12503" y="3562"/>
                  </a:cubicBezTo>
                  <a:cubicBezTo>
                    <a:pt x="12640" y="3451"/>
                    <a:pt x="12730" y="3277"/>
                    <a:pt x="12730" y="3097"/>
                  </a:cubicBezTo>
                  <a:lnTo>
                    <a:pt x="12730" y="2954"/>
                  </a:lnTo>
                  <a:lnTo>
                    <a:pt x="18907" y="2975"/>
                  </a:lnTo>
                  <a:cubicBezTo>
                    <a:pt x="18939" y="3054"/>
                    <a:pt x="19013" y="3118"/>
                    <a:pt x="19119" y="3144"/>
                  </a:cubicBezTo>
                  <a:cubicBezTo>
                    <a:pt x="19146" y="3150"/>
                    <a:pt x="19172" y="3160"/>
                    <a:pt x="19199" y="3160"/>
                  </a:cubicBezTo>
                  <a:lnTo>
                    <a:pt x="19458" y="3160"/>
                  </a:lnTo>
                  <a:cubicBezTo>
                    <a:pt x="19484" y="3160"/>
                    <a:pt x="19511" y="3150"/>
                    <a:pt x="19543" y="3144"/>
                  </a:cubicBezTo>
                  <a:cubicBezTo>
                    <a:pt x="19643" y="3123"/>
                    <a:pt x="19717" y="3060"/>
                    <a:pt x="19749" y="2975"/>
                  </a:cubicBezTo>
                  <a:lnTo>
                    <a:pt x="20464" y="2975"/>
                  </a:lnTo>
                  <a:cubicBezTo>
                    <a:pt x="20467" y="2975"/>
                    <a:pt x="20471" y="2975"/>
                    <a:pt x="20475" y="2975"/>
                  </a:cubicBezTo>
                  <a:cubicBezTo>
                    <a:pt x="20629" y="2975"/>
                    <a:pt x="20761" y="2866"/>
                    <a:pt x="20802" y="2716"/>
                  </a:cubicBezTo>
                  <a:cubicBezTo>
                    <a:pt x="20818" y="2631"/>
                    <a:pt x="20829" y="2551"/>
                    <a:pt x="20829" y="2461"/>
                  </a:cubicBezTo>
                  <a:lnTo>
                    <a:pt x="20829" y="2403"/>
                  </a:lnTo>
                  <a:lnTo>
                    <a:pt x="22131" y="2409"/>
                  </a:lnTo>
                  <a:cubicBezTo>
                    <a:pt x="22138" y="2409"/>
                    <a:pt x="22145" y="2409"/>
                    <a:pt x="22152" y="2409"/>
                  </a:cubicBezTo>
                  <a:cubicBezTo>
                    <a:pt x="22297" y="2409"/>
                    <a:pt x="22424" y="2306"/>
                    <a:pt x="22470" y="2165"/>
                  </a:cubicBezTo>
                  <a:cubicBezTo>
                    <a:pt x="22533" y="1969"/>
                    <a:pt x="22565" y="1758"/>
                    <a:pt x="22565" y="1546"/>
                  </a:cubicBezTo>
                  <a:cubicBezTo>
                    <a:pt x="22565" y="1323"/>
                    <a:pt x="22539" y="1112"/>
                    <a:pt x="22475" y="900"/>
                  </a:cubicBezTo>
                  <a:cubicBezTo>
                    <a:pt x="22427" y="752"/>
                    <a:pt x="22295" y="651"/>
                    <a:pt x="22136" y="651"/>
                  </a:cubicBezTo>
                  <a:lnTo>
                    <a:pt x="21676" y="651"/>
                  </a:lnTo>
                  <a:lnTo>
                    <a:pt x="21655" y="593"/>
                  </a:lnTo>
                  <a:cubicBezTo>
                    <a:pt x="21612" y="487"/>
                    <a:pt x="21443" y="148"/>
                    <a:pt x="21046" y="37"/>
                  </a:cubicBezTo>
                  <a:cubicBezTo>
                    <a:pt x="20967" y="16"/>
                    <a:pt x="20882" y="0"/>
                    <a:pt x="20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8916659" y="1408456"/>
              <a:ext cx="201648" cy="124036"/>
            </a:xfrm>
            <a:custGeom>
              <a:avLst/>
              <a:gdLst/>
              <a:ahLst/>
              <a:cxnLst/>
              <a:rect l="l" t="t" r="r" b="b"/>
              <a:pathLst>
                <a:path w="1086" h="668" extrusionOk="0">
                  <a:moveTo>
                    <a:pt x="365" y="1"/>
                  </a:moveTo>
                  <a:cubicBezTo>
                    <a:pt x="175" y="1"/>
                    <a:pt x="33" y="76"/>
                    <a:pt x="1" y="96"/>
                  </a:cubicBezTo>
                  <a:lnTo>
                    <a:pt x="1" y="668"/>
                  </a:lnTo>
                  <a:cubicBezTo>
                    <a:pt x="361" y="662"/>
                    <a:pt x="726" y="662"/>
                    <a:pt x="1086" y="662"/>
                  </a:cubicBezTo>
                  <a:cubicBezTo>
                    <a:pt x="1075" y="609"/>
                    <a:pt x="1065" y="535"/>
                    <a:pt x="1033" y="456"/>
                  </a:cubicBezTo>
                  <a:cubicBezTo>
                    <a:pt x="1012" y="413"/>
                    <a:pt x="885" y="122"/>
                    <a:pt x="557" y="27"/>
                  </a:cubicBezTo>
                  <a:cubicBezTo>
                    <a:pt x="489" y="8"/>
                    <a:pt x="425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8904032" y="1393787"/>
              <a:ext cx="230058" cy="152445"/>
            </a:xfrm>
            <a:custGeom>
              <a:avLst/>
              <a:gdLst/>
              <a:ahLst/>
              <a:cxnLst/>
              <a:rect l="l" t="t" r="r" b="b"/>
              <a:pathLst>
                <a:path w="1239" h="821" extrusionOk="0">
                  <a:moveTo>
                    <a:pt x="439" y="154"/>
                  </a:moveTo>
                  <a:cubicBezTo>
                    <a:pt x="498" y="154"/>
                    <a:pt x="551" y="159"/>
                    <a:pt x="604" y="180"/>
                  </a:cubicBezTo>
                  <a:cubicBezTo>
                    <a:pt x="879" y="260"/>
                    <a:pt x="995" y="498"/>
                    <a:pt x="1027" y="572"/>
                  </a:cubicBezTo>
                  <a:cubicBezTo>
                    <a:pt x="1048" y="598"/>
                    <a:pt x="1053" y="630"/>
                    <a:pt x="1059" y="662"/>
                  </a:cubicBezTo>
                  <a:lnTo>
                    <a:pt x="148" y="662"/>
                  </a:lnTo>
                  <a:lnTo>
                    <a:pt x="148" y="217"/>
                  </a:lnTo>
                  <a:cubicBezTo>
                    <a:pt x="207" y="191"/>
                    <a:pt x="312" y="154"/>
                    <a:pt x="439" y="154"/>
                  </a:cubicBezTo>
                  <a:close/>
                  <a:moveTo>
                    <a:pt x="445" y="0"/>
                  </a:moveTo>
                  <a:cubicBezTo>
                    <a:pt x="249" y="0"/>
                    <a:pt x="106" y="64"/>
                    <a:pt x="42" y="106"/>
                  </a:cubicBezTo>
                  <a:cubicBezTo>
                    <a:pt x="16" y="117"/>
                    <a:pt x="0" y="143"/>
                    <a:pt x="0" y="170"/>
                  </a:cubicBezTo>
                  <a:lnTo>
                    <a:pt x="0" y="747"/>
                  </a:lnTo>
                  <a:cubicBezTo>
                    <a:pt x="0" y="768"/>
                    <a:pt x="5" y="789"/>
                    <a:pt x="21" y="805"/>
                  </a:cubicBezTo>
                  <a:cubicBezTo>
                    <a:pt x="27" y="815"/>
                    <a:pt x="53" y="821"/>
                    <a:pt x="74" y="821"/>
                  </a:cubicBezTo>
                  <a:lnTo>
                    <a:pt x="1159" y="821"/>
                  </a:lnTo>
                  <a:cubicBezTo>
                    <a:pt x="1180" y="821"/>
                    <a:pt x="1207" y="815"/>
                    <a:pt x="1218" y="794"/>
                  </a:cubicBezTo>
                  <a:cubicBezTo>
                    <a:pt x="1233" y="773"/>
                    <a:pt x="1239" y="752"/>
                    <a:pt x="1239" y="736"/>
                  </a:cubicBezTo>
                  <a:cubicBezTo>
                    <a:pt x="1233" y="657"/>
                    <a:pt x="1212" y="577"/>
                    <a:pt x="1180" y="503"/>
                  </a:cubicBezTo>
                  <a:cubicBezTo>
                    <a:pt x="1138" y="418"/>
                    <a:pt x="995" y="117"/>
                    <a:pt x="656" y="27"/>
                  </a:cubicBezTo>
                  <a:cubicBezTo>
                    <a:pt x="588" y="6"/>
                    <a:pt x="519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334235" y="1521539"/>
              <a:ext cx="1940356" cy="257727"/>
            </a:xfrm>
            <a:custGeom>
              <a:avLst/>
              <a:gdLst/>
              <a:ahLst/>
              <a:cxnLst/>
              <a:rect l="l" t="t" r="r" b="b"/>
              <a:pathLst>
                <a:path w="10450" h="1388" extrusionOk="0">
                  <a:moveTo>
                    <a:pt x="1" y="0"/>
                  </a:moveTo>
                  <a:lnTo>
                    <a:pt x="1" y="1350"/>
                  </a:lnTo>
                  <a:lnTo>
                    <a:pt x="10227" y="1387"/>
                  </a:lnTo>
                  <a:cubicBezTo>
                    <a:pt x="10291" y="1387"/>
                    <a:pt x="10344" y="1350"/>
                    <a:pt x="10365" y="1292"/>
                  </a:cubicBezTo>
                  <a:cubicBezTo>
                    <a:pt x="10413" y="1154"/>
                    <a:pt x="10450" y="958"/>
                    <a:pt x="10450" y="725"/>
                  </a:cubicBezTo>
                  <a:cubicBezTo>
                    <a:pt x="10450" y="493"/>
                    <a:pt x="10413" y="291"/>
                    <a:pt x="10365" y="149"/>
                  </a:cubicBezTo>
                  <a:cubicBezTo>
                    <a:pt x="10344" y="85"/>
                    <a:pt x="10291" y="48"/>
                    <a:pt x="10227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7319566" y="1506684"/>
              <a:ext cx="1971736" cy="288179"/>
            </a:xfrm>
            <a:custGeom>
              <a:avLst/>
              <a:gdLst/>
              <a:ahLst/>
              <a:cxnLst/>
              <a:rect l="l" t="t" r="r" b="b"/>
              <a:pathLst>
                <a:path w="10619" h="1552" extrusionOk="0">
                  <a:moveTo>
                    <a:pt x="165" y="154"/>
                  </a:moveTo>
                  <a:lnTo>
                    <a:pt x="10312" y="191"/>
                  </a:lnTo>
                  <a:cubicBezTo>
                    <a:pt x="10338" y="191"/>
                    <a:pt x="10365" y="213"/>
                    <a:pt x="10380" y="239"/>
                  </a:cubicBezTo>
                  <a:cubicBezTo>
                    <a:pt x="10433" y="419"/>
                    <a:pt x="10460" y="610"/>
                    <a:pt x="10460" y="795"/>
                  </a:cubicBezTo>
                  <a:cubicBezTo>
                    <a:pt x="10460" y="980"/>
                    <a:pt x="10428" y="1160"/>
                    <a:pt x="10375" y="1340"/>
                  </a:cubicBezTo>
                  <a:cubicBezTo>
                    <a:pt x="10365" y="1367"/>
                    <a:pt x="10338" y="1382"/>
                    <a:pt x="10306" y="1382"/>
                  </a:cubicBezTo>
                  <a:lnTo>
                    <a:pt x="159" y="1345"/>
                  </a:lnTo>
                  <a:lnTo>
                    <a:pt x="165" y="154"/>
                  </a:lnTo>
                  <a:close/>
                  <a:moveTo>
                    <a:pt x="91" y="1"/>
                  </a:moveTo>
                  <a:cubicBezTo>
                    <a:pt x="43" y="1"/>
                    <a:pt x="11" y="33"/>
                    <a:pt x="11" y="80"/>
                  </a:cubicBezTo>
                  <a:lnTo>
                    <a:pt x="6" y="1430"/>
                  </a:lnTo>
                  <a:cubicBezTo>
                    <a:pt x="1" y="1467"/>
                    <a:pt x="32" y="1504"/>
                    <a:pt x="80" y="1509"/>
                  </a:cubicBezTo>
                  <a:lnTo>
                    <a:pt x="10306" y="1552"/>
                  </a:lnTo>
                  <a:cubicBezTo>
                    <a:pt x="10407" y="1552"/>
                    <a:pt x="10492" y="1488"/>
                    <a:pt x="10523" y="1388"/>
                  </a:cubicBezTo>
                  <a:cubicBezTo>
                    <a:pt x="10587" y="1197"/>
                    <a:pt x="10619" y="1001"/>
                    <a:pt x="10619" y="800"/>
                  </a:cubicBezTo>
                  <a:cubicBezTo>
                    <a:pt x="10619" y="594"/>
                    <a:pt x="10592" y="393"/>
                    <a:pt x="10534" y="197"/>
                  </a:cubicBezTo>
                  <a:cubicBezTo>
                    <a:pt x="10502" y="107"/>
                    <a:pt x="10417" y="38"/>
                    <a:pt x="10322" y="38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7334235" y="1582445"/>
              <a:ext cx="1941284" cy="195709"/>
            </a:xfrm>
            <a:custGeom>
              <a:avLst/>
              <a:gdLst/>
              <a:ahLst/>
              <a:cxnLst/>
              <a:rect l="l" t="t" r="r" b="b"/>
              <a:pathLst>
                <a:path w="10455" h="1054" extrusionOk="0">
                  <a:moveTo>
                    <a:pt x="10439" y="1"/>
                  </a:moveTo>
                  <a:cubicBezTo>
                    <a:pt x="10428" y="154"/>
                    <a:pt x="10391" y="297"/>
                    <a:pt x="10365" y="397"/>
                  </a:cubicBezTo>
                  <a:cubicBezTo>
                    <a:pt x="10349" y="472"/>
                    <a:pt x="10296" y="519"/>
                    <a:pt x="10227" y="519"/>
                  </a:cubicBezTo>
                  <a:lnTo>
                    <a:pt x="1" y="482"/>
                  </a:lnTo>
                  <a:lnTo>
                    <a:pt x="1" y="1017"/>
                  </a:lnTo>
                  <a:lnTo>
                    <a:pt x="10227" y="1054"/>
                  </a:lnTo>
                  <a:cubicBezTo>
                    <a:pt x="10296" y="1054"/>
                    <a:pt x="10349" y="1011"/>
                    <a:pt x="10365" y="937"/>
                  </a:cubicBezTo>
                  <a:cubicBezTo>
                    <a:pt x="10407" y="773"/>
                    <a:pt x="10455" y="546"/>
                    <a:pt x="10455" y="281"/>
                  </a:cubicBezTo>
                  <a:cubicBezTo>
                    <a:pt x="10455" y="180"/>
                    <a:pt x="10444" y="90"/>
                    <a:pt x="10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7398297" y="1772217"/>
              <a:ext cx="1554884" cy="111224"/>
            </a:xfrm>
            <a:custGeom>
              <a:avLst/>
              <a:gdLst/>
              <a:ahLst/>
              <a:cxnLst/>
              <a:rect l="l" t="t" r="r" b="b"/>
              <a:pathLst>
                <a:path w="8374" h="599" extrusionOk="0">
                  <a:moveTo>
                    <a:pt x="5" y="0"/>
                  </a:moveTo>
                  <a:lnTo>
                    <a:pt x="0" y="566"/>
                  </a:lnTo>
                  <a:lnTo>
                    <a:pt x="8215" y="598"/>
                  </a:lnTo>
                  <a:cubicBezTo>
                    <a:pt x="8284" y="598"/>
                    <a:pt x="8337" y="556"/>
                    <a:pt x="8347" y="492"/>
                  </a:cubicBezTo>
                  <a:cubicBezTo>
                    <a:pt x="8363" y="439"/>
                    <a:pt x="8374" y="371"/>
                    <a:pt x="8374" y="296"/>
                  </a:cubicBezTo>
                  <a:cubicBezTo>
                    <a:pt x="8374" y="233"/>
                    <a:pt x="8368" y="180"/>
                    <a:pt x="8353" y="132"/>
                  </a:cubicBezTo>
                  <a:cubicBezTo>
                    <a:pt x="8342" y="74"/>
                    <a:pt x="8284" y="27"/>
                    <a:pt x="8220" y="27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7448247" y="1742693"/>
              <a:ext cx="1798868" cy="25624"/>
            </a:xfrm>
            <a:custGeom>
              <a:avLst/>
              <a:gdLst/>
              <a:ahLst/>
              <a:cxnLst/>
              <a:rect l="l" t="t" r="r" b="b"/>
              <a:pathLst>
                <a:path w="9688" h="138" extrusionOk="0">
                  <a:moveTo>
                    <a:pt x="54" y="0"/>
                  </a:moveTo>
                  <a:cubicBezTo>
                    <a:pt x="27" y="0"/>
                    <a:pt x="1" y="27"/>
                    <a:pt x="1" y="53"/>
                  </a:cubicBezTo>
                  <a:cubicBezTo>
                    <a:pt x="1" y="80"/>
                    <a:pt x="27" y="106"/>
                    <a:pt x="54" y="106"/>
                  </a:cubicBezTo>
                  <a:lnTo>
                    <a:pt x="9634" y="138"/>
                  </a:lnTo>
                  <a:cubicBezTo>
                    <a:pt x="9661" y="138"/>
                    <a:pt x="9687" y="111"/>
                    <a:pt x="9687" y="85"/>
                  </a:cubicBezTo>
                  <a:cubicBezTo>
                    <a:pt x="9687" y="59"/>
                    <a:pt x="9661" y="32"/>
                    <a:pt x="9634" y="3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6324842" y="2368829"/>
              <a:ext cx="577279" cy="468848"/>
            </a:xfrm>
            <a:custGeom>
              <a:avLst/>
              <a:gdLst/>
              <a:ahLst/>
              <a:cxnLst/>
              <a:rect l="l" t="t" r="r" b="b"/>
              <a:pathLst>
                <a:path w="3109" h="2525" extrusionOk="0">
                  <a:moveTo>
                    <a:pt x="1949" y="275"/>
                  </a:moveTo>
                  <a:cubicBezTo>
                    <a:pt x="2351" y="275"/>
                    <a:pt x="2695" y="566"/>
                    <a:pt x="2764" y="963"/>
                  </a:cubicBezTo>
                  <a:lnTo>
                    <a:pt x="2796" y="1143"/>
                  </a:lnTo>
                  <a:cubicBezTo>
                    <a:pt x="2833" y="1360"/>
                    <a:pt x="2780" y="1577"/>
                    <a:pt x="2658" y="1763"/>
                  </a:cubicBezTo>
                  <a:cubicBezTo>
                    <a:pt x="2531" y="1948"/>
                    <a:pt x="2341" y="2070"/>
                    <a:pt x="2118" y="2107"/>
                  </a:cubicBezTo>
                  <a:lnTo>
                    <a:pt x="1308" y="2255"/>
                  </a:lnTo>
                  <a:cubicBezTo>
                    <a:pt x="1261" y="2260"/>
                    <a:pt x="1208" y="2265"/>
                    <a:pt x="1160" y="2265"/>
                  </a:cubicBezTo>
                  <a:cubicBezTo>
                    <a:pt x="758" y="2265"/>
                    <a:pt x="414" y="1974"/>
                    <a:pt x="345" y="1577"/>
                  </a:cubicBezTo>
                  <a:lnTo>
                    <a:pt x="313" y="1397"/>
                  </a:lnTo>
                  <a:cubicBezTo>
                    <a:pt x="276" y="1180"/>
                    <a:pt x="329" y="963"/>
                    <a:pt x="451" y="778"/>
                  </a:cubicBezTo>
                  <a:cubicBezTo>
                    <a:pt x="578" y="593"/>
                    <a:pt x="768" y="471"/>
                    <a:pt x="991" y="434"/>
                  </a:cubicBezTo>
                  <a:lnTo>
                    <a:pt x="1801" y="286"/>
                  </a:lnTo>
                  <a:cubicBezTo>
                    <a:pt x="1848" y="281"/>
                    <a:pt x="1901" y="275"/>
                    <a:pt x="1949" y="275"/>
                  </a:cubicBezTo>
                  <a:close/>
                  <a:moveTo>
                    <a:pt x="1949" y="0"/>
                  </a:moveTo>
                  <a:cubicBezTo>
                    <a:pt x="1880" y="0"/>
                    <a:pt x="1816" y="11"/>
                    <a:pt x="1758" y="21"/>
                  </a:cubicBezTo>
                  <a:lnTo>
                    <a:pt x="943" y="169"/>
                  </a:lnTo>
                  <a:cubicBezTo>
                    <a:pt x="657" y="222"/>
                    <a:pt x="409" y="381"/>
                    <a:pt x="234" y="619"/>
                  </a:cubicBezTo>
                  <a:cubicBezTo>
                    <a:pt x="70" y="858"/>
                    <a:pt x="1" y="1149"/>
                    <a:pt x="49" y="1440"/>
                  </a:cubicBezTo>
                  <a:lnTo>
                    <a:pt x="80" y="1620"/>
                  </a:lnTo>
                  <a:cubicBezTo>
                    <a:pt x="176" y="2149"/>
                    <a:pt x="631" y="2525"/>
                    <a:pt x="1160" y="2525"/>
                  </a:cubicBezTo>
                  <a:cubicBezTo>
                    <a:pt x="1229" y="2525"/>
                    <a:pt x="1292" y="2520"/>
                    <a:pt x="1351" y="2504"/>
                  </a:cubicBezTo>
                  <a:lnTo>
                    <a:pt x="2166" y="2361"/>
                  </a:lnTo>
                  <a:cubicBezTo>
                    <a:pt x="2452" y="2308"/>
                    <a:pt x="2700" y="2149"/>
                    <a:pt x="2875" y="1911"/>
                  </a:cubicBezTo>
                  <a:cubicBezTo>
                    <a:pt x="3039" y="1673"/>
                    <a:pt x="3108" y="1382"/>
                    <a:pt x="3060" y="1090"/>
                  </a:cubicBezTo>
                  <a:lnTo>
                    <a:pt x="3029" y="910"/>
                  </a:lnTo>
                  <a:cubicBezTo>
                    <a:pt x="2933" y="386"/>
                    <a:pt x="2483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6670962" y="2342276"/>
              <a:ext cx="295974" cy="176027"/>
            </a:xfrm>
            <a:custGeom>
              <a:avLst/>
              <a:gdLst/>
              <a:ahLst/>
              <a:cxnLst/>
              <a:rect l="l" t="t" r="r" b="b"/>
              <a:pathLst>
                <a:path w="1594" h="948" extrusionOk="0">
                  <a:moveTo>
                    <a:pt x="1593" y="0"/>
                  </a:moveTo>
                  <a:lnTo>
                    <a:pt x="5" y="286"/>
                  </a:lnTo>
                  <a:cubicBezTo>
                    <a:pt x="0" y="286"/>
                    <a:pt x="858" y="291"/>
                    <a:pt x="995" y="948"/>
                  </a:cubicBezTo>
                  <a:cubicBezTo>
                    <a:pt x="884" y="392"/>
                    <a:pt x="1593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6647380" y="2317023"/>
              <a:ext cx="346108" cy="225790"/>
            </a:xfrm>
            <a:custGeom>
              <a:avLst/>
              <a:gdLst/>
              <a:ahLst/>
              <a:cxnLst/>
              <a:rect l="l" t="t" r="r" b="b"/>
              <a:pathLst>
                <a:path w="1864" h="1216" extrusionOk="0">
                  <a:moveTo>
                    <a:pt x="1244" y="353"/>
                  </a:moveTo>
                  <a:cubicBezTo>
                    <a:pt x="1170" y="443"/>
                    <a:pt x="1096" y="538"/>
                    <a:pt x="1053" y="655"/>
                  </a:cubicBezTo>
                  <a:cubicBezTo>
                    <a:pt x="963" y="565"/>
                    <a:pt x="868" y="496"/>
                    <a:pt x="768" y="443"/>
                  </a:cubicBezTo>
                  <a:lnTo>
                    <a:pt x="1244" y="353"/>
                  </a:lnTo>
                  <a:close/>
                  <a:moveTo>
                    <a:pt x="1725" y="0"/>
                  </a:moveTo>
                  <a:cubicBezTo>
                    <a:pt x="1716" y="0"/>
                    <a:pt x="1708" y="1"/>
                    <a:pt x="1699" y="4"/>
                  </a:cubicBezTo>
                  <a:lnTo>
                    <a:pt x="111" y="290"/>
                  </a:lnTo>
                  <a:cubicBezTo>
                    <a:pt x="48" y="300"/>
                    <a:pt x="0" y="358"/>
                    <a:pt x="5" y="427"/>
                  </a:cubicBezTo>
                  <a:cubicBezTo>
                    <a:pt x="11" y="491"/>
                    <a:pt x="64" y="544"/>
                    <a:pt x="138" y="544"/>
                  </a:cubicBezTo>
                  <a:cubicBezTo>
                    <a:pt x="169" y="544"/>
                    <a:pt x="895" y="560"/>
                    <a:pt x="1006" y="1099"/>
                  </a:cubicBezTo>
                  <a:cubicBezTo>
                    <a:pt x="1006" y="1174"/>
                    <a:pt x="1064" y="1216"/>
                    <a:pt x="1122" y="1216"/>
                  </a:cubicBezTo>
                  <a:lnTo>
                    <a:pt x="1149" y="1216"/>
                  </a:lnTo>
                  <a:cubicBezTo>
                    <a:pt x="1223" y="1200"/>
                    <a:pt x="1270" y="1131"/>
                    <a:pt x="1255" y="1057"/>
                  </a:cubicBezTo>
                  <a:cubicBezTo>
                    <a:pt x="1165" y="607"/>
                    <a:pt x="1779" y="247"/>
                    <a:pt x="1784" y="247"/>
                  </a:cubicBezTo>
                  <a:cubicBezTo>
                    <a:pt x="1837" y="216"/>
                    <a:pt x="1863" y="147"/>
                    <a:pt x="1847" y="88"/>
                  </a:cubicBezTo>
                  <a:cubicBezTo>
                    <a:pt x="1829" y="39"/>
                    <a:pt x="1776" y="0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6184463" y="2451274"/>
              <a:ext cx="265522" cy="214463"/>
            </a:xfrm>
            <a:custGeom>
              <a:avLst/>
              <a:gdLst/>
              <a:ahLst/>
              <a:cxnLst/>
              <a:rect l="l" t="t" r="r" b="b"/>
              <a:pathLst>
                <a:path w="1430" h="1155" extrusionOk="0">
                  <a:moveTo>
                    <a:pt x="1429" y="1"/>
                  </a:moveTo>
                  <a:lnTo>
                    <a:pt x="0" y="451"/>
                  </a:lnTo>
                  <a:cubicBezTo>
                    <a:pt x="0" y="451"/>
                    <a:pt x="831" y="493"/>
                    <a:pt x="969" y="1155"/>
                  </a:cubicBezTo>
                  <a:cubicBezTo>
                    <a:pt x="858" y="599"/>
                    <a:pt x="142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6159766" y="2427135"/>
              <a:ext cx="316770" cy="263112"/>
            </a:xfrm>
            <a:custGeom>
              <a:avLst/>
              <a:gdLst/>
              <a:ahLst/>
              <a:cxnLst/>
              <a:rect l="l" t="t" r="r" b="b"/>
              <a:pathLst>
                <a:path w="1706" h="1417" extrusionOk="0">
                  <a:moveTo>
                    <a:pt x="1208" y="385"/>
                  </a:moveTo>
                  <a:lnTo>
                    <a:pt x="1208" y="385"/>
                  </a:lnTo>
                  <a:cubicBezTo>
                    <a:pt x="1128" y="512"/>
                    <a:pt x="1059" y="655"/>
                    <a:pt x="1012" y="819"/>
                  </a:cubicBezTo>
                  <a:cubicBezTo>
                    <a:pt x="901" y="702"/>
                    <a:pt x="758" y="623"/>
                    <a:pt x="636" y="570"/>
                  </a:cubicBezTo>
                  <a:lnTo>
                    <a:pt x="1208" y="385"/>
                  </a:lnTo>
                  <a:close/>
                  <a:moveTo>
                    <a:pt x="1556" y="1"/>
                  </a:moveTo>
                  <a:cubicBezTo>
                    <a:pt x="1546" y="1"/>
                    <a:pt x="1536" y="2"/>
                    <a:pt x="1525" y="4"/>
                  </a:cubicBezTo>
                  <a:lnTo>
                    <a:pt x="96" y="454"/>
                  </a:lnTo>
                  <a:cubicBezTo>
                    <a:pt x="38" y="475"/>
                    <a:pt x="1" y="533"/>
                    <a:pt x="6" y="602"/>
                  </a:cubicBezTo>
                  <a:cubicBezTo>
                    <a:pt x="11" y="665"/>
                    <a:pt x="64" y="713"/>
                    <a:pt x="133" y="713"/>
                  </a:cubicBezTo>
                  <a:cubicBezTo>
                    <a:pt x="160" y="713"/>
                    <a:pt x="863" y="761"/>
                    <a:pt x="980" y="1311"/>
                  </a:cubicBezTo>
                  <a:cubicBezTo>
                    <a:pt x="991" y="1375"/>
                    <a:pt x="1043" y="1417"/>
                    <a:pt x="1102" y="1417"/>
                  </a:cubicBezTo>
                  <a:lnTo>
                    <a:pt x="1128" y="1417"/>
                  </a:lnTo>
                  <a:cubicBezTo>
                    <a:pt x="1202" y="1401"/>
                    <a:pt x="1250" y="1332"/>
                    <a:pt x="1234" y="1258"/>
                  </a:cubicBezTo>
                  <a:cubicBezTo>
                    <a:pt x="1139" y="776"/>
                    <a:pt x="1652" y="231"/>
                    <a:pt x="1657" y="226"/>
                  </a:cubicBezTo>
                  <a:cubicBezTo>
                    <a:pt x="1700" y="178"/>
                    <a:pt x="1705" y="115"/>
                    <a:pt x="1679" y="67"/>
                  </a:cubicBezTo>
                  <a:cubicBezTo>
                    <a:pt x="1652" y="23"/>
                    <a:pt x="1607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6499944" y="2358060"/>
              <a:ext cx="128119" cy="353539"/>
            </a:xfrm>
            <a:custGeom>
              <a:avLst/>
              <a:gdLst/>
              <a:ahLst/>
              <a:cxnLst/>
              <a:rect l="l" t="t" r="r" b="b"/>
              <a:pathLst>
                <a:path w="690" h="1904" extrusionOk="0">
                  <a:moveTo>
                    <a:pt x="348" y="0"/>
                  </a:moveTo>
                  <a:cubicBezTo>
                    <a:pt x="312" y="0"/>
                    <a:pt x="275" y="9"/>
                    <a:pt x="238" y="26"/>
                  </a:cubicBezTo>
                  <a:cubicBezTo>
                    <a:pt x="132" y="74"/>
                    <a:pt x="80" y="190"/>
                    <a:pt x="74" y="333"/>
                  </a:cubicBezTo>
                  <a:cubicBezTo>
                    <a:pt x="58" y="677"/>
                    <a:pt x="0" y="1053"/>
                    <a:pt x="164" y="1371"/>
                  </a:cubicBezTo>
                  <a:cubicBezTo>
                    <a:pt x="249" y="1545"/>
                    <a:pt x="381" y="1688"/>
                    <a:pt x="508" y="1821"/>
                  </a:cubicBezTo>
                  <a:cubicBezTo>
                    <a:pt x="531" y="1844"/>
                    <a:pt x="580" y="1903"/>
                    <a:pt x="621" y="1903"/>
                  </a:cubicBezTo>
                  <a:cubicBezTo>
                    <a:pt x="636" y="1903"/>
                    <a:pt x="650" y="1895"/>
                    <a:pt x="662" y="1874"/>
                  </a:cubicBezTo>
                  <a:cubicBezTo>
                    <a:pt x="688" y="1821"/>
                    <a:pt x="614" y="1731"/>
                    <a:pt x="593" y="1688"/>
                  </a:cubicBezTo>
                  <a:cubicBezTo>
                    <a:pt x="514" y="1524"/>
                    <a:pt x="450" y="1360"/>
                    <a:pt x="424" y="1180"/>
                  </a:cubicBezTo>
                  <a:lnTo>
                    <a:pt x="424" y="1185"/>
                  </a:lnTo>
                  <a:cubicBezTo>
                    <a:pt x="418" y="1170"/>
                    <a:pt x="424" y="1138"/>
                    <a:pt x="424" y="1127"/>
                  </a:cubicBezTo>
                  <a:cubicBezTo>
                    <a:pt x="424" y="1085"/>
                    <a:pt x="429" y="1048"/>
                    <a:pt x="445" y="1005"/>
                  </a:cubicBezTo>
                  <a:cubicBezTo>
                    <a:pt x="461" y="926"/>
                    <a:pt x="487" y="852"/>
                    <a:pt x="514" y="773"/>
                  </a:cubicBezTo>
                  <a:cubicBezTo>
                    <a:pt x="561" y="656"/>
                    <a:pt x="614" y="540"/>
                    <a:pt x="641" y="413"/>
                  </a:cubicBezTo>
                  <a:cubicBezTo>
                    <a:pt x="689" y="201"/>
                    <a:pt x="52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5995990" y="1455620"/>
              <a:ext cx="525660" cy="535880"/>
            </a:xfrm>
            <a:custGeom>
              <a:avLst/>
              <a:gdLst/>
              <a:ahLst/>
              <a:cxnLst/>
              <a:rect l="l" t="t" r="r" b="b"/>
              <a:pathLst>
                <a:path w="2831" h="2886" extrusionOk="0">
                  <a:moveTo>
                    <a:pt x="2831" y="1"/>
                  </a:moveTo>
                  <a:lnTo>
                    <a:pt x="2831" y="1"/>
                  </a:lnTo>
                  <a:cubicBezTo>
                    <a:pt x="2666" y="32"/>
                    <a:pt x="2513" y="144"/>
                    <a:pt x="2381" y="239"/>
                  </a:cubicBezTo>
                  <a:cubicBezTo>
                    <a:pt x="2296" y="297"/>
                    <a:pt x="2222" y="350"/>
                    <a:pt x="2169" y="398"/>
                  </a:cubicBezTo>
                  <a:cubicBezTo>
                    <a:pt x="2052" y="493"/>
                    <a:pt x="1925" y="625"/>
                    <a:pt x="1714" y="673"/>
                  </a:cubicBezTo>
                  <a:cubicBezTo>
                    <a:pt x="1670" y="686"/>
                    <a:pt x="1609" y="695"/>
                    <a:pt x="1529" y="695"/>
                  </a:cubicBezTo>
                  <a:cubicBezTo>
                    <a:pt x="1512" y="695"/>
                    <a:pt x="1494" y="695"/>
                    <a:pt x="1476" y="694"/>
                  </a:cubicBezTo>
                  <a:cubicBezTo>
                    <a:pt x="1417" y="684"/>
                    <a:pt x="1216" y="668"/>
                    <a:pt x="830" y="350"/>
                  </a:cubicBezTo>
                  <a:cubicBezTo>
                    <a:pt x="576" y="144"/>
                    <a:pt x="544" y="85"/>
                    <a:pt x="406" y="38"/>
                  </a:cubicBezTo>
                  <a:cubicBezTo>
                    <a:pt x="351" y="21"/>
                    <a:pt x="299" y="13"/>
                    <a:pt x="253" y="13"/>
                  </a:cubicBezTo>
                  <a:cubicBezTo>
                    <a:pt x="88" y="13"/>
                    <a:pt x="0" y="111"/>
                    <a:pt x="121" y="202"/>
                  </a:cubicBezTo>
                  <a:cubicBezTo>
                    <a:pt x="195" y="265"/>
                    <a:pt x="290" y="308"/>
                    <a:pt x="364" y="403"/>
                  </a:cubicBezTo>
                  <a:cubicBezTo>
                    <a:pt x="491" y="546"/>
                    <a:pt x="459" y="625"/>
                    <a:pt x="602" y="885"/>
                  </a:cubicBezTo>
                  <a:cubicBezTo>
                    <a:pt x="676" y="1001"/>
                    <a:pt x="766" y="1170"/>
                    <a:pt x="946" y="1313"/>
                  </a:cubicBezTo>
                  <a:cubicBezTo>
                    <a:pt x="1131" y="1462"/>
                    <a:pt x="1200" y="1419"/>
                    <a:pt x="1264" y="1525"/>
                  </a:cubicBezTo>
                  <a:cubicBezTo>
                    <a:pt x="1370" y="1700"/>
                    <a:pt x="1269" y="1869"/>
                    <a:pt x="1243" y="2181"/>
                  </a:cubicBezTo>
                  <a:cubicBezTo>
                    <a:pt x="1232" y="2346"/>
                    <a:pt x="1269" y="2658"/>
                    <a:pt x="1349" y="2885"/>
                  </a:cubicBezTo>
                  <a:cubicBezTo>
                    <a:pt x="1587" y="2811"/>
                    <a:pt x="1772" y="2795"/>
                    <a:pt x="1772" y="2795"/>
                  </a:cubicBezTo>
                  <a:lnTo>
                    <a:pt x="2423" y="1832"/>
                  </a:lnTo>
                  <a:lnTo>
                    <a:pt x="2375" y="959"/>
                  </a:lnTo>
                  <a:cubicBezTo>
                    <a:pt x="2375" y="620"/>
                    <a:pt x="2455" y="144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5989863" y="1440023"/>
              <a:ext cx="548499" cy="564289"/>
            </a:xfrm>
            <a:custGeom>
              <a:avLst/>
              <a:gdLst/>
              <a:ahLst/>
              <a:cxnLst/>
              <a:rect l="l" t="t" r="r" b="b"/>
              <a:pathLst>
                <a:path w="2954" h="3039" extrusionOk="0">
                  <a:moveTo>
                    <a:pt x="270" y="175"/>
                  </a:moveTo>
                  <a:cubicBezTo>
                    <a:pt x="312" y="175"/>
                    <a:pt x="360" y="180"/>
                    <a:pt x="397" y="196"/>
                  </a:cubicBezTo>
                  <a:cubicBezTo>
                    <a:pt x="476" y="222"/>
                    <a:pt x="508" y="254"/>
                    <a:pt x="609" y="333"/>
                  </a:cubicBezTo>
                  <a:cubicBezTo>
                    <a:pt x="656" y="371"/>
                    <a:pt x="715" y="423"/>
                    <a:pt x="794" y="487"/>
                  </a:cubicBezTo>
                  <a:cubicBezTo>
                    <a:pt x="1075" y="709"/>
                    <a:pt x="1313" y="831"/>
                    <a:pt x="1487" y="847"/>
                  </a:cubicBezTo>
                  <a:lnTo>
                    <a:pt x="1556" y="847"/>
                  </a:lnTo>
                  <a:cubicBezTo>
                    <a:pt x="1620" y="847"/>
                    <a:pt x="1689" y="842"/>
                    <a:pt x="1747" y="831"/>
                  </a:cubicBezTo>
                  <a:cubicBezTo>
                    <a:pt x="1953" y="783"/>
                    <a:pt x="2085" y="672"/>
                    <a:pt x="2197" y="572"/>
                  </a:cubicBezTo>
                  <a:cubicBezTo>
                    <a:pt x="2213" y="556"/>
                    <a:pt x="2223" y="545"/>
                    <a:pt x="2244" y="529"/>
                  </a:cubicBezTo>
                  <a:cubicBezTo>
                    <a:pt x="2303" y="476"/>
                    <a:pt x="2361" y="434"/>
                    <a:pt x="2430" y="386"/>
                  </a:cubicBezTo>
                  <a:lnTo>
                    <a:pt x="2430" y="386"/>
                  </a:lnTo>
                  <a:cubicBezTo>
                    <a:pt x="2334" y="598"/>
                    <a:pt x="2308" y="847"/>
                    <a:pt x="2308" y="1022"/>
                  </a:cubicBezTo>
                  <a:lnTo>
                    <a:pt x="2355" y="1874"/>
                  </a:lnTo>
                  <a:lnTo>
                    <a:pt x="1752" y="2800"/>
                  </a:lnTo>
                  <a:cubicBezTo>
                    <a:pt x="1694" y="2805"/>
                    <a:pt x="1577" y="2821"/>
                    <a:pt x="1424" y="2869"/>
                  </a:cubicBezTo>
                  <a:cubicBezTo>
                    <a:pt x="1366" y="2662"/>
                    <a:pt x="1339" y="2408"/>
                    <a:pt x="1350" y="2271"/>
                  </a:cubicBezTo>
                  <a:cubicBezTo>
                    <a:pt x="1355" y="2175"/>
                    <a:pt x="1376" y="2085"/>
                    <a:pt x="1392" y="2006"/>
                  </a:cubicBezTo>
                  <a:cubicBezTo>
                    <a:pt x="1424" y="1847"/>
                    <a:pt x="1450" y="1710"/>
                    <a:pt x="1355" y="1561"/>
                  </a:cubicBezTo>
                  <a:cubicBezTo>
                    <a:pt x="1313" y="1493"/>
                    <a:pt x="1260" y="1466"/>
                    <a:pt x="1207" y="1440"/>
                  </a:cubicBezTo>
                  <a:cubicBezTo>
                    <a:pt x="1159" y="1419"/>
                    <a:pt x="1106" y="1392"/>
                    <a:pt x="1027" y="1323"/>
                  </a:cubicBezTo>
                  <a:cubicBezTo>
                    <a:pt x="863" y="1191"/>
                    <a:pt x="773" y="1043"/>
                    <a:pt x="704" y="916"/>
                  </a:cubicBezTo>
                  <a:cubicBezTo>
                    <a:pt x="635" y="805"/>
                    <a:pt x="609" y="725"/>
                    <a:pt x="582" y="656"/>
                  </a:cubicBezTo>
                  <a:cubicBezTo>
                    <a:pt x="556" y="577"/>
                    <a:pt x="529" y="503"/>
                    <a:pt x="455" y="418"/>
                  </a:cubicBezTo>
                  <a:cubicBezTo>
                    <a:pt x="397" y="344"/>
                    <a:pt x="323" y="302"/>
                    <a:pt x="259" y="254"/>
                  </a:cubicBezTo>
                  <a:cubicBezTo>
                    <a:pt x="238" y="238"/>
                    <a:pt x="212" y="222"/>
                    <a:pt x="191" y="206"/>
                  </a:cubicBezTo>
                  <a:cubicBezTo>
                    <a:pt x="185" y="201"/>
                    <a:pt x="180" y="196"/>
                    <a:pt x="175" y="196"/>
                  </a:cubicBezTo>
                  <a:cubicBezTo>
                    <a:pt x="185" y="185"/>
                    <a:pt x="217" y="175"/>
                    <a:pt x="270" y="175"/>
                  </a:cubicBezTo>
                  <a:close/>
                  <a:moveTo>
                    <a:pt x="2870" y="1"/>
                  </a:moveTo>
                  <a:cubicBezTo>
                    <a:pt x="2863" y="1"/>
                    <a:pt x="2855" y="2"/>
                    <a:pt x="2848" y="5"/>
                  </a:cubicBezTo>
                  <a:cubicBezTo>
                    <a:pt x="2694" y="37"/>
                    <a:pt x="2546" y="138"/>
                    <a:pt x="2424" y="222"/>
                  </a:cubicBezTo>
                  <a:lnTo>
                    <a:pt x="2371" y="254"/>
                  </a:lnTo>
                  <a:cubicBezTo>
                    <a:pt x="2297" y="307"/>
                    <a:pt x="2218" y="360"/>
                    <a:pt x="2149" y="418"/>
                  </a:cubicBezTo>
                  <a:cubicBezTo>
                    <a:pt x="2138" y="434"/>
                    <a:pt x="2117" y="445"/>
                    <a:pt x="2107" y="461"/>
                  </a:cubicBezTo>
                  <a:cubicBezTo>
                    <a:pt x="2001" y="550"/>
                    <a:pt x="1895" y="646"/>
                    <a:pt x="1726" y="683"/>
                  </a:cubicBezTo>
                  <a:cubicBezTo>
                    <a:pt x="1678" y="695"/>
                    <a:pt x="1624" y="701"/>
                    <a:pt x="1569" y="701"/>
                  </a:cubicBezTo>
                  <a:cubicBezTo>
                    <a:pt x="1551" y="701"/>
                    <a:pt x="1532" y="700"/>
                    <a:pt x="1514" y="699"/>
                  </a:cubicBezTo>
                  <a:cubicBezTo>
                    <a:pt x="1371" y="683"/>
                    <a:pt x="1159" y="566"/>
                    <a:pt x="905" y="365"/>
                  </a:cubicBezTo>
                  <a:cubicBezTo>
                    <a:pt x="826" y="307"/>
                    <a:pt x="773" y="254"/>
                    <a:pt x="725" y="217"/>
                  </a:cubicBezTo>
                  <a:cubicBezTo>
                    <a:pt x="630" y="127"/>
                    <a:pt x="566" y="74"/>
                    <a:pt x="461" y="42"/>
                  </a:cubicBezTo>
                  <a:cubicBezTo>
                    <a:pt x="402" y="21"/>
                    <a:pt x="344" y="16"/>
                    <a:pt x="286" y="16"/>
                  </a:cubicBezTo>
                  <a:cubicBezTo>
                    <a:pt x="154" y="16"/>
                    <a:pt x="53" y="69"/>
                    <a:pt x="26" y="148"/>
                  </a:cubicBezTo>
                  <a:cubicBezTo>
                    <a:pt x="11" y="180"/>
                    <a:pt x="0" y="259"/>
                    <a:pt x="106" y="339"/>
                  </a:cubicBezTo>
                  <a:cubicBezTo>
                    <a:pt x="127" y="360"/>
                    <a:pt x="154" y="376"/>
                    <a:pt x="180" y="392"/>
                  </a:cubicBezTo>
                  <a:cubicBezTo>
                    <a:pt x="238" y="434"/>
                    <a:pt x="291" y="471"/>
                    <a:pt x="339" y="524"/>
                  </a:cubicBezTo>
                  <a:cubicBezTo>
                    <a:pt x="397" y="593"/>
                    <a:pt x="408" y="646"/>
                    <a:pt x="434" y="720"/>
                  </a:cubicBezTo>
                  <a:cubicBezTo>
                    <a:pt x="461" y="783"/>
                    <a:pt x="487" y="879"/>
                    <a:pt x="561" y="1000"/>
                  </a:cubicBezTo>
                  <a:cubicBezTo>
                    <a:pt x="635" y="1127"/>
                    <a:pt x="736" y="1307"/>
                    <a:pt x="926" y="1461"/>
                  </a:cubicBezTo>
                  <a:cubicBezTo>
                    <a:pt x="1027" y="1540"/>
                    <a:pt x="1090" y="1567"/>
                    <a:pt x="1138" y="1593"/>
                  </a:cubicBezTo>
                  <a:cubicBezTo>
                    <a:pt x="1186" y="1609"/>
                    <a:pt x="1207" y="1620"/>
                    <a:pt x="1223" y="1651"/>
                  </a:cubicBezTo>
                  <a:cubicBezTo>
                    <a:pt x="1276" y="1736"/>
                    <a:pt x="1265" y="1816"/>
                    <a:pt x="1228" y="1980"/>
                  </a:cubicBezTo>
                  <a:cubicBezTo>
                    <a:pt x="1217" y="2059"/>
                    <a:pt x="1196" y="2154"/>
                    <a:pt x="1191" y="2260"/>
                  </a:cubicBezTo>
                  <a:cubicBezTo>
                    <a:pt x="1175" y="2440"/>
                    <a:pt x="1212" y="2758"/>
                    <a:pt x="1297" y="2996"/>
                  </a:cubicBezTo>
                  <a:cubicBezTo>
                    <a:pt x="1313" y="3017"/>
                    <a:pt x="1344" y="3038"/>
                    <a:pt x="1376" y="3038"/>
                  </a:cubicBezTo>
                  <a:cubicBezTo>
                    <a:pt x="1382" y="3038"/>
                    <a:pt x="1392" y="3038"/>
                    <a:pt x="1403" y="3033"/>
                  </a:cubicBezTo>
                  <a:cubicBezTo>
                    <a:pt x="1630" y="2959"/>
                    <a:pt x="1805" y="2954"/>
                    <a:pt x="1805" y="2954"/>
                  </a:cubicBezTo>
                  <a:cubicBezTo>
                    <a:pt x="1831" y="2954"/>
                    <a:pt x="1853" y="2943"/>
                    <a:pt x="1868" y="2922"/>
                  </a:cubicBezTo>
                  <a:lnTo>
                    <a:pt x="2514" y="1953"/>
                  </a:lnTo>
                  <a:cubicBezTo>
                    <a:pt x="2520" y="1943"/>
                    <a:pt x="2530" y="1921"/>
                    <a:pt x="2530" y="1911"/>
                  </a:cubicBezTo>
                  <a:lnTo>
                    <a:pt x="2482" y="1037"/>
                  </a:lnTo>
                  <a:cubicBezTo>
                    <a:pt x="2482" y="773"/>
                    <a:pt x="2535" y="296"/>
                    <a:pt x="2890" y="154"/>
                  </a:cubicBezTo>
                  <a:cubicBezTo>
                    <a:pt x="2932" y="143"/>
                    <a:pt x="2954" y="95"/>
                    <a:pt x="2938" y="58"/>
                  </a:cubicBezTo>
                  <a:cubicBezTo>
                    <a:pt x="2929" y="24"/>
                    <a:pt x="2900" y="1"/>
                    <a:pt x="2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7438591" y="1812511"/>
              <a:ext cx="1493053" cy="24696"/>
            </a:xfrm>
            <a:custGeom>
              <a:avLst/>
              <a:gdLst/>
              <a:ahLst/>
              <a:cxnLst/>
              <a:rect l="l" t="t" r="r" b="b"/>
              <a:pathLst>
                <a:path w="8041" h="133" extrusionOk="0">
                  <a:moveTo>
                    <a:pt x="53" y="0"/>
                  </a:moveTo>
                  <a:cubicBezTo>
                    <a:pt x="27" y="0"/>
                    <a:pt x="0" y="27"/>
                    <a:pt x="0" y="53"/>
                  </a:cubicBezTo>
                  <a:cubicBezTo>
                    <a:pt x="0" y="85"/>
                    <a:pt x="27" y="106"/>
                    <a:pt x="53" y="106"/>
                  </a:cubicBezTo>
                  <a:lnTo>
                    <a:pt x="7987" y="132"/>
                  </a:lnTo>
                  <a:cubicBezTo>
                    <a:pt x="8014" y="132"/>
                    <a:pt x="8040" y="106"/>
                    <a:pt x="8040" y="79"/>
                  </a:cubicBezTo>
                  <a:cubicBezTo>
                    <a:pt x="8040" y="53"/>
                    <a:pt x="8014" y="27"/>
                    <a:pt x="7987" y="2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6113530" y="1448750"/>
              <a:ext cx="1334854" cy="1086243"/>
            </a:xfrm>
            <a:custGeom>
              <a:avLst/>
              <a:gdLst/>
              <a:ahLst/>
              <a:cxnLst/>
              <a:rect l="l" t="t" r="r" b="b"/>
              <a:pathLst>
                <a:path w="7189" h="5850" extrusionOk="0">
                  <a:moveTo>
                    <a:pt x="2452" y="1"/>
                  </a:moveTo>
                  <a:cubicBezTo>
                    <a:pt x="2367" y="1"/>
                    <a:pt x="2277" y="11"/>
                    <a:pt x="2192" y="27"/>
                  </a:cubicBezTo>
                  <a:cubicBezTo>
                    <a:pt x="1822" y="175"/>
                    <a:pt x="1737" y="652"/>
                    <a:pt x="1737" y="985"/>
                  </a:cubicBezTo>
                  <a:lnTo>
                    <a:pt x="1689" y="2737"/>
                  </a:lnTo>
                  <a:lnTo>
                    <a:pt x="1112" y="2827"/>
                  </a:lnTo>
                  <a:cubicBezTo>
                    <a:pt x="1112" y="2827"/>
                    <a:pt x="927" y="2843"/>
                    <a:pt x="689" y="2912"/>
                  </a:cubicBezTo>
                  <a:cubicBezTo>
                    <a:pt x="599" y="2949"/>
                    <a:pt x="409" y="3023"/>
                    <a:pt x="234" y="3219"/>
                  </a:cubicBezTo>
                  <a:cubicBezTo>
                    <a:pt x="96" y="3367"/>
                    <a:pt x="38" y="3526"/>
                    <a:pt x="1" y="3621"/>
                  </a:cubicBezTo>
                  <a:cubicBezTo>
                    <a:pt x="890" y="3626"/>
                    <a:pt x="1631" y="4738"/>
                    <a:pt x="869" y="5850"/>
                  </a:cubicBezTo>
                  <a:lnTo>
                    <a:pt x="1467" y="5791"/>
                  </a:lnTo>
                  <a:cubicBezTo>
                    <a:pt x="1737" y="5712"/>
                    <a:pt x="1742" y="5373"/>
                    <a:pt x="2108" y="5299"/>
                  </a:cubicBezTo>
                  <a:lnTo>
                    <a:pt x="6263" y="4547"/>
                  </a:lnTo>
                  <a:cubicBezTo>
                    <a:pt x="6406" y="4521"/>
                    <a:pt x="6522" y="4420"/>
                    <a:pt x="6564" y="4283"/>
                  </a:cubicBezTo>
                  <a:cubicBezTo>
                    <a:pt x="6612" y="4145"/>
                    <a:pt x="6601" y="3563"/>
                    <a:pt x="6734" y="3288"/>
                  </a:cubicBezTo>
                  <a:cubicBezTo>
                    <a:pt x="6840" y="3065"/>
                    <a:pt x="6956" y="3018"/>
                    <a:pt x="7030" y="2960"/>
                  </a:cubicBezTo>
                  <a:cubicBezTo>
                    <a:pt x="7120" y="2885"/>
                    <a:pt x="7184" y="2774"/>
                    <a:pt x="7184" y="2653"/>
                  </a:cubicBezTo>
                  <a:lnTo>
                    <a:pt x="7189" y="334"/>
                  </a:lnTo>
                  <a:cubicBezTo>
                    <a:pt x="7189" y="334"/>
                    <a:pt x="7131" y="17"/>
                    <a:pt x="6760" y="17"/>
                  </a:cubicBezTo>
                  <a:cubicBezTo>
                    <a:pt x="6183" y="17"/>
                    <a:pt x="4421" y="6"/>
                    <a:pt x="2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6101832" y="1437052"/>
              <a:ext cx="1361406" cy="1114652"/>
            </a:xfrm>
            <a:custGeom>
              <a:avLst/>
              <a:gdLst/>
              <a:ahLst/>
              <a:cxnLst/>
              <a:rect l="l" t="t" r="r" b="b"/>
              <a:pathLst>
                <a:path w="7332" h="6003" extrusionOk="0">
                  <a:moveTo>
                    <a:pt x="2515" y="148"/>
                  </a:moveTo>
                  <a:cubicBezTo>
                    <a:pt x="3976" y="159"/>
                    <a:pt x="5320" y="159"/>
                    <a:pt x="6151" y="164"/>
                  </a:cubicBezTo>
                  <a:lnTo>
                    <a:pt x="6818" y="164"/>
                  </a:lnTo>
                  <a:cubicBezTo>
                    <a:pt x="7098" y="164"/>
                    <a:pt x="7162" y="371"/>
                    <a:pt x="7173" y="408"/>
                  </a:cubicBezTo>
                  <a:lnTo>
                    <a:pt x="7162" y="2726"/>
                  </a:lnTo>
                  <a:cubicBezTo>
                    <a:pt x="7162" y="2816"/>
                    <a:pt x="7120" y="2901"/>
                    <a:pt x="7046" y="2970"/>
                  </a:cubicBezTo>
                  <a:cubicBezTo>
                    <a:pt x="7030" y="2985"/>
                    <a:pt x="7019" y="2991"/>
                    <a:pt x="7003" y="3001"/>
                  </a:cubicBezTo>
                  <a:cubicBezTo>
                    <a:pt x="6924" y="3054"/>
                    <a:pt x="6829" y="3128"/>
                    <a:pt x="6728" y="3330"/>
                  </a:cubicBezTo>
                  <a:cubicBezTo>
                    <a:pt x="6633" y="3520"/>
                    <a:pt x="6606" y="3822"/>
                    <a:pt x="6590" y="4071"/>
                  </a:cubicBezTo>
                  <a:cubicBezTo>
                    <a:pt x="6585" y="4182"/>
                    <a:pt x="6569" y="4288"/>
                    <a:pt x="6559" y="4325"/>
                  </a:cubicBezTo>
                  <a:cubicBezTo>
                    <a:pt x="6522" y="4441"/>
                    <a:pt x="6432" y="4520"/>
                    <a:pt x="6320" y="4536"/>
                  </a:cubicBezTo>
                  <a:lnTo>
                    <a:pt x="2165" y="5293"/>
                  </a:lnTo>
                  <a:cubicBezTo>
                    <a:pt x="1932" y="5341"/>
                    <a:pt x="1827" y="5479"/>
                    <a:pt x="1731" y="5595"/>
                  </a:cubicBezTo>
                  <a:cubicBezTo>
                    <a:pt x="1673" y="5674"/>
                    <a:pt x="1620" y="5748"/>
                    <a:pt x="1520" y="5780"/>
                  </a:cubicBezTo>
                  <a:lnTo>
                    <a:pt x="1096" y="5823"/>
                  </a:lnTo>
                  <a:cubicBezTo>
                    <a:pt x="1387" y="5320"/>
                    <a:pt x="1424" y="4775"/>
                    <a:pt x="1175" y="4314"/>
                  </a:cubicBezTo>
                  <a:cubicBezTo>
                    <a:pt x="974" y="3917"/>
                    <a:pt x="604" y="3658"/>
                    <a:pt x="191" y="3615"/>
                  </a:cubicBezTo>
                  <a:cubicBezTo>
                    <a:pt x="239" y="3520"/>
                    <a:pt x="297" y="3419"/>
                    <a:pt x="371" y="3340"/>
                  </a:cubicBezTo>
                  <a:cubicBezTo>
                    <a:pt x="514" y="3176"/>
                    <a:pt x="683" y="3097"/>
                    <a:pt x="794" y="3054"/>
                  </a:cubicBezTo>
                  <a:cubicBezTo>
                    <a:pt x="1017" y="2991"/>
                    <a:pt x="1197" y="2975"/>
                    <a:pt x="1197" y="2975"/>
                  </a:cubicBezTo>
                  <a:lnTo>
                    <a:pt x="1202" y="2975"/>
                  </a:lnTo>
                  <a:lnTo>
                    <a:pt x="1758" y="2874"/>
                  </a:lnTo>
                  <a:cubicBezTo>
                    <a:pt x="1800" y="2869"/>
                    <a:pt x="1827" y="2837"/>
                    <a:pt x="1827" y="2805"/>
                  </a:cubicBezTo>
                  <a:lnTo>
                    <a:pt x="1874" y="1059"/>
                  </a:lnTo>
                  <a:cubicBezTo>
                    <a:pt x="1874" y="784"/>
                    <a:pt x="1927" y="318"/>
                    <a:pt x="2276" y="175"/>
                  </a:cubicBezTo>
                  <a:cubicBezTo>
                    <a:pt x="2356" y="164"/>
                    <a:pt x="2435" y="148"/>
                    <a:pt x="2515" y="148"/>
                  </a:cubicBezTo>
                  <a:close/>
                  <a:moveTo>
                    <a:pt x="2515" y="0"/>
                  </a:moveTo>
                  <a:cubicBezTo>
                    <a:pt x="2419" y="0"/>
                    <a:pt x="2329" y="5"/>
                    <a:pt x="2234" y="27"/>
                  </a:cubicBezTo>
                  <a:cubicBezTo>
                    <a:pt x="2229" y="27"/>
                    <a:pt x="2229" y="27"/>
                    <a:pt x="2224" y="32"/>
                  </a:cubicBezTo>
                  <a:cubicBezTo>
                    <a:pt x="1784" y="201"/>
                    <a:pt x="1710" y="752"/>
                    <a:pt x="1710" y="1064"/>
                  </a:cubicBezTo>
                  <a:lnTo>
                    <a:pt x="1668" y="2742"/>
                  </a:lnTo>
                  <a:lnTo>
                    <a:pt x="1181" y="2832"/>
                  </a:lnTo>
                  <a:cubicBezTo>
                    <a:pt x="1149" y="2832"/>
                    <a:pt x="969" y="2848"/>
                    <a:pt x="747" y="2917"/>
                  </a:cubicBezTo>
                  <a:cubicBezTo>
                    <a:pt x="614" y="2964"/>
                    <a:pt x="424" y="3060"/>
                    <a:pt x="249" y="3245"/>
                  </a:cubicBezTo>
                  <a:cubicBezTo>
                    <a:pt x="138" y="3372"/>
                    <a:pt x="53" y="3520"/>
                    <a:pt x="6" y="3679"/>
                  </a:cubicBezTo>
                  <a:cubicBezTo>
                    <a:pt x="0" y="3705"/>
                    <a:pt x="0" y="3732"/>
                    <a:pt x="16" y="3748"/>
                  </a:cubicBezTo>
                  <a:cubicBezTo>
                    <a:pt x="37" y="3769"/>
                    <a:pt x="59" y="3785"/>
                    <a:pt x="85" y="3785"/>
                  </a:cubicBezTo>
                  <a:cubicBezTo>
                    <a:pt x="477" y="3785"/>
                    <a:pt x="847" y="4023"/>
                    <a:pt x="1043" y="4399"/>
                  </a:cubicBezTo>
                  <a:cubicBezTo>
                    <a:pt x="1281" y="4849"/>
                    <a:pt x="1223" y="5389"/>
                    <a:pt x="884" y="5886"/>
                  </a:cubicBezTo>
                  <a:cubicBezTo>
                    <a:pt x="863" y="5913"/>
                    <a:pt x="863" y="5944"/>
                    <a:pt x="884" y="5971"/>
                  </a:cubicBezTo>
                  <a:cubicBezTo>
                    <a:pt x="895" y="5981"/>
                    <a:pt x="921" y="5992"/>
                    <a:pt x="948" y="6003"/>
                  </a:cubicBezTo>
                  <a:lnTo>
                    <a:pt x="953" y="6003"/>
                  </a:lnTo>
                  <a:lnTo>
                    <a:pt x="1546" y="5939"/>
                  </a:lnTo>
                  <a:lnTo>
                    <a:pt x="1562" y="5939"/>
                  </a:lnTo>
                  <a:cubicBezTo>
                    <a:pt x="1705" y="5897"/>
                    <a:pt x="1784" y="5796"/>
                    <a:pt x="1864" y="5696"/>
                  </a:cubicBezTo>
                  <a:cubicBezTo>
                    <a:pt x="1948" y="5590"/>
                    <a:pt x="2022" y="5484"/>
                    <a:pt x="2197" y="5452"/>
                  </a:cubicBezTo>
                  <a:lnTo>
                    <a:pt x="6352" y="4695"/>
                  </a:lnTo>
                  <a:cubicBezTo>
                    <a:pt x="6522" y="4663"/>
                    <a:pt x="6659" y="4542"/>
                    <a:pt x="6712" y="4378"/>
                  </a:cubicBezTo>
                  <a:cubicBezTo>
                    <a:pt x="6733" y="4319"/>
                    <a:pt x="6739" y="4219"/>
                    <a:pt x="6754" y="4081"/>
                  </a:cubicBezTo>
                  <a:cubicBezTo>
                    <a:pt x="6776" y="3864"/>
                    <a:pt x="6791" y="3557"/>
                    <a:pt x="6871" y="3393"/>
                  </a:cubicBezTo>
                  <a:cubicBezTo>
                    <a:pt x="6950" y="3234"/>
                    <a:pt x="7030" y="3176"/>
                    <a:pt x="7098" y="3128"/>
                  </a:cubicBezTo>
                  <a:cubicBezTo>
                    <a:pt x="7120" y="3112"/>
                    <a:pt x="7130" y="3102"/>
                    <a:pt x="7146" y="3097"/>
                  </a:cubicBezTo>
                  <a:cubicBezTo>
                    <a:pt x="7257" y="3001"/>
                    <a:pt x="7321" y="2869"/>
                    <a:pt x="7321" y="2731"/>
                  </a:cubicBezTo>
                  <a:lnTo>
                    <a:pt x="7331" y="408"/>
                  </a:lnTo>
                  <a:lnTo>
                    <a:pt x="7331" y="397"/>
                  </a:lnTo>
                  <a:cubicBezTo>
                    <a:pt x="7305" y="265"/>
                    <a:pt x="7173" y="11"/>
                    <a:pt x="6818" y="11"/>
                  </a:cubicBezTo>
                  <a:lnTo>
                    <a:pt x="6151" y="11"/>
                  </a:lnTo>
                  <a:cubicBezTo>
                    <a:pt x="5320" y="11"/>
                    <a:pt x="3970" y="5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6117615" y="1801555"/>
              <a:ext cx="1331883" cy="735488"/>
            </a:xfrm>
            <a:custGeom>
              <a:avLst/>
              <a:gdLst/>
              <a:ahLst/>
              <a:cxnLst/>
              <a:rect l="l" t="t" r="r" b="b"/>
              <a:pathLst>
                <a:path w="7173" h="3961" extrusionOk="0">
                  <a:moveTo>
                    <a:pt x="1689" y="1"/>
                  </a:moveTo>
                  <a:lnTo>
                    <a:pt x="1667" y="837"/>
                  </a:lnTo>
                  <a:lnTo>
                    <a:pt x="1112" y="932"/>
                  </a:lnTo>
                  <a:cubicBezTo>
                    <a:pt x="1112" y="932"/>
                    <a:pt x="926" y="948"/>
                    <a:pt x="688" y="1022"/>
                  </a:cubicBezTo>
                  <a:cubicBezTo>
                    <a:pt x="598" y="1054"/>
                    <a:pt x="402" y="1134"/>
                    <a:pt x="233" y="1324"/>
                  </a:cubicBezTo>
                  <a:cubicBezTo>
                    <a:pt x="95" y="1478"/>
                    <a:pt x="32" y="1636"/>
                    <a:pt x="0" y="1726"/>
                  </a:cubicBezTo>
                  <a:cubicBezTo>
                    <a:pt x="879" y="1726"/>
                    <a:pt x="1620" y="2849"/>
                    <a:pt x="863" y="3960"/>
                  </a:cubicBezTo>
                  <a:lnTo>
                    <a:pt x="1456" y="3897"/>
                  </a:lnTo>
                  <a:cubicBezTo>
                    <a:pt x="1726" y="3817"/>
                    <a:pt x="1736" y="3484"/>
                    <a:pt x="2096" y="3410"/>
                  </a:cubicBezTo>
                  <a:lnTo>
                    <a:pt x="6251" y="2653"/>
                  </a:lnTo>
                  <a:cubicBezTo>
                    <a:pt x="6399" y="2626"/>
                    <a:pt x="6511" y="2531"/>
                    <a:pt x="6558" y="2388"/>
                  </a:cubicBezTo>
                  <a:cubicBezTo>
                    <a:pt x="6606" y="2250"/>
                    <a:pt x="6590" y="1668"/>
                    <a:pt x="6722" y="1398"/>
                  </a:cubicBezTo>
                  <a:cubicBezTo>
                    <a:pt x="6828" y="1171"/>
                    <a:pt x="6950" y="1128"/>
                    <a:pt x="7019" y="1065"/>
                  </a:cubicBezTo>
                  <a:cubicBezTo>
                    <a:pt x="7114" y="996"/>
                    <a:pt x="7172" y="880"/>
                    <a:pt x="7172" y="763"/>
                  </a:cubicBezTo>
                  <a:lnTo>
                    <a:pt x="7172" y="22"/>
                  </a:lnTo>
                  <a:lnTo>
                    <a:pt x="5950" y="17"/>
                  </a:lnTo>
                  <a:lnTo>
                    <a:pt x="5944" y="1689"/>
                  </a:lnTo>
                  <a:cubicBezTo>
                    <a:pt x="5944" y="1779"/>
                    <a:pt x="5865" y="1859"/>
                    <a:pt x="5770" y="1859"/>
                  </a:cubicBezTo>
                  <a:lnTo>
                    <a:pt x="2493" y="1848"/>
                  </a:lnTo>
                  <a:cubicBezTo>
                    <a:pt x="2403" y="1848"/>
                    <a:pt x="2324" y="1769"/>
                    <a:pt x="2324" y="1674"/>
                  </a:cubicBezTo>
                  <a:lnTo>
                    <a:pt x="2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7221338" y="1603056"/>
              <a:ext cx="227087" cy="70931"/>
            </a:xfrm>
            <a:custGeom>
              <a:avLst/>
              <a:gdLst/>
              <a:ahLst/>
              <a:cxnLst/>
              <a:rect l="l" t="t" r="r" b="b"/>
              <a:pathLst>
                <a:path w="1223" h="382" extrusionOk="0">
                  <a:moveTo>
                    <a:pt x="0" y="1"/>
                  </a:moveTo>
                  <a:lnTo>
                    <a:pt x="0" y="376"/>
                  </a:lnTo>
                  <a:lnTo>
                    <a:pt x="1223" y="382"/>
                  </a:lnTo>
                  <a:lnTo>
                    <a:pt x="1223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7220224" y="1700356"/>
              <a:ext cx="228201" cy="27667"/>
            </a:xfrm>
            <a:custGeom>
              <a:avLst/>
              <a:gdLst/>
              <a:ahLst/>
              <a:cxnLst/>
              <a:rect l="l" t="t" r="r" b="b"/>
              <a:pathLst>
                <a:path w="1229" h="149" extrusionOk="0">
                  <a:moveTo>
                    <a:pt x="1" y="1"/>
                  </a:moveTo>
                  <a:lnTo>
                    <a:pt x="1" y="144"/>
                  </a:lnTo>
                  <a:lnTo>
                    <a:pt x="1224" y="149"/>
                  </a:lnTo>
                  <a:lnTo>
                    <a:pt x="1229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6589260" y="1488116"/>
              <a:ext cx="813093" cy="42336"/>
            </a:xfrm>
            <a:custGeom>
              <a:avLst/>
              <a:gdLst/>
              <a:ahLst/>
              <a:cxnLst/>
              <a:rect l="l" t="t" r="r" b="b"/>
              <a:pathLst>
                <a:path w="4379" h="228" extrusionOk="0">
                  <a:moveTo>
                    <a:pt x="1" y="0"/>
                  </a:moveTo>
                  <a:lnTo>
                    <a:pt x="1" y="212"/>
                  </a:lnTo>
                  <a:lnTo>
                    <a:pt x="4378" y="228"/>
                  </a:lnTo>
                  <a:lnTo>
                    <a:pt x="4378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7220224" y="1945092"/>
              <a:ext cx="186051" cy="34537"/>
            </a:xfrm>
            <a:custGeom>
              <a:avLst/>
              <a:gdLst/>
              <a:ahLst/>
              <a:cxnLst/>
              <a:rect l="l" t="t" r="r" b="b"/>
              <a:pathLst>
                <a:path w="1002" h="186" extrusionOk="0">
                  <a:moveTo>
                    <a:pt x="1" y="1"/>
                  </a:moveTo>
                  <a:lnTo>
                    <a:pt x="1" y="181"/>
                  </a:lnTo>
                  <a:lnTo>
                    <a:pt x="1001" y="186"/>
                  </a:lnTo>
                  <a:lnTo>
                    <a:pt x="1001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6137112" y="1462491"/>
              <a:ext cx="1296603" cy="1055791"/>
            </a:xfrm>
            <a:custGeom>
              <a:avLst/>
              <a:gdLst/>
              <a:ahLst/>
              <a:cxnLst/>
              <a:rect l="l" t="t" r="r" b="b"/>
              <a:pathLst>
                <a:path w="6983" h="5686" extrusionOk="0">
                  <a:moveTo>
                    <a:pt x="2330" y="175"/>
                  </a:moveTo>
                  <a:cubicBezTo>
                    <a:pt x="3764" y="181"/>
                    <a:pt x="5088" y="181"/>
                    <a:pt x="5924" y="186"/>
                  </a:cubicBezTo>
                  <a:lnTo>
                    <a:pt x="6639" y="186"/>
                  </a:lnTo>
                  <a:cubicBezTo>
                    <a:pt x="6766" y="186"/>
                    <a:pt x="6808" y="255"/>
                    <a:pt x="6829" y="297"/>
                  </a:cubicBezTo>
                  <a:lnTo>
                    <a:pt x="6824" y="2589"/>
                  </a:lnTo>
                  <a:cubicBezTo>
                    <a:pt x="6824" y="2637"/>
                    <a:pt x="6803" y="2674"/>
                    <a:pt x="6766" y="2706"/>
                  </a:cubicBezTo>
                  <a:cubicBezTo>
                    <a:pt x="6755" y="2716"/>
                    <a:pt x="6744" y="2721"/>
                    <a:pt x="6739" y="2727"/>
                  </a:cubicBezTo>
                  <a:lnTo>
                    <a:pt x="6729" y="2727"/>
                  </a:lnTo>
                  <a:cubicBezTo>
                    <a:pt x="6649" y="2785"/>
                    <a:pt x="6517" y="2880"/>
                    <a:pt x="6400" y="3113"/>
                  </a:cubicBezTo>
                  <a:cubicBezTo>
                    <a:pt x="6294" y="3330"/>
                    <a:pt x="6268" y="3653"/>
                    <a:pt x="6247" y="3912"/>
                  </a:cubicBezTo>
                  <a:cubicBezTo>
                    <a:pt x="6242" y="3981"/>
                    <a:pt x="6236" y="4108"/>
                    <a:pt x="6220" y="4135"/>
                  </a:cubicBezTo>
                  <a:cubicBezTo>
                    <a:pt x="6199" y="4188"/>
                    <a:pt x="6162" y="4230"/>
                    <a:pt x="6104" y="4241"/>
                  </a:cubicBezTo>
                  <a:lnTo>
                    <a:pt x="1938" y="4997"/>
                  </a:lnTo>
                  <a:cubicBezTo>
                    <a:pt x="1647" y="5056"/>
                    <a:pt x="1510" y="5236"/>
                    <a:pt x="1420" y="5363"/>
                  </a:cubicBezTo>
                  <a:cubicBezTo>
                    <a:pt x="1367" y="5432"/>
                    <a:pt x="1340" y="5474"/>
                    <a:pt x="1298" y="5495"/>
                  </a:cubicBezTo>
                  <a:lnTo>
                    <a:pt x="1181" y="5506"/>
                  </a:lnTo>
                  <a:cubicBezTo>
                    <a:pt x="1372" y="5029"/>
                    <a:pt x="1356" y="4532"/>
                    <a:pt x="1134" y="4103"/>
                  </a:cubicBezTo>
                  <a:cubicBezTo>
                    <a:pt x="943" y="3738"/>
                    <a:pt x="626" y="3473"/>
                    <a:pt x="255" y="3367"/>
                  </a:cubicBezTo>
                  <a:cubicBezTo>
                    <a:pt x="266" y="3351"/>
                    <a:pt x="287" y="3330"/>
                    <a:pt x="297" y="3309"/>
                  </a:cubicBezTo>
                  <a:cubicBezTo>
                    <a:pt x="419" y="3171"/>
                    <a:pt x="562" y="3103"/>
                    <a:pt x="657" y="3071"/>
                  </a:cubicBezTo>
                  <a:cubicBezTo>
                    <a:pt x="853" y="3013"/>
                    <a:pt x="1023" y="2997"/>
                    <a:pt x="1023" y="2997"/>
                  </a:cubicBezTo>
                  <a:lnTo>
                    <a:pt x="1038" y="2997"/>
                  </a:lnTo>
                  <a:lnTo>
                    <a:pt x="1795" y="2864"/>
                  </a:lnTo>
                  <a:lnTo>
                    <a:pt x="1848" y="922"/>
                  </a:lnTo>
                  <a:cubicBezTo>
                    <a:pt x="1848" y="774"/>
                    <a:pt x="1869" y="313"/>
                    <a:pt x="2139" y="191"/>
                  </a:cubicBezTo>
                  <a:cubicBezTo>
                    <a:pt x="2203" y="181"/>
                    <a:pt x="2266" y="175"/>
                    <a:pt x="2330" y="175"/>
                  </a:cubicBezTo>
                  <a:close/>
                  <a:moveTo>
                    <a:pt x="2325" y="1"/>
                  </a:moveTo>
                  <a:cubicBezTo>
                    <a:pt x="2251" y="1"/>
                    <a:pt x="2171" y="6"/>
                    <a:pt x="2092" y="22"/>
                  </a:cubicBezTo>
                  <a:lnTo>
                    <a:pt x="2076" y="27"/>
                  </a:lnTo>
                  <a:cubicBezTo>
                    <a:pt x="1727" y="170"/>
                    <a:pt x="1689" y="689"/>
                    <a:pt x="1689" y="906"/>
                  </a:cubicBezTo>
                  <a:lnTo>
                    <a:pt x="1637" y="2721"/>
                  </a:lnTo>
                  <a:lnTo>
                    <a:pt x="1007" y="2827"/>
                  </a:lnTo>
                  <a:cubicBezTo>
                    <a:pt x="1007" y="2827"/>
                    <a:pt x="827" y="2838"/>
                    <a:pt x="604" y="2907"/>
                  </a:cubicBezTo>
                  <a:cubicBezTo>
                    <a:pt x="483" y="2944"/>
                    <a:pt x="319" y="3028"/>
                    <a:pt x="181" y="3187"/>
                  </a:cubicBezTo>
                  <a:cubicBezTo>
                    <a:pt x="133" y="3240"/>
                    <a:pt x="86" y="3304"/>
                    <a:pt x="54" y="3367"/>
                  </a:cubicBezTo>
                  <a:lnTo>
                    <a:pt x="1" y="3462"/>
                  </a:lnTo>
                  <a:lnTo>
                    <a:pt x="107" y="3478"/>
                  </a:lnTo>
                  <a:cubicBezTo>
                    <a:pt x="477" y="3552"/>
                    <a:pt x="800" y="3796"/>
                    <a:pt x="985" y="4161"/>
                  </a:cubicBezTo>
                  <a:cubicBezTo>
                    <a:pt x="1203" y="4585"/>
                    <a:pt x="1203" y="5077"/>
                    <a:pt x="975" y="5543"/>
                  </a:cubicBezTo>
                  <a:lnTo>
                    <a:pt x="917" y="5686"/>
                  </a:lnTo>
                  <a:lnTo>
                    <a:pt x="1345" y="5638"/>
                  </a:lnTo>
                  <a:cubicBezTo>
                    <a:pt x="1430" y="5606"/>
                    <a:pt x="1488" y="5532"/>
                    <a:pt x="1552" y="5453"/>
                  </a:cubicBezTo>
                  <a:cubicBezTo>
                    <a:pt x="1637" y="5342"/>
                    <a:pt x="1748" y="5193"/>
                    <a:pt x="1975" y="5151"/>
                  </a:cubicBezTo>
                  <a:lnTo>
                    <a:pt x="6130" y="4394"/>
                  </a:lnTo>
                  <a:cubicBezTo>
                    <a:pt x="6242" y="4373"/>
                    <a:pt x="6332" y="4293"/>
                    <a:pt x="6369" y="4182"/>
                  </a:cubicBezTo>
                  <a:cubicBezTo>
                    <a:pt x="6379" y="4145"/>
                    <a:pt x="6384" y="4055"/>
                    <a:pt x="6400" y="3923"/>
                  </a:cubicBezTo>
                  <a:cubicBezTo>
                    <a:pt x="6416" y="3679"/>
                    <a:pt x="6448" y="3378"/>
                    <a:pt x="6538" y="3182"/>
                  </a:cubicBezTo>
                  <a:cubicBezTo>
                    <a:pt x="6639" y="2986"/>
                    <a:pt x="6734" y="2912"/>
                    <a:pt x="6813" y="2859"/>
                  </a:cubicBezTo>
                  <a:cubicBezTo>
                    <a:pt x="6834" y="2843"/>
                    <a:pt x="6845" y="2838"/>
                    <a:pt x="6856" y="2827"/>
                  </a:cubicBezTo>
                  <a:cubicBezTo>
                    <a:pt x="6930" y="2764"/>
                    <a:pt x="6972" y="2674"/>
                    <a:pt x="6972" y="2579"/>
                  </a:cubicBezTo>
                  <a:lnTo>
                    <a:pt x="6983" y="265"/>
                  </a:lnTo>
                  <a:lnTo>
                    <a:pt x="6972" y="250"/>
                  </a:lnTo>
                  <a:cubicBezTo>
                    <a:pt x="6956" y="197"/>
                    <a:pt x="6882" y="22"/>
                    <a:pt x="6628" y="11"/>
                  </a:cubicBezTo>
                  <a:lnTo>
                    <a:pt x="5913" y="11"/>
                  </a:lnTo>
                  <a:cubicBezTo>
                    <a:pt x="5082" y="6"/>
                    <a:pt x="3754" y="6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6297360" y="1542151"/>
              <a:ext cx="260695" cy="579144"/>
            </a:xfrm>
            <a:custGeom>
              <a:avLst/>
              <a:gdLst/>
              <a:ahLst/>
              <a:cxnLst/>
              <a:rect l="l" t="t" r="r" b="b"/>
              <a:pathLst>
                <a:path w="1404" h="3119" extrusionOk="0">
                  <a:moveTo>
                    <a:pt x="1395" y="0"/>
                  </a:moveTo>
                  <a:cubicBezTo>
                    <a:pt x="631" y="0"/>
                    <a:pt x="6" y="702"/>
                    <a:pt x="1" y="1557"/>
                  </a:cubicBezTo>
                  <a:cubicBezTo>
                    <a:pt x="1" y="2419"/>
                    <a:pt x="620" y="3118"/>
                    <a:pt x="1388" y="3118"/>
                  </a:cubicBezTo>
                  <a:lnTo>
                    <a:pt x="1403" y="0"/>
                  </a:lnTo>
                  <a:cubicBezTo>
                    <a:pt x="1401" y="0"/>
                    <a:pt x="1398" y="0"/>
                    <a:pt x="1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6283619" y="1527481"/>
              <a:ext cx="289104" cy="608482"/>
            </a:xfrm>
            <a:custGeom>
              <a:avLst/>
              <a:gdLst/>
              <a:ahLst/>
              <a:cxnLst/>
              <a:rect l="l" t="t" r="r" b="b"/>
              <a:pathLst>
                <a:path w="1557" h="3277" extrusionOk="0">
                  <a:moveTo>
                    <a:pt x="1398" y="159"/>
                  </a:moveTo>
                  <a:lnTo>
                    <a:pt x="1382" y="3118"/>
                  </a:lnTo>
                  <a:cubicBezTo>
                    <a:pt x="694" y="3070"/>
                    <a:pt x="154" y="2424"/>
                    <a:pt x="154" y="1636"/>
                  </a:cubicBezTo>
                  <a:cubicBezTo>
                    <a:pt x="154" y="847"/>
                    <a:pt x="710" y="207"/>
                    <a:pt x="1398" y="159"/>
                  </a:cubicBezTo>
                  <a:close/>
                  <a:moveTo>
                    <a:pt x="1477" y="0"/>
                  </a:moveTo>
                  <a:cubicBezTo>
                    <a:pt x="662" y="0"/>
                    <a:pt x="1" y="731"/>
                    <a:pt x="1" y="1636"/>
                  </a:cubicBezTo>
                  <a:cubicBezTo>
                    <a:pt x="1" y="2536"/>
                    <a:pt x="657" y="3277"/>
                    <a:pt x="1462" y="3277"/>
                  </a:cubicBezTo>
                  <a:cubicBezTo>
                    <a:pt x="1509" y="3277"/>
                    <a:pt x="1541" y="3245"/>
                    <a:pt x="1541" y="3197"/>
                  </a:cubicBezTo>
                  <a:lnTo>
                    <a:pt x="1557" y="79"/>
                  </a:lnTo>
                  <a:cubicBezTo>
                    <a:pt x="1557" y="32"/>
                    <a:pt x="1520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6362351" y="1593215"/>
              <a:ext cx="196635" cy="191810"/>
            </a:xfrm>
            <a:custGeom>
              <a:avLst/>
              <a:gdLst/>
              <a:ahLst/>
              <a:cxnLst/>
              <a:rect l="l" t="t" r="r" b="b"/>
              <a:pathLst>
                <a:path w="1059" h="1033" extrusionOk="0">
                  <a:moveTo>
                    <a:pt x="1053" y="1"/>
                  </a:moveTo>
                  <a:cubicBezTo>
                    <a:pt x="1053" y="1"/>
                    <a:pt x="1027" y="1"/>
                    <a:pt x="985" y="6"/>
                  </a:cubicBezTo>
                  <a:cubicBezTo>
                    <a:pt x="974" y="6"/>
                    <a:pt x="963" y="6"/>
                    <a:pt x="953" y="11"/>
                  </a:cubicBezTo>
                  <a:cubicBezTo>
                    <a:pt x="937" y="11"/>
                    <a:pt x="926" y="17"/>
                    <a:pt x="905" y="17"/>
                  </a:cubicBezTo>
                  <a:cubicBezTo>
                    <a:pt x="873" y="22"/>
                    <a:pt x="831" y="32"/>
                    <a:pt x="799" y="38"/>
                  </a:cubicBezTo>
                  <a:cubicBezTo>
                    <a:pt x="762" y="48"/>
                    <a:pt x="720" y="59"/>
                    <a:pt x="683" y="75"/>
                  </a:cubicBezTo>
                  <a:cubicBezTo>
                    <a:pt x="641" y="91"/>
                    <a:pt x="593" y="112"/>
                    <a:pt x="556" y="138"/>
                  </a:cubicBezTo>
                  <a:cubicBezTo>
                    <a:pt x="535" y="144"/>
                    <a:pt x="514" y="165"/>
                    <a:pt x="487" y="175"/>
                  </a:cubicBezTo>
                  <a:cubicBezTo>
                    <a:pt x="471" y="191"/>
                    <a:pt x="445" y="202"/>
                    <a:pt x="424" y="218"/>
                  </a:cubicBezTo>
                  <a:cubicBezTo>
                    <a:pt x="402" y="228"/>
                    <a:pt x="381" y="250"/>
                    <a:pt x="365" y="260"/>
                  </a:cubicBezTo>
                  <a:lnTo>
                    <a:pt x="302" y="313"/>
                  </a:lnTo>
                  <a:cubicBezTo>
                    <a:pt x="286" y="329"/>
                    <a:pt x="270" y="355"/>
                    <a:pt x="249" y="366"/>
                  </a:cubicBezTo>
                  <a:cubicBezTo>
                    <a:pt x="233" y="387"/>
                    <a:pt x="217" y="408"/>
                    <a:pt x="207" y="429"/>
                  </a:cubicBezTo>
                  <a:cubicBezTo>
                    <a:pt x="191" y="445"/>
                    <a:pt x="169" y="467"/>
                    <a:pt x="159" y="488"/>
                  </a:cubicBezTo>
                  <a:lnTo>
                    <a:pt x="117" y="546"/>
                  </a:lnTo>
                  <a:cubicBezTo>
                    <a:pt x="106" y="567"/>
                    <a:pt x="101" y="588"/>
                    <a:pt x="85" y="604"/>
                  </a:cubicBezTo>
                  <a:cubicBezTo>
                    <a:pt x="79" y="625"/>
                    <a:pt x="64" y="646"/>
                    <a:pt x="58" y="668"/>
                  </a:cubicBezTo>
                  <a:cubicBezTo>
                    <a:pt x="42" y="705"/>
                    <a:pt x="32" y="747"/>
                    <a:pt x="27" y="784"/>
                  </a:cubicBezTo>
                  <a:cubicBezTo>
                    <a:pt x="21" y="805"/>
                    <a:pt x="21" y="821"/>
                    <a:pt x="11" y="837"/>
                  </a:cubicBezTo>
                  <a:cubicBezTo>
                    <a:pt x="11" y="858"/>
                    <a:pt x="5" y="869"/>
                    <a:pt x="5" y="885"/>
                  </a:cubicBezTo>
                  <a:cubicBezTo>
                    <a:pt x="0" y="916"/>
                    <a:pt x="0" y="943"/>
                    <a:pt x="0" y="964"/>
                  </a:cubicBezTo>
                  <a:lnTo>
                    <a:pt x="0" y="1033"/>
                  </a:lnTo>
                  <a:cubicBezTo>
                    <a:pt x="0" y="1033"/>
                    <a:pt x="0" y="1001"/>
                    <a:pt x="5" y="964"/>
                  </a:cubicBezTo>
                  <a:cubicBezTo>
                    <a:pt x="5" y="943"/>
                    <a:pt x="11" y="916"/>
                    <a:pt x="21" y="885"/>
                  </a:cubicBezTo>
                  <a:cubicBezTo>
                    <a:pt x="21" y="869"/>
                    <a:pt x="27" y="853"/>
                    <a:pt x="32" y="837"/>
                  </a:cubicBezTo>
                  <a:cubicBezTo>
                    <a:pt x="37" y="826"/>
                    <a:pt x="48" y="805"/>
                    <a:pt x="53" y="784"/>
                  </a:cubicBezTo>
                  <a:cubicBezTo>
                    <a:pt x="64" y="752"/>
                    <a:pt x="79" y="715"/>
                    <a:pt x="101" y="678"/>
                  </a:cubicBezTo>
                  <a:cubicBezTo>
                    <a:pt x="106" y="662"/>
                    <a:pt x="117" y="641"/>
                    <a:pt x="132" y="625"/>
                  </a:cubicBezTo>
                  <a:cubicBezTo>
                    <a:pt x="143" y="609"/>
                    <a:pt x="154" y="588"/>
                    <a:pt x="164" y="572"/>
                  </a:cubicBezTo>
                  <a:cubicBezTo>
                    <a:pt x="180" y="557"/>
                    <a:pt x="191" y="535"/>
                    <a:pt x="207" y="519"/>
                  </a:cubicBezTo>
                  <a:cubicBezTo>
                    <a:pt x="217" y="504"/>
                    <a:pt x="238" y="488"/>
                    <a:pt x="249" y="467"/>
                  </a:cubicBezTo>
                  <a:cubicBezTo>
                    <a:pt x="265" y="451"/>
                    <a:pt x="286" y="435"/>
                    <a:pt x="302" y="424"/>
                  </a:cubicBezTo>
                  <a:cubicBezTo>
                    <a:pt x="323" y="408"/>
                    <a:pt x="339" y="387"/>
                    <a:pt x="355" y="377"/>
                  </a:cubicBezTo>
                  <a:lnTo>
                    <a:pt x="418" y="334"/>
                  </a:lnTo>
                  <a:lnTo>
                    <a:pt x="476" y="297"/>
                  </a:lnTo>
                  <a:cubicBezTo>
                    <a:pt x="498" y="281"/>
                    <a:pt x="514" y="276"/>
                    <a:pt x="535" y="265"/>
                  </a:cubicBezTo>
                  <a:cubicBezTo>
                    <a:pt x="556" y="255"/>
                    <a:pt x="577" y="244"/>
                    <a:pt x="593" y="239"/>
                  </a:cubicBezTo>
                  <a:cubicBezTo>
                    <a:pt x="635" y="223"/>
                    <a:pt x="672" y="202"/>
                    <a:pt x="715" y="197"/>
                  </a:cubicBezTo>
                  <a:cubicBezTo>
                    <a:pt x="752" y="186"/>
                    <a:pt x="794" y="175"/>
                    <a:pt x="826" y="170"/>
                  </a:cubicBezTo>
                  <a:cubicBezTo>
                    <a:pt x="858" y="165"/>
                    <a:pt x="895" y="165"/>
                    <a:pt x="921" y="160"/>
                  </a:cubicBezTo>
                  <a:lnTo>
                    <a:pt x="1059" y="1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6337654" y="1785958"/>
              <a:ext cx="218360" cy="286137"/>
            </a:xfrm>
            <a:custGeom>
              <a:avLst/>
              <a:gdLst/>
              <a:ahLst/>
              <a:cxnLst/>
              <a:rect l="l" t="t" r="r" b="b"/>
              <a:pathLst>
                <a:path w="1176" h="1541" extrusionOk="0">
                  <a:moveTo>
                    <a:pt x="11" y="0"/>
                  </a:moveTo>
                  <a:cubicBezTo>
                    <a:pt x="6" y="58"/>
                    <a:pt x="1" y="122"/>
                    <a:pt x="1" y="191"/>
                  </a:cubicBezTo>
                  <a:cubicBezTo>
                    <a:pt x="1" y="932"/>
                    <a:pt x="525" y="1540"/>
                    <a:pt x="1176" y="1540"/>
                  </a:cubicBezTo>
                  <a:lnTo>
                    <a:pt x="1176" y="1154"/>
                  </a:lnTo>
                  <a:cubicBezTo>
                    <a:pt x="583" y="1154"/>
                    <a:pt x="91" y="657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7452332" y="1568704"/>
              <a:ext cx="1816322" cy="60161"/>
            </a:xfrm>
            <a:custGeom>
              <a:avLst/>
              <a:gdLst/>
              <a:ahLst/>
              <a:cxnLst/>
              <a:rect l="l" t="t" r="r" b="b"/>
              <a:pathLst>
                <a:path w="9782" h="324" extrusionOk="0">
                  <a:moveTo>
                    <a:pt x="0" y="0"/>
                  </a:moveTo>
                  <a:lnTo>
                    <a:pt x="0" y="292"/>
                  </a:lnTo>
                  <a:lnTo>
                    <a:pt x="9777" y="323"/>
                  </a:lnTo>
                  <a:lnTo>
                    <a:pt x="978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8669138" y="1728952"/>
              <a:ext cx="86527" cy="188839"/>
            </a:xfrm>
            <a:custGeom>
              <a:avLst/>
              <a:gdLst/>
              <a:ahLst/>
              <a:cxnLst/>
              <a:rect l="l" t="t" r="r" b="b"/>
              <a:pathLst>
                <a:path w="466" h="1017" extrusionOk="0">
                  <a:moveTo>
                    <a:pt x="53" y="0"/>
                  </a:moveTo>
                  <a:cubicBezTo>
                    <a:pt x="26" y="0"/>
                    <a:pt x="0" y="21"/>
                    <a:pt x="0" y="53"/>
                  </a:cubicBezTo>
                  <a:lnTo>
                    <a:pt x="0" y="964"/>
                  </a:lnTo>
                  <a:cubicBezTo>
                    <a:pt x="0" y="995"/>
                    <a:pt x="26" y="1016"/>
                    <a:pt x="53" y="1016"/>
                  </a:cubicBezTo>
                  <a:lnTo>
                    <a:pt x="413" y="1016"/>
                  </a:lnTo>
                  <a:cubicBezTo>
                    <a:pt x="439" y="1016"/>
                    <a:pt x="466" y="995"/>
                    <a:pt x="466" y="964"/>
                  </a:cubicBezTo>
                  <a:lnTo>
                    <a:pt x="466" y="53"/>
                  </a:lnTo>
                  <a:cubicBezTo>
                    <a:pt x="466" y="27"/>
                    <a:pt x="445" y="0"/>
                    <a:pt x="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8654283" y="1715211"/>
              <a:ext cx="115122" cy="217249"/>
            </a:xfrm>
            <a:custGeom>
              <a:avLst/>
              <a:gdLst/>
              <a:ahLst/>
              <a:cxnLst/>
              <a:rect l="l" t="t" r="r" b="b"/>
              <a:pathLst>
                <a:path w="620" h="1170" extrusionOk="0">
                  <a:moveTo>
                    <a:pt x="445" y="164"/>
                  </a:moveTo>
                  <a:cubicBezTo>
                    <a:pt x="461" y="164"/>
                    <a:pt x="466" y="169"/>
                    <a:pt x="466" y="180"/>
                  </a:cubicBezTo>
                  <a:lnTo>
                    <a:pt x="466" y="990"/>
                  </a:lnTo>
                  <a:cubicBezTo>
                    <a:pt x="466" y="1000"/>
                    <a:pt x="461" y="1006"/>
                    <a:pt x="445" y="1006"/>
                  </a:cubicBezTo>
                  <a:lnTo>
                    <a:pt x="186" y="1006"/>
                  </a:lnTo>
                  <a:cubicBezTo>
                    <a:pt x="175" y="1006"/>
                    <a:pt x="170" y="1000"/>
                    <a:pt x="170" y="990"/>
                  </a:cubicBezTo>
                  <a:lnTo>
                    <a:pt x="170" y="180"/>
                  </a:lnTo>
                  <a:cubicBezTo>
                    <a:pt x="170" y="169"/>
                    <a:pt x="175" y="164"/>
                    <a:pt x="186" y="164"/>
                  </a:cubicBezTo>
                  <a:close/>
                  <a:moveTo>
                    <a:pt x="181" y="0"/>
                  </a:moveTo>
                  <a:cubicBezTo>
                    <a:pt x="80" y="0"/>
                    <a:pt x="1" y="79"/>
                    <a:pt x="1" y="180"/>
                  </a:cubicBezTo>
                  <a:lnTo>
                    <a:pt x="1" y="990"/>
                  </a:lnTo>
                  <a:cubicBezTo>
                    <a:pt x="1" y="1090"/>
                    <a:pt x="80" y="1170"/>
                    <a:pt x="181" y="1170"/>
                  </a:cubicBezTo>
                  <a:lnTo>
                    <a:pt x="440" y="1170"/>
                  </a:lnTo>
                  <a:cubicBezTo>
                    <a:pt x="541" y="1170"/>
                    <a:pt x="620" y="1090"/>
                    <a:pt x="620" y="990"/>
                  </a:cubicBezTo>
                  <a:lnTo>
                    <a:pt x="620" y="180"/>
                  </a:lnTo>
                  <a:cubicBezTo>
                    <a:pt x="620" y="79"/>
                    <a:pt x="541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8669138" y="1858561"/>
              <a:ext cx="85598" cy="59233"/>
            </a:xfrm>
            <a:custGeom>
              <a:avLst/>
              <a:gdLst/>
              <a:ahLst/>
              <a:cxnLst/>
              <a:rect l="l" t="t" r="r" b="b"/>
              <a:pathLst>
                <a:path w="461" h="319" extrusionOk="0">
                  <a:moveTo>
                    <a:pt x="0" y="1"/>
                  </a:moveTo>
                  <a:lnTo>
                    <a:pt x="0" y="250"/>
                  </a:lnTo>
                  <a:cubicBezTo>
                    <a:pt x="0" y="287"/>
                    <a:pt x="48" y="318"/>
                    <a:pt x="101" y="318"/>
                  </a:cubicBezTo>
                  <a:lnTo>
                    <a:pt x="360" y="318"/>
                  </a:lnTo>
                  <a:cubicBezTo>
                    <a:pt x="413" y="318"/>
                    <a:pt x="461" y="281"/>
                    <a:pt x="461" y="250"/>
                  </a:cubicBezTo>
                  <a:lnTo>
                    <a:pt x="461" y="1"/>
                  </a:lnTo>
                  <a:cubicBezTo>
                    <a:pt x="461" y="38"/>
                    <a:pt x="413" y="64"/>
                    <a:pt x="360" y="64"/>
                  </a:cubicBezTo>
                  <a:lnTo>
                    <a:pt x="101" y="64"/>
                  </a:lnTo>
                  <a:cubicBezTo>
                    <a:pt x="48" y="59"/>
                    <a:pt x="0" y="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6554908" y="1974616"/>
              <a:ext cx="611444" cy="172128"/>
            </a:xfrm>
            <a:custGeom>
              <a:avLst/>
              <a:gdLst/>
              <a:ahLst/>
              <a:cxnLst/>
              <a:rect l="l" t="t" r="r" b="b"/>
              <a:pathLst>
                <a:path w="3293" h="927" extrusionOk="0">
                  <a:moveTo>
                    <a:pt x="6" y="0"/>
                  </a:moveTo>
                  <a:lnTo>
                    <a:pt x="1" y="916"/>
                  </a:lnTo>
                  <a:lnTo>
                    <a:pt x="3293" y="927"/>
                  </a:lnTo>
                  <a:lnTo>
                    <a:pt x="3293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6556950" y="1670832"/>
              <a:ext cx="610516" cy="130906"/>
            </a:xfrm>
            <a:custGeom>
              <a:avLst/>
              <a:gdLst/>
              <a:ahLst/>
              <a:cxnLst/>
              <a:rect l="l" t="t" r="r" b="b"/>
              <a:pathLst>
                <a:path w="3288" h="705" extrusionOk="0">
                  <a:moveTo>
                    <a:pt x="0" y="1"/>
                  </a:moveTo>
                  <a:lnTo>
                    <a:pt x="0" y="689"/>
                  </a:lnTo>
                  <a:lnTo>
                    <a:pt x="3287" y="705"/>
                  </a:lnTo>
                  <a:lnTo>
                    <a:pt x="3287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6556950" y="1832008"/>
              <a:ext cx="623142" cy="45492"/>
            </a:xfrm>
            <a:custGeom>
              <a:avLst/>
              <a:gdLst/>
              <a:ahLst/>
              <a:cxnLst/>
              <a:rect l="l" t="t" r="r" b="b"/>
              <a:pathLst>
                <a:path w="3356" h="245" extrusionOk="0">
                  <a:moveTo>
                    <a:pt x="0" y="1"/>
                  </a:moveTo>
                  <a:lnTo>
                    <a:pt x="0" y="234"/>
                  </a:lnTo>
                  <a:lnTo>
                    <a:pt x="3356" y="244"/>
                  </a:lnTo>
                  <a:lnTo>
                    <a:pt x="3356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6553979" y="1567775"/>
              <a:ext cx="623328" cy="40479"/>
            </a:xfrm>
            <a:custGeom>
              <a:avLst/>
              <a:gdLst/>
              <a:ahLst/>
              <a:cxnLst/>
              <a:rect l="l" t="t" r="r" b="b"/>
              <a:pathLst>
                <a:path w="3357" h="218" extrusionOk="0">
                  <a:moveTo>
                    <a:pt x="0" y="0"/>
                  </a:moveTo>
                  <a:lnTo>
                    <a:pt x="0" y="207"/>
                  </a:lnTo>
                  <a:lnTo>
                    <a:pt x="3356" y="217"/>
                  </a:lnTo>
                  <a:lnTo>
                    <a:pt x="335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6801686" y="1526367"/>
              <a:ext cx="392342" cy="82814"/>
            </a:xfrm>
            <a:custGeom>
              <a:avLst/>
              <a:gdLst/>
              <a:ahLst/>
              <a:cxnLst/>
              <a:rect l="l" t="t" r="r" b="b"/>
              <a:pathLst>
                <a:path w="2113" h="446" extrusionOk="0">
                  <a:moveTo>
                    <a:pt x="0" y="1"/>
                  </a:moveTo>
                  <a:lnTo>
                    <a:pt x="0" y="6"/>
                  </a:lnTo>
                  <a:cubicBezTo>
                    <a:pt x="0" y="239"/>
                    <a:pt x="196" y="435"/>
                    <a:pt x="424" y="435"/>
                  </a:cubicBezTo>
                  <a:lnTo>
                    <a:pt x="2112" y="445"/>
                  </a:lnTo>
                  <a:lnTo>
                    <a:pt x="2112" y="170"/>
                  </a:lnTo>
                  <a:cubicBezTo>
                    <a:pt x="2112" y="80"/>
                    <a:pt x="2038" y="6"/>
                    <a:pt x="1953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6762320" y="1487187"/>
              <a:ext cx="471999" cy="161358"/>
            </a:xfrm>
            <a:custGeom>
              <a:avLst/>
              <a:gdLst/>
              <a:ahLst/>
              <a:cxnLst/>
              <a:rect l="l" t="t" r="r" b="b"/>
              <a:pathLst>
                <a:path w="2542" h="869" extrusionOk="0">
                  <a:moveTo>
                    <a:pt x="212" y="0"/>
                  </a:moveTo>
                  <a:cubicBezTo>
                    <a:pt x="101" y="0"/>
                    <a:pt x="11" y="85"/>
                    <a:pt x="0" y="201"/>
                  </a:cubicBezTo>
                  <a:lnTo>
                    <a:pt x="0" y="217"/>
                  </a:lnTo>
                  <a:cubicBezTo>
                    <a:pt x="0" y="566"/>
                    <a:pt x="286" y="863"/>
                    <a:pt x="636" y="863"/>
                  </a:cubicBezTo>
                  <a:lnTo>
                    <a:pt x="2324" y="868"/>
                  </a:lnTo>
                  <a:cubicBezTo>
                    <a:pt x="2441" y="868"/>
                    <a:pt x="2536" y="773"/>
                    <a:pt x="2536" y="656"/>
                  </a:cubicBezTo>
                  <a:lnTo>
                    <a:pt x="2536" y="381"/>
                  </a:lnTo>
                  <a:cubicBezTo>
                    <a:pt x="2541" y="180"/>
                    <a:pt x="2372" y="5"/>
                    <a:pt x="2165" y="5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4"/>
            <p:cNvSpPr/>
            <p:nvPr/>
          </p:nvSpPr>
          <p:spPr>
            <a:xfrm>
              <a:off x="6800571" y="1526367"/>
              <a:ext cx="414066" cy="82814"/>
            </a:xfrm>
            <a:custGeom>
              <a:avLst/>
              <a:gdLst/>
              <a:ahLst/>
              <a:cxnLst/>
              <a:rect l="l" t="t" r="r" b="b"/>
              <a:pathLst>
                <a:path w="2230" h="446" extrusionOk="0">
                  <a:moveTo>
                    <a:pt x="1" y="1"/>
                  </a:moveTo>
                  <a:lnTo>
                    <a:pt x="1" y="6"/>
                  </a:lnTo>
                  <a:cubicBezTo>
                    <a:pt x="1" y="239"/>
                    <a:pt x="207" y="435"/>
                    <a:pt x="451" y="435"/>
                  </a:cubicBezTo>
                  <a:lnTo>
                    <a:pt x="2229" y="445"/>
                  </a:lnTo>
                  <a:lnTo>
                    <a:pt x="2229" y="170"/>
                  </a:lnTo>
                  <a:cubicBezTo>
                    <a:pt x="2229" y="80"/>
                    <a:pt x="2160" y="6"/>
                    <a:pt x="2060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4"/>
            <p:cNvSpPr/>
            <p:nvPr/>
          </p:nvSpPr>
          <p:spPr>
            <a:xfrm>
              <a:off x="6785902" y="1511698"/>
              <a:ext cx="443404" cy="112152"/>
            </a:xfrm>
            <a:custGeom>
              <a:avLst/>
              <a:gdLst/>
              <a:ahLst/>
              <a:cxnLst/>
              <a:rect l="l" t="t" r="r" b="b"/>
              <a:pathLst>
                <a:path w="2388" h="604" extrusionOk="0">
                  <a:moveTo>
                    <a:pt x="165" y="154"/>
                  </a:moveTo>
                  <a:lnTo>
                    <a:pt x="2139" y="159"/>
                  </a:lnTo>
                  <a:cubicBezTo>
                    <a:pt x="2192" y="159"/>
                    <a:pt x="2229" y="202"/>
                    <a:pt x="2229" y="244"/>
                  </a:cubicBezTo>
                  <a:lnTo>
                    <a:pt x="2229" y="445"/>
                  </a:lnTo>
                  <a:lnTo>
                    <a:pt x="530" y="440"/>
                  </a:lnTo>
                  <a:cubicBezTo>
                    <a:pt x="350" y="440"/>
                    <a:pt x="207" y="318"/>
                    <a:pt x="165" y="154"/>
                  </a:cubicBezTo>
                  <a:close/>
                  <a:moveTo>
                    <a:pt x="80" y="0"/>
                  </a:moveTo>
                  <a:cubicBezTo>
                    <a:pt x="32" y="0"/>
                    <a:pt x="0" y="32"/>
                    <a:pt x="0" y="80"/>
                  </a:cubicBezTo>
                  <a:lnTo>
                    <a:pt x="0" y="85"/>
                  </a:lnTo>
                  <a:cubicBezTo>
                    <a:pt x="6" y="366"/>
                    <a:pt x="239" y="599"/>
                    <a:pt x="530" y="599"/>
                  </a:cubicBezTo>
                  <a:lnTo>
                    <a:pt x="2308" y="604"/>
                  </a:lnTo>
                  <a:cubicBezTo>
                    <a:pt x="2356" y="604"/>
                    <a:pt x="2388" y="567"/>
                    <a:pt x="2388" y="524"/>
                  </a:cubicBezTo>
                  <a:lnTo>
                    <a:pt x="2388" y="249"/>
                  </a:lnTo>
                  <a:cubicBezTo>
                    <a:pt x="2388" y="117"/>
                    <a:pt x="2276" y="6"/>
                    <a:pt x="2139" y="6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6799643" y="2049262"/>
              <a:ext cx="408125" cy="81886"/>
            </a:xfrm>
            <a:custGeom>
              <a:avLst/>
              <a:gdLst/>
              <a:ahLst/>
              <a:cxnLst/>
              <a:rect l="l" t="t" r="r" b="b"/>
              <a:pathLst>
                <a:path w="2198" h="441" extrusionOk="0">
                  <a:moveTo>
                    <a:pt x="445" y="1"/>
                  </a:moveTo>
                  <a:cubicBezTo>
                    <a:pt x="196" y="1"/>
                    <a:pt x="1" y="197"/>
                    <a:pt x="1" y="435"/>
                  </a:cubicBezTo>
                  <a:lnTo>
                    <a:pt x="2023" y="440"/>
                  </a:lnTo>
                  <a:cubicBezTo>
                    <a:pt x="2118" y="440"/>
                    <a:pt x="2197" y="366"/>
                    <a:pt x="2197" y="276"/>
                  </a:cubicBezTo>
                  <a:lnTo>
                    <a:pt x="2197" y="1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6779960" y="2030693"/>
              <a:ext cx="447489" cy="119951"/>
            </a:xfrm>
            <a:custGeom>
              <a:avLst/>
              <a:gdLst/>
              <a:ahLst/>
              <a:cxnLst/>
              <a:rect l="l" t="t" r="r" b="b"/>
              <a:pathLst>
                <a:path w="2410" h="646" extrusionOk="0">
                  <a:moveTo>
                    <a:pt x="551" y="101"/>
                  </a:moveTo>
                  <a:lnTo>
                    <a:pt x="2303" y="111"/>
                  </a:lnTo>
                  <a:lnTo>
                    <a:pt x="2303" y="376"/>
                  </a:lnTo>
                  <a:cubicBezTo>
                    <a:pt x="2303" y="466"/>
                    <a:pt x="2224" y="540"/>
                    <a:pt x="2129" y="540"/>
                  </a:cubicBezTo>
                  <a:lnTo>
                    <a:pt x="107" y="535"/>
                  </a:lnTo>
                  <a:cubicBezTo>
                    <a:pt x="107" y="297"/>
                    <a:pt x="302" y="101"/>
                    <a:pt x="551" y="101"/>
                  </a:cubicBezTo>
                  <a:close/>
                  <a:moveTo>
                    <a:pt x="551" y="0"/>
                  </a:moveTo>
                  <a:cubicBezTo>
                    <a:pt x="244" y="0"/>
                    <a:pt x="1" y="233"/>
                    <a:pt x="1" y="535"/>
                  </a:cubicBezTo>
                  <a:cubicBezTo>
                    <a:pt x="1" y="593"/>
                    <a:pt x="43" y="641"/>
                    <a:pt x="107" y="641"/>
                  </a:cubicBezTo>
                  <a:lnTo>
                    <a:pt x="2129" y="646"/>
                  </a:lnTo>
                  <a:cubicBezTo>
                    <a:pt x="2282" y="646"/>
                    <a:pt x="2409" y="524"/>
                    <a:pt x="2409" y="376"/>
                  </a:cubicBezTo>
                  <a:lnTo>
                    <a:pt x="2409" y="111"/>
                  </a:lnTo>
                  <a:cubicBezTo>
                    <a:pt x="2409" y="53"/>
                    <a:pt x="2361" y="5"/>
                    <a:pt x="2303" y="5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6800571" y="1752534"/>
              <a:ext cx="407196" cy="161358"/>
            </a:xfrm>
            <a:custGeom>
              <a:avLst/>
              <a:gdLst/>
              <a:ahLst/>
              <a:cxnLst/>
              <a:rect l="l" t="t" r="r" b="b"/>
              <a:pathLst>
                <a:path w="2193" h="869" extrusionOk="0">
                  <a:moveTo>
                    <a:pt x="445" y="0"/>
                  </a:moveTo>
                  <a:cubicBezTo>
                    <a:pt x="202" y="0"/>
                    <a:pt x="1" y="191"/>
                    <a:pt x="6" y="429"/>
                  </a:cubicBezTo>
                  <a:cubicBezTo>
                    <a:pt x="1" y="662"/>
                    <a:pt x="202" y="863"/>
                    <a:pt x="445" y="863"/>
                  </a:cubicBezTo>
                  <a:lnTo>
                    <a:pt x="2192" y="868"/>
                  </a:lnTo>
                  <a:lnTo>
                    <a:pt x="2192" y="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4"/>
            <p:cNvSpPr/>
            <p:nvPr/>
          </p:nvSpPr>
          <p:spPr>
            <a:xfrm>
              <a:off x="6766219" y="1717996"/>
              <a:ext cx="475898" cy="230246"/>
            </a:xfrm>
            <a:custGeom>
              <a:avLst/>
              <a:gdLst/>
              <a:ahLst/>
              <a:cxnLst/>
              <a:rect l="l" t="t" r="r" b="b"/>
              <a:pathLst>
                <a:path w="2563" h="1240" extrusionOk="0">
                  <a:moveTo>
                    <a:pt x="630" y="1"/>
                  </a:moveTo>
                  <a:cubicBezTo>
                    <a:pt x="286" y="1"/>
                    <a:pt x="1" y="281"/>
                    <a:pt x="6" y="615"/>
                  </a:cubicBezTo>
                  <a:cubicBezTo>
                    <a:pt x="6" y="954"/>
                    <a:pt x="286" y="1229"/>
                    <a:pt x="630" y="1229"/>
                  </a:cubicBezTo>
                  <a:lnTo>
                    <a:pt x="2377" y="1240"/>
                  </a:lnTo>
                  <a:cubicBezTo>
                    <a:pt x="2478" y="1240"/>
                    <a:pt x="2562" y="1150"/>
                    <a:pt x="2562" y="1054"/>
                  </a:cubicBezTo>
                  <a:lnTo>
                    <a:pt x="2562" y="192"/>
                  </a:lnTo>
                  <a:cubicBezTo>
                    <a:pt x="2562" y="91"/>
                    <a:pt x="2478" y="6"/>
                    <a:pt x="2377" y="6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6800571" y="1752534"/>
              <a:ext cx="414066" cy="161358"/>
            </a:xfrm>
            <a:custGeom>
              <a:avLst/>
              <a:gdLst/>
              <a:ahLst/>
              <a:cxnLst/>
              <a:rect l="l" t="t" r="r" b="b"/>
              <a:pathLst>
                <a:path w="2230" h="869" extrusionOk="0">
                  <a:moveTo>
                    <a:pt x="451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662"/>
                    <a:pt x="207" y="863"/>
                    <a:pt x="451" y="863"/>
                  </a:cubicBezTo>
                  <a:lnTo>
                    <a:pt x="2229" y="868"/>
                  </a:lnTo>
                  <a:lnTo>
                    <a:pt x="2229" y="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6784974" y="1738793"/>
              <a:ext cx="443404" cy="190696"/>
            </a:xfrm>
            <a:custGeom>
              <a:avLst/>
              <a:gdLst/>
              <a:ahLst/>
              <a:cxnLst/>
              <a:rect l="l" t="t" r="r" b="b"/>
              <a:pathLst>
                <a:path w="2388" h="1027" extrusionOk="0">
                  <a:moveTo>
                    <a:pt x="529" y="159"/>
                  </a:moveTo>
                  <a:lnTo>
                    <a:pt x="2229" y="169"/>
                  </a:lnTo>
                  <a:lnTo>
                    <a:pt x="2229" y="868"/>
                  </a:lnTo>
                  <a:lnTo>
                    <a:pt x="529" y="863"/>
                  </a:lnTo>
                  <a:cubicBezTo>
                    <a:pt x="323" y="863"/>
                    <a:pt x="159" y="704"/>
                    <a:pt x="159" y="514"/>
                  </a:cubicBezTo>
                  <a:cubicBezTo>
                    <a:pt x="159" y="318"/>
                    <a:pt x="323" y="159"/>
                    <a:pt x="529" y="159"/>
                  </a:cubicBezTo>
                  <a:close/>
                  <a:moveTo>
                    <a:pt x="529" y="0"/>
                  </a:moveTo>
                  <a:cubicBezTo>
                    <a:pt x="238" y="0"/>
                    <a:pt x="0" y="228"/>
                    <a:pt x="0" y="514"/>
                  </a:cubicBezTo>
                  <a:cubicBezTo>
                    <a:pt x="5" y="789"/>
                    <a:pt x="238" y="1011"/>
                    <a:pt x="529" y="1022"/>
                  </a:cubicBezTo>
                  <a:lnTo>
                    <a:pt x="2308" y="1027"/>
                  </a:lnTo>
                  <a:cubicBezTo>
                    <a:pt x="2356" y="1027"/>
                    <a:pt x="2387" y="995"/>
                    <a:pt x="2387" y="948"/>
                  </a:cubicBezTo>
                  <a:lnTo>
                    <a:pt x="2387" y="85"/>
                  </a:lnTo>
                  <a:cubicBezTo>
                    <a:pt x="2387" y="42"/>
                    <a:pt x="2356" y="5"/>
                    <a:pt x="2308" y="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6799643" y="1752534"/>
              <a:ext cx="413881" cy="112152"/>
            </a:xfrm>
            <a:custGeom>
              <a:avLst/>
              <a:gdLst/>
              <a:ahLst/>
              <a:cxnLst/>
              <a:rect l="l" t="t" r="r" b="b"/>
              <a:pathLst>
                <a:path w="2229" h="604" extrusionOk="0">
                  <a:moveTo>
                    <a:pt x="450" y="0"/>
                  </a:moveTo>
                  <a:cubicBezTo>
                    <a:pt x="207" y="0"/>
                    <a:pt x="1" y="191"/>
                    <a:pt x="1" y="429"/>
                  </a:cubicBezTo>
                  <a:cubicBezTo>
                    <a:pt x="1" y="492"/>
                    <a:pt x="11" y="551"/>
                    <a:pt x="38" y="604"/>
                  </a:cubicBezTo>
                  <a:cubicBezTo>
                    <a:pt x="112" y="450"/>
                    <a:pt x="270" y="344"/>
                    <a:pt x="450" y="344"/>
                  </a:cubicBezTo>
                  <a:lnTo>
                    <a:pt x="2229" y="350"/>
                  </a:lnTo>
                  <a:lnTo>
                    <a:pt x="2229" y="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6784974" y="1737679"/>
              <a:ext cx="443404" cy="141861"/>
            </a:xfrm>
            <a:custGeom>
              <a:avLst/>
              <a:gdLst/>
              <a:ahLst/>
              <a:cxnLst/>
              <a:rect l="l" t="t" r="r" b="b"/>
              <a:pathLst>
                <a:path w="2388" h="764" extrusionOk="0">
                  <a:moveTo>
                    <a:pt x="535" y="160"/>
                  </a:moveTo>
                  <a:lnTo>
                    <a:pt x="2234" y="165"/>
                  </a:lnTo>
                  <a:lnTo>
                    <a:pt x="2234" y="350"/>
                  </a:lnTo>
                  <a:lnTo>
                    <a:pt x="535" y="345"/>
                  </a:lnTo>
                  <a:cubicBezTo>
                    <a:pt x="397" y="345"/>
                    <a:pt x="265" y="398"/>
                    <a:pt x="164" y="493"/>
                  </a:cubicBezTo>
                  <a:cubicBezTo>
                    <a:pt x="180" y="308"/>
                    <a:pt x="339" y="160"/>
                    <a:pt x="535" y="160"/>
                  </a:cubicBezTo>
                  <a:close/>
                  <a:moveTo>
                    <a:pt x="529" y="1"/>
                  </a:moveTo>
                  <a:cubicBezTo>
                    <a:pt x="238" y="1"/>
                    <a:pt x="0" y="223"/>
                    <a:pt x="0" y="509"/>
                  </a:cubicBezTo>
                  <a:cubicBezTo>
                    <a:pt x="0" y="583"/>
                    <a:pt x="11" y="647"/>
                    <a:pt x="48" y="715"/>
                  </a:cubicBezTo>
                  <a:cubicBezTo>
                    <a:pt x="58" y="742"/>
                    <a:pt x="90" y="763"/>
                    <a:pt x="117" y="763"/>
                  </a:cubicBezTo>
                  <a:cubicBezTo>
                    <a:pt x="154" y="763"/>
                    <a:pt x="180" y="742"/>
                    <a:pt x="191" y="715"/>
                  </a:cubicBezTo>
                  <a:cubicBezTo>
                    <a:pt x="249" y="588"/>
                    <a:pt x="381" y="504"/>
                    <a:pt x="529" y="504"/>
                  </a:cubicBezTo>
                  <a:lnTo>
                    <a:pt x="2308" y="509"/>
                  </a:lnTo>
                  <a:cubicBezTo>
                    <a:pt x="2356" y="509"/>
                    <a:pt x="2387" y="477"/>
                    <a:pt x="2387" y="430"/>
                  </a:cubicBezTo>
                  <a:lnTo>
                    <a:pt x="2387" y="86"/>
                  </a:lnTo>
                  <a:cubicBezTo>
                    <a:pt x="2387" y="38"/>
                    <a:pt x="2356" y="6"/>
                    <a:pt x="2308" y="6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6524455" y="1494986"/>
              <a:ext cx="723595" cy="678298"/>
            </a:xfrm>
            <a:custGeom>
              <a:avLst/>
              <a:gdLst/>
              <a:ahLst/>
              <a:cxnLst/>
              <a:rect l="l" t="t" r="r" b="b"/>
              <a:pathLst>
                <a:path w="3897" h="3653" extrusionOk="0">
                  <a:moveTo>
                    <a:pt x="313" y="254"/>
                  </a:moveTo>
                  <a:lnTo>
                    <a:pt x="3584" y="270"/>
                  </a:lnTo>
                  <a:cubicBezTo>
                    <a:pt x="3605" y="270"/>
                    <a:pt x="3626" y="292"/>
                    <a:pt x="3626" y="307"/>
                  </a:cubicBezTo>
                  <a:lnTo>
                    <a:pt x="3610" y="3340"/>
                  </a:lnTo>
                  <a:cubicBezTo>
                    <a:pt x="3610" y="3356"/>
                    <a:pt x="3594" y="3377"/>
                    <a:pt x="3573" y="3377"/>
                  </a:cubicBezTo>
                  <a:lnTo>
                    <a:pt x="297" y="3367"/>
                  </a:lnTo>
                  <a:cubicBezTo>
                    <a:pt x="276" y="3367"/>
                    <a:pt x="260" y="3346"/>
                    <a:pt x="260" y="3325"/>
                  </a:cubicBezTo>
                  <a:lnTo>
                    <a:pt x="270" y="297"/>
                  </a:lnTo>
                  <a:cubicBezTo>
                    <a:pt x="270" y="276"/>
                    <a:pt x="292" y="254"/>
                    <a:pt x="313" y="254"/>
                  </a:cubicBezTo>
                  <a:close/>
                  <a:moveTo>
                    <a:pt x="318" y="0"/>
                  </a:moveTo>
                  <a:cubicBezTo>
                    <a:pt x="154" y="0"/>
                    <a:pt x="11" y="133"/>
                    <a:pt x="11" y="302"/>
                  </a:cubicBezTo>
                  <a:lnTo>
                    <a:pt x="0" y="3335"/>
                  </a:lnTo>
                  <a:cubicBezTo>
                    <a:pt x="0" y="3499"/>
                    <a:pt x="133" y="3632"/>
                    <a:pt x="302" y="3637"/>
                  </a:cubicBezTo>
                  <a:lnTo>
                    <a:pt x="3579" y="3653"/>
                  </a:lnTo>
                  <a:cubicBezTo>
                    <a:pt x="3743" y="3653"/>
                    <a:pt x="3886" y="3520"/>
                    <a:pt x="3886" y="3346"/>
                  </a:cubicBezTo>
                  <a:lnTo>
                    <a:pt x="3896" y="318"/>
                  </a:lnTo>
                  <a:cubicBezTo>
                    <a:pt x="3896" y="149"/>
                    <a:pt x="3764" y="11"/>
                    <a:pt x="3594" y="11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5157243" y="2121123"/>
              <a:ext cx="1263181" cy="1222719"/>
            </a:xfrm>
            <a:custGeom>
              <a:avLst/>
              <a:gdLst/>
              <a:ahLst/>
              <a:cxnLst/>
              <a:rect l="l" t="t" r="r" b="b"/>
              <a:pathLst>
                <a:path w="6803" h="6585" extrusionOk="0">
                  <a:moveTo>
                    <a:pt x="5172" y="0"/>
                  </a:moveTo>
                  <a:cubicBezTo>
                    <a:pt x="4828" y="0"/>
                    <a:pt x="4241" y="53"/>
                    <a:pt x="3611" y="365"/>
                  </a:cubicBezTo>
                  <a:cubicBezTo>
                    <a:pt x="2954" y="688"/>
                    <a:pt x="2573" y="1133"/>
                    <a:pt x="2277" y="1498"/>
                  </a:cubicBezTo>
                  <a:cubicBezTo>
                    <a:pt x="1758" y="2117"/>
                    <a:pt x="1493" y="2694"/>
                    <a:pt x="1282" y="3176"/>
                  </a:cubicBezTo>
                  <a:cubicBezTo>
                    <a:pt x="938" y="3959"/>
                    <a:pt x="514" y="4965"/>
                    <a:pt x="64" y="6172"/>
                  </a:cubicBezTo>
                  <a:cubicBezTo>
                    <a:pt x="1" y="6362"/>
                    <a:pt x="138" y="6564"/>
                    <a:pt x="345" y="6564"/>
                  </a:cubicBezTo>
                  <a:cubicBezTo>
                    <a:pt x="1562" y="6564"/>
                    <a:pt x="2780" y="6585"/>
                    <a:pt x="3986" y="6585"/>
                  </a:cubicBezTo>
                  <a:cubicBezTo>
                    <a:pt x="4172" y="6580"/>
                    <a:pt x="4315" y="6405"/>
                    <a:pt x="4267" y="6220"/>
                  </a:cubicBezTo>
                  <a:cubicBezTo>
                    <a:pt x="4198" y="5950"/>
                    <a:pt x="4129" y="5611"/>
                    <a:pt x="4082" y="5256"/>
                  </a:cubicBezTo>
                  <a:cubicBezTo>
                    <a:pt x="3981" y="4531"/>
                    <a:pt x="3923" y="4065"/>
                    <a:pt x="4113" y="3552"/>
                  </a:cubicBezTo>
                  <a:cubicBezTo>
                    <a:pt x="4188" y="3367"/>
                    <a:pt x="4452" y="2626"/>
                    <a:pt x="5162" y="2361"/>
                  </a:cubicBezTo>
                  <a:cubicBezTo>
                    <a:pt x="5326" y="2303"/>
                    <a:pt x="5707" y="2255"/>
                    <a:pt x="6040" y="2229"/>
                  </a:cubicBezTo>
                  <a:cubicBezTo>
                    <a:pt x="6802" y="1117"/>
                    <a:pt x="6051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5149444" y="2107382"/>
              <a:ext cx="1222888" cy="1251314"/>
            </a:xfrm>
            <a:custGeom>
              <a:avLst/>
              <a:gdLst/>
              <a:ahLst/>
              <a:cxnLst/>
              <a:rect l="l" t="t" r="r" b="b"/>
              <a:pathLst>
                <a:path w="6586" h="6739" extrusionOk="0">
                  <a:moveTo>
                    <a:pt x="5204" y="159"/>
                  </a:moveTo>
                  <a:cubicBezTo>
                    <a:pt x="5590" y="159"/>
                    <a:pt x="5960" y="397"/>
                    <a:pt x="6162" y="778"/>
                  </a:cubicBezTo>
                  <a:cubicBezTo>
                    <a:pt x="6400" y="1217"/>
                    <a:pt x="6352" y="1747"/>
                    <a:pt x="6029" y="2234"/>
                  </a:cubicBezTo>
                  <a:cubicBezTo>
                    <a:pt x="5590" y="2271"/>
                    <a:pt x="5299" y="2318"/>
                    <a:pt x="5161" y="2366"/>
                  </a:cubicBezTo>
                  <a:cubicBezTo>
                    <a:pt x="4680" y="2541"/>
                    <a:pt x="4314" y="2959"/>
                    <a:pt x="4076" y="3594"/>
                  </a:cubicBezTo>
                  <a:lnTo>
                    <a:pt x="4071" y="3610"/>
                  </a:lnTo>
                  <a:cubicBezTo>
                    <a:pt x="3870" y="4139"/>
                    <a:pt x="3938" y="4621"/>
                    <a:pt x="4028" y="5346"/>
                  </a:cubicBezTo>
                  <a:cubicBezTo>
                    <a:pt x="4081" y="5748"/>
                    <a:pt x="4161" y="6103"/>
                    <a:pt x="4224" y="6320"/>
                  </a:cubicBezTo>
                  <a:cubicBezTo>
                    <a:pt x="4235" y="6389"/>
                    <a:pt x="4224" y="6447"/>
                    <a:pt x="4182" y="6500"/>
                  </a:cubicBezTo>
                  <a:cubicBezTo>
                    <a:pt x="4145" y="6553"/>
                    <a:pt x="4081" y="6579"/>
                    <a:pt x="4018" y="6579"/>
                  </a:cubicBezTo>
                  <a:cubicBezTo>
                    <a:pt x="3404" y="6579"/>
                    <a:pt x="2795" y="6574"/>
                    <a:pt x="2176" y="6574"/>
                  </a:cubicBezTo>
                  <a:cubicBezTo>
                    <a:pt x="1738" y="6566"/>
                    <a:pt x="1297" y="6561"/>
                    <a:pt x="856" y="6561"/>
                  </a:cubicBezTo>
                  <a:cubicBezTo>
                    <a:pt x="694" y="6561"/>
                    <a:pt x="533" y="6562"/>
                    <a:pt x="371" y="6564"/>
                  </a:cubicBezTo>
                  <a:cubicBezTo>
                    <a:pt x="297" y="6564"/>
                    <a:pt x="239" y="6532"/>
                    <a:pt x="202" y="6474"/>
                  </a:cubicBezTo>
                  <a:cubicBezTo>
                    <a:pt x="159" y="6415"/>
                    <a:pt x="154" y="6347"/>
                    <a:pt x="175" y="6283"/>
                  </a:cubicBezTo>
                  <a:cubicBezTo>
                    <a:pt x="556" y="5261"/>
                    <a:pt x="958" y="4256"/>
                    <a:pt x="1382" y="3292"/>
                  </a:cubicBezTo>
                  <a:cubicBezTo>
                    <a:pt x="1578" y="2858"/>
                    <a:pt x="1832" y="2266"/>
                    <a:pt x="2361" y="1630"/>
                  </a:cubicBezTo>
                  <a:cubicBezTo>
                    <a:pt x="2642" y="1297"/>
                    <a:pt x="3017" y="842"/>
                    <a:pt x="3674" y="519"/>
                  </a:cubicBezTo>
                  <a:cubicBezTo>
                    <a:pt x="4145" y="286"/>
                    <a:pt x="4658" y="169"/>
                    <a:pt x="5204" y="159"/>
                  </a:cubicBezTo>
                  <a:close/>
                  <a:moveTo>
                    <a:pt x="5219" y="0"/>
                  </a:moveTo>
                  <a:cubicBezTo>
                    <a:pt x="4653" y="5"/>
                    <a:pt x="4118" y="132"/>
                    <a:pt x="3626" y="371"/>
                  </a:cubicBezTo>
                  <a:cubicBezTo>
                    <a:pt x="2943" y="709"/>
                    <a:pt x="2557" y="1180"/>
                    <a:pt x="2266" y="1524"/>
                  </a:cubicBezTo>
                  <a:cubicBezTo>
                    <a:pt x="1763" y="2123"/>
                    <a:pt x="1504" y="2668"/>
                    <a:pt x="1260" y="3224"/>
                  </a:cubicBezTo>
                  <a:cubicBezTo>
                    <a:pt x="837" y="4187"/>
                    <a:pt x="424" y="5193"/>
                    <a:pt x="43" y="6219"/>
                  </a:cubicBezTo>
                  <a:cubicBezTo>
                    <a:pt x="0" y="6331"/>
                    <a:pt x="16" y="6458"/>
                    <a:pt x="80" y="6558"/>
                  </a:cubicBezTo>
                  <a:cubicBezTo>
                    <a:pt x="149" y="6659"/>
                    <a:pt x="265" y="6717"/>
                    <a:pt x="387" y="6717"/>
                  </a:cubicBezTo>
                  <a:cubicBezTo>
                    <a:pt x="996" y="6717"/>
                    <a:pt x="1588" y="6722"/>
                    <a:pt x="2192" y="6722"/>
                  </a:cubicBezTo>
                  <a:cubicBezTo>
                    <a:pt x="2615" y="6733"/>
                    <a:pt x="3044" y="6738"/>
                    <a:pt x="3473" y="6738"/>
                  </a:cubicBezTo>
                  <a:lnTo>
                    <a:pt x="4028" y="6738"/>
                  </a:lnTo>
                  <a:cubicBezTo>
                    <a:pt x="4145" y="6738"/>
                    <a:pt x="4251" y="6685"/>
                    <a:pt x="4320" y="6590"/>
                  </a:cubicBezTo>
                  <a:cubicBezTo>
                    <a:pt x="4394" y="6500"/>
                    <a:pt x="4415" y="6389"/>
                    <a:pt x="4388" y="6272"/>
                  </a:cubicBezTo>
                  <a:cubicBezTo>
                    <a:pt x="4335" y="6055"/>
                    <a:pt x="4256" y="5717"/>
                    <a:pt x="4203" y="5320"/>
                  </a:cubicBezTo>
                  <a:cubicBezTo>
                    <a:pt x="4103" y="4594"/>
                    <a:pt x="4044" y="4150"/>
                    <a:pt x="4230" y="3658"/>
                  </a:cubicBezTo>
                  <a:lnTo>
                    <a:pt x="4235" y="3647"/>
                  </a:lnTo>
                  <a:cubicBezTo>
                    <a:pt x="4452" y="3059"/>
                    <a:pt x="4791" y="2673"/>
                    <a:pt x="5230" y="2509"/>
                  </a:cubicBezTo>
                  <a:cubicBezTo>
                    <a:pt x="5315" y="2477"/>
                    <a:pt x="5537" y="2424"/>
                    <a:pt x="6087" y="2382"/>
                  </a:cubicBezTo>
                  <a:cubicBezTo>
                    <a:pt x="6114" y="2382"/>
                    <a:pt x="6135" y="2371"/>
                    <a:pt x="6146" y="2350"/>
                  </a:cubicBezTo>
                  <a:cubicBezTo>
                    <a:pt x="6516" y="1805"/>
                    <a:pt x="6585" y="1207"/>
                    <a:pt x="6320" y="704"/>
                  </a:cubicBezTo>
                  <a:cubicBezTo>
                    <a:pt x="6093" y="270"/>
                    <a:pt x="5669" y="0"/>
                    <a:pt x="5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5857097" y="2770656"/>
              <a:ext cx="62017" cy="514341"/>
            </a:xfrm>
            <a:custGeom>
              <a:avLst/>
              <a:gdLst/>
              <a:ahLst/>
              <a:cxnLst/>
              <a:rect l="l" t="t" r="r" b="b"/>
              <a:pathLst>
                <a:path w="334" h="2770" extrusionOk="0">
                  <a:moveTo>
                    <a:pt x="186" y="1"/>
                  </a:moveTo>
                  <a:lnTo>
                    <a:pt x="175" y="27"/>
                  </a:lnTo>
                  <a:cubicBezTo>
                    <a:pt x="165" y="49"/>
                    <a:pt x="154" y="75"/>
                    <a:pt x="138" y="107"/>
                  </a:cubicBezTo>
                  <a:cubicBezTo>
                    <a:pt x="127" y="139"/>
                    <a:pt x="106" y="186"/>
                    <a:pt x="96" y="239"/>
                  </a:cubicBezTo>
                  <a:cubicBezTo>
                    <a:pt x="75" y="292"/>
                    <a:pt x="59" y="350"/>
                    <a:pt x="48" y="419"/>
                  </a:cubicBezTo>
                  <a:cubicBezTo>
                    <a:pt x="32" y="483"/>
                    <a:pt x="22" y="557"/>
                    <a:pt x="16" y="631"/>
                  </a:cubicBezTo>
                  <a:cubicBezTo>
                    <a:pt x="6" y="705"/>
                    <a:pt x="0" y="790"/>
                    <a:pt x="0" y="869"/>
                  </a:cubicBezTo>
                  <a:cubicBezTo>
                    <a:pt x="0" y="954"/>
                    <a:pt x="0" y="1038"/>
                    <a:pt x="16" y="1128"/>
                  </a:cubicBezTo>
                  <a:cubicBezTo>
                    <a:pt x="22" y="1213"/>
                    <a:pt x="27" y="1298"/>
                    <a:pt x="43" y="1393"/>
                  </a:cubicBezTo>
                  <a:cubicBezTo>
                    <a:pt x="59" y="1562"/>
                    <a:pt x="85" y="1737"/>
                    <a:pt x="112" y="1901"/>
                  </a:cubicBezTo>
                  <a:cubicBezTo>
                    <a:pt x="138" y="2065"/>
                    <a:pt x="175" y="2213"/>
                    <a:pt x="207" y="2346"/>
                  </a:cubicBezTo>
                  <a:cubicBezTo>
                    <a:pt x="239" y="2473"/>
                    <a:pt x="270" y="2579"/>
                    <a:pt x="292" y="2647"/>
                  </a:cubicBezTo>
                  <a:cubicBezTo>
                    <a:pt x="318" y="2722"/>
                    <a:pt x="334" y="2769"/>
                    <a:pt x="334" y="2769"/>
                  </a:cubicBezTo>
                  <a:lnTo>
                    <a:pt x="265" y="2335"/>
                  </a:lnTo>
                  <a:cubicBezTo>
                    <a:pt x="244" y="2203"/>
                    <a:pt x="228" y="2060"/>
                    <a:pt x="207" y="1896"/>
                  </a:cubicBezTo>
                  <a:cubicBezTo>
                    <a:pt x="186" y="1726"/>
                    <a:pt x="165" y="1557"/>
                    <a:pt x="149" y="1382"/>
                  </a:cubicBezTo>
                  <a:cubicBezTo>
                    <a:pt x="133" y="1298"/>
                    <a:pt x="127" y="1213"/>
                    <a:pt x="117" y="1128"/>
                  </a:cubicBezTo>
                  <a:cubicBezTo>
                    <a:pt x="112" y="1038"/>
                    <a:pt x="106" y="959"/>
                    <a:pt x="101" y="874"/>
                  </a:cubicBezTo>
                  <a:cubicBezTo>
                    <a:pt x="96" y="715"/>
                    <a:pt x="96" y="562"/>
                    <a:pt x="106" y="430"/>
                  </a:cubicBezTo>
                  <a:cubicBezTo>
                    <a:pt x="112" y="366"/>
                    <a:pt x="117" y="308"/>
                    <a:pt x="133" y="255"/>
                  </a:cubicBezTo>
                  <a:cubicBezTo>
                    <a:pt x="138" y="202"/>
                    <a:pt x="154" y="154"/>
                    <a:pt x="159" y="123"/>
                  </a:cubicBezTo>
                  <a:cubicBezTo>
                    <a:pt x="180" y="49"/>
                    <a:pt x="186" y="1"/>
                    <a:pt x="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5250643" y="2172187"/>
              <a:ext cx="690173" cy="977061"/>
            </a:xfrm>
            <a:custGeom>
              <a:avLst/>
              <a:gdLst/>
              <a:ahLst/>
              <a:cxnLst/>
              <a:rect l="l" t="t" r="r" b="b"/>
              <a:pathLst>
                <a:path w="3717" h="5262" extrusionOk="0">
                  <a:moveTo>
                    <a:pt x="3716" y="0"/>
                  </a:moveTo>
                  <a:lnTo>
                    <a:pt x="3716" y="0"/>
                  </a:lnTo>
                  <a:cubicBezTo>
                    <a:pt x="3716" y="0"/>
                    <a:pt x="3712" y="2"/>
                    <a:pt x="3704" y="5"/>
                  </a:cubicBezTo>
                  <a:lnTo>
                    <a:pt x="3704" y="5"/>
                  </a:lnTo>
                  <a:cubicBezTo>
                    <a:pt x="3712" y="2"/>
                    <a:pt x="3716" y="0"/>
                    <a:pt x="3716" y="0"/>
                  </a:cubicBezTo>
                  <a:close/>
                  <a:moveTo>
                    <a:pt x="3704" y="5"/>
                  </a:moveTo>
                  <a:cubicBezTo>
                    <a:pt x="3692" y="9"/>
                    <a:pt x="3671" y="15"/>
                    <a:pt x="3642" y="22"/>
                  </a:cubicBezTo>
                  <a:cubicBezTo>
                    <a:pt x="3600" y="37"/>
                    <a:pt x="3526" y="53"/>
                    <a:pt x="3441" y="90"/>
                  </a:cubicBezTo>
                  <a:cubicBezTo>
                    <a:pt x="3351" y="122"/>
                    <a:pt x="3245" y="159"/>
                    <a:pt x="3134" y="223"/>
                  </a:cubicBezTo>
                  <a:cubicBezTo>
                    <a:pt x="3023" y="276"/>
                    <a:pt x="2891" y="350"/>
                    <a:pt x="2764" y="434"/>
                  </a:cubicBezTo>
                  <a:cubicBezTo>
                    <a:pt x="2631" y="519"/>
                    <a:pt x="2499" y="625"/>
                    <a:pt x="2367" y="752"/>
                  </a:cubicBezTo>
                  <a:cubicBezTo>
                    <a:pt x="2234" y="879"/>
                    <a:pt x="2102" y="1017"/>
                    <a:pt x="1975" y="1160"/>
                  </a:cubicBezTo>
                  <a:cubicBezTo>
                    <a:pt x="1911" y="1234"/>
                    <a:pt x="1853" y="1313"/>
                    <a:pt x="1784" y="1392"/>
                  </a:cubicBezTo>
                  <a:cubicBezTo>
                    <a:pt x="1721" y="1472"/>
                    <a:pt x="1657" y="1557"/>
                    <a:pt x="1599" y="1636"/>
                  </a:cubicBezTo>
                  <a:cubicBezTo>
                    <a:pt x="1483" y="1811"/>
                    <a:pt x="1366" y="1985"/>
                    <a:pt x="1271" y="2171"/>
                  </a:cubicBezTo>
                  <a:cubicBezTo>
                    <a:pt x="1065" y="2541"/>
                    <a:pt x="906" y="2933"/>
                    <a:pt x="752" y="3293"/>
                  </a:cubicBezTo>
                  <a:cubicBezTo>
                    <a:pt x="599" y="3658"/>
                    <a:pt x="466" y="3991"/>
                    <a:pt x="355" y="4283"/>
                  </a:cubicBezTo>
                  <a:cubicBezTo>
                    <a:pt x="244" y="4574"/>
                    <a:pt x="159" y="4817"/>
                    <a:pt x="91" y="4992"/>
                  </a:cubicBezTo>
                  <a:cubicBezTo>
                    <a:pt x="32" y="5161"/>
                    <a:pt x="1" y="5262"/>
                    <a:pt x="1" y="5262"/>
                  </a:cubicBezTo>
                  <a:cubicBezTo>
                    <a:pt x="1" y="5262"/>
                    <a:pt x="165" y="4881"/>
                    <a:pt x="413" y="4304"/>
                  </a:cubicBezTo>
                  <a:cubicBezTo>
                    <a:pt x="540" y="4018"/>
                    <a:pt x="689" y="3679"/>
                    <a:pt x="847" y="3324"/>
                  </a:cubicBezTo>
                  <a:cubicBezTo>
                    <a:pt x="927" y="3145"/>
                    <a:pt x="1012" y="2959"/>
                    <a:pt x="1091" y="2774"/>
                  </a:cubicBezTo>
                  <a:cubicBezTo>
                    <a:pt x="1176" y="2589"/>
                    <a:pt x="1271" y="2403"/>
                    <a:pt x="1366" y="2218"/>
                  </a:cubicBezTo>
                  <a:cubicBezTo>
                    <a:pt x="1467" y="2038"/>
                    <a:pt x="1573" y="1864"/>
                    <a:pt x="1694" y="1694"/>
                  </a:cubicBezTo>
                  <a:cubicBezTo>
                    <a:pt x="1753" y="1610"/>
                    <a:pt x="1811" y="1530"/>
                    <a:pt x="1869" y="1451"/>
                  </a:cubicBezTo>
                  <a:cubicBezTo>
                    <a:pt x="1933" y="1371"/>
                    <a:pt x="1996" y="1292"/>
                    <a:pt x="2054" y="1218"/>
                  </a:cubicBezTo>
                  <a:cubicBezTo>
                    <a:pt x="2181" y="1070"/>
                    <a:pt x="2303" y="927"/>
                    <a:pt x="2435" y="805"/>
                  </a:cubicBezTo>
                  <a:cubicBezTo>
                    <a:pt x="2557" y="678"/>
                    <a:pt x="2684" y="572"/>
                    <a:pt x="2811" y="477"/>
                  </a:cubicBezTo>
                  <a:cubicBezTo>
                    <a:pt x="2938" y="387"/>
                    <a:pt x="3055" y="313"/>
                    <a:pt x="3166" y="249"/>
                  </a:cubicBezTo>
                  <a:cubicBezTo>
                    <a:pt x="3282" y="186"/>
                    <a:pt x="3378" y="133"/>
                    <a:pt x="3457" y="101"/>
                  </a:cubicBezTo>
                  <a:cubicBezTo>
                    <a:pt x="3580" y="50"/>
                    <a:pt x="3672" y="16"/>
                    <a:pt x="37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5263456" y="2201525"/>
              <a:ext cx="843359" cy="1063775"/>
            </a:xfrm>
            <a:custGeom>
              <a:avLst/>
              <a:gdLst/>
              <a:ahLst/>
              <a:cxnLst/>
              <a:rect l="l" t="t" r="r" b="b"/>
              <a:pathLst>
                <a:path w="4542" h="5729" extrusionOk="0">
                  <a:moveTo>
                    <a:pt x="4392" y="1"/>
                  </a:moveTo>
                  <a:cubicBezTo>
                    <a:pt x="4389" y="1"/>
                    <a:pt x="4386" y="1"/>
                    <a:pt x="4383" y="1"/>
                  </a:cubicBezTo>
                  <a:cubicBezTo>
                    <a:pt x="3970" y="38"/>
                    <a:pt x="3589" y="134"/>
                    <a:pt x="3229" y="313"/>
                  </a:cubicBezTo>
                  <a:cubicBezTo>
                    <a:pt x="2642" y="605"/>
                    <a:pt x="2303" y="1017"/>
                    <a:pt x="2033" y="1340"/>
                  </a:cubicBezTo>
                  <a:cubicBezTo>
                    <a:pt x="1530" y="1944"/>
                    <a:pt x="1287" y="2505"/>
                    <a:pt x="1101" y="2923"/>
                  </a:cubicBezTo>
                  <a:cubicBezTo>
                    <a:pt x="731" y="3754"/>
                    <a:pt x="371" y="4627"/>
                    <a:pt x="37" y="5517"/>
                  </a:cubicBezTo>
                  <a:cubicBezTo>
                    <a:pt x="0" y="5607"/>
                    <a:pt x="69" y="5712"/>
                    <a:pt x="175" y="5712"/>
                  </a:cubicBezTo>
                  <a:lnTo>
                    <a:pt x="292" y="5712"/>
                  </a:lnTo>
                  <a:cubicBezTo>
                    <a:pt x="715" y="5712"/>
                    <a:pt x="1154" y="5712"/>
                    <a:pt x="1578" y="5718"/>
                  </a:cubicBezTo>
                  <a:cubicBezTo>
                    <a:pt x="2001" y="5718"/>
                    <a:pt x="2435" y="5728"/>
                    <a:pt x="2859" y="5728"/>
                  </a:cubicBezTo>
                  <a:lnTo>
                    <a:pt x="3060" y="5728"/>
                  </a:lnTo>
                  <a:cubicBezTo>
                    <a:pt x="3150" y="5728"/>
                    <a:pt x="3224" y="5638"/>
                    <a:pt x="3203" y="5548"/>
                  </a:cubicBezTo>
                  <a:cubicBezTo>
                    <a:pt x="3160" y="5358"/>
                    <a:pt x="3118" y="5125"/>
                    <a:pt x="3086" y="4881"/>
                  </a:cubicBezTo>
                  <a:cubicBezTo>
                    <a:pt x="2980" y="4125"/>
                    <a:pt x="2906" y="3585"/>
                    <a:pt x="3139" y="2976"/>
                  </a:cubicBezTo>
                  <a:lnTo>
                    <a:pt x="3145" y="2960"/>
                  </a:lnTo>
                  <a:cubicBezTo>
                    <a:pt x="3425" y="2235"/>
                    <a:pt x="3854" y="1748"/>
                    <a:pt x="4436" y="1531"/>
                  </a:cubicBezTo>
                  <a:cubicBezTo>
                    <a:pt x="4494" y="1510"/>
                    <a:pt x="4537" y="1452"/>
                    <a:pt x="4537" y="1393"/>
                  </a:cubicBezTo>
                  <a:lnTo>
                    <a:pt x="4542" y="149"/>
                  </a:lnTo>
                  <a:cubicBezTo>
                    <a:pt x="4542" y="68"/>
                    <a:pt x="4473" y="1"/>
                    <a:pt x="4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6117615" y="2151576"/>
              <a:ext cx="191807" cy="328472"/>
            </a:xfrm>
            <a:custGeom>
              <a:avLst/>
              <a:gdLst/>
              <a:ahLst/>
              <a:cxnLst/>
              <a:rect l="l" t="t" r="r" b="b"/>
              <a:pathLst>
                <a:path w="1033" h="176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" y="0"/>
                    <a:pt x="42" y="21"/>
                  </a:cubicBezTo>
                  <a:lnTo>
                    <a:pt x="101" y="21"/>
                  </a:lnTo>
                  <a:cubicBezTo>
                    <a:pt x="69" y="16"/>
                    <a:pt x="48" y="11"/>
                    <a:pt x="27" y="11"/>
                  </a:cubicBezTo>
                  <a:cubicBezTo>
                    <a:pt x="5" y="0"/>
                    <a:pt x="0" y="0"/>
                    <a:pt x="0" y="0"/>
                  </a:cubicBezTo>
                  <a:close/>
                  <a:moveTo>
                    <a:pt x="101" y="21"/>
                  </a:moveTo>
                  <a:cubicBezTo>
                    <a:pt x="111" y="21"/>
                    <a:pt x="132" y="27"/>
                    <a:pt x="154" y="37"/>
                  </a:cubicBezTo>
                  <a:lnTo>
                    <a:pt x="212" y="53"/>
                  </a:lnTo>
                  <a:cubicBezTo>
                    <a:pt x="233" y="64"/>
                    <a:pt x="254" y="69"/>
                    <a:pt x="281" y="80"/>
                  </a:cubicBezTo>
                  <a:cubicBezTo>
                    <a:pt x="297" y="90"/>
                    <a:pt x="323" y="101"/>
                    <a:pt x="344" y="117"/>
                  </a:cubicBezTo>
                  <a:cubicBezTo>
                    <a:pt x="392" y="143"/>
                    <a:pt x="439" y="170"/>
                    <a:pt x="492" y="207"/>
                  </a:cubicBezTo>
                  <a:cubicBezTo>
                    <a:pt x="535" y="238"/>
                    <a:pt x="582" y="286"/>
                    <a:pt x="630" y="334"/>
                  </a:cubicBezTo>
                  <a:cubicBezTo>
                    <a:pt x="678" y="381"/>
                    <a:pt x="715" y="434"/>
                    <a:pt x="757" y="492"/>
                  </a:cubicBezTo>
                  <a:cubicBezTo>
                    <a:pt x="773" y="519"/>
                    <a:pt x="794" y="551"/>
                    <a:pt x="810" y="577"/>
                  </a:cubicBezTo>
                  <a:cubicBezTo>
                    <a:pt x="821" y="609"/>
                    <a:pt x="842" y="646"/>
                    <a:pt x="852" y="678"/>
                  </a:cubicBezTo>
                  <a:cubicBezTo>
                    <a:pt x="879" y="736"/>
                    <a:pt x="900" y="805"/>
                    <a:pt x="916" y="868"/>
                  </a:cubicBezTo>
                  <a:cubicBezTo>
                    <a:pt x="926" y="937"/>
                    <a:pt x="932" y="1001"/>
                    <a:pt x="942" y="1069"/>
                  </a:cubicBezTo>
                  <a:cubicBezTo>
                    <a:pt x="942" y="1133"/>
                    <a:pt x="942" y="1191"/>
                    <a:pt x="932" y="1260"/>
                  </a:cubicBezTo>
                  <a:cubicBezTo>
                    <a:pt x="926" y="1318"/>
                    <a:pt x="921" y="1376"/>
                    <a:pt x="905" y="1429"/>
                  </a:cubicBezTo>
                  <a:cubicBezTo>
                    <a:pt x="895" y="1482"/>
                    <a:pt x="879" y="1530"/>
                    <a:pt x="868" y="1572"/>
                  </a:cubicBezTo>
                  <a:cubicBezTo>
                    <a:pt x="852" y="1609"/>
                    <a:pt x="842" y="1652"/>
                    <a:pt x="836" y="1678"/>
                  </a:cubicBezTo>
                  <a:cubicBezTo>
                    <a:pt x="815" y="1736"/>
                    <a:pt x="799" y="1768"/>
                    <a:pt x="799" y="1768"/>
                  </a:cubicBezTo>
                  <a:cubicBezTo>
                    <a:pt x="799" y="1768"/>
                    <a:pt x="810" y="1763"/>
                    <a:pt x="815" y="1747"/>
                  </a:cubicBezTo>
                  <a:cubicBezTo>
                    <a:pt x="821" y="1736"/>
                    <a:pt x="842" y="1715"/>
                    <a:pt x="852" y="1689"/>
                  </a:cubicBezTo>
                  <a:cubicBezTo>
                    <a:pt x="868" y="1662"/>
                    <a:pt x="889" y="1631"/>
                    <a:pt x="905" y="1588"/>
                  </a:cubicBezTo>
                  <a:cubicBezTo>
                    <a:pt x="926" y="1551"/>
                    <a:pt x="948" y="1503"/>
                    <a:pt x="969" y="1451"/>
                  </a:cubicBezTo>
                  <a:cubicBezTo>
                    <a:pt x="985" y="1398"/>
                    <a:pt x="1001" y="1339"/>
                    <a:pt x="1011" y="1281"/>
                  </a:cubicBezTo>
                  <a:cubicBezTo>
                    <a:pt x="1027" y="1212"/>
                    <a:pt x="1032" y="1149"/>
                    <a:pt x="1032" y="1080"/>
                  </a:cubicBezTo>
                  <a:cubicBezTo>
                    <a:pt x="1032" y="1006"/>
                    <a:pt x="1032" y="937"/>
                    <a:pt x="1011" y="863"/>
                  </a:cubicBezTo>
                  <a:cubicBezTo>
                    <a:pt x="1001" y="789"/>
                    <a:pt x="979" y="715"/>
                    <a:pt x="948" y="646"/>
                  </a:cubicBezTo>
                  <a:cubicBezTo>
                    <a:pt x="932" y="604"/>
                    <a:pt x="916" y="577"/>
                    <a:pt x="900" y="545"/>
                  </a:cubicBezTo>
                  <a:lnTo>
                    <a:pt x="842" y="445"/>
                  </a:lnTo>
                  <a:cubicBezTo>
                    <a:pt x="799" y="387"/>
                    <a:pt x="746" y="328"/>
                    <a:pt x="694" y="281"/>
                  </a:cubicBezTo>
                  <a:cubicBezTo>
                    <a:pt x="641" y="233"/>
                    <a:pt x="588" y="185"/>
                    <a:pt x="535" y="154"/>
                  </a:cubicBezTo>
                  <a:cubicBezTo>
                    <a:pt x="482" y="122"/>
                    <a:pt x="424" y="96"/>
                    <a:pt x="371" y="74"/>
                  </a:cubicBezTo>
                  <a:cubicBezTo>
                    <a:pt x="318" y="53"/>
                    <a:pt x="270" y="43"/>
                    <a:pt x="228" y="37"/>
                  </a:cubicBezTo>
                  <a:cubicBezTo>
                    <a:pt x="207" y="27"/>
                    <a:pt x="180" y="27"/>
                    <a:pt x="164" y="27"/>
                  </a:cubicBezTo>
                  <a:cubicBezTo>
                    <a:pt x="148" y="27"/>
                    <a:pt x="127" y="21"/>
                    <a:pt x="111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6159766" y="2293998"/>
              <a:ext cx="61089" cy="62204"/>
            </a:xfrm>
            <a:custGeom>
              <a:avLst/>
              <a:gdLst/>
              <a:ahLst/>
              <a:cxnLst/>
              <a:rect l="l" t="t" r="r" b="b"/>
              <a:pathLst>
                <a:path w="329" h="335" extrusionOk="0">
                  <a:moveTo>
                    <a:pt x="165" y="1"/>
                  </a:moveTo>
                  <a:cubicBezTo>
                    <a:pt x="80" y="1"/>
                    <a:pt x="1" y="75"/>
                    <a:pt x="1" y="170"/>
                  </a:cubicBezTo>
                  <a:cubicBezTo>
                    <a:pt x="1" y="260"/>
                    <a:pt x="70" y="334"/>
                    <a:pt x="165" y="334"/>
                  </a:cubicBezTo>
                  <a:cubicBezTo>
                    <a:pt x="255" y="334"/>
                    <a:pt x="329" y="260"/>
                    <a:pt x="329" y="170"/>
                  </a:cubicBezTo>
                  <a:cubicBezTo>
                    <a:pt x="329" y="75"/>
                    <a:pt x="255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5742157" y="3152058"/>
              <a:ext cx="61089" cy="61090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155" y="0"/>
                  </a:moveTo>
                  <a:cubicBezTo>
                    <a:pt x="65" y="0"/>
                    <a:pt x="0" y="78"/>
                    <a:pt x="0" y="165"/>
                  </a:cubicBezTo>
                  <a:cubicBezTo>
                    <a:pt x="0" y="260"/>
                    <a:pt x="69" y="329"/>
                    <a:pt x="164" y="329"/>
                  </a:cubicBezTo>
                  <a:cubicBezTo>
                    <a:pt x="254" y="329"/>
                    <a:pt x="328" y="260"/>
                    <a:pt x="328" y="165"/>
                  </a:cubicBezTo>
                  <a:cubicBezTo>
                    <a:pt x="328" y="69"/>
                    <a:pt x="254" y="1"/>
                    <a:pt x="164" y="1"/>
                  </a:cubicBez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5330303" y="3150943"/>
              <a:ext cx="61089" cy="61275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148" y="0"/>
                  </a:moveTo>
                  <a:cubicBezTo>
                    <a:pt x="66" y="0"/>
                    <a:pt x="0" y="76"/>
                    <a:pt x="0" y="165"/>
                  </a:cubicBezTo>
                  <a:cubicBezTo>
                    <a:pt x="0" y="255"/>
                    <a:pt x="74" y="330"/>
                    <a:pt x="164" y="330"/>
                  </a:cubicBezTo>
                  <a:cubicBezTo>
                    <a:pt x="260" y="330"/>
                    <a:pt x="329" y="255"/>
                    <a:pt x="329" y="165"/>
                  </a:cubicBezTo>
                  <a:cubicBezTo>
                    <a:pt x="329" y="70"/>
                    <a:pt x="260" y="1"/>
                    <a:pt x="164" y="1"/>
                  </a:cubicBezTo>
                  <a:cubicBezTo>
                    <a:pt x="159" y="1"/>
                    <a:pt x="154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6423256" y="2194655"/>
              <a:ext cx="95440" cy="94698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50" y="1"/>
                  </a:moveTo>
                  <a:cubicBezTo>
                    <a:pt x="111" y="1"/>
                    <a:pt x="0" y="110"/>
                    <a:pt x="0" y="255"/>
                  </a:cubicBezTo>
                  <a:cubicBezTo>
                    <a:pt x="0" y="393"/>
                    <a:pt x="117" y="509"/>
                    <a:pt x="254" y="509"/>
                  </a:cubicBezTo>
                  <a:cubicBezTo>
                    <a:pt x="392" y="509"/>
                    <a:pt x="514" y="398"/>
                    <a:pt x="514" y="260"/>
                  </a:cubicBezTo>
                  <a:cubicBezTo>
                    <a:pt x="514" y="123"/>
                    <a:pt x="397" y="1"/>
                    <a:pt x="260" y="1"/>
                  </a:cubicBezTo>
                  <a:cubicBezTo>
                    <a:pt x="256" y="1"/>
                    <a:pt x="253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6808556" y="2205611"/>
              <a:ext cx="68887" cy="68888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5" y="0"/>
                  </a:moveTo>
                  <a:cubicBezTo>
                    <a:pt x="80" y="0"/>
                    <a:pt x="0" y="80"/>
                    <a:pt x="0" y="186"/>
                  </a:cubicBezTo>
                  <a:cubicBezTo>
                    <a:pt x="0" y="286"/>
                    <a:pt x="80" y="371"/>
                    <a:pt x="185" y="371"/>
                  </a:cubicBezTo>
                  <a:cubicBezTo>
                    <a:pt x="281" y="371"/>
                    <a:pt x="371" y="291"/>
                    <a:pt x="371" y="186"/>
                  </a:cubicBezTo>
                  <a:cubicBezTo>
                    <a:pt x="371" y="85"/>
                    <a:pt x="286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6058567" y="1471404"/>
              <a:ext cx="367832" cy="151517"/>
            </a:xfrm>
            <a:custGeom>
              <a:avLst/>
              <a:gdLst/>
              <a:ahLst/>
              <a:cxnLst/>
              <a:rect l="l" t="t" r="r" b="b"/>
              <a:pathLst>
                <a:path w="1981" h="816" extrusionOk="0">
                  <a:moveTo>
                    <a:pt x="1" y="0"/>
                  </a:moveTo>
                  <a:cubicBezTo>
                    <a:pt x="1" y="0"/>
                    <a:pt x="6" y="6"/>
                    <a:pt x="27" y="11"/>
                  </a:cubicBezTo>
                  <a:cubicBezTo>
                    <a:pt x="43" y="22"/>
                    <a:pt x="59" y="37"/>
                    <a:pt x="85" y="59"/>
                  </a:cubicBezTo>
                  <a:cubicBezTo>
                    <a:pt x="133" y="106"/>
                    <a:pt x="202" y="170"/>
                    <a:pt x="270" y="249"/>
                  </a:cubicBezTo>
                  <a:cubicBezTo>
                    <a:pt x="350" y="329"/>
                    <a:pt x="440" y="429"/>
                    <a:pt x="551" y="514"/>
                  </a:cubicBezTo>
                  <a:cubicBezTo>
                    <a:pt x="604" y="561"/>
                    <a:pt x="662" y="609"/>
                    <a:pt x="731" y="646"/>
                  </a:cubicBezTo>
                  <a:cubicBezTo>
                    <a:pt x="794" y="688"/>
                    <a:pt x="863" y="720"/>
                    <a:pt x="932" y="752"/>
                  </a:cubicBezTo>
                  <a:cubicBezTo>
                    <a:pt x="1006" y="778"/>
                    <a:pt x="1086" y="800"/>
                    <a:pt x="1160" y="805"/>
                  </a:cubicBezTo>
                  <a:cubicBezTo>
                    <a:pt x="1181" y="805"/>
                    <a:pt x="1197" y="816"/>
                    <a:pt x="1218" y="816"/>
                  </a:cubicBezTo>
                  <a:lnTo>
                    <a:pt x="1276" y="816"/>
                  </a:lnTo>
                  <a:cubicBezTo>
                    <a:pt x="1319" y="816"/>
                    <a:pt x="1356" y="805"/>
                    <a:pt x="1393" y="794"/>
                  </a:cubicBezTo>
                  <a:cubicBezTo>
                    <a:pt x="1461" y="773"/>
                    <a:pt x="1530" y="736"/>
                    <a:pt x="1583" y="694"/>
                  </a:cubicBezTo>
                  <a:cubicBezTo>
                    <a:pt x="1636" y="657"/>
                    <a:pt x="1684" y="614"/>
                    <a:pt x="1721" y="577"/>
                  </a:cubicBezTo>
                  <a:cubicBezTo>
                    <a:pt x="1800" y="498"/>
                    <a:pt x="1869" y="424"/>
                    <a:pt x="1906" y="376"/>
                  </a:cubicBezTo>
                  <a:cubicBezTo>
                    <a:pt x="1954" y="323"/>
                    <a:pt x="1980" y="297"/>
                    <a:pt x="1980" y="297"/>
                  </a:cubicBezTo>
                  <a:lnTo>
                    <a:pt x="1980" y="297"/>
                  </a:lnTo>
                  <a:cubicBezTo>
                    <a:pt x="1980" y="297"/>
                    <a:pt x="1948" y="318"/>
                    <a:pt x="1895" y="355"/>
                  </a:cubicBezTo>
                  <a:cubicBezTo>
                    <a:pt x="1843" y="397"/>
                    <a:pt x="1768" y="456"/>
                    <a:pt x="1684" y="524"/>
                  </a:cubicBezTo>
                  <a:cubicBezTo>
                    <a:pt x="1594" y="588"/>
                    <a:pt x="1488" y="662"/>
                    <a:pt x="1366" y="694"/>
                  </a:cubicBezTo>
                  <a:cubicBezTo>
                    <a:pt x="1329" y="699"/>
                    <a:pt x="1303" y="710"/>
                    <a:pt x="1271" y="710"/>
                  </a:cubicBezTo>
                  <a:lnTo>
                    <a:pt x="1218" y="710"/>
                  </a:lnTo>
                  <a:cubicBezTo>
                    <a:pt x="1197" y="710"/>
                    <a:pt x="1186" y="699"/>
                    <a:pt x="1165" y="699"/>
                  </a:cubicBezTo>
                  <a:cubicBezTo>
                    <a:pt x="1101" y="694"/>
                    <a:pt x="1027" y="673"/>
                    <a:pt x="969" y="646"/>
                  </a:cubicBezTo>
                  <a:cubicBezTo>
                    <a:pt x="900" y="620"/>
                    <a:pt x="837" y="588"/>
                    <a:pt x="773" y="556"/>
                  </a:cubicBezTo>
                  <a:cubicBezTo>
                    <a:pt x="715" y="514"/>
                    <a:pt x="657" y="482"/>
                    <a:pt x="604" y="445"/>
                  </a:cubicBezTo>
                  <a:cubicBezTo>
                    <a:pt x="493" y="366"/>
                    <a:pt x="398" y="276"/>
                    <a:pt x="313" y="207"/>
                  </a:cubicBezTo>
                  <a:cubicBezTo>
                    <a:pt x="228" y="133"/>
                    <a:pt x="154" y="74"/>
                    <a:pt x="96" y="37"/>
                  </a:cubicBezTo>
                  <a:cubicBezTo>
                    <a:pt x="69" y="22"/>
                    <a:pt x="43" y="11"/>
                    <a:pt x="27" y="6"/>
                  </a:cubicBezTo>
                  <a:cubicBezTo>
                    <a:pt x="6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6244254" y="1782987"/>
              <a:ext cx="22839" cy="170271"/>
            </a:xfrm>
            <a:custGeom>
              <a:avLst/>
              <a:gdLst/>
              <a:ahLst/>
              <a:cxnLst/>
              <a:rect l="l" t="t" r="r" b="b"/>
              <a:pathLst>
                <a:path w="123" h="917" extrusionOk="0">
                  <a:moveTo>
                    <a:pt x="117" y="0"/>
                  </a:moveTo>
                  <a:cubicBezTo>
                    <a:pt x="117" y="0"/>
                    <a:pt x="112" y="16"/>
                    <a:pt x="101" y="37"/>
                  </a:cubicBezTo>
                  <a:cubicBezTo>
                    <a:pt x="86" y="64"/>
                    <a:pt x="75" y="96"/>
                    <a:pt x="59" y="133"/>
                  </a:cubicBezTo>
                  <a:cubicBezTo>
                    <a:pt x="49" y="175"/>
                    <a:pt x="33" y="228"/>
                    <a:pt x="27" y="281"/>
                  </a:cubicBezTo>
                  <a:cubicBezTo>
                    <a:pt x="22" y="334"/>
                    <a:pt x="12" y="392"/>
                    <a:pt x="6" y="450"/>
                  </a:cubicBezTo>
                  <a:cubicBezTo>
                    <a:pt x="1" y="572"/>
                    <a:pt x="12" y="688"/>
                    <a:pt x="38" y="778"/>
                  </a:cubicBezTo>
                  <a:cubicBezTo>
                    <a:pt x="59" y="863"/>
                    <a:pt x="86" y="916"/>
                    <a:pt x="86" y="916"/>
                  </a:cubicBezTo>
                  <a:cubicBezTo>
                    <a:pt x="86" y="916"/>
                    <a:pt x="86" y="900"/>
                    <a:pt x="91" y="874"/>
                  </a:cubicBezTo>
                  <a:cubicBezTo>
                    <a:pt x="91" y="847"/>
                    <a:pt x="101" y="815"/>
                    <a:pt x="101" y="768"/>
                  </a:cubicBezTo>
                  <a:cubicBezTo>
                    <a:pt x="101" y="752"/>
                    <a:pt x="107" y="725"/>
                    <a:pt x="107" y="699"/>
                  </a:cubicBezTo>
                  <a:cubicBezTo>
                    <a:pt x="107" y="673"/>
                    <a:pt x="112" y="646"/>
                    <a:pt x="112" y="620"/>
                  </a:cubicBezTo>
                  <a:cubicBezTo>
                    <a:pt x="112" y="567"/>
                    <a:pt x="117" y="503"/>
                    <a:pt x="117" y="450"/>
                  </a:cubicBezTo>
                  <a:cubicBezTo>
                    <a:pt x="117" y="392"/>
                    <a:pt x="117" y="339"/>
                    <a:pt x="123" y="286"/>
                  </a:cubicBezTo>
                  <a:lnTo>
                    <a:pt x="123" y="143"/>
                  </a:lnTo>
                  <a:cubicBezTo>
                    <a:pt x="117" y="64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8948225" y="1415326"/>
              <a:ext cx="143716" cy="87642"/>
            </a:xfrm>
            <a:custGeom>
              <a:avLst/>
              <a:gdLst/>
              <a:ahLst/>
              <a:cxnLst/>
              <a:rect l="l" t="t" r="r" b="b"/>
              <a:pathLst>
                <a:path w="774" h="472" extrusionOk="0">
                  <a:moveTo>
                    <a:pt x="154" y="1"/>
                  </a:moveTo>
                  <a:cubicBezTo>
                    <a:pt x="127" y="1"/>
                    <a:pt x="106" y="11"/>
                    <a:pt x="85" y="11"/>
                  </a:cubicBezTo>
                  <a:cubicBezTo>
                    <a:pt x="69" y="11"/>
                    <a:pt x="53" y="17"/>
                    <a:pt x="43" y="22"/>
                  </a:cubicBezTo>
                  <a:cubicBezTo>
                    <a:pt x="16" y="27"/>
                    <a:pt x="0" y="38"/>
                    <a:pt x="0" y="38"/>
                  </a:cubicBezTo>
                  <a:cubicBezTo>
                    <a:pt x="0" y="38"/>
                    <a:pt x="16" y="38"/>
                    <a:pt x="43" y="43"/>
                  </a:cubicBezTo>
                  <a:cubicBezTo>
                    <a:pt x="69" y="43"/>
                    <a:pt x="101" y="48"/>
                    <a:pt x="148" y="64"/>
                  </a:cubicBezTo>
                  <a:cubicBezTo>
                    <a:pt x="164" y="69"/>
                    <a:pt x="191" y="75"/>
                    <a:pt x="212" y="80"/>
                  </a:cubicBezTo>
                  <a:cubicBezTo>
                    <a:pt x="238" y="91"/>
                    <a:pt x="260" y="96"/>
                    <a:pt x="286" y="101"/>
                  </a:cubicBezTo>
                  <a:cubicBezTo>
                    <a:pt x="334" y="122"/>
                    <a:pt x="387" y="144"/>
                    <a:pt x="440" y="170"/>
                  </a:cubicBezTo>
                  <a:cubicBezTo>
                    <a:pt x="466" y="181"/>
                    <a:pt x="482" y="197"/>
                    <a:pt x="508" y="207"/>
                  </a:cubicBezTo>
                  <a:cubicBezTo>
                    <a:pt x="524" y="212"/>
                    <a:pt x="530" y="223"/>
                    <a:pt x="540" y="228"/>
                  </a:cubicBezTo>
                  <a:cubicBezTo>
                    <a:pt x="556" y="234"/>
                    <a:pt x="561" y="239"/>
                    <a:pt x="577" y="255"/>
                  </a:cubicBezTo>
                  <a:cubicBezTo>
                    <a:pt x="593" y="265"/>
                    <a:pt x="614" y="287"/>
                    <a:pt x="635" y="302"/>
                  </a:cubicBezTo>
                  <a:lnTo>
                    <a:pt x="683" y="345"/>
                  </a:lnTo>
                  <a:cubicBezTo>
                    <a:pt x="694" y="361"/>
                    <a:pt x="710" y="371"/>
                    <a:pt x="720" y="392"/>
                  </a:cubicBezTo>
                  <a:cubicBezTo>
                    <a:pt x="736" y="408"/>
                    <a:pt x="741" y="419"/>
                    <a:pt x="747" y="435"/>
                  </a:cubicBezTo>
                  <a:cubicBezTo>
                    <a:pt x="762" y="461"/>
                    <a:pt x="773" y="472"/>
                    <a:pt x="773" y="472"/>
                  </a:cubicBezTo>
                  <a:cubicBezTo>
                    <a:pt x="773" y="472"/>
                    <a:pt x="773" y="461"/>
                    <a:pt x="768" y="435"/>
                  </a:cubicBezTo>
                  <a:cubicBezTo>
                    <a:pt x="768" y="419"/>
                    <a:pt x="762" y="408"/>
                    <a:pt x="757" y="387"/>
                  </a:cubicBezTo>
                  <a:cubicBezTo>
                    <a:pt x="747" y="366"/>
                    <a:pt x="741" y="350"/>
                    <a:pt x="731" y="329"/>
                  </a:cubicBezTo>
                  <a:cubicBezTo>
                    <a:pt x="720" y="308"/>
                    <a:pt x="704" y="287"/>
                    <a:pt x="688" y="260"/>
                  </a:cubicBezTo>
                  <a:cubicBezTo>
                    <a:pt x="667" y="239"/>
                    <a:pt x="657" y="212"/>
                    <a:pt x="635" y="197"/>
                  </a:cubicBezTo>
                  <a:cubicBezTo>
                    <a:pt x="614" y="175"/>
                    <a:pt x="588" y="154"/>
                    <a:pt x="572" y="133"/>
                  </a:cubicBezTo>
                  <a:cubicBezTo>
                    <a:pt x="545" y="117"/>
                    <a:pt x="519" y="101"/>
                    <a:pt x="493" y="80"/>
                  </a:cubicBezTo>
                  <a:cubicBezTo>
                    <a:pt x="466" y="69"/>
                    <a:pt x="429" y="54"/>
                    <a:pt x="403" y="43"/>
                  </a:cubicBezTo>
                  <a:cubicBezTo>
                    <a:pt x="376" y="27"/>
                    <a:pt x="344" y="22"/>
                    <a:pt x="318" y="17"/>
                  </a:cubicBezTo>
                  <a:cubicBezTo>
                    <a:pt x="291" y="11"/>
                    <a:pt x="260" y="1"/>
                    <a:pt x="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8670066" y="1765346"/>
              <a:ext cx="84670" cy="27667"/>
            </a:xfrm>
            <a:custGeom>
              <a:avLst/>
              <a:gdLst/>
              <a:ahLst/>
              <a:cxnLst/>
              <a:rect l="l" t="t" r="r" b="b"/>
              <a:pathLst>
                <a:path w="456" h="149" extrusionOk="0">
                  <a:moveTo>
                    <a:pt x="0" y="0"/>
                  </a:moveTo>
                  <a:lnTo>
                    <a:pt x="0" y="143"/>
                  </a:lnTo>
                  <a:lnTo>
                    <a:pt x="456" y="14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6422142" y="2197812"/>
              <a:ext cx="95625" cy="89499"/>
            </a:xfrm>
            <a:custGeom>
              <a:avLst/>
              <a:gdLst/>
              <a:ahLst/>
              <a:cxnLst/>
              <a:rect l="l" t="t" r="r" b="b"/>
              <a:pathLst>
                <a:path w="515" h="482" extrusionOk="0">
                  <a:moveTo>
                    <a:pt x="70" y="0"/>
                  </a:moveTo>
                  <a:lnTo>
                    <a:pt x="1" y="79"/>
                  </a:lnTo>
                  <a:lnTo>
                    <a:pt x="446" y="482"/>
                  </a:lnTo>
                  <a:lnTo>
                    <a:pt x="514" y="40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5963310" y="2247761"/>
              <a:ext cx="104352" cy="105468"/>
            </a:xfrm>
            <a:custGeom>
              <a:avLst/>
              <a:gdLst/>
              <a:ahLst/>
              <a:cxnLst/>
              <a:rect l="l" t="t" r="r" b="b"/>
              <a:pathLst>
                <a:path w="562" h="568" extrusionOk="0">
                  <a:moveTo>
                    <a:pt x="0" y="1"/>
                  </a:moveTo>
                  <a:cubicBezTo>
                    <a:pt x="0" y="1"/>
                    <a:pt x="27" y="49"/>
                    <a:pt x="69" y="107"/>
                  </a:cubicBezTo>
                  <a:cubicBezTo>
                    <a:pt x="90" y="139"/>
                    <a:pt x="122" y="170"/>
                    <a:pt x="148" y="207"/>
                  </a:cubicBezTo>
                  <a:cubicBezTo>
                    <a:pt x="185" y="239"/>
                    <a:pt x="217" y="276"/>
                    <a:pt x="249" y="308"/>
                  </a:cubicBezTo>
                  <a:cubicBezTo>
                    <a:pt x="281" y="345"/>
                    <a:pt x="323" y="382"/>
                    <a:pt x="355" y="409"/>
                  </a:cubicBezTo>
                  <a:cubicBezTo>
                    <a:pt x="386" y="440"/>
                    <a:pt x="424" y="472"/>
                    <a:pt x="455" y="493"/>
                  </a:cubicBezTo>
                  <a:cubicBezTo>
                    <a:pt x="514" y="541"/>
                    <a:pt x="561" y="567"/>
                    <a:pt x="561" y="567"/>
                  </a:cubicBezTo>
                  <a:cubicBezTo>
                    <a:pt x="561" y="567"/>
                    <a:pt x="535" y="520"/>
                    <a:pt x="487" y="461"/>
                  </a:cubicBezTo>
                  <a:cubicBezTo>
                    <a:pt x="466" y="430"/>
                    <a:pt x="434" y="398"/>
                    <a:pt x="408" y="361"/>
                  </a:cubicBezTo>
                  <a:cubicBezTo>
                    <a:pt x="376" y="329"/>
                    <a:pt x="339" y="292"/>
                    <a:pt x="307" y="255"/>
                  </a:cubicBezTo>
                  <a:cubicBezTo>
                    <a:pt x="275" y="223"/>
                    <a:pt x="238" y="186"/>
                    <a:pt x="201" y="160"/>
                  </a:cubicBezTo>
                  <a:cubicBezTo>
                    <a:pt x="169" y="123"/>
                    <a:pt x="138" y="96"/>
                    <a:pt x="106" y="75"/>
                  </a:cubicBezTo>
                  <a:cubicBezTo>
                    <a:pt x="42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4"/>
            <p:cNvSpPr/>
            <p:nvPr/>
          </p:nvSpPr>
          <p:spPr>
            <a:xfrm>
              <a:off x="5887549" y="2281185"/>
              <a:ext cx="178996" cy="175284"/>
            </a:xfrm>
            <a:custGeom>
              <a:avLst/>
              <a:gdLst/>
              <a:ahLst/>
              <a:cxnLst/>
              <a:rect l="l" t="t" r="r" b="b"/>
              <a:pathLst>
                <a:path w="964" h="94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5" y="213"/>
                    <a:pt x="228" y="266"/>
                    <a:pt x="281" y="324"/>
                  </a:cubicBezTo>
                  <a:cubicBezTo>
                    <a:pt x="334" y="382"/>
                    <a:pt x="392" y="440"/>
                    <a:pt x="450" y="504"/>
                  </a:cubicBezTo>
                  <a:cubicBezTo>
                    <a:pt x="514" y="562"/>
                    <a:pt x="572" y="620"/>
                    <a:pt x="630" y="673"/>
                  </a:cubicBezTo>
                  <a:cubicBezTo>
                    <a:pt x="689" y="726"/>
                    <a:pt x="742" y="774"/>
                    <a:pt x="794" y="811"/>
                  </a:cubicBezTo>
                  <a:lnTo>
                    <a:pt x="964" y="943"/>
                  </a:lnTo>
                  <a:lnTo>
                    <a:pt x="832" y="779"/>
                  </a:lnTo>
                  <a:cubicBezTo>
                    <a:pt x="789" y="731"/>
                    <a:pt x="736" y="678"/>
                    <a:pt x="683" y="620"/>
                  </a:cubicBezTo>
                  <a:cubicBezTo>
                    <a:pt x="630" y="562"/>
                    <a:pt x="572" y="504"/>
                    <a:pt x="514" y="440"/>
                  </a:cubicBezTo>
                  <a:cubicBezTo>
                    <a:pt x="450" y="382"/>
                    <a:pt x="392" y="324"/>
                    <a:pt x="334" y="271"/>
                  </a:cubicBezTo>
                  <a:cubicBezTo>
                    <a:pt x="276" y="218"/>
                    <a:pt x="223" y="170"/>
                    <a:pt x="170" y="133"/>
                  </a:cubicBezTo>
                  <a:cubicBezTo>
                    <a:pt x="75" y="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4"/>
            <p:cNvSpPr/>
            <p:nvPr/>
          </p:nvSpPr>
          <p:spPr>
            <a:xfrm>
              <a:off x="5811789" y="2316651"/>
              <a:ext cx="185123" cy="178070"/>
            </a:xfrm>
            <a:custGeom>
              <a:avLst/>
              <a:gdLst/>
              <a:ahLst/>
              <a:cxnLst/>
              <a:rect l="l" t="t" r="r" b="b"/>
              <a:pathLst>
                <a:path w="997" h="959" extrusionOk="0">
                  <a:moveTo>
                    <a:pt x="1" y="0"/>
                  </a:moveTo>
                  <a:cubicBezTo>
                    <a:pt x="1" y="1"/>
                    <a:pt x="54" y="69"/>
                    <a:pt x="139" y="165"/>
                  </a:cubicBezTo>
                  <a:cubicBezTo>
                    <a:pt x="186" y="212"/>
                    <a:pt x="234" y="270"/>
                    <a:pt x="292" y="329"/>
                  </a:cubicBezTo>
                  <a:lnTo>
                    <a:pt x="472" y="509"/>
                  </a:lnTo>
                  <a:cubicBezTo>
                    <a:pt x="536" y="567"/>
                    <a:pt x="594" y="630"/>
                    <a:pt x="657" y="678"/>
                  </a:cubicBezTo>
                  <a:cubicBezTo>
                    <a:pt x="716" y="731"/>
                    <a:pt x="774" y="784"/>
                    <a:pt x="827" y="826"/>
                  </a:cubicBezTo>
                  <a:cubicBezTo>
                    <a:pt x="927" y="911"/>
                    <a:pt x="996" y="959"/>
                    <a:pt x="996" y="959"/>
                  </a:cubicBezTo>
                  <a:cubicBezTo>
                    <a:pt x="996" y="959"/>
                    <a:pt x="943" y="884"/>
                    <a:pt x="858" y="794"/>
                  </a:cubicBezTo>
                  <a:cubicBezTo>
                    <a:pt x="811" y="747"/>
                    <a:pt x="768" y="689"/>
                    <a:pt x="710" y="630"/>
                  </a:cubicBezTo>
                  <a:lnTo>
                    <a:pt x="530" y="450"/>
                  </a:lnTo>
                  <a:cubicBezTo>
                    <a:pt x="461" y="387"/>
                    <a:pt x="403" y="329"/>
                    <a:pt x="345" y="276"/>
                  </a:cubicBezTo>
                  <a:cubicBezTo>
                    <a:pt x="281" y="223"/>
                    <a:pt x="223" y="170"/>
                    <a:pt x="170" y="133"/>
                  </a:cubicBezTo>
                  <a:cubicBezTo>
                    <a:pt x="75" y="5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4"/>
            <p:cNvSpPr/>
            <p:nvPr/>
          </p:nvSpPr>
          <p:spPr>
            <a:xfrm>
              <a:off x="5758868" y="2362887"/>
              <a:ext cx="178067" cy="171199"/>
            </a:xfrm>
            <a:custGeom>
              <a:avLst/>
              <a:gdLst/>
              <a:ahLst/>
              <a:cxnLst/>
              <a:rect l="l" t="t" r="r" b="b"/>
              <a:pathLst>
                <a:path w="959" h="922" extrusionOk="0">
                  <a:moveTo>
                    <a:pt x="0" y="0"/>
                  </a:moveTo>
                  <a:cubicBezTo>
                    <a:pt x="0" y="0"/>
                    <a:pt x="53" y="69"/>
                    <a:pt x="132" y="159"/>
                  </a:cubicBezTo>
                  <a:cubicBezTo>
                    <a:pt x="175" y="207"/>
                    <a:pt x="228" y="260"/>
                    <a:pt x="281" y="318"/>
                  </a:cubicBezTo>
                  <a:cubicBezTo>
                    <a:pt x="334" y="381"/>
                    <a:pt x="392" y="434"/>
                    <a:pt x="450" y="493"/>
                  </a:cubicBezTo>
                  <a:cubicBezTo>
                    <a:pt x="508" y="551"/>
                    <a:pt x="572" y="604"/>
                    <a:pt x="630" y="657"/>
                  </a:cubicBezTo>
                  <a:cubicBezTo>
                    <a:pt x="688" y="710"/>
                    <a:pt x="741" y="757"/>
                    <a:pt x="794" y="794"/>
                  </a:cubicBezTo>
                  <a:cubicBezTo>
                    <a:pt x="895" y="874"/>
                    <a:pt x="958" y="921"/>
                    <a:pt x="958" y="921"/>
                  </a:cubicBezTo>
                  <a:cubicBezTo>
                    <a:pt x="958" y="921"/>
                    <a:pt x="905" y="858"/>
                    <a:pt x="826" y="762"/>
                  </a:cubicBezTo>
                  <a:cubicBezTo>
                    <a:pt x="789" y="715"/>
                    <a:pt x="736" y="662"/>
                    <a:pt x="683" y="604"/>
                  </a:cubicBezTo>
                  <a:cubicBezTo>
                    <a:pt x="630" y="545"/>
                    <a:pt x="572" y="493"/>
                    <a:pt x="508" y="429"/>
                  </a:cubicBezTo>
                  <a:cubicBezTo>
                    <a:pt x="450" y="371"/>
                    <a:pt x="392" y="318"/>
                    <a:pt x="334" y="265"/>
                  </a:cubicBezTo>
                  <a:cubicBezTo>
                    <a:pt x="270" y="212"/>
                    <a:pt x="217" y="164"/>
                    <a:pt x="164" y="127"/>
                  </a:cubicBezTo>
                  <a:cubicBezTo>
                    <a:pt x="69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4"/>
            <p:cNvSpPr/>
            <p:nvPr/>
          </p:nvSpPr>
          <p:spPr>
            <a:xfrm>
              <a:off x="5698891" y="2410052"/>
              <a:ext cx="184937" cy="184940"/>
            </a:xfrm>
            <a:custGeom>
              <a:avLst/>
              <a:gdLst/>
              <a:ahLst/>
              <a:cxnLst/>
              <a:rect l="l" t="t" r="r" b="b"/>
              <a:pathLst>
                <a:path w="996" h="99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3" y="74"/>
                    <a:pt x="138" y="170"/>
                  </a:cubicBezTo>
                  <a:cubicBezTo>
                    <a:pt x="186" y="223"/>
                    <a:pt x="233" y="276"/>
                    <a:pt x="291" y="344"/>
                  </a:cubicBezTo>
                  <a:cubicBezTo>
                    <a:pt x="350" y="403"/>
                    <a:pt x="408" y="471"/>
                    <a:pt x="471" y="530"/>
                  </a:cubicBezTo>
                  <a:cubicBezTo>
                    <a:pt x="535" y="588"/>
                    <a:pt x="593" y="657"/>
                    <a:pt x="657" y="704"/>
                  </a:cubicBezTo>
                  <a:cubicBezTo>
                    <a:pt x="715" y="768"/>
                    <a:pt x="773" y="810"/>
                    <a:pt x="826" y="858"/>
                  </a:cubicBezTo>
                  <a:cubicBezTo>
                    <a:pt x="927" y="943"/>
                    <a:pt x="995" y="995"/>
                    <a:pt x="995" y="995"/>
                  </a:cubicBezTo>
                  <a:cubicBezTo>
                    <a:pt x="995" y="995"/>
                    <a:pt x="942" y="927"/>
                    <a:pt x="858" y="826"/>
                  </a:cubicBezTo>
                  <a:cubicBezTo>
                    <a:pt x="810" y="773"/>
                    <a:pt x="768" y="720"/>
                    <a:pt x="704" y="657"/>
                  </a:cubicBezTo>
                  <a:cubicBezTo>
                    <a:pt x="646" y="593"/>
                    <a:pt x="588" y="530"/>
                    <a:pt x="530" y="471"/>
                  </a:cubicBezTo>
                  <a:cubicBezTo>
                    <a:pt x="461" y="408"/>
                    <a:pt x="403" y="344"/>
                    <a:pt x="344" y="291"/>
                  </a:cubicBezTo>
                  <a:cubicBezTo>
                    <a:pt x="281" y="228"/>
                    <a:pt x="223" y="186"/>
                    <a:pt x="170" y="138"/>
                  </a:cubicBezTo>
                  <a:cubicBezTo>
                    <a:pt x="74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4"/>
            <p:cNvSpPr/>
            <p:nvPr/>
          </p:nvSpPr>
          <p:spPr>
            <a:xfrm>
              <a:off x="5654698" y="2468915"/>
              <a:ext cx="198678" cy="198866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0" y="1"/>
                  </a:moveTo>
                  <a:cubicBezTo>
                    <a:pt x="0" y="1"/>
                    <a:pt x="58" y="80"/>
                    <a:pt x="154" y="186"/>
                  </a:cubicBezTo>
                  <a:cubicBezTo>
                    <a:pt x="196" y="239"/>
                    <a:pt x="249" y="303"/>
                    <a:pt x="318" y="366"/>
                  </a:cubicBezTo>
                  <a:cubicBezTo>
                    <a:pt x="376" y="430"/>
                    <a:pt x="445" y="498"/>
                    <a:pt x="508" y="562"/>
                  </a:cubicBezTo>
                  <a:cubicBezTo>
                    <a:pt x="577" y="631"/>
                    <a:pt x="641" y="694"/>
                    <a:pt x="709" y="753"/>
                  </a:cubicBezTo>
                  <a:cubicBezTo>
                    <a:pt x="773" y="816"/>
                    <a:pt x="831" y="874"/>
                    <a:pt x="884" y="922"/>
                  </a:cubicBezTo>
                  <a:cubicBezTo>
                    <a:pt x="990" y="1012"/>
                    <a:pt x="1069" y="1070"/>
                    <a:pt x="1069" y="1070"/>
                  </a:cubicBezTo>
                  <a:cubicBezTo>
                    <a:pt x="1069" y="1070"/>
                    <a:pt x="1011" y="991"/>
                    <a:pt x="921" y="885"/>
                  </a:cubicBezTo>
                  <a:cubicBezTo>
                    <a:pt x="873" y="832"/>
                    <a:pt x="820" y="768"/>
                    <a:pt x="752" y="710"/>
                  </a:cubicBezTo>
                  <a:cubicBezTo>
                    <a:pt x="693" y="641"/>
                    <a:pt x="630" y="578"/>
                    <a:pt x="561" y="509"/>
                  </a:cubicBezTo>
                  <a:cubicBezTo>
                    <a:pt x="498" y="446"/>
                    <a:pt x="429" y="377"/>
                    <a:pt x="365" y="319"/>
                  </a:cubicBezTo>
                  <a:cubicBezTo>
                    <a:pt x="296" y="255"/>
                    <a:pt x="238" y="197"/>
                    <a:pt x="185" y="154"/>
                  </a:cubicBezTo>
                  <a:cubicBezTo>
                    <a:pt x="79" y="5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4"/>
            <p:cNvSpPr/>
            <p:nvPr/>
          </p:nvSpPr>
          <p:spPr>
            <a:xfrm>
              <a:off x="5615332" y="2537805"/>
              <a:ext cx="202577" cy="202580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0" y="0"/>
                  </a:moveTo>
                  <a:cubicBezTo>
                    <a:pt x="0" y="0"/>
                    <a:pt x="59" y="80"/>
                    <a:pt x="154" y="186"/>
                  </a:cubicBezTo>
                  <a:cubicBezTo>
                    <a:pt x="196" y="239"/>
                    <a:pt x="260" y="302"/>
                    <a:pt x="318" y="371"/>
                  </a:cubicBezTo>
                  <a:cubicBezTo>
                    <a:pt x="376" y="434"/>
                    <a:pt x="450" y="503"/>
                    <a:pt x="514" y="572"/>
                  </a:cubicBezTo>
                  <a:cubicBezTo>
                    <a:pt x="583" y="641"/>
                    <a:pt x="657" y="704"/>
                    <a:pt x="720" y="773"/>
                  </a:cubicBezTo>
                  <a:cubicBezTo>
                    <a:pt x="789" y="831"/>
                    <a:pt x="853" y="890"/>
                    <a:pt x="905" y="937"/>
                  </a:cubicBezTo>
                  <a:cubicBezTo>
                    <a:pt x="1017" y="1033"/>
                    <a:pt x="1091" y="1091"/>
                    <a:pt x="1091" y="1091"/>
                  </a:cubicBezTo>
                  <a:cubicBezTo>
                    <a:pt x="1091" y="1091"/>
                    <a:pt x="1032" y="1011"/>
                    <a:pt x="937" y="906"/>
                  </a:cubicBezTo>
                  <a:cubicBezTo>
                    <a:pt x="890" y="853"/>
                    <a:pt x="831" y="784"/>
                    <a:pt x="773" y="720"/>
                  </a:cubicBezTo>
                  <a:cubicBezTo>
                    <a:pt x="715" y="651"/>
                    <a:pt x="641" y="588"/>
                    <a:pt x="577" y="514"/>
                  </a:cubicBezTo>
                  <a:cubicBezTo>
                    <a:pt x="508" y="450"/>
                    <a:pt x="434" y="382"/>
                    <a:pt x="371" y="318"/>
                  </a:cubicBezTo>
                  <a:cubicBezTo>
                    <a:pt x="302" y="255"/>
                    <a:pt x="239" y="196"/>
                    <a:pt x="186" y="149"/>
                  </a:cubicBezTo>
                  <a:cubicBezTo>
                    <a:pt x="80" y="5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4"/>
            <p:cNvSpPr/>
            <p:nvPr/>
          </p:nvSpPr>
          <p:spPr>
            <a:xfrm>
              <a:off x="5575038" y="2587012"/>
              <a:ext cx="226158" cy="222262"/>
            </a:xfrm>
            <a:custGeom>
              <a:avLst/>
              <a:gdLst/>
              <a:ahLst/>
              <a:cxnLst/>
              <a:rect l="l" t="t" r="r" b="b"/>
              <a:pathLst>
                <a:path w="1218" h="1197" extrusionOk="0">
                  <a:moveTo>
                    <a:pt x="0" y="0"/>
                  </a:moveTo>
                  <a:cubicBezTo>
                    <a:pt x="0" y="0"/>
                    <a:pt x="64" y="80"/>
                    <a:pt x="175" y="196"/>
                  </a:cubicBezTo>
                  <a:cubicBezTo>
                    <a:pt x="228" y="259"/>
                    <a:pt x="297" y="323"/>
                    <a:pt x="371" y="397"/>
                  </a:cubicBezTo>
                  <a:cubicBezTo>
                    <a:pt x="440" y="466"/>
                    <a:pt x="514" y="540"/>
                    <a:pt x="588" y="619"/>
                  </a:cubicBezTo>
                  <a:cubicBezTo>
                    <a:pt x="667" y="693"/>
                    <a:pt x="741" y="773"/>
                    <a:pt x="810" y="842"/>
                  </a:cubicBezTo>
                  <a:cubicBezTo>
                    <a:pt x="884" y="905"/>
                    <a:pt x="953" y="974"/>
                    <a:pt x="1011" y="1027"/>
                  </a:cubicBezTo>
                  <a:cubicBezTo>
                    <a:pt x="1128" y="1128"/>
                    <a:pt x="1218" y="1196"/>
                    <a:pt x="1218" y="1196"/>
                  </a:cubicBezTo>
                  <a:cubicBezTo>
                    <a:pt x="1218" y="1196"/>
                    <a:pt x="1149" y="1112"/>
                    <a:pt x="1043" y="990"/>
                  </a:cubicBezTo>
                  <a:cubicBezTo>
                    <a:pt x="990" y="932"/>
                    <a:pt x="932" y="858"/>
                    <a:pt x="858" y="789"/>
                  </a:cubicBezTo>
                  <a:cubicBezTo>
                    <a:pt x="826" y="752"/>
                    <a:pt x="784" y="715"/>
                    <a:pt x="752" y="672"/>
                  </a:cubicBezTo>
                  <a:lnTo>
                    <a:pt x="641" y="561"/>
                  </a:lnTo>
                  <a:cubicBezTo>
                    <a:pt x="561" y="487"/>
                    <a:pt x="487" y="413"/>
                    <a:pt x="413" y="344"/>
                  </a:cubicBezTo>
                  <a:cubicBezTo>
                    <a:pt x="344" y="275"/>
                    <a:pt x="270" y="212"/>
                    <a:pt x="212" y="164"/>
                  </a:cubicBezTo>
                  <a:cubicBezTo>
                    <a:pt x="85" y="5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4"/>
            <p:cNvSpPr/>
            <p:nvPr/>
          </p:nvSpPr>
          <p:spPr>
            <a:xfrm>
              <a:off x="5530845" y="2666486"/>
              <a:ext cx="256610" cy="244915"/>
            </a:xfrm>
            <a:custGeom>
              <a:avLst/>
              <a:gdLst/>
              <a:ahLst/>
              <a:cxnLst/>
              <a:rect l="l" t="t" r="r" b="b"/>
              <a:pathLst>
                <a:path w="1382" h="1319" extrusionOk="0">
                  <a:moveTo>
                    <a:pt x="0" y="1"/>
                  </a:moveTo>
                  <a:cubicBezTo>
                    <a:pt x="0" y="1"/>
                    <a:pt x="16" y="27"/>
                    <a:pt x="53" y="59"/>
                  </a:cubicBezTo>
                  <a:cubicBezTo>
                    <a:pt x="85" y="101"/>
                    <a:pt x="138" y="154"/>
                    <a:pt x="196" y="218"/>
                  </a:cubicBezTo>
                  <a:cubicBezTo>
                    <a:pt x="254" y="287"/>
                    <a:pt x="328" y="361"/>
                    <a:pt x="408" y="440"/>
                  </a:cubicBezTo>
                  <a:cubicBezTo>
                    <a:pt x="487" y="520"/>
                    <a:pt x="572" y="604"/>
                    <a:pt x="662" y="684"/>
                  </a:cubicBezTo>
                  <a:cubicBezTo>
                    <a:pt x="746" y="763"/>
                    <a:pt x="831" y="848"/>
                    <a:pt x="916" y="922"/>
                  </a:cubicBezTo>
                  <a:cubicBezTo>
                    <a:pt x="1006" y="996"/>
                    <a:pt x="1075" y="1065"/>
                    <a:pt x="1149" y="1128"/>
                  </a:cubicBezTo>
                  <a:cubicBezTo>
                    <a:pt x="1218" y="1187"/>
                    <a:pt x="1276" y="1229"/>
                    <a:pt x="1313" y="1266"/>
                  </a:cubicBezTo>
                  <a:cubicBezTo>
                    <a:pt x="1355" y="1298"/>
                    <a:pt x="1382" y="1319"/>
                    <a:pt x="1382" y="1319"/>
                  </a:cubicBezTo>
                  <a:cubicBezTo>
                    <a:pt x="1382" y="1319"/>
                    <a:pt x="1360" y="1292"/>
                    <a:pt x="1329" y="1255"/>
                  </a:cubicBezTo>
                  <a:cubicBezTo>
                    <a:pt x="1297" y="1218"/>
                    <a:pt x="1244" y="1165"/>
                    <a:pt x="1180" y="1097"/>
                  </a:cubicBezTo>
                  <a:cubicBezTo>
                    <a:pt x="1122" y="1033"/>
                    <a:pt x="1048" y="959"/>
                    <a:pt x="969" y="879"/>
                  </a:cubicBezTo>
                  <a:cubicBezTo>
                    <a:pt x="889" y="800"/>
                    <a:pt x="805" y="715"/>
                    <a:pt x="720" y="636"/>
                  </a:cubicBezTo>
                  <a:cubicBezTo>
                    <a:pt x="635" y="557"/>
                    <a:pt x="545" y="472"/>
                    <a:pt x="461" y="398"/>
                  </a:cubicBezTo>
                  <a:cubicBezTo>
                    <a:pt x="376" y="324"/>
                    <a:pt x="302" y="250"/>
                    <a:pt x="228" y="191"/>
                  </a:cubicBezTo>
                  <a:cubicBezTo>
                    <a:pt x="164" y="133"/>
                    <a:pt x="106" y="86"/>
                    <a:pt x="64" y="5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4"/>
            <p:cNvSpPr/>
            <p:nvPr/>
          </p:nvSpPr>
          <p:spPr>
            <a:xfrm>
              <a:off x="5496307" y="2734447"/>
              <a:ext cx="297088" cy="282237"/>
            </a:xfrm>
            <a:custGeom>
              <a:avLst/>
              <a:gdLst/>
              <a:ahLst/>
              <a:cxnLst/>
              <a:rect l="l" t="t" r="r" b="b"/>
              <a:pathLst>
                <a:path w="1600" h="152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" y="27"/>
                    <a:pt x="64" y="69"/>
                  </a:cubicBezTo>
                  <a:cubicBezTo>
                    <a:pt x="107" y="117"/>
                    <a:pt x="165" y="175"/>
                    <a:pt x="239" y="254"/>
                  </a:cubicBezTo>
                  <a:cubicBezTo>
                    <a:pt x="308" y="328"/>
                    <a:pt x="387" y="413"/>
                    <a:pt x="483" y="508"/>
                  </a:cubicBezTo>
                  <a:cubicBezTo>
                    <a:pt x="573" y="598"/>
                    <a:pt x="673" y="693"/>
                    <a:pt x="774" y="794"/>
                  </a:cubicBezTo>
                  <a:cubicBezTo>
                    <a:pt x="874" y="884"/>
                    <a:pt x="970" y="985"/>
                    <a:pt x="1070" y="1069"/>
                  </a:cubicBezTo>
                  <a:cubicBezTo>
                    <a:pt x="1165" y="1154"/>
                    <a:pt x="1255" y="1233"/>
                    <a:pt x="1335" y="1302"/>
                  </a:cubicBezTo>
                  <a:cubicBezTo>
                    <a:pt x="1414" y="1366"/>
                    <a:pt x="1483" y="1419"/>
                    <a:pt x="1525" y="1461"/>
                  </a:cubicBezTo>
                  <a:cubicBezTo>
                    <a:pt x="1573" y="1498"/>
                    <a:pt x="1599" y="1519"/>
                    <a:pt x="1599" y="1519"/>
                  </a:cubicBezTo>
                  <a:cubicBezTo>
                    <a:pt x="1599" y="1519"/>
                    <a:pt x="1578" y="1493"/>
                    <a:pt x="1536" y="1450"/>
                  </a:cubicBezTo>
                  <a:cubicBezTo>
                    <a:pt x="1494" y="1403"/>
                    <a:pt x="1435" y="1345"/>
                    <a:pt x="1361" y="1265"/>
                  </a:cubicBezTo>
                  <a:cubicBezTo>
                    <a:pt x="1287" y="1191"/>
                    <a:pt x="1208" y="1106"/>
                    <a:pt x="1118" y="1011"/>
                  </a:cubicBezTo>
                  <a:cubicBezTo>
                    <a:pt x="1022" y="921"/>
                    <a:pt x="927" y="826"/>
                    <a:pt x="827" y="725"/>
                  </a:cubicBezTo>
                  <a:cubicBezTo>
                    <a:pt x="726" y="635"/>
                    <a:pt x="625" y="535"/>
                    <a:pt x="530" y="450"/>
                  </a:cubicBezTo>
                  <a:cubicBezTo>
                    <a:pt x="435" y="365"/>
                    <a:pt x="345" y="286"/>
                    <a:pt x="266" y="217"/>
                  </a:cubicBezTo>
                  <a:cubicBezTo>
                    <a:pt x="186" y="154"/>
                    <a:pt x="117" y="101"/>
                    <a:pt x="70" y="58"/>
                  </a:cubicBezTo>
                  <a:cubicBezTo>
                    <a:pt x="33" y="1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4"/>
            <p:cNvSpPr/>
            <p:nvPr/>
          </p:nvSpPr>
          <p:spPr>
            <a:xfrm>
              <a:off x="5466969" y="2807051"/>
              <a:ext cx="326425" cy="321602"/>
            </a:xfrm>
            <a:custGeom>
              <a:avLst/>
              <a:gdLst/>
              <a:ahLst/>
              <a:cxnLst/>
              <a:rect l="l" t="t" r="r" b="b"/>
              <a:pathLst>
                <a:path w="1758" h="1732" extrusionOk="0">
                  <a:moveTo>
                    <a:pt x="0" y="1"/>
                  </a:moveTo>
                  <a:cubicBezTo>
                    <a:pt x="0" y="1"/>
                    <a:pt x="27" y="27"/>
                    <a:pt x="69" y="80"/>
                  </a:cubicBezTo>
                  <a:cubicBezTo>
                    <a:pt x="117" y="133"/>
                    <a:pt x="185" y="202"/>
                    <a:pt x="265" y="281"/>
                  </a:cubicBezTo>
                  <a:cubicBezTo>
                    <a:pt x="344" y="371"/>
                    <a:pt x="434" y="467"/>
                    <a:pt x="535" y="567"/>
                  </a:cubicBezTo>
                  <a:cubicBezTo>
                    <a:pt x="630" y="673"/>
                    <a:pt x="746" y="779"/>
                    <a:pt x="852" y="890"/>
                  </a:cubicBezTo>
                  <a:cubicBezTo>
                    <a:pt x="963" y="996"/>
                    <a:pt x="1069" y="1112"/>
                    <a:pt x="1175" y="1208"/>
                  </a:cubicBezTo>
                  <a:cubicBezTo>
                    <a:pt x="1281" y="1308"/>
                    <a:pt x="1382" y="1403"/>
                    <a:pt x="1466" y="1478"/>
                  </a:cubicBezTo>
                  <a:cubicBezTo>
                    <a:pt x="1551" y="1562"/>
                    <a:pt x="1625" y="1620"/>
                    <a:pt x="1678" y="1663"/>
                  </a:cubicBezTo>
                  <a:cubicBezTo>
                    <a:pt x="1731" y="1710"/>
                    <a:pt x="1757" y="1732"/>
                    <a:pt x="1757" y="1732"/>
                  </a:cubicBezTo>
                  <a:cubicBezTo>
                    <a:pt x="1757" y="1732"/>
                    <a:pt x="1731" y="1705"/>
                    <a:pt x="1683" y="1652"/>
                  </a:cubicBezTo>
                  <a:cubicBezTo>
                    <a:pt x="1641" y="1599"/>
                    <a:pt x="1572" y="1525"/>
                    <a:pt x="1493" y="1446"/>
                  </a:cubicBezTo>
                  <a:cubicBezTo>
                    <a:pt x="1413" y="1361"/>
                    <a:pt x="1323" y="1261"/>
                    <a:pt x="1223" y="1165"/>
                  </a:cubicBezTo>
                  <a:cubicBezTo>
                    <a:pt x="1122" y="1059"/>
                    <a:pt x="1011" y="948"/>
                    <a:pt x="905" y="837"/>
                  </a:cubicBezTo>
                  <a:cubicBezTo>
                    <a:pt x="794" y="731"/>
                    <a:pt x="688" y="620"/>
                    <a:pt x="582" y="519"/>
                  </a:cubicBezTo>
                  <a:cubicBezTo>
                    <a:pt x="476" y="419"/>
                    <a:pt x="376" y="329"/>
                    <a:pt x="291" y="250"/>
                  </a:cubicBezTo>
                  <a:cubicBezTo>
                    <a:pt x="201" y="170"/>
                    <a:pt x="132" y="112"/>
                    <a:pt x="79" y="64"/>
                  </a:cubicBezTo>
                  <a:cubicBezTo>
                    <a:pt x="27" y="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>
              <a:off x="5427603" y="2881883"/>
              <a:ext cx="301916" cy="296906"/>
            </a:xfrm>
            <a:custGeom>
              <a:avLst/>
              <a:gdLst/>
              <a:ahLst/>
              <a:cxnLst/>
              <a:rect l="l" t="t" r="r" b="b"/>
              <a:pathLst>
                <a:path w="1626" h="159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6" y="27"/>
                    <a:pt x="64" y="69"/>
                  </a:cubicBezTo>
                  <a:cubicBezTo>
                    <a:pt x="106" y="116"/>
                    <a:pt x="164" y="185"/>
                    <a:pt x="239" y="265"/>
                  </a:cubicBezTo>
                  <a:cubicBezTo>
                    <a:pt x="307" y="344"/>
                    <a:pt x="397" y="429"/>
                    <a:pt x="487" y="529"/>
                  </a:cubicBezTo>
                  <a:cubicBezTo>
                    <a:pt x="583" y="619"/>
                    <a:pt x="678" y="725"/>
                    <a:pt x="784" y="826"/>
                  </a:cubicBezTo>
                  <a:cubicBezTo>
                    <a:pt x="884" y="926"/>
                    <a:pt x="990" y="1027"/>
                    <a:pt x="1091" y="1117"/>
                  </a:cubicBezTo>
                  <a:cubicBezTo>
                    <a:pt x="1191" y="1212"/>
                    <a:pt x="1281" y="1292"/>
                    <a:pt x="1361" y="1360"/>
                  </a:cubicBezTo>
                  <a:cubicBezTo>
                    <a:pt x="1440" y="1434"/>
                    <a:pt x="1504" y="1487"/>
                    <a:pt x="1551" y="1535"/>
                  </a:cubicBezTo>
                  <a:cubicBezTo>
                    <a:pt x="1599" y="1572"/>
                    <a:pt x="1625" y="1599"/>
                    <a:pt x="1625" y="1599"/>
                  </a:cubicBezTo>
                  <a:cubicBezTo>
                    <a:pt x="1625" y="1599"/>
                    <a:pt x="1604" y="1572"/>
                    <a:pt x="1557" y="1530"/>
                  </a:cubicBezTo>
                  <a:cubicBezTo>
                    <a:pt x="1519" y="1482"/>
                    <a:pt x="1461" y="1413"/>
                    <a:pt x="1387" y="1334"/>
                  </a:cubicBezTo>
                  <a:cubicBezTo>
                    <a:pt x="1313" y="1255"/>
                    <a:pt x="1228" y="1170"/>
                    <a:pt x="1138" y="1069"/>
                  </a:cubicBezTo>
                  <a:cubicBezTo>
                    <a:pt x="1043" y="979"/>
                    <a:pt x="943" y="873"/>
                    <a:pt x="837" y="773"/>
                  </a:cubicBezTo>
                  <a:cubicBezTo>
                    <a:pt x="741" y="672"/>
                    <a:pt x="636" y="577"/>
                    <a:pt x="535" y="482"/>
                  </a:cubicBezTo>
                  <a:cubicBezTo>
                    <a:pt x="434" y="386"/>
                    <a:pt x="344" y="312"/>
                    <a:pt x="265" y="238"/>
                  </a:cubicBezTo>
                  <a:cubicBezTo>
                    <a:pt x="186" y="164"/>
                    <a:pt x="117" y="111"/>
                    <a:pt x="69" y="64"/>
                  </a:cubicBezTo>
                  <a:cubicBezTo>
                    <a:pt x="27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4"/>
            <p:cNvSpPr/>
            <p:nvPr/>
          </p:nvSpPr>
          <p:spPr>
            <a:xfrm>
              <a:off x="5401050" y="2954486"/>
              <a:ext cx="279263" cy="278338"/>
            </a:xfrm>
            <a:custGeom>
              <a:avLst/>
              <a:gdLst/>
              <a:ahLst/>
              <a:cxnLst/>
              <a:rect l="l" t="t" r="r" b="b"/>
              <a:pathLst>
                <a:path w="1504" h="1499" extrusionOk="0">
                  <a:moveTo>
                    <a:pt x="0" y="1"/>
                  </a:moveTo>
                  <a:cubicBezTo>
                    <a:pt x="0" y="1"/>
                    <a:pt x="22" y="27"/>
                    <a:pt x="64" y="70"/>
                  </a:cubicBezTo>
                  <a:cubicBezTo>
                    <a:pt x="101" y="117"/>
                    <a:pt x="154" y="175"/>
                    <a:pt x="223" y="250"/>
                  </a:cubicBezTo>
                  <a:cubicBezTo>
                    <a:pt x="286" y="324"/>
                    <a:pt x="366" y="408"/>
                    <a:pt x="450" y="504"/>
                  </a:cubicBezTo>
                  <a:cubicBezTo>
                    <a:pt x="540" y="594"/>
                    <a:pt x="630" y="684"/>
                    <a:pt x="726" y="779"/>
                  </a:cubicBezTo>
                  <a:cubicBezTo>
                    <a:pt x="816" y="874"/>
                    <a:pt x="916" y="964"/>
                    <a:pt x="1001" y="1049"/>
                  </a:cubicBezTo>
                  <a:cubicBezTo>
                    <a:pt x="1096" y="1133"/>
                    <a:pt x="1176" y="1213"/>
                    <a:pt x="1255" y="1282"/>
                  </a:cubicBezTo>
                  <a:cubicBezTo>
                    <a:pt x="1324" y="1345"/>
                    <a:pt x="1393" y="1398"/>
                    <a:pt x="1430" y="1440"/>
                  </a:cubicBezTo>
                  <a:cubicBezTo>
                    <a:pt x="1477" y="1478"/>
                    <a:pt x="1504" y="1499"/>
                    <a:pt x="1504" y="1499"/>
                  </a:cubicBezTo>
                  <a:cubicBezTo>
                    <a:pt x="1504" y="1499"/>
                    <a:pt x="1483" y="1472"/>
                    <a:pt x="1445" y="1430"/>
                  </a:cubicBezTo>
                  <a:cubicBezTo>
                    <a:pt x="1403" y="1382"/>
                    <a:pt x="1350" y="1324"/>
                    <a:pt x="1287" y="1250"/>
                  </a:cubicBezTo>
                  <a:cubicBezTo>
                    <a:pt x="1218" y="1176"/>
                    <a:pt x="1138" y="1091"/>
                    <a:pt x="1054" y="996"/>
                  </a:cubicBezTo>
                  <a:cubicBezTo>
                    <a:pt x="969" y="906"/>
                    <a:pt x="874" y="811"/>
                    <a:pt x="784" y="721"/>
                  </a:cubicBezTo>
                  <a:cubicBezTo>
                    <a:pt x="689" y="625"/>
                    <a:pt x="588" y="535"/>
                    <a:pt x="503" y="451"/>
                  </a:cubicBezTo>
                  <a:cubicBezTo>
                    <a:pt x="413" y="361"/>
                    <a:pt x="334" y="281"/>
                    <a:pt x="255" y="218"/>
                  </a:cubicBezTo>
                  <a:cubicBezTo>
                    <a:pt x="180" y="149"/>
                    <a:pt x="117" y="96"/>
                    <a:pt x="75" y="59"/>
                  </a:cubicBezTo>
                  <a:cubicBezTo>
                    <a:pt x="27" y="1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4"/>
            <p:cNvSpPr/>
            <p:nvPr/>
          </p:nvSpPr>
          <p:spPr>
            <a:xfrm>
              <a:off x="5374497" y="3038046"/>
              <a:ext cx="178067" cy="177141"/>
            </a:xfrm>
            <a:custGeom>
              <a:avLst/>
              <a:gdLst/>
              <a:ahLst/>
              <a:cxnLst/>
              <a:rect l="l" t="t" r="r" b="b"/>
              <a:pathLst>
                <a:path w="959" h="954" extrusionOk="0">
                  <a:moveTo>
                    <a:pt x="1" y="1"/>
                  </a:moveTo>
                  <a:lnTo>
                    <a:pt x="133" y="165"/>
                  </a:lnTo>
                  <a:cubicBezTo>
                    <a:pt x="170" y="212"/>
                    <a:pt x="223" y="271"/>
                    <a:pt x="276" y="324"/>
                  </a:cubicBezTo>
                  <a:cubicBezTo>
                    <a:pt x="329" y="382"/>
                    <a:pt x="392" y="440"/>
                    <a:pt x="450" y="503"/>
                  </a:cubicBezTo>
                  <a:cubicBezTo>
                    <a:pt x="509" y="562"/>
                    <a:pt x="567" y="620"/>
                    <a:pt x="630" y="673"/>
                  </a:cubicBezTo>
                  <a:cubicBezTo>
                    <a:pt x="689" y="726"/>
                    <a:pt x="742" y="773"/>
                    <a:pt x="794" y="821"/>
                  </a:cubicBezTo>
                  <a:lnTo>
                    <a:pt x="959" y="953"/>
                  </a:lnTo>
                  <a:lnTo>
                    <a:pt x="826" y="784"/>
                  </a:lnTo>
                  <a:cubicBezTo>
                    <a:pt x="789" y="742"/>
                    <a:pt x="731" y="678"/>
                    <a:pt x="683" y="625"/>
                  </a:cubicBezTo>
                  <a:cubicBezTo>
                    <a:pt x="630" y="567"/>
                    <a:pt x="567" y="509"/>
                    <a:pt x="509" y="451"/>
                  </a:cubicBezTo>
                  <a:cubicBezTo>
                    <a:pt x="450" y="387"/>
                    <a:pt x="392" y="329"/>
                    <a:pt x="329" y="276"/>
                  </a:cubicBezTo>
                  <a:cubicBezTo>
                    <a:pt x="270" y="223"/>
                    <a:pt x="218" y="175"/>
                    <a:pt x="165" y="133"/>
                  </a:cubicBezTo>
                  <a:cubicBezTo>
                    <a:pt x="64" y="43"/>
                    <a:pt x="1" y="1"/>
                    <a:pt x="1" y="1"/>
                  </a:cubicBezTo>
                  <a:close/>
                  <a:moveTo>
                    <a:pt x="959" y="953"/>
                  </a:moveTo>
                  <a:lnTo>
                    <a:pt x="959" y="953"/>
                  </a:lnTo>
                  <a:lnTo>
                    <a:pt x="959" y="9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4"/>
            <p:cNvSpPr/>
            <p:nvPr/>
          </p:nvSpPr>
          <p:spPr>
            <a:xfrm>
              <a:off x="5643742" y="2312752"/>
              <a:ext cx="211490" cy="217434"/>
            </a:xfrm>
            <a:custGeom>
              <a:avLst/>
              <a:gdLst/>
              <a:ahLst/>
              <a:cxnLst/>
              <a:rect l="l" t="t" r="r" b="b"/>
              <a:pathLst>
                <a:path w="1139" h="1171" extrusionOk="0">
                  <a:moveTo>
                    <a:pt x="1139" y="0"/>
                  </a:moveTo>
                  <a:lnTo>
                    <a:pt x="938" y="164"/>
                  </a:lnTo>
                  <a:cubicBezTo>
                    <a:pt x="879" y="217"/>
                    <a:pt x="811" y="281"/>
                    <a:pt x="747" y="344"/>
                  </a:cubicBezTo>
                  <a:cubicBezTo>
                    <a:pt x="678" y="413"/>
                    <a:pt x="599" y="482"/>
                    <a:pt x="535" y="556"/>
                  </a:cubicBezTo>
                  <a:cubicBezTo>
                    <a:pt x="461" y="630"/>
                    <a:pt x="398" y="704"/>
                    <a:pt x="329" y="773"/>
                  </a:cubicBezTo>
                  <a:cubicBezTo>
                    <a:pt x="265" y="847"/>
                    <a:pt x="202" y="916"/>
                    <a:pt x="160" y="974"/>
                  </a:cubicBezTo>
                  <a:cubicBezTo>
                    <a:pt x="59" y="1091"/>
                    <a:pt x="1" y="1170"/>
                    <a:pt x="1" y="1170"/>
                  </a:cubicBezTo>
                  <a:cubicBezTo>
                    <a:pt x="1" y="1170"/>
                    <a:pt x="80" y="1107"/>
                    <a:pt x="191" y="1006"/>
                  </a:cubicBezTo>
                  <a:cubicBezTo>
                    <a:pt x="250" y="953"/>
                    <a:pt x="308" y="895"/>
                    <a:pt x="382" y="826"/>
                  </a:cubicBezTo>
                  <a:lnTo>
                    <a:pt x="594" y="614"/>
                  </a:lnTo>
                  <a:cubicBezTo>
                    <a:pt x="668" y="546"/>
                    <a:pt x="731" y="471"/>
                    <a:pt x="800" y="397"/>
                  </a:cubicBezTo>
                  <a:cubicBezTo>
                    <a:pt x="864" y="323"/>
                    <a:pt x="927" y="260"/>
                    <a:pt x="969" y="207"/>
                  </a:cubicBezTo>
                  <a:cubicBezTo>
                    <a:pt x="1070" y="85"/>
                    <a:pt x="1139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4"/>
            <p:cNvSpPr/>
            <p:nvPr/>
          </p:nvSpPr>
          <p:spPr>
            <a:xfrm>
              <a:off x="5461955" y="2249804"/>
              <a:ext cx="556483" cy="556490"/>
            </a:xfrm>
            <a:custGeom>
              <a:avLst/>
              <a:gdLst/>
              <a:ahLst/>
              <a:cxnLst/>
              <a:rect l="l" t="t" r="r" b="b"/>
              <a:pathLst>
                <a:path w="2997" h="2997" extrusionOk="0">
                  <a:moveTo>
                    <a:pt x="2997" y="1"/>
                  </a:moveTo>
                  <a:cubicBezTo>
                    <a:pt x="2996" y="1"/>
                    <a:pt x="2943" y="48"/>
                    <a:pt x="2859" y="122"/>
                  </a:cubicBezTo>
                  <a:cubicBezTo>
                    <a:pt x="2811" y="159"/>
                    <a:pt x="2758" y="207"/>
                    <a:pt x="2700" y="260"/>
                  </a:cubicBezTo>
                  <a:cubicBezTo>
                    <a:pt x="2637" y="313"/>
                    <a:pt x="2573" y="371"/>
                    <a:pt x="2499" y="445"/>
                  </a:cubicBezTo>
                  <a:cubicBezTo>
                    <a:pt x="2356" y="583"/>
                    <a:pt x="2187" y="742"/>
                    <a:pt x="2012" y="916"/>
                  </a:cubicBezTo>
                  <a:lnTo>
                    <a:pt x="1737" y="1186"/>
                  </a:lnTo>
                  <a:cubicBezTo>
                    <a:pt x="1647" y="1276"/>
                    <a:pt x="1551" y="1377"/>
                    <a:pt x="1467" y="1472"/>
                  </a:cubicBezTo>
                  <a:cubicBezTo>
                    <a:pt x="1282" y="1663"/>
                    <a:pt x="1102" y="1853"/>
                    <a:pt x="932" y="2033"/>
                  </a:cubicBezTo>
                  <a:cubicBezTo>
                    <a:pt x="848" y="2123"/>
                    <a:pt x="768" y="2213"/>
                    <a:pt x="689" y="2292"/>
                  </a:cubicBezTo>
                  <a:cubicBezTo>
                    <a:pt x="609" y="2372"/>
                    <a:pt x="535" y="2451"/>
                    <a:pt x="461" y="2520"/>
                  </a:cubicBezTo>
                  <a:cubicBezTo>
                    <a:pt x="323" y="2663"/>
                    <a:pt x="212" y="2779"/>
                    <a:pt x="122" y="2864"/>
                  </a:cubicBezTo>
                  <a:cubicBezTo>
                    <a:pt x="43" y="2944"/>
                    <a:pt x="1" y="2996"/>
                    <a:pt x="1" y="2996"/>
                  </a:cubicBezTo>
                  <a:cubicBezTo>
                    <a:pt x="1" y="2996"/>
                    <a:pt x="54" y="2954"/>
                    <a:pt x="138" y="2880"/>
                  </a:cubicBezTo>
                  <a:cubicBezTo>
                    <a:pt x="186" y="2843"/>
                    <a:pt x="239" y="2795"/>
                    <a:pt x="297" y="2742"/>
                  </a:cubicBezTo>
                  <a:cubicBezTo>
                    <a:pt x="355" y="2689"/>
                    <a:pt x="424" y="2626"/>
                    <a:pt x="493" y="2557"/>
                  </a:cubicBezTo>
                  <a:cubicBezTo>
                    <a:pt x="641" y="2420"/>
                    <a:pt x="805" y="2261"/>
                    <a:pt x="985" y="2086"/>
                  </a:cubicBezTo>
                  <a:lnTo>
                    <a:pt x="1255" y="1816"/>
                  </a:lnTo>
                  <a:cubicBezTo>
                    <a:pt x="1350" y="1721"/>
                    <a:pt x="1440" y="1626"/>
                    <a:pt x="1525" y="1530"/>
                  </a:cubicBezTo>
                  <a:cubicBezTo>
                    <a:pt x="1710" y="1340"/>
                    <a:pt x="1890" y="1149"/>
                    <a:pt x="2065" y="969"/>
                  </a:cubicBezTo>
                  <a:cubicBezTo>
                    <a:pt x="2150" y="874"/>
                    <a:pt x="2229" y="789"/>
                    <a:pt x="2308" y="710"/>
                  </a:cubicBezTo>
                  <a:cubicBezTo>
                    <a:pt x="2388" y="630"/>
                    <a:pt x="2462" y="551"/>
                    <a:pt x="2531" y="477"/>
                  </a:cubicBezTo>
                  <a:cubicBezTo>
                    <a:pt x="2674" y="339"/>
                    <a:pt x="2785" y="212"/>
                    <a:pt x="2869" y="133"/>
                  </a:cubicBezTo>
                  <a:cubicBezTo>
                    <a:pt x="2949" y="48"/>
                    <a:pt x="2996" y="1"/>
                    <a:pt x="2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4"/>
            <p:cNvSpPr/>
            <p:nvPr/>
          </p:nvSpPr>
          <p:spPr>
            <a:xfrm>
              <a:off x="5390280" y="2299011"/>
              <a:ext cx="682188" cy="675327"/>
            </a:xfrm>
            <a:custGeom>
              <a:avLst/>
              <a:gdLst/>
              <a:ahLst/>
              <a:cxnLst/>
              <a:rect l="l" t="t" r="r" b="b"/>
              <a:pathLst>
                <a:path w="3674" h="3637" extrusionOk="0">
                  <a:moveTo>
                    <a:pt x="3674" y="0"/>
                  </a:moveTo>
                  <a:cubicBezTo>
                    <a:pt x="3674" y="0"/>
                    <a:pt x="3615" y="53"/>
                    <a:pt x="3510" y="148"/>
                  </a:cubicBezTo>
                  <a:cubicBezTo>
                    <a:pt x="3404" y="238"/>
                    <a:pt x="3255" y="381"/>
                    <a:pt x="3076" y="545"/>
                  </a:cubicBezTo>
                  <a:cubicBezTo>
                    <a:pt x="2991" y="630"/>
                    <a:pt x="2890" y="715"/>
                    <a:pt x="2795" y="815"/>
                  </a:cubicBezTo>
                  <a:cubicBezTo>
                    <a:pt x="2694" y="916"/>
                    <a:pt x="2589" y="1016"/>
                    <a:pt x="2483" y="1122"/>
                  </a:cubicBezTo>
                  <a:cubicBezTo>
                    <a:pt x="2271" y="1334"/>
                    <a:pt x="2038" y="1562"/>
                    <a:pt x="1805" y="1789"/>
                  </a:cubicBezTo>
                  <a:cubicBezTo>
                    <a:pt x="1583" y="2017"/>
                    <a:pt x="1355" y="2250"/>
                    <a:pt x="1144" y="2467"/>
                  </a:cubicBezTo>
                  <a:cubicBezTo>
                    <a:pt x="1038" y="2573"/>
                    <a:pt x="942" y="2679"/>
                    <a:pt x="842" y="2779"/>
                  </a:cubicBezTo>
                  <a:lnTo>
                    <a:pt x="561" y="3060"/>
                  </a:lnTo>
                  <a:cubicBezTo>
                    <a:pt x="392" y="3229"/>
                    <a:pt x="254" y="3377"/>
                    <a:pt x="154" y="3473"/>
                  </a:cubicBezTo>
                  <a:cubicBezTo>
                    <a:pt x="53" y="3573"/>
                    <a:pt x="0" y="3637"/>
                    <a:pt x="0" y="3637"/>
                  </a:cubicBezTo>
                  <a:cubicBezTo>
                    <a:pt x="0" y="3637"/>
                    <a:pt x="58" y="3584"/>
                    <a:pt x="164" y="3483"/>
                  </a:cubicBezTo>
                  <a:cubicBezTo>
                    <a:pt x="270" y="3383"/>
                    <a:pt x="418" y="3250"/>
                    <a:pt x="598" y="3086"/>
                  </a:cubicBezTo>
                  <a:cubicBezTo>
                    <a:pt x="683" y="3001"/>
                    <a:pt x="784" y="2911"/>
                    <a:pt x="879" y="2816"/>
                  </a:cubicBezTo>
                  <a:cubicBezTo>
                    <a:pt x="979" y="2716"/>
                    <a:pt x="1085" y="2615"/>
                    <a:pt x="1191" y="2509"/>
                  </a:cubicBezTo>
                  <a:cubicBezTo>
                    <a:pt x="1403" y="2297"/>
                    <a:pt x="1636" y="2065"/>
                    <a:pt x="1858" y="1837"/>
                  </a:cubicBezTo>
                  <a:cubicBezTo>
                    <a:pt x="2774" y="927"/>
                    <a:pt x="3673" y="1"/>
                    <a:pt x="3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5356856" y="2579027"/>
              <a:ext cx="533830" cy="539779"/>
            </a:xfrm>
            <a:custGeom>
              <a:avLst/>
              <a:gdLst/>
              <a:ahLst/>
              <a:cxnLst/>
              <a:rect l="l" t="t" r="r" b="b"/>
              <a:pathLst>
                <a:path w="2875" h="2907" extrusionOk="0">
                  <a:moveTo>
                    <a:pt x="2874" y="1"/>
                  </a:moveTo>
                  <a:cubicBezTo>
                    <a:pt x="2874" y="1"/>
                    <a:pt x="2826" y="49"/>
                    <a:pt x="2747" y="122"/>
                  </a:cubicBezTo>
                  <a:cubicBezTo>
                    <a:pt x="2668" y="202"/>
                    <a:pt x="2546" y="308"/>
                    <a:pt x="2414" y="445"/>
                  </a:cubicBezTo>
                  <a:cubicBezTo>
                    <a:pt x="2282" y="583"/>
                    <a:pt x="2123" y="742"/>
                    <a:pt x="1959" y="916"/>
                  </a:cubicBezTo>
                  <a:cubicBezTo>
                    <a:pt x="1795" y="1086"/>
                    <a:pt x="1615" y="1271"/>
                    <a:pt x="1445" y="1456"/>
                  </a:cubicBezTo>
                  <a:cubicBezTo>
                    <a:pt x="1265" y="1642"/>
                    <a:pt x="1091" y="1827"/>
                    <a:pt x="921" y="2002"/>
                  </a:cubicBezTo>
                  <a:lnTo>
                    <a:pt x="678" y="2245"/>
                  </a:lnTo>
                  <a:lnTo>
                    <a:pt x="455" y="2462"/>
                  </a:lnTo>
                  <a:cubicBezTo>
                    <a:pt x="318" y="2594"/>
                    <a:pt x="207" y="2711"/>
                    <a:pt x="127" y="2790"/>
                  </a:cubicBezTo>
                  <a:cubicBezTo>
                    <a:pt x="48" y="2870"/>
                    <a:pt x="0" y="2907"/>
                    <a:pt x="0" y="2907"/>
                  </a:cubicBezTo>
                  <a:cubicBezTo>
                    <a:pt x="0" y="2907"/>
                    <a:pt x="53" y="2870"/>
                    <a:pt x="138" y="2796"/>
                  </a:cubicBezTo>
                  <a:cubicBezTo>
                    <a:pt x="186" y="2764"/>
                    <a:pt x="238" y="2716"/>
                    <a:pt x="297" y="2663"/>
                  </a:cubicBezTo>
                  <a:cubicBezTo>
                    <a:pt x="360" y="2610"/>
                    <a:pt x="424" y="2557"/>
                    <a:pt x="498" y="2489"/>
                  </a:cubicBezTo>
                  <a:cubicBezTo>
                    <a:pt x="641" y="2367"/>
                    <a:pt x="810" y="2213"/>
                    <a:pt x="979" y="2039"/>
                  </a:cubicBezTo>
                  <a:lnTo>
                    <a:pt x="1244" y="1774"/>
                  </a:lnTo>
                  <a:cubicBezTo>
                    <a:pt x="1329" y="1684"/>
                    <a:pt x="1424" y="1589"/>
                    <a:pt x="1509" y="1504"/>
                  </a:cubicBezTo>
                  <a:cubicBezTo>
                    <a:pt x="1689" y="1319"/>
                    <a:pt x="1858" y="1133"/>
                    <a:pt x="2028" y="954"/>
                  </a:cubicBezTo>
                  <a:cubicBezTo>
                    <a:pt x="2186" y="779"/>
                    <a:pt x="2335" y="609"/>
                    <a:pt x="2467" y="472"/>
                  </a:cubicBezTo>
                  <a:cubicBezTo>
                    <a:pt x="2594" y="329"/>
                    <a:pt x="2705" y="207"/>
                    <a:pt x="2779" y="128"/>
                  </a:cubicBezTo>
                  <a:cubicBezTo>
                    <a:pt x="2826" y="49"/>
                    <a:pt x="2874" y="1"/>
                    <a:pt x="2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4"/>
            <p:cNvSpPr/>
            <p:nvPr/>
          </p:nvSpPr>
          <p:spPr>
            <a:xfrm>
              <a:off x="5963310" y="2407081"/>
              <a:ext cx="106209" cy="100454"/>
            </a:xfrm>
            <a:custGeom>
              <a:avLst/>
              <a:gdLst/>
              <a:ahLst/>
              <a:cxnLst/>
              <a:rect l="l" t="t" r="r" b="b"/>
              <a:pathLst>
                <a:path w="572" h="541" extrusionOk="0">
                  <a:moveTo>
                    <a:pt x="572" y="0"/>
                  </a:moveTo>
                  <a:cubicBezTo>
                    <a:pt x="572" y="0"/>
                    <a:pt x="529" y="27"/>
                    <a:pt x="466" y="69"/>
                  </a:cubicBezTo>
                  <a:cubicBezTo>
                    <a:pt x="408" y="117"/>
                    <a:pt x="328" y="175"/>
                    <a:pt x="254" y="239"/>
                  </a:cubicBezTo>
                  <a:cubicBezTo>
                    <a:pt x="185" y="307"/>
                    <a:pt x="117" y="376"/>
                    <a:pt x="69" y="440"/>
                  </a:cubicBezTo>
                  <a:cubicBezTo>
                    <a:pt x="27" y="498"/>
                    <a:pt x="0" y="540"/>
                    <a:pt x="0" y="540"/>
                  </a:cubicBezTo>
                  <a:cubicBezTo>
                    <a:pt x="0" y="540"/>
                    <a:pt x="42" y="509"/>
                    <a:pt x="106" y="472"/>
                  </a:cubicBezTo>
                  <a:cubicBezTo>
                    <a:pt x="164" y="424"/>
                    <a:pt x="244" y="366"/>
                    <a:pt x="318" y="302"/>
                  </a:cubicBezTo>
                  <a:cubicBezTo>
                    <a:pt x="386" y="233"/>
                    <a:pt x="455" y="159"/>
                    <a:pt x="503" y="101"/>
                  </a:cubicBezTo>
                  <a:cubicBezTo>
                    <a:pt x="540" y="43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4"/>
            <p:cNvSpPr/>
            <p:nvPr/>
          </p:nvSpPr>
          <p:spPr>
            <a:xfrm>
              <a:off x="5411820" y="2777527"/>
              <a:ext cx="392342" cy="381578"/>
            </a:xfrm>
            <a:custGeom>
              <a:avLst/>
              <a:gdLst/>
              <a:ahLst/>
              <a:cxnLst/>
              <a:rect l="l" t="t" r="r" b="b"/>
              <a:pathLst>
                <a:path w="2113" h="2055" extrusionOk="0">
                  <a:moveTo>
                    <a:pt x="2113" y="1"/>
                  </a:moveTo>
                  <a:lnTo>
                    <a:pt x="2017" y="80"/>
                  </a:lnTo>
                  <a:cubicBezTo>
                    <a:pt x="1954" y="133"/>
                    <a:pt x="1869" y="202"/>
                    <a:pt x="1763" y="297"/>
                  </a:cubicBezTo>
                  <a:cubicBezTo>
                    <a:pt x="1657" y="387"/>
                    <a:pt x="1541" y="493"/>
                    <a:pt x="1414" y="615"/>
                  </a:cubicBezTo>
                  <a:cubicBezTo>
                    <a:pt x="1287" y="731"/>
                    <a:pt x="1155" y="858"/>
                    <a:pt x="1022" y="991"/>
                  </a:cubicBezTo>
                  <a:cubicBezTo>
                    <a:pt x="959" y="1060"/>
                    <a:pt x="890" y="1123"/>
                    <a:pt x="826" y="1181"/>
                  </a:cubicBezTo>
                  <a:cubicBezTo>
                    <a:pt x="758" y="1250"/>
                    <a:pt x="699" y="1308"/>
                    <a:pt x="641" y="1377"/>
                  </a:cubicBezTo>
                  <a:cubicBezTo>
                    <a:pt x="519" y="1499"/>
                    <a:pt x="408" y="1615"/>
                    <a:pt x="313" y="1721"/>
                  </a:cubicBezTo>
                  <a:cubicBezTo>
                    <a:pt x="223" y="1817"/>
                    <a:pt x="144" y="1906"/>
                    <a:pt x="91" y="1965"/>
                  </a:cubicBezTo>
                  <a:cubicBezTo>
                    <a:pt x="38" y="2023"/>
                    <a:pt x="1" y="2055"/>
                    <a:pt x="1" y="2055"/>
                  </a:cubicBezTo>
                  <a:cubicBezTo>
                    <a:pt x="1" y="2055"/>
                    <a:pt x="38" y="2023"/>
                    <a:pt x="96" y="1970"/>
                  </a:cubicBezTo>
                  <a:cubicBezTo>
                    <a:pt x="154" y="1917"/>
                    <a:pt x="244" y="1838"/>
                    <a:pt x="339" y="1748"/>
                  </a:cubicBezTo>
                  <a:cubicBezTo>
                    <a:pt x="440" y="1652"/>
                    <a:pt x="562" y="1541"/>
                    <a:pt x="683" y="1420"/>
                  </a:cubicBezTo>
                  <a:cubicBezTo>
                    <a:pt x="811" y="1303"/>
                    <a:pt x="943" y="1176"/>
                    <a:pt x="1075" y="1044"/>
                  </a:cubicBezTo>
                  <a:cubicBezTo>
                    <a:pt x="1207" y="911"/>
                    <a:pt x="1340" y="784"/>
                    <a:pt x="1462" y="663"/>
                  </a:cubicBezTo>
                  <a:cubicBezTo>
                    <a:pt x="1578" y="541"/>
                    <a:pt x="1700" y="424"/>
                    <a:pt x="1790" y="324"/>
                  </a:cubicBezTo>
                  <a:cubicBezTo>
                    <a:pt x="1890" y="223"/>
                    <a:pt x="1964" y="139"/>
                    <a:pt x="2023" y="80"/>
                  </a:cubicBezTo>
                  <a:cubicBezTo>
                    <a:pt x="2086" y="33"/>
                    <a:pt x="2113" y="1"/>
                    <a:pt x="2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5450257" y="2901380"/>
              <a:ext cx="339237" cy="331443"/>
            </a:xfrm>
            <a:custGeom>
              <a:avLst/>
              <a:gdLst/>
              <a:ahLst/>
              <a:cxnLst/>
              <a:rect l="l" t="t" r="r" b="b"/>
              <a:pathLst>
                <a:path w="1827" h="1785" extrusionOk="0">
                  <a:moveTo>
                    <a:pt x="1826" y="1"/>
                  </a:moveTo>
                  <a:cubicBezTo>
                    <a:pt x="1826" y="1"/>
                    <a:pt x="1794" y="27"/>
                    <a:pt x="1742" y="75"/>
                  </a:cubicBezTo>
                  <a:cubicBezTo>
                    <a:pt x="1689" y="117"/>
                    <a:pt x="1614" y="186"/>
                    <a:pt x="1525" y="266"/>
                  </a:cubicBezTo>
                  <a:cubicBezTo>
                    <a:pt x="1440" y="345"/>
                    <a:pt x="1334" y="446"/>
                    <a:pt x="1228" y="541"/>
                  </a:cubicBezTo>
                  <a:cubicBezTo>
                    <a:pt x="1122" y="647"/>
                    <a:pt x="1000" y="753"/>
                    <a:pt x="889" y="869"/>
                  </a:cubicBezTo>
                  <a:lnTo>
                    <a:pt x="556" y="1197"/>
                  </a:lnTo>
                  <a:cubicBezTo>
                    <a:pt x="450" y="1303"/>
                    <a:pt x="360" y="1404"/>
                    <a:pt x="275" y="1494"/>
                  </a:cubicBezTo>
                  <a:cubicBezTo>
                    <a:pt x="196" y="1584"/>
                    <a:pt x="127" y="1663"/>
                    <a:pt x="74" y="1705"/>
                  </a:cubicBezTo>
                  <a:cubicBezTo>
                    <a:pt x="27" y="1758"/>
                    <a:pt x="0" y="1785"/>
                    <a:pt x="0" y="1785"/>
                  </a:cubicBezTo>
                  <a:cubicBezTo>
                    <a:pt x="0" y="1785"/>
                    <a:pt x="37" y="1758"/>
                    <a:pt x="90" y="1716"/>
                  </a:cubicBezTo>
                  <a:cubicBezTo>
                    <a:pt x="143" y="1668"/>
                    <a:pt x="212" y="1599"/>
                    <a:pt x="307" y="1520"/>
                  </a:cubicBezTo>
                  <a:cubicBezTo>
                    <a:pt x="392" y="1441"/>
                    <a:pt x="498" y="1345"/>
                    <a:pt x="604" y="1245"/>
                  </a:cubicBezTo>
                  <a:cubicBezTo>
                    <a:pt x="709" y="1139"/>
                    <a:pt x="831" y="1033"/>
                    <a:pt x="942" y="922"/>
                  </a:cubicBezTo>
                  <a:lnTo>
                    <a:pt x="1270" y="588"/>
                  </a:lnTo>
                  <a:cubicBezTo>
                    <a:pt x="1376" y="483"/>
                    <a:pt x="1472" y="382"/>
                    <a:pt x="1556" y="292"/>
                  </a:cubicBezTo>
                  <a:cubicBezTo>
                    <a:pt x="1636" y="207"/>
                    <a:pt x="1704" y="128"/>
                    <a:pt x="1757" y="80"/>
                  </a:cubicBezTo>
                  <a:cubicBezTo>
                    <a:pt x="1800" y="27"/>
                    <a:pt x="1826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4"/>
            <p:cNvSpPr/>
            <p:nvPr/>
          </p:nvSpPr>
          <p:spPr>
            <a:xfrm>
              <a:off x="5572067" y="3000723"/>
              <a:ext cx="217431" cy="217434"/>
            </a:xfrm>
            <a:custGeom>
              <a:avLst/>
              <a:gdLst/>
              <a:ahLst/>
              <a:cxnLst/>
              <a:rect l="l" t="t" r="r" b="b"/>
              <a:pathLst>
                <a:path w="1171" h="1171" extrusionOk="0">
                  <a:moveTo>
                    <a:pt x="1170" y="1"/>
                  </a:moveTo>
                  <a:lnTo>
                    <a:pt x="974" y="165"/>
                  </a:lnTo>
                  <a:cubicBezTo>
                    <a:pt x="916" y="218"/>
                    <a:pt x="847" y="281"/>
                    <a:pt x="773" y="345"/>
                  </a:cubicBezTo>
                  <a:cubicBezTo>
                    <a:pt x="704" y="413"/>
                    <a:pt x="630" y="482"/>
                    <a:pt x="556" y="556"/>
                  </a:cubicBezTo>
                  <a:cubicBezTo>
                    <a:pt x="482" y="630"/>
                    <a:pt x="413" y="704"/>
                    <a:pt x="344" y="773"/>
                  </a:cubicBezTo>
                  <a:cubicBezTo>
                    <a:pt x="281" y="847"/>
                    <a:pt x="217" y="916"/>
                    <a:pt x="165" y="974"/>
                  </a:cubicBezTo>
                  <a:cubicBezTo>
                    <a:pt x="59" y="1091"/>
                    <a:pt x="0" y="1170"/>
                    <a:pt x="0" y="1170"/>
                  </a:cubicBezTo>
                  <a:lnTo>
                    <a:pt x="202" y="1006"/>
                  </a:lnTo>
                  <a:cubicBezTo>
                    <a:pt x="260" y="953"/>
                    <a:pt x="323" y="895"/>
                    <a:pt x="397" y="826"/>
                  </a:cubicBezTo>
                  <a:cubicBezTo>
                    <a:pt x="472" y="763"/>
                    <a:pt x="546" y="689"/>
                    <a:pt x="614" y="615"/>
                  </a:cubicBezTo>
                  <a:cubicBezTo>
                    <a:pt x="689" y="546"/>
                    <a:pt x="763" y="472"/>
                    <a:pt x="826" y="397"/>
                  </a:cubicBezTo>
                  <a:cubicBezTo>
                    <a:pt x="895" y="323"/>
                    <a:pt x="953" y="260"/>
                    <a:pt x="1006" y="202"/>
                  </a:cubicBezTo>
                  <a:cubicBezTo>
                    <a:pt x="1107" y="85"/>
                    <a:pt x="1170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44"/>
          <p:cNvGrpSpPr/>
          <p:nvPr/>
        </p:nvGrpSpPr>
        <p:grpSpPr>
          <a:xfrm>
            <a:off x="67180" y="137463"/>
            <a:ext cx="1604420" cy="1420777"/>
            <a:chOff x="167260" y="-408490"/>
            <a:chExt cx="6853567" cy="6069105"/>
          </a:xfrm>
        </p:grpSpPr>
        <p:sp>
          <p:nvSpPr>
            <p:cNvPr id="1956" name="Google Shape;1956;p44"/>
            <p:cNvSpPr/>
            <p:nvPr/>
          </p:nvSpPr>
          <p:spPr>
            <a:xfrm rot="-2020514">
              <a:off x="558716" y="1002617"/>
              <a:ext cx="6070647" cy="3247427"/>
            </a:xfrm>
            <a:custGeom>
              <a:avLst/>
              <a:gdLst/>
              <a:ahLst/>
              <a:cxnLst/>
              <a:rect l="l" t="t" r="r" b="b"/>
              <a:pathLst>
                <a:path w="31469" h="16834" extrusionOk="0">
                  <a:moveTo>
                    <a:pt x="10772" y="1"/>
                  </a:moveTo>
                  <a:cubicBezTo>
                    <a:pt x="9730" y="1"/>
                    <a:pt x="8920" y="430"/>
                    <a:pt x="8348" y="1287"/>
                  </a:cubicBezTo>
                  <a:cubicBezTo>
                    <a:pt x="7686" y="2277"/>
                    <a:pt x="7348" y="3854"/>
                    <a:pt x="7311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25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7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54" y="8057"/>
                    <a:pt x="138" y="8639"/>
                    <a:pt x="1890" y="10296"/>
                  </a:cubicBezTo>
                  <a:cubicBezTo>
                    <a:pt x="2954" y="11312"/>
                    <a:pt x="4320" y="12408"/>
                    <a:pt x="5723" y="13387"/>
                  </a:cubicBezTo>
                  <a:cubicBezTo>
                    <a:pt x="7358" y="14531"/>
                    <a:pt x="8629" y="15393"/>
                    <a:pt x="10100" y="15960"/>
                  </a:cubicBezTo>
                  <a:cubicBezTo>
                    <a:pt x="11651" y="16563"/>
                    <a:pt x="13382" y="16833"/>
                    <a:pt x="15727" y="16833"/>
                  </a:cubicBezTo>
                  <a:cubicBezTo>
                    <a:pt x="18066" y="16833"/>
                    <a:pt x="19802" y="16563"/>
                    <a:pt x="21348" y="15960"/>
                  </a:cubicBezTo>
                  <a:cubicBezTo>
                    <a:pt x="22825" y="15388"/>
                    <a:pt x="24095" y="14531"/>
                    <a:pt x="25731" y="13387"/>
                  </a:cubicBezTo>
                  <a:cubicBezTo>
                    <a:pt x="27133" y="12403"/>
                    <a:pt x="28494" y="11302"/>
                    <a:pt x="29563" y="10296"/>
                  </a:cubicBezTo>
                  <a:cubicBezTo>
                    <a:pt x="31315" y="8639"/>
                    <a:pt x="31394" y="8052"/>
                    <a:pt x="31426" y="7829"/>
                  </a:cubicBezTo>
                  <a:cubicBezTo>
                    <a:pt x="31468" y="7565"/>
                    <a:pt x="31400" y="7305"/>
                    <a:pt x="31241" y="7110"/>
                  </a:cubicBezTo>
                  <a:cubicBezTo>
                    <a:pt x="31087" y="6924"/>
                    <a:pt x="30796" y="6697"/>
                    <a:pt x="30288" y="6697"/>
                  </a:cubicBezTo>
                  <a:cubicBezTo>
                    <a:pt x="29907" y="6697"/>
                    <a:pt x="29483" y="6824"/>
                    <a:pt x="28991" y="6967"/>
                  </a:cubicBezTo>
                  <a:cubicBezTo>
                    <a:pt x="28451" y="7125"/>
                    <a:pt x="27832" y="7311"/>
                    <a:pt x="27292" y="7311"/>
                  </a:cubicBezTo>
                  <a:cubicBezTo>
                    <a:pt x="26525" y="7311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0"/>
                    <a:pt x="21734" y="1"/>
                    <a:pt x="20697" y="1"/>
                  </a:cubicBezTo>
                  <a:cubicBezTo>
                    <a:pt x="19982" y="1"/>
                    <a:pt x="19490" y="112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7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2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4"/>
            <p:cNvSpPr/>
            <p:nvPr/>
          </p:nvSpPr>
          <p:spPr>
            <a:xfrm rot="-2020514">
              <a:off x="1861662" y="1287699"/>
              <a:ext cx="2791776" cy="2110808"/>
            </a:xfrm>
            <a:custGeom>
              <a:avLst/>
              <a:gdLst/>
              <a:ahLst/>
              <a:cxnLst/>
              <a:rect l="l" t="t" r="r" b="b"/>
              <a:pathLst>
                <a:path w="14472" h="10942" extrusionOk="0">
                  <a:moveTo>
                    <a:pt x="2717" y="309"/>
                  </a:moveTo>
                  <a:cubicBezTo>
                    <a:pt x="2791" y="309"/>
                    <a:pt x="2853" y="315"/>
                    <a:pt x="2901" y="318"/>
                  </a:cubicBezTo>
                  <a:cubicBezTo>
                    <a:pt x="2964" y="329"/>
                    <a:pt x="2996" y="329"/>
                    <a:pt x="2996" y="329"/>
                  </a:cubicBezTo>
                  <a:cubicBezTo>
                    <a:pt x="2996" y="329"/>
                    <a:pt x="2964" y="329"/>
                    <a:pt x="2890" y="324"/>
                  </a:cubicBezTo>
                  <a:cubicBezTo>
                    <a:pt x="2827" y="324"/>
                    <a:pt x="2726" y="324"/>
                    <a:pt x="2610" y="345"/>
                  </a:cubicBezTo>
                  <a:cubicBezTo>
                    <a:pt x="2361" y="382"/>
                    <a:pt x="2027" y="514"/>
                    <a:pt x="1715" y="789"/>
                  </a:cubicBezTo>
                  <a:cubicBezTo>
                    <a:pt x="1562" y="927"/>
                    <a:pt x="1419" y="1091"/>
                    <a:pt x="1297" y="1292"/>
                  </a:cubicBezTo>
                  <a:cubicBezTo>
                    <a:pt x="1175" y="1488"/>
                    <a:pt x="1085" y="1716"/>
                    <a:pt x="1011" y="1959"/>
                  </a:cubicBezTo>
                  <a:cubicBezTo>
                    <a:pt x="858" y="2441"/>
                    <a:pt x="805" y="2981"/>
                    <a:pt x="747" y="3531"/>
                  </a:cubicBezTo>
                  <a:cubicBezTo>
                    <a:pt x="683" y="4077"/>
                    <a:pt x="635" y="4622"/>
                    <a:pt x="593" y="5135"/>
                  </a:cubicBezTo>
                  <a:cubicBezTo>
                    <a:pt x="556" y="5643"/>
                    <a:pt x="514" y="6125"/>
                    <a:pt x="487" y="6538"/>
                  </a:cubicBezTo>
                  <a:cubicBezTo>
                    <a:pt x="461" y="6945"/>
                    <a:pt x="429" y="7289"/>
                    <a:pt x="413" y="7528"/>
                  </a:cubicBezTo>
                  <a:cubicBezTo>
                    <a:pt x="392" y="7766"/>
                    <a:pt x="376" y="7909"/>
                    <a:pt x="376" y="7909"/>
                  </a:cubicBezTo>
                  <a:cubicBezTo>
                    <a:pt x="376" y="7909"/>
                    <a:pt x="376" y="7766"/>
                    <a:pt x="371" y="7528"/>
                  </a:cubicBezTo>
                  <a:cubicBezTo>
                    <a:pt x="376" y="7289"/>
                    <a:pt x="371" y="6945"/>
                    <a:pt x="376" y="6538"/>
                  </a:cubicBezTo>
                  <a:cubicBezTo>
                    <a:pt x="387" y="6125"/>
                    <a:pt x="392" y="5643"/>
                    <a:pt x="418" y="5130"/>
                  </a:cubicBezTo>
                  <a:cubicBezTo>
                    <a:pt x="445" y="4611"/>
                    <a:pt x="482" y="4061"/>
                    <a:pt x="545" y="3515"/>
                  </a:cubicBezTo>
                  <a:cubicBezTo>
                    <a:pt x="609" y="2970"/>
                    <a:pt x="678" y="2414"/>
                    <a:pt x="842" y="1912"/>
                  </a:cubicBezTo>
                  <a:cubicBezTo>
                    <a:pt x="921" y="1663"/>
                    <a:pt x="1032" y="1425"/>
                    <a:pt x="1170" y="1224"/>
                  </a:cubicBezTo>
                  <a:cubicBezTo>
                    <a:pt x="1302" y="1017"/>
                    <a:pt x="1477" y="848"/>
                    <a:pt x="1641" y="710"/>
                  </a:cubicBezTo>
                  <a:cubicBezTo>
                    <a:pt x="1816" y="567"/>
                    <a:pt x="1990" y="477"/>
                    <a:pt x="2160" y="414"/>
                  </a:cubicBezTo>
                  <a:cubicBezTo>
                    <a:pt x="2324" y="355"/>
                    <a:pt x="2477" y="324"/>
                    <a:pt x="2610" y="313"/>
                  </a:cubicBezTo>
                  <a:cubicBezTo>
                    <a:pt x="2647" y="310"/>
                    <a:pt x="2683" y="309"/>
                    <a:pt x="2717" y="309"/>
                  </a:cubicBezTo>
                  <a:close/>
                  <a:moveTo>
                    <a:pt x="5288" y="1192"/>
                  </a:moveTo>
                  <a:cubicBezTo>
                    <a:pt x="5288" y="1192"/>
                    <a:pt x="5309" y="1218"/>
                    <a:pt x="5341" y="1271"/>
                  </a:cubicBezTo>
                  <a:cubicBezTo>
                    <a:pt x="5373" y="1324"/>
                    <a:pt x="5426" y="1398"/>
                    <a:pt x="5494" y="1488"/>
                  </a:cubicBezTo>
                  <a:cubicBezTo>
                    <a:pt x="5563" y="1583"/>
                    <a:pt x="5653" y="1689"/>
                    <a:pt x="5764" y="1806"/>
                  </a:cubicBezTo>
                  <a:cubicBezTo>
                    <a:pt x="5870" y="1922"/>
                    <a:pt x="6003" y="2055"/>
                    <a:pt x="6135" y="2203"/>
                  </a:cubicBezTo>
                  <a:cubicBezTo>
                    <a:pt x="6273" y="2351"/>
                    <a:pt x="6426" y="2515"/>
                    <a:pt x="6564" y="2706"/>
                  </a:cubicBezTo>
                  <a:cubicBezTo>
                    <a:pt x="6701" y="2896"/>
                    <a:pt x="6834" y="3124"/>
                    <a:pt x="6913" y="3378"/>
                  </a:cubicBezTo>
                  <a:cubicBezTo>
                    <a:pt x="6992" y="3637"/>
                    <a:pt x="7019" y="3923"/>
                    <a:pt x="6987" y="4204"/>
                  </a:cubicBezTo>
                  <a:cubicBezTo>
                    <a:pt x="6961" y="4479"/>
                    <a:pt x="6871" y="4749"/>
                    <a:pt x="6754" y="5003"/>
                  </a:cubicBezTo>
                  <a:cubicBezTo>
                    <a:pt x="6648" y="5262"/>
                    <a:pt x="6505" y="5490"/>
                    <a:pt x="6357" y="5723"/>
                  </a:cubicBezTo>
                  <a:cubicBezTo>
                    <a:pt x="6288" y="5834"/>
                    <a:pt x="6209" y="5940"/>
                    <a:pt x="6130" y="6046"/>
                  </a:cubicBezTo>
                  <a:cubicBezTo>
                    <a:pt x="6050" y="6151"/>
                    <a:pt x="5971" y="6252"/>
                    <a:pt x="5891" y="6353"/>
                  </a:cubicBezTo>
                  <a:cubicBezTo>
                    <a:pt x="5722" y="6543"/>
                    <a:pt x="5563" y="6734"/>
                    <a:pt x="5399" y="6898"/>
                  </a:cubicBezTo>
                  <a:cubicBezTo>
                    <a:pt x="5320" y="6988"/>
                    <a:pt x="5240" y="7067"/>
                    <a:pt x="5161" y="7147"/>
                  </a:cubicBezTo>
                  <a:cubicBezTo>
                    <a:pt x="5082" y="7215"/>
                    <a:pt x="5002" y="7295"/>
                    <a:pt x="4928" y="7364"/>
                  </a:cubicBezTo>
                  <a:cubicBezTo>
                    <a:pt x="4785" y="7512"/>
                    <a:pt x="4637" y="7628"/>
                    <a:pt x="4521" y="7734"/>
                  </a:cubicBezTo>
                  <a:cubicBezTo>
                    <a:pt x="4399" y="7845"/>
                    <a:pt x="4282" y="7930"/>
                    <a:pt x="4187" y="8004"/>
                  </a:cubicBezTo>
                  <a:cubicBezTo>
                    <a:pt x="4002" y="8158"/>
                    <a:pt x="3896" y="8237"/>
                    <a:pt x="3896" y="8237"/>
                  </a:cubicBezTo>
                  <a:cubicBezTo>
                    <a:pt x="3896" y="8237"/>
                    <a:pt x="4002" y="8147"/>
                    <a:pt x="4155" y="7967"/>
                  </a:cubicBezTo>
                  <a:cubicBezTo>
                    <a:pt x="4229" y="7882"/>
                    <a:pt x="4319" y="7766"/>
                    <a:pt x="4425" y="7644"/>
                  </a:cubicBezTo>
                  <a:cubicBezTo>
                    <a:pt x="4478" y="7581"/>
                    <a:pt x="4531" y="7517"/>
                    <a:pt x="4595" y="7443"/>
                  </a:cubicBezTo>
                  <a:cubicBezTo>
                    <a:pt x="4653" y="7379"/>
                    <a:pt x="4716" y="7305"/>
                    <a:pt x="4780" y="7226"/>
                  </a:cubicBezTo>
                  <a:cubicBezTo>
                    <a:pt x="4902" y="7072"/>
                    <a:pt x="5045" y="6908"/>
                    <a:pt x="5182" y="6728"/>
                  </a:cubicBezTo>
                  <a:cubicBezTo>
                    <a:pt x="5325" y="6548"/>
                    <a:pt x="5468" y="6358"/>
                    <a:pt x="5616" y="6167"/>
                  </a:cubicBezTo>
                  <a:cubicBezTo>
                    <a:pt x="5690" y="6067"/>
                    <a:pt x="5764" y="5961"/>
                    <a:pt x="5838" y="5860"/>
                  </a:cubicBezTo>
                  <a:cubicBezTo>
                    <a:pt x="5902" y="5754"/>
                    <a:pt x="5976" y="5649"/>
                    <a:pt x="6040" y="5543"/>
                  </a:cubicBezTo>
                  <a:cubicBezTo>
                    <a:pt x="6167" y="5326"/>
                    <a:pt x="6299" y="5103"/>
                    <a:pt x="6400" y="4870"/>
                  </a:cubicBezTo>
                  <a:cubicBezTo>
                    <a:pt x="6500" y="4638"/>
                    <a:pt x="6580" y="4399"/>
                    <a:pt x="6611" y="4167"/>
                  </a:cubicBezTo>
                  <a:cubicBezTo>
                    <a:pt x="6643" y="3939"/>
                    <a:pt x="6638" y="3701"/>
                    <a:pt x="6585" y="3478"/>
                  </a:cubicBezTo>
                  <a:cubicBezTo>
                    <a:pt x="6532" y="3261"/>
                    <a:pt x="6431" y="3055"/>
                    <a:pt x="6320" y="2870"/>
                  </a:cubicBezTo>
                  <a:cubicBezTo>
                    <a:pt x="6209" y="2684"/>
                    <a:pt x="6082" y="2510"/>
                    <a:pt x="5960" y="2351"/>
                  </a:cubicBezTo>
                  <a:cubicBezTo>
                    <a:pt x="5844" y="2187"/>
                    <a:pt x="5738" y="2039"/>
                    <a:pt x="5643" y="1901"/>
                  </a:cubicBezTo>
                  <a:cubicBezTo>
                    <a:pt x="5553" y="1758"/>
                    <a:pt x="5484" y="1636"/>
                    <a:pt x="5426" y="1536"/>
                  </a:cubicBezTo>
                  <a:cubicBezTo>
                    <a:pt x="5373" y="1430"/>
                    <a:pt x="5341" y="1340"/>
                    <a:pt x="5320" y="1282"/>
                  </a:cubicBezTo>
                  <a:cubicBezTo>
                    <a:pt x="5299" y="1224"/>
                    <a:pt x="5288" y="1192"/>
                    <a:pt x="5288" y="1192"/>
                  </a:cubicBezTo>
                  <a:close/>
                  <a:moveTo>
                    <a:pt x="11026" y="1062"/>
                  </a:moveTo>
                  <a:cubicBezTo>
                    <a:pt x="11261" y="1062"/>
                    <a:pt x="10876" y="2131"/>
                    <a:pt x="9861" y="4018"/>
                  </a:cubicBezTo>
                  <a:cubicBezTo>
                    <a:pt x="9284" y="5082"/>
                    <a:pt x="11719" y="7623"/>
                    <a:pt x="11719" y="7623"/>
                  </a:cubicBezTo>
                  <a:cubicBezTo>
                    <a:pt x="11089" y="7178"/>
                    <a:pt x="10592" y="6776"/>
                    <a:pt x="10189" y="6406"/>
                  </a:cubicBezTo>
                  <a:lnTo>
                    <a:pt x="10189" y="6406"/>
                  </a:lnTo>
                  <a:cubicBezTo>
                    <a:pt x="10274" y="6517"/>
                    <a:pt x="10364" y="6628"/>
                    <a:pt x="10449" y="6734"/>
                  </a:cubicBezTo>
                  <a:cubicBezTo>
                    <a:pt x="10586" y="6914"/>
                    <a:pt x="10724" y="7078"/>
                    <a:pt x="10851" y="7231"/>
                  </a:cubicBezTo>
                  <a:cubicBezTo>
                    <a:pt x="10909" y="7311"/>
                    <a:pt x="10978" y="7385"/>
                    <a:pt x="11036" y="7448"/>
                  </a:cubicBezTo>
                  <a:cubicBezTo>
                    <a:pt x="11095" y="7522"/>
                    <a:pt x="11147" y="7591"/>
                    <a:pt x="11200" y="7649"/>
                  </a:cubicBezTo>
                  <a:cubicBezTo>
                    <a:pt x="11306" y="7776"/>
                    <a:pt x="11402" y="7882"/>
                    <a:pt x="11476" y="7972"/>
                  </a:cubicBezTo>
                  <a:cubicBezTo>
                    <a:pt x="11624" y="8152"/>
                    <a:pt x="11714" y="8258"/>
                    <a:pt x="11714" y="8258"/>
                  </a:cubicBezTo>
                  <a:cubicBezTo>
                    <a:pt x="11714" y="8258"/>
                    <a:pt x="11608" y="8179"/>
                    <a:pt x="11423" y="8025"/>
                  </a:cubicBezTo>
                  <a:cubicBezTo>
                    <a:pt x="11327" y="7951"/>
                    <a:pt x="11216" y="7861"/>
                    <a:pt x="11089" y="7755"/>
                  </a:cubicBezTo>
                  <a:cubicBezTo>
                    <a:pt x="10962" y="7644"/>
                    <a:pt x="10825" y="7522"/>
                    <a:pt x="10682" y="7385"/>
                  </a:cubicBezTo>
                  <a:cubicBezTo>
                    <a:pt x="10608" y="7311"/>
                    <a:pt x="10528" y="7237"/>
                    <a:pt x="10449" y="7168"/>
                  </a:cubicBezTo>
                  <a:cubicBezTo>
                    <a:pt x="10369" y="7094"/>
                    <a:pt x="10290" y="7009"/>
                    <a:pt x="10211" y="6919"/>
                  </a:cubicBezTo>
                  <a:cubicBezTo>
                    <a:pt x="10047" y="6755"/>
                    <a:pt x="9888" y="6570"/>
                    <a:pt x="9718" y="6374"/>
                  </a:cubicBezTo>
                  <a:cubicBezTo>
                    <a:pt x="9639" y="6273"/>
                    <a:pt x="9560" y="6173"/>
                    <a:pt x="9480" y="6067"/>
                  </a:cubicBezTo>
                  <a:cubicBezTo>
                    <a:pt x="9401" y="5961"/>
                    <a:pt x="9332" y="5855"/>
                    <a:pt x="9253" y="5744"/>
                  </a:cubicBezTo>
                  <a:cubicBezTo>
                    <a:pt x="9104" y="5516"/>
                    <a:pt x="8967" y="5278"/>
                    <a:pt x="8856" y="5024"/>
                  </a:cubicBezTo>
                  <a:cubicBezTo>
                    <a:pt x="8750" y="4770"/>
                    <a:pt x="8654" y="4500"/>
                    <a:pt x="8623" y="4219"/>
                  </a:cubicBezTo>
                  <a:cubicBezTo>
                    <a:pt x="8623" y="3928"/>
                    <a:pt x="8644" y="3648"/>
                    <a:pt x="8729" y="3388"/>
                  </a:cubicBezTo>
                  <a:cubicBezTo>
                    <a:pt x="8808" y="3129"/>
                    <a:pt x="8940" y="2907"/>
                    <a:pt x="9078" y="2711"/>
                  </a:cubicBezTo>
                  <a:cubicBezTo>
                    <a:pt x="9215" y="2520"/>
                    <a:pt x="9369" y="2356"/>
                    <a:pt x="9507" y="2208"/>
                  </a:cubicBezTo>
                  <a:cubicBezTo>
                    <a:pt x="9650" y="2060"/>
                    <a:pt x="9771" y="1933"/>
                    <a:pt x="9877" y="1811"/>
                  </a:cubicBezTo>
                  <a:cubicBezTo>
                    <a:pt x="9983" y="1695"/>
                    <a:pt x="10078" y="1589"/>
                    <a:pt x="10152" y="1493"/>
                  </a:cubicBezTo>
                  <a:cubicBezTo>
                    <a:pt x="10216" y="1403"/>
                    <a:pt x="10274" y="1329"/>
                    <a:pt x="10301" y="1276"/>
                  </a:cubicBezTo>
                  <a:cubicBezTo>
                    <a:pt x="10338" y="1224"/>
                    <a:pt x="10353" y="1197"/>
                    <a:pt x="10354" y="1197"/>
                  </a:cubicBezTo>
                  <a:lnTo>
                    <a:pt x="10354" y="1197"/>
                  </a:lnTo>
                  <a:cubicBezTo>
                    <a:pt x="10354" y="1197"/>
                    <a:pt x="10343" y="1229"/>
                    <a:pt x="10322" y="1292"/>
                  </a:cubicBezTo>
                  <a:cubicBezTo>
                    <a:pt x="10301" y="1351"/>
                    <a:pt x="10269" y="1435"/>
                    <a:pt x="10216" y="1541"/>
                  </a:cubicBezTo>
                  <a:cubicBezTo>
                    <a:pt x="10163" y="1647"/>
                    <a:pt x="10089" y="1774"/>
                    <a:pt x="9999" y="1906"/>
                  </a:cubicBezTo>
                  <a:cubicBezTo>
                    <a:pt x="9904" y="2044"/>
                    <a:pt x="9798" y="2197"/>
                    <a:pt x="9681" y="2356"/>
                  </a:cubicBezTo>
                  <a:cubicBezTo>
                    <a:pt x="9560" y="2515"/>
                    <a:pt x="9438" y="2695"/>
                    <a:pt x="9321" y="2880"/>
                  </a:cubicBezTo>
                  <a:cubicBezTo>
                    <a:pt x="9253" y="2997"/>
                    <a:pt x="9184" y="3124"/>
                    <a:pt x="9131" y="3256"/>
                  </a:cubicBezTo>
                  <a:cubicBezTo>
                    <a:pt x="9411" y="2785"/>
                    <a:pt x="9845" y="2393"/>
                    <a:pt x="10136" y="1996"/>
                  </a:cubicBezTo>
                  <a:cubicBezTo>
                    <a:pt x="10605" y="1361"/>
                    <a:pt x="10902" y="1062"/>
                    <a:pt x="11026" y="1062"/>
                  </a:cubicBezTo>
                  <a:close/>
                  <a:moveTo>
                    <a:pt x="6828" y="5553"/>
                  </a:moveTo>
                  <a:cubicBezTo>
                    <a:pt x="6828" y="5554"/>
                    <a:pt x="6802" y="5638"/>
                    <a:pt x="6738" y="5776"/>
                  </a:cubicBezTo>
                  <a:cubicBezTo>
                    <a:pt x="6701" y="5850"/>
                    <a:pt x="6664" y="5929"/>
                    <a:pt x="6617" y="6030"/>
                  </a:cubicBezTo>
                  <a:cubicBezTo>
                    <a:pt x="6564" y="6120"/>
                    <a:pt x="6511" y="6226"/>
                    <a:pt x="6437" y="6337"/>
                  </a:cubicBezTo>
                  <a:cubicBezTo>
                    <a:pt x="6405" y="6390"/>
                    <a:pt x="6373" y="6458"/>
                    <a:pt x="6331" y="6517"/>
                  </a:cubicBezTo>
                  <a:cubicBezTo>
                    <a:pt x="6294" y="6575"/>
                    <a:pt x="6251" y="6638"/>
                    <a:pt x="6209" y="6702"/>
                  </a:cubicBezTo>
                  <a:cubicBezTo>
                    <a:pt x="6119" y="6829"/>
                    <a:pt x="6029" y="6956"/>
                    <a:pt x="5923" y="7088"/>
                  </a:cubicBezTo>
                  <a:lnTo>
                    <a:pt x="5764" y="7284"/>
                  </a:lnTo>
                  <a:lnTo>
                    <a:pt x="5685" y="7385"/>
                  </a:lnTo>
                  <a:cubicBezTo>
                    <a:pt x="5659" y="7416"/>
                    <a:pt x="5627" y="7448"/>
                    <a:pt x="5600" y="7485"/>
                  </a:cubicBezTo>
                  <a:cubicBezTo>
                    <a:pt x="5537" y="7549"/>
                    <a:pt x="5479" y="7607"/>
                    <a:pt x="5420" y="7676"/>
                  </a:cubicBezTo>
                  <a:cubicBezTo>
                    <a:pt x="5362" y="7739"/>
                    <a:pt x="5293" y="7803"/>
                    <a:pt x="5230" y="7861"/>
                  </a:cubicBezTo>
                  <a:cubicBezTo>
                    <a:pt x="5161" y="7919"/>
                    <a:pt x="5103" y="7988"/>
                    <a:pt x="5029" y="8046"/>
                  </a:cubicBezTo>
                  <a:cubicBezTo>
                    <a:pt x="4965" y="8105"/>
                    <a:pt x="4891" y="8158"/>
                    <a:pt x="4822" y="8216"/>
                  </a:cubicBezTo>
                  <a:cubicBezTo>
                    <a:pt x="4690" y="8338"/>
                    <a:pt x="4547" y="8438"/>
                    <a:pt x="4415" y="8533"/>
                  </a:cubicBezTo>
                  <a:cubicBezTo>
                    <a:pt x="4383" y="8560"/>
                    <a:pt x="4346" y="8581"/>
                    <a:pt x="4314" y="8607"/>
                  </a:cubicBezTo>
                  <a:lnTo>
                    <a:pt x="4261" y="8639"/>
                  </a:lnTo>
                  <a:lnTo>
                    <a:pt x="4208" y="8676"/>
                  </a:lnTo>
                  <a:cubicBezTo>
                    <a:pt x="4145" y="8713"/>
                    <a:pt x="4071" y="8761"/>
                    <a:pt x="4002" y="8798"/>
                  </a:cubicBezTo>
                  <a:cubicBezTo>
                    <a:pt x="3938" y="8840"/>
                    <a:pt x="3869" y="8877"/>
                    <a:pt x="3811" y="8920"/>
                  </a:cubicBezTo>
                  <a:cubicBezTo>
                    <a:pt x="3748" y="8952"/>
                    <a:pt x="3684" y="8983"/>
                    <a:pt x="3621" y="9010"/>
                  </a:cubicBezTo>
                  <a:cubicBezTo>
                    <a:pt x="3499" y="9073"/>
                    <a:pt x="3388" y="9131"/>
                    <a:pt x="3287" y="9169"/>
                  </a:cubicBezTo>
                  <a:cubicBezTo>
                    <a:pt x="3192" y="9211"/>
                    <a:pt x="3097" y="9243"/>
                    <a:pt x="3023" y="9274"/>
                  </a:cubicBezTo>
                  <a:cubicBezTo>
                    <a:pt x="2880" y="9327"/>
                    <a:pt x="2795" y="9364"/>
                    <a:pt x="2795" y="9364"/>
                  </a:cubicBezTo>
                  <a:cubicBezTo>
                    <a:pt x="2795" y="9364"/>
                    <a:pt x="2864" y="9311"/>
                    <a:pt x="2996" y="9232"/>
                  </a:cubicBezTo>
                  <a:cubicBezTo>
                    <a:pt x="3065" y="9169"/>
                    <a:pt x="3144" y="9126"/>
                    <a:pt x="3234" y="9063"/>
                  </a:cubicBezTo>
                  <a:cubicBezTo>
                    <a:pt x="3330" y="9004"/>
                    <a:pt x="3425" y="8930"/>
                    <a:pt x="3536" y="8862"/>
                  </a:cubicBezTo>
                  <a:cubicBezTo>
                    <a:pt x="3589" y="8819"/>
                    <a:pt x="3647" y="8787"/>
                    <a:pt x="3705" y="8745"/>
                  </a:cubicBezTo>
                  <a:cubicBezTo>
                    <a:pt x="3764" y="8708"/>
                    <a:pt x="3817" y="8660"/>
                    <a:pt x="3885" y="8613"/>
                  </a:cubicBezTo>
                  <a:cubicBezTo>
                    <a:pt x="4002" y="8523"/>
                    <a:pt x="4134" y="8427"/>
                    <a:pt x="4261" y="8332"/>
                  </a:cubicBezTo>
                  <a:cubicBezTo>
                    <a:pt x="4330" y="8279"/>
                    <a:pt x="4388" y="8226"/>
                    <a:pt x="4452" y="8173"/>
                  </a:cubicBezTo>
                  <a:lnTo>
                    <a:pt x="4552" y="8094"/>
                  </a:lnTo>
                  <a:cubicBezTo>
                    <a:pt x="4584" y="8068"/>
                    <a:pt x="4616" y="8031"/>
                    <a:pt x="4642" y="8004"/>
                  </a:cubicBezTo>
                  <a:cubicBezTo>
                    <a:pt x="4711" y="7946"/>
                    <a:pt x="4769" y="7893"/>
                    <a:pt x="4838" y="7835"/>
                  </a:cubicBezTo>
                  <a:cubicBezTo>
                    <a:pt x="4902" y="7776"/>
                    <a:pt x="4960" y="7713"/>
                    <a:pt x="5023" y="7655"/>
                  </a:cubicBezTo>
                  <a:cubicBezTo>
                    <a:pt x="5082" y="7596"/>
                    <a:pt x="5145" y="7538"/>
                    <a:pt x="5209" y="7475"/>
                  </a:cubicBezTo>
                  <a:cubicBezTo>
                    <a:pt x="5267" y="7416"/>
                    <a:pt x="5325" y="7353"/>
                    <a:pt x="5383" y="7289"/>
                  </a:cubicBezTo>
                  <a:cubicBezTo>
                    <a:pt x="5505" y="7173"/>
                    <a:pt x="5616" y="7046"/>
                    <a:pt x="5727" y="6930"/>
                  </a:cubicBezTo>
                  <a:lnTo>
                    <a:pt x="5886" y="6750"/>
                  </a:lnTo>
                  <a:cubicBezTo>
                    <a:pt x="5939" y="6691"/>
                    <a:pt x="5992" y="6638"/>
                    <a:pt x="6040" y="6575"/>
                  </a:cubicBezTo>
                  <a:cubicBezTo>
                    <a:pt x="6135" y="6464"/>
                    <a:pt x="6225" y="6353"/>
                    <a:pt x="6304" y="6252"/>
                  </a:cubicBezTo>
                  <a:cubicBezTo>
                    <a:pt x="6384" y="6151"/>
                    <a:pt x="6458" y="6056"/>
                    <a:pt x="6521" y="5966"/>
                  </a:cubicBezTo>
                  <a:cubicBezTo>
                    <a:pt x="6585" y="5881"/>
                    <a:pt x="6643" y="5807"/>
                    <a:pt x="6691" y="5749"/>
                  </a:cubicBezTo>
                  <a:cubicBezTo>
                    <a:pt x="6733" y="5691"/>
                    <a:pt x="6770" y="5638"/>
                    <a:pt x="6797" y="5606"/>
                  </a:cubicBezTo>
                  <a:cubicBezTo>
                    <a:pt x="6823" y="5569"/>
                    <a:pt x="6828" y="5553"/>
                    <a:pt x="6828" y="5553"/>
                  </a:cubicBezTo>
                  <a:close/>
                  <a:moveTo>
                    <a:pt x="10338" y="9878"/>
                  </a:moveTo>
                  <a:cubicBezTo>
                    <a:pt x="10338" y="9878"/>
                    <a:pt x="10274" y="9894"/>
                    <a:pt x="10179" y="9920"/>
                  </a:cubicBezTo>
                  <a:cubicBezTo>
                    <a:pt x="10073" y="9936"/>
                    <a:pt x="9925" y="9978"/>
                    <a:pt x="9745" y="10005"/>
                  </a:cubicBezTo>
                  <a:cubicBezTo>
                    <a:pt x="9570" y="10037"/>
                    <a:pt x="9364" y="10068"/>
                    <a:pt x="9136" y="10095"/>
                  </a:cubicBezTo>
                  <a:cubicBezTo>
                    <a:pt x="8914" y="10121"/>
                    <a:pt x="8676" y="10142"/>
                    <a:pt x="8437" y="10169"/>
                  </a:cubicBezTo>
                  <a:cubicBezTo>
                    <a:pt x="8199" y="10185"/>
                    <a:pt x="7956" y="10195"/>
                    <a:pt x="7728" y="10201"/>
                  </a:cubicBezTo>
                  <a:cubicBezTo>
                    <a:pt x="7506" y="10211"/>
                    <a:pt x="7294" y="10211"/>
                    <a:pt x="7114" y="10211"/>
                  </a:cubicBezTo>
                  <a:cubicBezTo>
                    <a:pt x="6934" y="10211"/>
                    <a:pt x="6781" y="10201"/>
                    <a:pt x="6675" y="10201"/>
                  </a:cubicBezTo>
                  <a:cubicBezTo>
                    <a:pt x="6569" y="10195"/>
                    <a:pt x="6511" y="10195"/>
                    <a:pt x="6511" y="10195"/>
                  </a:cubicBezTo>
                  <a:cubicBezTo>
                    <a:pt x="6511" y="10195"/>
                    <a:pt x="6569" y="10190"/>
                    <a:pt x="6675" y="10174"/>
                  </a:cubicBezTo>
                  <a:cubicBezTo>
                    <a:pt x="6781" y="10169"/>
                    <a:pt x="6929" y="10148"/>
                    <a:pt x="7114" y="10137"/>
                  </a:cubicBezTo>
                  <a:cubicBezTo>
                    <a:pt x="7284" y="10121"/>
                    <a:pt x="7495" y="10105"/>
                    <a:pt x="7723" y="10090"/>
                  </a:cubicBezTo>
                  <a:cubicBezTo>
                    <a:pt x="7945" y="10079"/>
                    <a:pt x="8183" y="10058"/>
                    <a:pt x="8422" y="10037"/>
                  </a:cubicBezTo>
                  <a:cubicBezTo>
                    <a:pt x="8660" y="10026"/>
                    <a:pt x="8898" y="10005"/>
                    <a:pt x="9126" y="9984"/>
                  </a:cubicBezTo>
                  <a:cubicBezTo>
                    <a:pt x="9348" y="9963"/>
                    <a:pt x="9554" y="9952"/>
                    <a:pt x="9734" y="9931"/>
                  </a:cubicBezTo>
                  <a:cubicBezTo>
                    <a:pt x="9914" y="9910"/>
                    <a:pt x="10062" y="9904"/>
                    <a:pt x="10168" y="9894"/>
                  </a:cubicBezTo>
                  <a:cubicBezTo>
                    <a:pt x="10274" y="9883"/>
                    <a:pt x="10338" y="9878"/>
                    <a:pt x="10338" y="9878"/>
                  </a:cubicBezTo>
                  <a:close/>
                  <a:moveTo>
                    <a:pt x="2890" y="1"/>
                  </a:moveTo>
                  <a:cubicBezTo>
                    <a:pt x="1863" y="1"/>
                    <a:pt x="482" y="482"/>
                    <a:pt x="244" y="4479"/>
                  </a:cubicBezTo>
                  <a:cubicBezTo>
                    <a:pt x="265" y="5299"/>
                    <a:pt x="185" y="6220"/>
                    <a:pt x="111" y="7109"/>
                  </a:cubicBezTo>
                  <a:cubicBezTo>
                    <a:pt x="53" y="7798"/>
                    <a:pt x="0" y="8454"/>
                    <a:pt x="0" y="8978"/>
                  </a:cubicBezTo>
                  <a:cubicBezTo>
                    <a:pt x="529" y="9613"/>
                    <a:pt x="1435" y="10095"/>
                    <a:pt x="2514" y="10455"/>
                  </a:cubicBezTo>
                  <a:cubicBezTo>
                    <a:pt x="3732" y="10741"/>
                    <a:pt x="5399" y="10942"/>
                    <a:pt x="7543" y="10942"/>
                  </a:cubicBezTo>
                  <a:cubicBezTo>
                    <a:pt x="8358" y="10942"/>
                    <a:pt x="9136" y="10910"/>
                    <a:pt x="9872" y="10846"/>
                  </a:cubicBezTo>
                  <a:cubicBezTo>
                    <a:pt x="9639" y="10846"/>
                    <a:pt x="9411" y="10852"/>
                    <a:pt x="9173" y="10852"/>
                  </a:cubicBezTo>
                  <a:cubicBezTo>
                    <a:pt x="8580" y="10846"/>
                    <a:pt x="7998" y="10825"/>
                    <a:pt x="7453" y="10794"/>
                  </a:cubicBezTo>
                  <a:cubicBezTo>
                    <a:pt x="6902" y="10756"/>
                    <a:pt x="6394" y="10719"/>
                    <a:pt x="5955" y="10666"/>
                  </a:cubicBezTo>
                  <a:cubicBezTo>
                    <a:pt x="5738" y="10645"/>
                    <a:pt x="5537" y="10619"/>
                    <a:pt x="5362" y="10598"/>
                  </a:cubicBezTo>
                  <a:cubicBezTo>
                    <a:pt x="5182" y="10582"/>
                    <a:pt x="5029" y="10561"/>
                    <a:pt x="4902" y="10539"/>
                  </a:cubicBezTo>
                  <a:cubicBezTo>
                    <a:pt x="4653" y="10508"/>
                    <a:pt x="4505" y="10487"/>
                    <a:pt x="4505" y="10487"/>
                  </a:cubicBezTo>
                  <a:lnTo>
                    <a:pt x="4505" y="10487"/>
                  </a:lnTo>
                  <a:cubicBezTo>
                    <a:pt x="4505" y="10487"/>
                    <a:pt x="4653" y="10492"/>
                    <a:pt x="4912" y="10502"/>
                  </a:cubicBezTo>
                  <a:cubicBezTo>
                    <a:pt x="5034" y="10508"/>
                    <a:pt x="5193" y="10508"/>
                    <a:pt x="5367" y="10508"/>
                  </a:cubicBezTo>
                  <a:cubicBezTo>
                    <a:pt x="5487" y="10508"/>
                    <a:pt x="5614" y="10510"/>
                    <a:pt x="5750" y="10510"/>
                  </a:cubicBezTo>
                  <a:cubicBezTo>
                    <a:pt x="5818" y="10510"/>
                    <a:pt x="5888" y="10509"/>
                    <a:pt x="5960" y="10508"/>
                  </a:cubicBezTo>
                  <a:cubicBezTo>
                    <a:pt x="6400" y="10508"/>
                    <a:pt x="6908" y="10492"/>
                    <a:pt x="7453" y="10465"/>
                  </a:cubicBezTo>
                  <a:cubicBezTo>
                    <a:pt x="7993" y="10439"/>
                    <a:pt x="8570" y="10397"/>
                    <a:pt x="9147" y="10338"/>
                  </a:cubicBezTo>
                  <a:cubicBezTo>
                    <a:pt x="9718" y="10280"/>
                    <a:pt x="10290" y="10206"/>
                    <a:pt x="10825" y="10127"/>
                  </a:cubicBezTo>
                  <a:cubicBezTo>
                    <a:pt x="11237" y="10063"/>
                    <a:pt x="11624" y="9994"/>
                    <a:pt x="11979" y="9931"/>
                  </a:cubicBezTo>
                  <a:cubicBezTo>
                    <a:pt x="12174" y="9899"/>
                    <a:pt x="12381" y="9862"/>
                    <a:pt x="12593" y="9825"/>
                  </a:cubicBezTo>
                  <a:cubicBezTo>
                    <a:pt x="13069" y="9730"/>
                    <a:pt x="13540" y="9618"/>
                    <a:pt x="13889" y="9528"/>
                  </a:cubicBezTo>
                  <a:cubicBezTo>
                    <a:pt x="14059" y="9481"/>
                    <a:pt x="14207" y="9444"/>
                    <a:pt x="14313" y="9407"/>
                  </a:cubicBezTo>
                  <a:cubicBezTo>
                    <a:pt x="14413" y="9375"/>
                    <a:pt x="14471" y="9364"/>
                    <a:pt x="14472" y="9364"/>
                  </a:cubicBezTo>
                  <a:lnTo>
                    <a:pt x="14472" y="9364"/>
                  </a:lnTo>
                  <a:cubicBezTo>
                    <a:pt x="14471" y="9364"/>
                    <a:pt x="14413" y="9375"/>
                    <a:pt x="14302" y="9396"/>
                  </a:cubicBezTo>
                  <a:cubicBezTo>
                    <a:pt x="14196" y="9412"/>
                    <a:pt x="14053" y="9444"/>
                    <a:pt x="13873" y="9465"/>
                  </a:cubicBezTo>
                  <a:cubicBezTo>
                    <a:pt x="13556" y="9518"/>
                    <a:pt x="13138" y="9571"/>
                    <a:pt x="12714" y="9613"/>
                  </a:cubicBezTo>
                  <a:cubicBezTo>
                    <a:pt x="13662" y="8353"/>
                    <a:pt x="13762" y="6384"/>
                    <a:pt x="13503" y="3664"/>
                  </a:cubicBezTo>
                  <a:cubicBezTo>
                    <a:pt x="13312" y="1652"/>
                    <a:pt x="12291" y="689"/>
                    <a:pt x="11783" y="329"/>
                  </a:cubicBezTo>
                  <a:cubicBezTo>
                    <a:pt x="11862" y="303"/>
                    <a:pt x="11941" y="281"/>
                    <a:pt x="12021" y="265"/>
                  </a:cubicBezTo>
                  <a:cubicBezTo>
                    <a:pt x="12354" y="186"/>
                    <a:pt x="12709" y="165"/>
                    <a:pt x="12974" y="165"/>
                  </a:cubicBezTo>
                  <a:cubicBezTo>
                    <a:pt x="13106" y="165"/>
                    <a:pt x="13217" y="170"/>
                    <a:pt x="13296" y="170"/>
                  </a:cubicBezTo>
                  <a:cubicBezTo>
                    <a:pt x="13376" y="175"/>
                    <a:pt x="13418" y="175"/>
                    <a:pt x="13418" y="175"/>
                  </a:cubicBezTo>
                  <a:cubicBezTo>
                    <a:pt x="13418" y="175"/>
                    <a:pt x="13371" y="170"/>
                    <a:pt x="13296" y="160"/>
                  </a:cubicBezTo>
                  <a:cubicBezTo>
                    <a:pt x="13217" y="144"/>
                    <a:pt x="13111" y="123"/>
                    <a:pt x="12979" y="107"/>
                  </a:cubicBezTo>
                  <a:cubicBezTo>
                    <a:pt x="12789" y="76"/>
                    <a:pt x="12551" y="51"/>
                    <a:pt x="12296" y="51"/>
                  </a:cubicBezTo>
                  <a:cubicBezTo>
                    <a:pt x="12196" y="51"/>
                    <a:pt x="12093" y="55"/>
                    <a:pt x="11989" y="64"/>
                  </a:cubicBezTo>
                  <a:cubicBezTo>
                    <a:pt x="11751" y="86"/>
                    <a:pt x="11518" y="138"/>
                    <a:pt x="11312" y="197"/>
                  </a:cubicBezTo>
                  <a:cubicBezTo>
                    <a:pt x="11285" y="202"/>
                    <a:pt x="11269" y="213"/>
                    <a:pt x="11243" y="213"/>
                  </a:cubicBezTo>
                  <a:cubicBezTo>
                    <a:pt x="10052" y="530"/>
                    <a:pt x="9353" y="1599"/>
                    <a:pt x="7781" y="1599"/>
                  </a:cubicBezTo>
                  <a:cubicBezTo>
                    <a:pt x="6198" y="1599"/>
                    <a:pt x="5727" y="530"/>
                    <a:pt x="4605" y="244"/>
                  </a:cubicBezTo>
                  <a:cubicBezTo>
                    <a:pt x="4139" y="149"/>
                    <a:pt x="3679" y="1"/>
                    <a:pt x="2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4"/>
            <p:cNvSpPr/>
            <p:nvPr/>
          </p:nvSpPr>
          <p:spPr>
            <a:xfrm rot="-2020514">
              <a:off x="1278907" y="3691669"/>
              <a:ext cx="1145878" cy="1120028"/>
            </a:xfrm>
            <a:custGeom>
              <a:avLst/>
              <a:gdLst/>
              <a:ahLst/>
              <a:cxnLst/>
              <a:rect l="l" t="t" r="r" b="b"/>
              <a:pathLst>
                <a:path w="5940" h="5806" extrusionOk="0">
                  <a:moveTo>
                    <a:pt x="421" y="1"/>
                  </a:moveTo>
                  <a:cubicBezTo>
                    <a:pt x="389" y="1"/>
                    <a:pt x="358" y="2"/>
                    <a:pt x="329" y="4"/>
                  </a:cubicBezTo>
                  <a:cubicBezTo>
                    <a:pt x="207" y="15"/>
                    <a:pt x="112" y="52"/>
                    <a:pt x="64" y="100"/>
                  </a:cubicBezTo>
                  <a:cubicBezTo>
                    <a:pt x="11" y="137"/>
                    <a:pt x="1" y="174"/>
                    <a:pt x="1" y="174"/>
                  </a:cubicBezTo>
                  <a:cubicBezTo>
                    <a:pt x="1" y="174"/>
                    <a:pt x="22" y="137"/>
                    <a:pt x="75" y="105"/>
                  </a:cubicBezTo>
                  <a:cubicBezTo>
                    <a:pt x="128" y="73"/>
                    <a:pt x="218" y="47"/>
                    <a:pt x="340" y="47"/>
                  </a:cubicBezTo>
                  <a:cubicBezTo>
                    <a:pt x="456" y="47"/>
                    <a:pt x="594" y="79"/>
                    <a:pt x="752" y="131"/>
                  </a:cubicBezTo>
                  <a:cubicBezTo>
                    <a:pt x="906" y="184"/>
                    <a:pt x="1081" y="264"/>
                    <a:pt x="1255" y="359"/>
                  </a:cubicBezTo>
                  <a:cubicBezTo>
                    <a:pt x="1303" y="386"/>
                    <a:pt x="1351" y="401"/>
                    <a:pt x="1398" y="428"/>
                  </a:cubicBezTo>
                  <a:cubicBezTo>
                    <a:pt x="1441" y="454"/>
                    <a:pt x="1483" y="481"/>
                    <a:pt x="1531" y="507"/>
                  </a:cubicBezTo>
                  <a:cubicBezTo>
                    <a:pt x="1615" y="571"/>
                    <a:pt x="1700" y="640"/>
                    <a:pt x="1785" y="714"/>
                  </a:cubicBezTo>
                  <a:cubicBezTo>
                    <a:pt x="1954" y="867"/>
                    <a:pt x="2118" y="1047"/>
                    <a:pt x="2277" y="1238"/>
                  </a:cubicBezTo>
                  <a:cubicBezTo>
                    <a:pt x="2441" y="1428"/>
                    <a:pt x="2600" y="1629"/>
                    <a:pt x="2759" y="1831"/>
                  </a:cubicBezTo>
                  <a:cubicBezTo>
                    <a:pt x="2917" y="2037"/>
                    <a:pt x="3081" y="2254"/>
                    <a:pt x="3235" y="2466"/>
                  </a:cubicBezTo>
                  <a:cubicBezTo>
                    <a:pt x="3394" y="2677"/>
                    <a:pt x="3553" y="2900"/>
                    <a:pt x="3711" y="3112"/>
                  </a:cubicBezTo>
                  <a:cubicBezTo>
                    <a:pt x="3865" y="3323"/>
                    <a:pt x="4024" y="3524"/>
                    <a:pt x="4177" y="3731"/>
                  </a:cubicBezTo>
                  <a:cubicBezTo>
                    <a:pt x="4325" y="3932"/>
                    <a:pt x="4474" y="4128"/>
                    <a:pt x="4616" y="4308"/>
                  </a:cubicBezTo>
                  <a:cubicBezTo>
                    <a:pt x="4759" y="4493"/>
                    <a:pt x="4897" y="4657"/>
                    <a:pt x="5029" y="4816"/>
                  </a:cubicBezTo>
                  <a:cubicBezTo>
                    <a:pt x="5289" y="5128"/>
                    <a:pt x="5511" y="5382"/>
                    <a:pt x="5675" y="5546"/>
                  </a:cubicBezTo>
                  <a:cubicBezTo>
                    <a:pt x="5754" y="5631"/>
                    <a:pt x="5829" y="5695"/>
                    <a:pt x="5871" y="5737"/>
                  </a:cubicBezTo>
                  <a:cubicBezTo>
                    <a:pt x="5913" y="5785"/>
                    <a:pt x="5940" y="5806"/>
                    <a:pt x="5940" y="5806"/>
                  </a:cubicBezTo>
                  <a:cubicBezTo>
                    <a:pt x="5940" y="5806"/>
                    <a:pt x="5855" y="5705"/>
                    <a:pt x="5712" y="5520"/>
                  </a:cubicBezTo>
                  <a:cubicBezTo>
                    <a:pt x="5559" y="5319"/>
                    <a:pt x="5352" y="5054"/>
                    <a:pt x="5114" y="4731"/>
                  </a:cubicBezTo>
                  <a:cubicBezTo>
                    <a:pt x="4998" y="4567"/>
                    <a:pt x="4871" y="4392"/>
                    <a:pt x="4738" y="4207"/>
                  </a:cubicBezTo>
                  <a:cubicBezTo>
                    <a:pt x="4606" y="4022"/>
                    <a:pt x="4468" y="3826"/>
                    <a:pt x="4320" y="3620"/>
                  </a:cubicBezTo>
                  <a:cubicBezTo>
                    <a:pt x="4177" y="3413"/>
                    <a:pt x="4029" y="3202"/>
                    <a:pt x="3875" y="2990"/>
                  </a:cubicBezTo>
                  <a:cubicBezTo>
                    <a:pt x="3727" y="2778"/>
                    <a:pt x="3568" y="2561"/>
                    <a:pt x="3410" y="2344"/>
                  </a:cubicBezTo>
                  <a:cubicBezTo>
                    <a:pt x="3251" y="2132"/>
                    <a:pt x="3081" y="1910"/>
                    <a:pt x="2917" y="1709"/>
                  </a:cubicBezTo>
                  <a:cubicBezTo>
                    <a:pt x="2753" y="1502"/>
                    <a:pt x="2579" y="1296"/>
                    <a:pt x="2415" y="1111"/>
                  </a:cubicBezTo>
                  <a:cubicBezTo>
                    <a:pt x="2245" y="920"/>
                    <a:pt x="2070" y="751"/>
                    <a:pt x="1885" y="597"/>
                  </a:cubicBezTo>
                  <a:cubicBezTo>
                    <a:pt x="1795" y="523"/>
                    <a:pt x="1700" y="449"/>
                    <a:pt x="1599" y="391"/>
                  </a:cubicBezTo>
                  <a:cubicBezTo>
                    <a:pt x="1557" y="364"/>
                    <a:pt x="1504" y="333"/>
                    <a:pt x="1456" y="311"/>
                  </a:cubicBezTo>
                  <a:cubicBezTo>
                    <a:pt x="1409" y="285"/>
                    <a:pt x="1361" y="264"/>
                    <a:pt x="1308" y="248"/>
                  </a:cubicBezTo>
                  <a:cubicBezTo>
                    <a:pt x="1118" y="158"/>
                    <a:pt x="938" y="94"/>
                    <a:pt x="774" y="52"/>
                  </a:cubicBezTo>
                  <a:cubicBezTo>
                    <a:pt x="647" y="15"/>
                    <a:pt x="527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4"/>
            <p:cNvSpPr/>
            <p:nvPr/>
          </p:nvSpPr>
          <p:spPr>
            <a:xfrm rot="-2020514">
              <a:off x="2419353" y="1451929"/>
              <a:ext cx="884487" cy="148154"/>
            </a:xfrm>
            <a:custGeom>
              <a:avLst/>
              <a:gdLst/>
              <a:ahLst/>
              <a:cxnLst/>
              <a:rect l="l" t="t" r="r" b="b"/>
              <a:pathLst>
                <a:path w="4585" h="768" extrusionOk="0">
                  <a:moveTo>
                    <a:pt x="4584" y="0"/>
                  </a:moveTo>
                  <a:cubicBezTo>
                    <a:pt x="4584" y="0"/>
                    <a:pt x="4515" y="32"/>
                    <a:pt x="4394" y="85"/>
                  </a:cubicBezTo>
                  <a:cubicBezTo>
                    <a:pt x="4335" y="117"/>
                    <a:pt x="4261" y="143"/>
                    <a:pt x="4177" y="180"/>
                  </a:cubicBezTo>
                  <a:cubicBezTo>
                    <a:pt x="4092" y="217"/>
                    <a:pt x="3997" y="249"/>
                    <a:pt x="3891" y="291"/>
                  </a:cubicBezTo>
                  <a:cubicBezTo>
                    <a:pt x="3838" y="313"/>
                    <a:pt x="3785" y="323"/>
                    <a:pt x="3727" y="344"/>
                  </a:cubicBezTo>
                  <a:cubicBezTo>
                    <a:pt x="3700" y="350"/>
                    <a:pt x="3669" y="365"/>
                    <a:pt x="3642" y="371"/>
                  </a:cubicBezTo>
                  <a:cubicBezTo>
                    <a:pt x="3605" y="376"/>
                    <a:pt x="3579" y="392"/>
                    <a:pt x="3547" y="397"/>
                  </a:cubicBezTo>
                  <a:cubicBezTo>
                    <a:pt x="3489" y="418"/>
                    <a:pt x="3420" y="434"/>
                    <a:pt x="3356" y="450"/>
                  </a:cubicBezTo>
                  <a:cubicBezTo>
                    <a:pt x="3287" y="461"/>
                    <a:pt x="3224" y="482"/>
                    <a:pt x="3155" y="498"/>
                  </a:cubicBezTo>
                  <a:cubicBezTo>
                    <a:pt x="3017" y="524"/>
                    <a:pt x="2880" y="540"/>
                    <a:pt x="2732" y="561"/>
                  </a:cubicBezTo>
                  <a:lnTo>
                    <a:pt x="2515" y="583"/>
                  </a:lnTo>
                  <a:lnTo>
                    <a:pt x="2403" y="588"/>
                  </a:lnTo>
                  <a:lnTo>
                    <a:pt x="2292" y="588"/>
                  </a:lnTo>
                  <a:cubicBezTo>
                    <a:pt x="2144" y="588"/>
                    <a:pt x="1991" y="583"/>
                    <a:pt x="1848" y="567"/>
                  </a:cubicBezTo>
                  <a:cubicBezTo>
                    <a:pt x="1700" y="551"/>
                    <a:pt x="1562" y="535"/>
                    <a:pt x="1424" y="508"/>
                  </a:cubicBezTo>
                  <a:cubicBezTo>
                    <a:pt x="1287" y="482"/>
                    <a:pt x="1154" y="450"/>
                    <a:pt x="1033" y="418"/>
                  </a:cubicBezTo>
                  <a:cubicBezTo>
                    <a:pt x="906" y="381"/>
                    <a:pt x="794" y="344"/>
                    <a:pt x="689" y="313"/>
                  </a:cubicBezTo>
                  <a:cubicBezTo>
                    <a:pt x="265" y="159"/>
                    <a:pt x="1" y="6"/>
                    <a:pt x="0" y="6"/>
                  </a:cubicBezTo>
                  <a:lnTo>
                    <a:pt x="0" y="6"/>
                  </a:lnTo>
                  <a:cubicBezTo>
                    <a:pt x="0" y="6"/>
                    <a:pt x="53" y="59"/>
                    <a:pt x="165" y="133"/>
                  </a:cubicBezTo>
                  <a:cubicBezTo>
                    <a:pt x="281" y="196"/>
                    <a:pt x="440" y="297"/>
                    <a:pt x="651" y="397"/>
                  </a:cubicBezTo>
                  <a:cubicBezTo>
                    <a:pt x="757" y="445"/>
                    <a:pt x="868" y="498"/>
                    <a:pt x="996" y="540"/>
                  </a:cubicBezTo>
                  <a:cubicBezTo>
                    <a:pt x="1117" y="588"/>
                    <a:pt x="1250" y="630"/>
                    <a:pt x="1393" y="662"/>
                  </a:cubicBezTo>
                  <a:cubicBezTo>
                    <a:pt x="1530" y="694"/>
                    <a:pt x="1684" y="720"/>
                    <a:pt x="1832" y="741"/>
                  </a:cubicBezTo>
                  <a:cubicBezTo>
                    <a:pt x="1985" y="762"/>
                    <a:pt x="2139" y="768"/>
                    <a:pt x="2298" y="768"/>
                  </a:cubicBezTo>
                  <a:cubicBezTo>
                    <a:pt x="2377" y="768"/>
                    <a:pt x="2456" y="768"/>
                    <a:pt x="2531" y="762"/>
                  </a:cubicBezTo>
                  <a:cubicBezTo>
                    <a:pt x="2610" y="752"/>
                    <a:pt x="2679" y="747"/>
                    <a:pt x="2758" y="741"/>
                  </a:cubicBezTo>
                  <a:cubicBezTo>
                    <a:pt x="2912" y="720"/>
                    <a:pt x="3060" y="694"/>
                    <a:pt x="3203" y="662"/>
                  </a:cubicBezTo>
                  <a:cubicBezTo>
                    <a:pt x="3340" y="630"/>
                    <a:pt x="3483" y="583"/>
                    <a:pt x="3600" y="535"/>
                  </a:cubicBezTo>
                  <a:cubicBezTo>
                    <a:pt x="3727" y="498"/>
                    <a:pt x="3838" y="434"/>
                    <a:pt x="3944" y="392"/>
                  </a:cubicBezTo>
                  <a:cubicBezTo>
                    <a:pt x="4044" y="339"/>
                    <a:pt x="4145" y="291"/>
                    <a:pt x="4214" y="244"/>
                  </a:cubicBezTo>
                  <a:cubicBezTo>
                    <a:pt x="4293" y="196"/>
                    <a:pt x="4362" y="159"/>
                    <a:pt x="4420" y="117"/>
                  </a:cubicBezTo>
                  <a:cubicBezTo>
                    <a:pt x="4526" y="48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4"/>
            <p:cNvSpPr/>
            <p:nvPr/>
          </p:nvSpPr>
          <p:spPr>
            <a:xfrm rot="-2020514">
              <a:off x="4862947" y="1193052"/>
              <a:ext cx="968016" cy="679232"/>
            </a:xfrm>
            <a:custGeom>
              <a:avLst/>
              <a:gdLst/>
              <a:ahLst/>
              <a:cxnLst/>
              <a:rect l="l" t="t" r="r" b="b"/>
              <a:pathLst>
                <a:path w="5018" h="3521" extrusionOk="0">
                  <a:moveTo>
                    <a:pt x="254" y="0"/>
                  </a:moveTo>
                  <a:lnTo>
                    <a:pt x="254" y="0"/>
                  </a:lnTo>
                  <a:cubicBezTo>
                    <a:pt x="291" y="27"/>
                    <a:pt x="334" y="58"/>
                    <a:pt x="376" y="90"/>
                  </a:cubicBezTo>
                  <a:cubicBezTo>
                    <a:pt x="445" y="138"/>
                    <a:pt x="519" y="191"/>
                    <a:pt x="588" y="238"/>
                  </a:cubicBezTo>
                  <a:cubicBezTo>
                    <a:pt x="662" y="286"/>
                    <a:pt x="741" y="339"/>
                    <a:pt x="821" y="392"/>
                  </a:cubicBezTo>
                  <a:cubicBezTo>
                    <a:pt x="900" y="434"/>
                    <a:pt x="979" y="487"/>
                    <a:pt x="1064" y="535"/>
                  </a:cubicBezTo>
                  <a:lnTo>
                    <a:pt x="1191" y="609"/>
                  </a:lnTo>
                  <a:cubicBezTo>
                    <a:pt x="1233" y="630"/>
                    <a:pt x="1276" y="657"/>
                    <a:pt x="1318" y="672"/>
                  </a:cubicBezTo>
                  <a:cubicBezTo>
                    <a:pt x="1403" y="720"/>
                    <a:pt x="1482" y="762"/>
                    <a:pt x="1567" y="800"/>
                  </a:cubicBezTo>
                  <a:cubicBezTo>
                    <a:pt x="1646" y="842"/>
                    <a:pt x="1726" y="879"/>
                    <a:pt x="1805" y="911"/>
                  </a:cubicBezTo>
                  <a:cubicBezTo>
                    <a:pt x="1884" y="948"/>
                    <a:pt x="1953" y="979"/>
                    <a:pt x="2027" y="1006"/>
                  </a:cubicBezTo>
                  <a:cubicBezTo>
                    <a:pt x="2091" y="1032"/>
                    <a:pt x="2160" y="1059"/>
                    <a:pt x="2213" y="1080"/>
                  </a:cubicBezTo>
                  <a:cubicBezTo>
                    <a:pt x="2271" y="1096"/>
                    <a:pt x="2318" y="1112"/>
                    <a:pt x="2356" y="1122"/>
                  </a:cubicBezTo>
                  <a:cubicBezTo>
                    <a:pt x="2435" y="1149"/>
                    <a:pt x="2483" y="1165"/>
                    <a:pt x="2483" y="1165"/>
                  </a:cubicBezTo>
                  <a:cubicBezTo>
                    <a:pt x="2483" y="1165"/>
                    <a:pt x="2435" y="1159"/>
                    <a:pt x="2350" y="1144"/>
                  </a:cubicBezTo>
                  <a:cubicBezTo>
                    <a:pt x="2308" y="1138"/>
                    <a:pt x="2255" y="1133"/>
                    <a:pt x="2197" y="1122"/>
                  </a:cubicBezTo>
                  <a:cubicBezTo>
                    <a:pt x="2138" y="1112"/>
                    <a:pt x="2070" y="1096"/>
                    <a:pt x="2001" y="1085"/>
                  </a:cubicBezTo>
                  <a:cubicBezTo>
                    <a:pt x="1927" y="1069"/>
                    <a:pt x="1847" y="1054"/>
                    <a:pt x="1768" y="1032"/>
                  </a:cubicBezTo>
                  <a:cubicBezTo>
                    <a:pt x="1683" y="1011"/>
                    <a:pt x="1593" y="990"/>
                    <a:pt x="1509" y="964"/>
                  </a:cubicBezTo>
                  <a:cubicBezTo>
                    <a:pt x="1419" y="937"/>
                    <a:pt x="1323" y="911"/>
                    <a:pt x="1233" y="879"/>
                  </a:cubicBezTo>
                  <a:cubicBezTo>
                    <a:pt x="1186" y="868"/>
                    <a:pt x="1138" y="847"/>
                    <a:pt x="1090" y="831"/>
                  </a:cubicBezTo>
                  <a:cubicBezTo>
                    <a:pt x="1048" y="815"/>
                    <a:pt x="1000" y="800"/>
                    <a:pt x="953" y="778"/>
                  </a:cubicBezTo>
                  <a:cubicBezTo>
                    <a:pt x="863" y="747"/>
                    <a:pt x="768" y="710"/>
                    <a:pt x="678" y="672"/>
                  </a:cubicBezTo>
                  <a:cubicBezTo>
                    <a:pt x="582" y="641"/>
                    <a:pt x="498" y="593"/>
                    <a:pt x="413" y="561"/>
                  </a:cubicBezTo>
                  <a:cubicBezTo>
                    <a:pt x="323" y="524"/>
                    <a:pt x="244" y="482"/>
                    <a:pt x="164" y="450"/>
                  </a:cubicBezTo>
                  <a:cubicBezTo>
                    <a:pt x="106" y="424"/>
                    <a:pt x="53" y="397"/>
                    <a:pt x="0" y="371"/>
                  </a:cubicBezTo>
                  <a:lnTo>
                    <a:pt x="0" y="371"/>
                  </a:lnTo>
                  <a:cubicBezTo>
                    <a:pt x="32" y="815"/>
                    <a:pt x="69" y="1292"/>
                    <a:pt x="122" y="1773"/>
                  </a:cubicBezTo>
                  <a:cubicBezTo>
                    <a:pt x="1556" y="2139"/>
                    <a:pt x="2424" y="2790"/>
                    <a:pt x="2700" y="3520"/>
                  </a:cubicBezTo>
                  <a:cubicBezTo>
                    <a:pt x="3546" y="2276"/>
                    <a:pt x="4367" y="1075"/>
                    <a:pt x="5007" y="789"/>
                  </a:cubicBezTo>
                  <a:cubicBezTo>
                    <a:pt x="5007" y="789"/>
                    <a:pt x="5018" y="789"/>
                    <a:pt x="5018" y="778"/>
                  </a:cubicBezTo>
                  <a:lnTo>
                    <a:pt x="5018" y="778"/>
                  </a:lnTo>
                  <a:cubicBezTo>
                    <a:pt x="4499" y="932"/>
                    <a:pt x="3917" y="1080"/>
                    <a:pt x="3356" y="1080"/>
                  </a:cubicBezTo>
                  <a:cubicBezTo>
                    <a:pt x="2445" y="1080"/>
                    <a:pt x="1106" y="455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4"/>
            <p:cNvSpPr/>
            <p:nvPr/>
          </p:nvSpPr>
          <p:spPr>
            <a:xfrm rot="-2020514">
              <a:off x="5192722" y="1079744"/>
              <a:ext cx="1143756" cy="1124465"/>
            </a:xfrm>
            <a:custGeom>
              <a:avLst/>
              <a:gdLst/>
              <a:ahLst/>
              <a:cxnLst/>
              <a:rect l="l" t="t" r="r" b="b"/>
              <a:pathLst>
                <a:path w="5929" h="5829" extrusionOk="0">
                  <a:moveTo>
                    <a:pt x="5503" y="0"/>
                  </a:moveTo>
                  <a:cubicBezTo>
                    <a:pt x="5399" y="0"/>
                    <a:pt x="5283" y="17"/>
                    <a:pt x="5161" y="49"/>
                  </a:cubicBezTo>
                  <a:cubicBezTo>
                    <a:pt x="4997" y="91"/>
                    <a:pt x="4817" y="165"/>
                    <a:pt x="4626" y="255"/>
                  </a:cubicBezTo>
                  <a:cubicBezTo>
                    <a:pt x="4579" y="282"/>
                    <a:pt x="4531" y="303"/>
                    <a:pt x="4489" y="329"/>
                  </a:cubicBezTo>
                  <a:lnTo>
                    <a:pt x="4452" y="345"/>
                  </a:lnTo>
                  <a:cubicBezTo>
                    <a:pt x="4446" y="356"/>
                    <a:pt x="4441" y="356"/>
                    <a:pt x="4436" y="361"/>
                  </a:cubicBezTo>
                  <a:lnTo>
                    <a:pt x="4415" y="377"/>
                  </a:lnTo>
                  <a:cubicBezTo>
                    <a:pt x="4388" y="387"/>
                    <a:pt x="4367" y="403"/>
                    <a:pt x="4341" y="419"/>
                  </a:cubicBezTo>
                  <a:cubicBezTo>
                    <a:pt x="4293" y="456"/>
                    <a:pt x="4251" y="488"/>
                    <a:pt x="4198" y="520"/>
                  </a:cubicBezTo>
                  <a:cubicBezTo>
                    <a:pt x="4150" y="551"/>
                    <a:pt x="4102" y="594"/>
                    <a:pt x="4055" y="631"/>
                  </a:cubicBezTo>
                  <a:cubicBezTo>
                    <a:pt x="3880" y="784"/>
                    <a:pt x="3700" y="964"/>
                    <a:pt x="3525" y="1150"/>
                  </a:cubicBezTo>
                  <a:cubicBezTo>
                    <a:pt x="3356" y="1340"/>
                    <a:pt x="3181" y="1541"/>
                    <a:pt x="3023" y="1742"/>
                  </a:cubicBezTo>
                  <a:cubicBezTo>
                    <a:pt x="2859" y="1949"/>
                    <a:pt x="2694" y="2166"/>
                    <a:pt x="2536" y="2378"/>
                  </a:cubicBezTo>
                  <a:cubicBezTo>
                    <a:pt x="2377" y="2595"/>
                    <a:pt x="2218" y="2806"/>
                    <a:pt x="2065" y="3029"/>
                  </a:cubicBezTo>
                  <a:cubicBezTo>
                    <a:pt x="1911" y="3240"/>
                    <a:pt x="1763" y="3452"/>
                    <a:pt x="1615" y="3653"/>
                  </a:cubicBezTo>
                  <a:cubicBezTo>
                    <a:pt x="1472" y="3860"/>
                    <a:pt x="1329" y="4061"/>
                    <a:pt x="1196" y="4246"/>
                  </a:cubicBezTo>
                  <a:cubicBezTo>
                    <a:pt x="1064" y="4431"/>
                    <a:pt x="932" y="4611"/>
                    <a:pt x="821" y="4770"/>
                  </a:cubicBezTo>
                  <a:cubicBezTo>
                    <a:pt x="582" y="5093"/>
                    <a:pt x="376" y="5358"/>
                    <a:pt x="233" y="5543"/>
                  </a:cubicBezTo>
                  <a:cubicBezTo>
                    <a:pt x="159" y="5633"/>
                    <a:pt x="101" y="5707"/>
                    <a:pt x="58" y="5755"/>
                  </a:cubicBezTo>
                  <a:cubicBezTo>
                    <a:pt x="21" y="5802"/>
                    <a:pt x="0" y="5829"/>
                    <a:pt x="0" y="5829"/>
                  </a:cubicBezTo>
                  <a:cubicBezTo>
                    <a:pt x="0" y="5829"/>
                    <a:pt x="27" y="5802"/>
                    <a:pt x="74" y="5760"/>
                  </a:cubicBezTo>
                  <a:cubicBezTo>
                    <a:pt x="122" y="5712"/>
                    <a:pt x="185" y="5654"/>
                    <a:pt x="270" y="5569"/>
                  </a:cubicBezTo>
                  <a:cubicBezTo>
                    <a:pt x="440" y="5395"/>
                    <a:pt x="667" y="5151"/>
                    <a:pt x="927" y="4839"/>
                  </a:cubicBezTo>
                  <a:cubicBezTo>
                    <a:pt x="1059" y="4691"/>
                    <a:pt x="1191" y="4516"/>
                    <a:pt x="1339" y="4331"/>
                  </a:cubicBezTo>
                  <a:cubicBezTo>
                    <a:pt x="1482" y="4151"/>
                    <a:pt x="1631" y="3960"/>
                    <a:pt x="1784" y="3754"/>
                  </a:cubicBezTo>
                  <a:cubicBezTo>
                    <a:pt x="1932" y="3558"/>
                    <a:pt x="2091" y="3346"/>
                    <a:pt x="2245" y="3135"/>
                  </a:cubicBezTo>
                  <a:cubicBezTo>
                    <a:pt x="2403" y="2923"/>
                    <a:pt x="2562" y="2711"/>
                    <a:pt x="2721" y="2489"/>
                  </a:cubicBezTo>
                  <a:cubicBezTo>
                    <a:pt x="2880" y="2277"/>
                    <a:pt x="3038" y="2060"/>
                    <a:pt x="3203" y="1854"/>
                  </a:cubicBezTo>
                  <a:cubicBezTo>
                    <a:pt x="3372" y="1652"/>
                    <a:pt x="3531" y="1446"/>
                    <a:pt x="3684" y="1255"/>
                  </a:cubicBezTo>
                  <a:cubicBezTo>
                    <a:pt x="3854" y="1060"/>
                    <a:pt x="4012" y="885"/>
                    <a:pt x="4177" y="731"/>
                  </a:cubicBezTo>
                  <a:cubicBezTo>
                    <a:pt x="4214" y="689"/>
                    <a:pt x="4261" y="657"/>
                    <a:pt x="4304" y="620"/>
                  </a:cubicBezTo>
                  <a:cubicBezTo>
                    <a:pt x="4346" y="583"/>
                    <a:pt x="4388" y="551"/>
                    <a:pt x="4425" y="520"/>
                  </a:cubicBezTo>
                  <a:cubicBezTo>
                    <a:pt x="4446" y="504"/>
                    <a:pt x="4473" y="493"/>
                    <a:pt x="4494" y="472"/>
                  </a:cubicBezTo>
                  <a:lnTo>
                    <a:pt x="4505" y="461"/>
                  </a:lnTo>
                  <a:lnTo>
                    <a:pt x="4521" y="451"/>
                  </a:lnTo>
                  <a:lnTo>
                    <a:pt x="4552" y="435"/>
                  </a:lnTo>
                  <a:cubicBezTo>
                    <a:pt x="4600" y="409"/>
                    <a:pt x="4648" y="382"/>
                    <a:pt x="4685" y="356"/>
                  </a:cubicBezTo>
                  <a:cubicBezTo>
                    <a:pt x="4865" y="260"/>
                    <a:pt x="5029" y="176"/>
                    <a:pt x="5182" y="123"/>
                  </a:cubicBezTo>
                  <a:cubicBezTo>
                    <a:pt x="5336" y="70"/>
                    <a:pt x="5479" y="43"/>
                    <a:pt x="5600" y="43"/>
                  </a:cubicBezTo>
                  <a:cubicBezTo>
                    <a:pt x="5717" y="43"/>
                    <a:pt x="5801" y="75"/>
                    <a:pt x="5854" y="107"/>
                  </a:cubicBezTo>
                  <a:cubicBezTo>
                    <a:pt x="5907" y="144"/>
                    <a:pt x="5929" y="176"/>
                    <a:pt x="5929" y="176"/>
                  </a:cubicBezTo>
                  <a:cubicBezTo>
                    <a:pt x="5929" y="176"/>
                    <a:pt x="5918" y="144"/>
                    <a:pt x="5870" y="102"/>
                  </a:cubicBezTo>
                  <a:cubicBezTo>
                    <a:pt x="5817" y="64"/>
                    <a:pt x="5727" y="17"/>
                    <a:pt x="5606" y="6"/>
                  </a:cubicBezTo>
                  <a:cubicBezTo>
                    <a:pt x="5573" y="2"/>
                    <a:pt x="5539" y="0"/>
                    <a:pt x="5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4"/>
            <p:cNvSpPr/>
            <p:nvPr/>
          </p:nvSpPr>
          <p:spPr>
            <a:xfrm rot="-2020514">
              <a:off x="1673748" y="2448194"/>
              <a:ext cx="4000735" cy="1732900"/>
            </a:xfrm>
            <a:custGeom>
              <a:avLst/>
              <a:gdLst/>
              <a:ahLst/>
              <a:cxnLst/>
              <a:rect l="l" t="t" r="r" b="b"/>
              <a:pathLst>
                <a:path w="20739" h="8983" extrusionOk="0">
                  <a:moveTo>
                    <a:pt x="5998" y="7496"/>
                  </a:moveTo>
                  <a:cubicBezTo>
                    <a:pt x="5998" y="7496"/>
                    <a:pt x="6162" y="7533"/>
                    <a:pt x="6448" y="7601"/>
                  </a:cubicBezTo>
                  <a:cubicBezTo>
                    <a:pt x="6516" y="7617"/>
                    <a:pt x="6596" y="7638"/>
                    <a:pt x="6675" y="7660"/>
                  </a:cubicBezTo>
                  <a:cubicBezTo>
                    <a:pt x="6765" y="7681"/>
                    <a:pt x="6855" y="7697"/>
                    <a:pt x="6956" y="7718"/>
                  </a:cubicBezTo>
                  <a:cubicBezTo>
                    <a:pt x="7056" y="7739"/>
                    <a:pt x="7162" y="7765"/>
                    <a:pt x="7273" y="7792"/>
                  </a:cubicBezTo>
                  <a:cubicBezTo>
                    <a:pt x="7384" y="7813"/>
                    <a:pt x="7506" y="7840"/>
                    <a:pt x="7623" y="7855"/>
                  </a:cubicBezTo>
                  <a:cubicBezTo>
                    <a:pt x="8115" y="7972"/>
                    <a:pt x="8687" y="8062"/>
                    <a:pt x="9306" y="8147"/>
                  </a:cubicBezTo>
                  <a:cubicBezTo>
                    <a:pt x="9920" y="8242"/>
                    <a:pt x="10581" y="8305"/>
                    <a:pt x="11243" y="8342"/>
                  </a:cubicBezTo>
                  <a:cubicBezTo>
                    <a:pt x="11838" y="8381"/>
                    <a:pt x="12437" y="8401"/>
                    <a:pt x="13006" y="8401"/>
                  </a:cubicBezTo>
                  <a:cubicBezTo>
                    <a:pt x="13070" y="8401"/>
                    <a:pt x="13133" y="8401"/>
                    <a:pt x="13196" y="8401"/>
                  </a:cubicBezTo>
                  <a:cubicBezTo>
                    <a:pt x="13816" y="8395"/>
                    <a:pt x="14403" y="8379"/>
                    <a:pt x="14901" y="8332"/>
                  </a:cubicBezTo>
                  <a:cubicBezTo>
                    <a:pt x="15028" y="8327"/>
                    <a:pt x="15144" y="8321"/>
                    <a:pt x="15261" y="8316"/>
                  </a:cubicBezTo>
                  <a:cubicBezTo>
                    <a:pt x="15372" y="8305"/>
                    <a:pt x="15478" y="8295"/>
                    <a:pt x="15578" y="8290"/>
                  </a:cubicBezTo>
                  <a:cubicBezTo>
                    <a:pt x="15673" y="8279"/>
                    <a:pt x="15774" y="8268"/>
                    <a:pt x="15859" y="8263"/>
                  </a:cubicBezTo>
                  <a:cubicBezTo>
                    <a:pt x="15949" y="8252"/>
                    <a:pt x="16028" y="8242"/>
                    <a:pt x="16097" y="8237"/>
                  </a:cubicBezTo>
                  <a:cubicBezTo>
                    <a:pt x="16388" y="8205"/>
                    <a:pt x="16563" y="8189"/>
                    <a:pt x="16563" y="8189"/>
                  </a:cubicBezTo>
                  <a:lnTo>
                    <a:pt x="16563" y="8189"/>
                  </a:lnTo>
                  <a:cubicBezTo>
                    <a:pt x="16563" y="8189"/>
                    <a:pt x="16404" y="8237"/>
                    <a:pt x="16118" y="8316"/>
                  </a:cubicBezTo>
                  <a:cubicBezTo>
                    <a:pt x="16044" y="8332"/>
                    <a:pt x="15965" y="8353"/>
                    <a:pt x="15880" y="8374"/>
                  </a:cubicBezTo>
                  <a:cubicBezTo>
                    <a:pt x="15795" y="8395"/>
                    <a:pt x="15700" y="8411"/>
                    <a:pt x="15605" y="8432"/>
                  </a:cubicBezTo>
                  <a:cubicBezTo>
                    <a:pt x="15504" y="8454"/>
                    <a:pt x="15398" y="8480"/>
                    <a:pt x="15287" y="8501"/>
                  </a:cubicBezTo>
                  <a:cubicBezTo>
                    <a:pt x="15171" y="8517"/>
                    <a:pt x="15054" y="8538"/>
                    <a:pt x="14927" y="8565"/>
                  </a:cubicBezTo>
                  <a:cubicBezTo>
                    <a:pt x="14424" y="8649"/>
                    <a:pt x="13837" y="8713"/>
                    <a:pt x="13207" y="8755"/>
                  </a:cubicBezTo>
                  <a:cubicBezTo>
                    <a:pt x="12904" y="8768"/>
                    <a:pt x="12590" y="8775"/>
                    <a:pt x="12271" y="8775"/>
                  </a:cubicBezTo>
                  <a:cubicBezTo>
                    <a:pt x="11922" y="8775"/>
                    <a:pt x="11568" y="8767"/>
                    <a:pt x="11217" y="8750"/>
                  </a:cubicBezTo>
                  <a:cubicBezTo>
                    <a:pt x="10539" y="8692"/>
                    <a:pt x="9867" y="8607"/>
                    <a:pt x="9242" y="8501"/>
                  </a:cubicBezTo>
                  <a:cubicBezTo>
                    <a:pt x="8623" y="8369"/>
                    <a:pt x="8046" y="8237"/>
                    <a:pt x="7564" y="8083"/>
                  </a:cubicBezTo>
                  <a:cubicBezTo>
                    <a:pt x="7443" y="8041"/>
                    <a:pt x="7326" y="8009"/>
                    <a:pt x="7220" y="7972"/>
                  </a:cubicBezTo>
                  <a:cubicBezTo>
                    <a:pt x="7115" y="7930"/>
                    <a:pt x="7009" y="7898"/>
                    <a:pt x="6913" y="7855"/>
                  </a:cubicBezTo>
                  <a:cubicBezTo>
                    <a:pt x="6818" y="7824"/>
                    <a:pt x="6728" y="7792"/>
                    <a:pt x="6643" y="7760"/>
                  </a:cubicBezTo>
                  <a:cubicBezTo>
                    <a:pt x="6559" y="7723"/>
                    <a:pt x="6485" y="7697"/>
                    <a:pt x="6421" y="7670"/>
                  </a:cubicBezTo>
                  <a:cubicBezTo>
                    <a:pt x="6146" y="7559"/>
                    <a:pt x="5998" y="7496"/>
                    <a:pt x="5998" y="7496"/>
                  </a:cubicBezTo>
                  <a:close/>
                  <a:moveTo>
                    <a:pt x="3288" y="0"/>
                  </a:moveTo>
                  <a:lnTo>
                    <a:pt x="3288" y="0"/>
                  </a:lnTo>
                  <a:cubicBezTo>
                    <a:pt x="2441" y="434"/>
                    <a:pt x="1276" y="937"/>
                    <a:pt x="466" y="937"/>
                  </a:cubicBezTo>
                  <a:cubicBezTo>
                    <a:pt x="313" y="937"/>
                    <a:pt x="154" y="921"/>
                    <a:pt x="1" y="900"/>
                  </a:cubicBezTo>
                  <a:lnTo>
                    <a:pt x="1" y="900"/>
                  </a:lnTo>
                  <a:cubicBezTo>
                    <a:pt x="493" y="1266"/>
                    <a:pt x="1345" y="2049"/>
                    <a:pt x="2065" y="3457"/>
                  </a:cubicBezTo>
                  <a:cubicBezTo>
                    <a:pt x="3071" y="5421"/>
                    <a:pt x="3520" y="6220"/>
                    <a:pt x="4410" y="6972"/>
                  </a:cubicBezTo>
                  <a:cubicBezTo>
                    <a:pt x="6553" y="8321"/>
                    <a:pt x="8390" y="8983"/>
                    <a:pt x="12032" y="8983"/>
                  </a:cubicBezTo>
                  <a:cubicBezTo>
                    <a:pt x="16160" y="8983"/>
                    <a:pt x="17965" y="8136"/>
                    <a:pt x="20533" y="6395"/>
                  </a:cubicBezTo>
                  <a:cubicBezTo>
                    <a:pt x="20596" y="6342"/>
                    <a:pt x="20670" y="6289"/>
                    <a:pt x="20739" y="6220"/>
                  </a:cubicBezTo>
                  <a:lnTo>
                    <a:pt x="20739" y="6220"/>
                  </a:lnTo>
                  <a:cubicBezTo>
                    <a:pt x="18908" y="6905"/>
                    <a:pt x="16942" y="7131"/>
                    <a:pt x="15142" y="7131"/>
                  </a:cubicBezTo>
                  <a:cubicBezTo>
                    <a:pt x="12126" y="7131"/>
                    <a:pt x="9572" y="6495"/>
                    <a:pt x="8893" y="6310"/>
                  </a:cubicBezTo>
                  <a:cubicBezTo>
                    <a:pt x="8750" y="6289"/>
                    <a:pt x="8602" y="6268"/>
                    <a:pt x="8464" y="6252"/>
                  </a:cubicBezTo>
                  <a:cubicBezTo>
                    <a:pt x="7866" y="6156"/>
                    <a:pt x="7300" y="6029"/>
                    <a:pt x="6770" y="5881"/>
                  </a:cubicBezTo>
                  <a:cubicBezTo>
                    <a:pt x="6241" y="5722"/>
                    <a:pt x="5749" y="5526"/>
                    <a:pt x="5320" y="5309"/>
                  </a:cubicBezTo>
                  <a:cubicBezTo>
                    <a:pt x="5108" y="5198"/>
                    <a:pt x="4902" y="5077"/>
                    <a:pt x="4727" y="4960"/>
                  </a:cubicBezTo>
                  <a:cubicBezTo>
                    <a:pt x="4542" y="4833"/>
                    <a:pt x="4383" y="4706"/>
                    <a:pt x="4235" y="4574"/>
                  </a:cubicBezTo>
                  <a:cubicBezTo>
                    <a:pt x="4092" y="4441"/>
                    <a:pt x="3965" y="4309"/>
                    <a:pt x="3859" y="4187"/>
                  </a:cubicBezTo>
                  <a:cubicBezTo>
                    <a:pt x="3753" y="4055"/>
                    <a:pt x="3669" y="3928"/>
                    <a:pt x="3595" y="3806"/>
                  </a:cubicBezTo>
                  <a:cubicBezTo>
                    <a:pt x="3457" y="3568"/>
                    <a:pt x="3388" y="3367"/>
                    <a:pt x="3356" y="3224"/>
                  </a:cubicBezTo>
                  <a:cubicBezTo>
                    <a:pt x="3325" y="3086"/>
                    <a:pt x="3330" y="3007"/>
                    <a:pt x="3330" y="3007"/>
                  </a:cubicBezTo>
                  <a:lnTo>
                    <a:pt x="3330" y="3007"/>
                  </a:lnTo>
                  <a:cubicBezTo>
                    <a:pt x="3330" y="3007"/>
                    <a:pt x="3341" y="3081"/>
                    <a:pt x="3404" y="3213"/>
                  </a:cubicBezTo>
                  <a:cubicBezTo>
                    <a:pt x="3462" y="3340"/>
                    <a:pt x="3563" y="3526"/>
                    <a:pt x="3727" y="3727"/>
                  </a:cubicBezTo>
                  <a:cubicBezTo>
                    <a:pt x="3891" y="3933"/>
                    <a:pt x="4119" y="4161"/>
                    <a:pt x="4415" y="4378"/>
                  </a:cubicBezTo>
                  <a:cubicBezTo>
                    <a:pt x="4558" y="4489"/>
                    <a:pt x="4727" y="4595"/>
                    <a:pt x="4902" y="4695"/>
                  </a:cubicBezTo>
                  <a:cubicBezTo>
                    <a:pt x="5082" y="4801"/>
                    <a:pt x="5283" y="4897"/>
                    <a:pt x="5484" y="4992"/>
                  </a:cubicBezTo>
                  <a:cubicBezTo>
                    <a:pt x="5902" y="5182"/>
                    <a:pt x="6379" y="5352"/>
                    <a:pt x="6887" y="5484"/>
                  </a:cubicBezTo>
                  <a:cubicBezTo>
                    <a:pt x="7406" y="5616"/>
                    <a:pt x="7956" y="5733"/>
                    <a:pt x="8538" y="5812"/>
                  </a:cubicBezTo>
                  <a:cubicBezTo>
                    <a:pt x="9110" y="5897"/>
                    <a:pt x="9719" y="5961"/>
                    <a:pt x="10338" y="5992"/>
                  </a:cubicBezTo>
                  <a:cubicBezTo>
                    <a:pt x="10824" y="6017"/>
                    <a:pt x="11320" y="6033"/>
                    <a:pt x="11815" y="6033"/>
                  </a:cubicBezTo>
                  <a:cubicBezTo>
                    <a:pt x="11946" y="6033"/>
                    <a:pt x="12076" y="6032"/>
                    <a:pt x="12206" y="6029"/>
                  </a:cubicBezTo>
                  <a:cubicBezTo>
                    <a:pt x="13466" y="6019"/>
                    <a:pt x="14715" y="5923"/>
                    <a:pt x="15853" y="5685"/>
                  </a:cubicBezTo>
                  <a:cubicBezTo>
                    <a:pt x="16425" y="5569"/>
                    <a:pt x="16960" y="5415"/>
                    <a:pt x="17447" y="5225"/>
                  </a:cubicBezTo>
                  <a:cubicBezTo>
                    <a:pt x="17934" y="5029"/>
                    <a:pt x="18362" y="4796"/>
                    <a:pt x="18712" y="4531"/>
                  </a:cubicBezTo>
                  <a:cubicBezTo>
                    <a:pt x="18923" y="4362"/>
                    <a:pt x="19109" y="4193"/>
                    <a:pt x="19262" y="4013"/>
                  </a:cubicBezTo>
                  <a:lnTo>
                    <a:pt x="19262" y="4013"/>
                  </a:lnTo>
                  <a:cubicBezTo>
                    <a:pt x="18235" y="4907"/>
                    <a:pt x="16160" y="5733"/>
                    <a:pt x="12005" y="5733"/>
                  </a:cubicBezTo>
                  <a:cubicBezTo>
                    <a:pt x="5632" y="5733"/>
                    <a:pt x="4108" y="3886"/>
                    <a:pt x="3753" y="3102"/>
                  </a:cubicBezTo>
                  <a:cubicBezTo>
                    <a:pt x="3679" y="2959"/>
                    <a:pt x="3642" y="2816"/>
                    <a:pt x="3642" y="2668"/>
                  </a:cubicBezTo>
                  <a:cubicBezTo>
                    <a:pt x="3632" y="2112"/>
                    <a:pt x="3695" y="1424"/>
                    <a:pt x="3759" y="699"/>
                  </a:cubicBezTo>
                  <a:cubicBezTo>
                    <a:pt x="3775" y="535"/>
                    <a:pt x="3785" y="360"/>
                    <a:pt x="3801" y="196"/>
                  </a:cubicBezTo>
                  <a:lnTo>
                    <a:pt x="3801" y="196"/>
                  </a:lnTo>
                  <a:cubicBezTo>
                    <a:pt x="3801" y="196"/>
                    <a:pt x="3790" y="196"/>
                    <a:pt x="3790" y="202"/>
                  </a:cubicBezTo>
                  <a:cubicBezTo>
                    <a:pt x="3727" y="233"/>
                    <a:pt x="3653" y="276"/>
                    <a:pt x="3573" y="307"/>
                  </a:cubicBezTo>
                  <a:cubicBezTo>
                    <a:pt x="3494" y="350"/>
                    <a:pt x="3415" y="382"/>
                    <a:pt x="3330" y="419"/>
                  </a:cubicBezTo>
                  <a:cubicBezTo>
                    <a:pt x="3245" y="461"/>
                    <a:pt x="3155" y="498"/>
                    <a:pt x="3065" y="535"/>
                  </a:cubicBezTo>
                  <a:cubicBezTo>
                    <a:pt x="2970" y="572"/>
                    <a:pt x="2880" y="604"/>
                    <a:pt x="2785" y="641"/>
                  </a:cubicBezTo>
                  <a:cubicBezTo>
                    <a:pt x="2742" y="657"/>
                    <a:pt x="2695" y="673"/>
                    <a:pt x="2647" y="694"/>
                  </a:cubicBezTo>
                  <a:cubicBezTo>
                    <a:pt x="2599" y="704"/>
                    <a:pt x="2557" y="726"/>
                    <a:pt x="2509" y="736"/>
                  </a:cubicBezTo>
                  <a:cubicBezTo>
                    <a:pt x="2414" y="773"/>
                    <a:pt x="2324" y="800"/>
                    <a:pt x="2229" y="826"/>
                  </a:cubicBezTo>
                  <a:cubicBezTo>
                    <a:pt x="2144" y="853"/>
                    <a:pt x="2054" y="869"/>
                    <a:pt x="1975" y="890"/>
                  </a:cubicBezTo>
                  <a:cubicBezTo>
                    <a:pt x="1885" y="911"/>
                    <a:pt x="1816" y="927"/>
                    <a:pt x="1742" y="943"/>
                  </a:cubicBezTo>
                  <a:cubicBezTo>
                    <a:pt x="1668" y="959"/>
                    <a:pt x="1604" y="969"/>
                    <a:pt x="1541" y="980"/>
                  </a:cubicBezTo>
                  <a:cubicBezTo>
                    <a:pt x="1483" y="990"/>
                    <a:pt x="1430" y="1001"/>
                    <a:pt x="1393" y="1001"/>
                  </a:cubicBezTo>
                  <a:cubicBezTo>
                    <a:pt x="1303" y="1017"/>
                    <a:pt x="1260" y="1022"/>
                    <a:pt x="1260" y="1022"/>
                  </a:cubicBezTo>
                  <a:cubicBezTo>
                    <a:pt x="1260" y="1022"/>
                    <a:pt x="1303" y="1006"/>
                    <a:pt x="1382" y="980"/>
                  </a:cubicBezTo>
                  <a:cubicBezTo>
                    <a:pt x="1424" y="969"/>
                    <a:pt x="1477" y="953"/>
                    <a:pt x="1530" y="937"/>
                  </a:cubicBezTo>
                  <a:cubicBezTo>
                    <a:pt x="1583" y="916"/>
                    <a:pt x="1647" y="890"/>
                    <a:pt x="1716" y="863"/>
                  </a:cubicBezTo>
                  <a:cubicBezTo>
                    <a:pt x="1779" y="837"/>
                    <a:pt x="1853" y="805"/>
                    <a:pt x="1933" y="768"/>
                  </a:cubicBezTo>
                  <a:cubicBezTo>
                    <a:pt x="2012" y="736"/>
                    <a:pt x="2091" y="704"/>
                    <a:pt x="2171" y="657"/>
                  </a:cubicBezTo>
                  <a:cubicBezTo>
                    <a:pt x="2250" y="620"/>
                    <a:pt x="2335" y="577"/>
                    <a:pt x="2425" y="530"/>
                  </a:cubicBezTo>
                  <a:cubicBezTo>
                    <a:pt x="2462" y="514"/>
                    <a:pt x="2509" y="487"/>
                    <a:pt x="2547" y="466"/>
                  </a:cubicBezTo>
                  <a:lnTo>
                    <a:pt x="2674" y="392"/>
                  </a:lnTo>
                  <a:cubicBezTo>
                    <a:pt x="2758" y="345"/>
                    <a:pt x="2838" y="292"/>
                    <a:pt x="2917" y="249"/>
                  </a:cubicBezTo>
                  <a:cubicBezTo>
                    <a:pt x="2996" y="202"/>
                    <a:pt x="3076" y="149"/>
                    <a:pt x="3150" y="96"/>
                  </a:cubicBezTo>
                  <a:cubicBezTo>
                    <a:pt x="3198" y="64"/>
                    <a:pt x="3245" y="27"/>
                    <a:pt x="3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4"/>
            <p:cNvSpPr/>
            <p:nvPr/>
          </p:nvSpPr>
          <p:spPr>
            <a:xfrm rot="-2020514">
              <a:off x="557755" y="1002714"/>
              <a:ext cx="6072576" cy="3246269"/>
            </a:xfrm>
            <a:custGeom>
              <a:avLst/>
              <a:gdLst/>
              <a:ahLst/>
              <a:cxnLst/>
              <a:rect l="l" t="t" r="r" b="b"/>
              <a:pathLst>
                <a:path w="31479" h="16828" extrusionOk="0">
                  <a:moveTo>
                    <a:pt x="13456" y="1160"/>
                  </a:moveTo>
                  <a:cubicBezTo>
                    <a:pt x="13456" y="1160"/>
                    <a:pt x="13720" y="1324"/>
                    <a:pt x="14139" y="1478"/>
                  </a:cubicBezTo>
                  <a:cubicBezTo>
                    <a:pt x="14244" y="1509"/>
                    <a:pt x="14356" y="1552"/>
                    <a:pt x="14483" y="1584"/>
                  </a:cubicBezTo>
                  <a:cubicBezTo>
                    <a:pt x="14610" y="1615"/>
                    <a:pt x="14737" y="1652"/>
                    <a:pt x="14874" y="1679"/>
                  </a:cubicBezTo>
                  <a:cubicBezTo>
                    <a:pt x="15012" y="1705"/>
                    <a:pt x="15150" y="1721"/>
                    <a:pt x="15298" y="1737"/>
                  </a:cubicBezTo>
                  <a:cubicBezTo>
                    <a:pt x="15441" y="1748"/>
                    <a:pt x="15589" y="1758"/>
                    <a:pt x="15737" y="1758"/>
                  </a:cubicBezTo>
                  <a:lnTo>
                    <a:pt x="15853" y="1758"/>
                  </a:lnTo>
                  <a:lnTo>
                    <a:pt x="15965" y="1748"/>
                  </a:lnTo>
                  <a:cubicBezTo>
                    <a:pt x="16039" y="1748"/>
                    <a:pt x="16108" y="1742"/>
                    <a:pt x="16182" y="1732"/>
                  </a:cubicBezTo>
                  <a:cubicBezTo>
                    <a:pt x="16330" y="1716"/>
                    <a:pt x="16467" y="1695"/>
                    <a:pt x="16605" y="1663"/>
                  </a:cubicBezTo>
                  <a:cubicBezTo>
                    <a:pt x="16674" y="1652"/>
                    <a:pt x="16737" y="1631"/>
                    <a:pt x="16806" y="1615"/>
                  </a:cubicBezTo>
                  <a:cubicBezTo>
                    <a:pt x="16870" y="1605"/>
                    <a:pt x="16928" y="1584"/>
                    <a:pt x="16997" y="1562"/>
                  </a:cubicBezTo>
                  <a:cubicBezTo>
                    <a:pt x="17029" y="1557"/>
                    <a:pt x="17055" y="1546"/>
                    <a:pt x="17087" y="1536"/>
                  </a:cubicBezTo>
                  <a:cubicBezTo>
                    <a:pt x="17113" y="1531"/>
                    <a:pt x="17150" y="1520"/>
                    <a:pt x="17177" y="1509"/>
                  </a:cubicBezTo>
                  <a:cubicBezTo>
                    <a:pt x="17235" y="1494"/>
                    <a:pt x="17288" y="1478"/>
                    <a:pt x="17341" y="1457"/>
                  </a:cubicBezTo>
                  <a:cubicBezTo>
                    <a:pt x="17447" y="1419"/>
                    <a:pt x="17547" y="1388"/>
                    <a:pt x="17627" y="1345"/>
                  </a:cubicBezTo>
                  <a:cubicBezTo>
                    <a:pt x="17711" y="1308"/>
                    <a:pt x="17785" y="1282"/>
                    <a:pt x="17844" y="1255"/>
                  </a:cubicBezTo>
                  <a:cubicBezTo>
                    <a:pt x="17960" y="1202"/>
                    <a:pt x="18034" y="1165"/>
                    <a:pt x="18034" y="1165"/>
                  </a:cubicBezTo>
                  <a:lnTo>
                    <a:pt x="18034" y="1165"/>
                  </a:lnTo>
                  <a:cubicBezTo>
                    <a:pt x="18034" y="1165"/>
                    <a:pt x="17976" y="1213"/>
                    <a:pt x="17870" y="1287"/>
                  </a:cubicBezTo>
                  <a:cubicBezTo>
                    <a:pt x="17817" y="1324"/>
                    <a:pt x="17743" y="1367"/>
                    <a:pt x="17664" y="1414"/>
                  </a:cubicBezTo>
                  <a:cubicBezTo>
                    <a:pt x="17584" y="1467"/>
                    <a:pt x="17494" y="1504"/>
                    <a:pt x="17394" y="1557"/>
                  </a:cubicBezTo>
                  <a:cubicBezTo>
                    <a:pt x="17288" y="1605"/>
                    <a:pt x="17177" y="1658"/>
                    <a:pt x="17050" y="1705"/>
                  </a:cubicBezTo>
                  <a:cubicBezTo>
                    <a:pt x="16923" y="1748"/>
                    <a:pt x="16790" y="1790"/>
                    <a:pt x="16653" y="1827"/>
                  </a:cubicBezTo>
                  <a:cubicBezTo>
                    <a:pt x="16515" y="1864"/>
                    <a:pt x="16362" y="1896"/>
                    <a:pt x="16208" y="1906"/>
                  </a:cubicBezTo>
                  <a:cubicBezTo>
                    <a:pt x="16134" y="1917"/>
                    <a:pt x="16055" y="1928"/>
                    <a:pt x="15975" y="1928"/>
                  </a:cubicBezTo>
                  <a:cubicBezTo>
                    <a:pt x="15896" y="1933"/>
                    <a:pt x="15827" y="1933"/>
                    <a:pt x="15748" y="1933"/>
                  </a:cubicBezTo>
                  <a:cubicBezTo>
                    <a:pt x="15589" y="1933"/>
                    <a:pt x="15435" y="1922"/>
                    <a:pt x="15282" y="1906"/>
                  </a:cubicBezTo>
                  <a:cubicBezTo>
                    <a:pt x="15128" y="1891"/>
                    <a:pt x="14985" y="1864"/>
                    <a:pt x="14837" y="1827"/>
                  </a:cubicBezTo>
                  <a:cubicBezTo>
                    <a:pt x="14700" y="1795"/>
                    <a:pt x="14562" y="1758"/>
                    <a:pt x="14440" y="1711"/>
                  </a:cubicBezTo>
                  <a:cubicBezTo>
                    <a:pt x="14318" y="1668"/>
                    <a:pt x="14202" y="1615"/>
                    <a:pt x="14096" y="1562"/>
                  </a:cubicBezTo>
                  <a:cubicBezTo>
                    <a:pt x="13895" y="1467"/>
                    <a:pt x="13726" y="1367"/>
                    <a:pt x="13620" y="1287"/>
                  </a:cubicBezTo>
                  <a:cubicBezTo>
                    <a:pt x="13514" y="1213"/>
                    <a:pt x="13456" y="1160"/>
                    <a:pt x="13456" y="1160"/>
                  </a:cubicBezTo>
                  <a:close/>
                  <a:moveTo>
                    <a:pt x="24169" y="6977"/>
                  </a:moveTo>
                  <a:lnTo>
                    <a:pt x="24169" y="6977"/>
                  </a:lnTo>
                  <a:cubicBezTo>
                    <a:pt x="25021" y="7427"/>
                    <a:pt x="26360" y="8052"/>
                    <a:pt x="27271" y="8052"/>
                  </a:cubicBezTo>
                  <a:cubicBezTo>
                    <a:pt x="27836" y="8052"/>
                    <a:pt x="28407" y="7909"/>
                    <a:pt x="28930" y="7756"/>
                  </a:cubicBezTo>
                  <a:lnTo>
                    <a:pt x="28930" y="7756"/>
                  </a:lnTo>
                  <a:cubicBezTo>
                    <a:pt x="28929" y="7757"/>
                    <a:pt x="28927" y="7758"/>
                    <a:pt x="28927" y="7761"/>
                  </a:cubicBezTo>
                  <a:cubicBezTo>
                    <a:pt x="28287" y="8062"/>
                    <a:pt x="27467" y="9253"/>
                    <a:pt x="26620" y="10497"/>
                  </a:cubicBezTo>
                  <a:cubicBezTo>
                    <a:pt x="26339" y="9767"/>
                    <a:pt x="25471" y="9105"/>
                    <a:pt x="24015" y="8735"/>
                  </a:cubicBezTo>
                  <a:cubicBezTo>
                    <a:pt x="23963" y="8258"/>
                    <a:pt x="23925" y="7782"/>
                    <a:pt x="23899" y="7332"/>
                  </a:cubicBezTo>
                  <a:lnTo>
                    <a:pt x="23899" y="7332"/>
                  </a:lnTo>
                  <a:cubicBezTo>
                    <a:pt x="23973" y="7369"/>
                    <a:pt x="24026" y="7395"/>
                    <a:pt x="24084" y="7427"/>
                  </a:cubicBezTo>
                  <a:cubicBezTo>
                    <a:pt x="24164" y="7464"/>
                    <a:pt x="24243" y="7501"/>
                    <a:pt x="24328" y="7538"/>
                  </a:cubicBezTo>
                  <a:cubicBezTo>
                    <a:pt x="24412" y="7581"/>
                    <a:pt x="24502" y="7618"/>
                    <a:pt x="24592" y="7649"/>
                  </a:cubicBezTo>
                  <a:cubicBezTo>
                    <a:pt x="24682" y="7692"/>
                    <a:pt x="24778" y="7724"/>
                    <a:pt x="24873" y="7755"/>
                  </a:cubicBezTo>
                  <a:cubicBezTo>
                    <a:pt x="24915" y="7777"/>
                    <a:pt x="24963" y="7792"/>
                    <a:pt x="25011" y="7808"/>
                  </a:cubicBezTo>
                  <a:cubicBezTo>
                    <a:pt x="25058" y="7824"/>
                    <a:pt x="25101" y="7845"/>
                    <a:pt x="25148" y="7856"/>
                  </a:cubicBezTo>
                  <a:cubicBezTo>
                    <a:pt x="25243" y="7888"/>
                    <a:pt x="25333" y="7914"/>
                    <a:pt x="25429" y="7941"/>
                  </a:cubicBezTo>
                  <a:cubicBezTo>
                    <a:pt x="25513" y="7967"/>
                    <a:pt x="25603" y="7988"/>
                    <a:pt x="25683" y="8009"/>
                  </a:cubicBezTo>
                  <a:cubicBezTo>
                    <a:pt x="25767" y="8031"/>
                    <a:pt x="25842" y="8046"/>
                    <a:pt x="25916" y="8062"/>
                  </a:cubicBezTo>
                  <a:cubicBezTo>
                    <a:pt x="25990" y="8073"/>
                    <a:pt x="26053" y="8089"/>
                    <a:pt x="26117" y="8099"/>
                  </a:cubicBezTo>
                  <a:cubicBezTo>
                    <a:pt x="26175" y="8105"/>
                    <a:pt x="26228" y="8121"/>
                    <a:pt x="26265" y="8121"/>
                  </a:cubicBezTo>
                  <a:cubicBezTo>
                    <a:pt x="26350" y="8136"/>
                    <a:pt x="26397" y="8142"/>
                    <a:pt x="26397" y="8142"/>
                  </a:cubicBezTo>
                  <a:cubicBezTo>
                    <a:pt x="26397" y="8142"/>
                    <a:pt x="26350" y="8126"/>
                    <a:pt x="26270" y="8099"/>
                  </a:cubicBezTo>
                  <a:cubicBezTo>
                    <a:pt x="26233" y="8089"/>
                    <a:pt x="26180" y="8073"/>
                    <a:pt x="26127" y="8052"/>
                  </a:cubicBezTo>
                  <a:cubicBezTo>
                    <a:pt x="26074" y="8036"/>
                    <a:pt x="26006" y="8009"/>
                    <a:pt x="25942" y="7983"/>
                  </a:cubicBezTo>
                  <a:cubicBezTo>
                    <a:pt x="25873" y="7956"/>
                    <a:pt x="25805" y="7919"/>
                    <a:pt x="25725" y="7888"/>
                  </a:cubicBezTo>
                  <a:cubicBezTo>
                    <a:pt x="25646" y="7856"/>
                    <a:pt x="25566" y="7824"/>
                    <a:pt x="25487" y="7777"/>
                  </a:cubicBezTo>
                  <a:cubicBezTo>
                    <a:pt x="25408" y="7739"/>
                    <a:pt x="25323" y="7697"/>
                    <a:pt x="25233" y="7649"/>
                  </a:cubicBezTo>
                  <a:cubicBezTo>
                    <a:pt x="25196" y="7628"/>
                    <a:pt x="25148" y="7602"/>
                    <a:pt x="25111" y="7586"/>
                  </a:cubicBezTo>
                  <a:lnTo>
                    <a:pt x="24984" y="7512"/>
                  </a:lnTo>
                  <a:cubicBezTo>
                    <a:pt x="24899" y="7464"/>
                    <a:pt x="24820" y="7411"/>
                    <a:pt x="24741" y="7364"/>
                  </a:cubicBezTo>
                  <a:cubicBezTo>
                    <a:pt x="24661" y="7321"/>
                    <a:pt x="24582" y="7268"/>
                    <a:pt x="24508" y="7215"/>
                  </a:cubicBezTo>
                  <a:cubicBezTo>
                    <a:pt x="24434" y="7163"/>
                    <a:pt x="24360" y="7115"/>
                    <a:pt x="24296" y="7067"/>
                  </a:cubicBezTo>
                  <a:cubicBezTo>
                    <a:pt x="24248" y="7035"/>
                    <a:pt x="24211" y="7009"/>
                    <a:pt x="24169" y="6977"/>
                  </a:cubicBezTo>
                  <a:close/>
                  <a:moveTo>
                    <a:pt x="10756" y="742"/>
                  </a:moveTo>
                  <a:cubicBezTo>
                    <a:pt x="11545" y="742"/>
                    <a:pt x="12011" y="895"/>
                    <a:pt x="12471" y="991"/>
                  </a:cubicBezTo>
                  <a:cubicBezTo>
                    <a:pt x="13604" y="1271"/>
                    <a:pt x="14075" y="2346"/>
                    <a:pt x="15647" y="2346"/>
                  </a:cubicBezTo>
                  <a:cubicBezTo>
                    <a:pt x="17230" y="2346"/>
                    <a:pt x="17918" y="1271"/>
                    <a:pt x="19109" y="954"/>
                  </a:cubicBezTo>
                  <a:cubicBezTo>
                    <a:pt x="19135" y="948"/>
                    <a:pt x="19156" y="943"/>
                    <a:pt x="19183" y="943"/>
                  </a:cubicBezTo>
                  <a:cubicBezTo>
                    <a:pt x="19384" y="885"/>
                    <a:pt x="19617" y="832"/>
                    <a:pt x="19855" y="811"/>
                  </a:cubicBezTo>
                  <a:cubicBezTo>
                    <a:pt x="19962" y="802"/>
                    <a:pt x="20068" y="798"/>
                    <a:pt x="20171" y="798"/>
                  </a:cubicBezTo>
                  <a:cubicBezTo>
                    <a:pt x="20425" y="798"/>
                    <a:pt x="20662" y="821"/>
                    <a:pt x="20850" y="848"/>
                  </a:cubicBezTo>
                  <a:cubicBezTo>
                    <a:pt x="20983" y="869"/>
                    <a:pt x="21094" y="890"/>
                    <a:pt x="21168" y="901"/>
                  </a:cubicBezTo>
                  <a:lnTo>
                    <a:pt x="21284" y="922"/>
                  </a:lnTo>
                  <a:cubicBezTo>
                    <a:pt x="21284" y="922"/>
                    <a:pt x="21237" y="922"/>
                    <a:pt x="21168" y="917"/>
                  </a:cubicBezTo>
                  <a:cubicBezTo>
                    <a:pt x="21088" y="911"/>
                    <a:pt x="20972" y="911"/>
                    <a:pt x="20840" y="911"/>
                  </a:cubicBezTo>
                  <a:cubicBezTo>
                    <a:pt x="20575" y="911"/>
                    <a:pt x="20220" y="922"/>
                    <a:pt x="19887" y="1007"/>
                  </a:cubicBezTo>
                  <a:cubicBezTo>
                    <a:pt x="19807" y="1028"/>
                    <a:pt x="19723" y="1049"/>
                    <a:pt x="19649" y="1075"/>
                  </a:cubicBezTo>
                  <a:cubicBezTo>
                    <a:pt x="20162" y="1430"/>
                    <a:pt x="21178" y="2399"/>
                    <a:pt x="21369" y="4410"/>
                  </a:cubicBezTo>
                  <a:cubicBezTo>
                    <a:pt x="21628" y="7131"/>
                    <a:pt x="21522" y="9100"/>
                    <a:pt x="20586" y="10360"/>
                  </a:cubicBezTo>
                  <a:cubicBezTo>
                    <a:pt x="21009" y="10317"/>
                    <a:pt x="21422" y="10264"/>
                    <a:pt x="21739" y="10211"/>
                  </a:cubicBezTo>
                  <a:cubicBezTo>
                    <a:pt x="21919" y="10185"/>
                    <a:pt x="22068" y="10158"/>
                    <a:pt x="22173" y="10137"/>
                  </a:cubicBezTo>
                  <a:cubicBezTo>
                    <a:pt x="22279" y="10121"/>
                    <a:pt x="22338" y="10106"/>
                    <a:pt x="22338" y="10105"/>
                  </a:cubicBezTo>
                  <a:lnTo>
                    <a:pt x="22338" y="10105"/>
                  </a:lnTo>
                  <a:cubicBezTo>
                    <a:pt x="22338" y="10106"/>
                    <a:pt x="22279" y="10127"/>
                    <a:pt x="22179" y="10153"/>
                  </a:cubicBezTo>
                  <a:cubicBezTo>
                    <a:pt x="22078" y="10185"/>
                    <a:pt x="21935" y="10227"/>
                    <a:pt x="21755" y="10270"/>
                  </a:cubicBezTo>
                  <a:cubicBezTo>
                    <a:pt x="21406" y="10365"/>
                    <a:pt x="20935" y="10481"/>
                    <a:pt x="20459" y="10571"/>
                  </a:cubicBezTo>
                  <a:cubicBezTo>
                    <a:pt x="20252" y="10608"/>
                    <a:pt x="20040" y="10640"/>
                    <a:pt x="19845" y="10677"/>
                  </a:cubicBezTo>
                  <a:cubicBezTo>
                    <a:pt x="19490" y="10741"/>
                    <a:pt x="19103" y="10809"/>
                    <a:pt x="18691" y="10873"/>
                  </a:cubicBezTo>
                  <a:cubicBezTo>
                    <a:pt x="18156" y="10952"/>
                    <a:pt x="17584" y="11027"/>
                    <a:pt x="17013" y="11085"/>
                  </a:cubicBezTo>
                  <a:cubicBezTo>
                    <a:pt x="16436" y="11143"/>
                    <a:pt x="15859" y="11185"/>
                    <a:pt x="15319" y="11212"/>
                  </a:cubicBezTo>
                  <a:cubicBezTo>
                    <a:pt x="14774" y="11238"/>
                    <a:pt x="14266" y="11249"/>
                    <a:pt x="13826" y="11249"/>
                  </a:cubicBezTo>
                  <a:lnTo>
                    <a:pt x="13233" y="11249"/>
                  </a:lnTo>
                  <a:cubicBezTo>
                    <a:pt x="13053" y="11249"/>
                    <a:pt x="12900" y="11244"/>
                    <a:pt x="12778" y="11244"/>
                  </a:cubicBezTo>
                  <a:cubicBezTo>
                    <a:pt x="12519" y="11238"/>
                    <a:pt x="12371" y="11233"/>
                    <a:pt x="12371" y="11233"/>
                  </a:cubicBezTo>
                  <a:lnTo>
                    <a:pt x="12371" y="11233"/>
                  </a:lnTo>
                  <a:cubicBezTo>
                    <a:pt x="12371" y="11233"/>
                    <a:pt x="12519" y="11249"/>
                    <a:pt x="12768" y="11286"/>
                  </a:cubicBezTo>
                  <a:cubicBezTo>
                    <a:pt x="12895" y="11302"/>
                    <a:pt x="13048" y="11323"/>
                    <a:pt x="13228" y="11344"/>
                  </a:cubicBezTo>
                  <a:cubicBezTo>
                    <a:pt x="13403" y="11365"/>
                    <a:pt x="13604" y="11392"/>
                    <a:pt x="13821" y="11408"/>
                  </a:cubicBezTo>
                  <a:cubicBezTo>
                    <a:pt x="14260" y="11455"/>
                    <a:pt x="14768" y="11498"/>
                    <a:pt x="15319" y="11535"/>
                  </a:cubicBezTo>
                  <a:cubicBezTo>
                    <a:pt x="15864" y="11566"/>
                    <a:pt x="16457" y="11588"/>
                    <a:pt x="17039" y="11593"/>
                  </a:cubicBezTo>
                  <a:cubicBezTo>
                    <a:pt x="17267" y="11593"/>
                    <a:pt x="17505" y="11593"/>
                    <a:pt x="17738" y="11588"/>
                  </a:cubicBezTo>
                  <a:lnTo>
                    <a:pt x="17738" y="11588"/>
                  </a:lnTo>
                  <a:cubicBezTo>
                    <a:pt x="17002" y="11656"/>
                    <a:pt x="16224" y="11688"/>
                    <a:pt x="15409" y="11688"/>
                  </a:cubicBezTo>
                  <a:cubicBezTo>
                    <a:pt x="13265" y="11688"/>
                    <a:pt x="11598" y="11487"/>
                    <a:pt x="10380" y="11196"/>
                  </a:cubicBezTo>
                  <a:cubicBezTo>
                    <a:pt x="9301" y="10841"/>
                    <a:pt x="8395" y="10360"/>
                    <a:pt x="7866" y="9703"/>
                  </a:cubicBezTo>
                  <a:cubicBezTo>
                    <a:pt x="7866" y="9200"/>
                    <a:pt x="7919" y="8544"/>
                    <a:pt x="7977" y="7856"/>
                  </a:cubicBezTo>
                  <a:cubicBezTo>
                    <a:pt x="8057" y="6961"/>
                    <a:pt x="8131" y="6046"/>
                    <a:pt x="8110" y="5225"/>
                  </a:cubicBezTo>
                  <a:cubicBezTo>
                    <a:pt x="8358" y="1234"/>
                    <a:pt x="9735" y="742"/>
                    <a:pt x="10756" y="742"/>
                  </a:cubicBezTo>
                  <a:close/>
                  <a:moveTo>
                    <a:pt x="967" y="7511"/>
                  </a:moveTo>
                  <a:cubicBezTo>
                    <a:pt x="1081" y="7511"/>
                    <a:pt x="1212" y="7524"/>
                    <a:pt x="1350" y="7559"/>
                  </a:cubicBezTo>
                  <a:cubicBezTo>
                    <a:pt x="1514" y="7597"/>
                    <a:pt x="1694" y="7665"/>
                    <a:pt x="1885" y="7750"/>
                  </a:cubicBezTo>
                  <a:cubicBezTo>
                    <a:pt x="1933" y="7771"/>
                    <a:pt x="1980" y="7798"/>
                    <a:pt x="2028" y="7819"/>
                  </a:cubicBezTo>
                  <a:cubicBezTo>
                    <a:pt x="2076" y="7835"/>
                    <a:pt x="2128" y="7872"/>
                    <a:pt x="2176" y="7898"/>
                  </a:cubicBezTo>
                  <a:cubicBezTo>
                    <a:pt x="2277" y="7956"/>
                    <a:pt x="2367" y="8031"/>
                    <a:pt x="2462" y="8099"/>
                  </a:cubicBezTo>
                  <a:cubicBezTo>
                    <a:pt x="2647" y="8253"/>
                    <a:pt x="2817" y="8433"/>
                    <a:pt x="2991" y="8618"/>
                  </a:cubicBezTo>
                  <a:cubicBezTo>
                    <a:pt x="3161" y="8809"/>
                    <a:pt x="3335" y="9010"/>
                    <a:pt x="3494" y="9211"/>
                  </a:cubicBezTo>
                  <a:cubicBezTo>
                    <a:pt x="3658" y="9417"/>
                    <a:pt x="3822" y="9634"/>
                    <a:pt x="3981" y="9846"/>
                  </a:cubicBezTo>
                  <a:cubicBezTo>
                    <a:pt x="4140" y="10063"/>
                    <a:pt x="4299" y="10285"/>
                    <a:pt x="4452" y="10497"/>
                  </a:cubicBezTo>
                  <a:cubicBezTo>
                    <a:pt x="4606" y="10709"/>
                    <a:pt x="4754" y="10921"/>
                    <a:pt x="4897" y="11122"/>
                  </a:cubicBezTo>
                  <a:cubicBezTo>
                    <a:pt x="5040" y="11328"/>
                    <a:pt x="5177" y="11529"/>
                    <a:pt x="5310" y="11715"/>
                  </a:cubicBezTo>
                  <a:cubicBezTo>
                    <a:pt x="5442" y="11900"/>
                    <a:pt x="5569" y="12075"/>
                    <a:pt x="5691" y="12239"/>
                  </a:cubicBezTo>
                  <a:cubicBezTo>
                    <a:pt x="5929" y="12562"/>
                    <a:pt x="6125" y="12826"/>
                    <a:pt x="6273" y="13011"/>
                  </a:cubicBezTo>
                  <a:cubicBezTo>
                    <a:pt x="6416" y="13197"/>
                    <a:pt x="6501" y="13297"/>
                    <a:pt x="6501" y="13297"/>
                  </a:cubicBezTo>
                  <a:cubicBezTo>
                    <a:pt x="6501" y="13297"/>
                    <a:pt x="6490" y="13287"/>
                    <a:pt x="6442" y="13244"/>
                  </a:cubicBezTo>
                  <a:cubicBezTo>
                    <a:pt x="6400" y="13197"/>
                    <a:pt x="6331" y="13138"/>
                    <a:pt x="6252" y="13048"/>
                  </a:cubicBezTo>
                  <a:cubicBezTo>
                    <a:pt x="6088" y="12879"/>
                    <a:pt x="5860" y="12636"/>
                    <a:pt x="5601" y="12323"/>
                  </a:cubicBezTo>
                  <a:cubicBezTo>
                    <a:pt x="5479" y="12170"/>
                    <a:pt x="5336" y="11995"/>
                    <a:pt x="5193" y="11810"/>
                  </a:cubicBezTo>
                  <a:cubicBezTo>
                    <a:pt x="5056" y="11635"/>
                    <a:pt x="4902" y="11434"/>
                    <a:pt x="4749" y="11238"/>
                  </a:cubicBezTo>
                  <a:cubicBezTo>
                    <a:pt x="4600" y="11037"/>
                    <a:pt x="4447" y="10825"/>
                    <a:pt x="4288" y="10614"/>
                  </a:cubicBezTo>
                  <a:cubicBezTo>
                    <a:pt x="4129" y="10402"/>
                    <a:pt x="3970" y="10190"/>
                    <a:pt x="3812" y="9973"/>
                  </a:cubicBezTo>
                  <a:cubicBezTo>
                    <a:pt x="3653" y="9761"/>
                    <a:pt x="3494" y="9544"/>
                    <a:pt x="3335" y="9338"/>
                  </a:cubicBezTo>
                  <a:cubicBezTo>
                    <a:pt x="3171" y="9132"/>
                    <a:pt x="3012" y="8925"/>
                    <a:pt x="2854" y="8740"/>
                  </a:cubicBezTo>
                  <a:cubicBezTo>
                    <a:pt x="2684" y="8555"/>
                    <a:pt x="2525" y="8380"/>
                    <a:pt x="2361" y="8221"/>
                  </a:cubicBezTo>
                  <a:cubicBezTo>
                    <a:pt x="2277" y="8142"/>
                    <a:pt x="2192" y="8073"/>
                    <a:pt x="2102" y="8015"/>
                  </a:cubicBezTo>
                  <a:cubicBezTo>
                    <a:pt x="2060" y="7983"/>
                    <a:pt x="2017" y="7962"/>
                    <a:pt x="1970" y="7935"/>
                  </a:cubicBezTo>
                  <a:cubicBezTo>
                    <a:pt x="1927" y="7909"/>
                    <a:pt x="1880" y="7882"/>
                    <a:pt x="1832" y="7861"/>
                  </a:cubicBezTo>
                  <a:cubicBezTo>
                    <a:pt x="1652" y="7771"/>
                    <a:pt x="1483" y="7692"/>
                    <a:pt x="1329" y="7639"/>
                  </a:cubicBezTo>
                  <a:cubicBezTo>
                    <a:pt x="1176" y="7586"/>
                    <a:pt x="1033" y="7559"/>
                    <a:pt x="911" y="7549"/>
                  </a:cubicBezTo>
                  <a:cubicBezTo>
                    <a:pt x="795" y="7549"/>
                    <a:pt x="699" y="7575"/>
                    <a:pt x="646" y="7612"/>
                  </a:cubicBezTo>
                  <a:cubicBezTo>
                    <a:pt x="593" y="7644"/>
                    <a:pt x="578" y="7676"/>
                    <a:pt x="578" y="7676"/>
                  </a:cubicBezTo>
                  <a:cubicBezTo>
                    <a:pt x="578" y="7676"/>
                    <a:pt x="588" y="7644"/>
                    <a:pt x="641" y="7607"/>
                  </a:cubicBezTo>
                  <a:cubicBezTo>
                    <a:pt x="694" y="7565"/>
                    <a:pt x="789" y="7522"/>
                    <a:pt x="906" y="7512"/>
                  </a:cubicBezTo>
                  <a:cubicBezTo>
                    <a:pt x="925" y="7511"/>
                    <a:pt x="946" y="7511"/>
                    <a:pt x="967" y="7511"/>
                  </a:cubicBezTo>
                  <a:close/>
                  <a:moveTo>
                    <a:pt x="30472" y="7495"/>
                  </a:moveTo>
                  <a:cubicBezTo>
                    <a:pt x="30507" y="7495"/>
                    <a:pt x="30541" y="7497"/>
                    <a:pt x="30574" y="7501"/>
                  </a:cubicBezTo>
                  <a:cubicBezTo>
                    <a:pt x="30701" y="7512"/>
                    <a:pt x="30785" y="7559"/>
                    <a:pt x="30838" y="7597"/>
                  </a:cubicBezTo>
                  <a:cubicBezTo>
                    <a:pt x="30891" y="7639"/>
                    <a:pt x="30897" y="7671"/>
                    <a:pt x="30897" y="7671"/>
                  </a:cubicBezTo>
                  <a:cubicBezTo>
                    <a:pt x="30897" y="7671"/>
                    <a:pt x="30881" y="7644"/>
                    <a:pt x="30828" y="7607"/>
                  </a:cubicBezTo>
                  <a:cubicBezTo>
                    <a:pt x="30775" y="7570"/>
                    <a:pt x="30685" y="7538"/>
                    <a:pt x="30568" y="7538"/>
                  </a:cubicBezTo>
                  <a:cubicBezTo>
                    <a:pt x="30447" y="7538"/>
                    <a:pt x="30309" y="7565"/>
                    <a:pt x="30150" y="7618"/>
                  </a:cubicBezTo>
                  <a:cubicBezTo>
                    <a:pt x="29991" y="7671"/>
                    <a:pt x="29827" y="7755"/>
                    <a:pt x="29653" y="7851"/>
                  </a:cubicBezTo>
                  <a:cubicBezTo>
                    <a:pt x="29610" y="7877"/>
                    <a:pt x="29568" y="7904"/>
                    <a:pt x="29520" y="7930"/>
                  </a:cubicBezTo>
                  <a:lnTo>
                    <a:pt x="29489" y="7951"/>
                  </a:lnTo>
                  <a:cubicBezTo>
                    <a:pt x="29483" y="7951"/>
                    <a:pt x="29478" y="7956"/>
                    <a:pt x="29478" y="7956"/>
                  </a:cubicBezTo>
                  <a:lnTo>
                    <a:pt x="29462" y="7967"/>
                  </a:lnTo>
                  <a:cubicBezTo>
                    <a:pt x="29441" y="7983"/>
                    <a:pt x="29425" y="7994"/>
                    <a:pt x="29399" y="8015"/>
                  </a:cubicBezTo>
                  <a:cubicBezTo>
                    <a:pt x="29356" y="8046"/>
                    <a:pt x="29309" y="8084"/>
                    <a:pt x="29272" y="8115"/>
                  </a:cubicBezTo>
                  <a:cubicBezTo>
                    <a:pt x="29229" y="8152"/>
                    <a:pt x="29187" y="8189"/>
                    <a:pt x="29145" y="8226"/>
                  </a:cubicBezTo>
                  <a:cubicBezTo>
                    <a:pt x="28980" y="8380"/>
                    <a:pt x="28816" y="8560"/>
                    <a:pt x="28658" y="8750"/>
                  </a:cubicBezTo>
                  <a:cubicBezTo>
                    <a:pt x="28488" y="8941"/>
                    <a:pt x="28329" y="9142"/>
                    <a:pt x="28171" y="9354"/>
                  </a:cubicBezTo>
                  <a:cubicBezTo>
                    <a:pt x="28012" y="9555"/>
                    <a:pt x="27848" y="9777"/>
                    <a:pt x="27689" y="9989"/>
                  </a:cubicBezTo>
                  <a:cubicBezTo>
                    <a:pt x="27530" y="10201"/>
                    <a:pt x="27371" y="10418"/>
                    <a:pt x="27213" y="10630"/>
                  </a:cubicBezTo>
                  <a:cubicBezTo>
                    <a:pt x="27054" y="10841"/>
                    <a:pt x="26900" y="11048"/>
                    <a:pt x="26752" y="11249"/>
                  </a:cubicBezTo>
                  <a:cubicBezTo>
                    <a:pt x="26599" y="11450"/>
                    <a:pt x="26450" y="11641"/>
                    <a:pt x="26307" y="11826"/>
                  </a:cubicBezTo>
                  <a:cubicBezTo>
                    <a:pt x="26170" y="12011"/>
                    <a:pt x="26027" y="12175"/>
                    <a:pt x="25895" y="12334"/>
                  </a:cubicBezTo>
                  <a:cubicBezTo>
                    <a:pt x="25640" y="12646"/>
                    <a:pt x="25408" y="12900"/>
                    <a:pt x="25243" y="13064"/>
                  </a:cubicBezTo>
                  <a:cubicBezTo>
                    <a:pt x="25164" y="13149"/>
                    <a:pt x="25090" y="13218"/>
                    <a:pt x="25042" y="13255"/>
                  </a:cubicBezTo>
                  <a:cubicBezTo>
                    <a:pt x="24995" y="13303"/>
                    <a:pt x="24968" y="13324"/>
                    <a:pt x="24968" y="13324"/>
                  </a:cubicBezTo>
                  <a:cubicBezTo>
                    <a:pt x="24968" y="13324"/>
                    <a:pt x="24989" y="13297"/>
                    <a:pt x="25032" y="13250"/>
                  </a:cubicBezTo>
                  <a:cubicBezTo>
                    <a:pt x="25069" y="13202"/>
                    <a:pt x="25127" y="13128"/>
                    <a:pt x="25201" y="13038"/>
                  </a:cubicBezTo>
                  <a:cubicBezTo>
                    <a:pt x="25349" y="12853"/>
                    <a:pt x="25550" y="12588"/>
                    <a:pt x="25789" y="12265"/>
                  </a:cubicBezTo>
                  <a:cubicBezTo>
                    <a:pt x="25910" y="12096"/>
                    <a:pt x="26037" y="11926"/>
                    <a:pt x="26170" y="11741"/>
                  </a:cubicBezTo>
                  <a:cubicBezTo>
                    <a:pt x="26302" y="11556"/>
                    <a:pt x="26440" y="11355"/>
                    <a:pt x="26583" y="11154"/>
                  </a:cubicBezTo>
                  <a:cubicBezTo>
                    <a:pt x="26731" y="10947"/>
                    <a:pt x="26874" y="10735"/>
                    <a:pt x="27033" y="10524"/>
                  </a:cubicBezTo>
                  <a:cubicBezTo>
                    <a:pt x="27191" y="10312"/>
                    <a:pt x="27345" y="10095"/>
                    <a:pt x="27504" y="9873"/>
                  </a:cubicBezTo>
                  <a:cubicBezTo>
                    <a:pt x="27662" y="9661"/>
                    <a:pt x="27827" y="9444"/>
                    <a:pt x="27991" y="9237"/>
                  </a:cubicBezTo>
                  <a:cubicBezTo>
                    <a:pt x="28160" y="9026"/>
                    <a:pt x="28329" y="8830"/>
                    <a:pt x="28499" y="8645"/>
                  </a:cubicBezTo>
                  <a:cubicBezTo>
                    <a:pt x="28668" y="8454"/>
                    <a:pt x="28843" y="8279"/>
                    <a:pt x="29028" y="8126"/>
                  </a:cubicBezTo>
                  <a:cubicBezTo>
                    <a:pt x="29070" y="8089"/>
                    <a:pt x="29118" y="8057"/>
                    <a:pt x="29166" y="8015"/>
                  </a:cubicBezTo>
                  <a:cubicBezTo>
                    <a:pt x="29213" y="7983"/>
                    <a:pt x="29256" y="7951"/>
                    <a:pt x="29309" y="7914"/>
                  </a:cubicBezTo>
                  <a:cubicBezTo>
                    <a:pt x="29335" y="7904"/>
                    <a:pt x="29356" y="7888"/>
                    <a:pt x="29383" y="7872"/>
                  </a:cubicBezTo>
                  <a:lnTo>
                    <a:pt x="29404" y="7856"/>
                  </a:lnTo>
                  <a:cubicBezTo>
                    <a:pt x="29409" y="7851"/>
                    <a:pt x="29414" y="7851"/>
                    <a:pt x="29425" y="7845"/>
                  </a:cubicBezTo>
                  <a:lnTo>
                    <a:pt x="29457" y="7824"/>
                  </a:lnTo>
                  <a:cubicBezTo>
                    <a:pt x="29504" y="7798"/>
                    <a:pt x="29547" y="7777"/>
                    <a:pt x="29594" y="7750"/>
                  </a:cubicBezTo>
                  <a:cubicBezTo>
                    <a:pt x="29785" y="7665"/>
                    <a:pt x="29960" y="7586"/>
                    <a:pt x="30129" y="7544"/>
                  </a:cubicBezTo>
                  <a:cubicBezTo>
                    <a:pt x="30255" y="7512"/>
                    <a:pt x="30370" y="7495"/>
                    <a:pt x="30472" y="7495"/>
                  </a:cubicBezTo>
                  <a:close/>
                  <a:moveTo>
                    <a:pt x="6988" y="7120"/>
                  </a:moveTo>
                  <a:cubicBezTo>
                    <a:pt x="6940" y="7157"/>
                    <a:pt x="6892" y="7184"/>
                    <a:pt x="6850" y="7215"/>
                  </a:cubicBezTo>
                  <a:cubicBezTo>
                    <a:pt x="6776" y="7263"/>
                    <a:pt x="6696" y="7316"/>
                    <a:pt x="6617" y="7369"/>
                  </a:cubicBezTo>
                  <a:cubicBezTo>
                    <a:pt x="6538" y="7411"/>
                    <a:pt x="6458" y="7464"/>
                    <a:pt x="6374" y="7512"/>
                  </a:cubicBezTo>
                  <a:lnTo>
                    <a:pt x="6246" y="7586"/>
                  </a:lnTo>
                  <a:cubicBezTo>
                    <a:pt x="6204" y="7607"/>
                    <a:pt x="6162" y="7634"/>
                    <a:pt x="6119" y="7649"/>
                  </a:cubicBezTo>
                  <a:cubicBezTo>
                    <a:pt x="6035" y="7697"/>
                    <a:pt x="5955" y="7739"/>
                    <a:pt x="5871" y="7777"/>
                  </a:cubicBezTo>
                  <a:cubicBezTo>
                    <a:pt x="5791" y="7819"/>
                    <a:pt x="5712" y="7856"/>
                    <a:pt x="5632" y="7888"/>
                  </a:cubicBezTo>
                  <a:cubicBezTo>
                    <a:pt x="5553" y="7925"/>
                    <a:pt x="5484" y="7956"/>
                    <a:pt x="5410" y="7983"/>
                  </a:cubicBezTo>
                  <a:cubicBezTo>
                    <a:pt x="5347" y="8009"/>
                    <a:pt x="5278" y="8036"/>
                    <a:pt x="5225" y="8057"/>
                  </a:cubicBezTo>
                  <a:cubicBezTo>
                    <a:pt x="5167" y="8073"/>
                    <a:pt x="5119" y="8089"/>
                    <a:pt x="5082" y="8099"/>
                  </a:cubicBezTo>
                  <a:cubicBezTo>
                    <a:pt x="5003" y="8126"/>
                    <a:pt x="4955" y="8142"/>
                    <a:pt x="4955" y="8142"/>
                  </a:cubicBezTo>
                  <a:cubicBezTo>
                    <a:pt x="4955" y="8142"/>
                    <a:pt x="5003" y="8136"/>
                    <a:pt x="5087" y="8121"/>
                  </a:cubicBezTo>
                  <a:cubicBezTo>
                    <a:pt x="5130" y="8115"/>
                    <a:pt x="5183" y="8110"/>
                    <a:pt x="5241" y="8099"/>
                  </a:cubicBezTo>
                  <a:cubicBezTo>
                    <a:pt x="5299" y="8089"/>
                    <a:pt x="5368" y="8073"/>
                    <a:pt x="5437" y="8062"/>
                  </a:cubicBezTo>
                  <a:cubicBezTo>
                    <a:pt x="5511" y="8046"/>
                    <a:pt x="5590" y="8031"/>
                    <a:pt x="5670" y="8009"/>
                  </a:cubicBezTo>
                  <a:cubicBezTo>
                    <a:pt x="5754" y="7988"/>
                    <a:pt x="5844" y="7967"/>
                    <a:pt x="5929" y="7941"/>
                  </a:cubicBezTo>
                  <a:cubicBezTo>
                    <a:pt x="6019" y="7914"/>
                    <a:pt x="6114" y="7888"/>
                    <a:pt x="6204" y="7856"/>
                  </a:cubicBezTo>
                  <a:cubicBezTo>
                    <a:pt x="6252" y="7845"/>
                    <a:pt x="6299" y="7824"/>
                    <a:pt x="6347" y="7808"/>
                  </a:cubicBezTo>
                  <a:cubicBezTo>
                    <a:pt x="6389" y="7792"/>
                    <a:pt x="6437" y="7777"/>
                    <a:pt x="6485" y="7755"/>
                  </a:cubicBezTo>
                  <a:cubicBezTo>
                    <a:pt x="6575" y="7724"/>
                    <a:pt x="6670" y="7687"/>
                    <a:pt x="6760" y="7649"/>
                  </a:cubicBezTo>
                  <a:cubicBezTo>
                    <a:pt x="6855" y="7618"/>
                    <a:pt x="6940" y="7570"/>
                    <a:pt x="7025" y="7538"/>
                  </a:cubicBezTo>
                  <a:cubicBezTo>
                    <a:pt x="7115" y="7501"/>
                    <a:pt x="7189" y="7459"/>
                    <a:pt x="7268" y="7427"/>
                  </a:cubicBezTo>
                  <a:cubicBezTo>
                    <a:pt x="7347" y="7385"/>
                    <a:pt x="7422" y="7353"/>
                    <a:pt x="7490" y="7321"/>
                  </a:cubicBezTo>
                  <a:cubicBezTo>
                    <a:pt x="7490" y="7321"/>
                    <a:pt x="7495" y="7321"/>
                    <a:pt x="7496" y="7317"/>
                  </a:cubicBezTo>
                  <a:lnTo>
                    <a:pt x="7496" y="7317"/>
                  </a:lnTo>
                  <a:cubicBezTo>
                    <a:pt x="7485" y="7486"/>
                    <a:pt x="7469" y="7650"/>
                    <a:pt x="7453" y="7819"/>
                  </a:cubicBezTo>
                  <a:cubicBezTo>
                    <a:pt x="7395" y="8544"/>
                    <a:pt x="7337" y="9232"/>
                    <a:pt x="7337" y="9788"/>
                  </a:cubicBezTo>
                  <a:cubicBezTo>
                    <a:pt x="7337" y="9936"/>
                    <a:pt x="7374" y="10079"/>
                    <a:pt x="7448" y="10217"/>
                  </a:cubicBezTo>
                  <a:cubicBezTo>
                    <a:pt x="7808" y="11005"/>
                    <a:pt x="9332" y="12853"/>
                    <a:pt x="15700" y="12853"/>
                  </a:cubicBezTo>
                  <a:cubicBezTo>
                    <a:pt x="19860" y="12853"/>
                    <a:pt x="21930" y="12027"/>
                    <a:pt x="22957" y="11132"/>
                  </a:cubicBezTo>
                  <a:lnTo>
                    <a:pt x="22957" y="11132"/>
                  </a:lnTo>
                  <a:cubicBezTo>
                    <a:pt x="22803" y="11312"/>
                    <a:pt x="22629" y="11482"/>
                    <a:pt x="22406" y="11646"/>
                  </a:cubicBezTo>
                  <a:cubicBezTo>
                    <a:pt x="22057" y="11910"/>
                    <a:pt x="21628" y="12149"/>
                    <a:pt x="21147" y="12344"/>
                  </a:cubicBezTo>
                  <a:cubicBezTo>
                    <a:pt x="20660" y="12535"/>
                    <a:pt x="20120" y="12689"/>
                    <a:pt x="19548" y="12805"/>
                  </a:cubicBezTo>
                  <a:cubicBezTo>
                    <a:pt x="18410" y="13038"/>
                    <a:pt x="17156" y="13138"/>
                    <a:pt x="15906" y="13149"/>
                  </a:cubicBezTo>
                  <a:cubicBezTo>
                    <a:pt x="15804" y="13150"/>
                    <a:pt x="15702" y="13150"/>
                    <a:pt x="15600" y="13150"/>
                  </a:cubicBezTo>
                  <a:cubicBezTo>
                    <a:pt x="15073" y="13150"/>
                    <a:pt x="14547" y="13139"/>
                    <a:pt x="14033" y="13112"/>
                  </a:cubicBezTo>
                  <a:cubicBezTo>
                    <a:pt x="13419" y="13075"/>
                    <a:pt x="12815" y="13017"/>
                    <a:pt x="12233" y="12932"/>
                  </a:cubicBezTo>
                  <a:cubicBezTo>
                    <a:pt x="11651" y="12853"/>
                    <a:pt x="11100" y="12741"/>
                    <a:pt x="10587" y="12599"/>
                  </a:cubicBezTo>
                  <a:cubicBezTo>
                    <a:pt x="10068" y="12466"/>
                    <a:pt x="9597" y="12302"/>
                    <a:pt x="9184" y="12112"/>
                  </a:cubicBezTo>
                  <a:cubicBezTo>
                    <a:pt x="8972" y="12016"/>
                    <a:pt x="8777" y="11921"/>
                    <a:pt x="8602" y="11815"/>
                  </a:cubicBezTo>
                  <a:cubicBezTo>
                    <a:pt x="8422" y="11709"/>
                    <a:pt x="8258" y="11603"/>
                    <a:pt x="8110" y="11498"/>
                  </a:cubicBezTo>
                  <a:cubicBezTo>
                    <a:pt x="7813" y="11275"/>
                    <a:pt x="7586" y="11053"/>
                    <a:pt x="7422" y="10847"/>
                  </a:cubicBezTo>
                  <a:cubicBezTo>
                    <a:pt x="7257" y="10640"/>
                    <a:pt x="7157" y="10455"/>
                    <a:pt x="7099" y="10333"/>
                  </a:cubicBezTo>
                  <a:cubicBezTo>
                    <a:pt x="7040" y="10201"/>
                    <a:pt x="7025" y="10127"/>
                    <a:pt x="7025" y="10127"/>
                  </a:cubicBezTo>
                  <a:lnTo>
                    <a:pt x="7025" y="10127"/>
                  </a:lnTo>
                  <a:cubicBezTo>
                    <a:pt x="7025" y="10127"/>
                    <a:pt x="7025" y="10206"/>
                    <a:pt x="7051" y="10344"/>
                  </a:cubicBezTo>
                  <a:cubicBezTo>
                    <a:pt x="7083" y="10481"/>
                    <a:pt x="7152" y="10688"/>
                    <a:pt x="7289" y="10926"/>
                  </a:cubicBezTo>
                  <a:cubicBezTo>
                    <a:pt x="7363" y="11048"/>
                    <a:pt x="7443" y="11169"/>
                    <a:pt x="7554" y="11302"/>
                  </a:cubicBezTo>
                  <a:cubicBezTo>
                    <a:pt x="7660" y="11429"/>
                    <a:pt x="7787" y="11566"/>
                    <a:pt x="7930" y="11693"/>
                  </a:cubicBezTo>
                  <a:cubicBezTo>
                    <a:pt x="8078" y="11826"/>
                    <a:pt x="8242" y="11953"/>
                    <a:pt x="8422" y="12080"/>
                  </a:cubicBezTo>
                  <a:cubicBezTo>
                    <a:pt x="8607" y="12196"/>
                    <a:pt x="8803" y="12318"/>
                    <a:pt x="9015" y="12429"/>
                  </a:cubicBezTo>
                  <a:cubicBezTo>
                    <a:pt x="9449" y="12646"/>
                    <a:pt x="9936" y="12837"/>
                    <a:pt x="10465" y="12996"/>
                  </a:cubicBezTo>
                  <a:cubicBezTo>
                    <a:pt x="10994" y="13154"/>
                    <a:pt x="11566" y="13276"/>
                    <a:pt x="12159" y="13366"/>
                  </a:cubicBezTo>
                  <a:cubicBezTo>
                    <a:pt x="12297" y="13387"/>
                    <a:pt x="12445" y="13408"/>
                    <a:pt x="12588" y="13430"/>
                  </a:cubicBezTo>
                  <a:cubicBezTo>
                    <a:pt x="13266" y="13615"/>
                    <a:pt x="15814" y="14247"/>
                    <a:pt x="18817" y="14247"/>
                  </a:cubicBezTo>
                  <a:cubicBezTo>
                    <a:pt x="20617" y="14247"/>
                    <a:pt x="22579" y="14020"/>
                    <a:pt x="24402" y="13334"/>
                  </a:cubicBezTo>
                  <a:lnTo>
                    <a:pt x="24402" y="13334"/>
                  </a:lnTo>
                  <a:cubicBezTo>
                    <a:pt x="24370" y="13408"/>
                    <a:pt x="24301" y="13467"/>
                    <a:pt x="24227" y="13514"/>
                  </a:cubicBezTo>
                  <a:cubicBezTo>
                    <a:pt x="21671" y="15256"/>
                    <a:pt x="19855" y="16103"/>
                    <a:pt x="15726" y="16103"/>
                  </a:cubicBezTo>
                  <a:cubicBezTo>
                    <a:pt x="12080" y="16103"/>
                    <a:pt x="10248" y="15441"/>
                    <a:pt x="8104" y="14091"/>
                  </a:cubicBezTo>
                  <a:cubicBezTo>
                    <a:pt x="7220" y="13340"/>
                    <a:pt x="6776" y="12546"/>
                    <a:pt x="5765" y="10577"/>
                  </a:cubicBezTo>
                  <a:cubicBezTo>
                    <a:pt x="5040" y="9169"/>
                    <a:pt x="4187" y="8385"/>
                    <a:pt x="3701" y="8020"/>
                  </a:cubicBezTo>
                  <a:lnTo>
                    <a:pt x="3701" y="8020"/>
                  </a:lnTo>
                  <a:cubicBezTo>
                    <a:pt x="3849" y="8041"/>
                    <a:pt x="4008" y="8057"/>
                    <a:pt x="4161" y="8057"/>
                  </a:cubicBezTo>
                  <a:cubicBezTo>
                    <a:pt x="4981" y="8057"/>
                    <a:pt x="6146" y="7554"/>
                    <a:pt x="6988" y="7120"/>
                  </a:cubicBezTo>
                  <a:close/>
                  <a:moveTo>
                    <a:pt x="10772" y="1"/>
                  </a:moveTo>
                  <a:cubicBezTo>
                    <a:pt x="9729" y="1"/>
                    <a:pt x="8920" y="435"/>
                    <a:pt x="8348" y="1287"/>
                  </a:cubicBezTo>
                  <a:cubicBezTo>
                    <a:pt x="7686" y="2277"/>
                    <a:pt x="7347" y="3854"/>
                    <a:pt x="7310" y="6104"/>
                  </a:cubicBezTo>
                  <a:cubicBezTo>
                    <a:pt x="6368" y="6638"/>
                    <a:pt x="4939" y="7305"/>
                    <a:pt x="4172" y="7305"/>
                  </a:cubicBezTo>
                  <a:cubicBezTo>
                    <a:pt x="3632" y="7305"/>
                    <a:pt x="3018" y="7131"/>
                    <a:pt x="2473" y="6961"/>
                  </a:cubicBezTo>
                  <a:cubicBezTo>
                    <a:pt x="1986" y="6818"/>
                    <a:pt x="1562" y="6691"/>
                    <a:pt x="1176" y="6691"/>
                  </a:cubicBezTo>
                  <a:cubicBezTo>
                    <a:pt x="668" y="6691"/>
                    <a:pt x="376" y="6919"/>
                    <a:pt x="223" y="7104"/>
                  </a:cubicBezTo>
                  <a:cubicBezTo>
                    <a:pt x="64" y="7300"/>
                    <a:pt x="1" y="7554"/>
                    <a:pt x="38" y="7824"/>
                  </a:cubicBezTo>
                  <a:cubicBezTo>
                    <a:pt x="69" y="8041"/>
                    <a:pt x="159" y="8629"/>
                    <a:pt x="1906" y="10291"/>
                  </a:cubicBezTo>
                  <a:cubicBezTo>
                    <a:pt x="2970" y="11302"/>
                    <a:pt x="4330" y="12403"/>
                    <a:pt x="5733" y="13382"/>
                  </a:cubicBezTo>
                  <a:cubicBezTo>
                    <a:pt x="7369" y="14525"/>
                    <a:pt x="8639" y="15388"/>
                    <a:pt x="10116" y="15954"/>
                  </a:cubicBezTo>
                  <a:cubicBezTo>
                    <a:pt x="11661" y="16558"/>
                    <a:pt x="13397" y="16828"/>
                    <a:pt x="15737" y="16828"/>
                  </a:cubicBezTo>
                  <a:cubicBezTo>
                    <a:pt x="18082" y="16828"/>
                    <a:pt x="19813" y="16558"/>
                    <a:pt x="21364" y="15954"/>
                  </a:cubicBezTo>
                  <a:cubicBezTo>
                    <a:pt x="22840" y="15377"/>
                    <a:pt x="24111" y="14525"/>
                    <a:pt x="25741" y="13382"/>
                  </a:cubicBezTo>
                  <a:cubicBezTo>
                    <a:pt x="27149" y="12397"/>
                    <a:pt x="28509" y="11296"/>
                    <a:pt x="29573" y="10291"/>
                  </a:cubicBezTo>
                  <a:cubicBezTo>
                    <a:pt x="31325" y="8629"/>
                    <a:pt x="31410" y="8046"/>
                    <a:pt x="31442" y="7824"/>
                  </a:cubicBezTo>
                  <a:cubicBezTo>
                    <a:pt x="31479" y="7559"/>
                    <a:pt x="31415" y="7300"/>
                    <a:pt x="31256" y="7104"/>
                  </a:cubicBezTo>
                  <a:cubicBezTo>
                    <a:pt x="31092" y="6924"/>
                    <a:pt x="30801" y="6697"/>
                    <a:pt x="30288" y="6697"/>
                  </a:cubicBezTo>
                  <a:cubicBezTo>
                    <a:pt x="29907" y="6697"/>
                    <a:pt x="29483" y="6824"/>
                    <a:pt x="28991" y="6972"/>
                  </a:cubicBezTo>
                  <a:cubicBezTo>
                    <a:pt x="28451" y="7131"/>
                    <a:pt x="27837" y="7316"/>
                    <a:pt x="27292" y="7316"/>
                  </a:cubicBezTo>
                  <a:cubicBezTo>
                    <a:pt x="26524" y="7316"/>
                    <a:pt x="25090" y="6638"/>
                    <a:pt x="24148" y="6104"/>
                  </a:cubicBezTo>
                  <a:cubicBezTo>
                    <a:pt x="24111" y="3854"/>
                    <a:pt x="23772" y="2272"/>
                    <a:pt x="23116" y="1287"/>
                  </a:cubicBezTo>
                  <a:cubicBezTo>
                    <a:pt x="22549" y="435"/>
                    <a:pt x="21734" y="1"/>
                    <a:pt x="20697" y="1"/>
                  </a:cubicBezTo>
                  <a:cubicBezTo>
                    <a:pt x="19982" y="1"/>
                    <a:pt x="19490" y="117"/>
                    <a:pt x="19098" y="202"/>
                  </a:cubicBezTo>
                  <a:cubicBezTo>
                    <a:pt x="18823" y="260"/>
                    <a:pt x="18606" y="313"/>
                    <a:pt x="18357" y="313"/>
                  </a:cubicBezTo>
                  <a:lnTo>
                    <a:pt x="13106" y="313"/>
                  </a:lnTo>
                  <a:cubicBezTo>
                    <a:pt x="12863" y="313"/>
                    <a:pt x="12641" y="266"/>
                    <a:pt x="12365" y="202"/>
                  </a:cubicBezTo>
                  <a:cubicBezTo>
                    <a:pt x="11974" y="117"/>
                    <a:pt x="11487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4"/>
            <p:cNvSpPr/>
            <p:nvPr/>
          </p:nvSpPr>
          <p:spPr>
            <a:xfrm rot="-2020514">
              <a:off x="2599201" y="1728943"/>
              <a:ext cx="598596" cy="1362322"/>
            </a:xfrm>
            <a:custGeom>
              <a:avLst/>
              <a:gdLst/>
              <a:ahLst/>
              <a:cxnLst/>
              <a:rect l="l" t="t" r="r" b="b"/>
              <a:pathLst>
                <a:path w="3103" h="7062" extrusionOk="0">
                  <a:moveTo>
                    <a:pt x="1371" y="0"/>
                  </a:moveTo>
                  <a:cubicBezTo>
                    <a:pt x="1371" y="0"/>
                    <a:pt x="1382" y="32"/>
                    <a:pt x="1403" y="95"/>
                  </a:cubicBezTo>
                  <a:cubicBezTo>
                    <a:pt x="1424" y="154"/>
                    <a:pt x="1456" y="238"/>
                    <a:pt x="1509" y="344"/>
                  </a:cubicBezTo>
                  <a:cubicBezTo>
                    <a:pt x="1562" y="450"/>
                    <a:pt x="1636" y="577"/>
                    <a:pt x="1726" y="709"/>
                  </a:cubicBezTo>
                  <a:cubicBezTo>
                    <a:pt x="1821" y="847"/>
                    <a:pt x="1927" y="1000"/>
                    <a:pt x="2044" y="1159"/>
                  </a:cubicBezTo>
                  <a:cubicBezTo>
                    <a:pt x="2165" y="1318"/>
                    <a:pt x="2287" y="1498"/>
                    <a:pt x="2404" y="1683"/>
                  </a:cubicBezTo>
                  <a:cubicBezTo>
                    <a:pt x="2515" y="1869"/>
                    <a:pt x="2615" y="2070"/>
                    <a:pt x="2668" y="2292"/>
                  </a:cubicBezTo>
                  <a:cubicBezTo>
                    <a:pt x="2721" y="2509"/>
                    <a:pt x="2732" y="2742"/>
                    <a:pt x="2695" y="2980"/>
                  </a:cubicBezTo>
                  <a:cubicBezTo>
                    <a:pt x="2658" y="3218"/>
                    <a:pt x="2578" y="3446"/>
                    <a:pt x="2483" y="3679"/>
                  </a:cubicBezTo>
                  <a:cubicBezTo>
                    <a:pt x="2388" y="3912"/>
                    <a:pt x="2255" y="4134"/>
                    <a:pt x="2123" y="4356"/>
                  </a:cubicBezTo>
                  <a:cubicBezTo>
                    <a:pt x="2049" y="4462"/>
                    <a:pt x="1985" y="4568"/>
                    <a:pt x="1917" y="4674"/>
                  </a:cubicBezTo>
                  <a:cubicBezTo>
                    <a:pt x="1848" y="4780"/>
                    <a:pt x="1774" y="4875"/>
                    <a:pt x="1700" y="4976"/>
                  </a:cubicBezTo>
                  <a:cubicBezTo>
                    <a:pt x="1557" y="5177"/>
                    <a:pt x="1409" y="5367"/>
                    <a:pt x="1266" y="5537"/>
                  </a:cubicBezTo>
                  <a:cubicBezTo>
                    <a:pt x="1123" y="5717"/>
                    <a:pt x="985" y="5881"/>
                    <a:pt x="858" y="6034"/>
                  </a:cubicBezTo>
                  <a:cubicBezTo>
                    <a:pt x="800" y="6114"/>
                    <a:pt x="736" y="6188"/>
                    <a:pt x="673" y="6251"/>
                  </a:cubicBezTo>
                  <a:cubicBezTo>
                    <a:pt x="615" y="6325"/>
                    <a:pt x="562" y="6394"/>
                    <a:pt x="509" y="6452"/>
                  </a:cubicBezTo>
                  <a:cubicBezTo>
                    <a:pt x="403" y="6579"/>
                    <a:pt x="313" y="6685"/>
                    <a:pt x="239" y="6775"/>
                  </a:cubicBezTo>
                  <a:cubicBezTo>
                    <a:pt x="85" y="6955"/>
                    <a:pt x="1" y="7061"/>
                    <a:pt x="1" y="7061"/>
                  </a:cubicBezTo>
                  <a:cubicBezTo>
                    <a:pt x="1" y="7061"/>
                    <a:pt x="106" y="6982"/>
                    <a:pt x="292" y="6828"/>
                  </a:cubicBezTo>
                  <a:cubicBezTo>
                    <a:pt x="366" y="6749"/>
                    <a:pt x="477" y="6659"/>
                    <a:pt x="604" y="6542"/>
                  </a:cubicBezTo>
                  <a:cubicBezTo>
                    <a:pt x="731" y="6431"/>
                    <a:pt x="869" y="6315"/>
                    <a:pt x="1012" y="6172"/>
                  </a:cubicBezTo>
                  <a:cubicBezTo>
                    <a:pt x="1086" y="6103"/>
                    <a:pt x="1165" y="6029"/>
                    <a:pt x="1244" y="5955"/>
                  </a:cubicBezTo>
                  <a:cubicBezTo>
                    <a:pt x="1324" y="5881"/>
                    <a:pt x="1403" y="5796"/>
                    <a:pt x="1483" y="5711"/>
                  </a:cubicBezTo>
                  <a:cubicBezTo>
                    <a:pt x="1647" y="5547"/>
                    <a:pt x="1806" y="5362"/>
                    <a:pt x="1975" y="5161"/>
                  </a:cubicBezTo>
                  <a:cubicBezTo>
                    <a:pt x="2054" y="5060"/>
                    <a:pt x="2134" y="4965"/>
                    <a:pt x="2213" y="4859"/>
                  </a:cubicBezTo>
                  <a:cubicBezTo>
                    <a:pt x="2292" y="4753"/>
                    <a:pt x="2361" y="4647"/>
                    <a:pt x="2441" y="4531"/>
                  </a:cubicBezTo>
                  <a:cubicBezTo>
                    <a:pt x="2589" y="4309"/>
                    <a:pt x="2727" y="4070"/>
                    <a:pt x="2838" y="3811"/>
                  </a:cubicBezTo>
                  <a:cubicBezTo>
                    <a:pt x="2944" y="3562"/>
                    <a:pt x="3039" y="3287"/>
                    <a:pt x="3071" y="3012"/>
                  </a:cubicBezTo>
                  <a:cubicBezTo>
                    <a:pt x="3102" y="2731"/>
                    <a:pt x="3076" y="2451"/>
                    <a:pt x="2996" y="2191"/>
                  </a:cubicBezTo>
                  <a:cubicBezTo>
                    <a:pt x="2917" y="1932"/>
                    <a:pt x="2785" y="1710"/>
                    <a:pt x="2647" y="1514"/>
                  </a:cubicBezTo>
                  <a:cubicBezTo>
                    <a:pt x="2509" y="1323"/>
                    <a:pt x="2356" y="1159"/>
                    <a:pt x="2218" y="1011"/>
                  </a:cubicBezTo>
                  <a:cubicBezTo>
                    <a:pt x="2081" y="863"/>
                    <a:pt x="1954" y="736"/>
                    <a:pt x="1848" y="614"/>
                  </a:cubicBezTo>
                  <a:cubicBezTo>
                    <a:pt x="1742" y="498"/>
                    <a:pt x="1647" y="392"/>
                    <a:pt x="1573" y="296"/>
                  </a:cubicBezTo>
                  <a:cubicBezTo>
                    <a:pt x="1509" y="206"/>
                    <a:pt x="1451" y="132"/>
                    <a:pt x="1424" y="79"/>
                  </a:cubicBezTo>
                  <a:cubicBezTo>
                    <a:pt x="1387" y="27"/>
                    <a:pt x="1371" y="0"/>
                    <a:pt x="1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4"/>
            <p:cNvSpPr/>
            <p:nvPr/>
          </p:nvSpPr>
          <p:spPr>
            <a:xfrm rot="-2020514">
              <a:off x="3345909" y="1199637"/>
              <a:ext cx="597439" cy="1388172"/>
            </a:xfrm>
            <a:custGeom>
              <a:avLst/>
              <a:gdLst/>
              <a:ahLst/>
              <a:cxnLst/>
              <a:rect l="l" t="t" r="r" b="b"/>
              <a:pathLst>
                <a:path w="3097" h="7196" extrusionOk="0">
                  <a:moveTo>
                    <a:pt x="2406" y="1"/>
                  </a:moveTo>
                  <a:cubicBezTo>
                    <a:pt x="2282" y="1"/>
                    <a:pt x="1983" y="301"/>
                    <a:pt x="1514" y="939"/>
                  </a:cubicBezTo>
                  <a:cubicBezTo>
                    <a:pt x="1218" y="1336"/>
                    <a:pt x="784" y="1733"/>
                    <a:pt x="508" y="2193"/>
                  </a:cubicBezTo>
                  <a:cubicBezTo>
                    <a:pt x="561" y="2061"/>
                    <a:pt x="625" y="1934"/>
                    <a:pt x="699" y="1817"/>
                  </a:cubicBezTo>
                  <a:cubicBezTo>
                    <a:pt x="810" y="1632"/>
                    <a:pt x="937" y="1452"/>
                    <a:pt x="1059" y="1293"/>
                  </a:cubicBezTo>
                  <a:cubicBezTo>
                    <a:pt x="1175" y="1135"/>
                    <a:pt x="1281" y="981"/>
                    <a:pt x="1376" y="843"/>
                  </a:cubicBezTo>
                  <a:cubicBezTo>
                    <a:pt x="1466" y="706"/>
                    <a:pt x="1535" y="579"/>
                    <a:pt x="1593" y="478"/>
                  </a:cubicBezTo>
                  <a:cubicBezTo>
                    <a:pt x="1646" y="378"/>
                    <a:pt x="1678" y="288"/>
                    <a:pt x="1699" y="229"/>
                  </a:cubicBezTo>
                  <a:cubicBezTo>
                    <a:pt x="1720" y="171"/>
                    <a:pt x="1731" y="134"/>
                    <a:pt x="1731" y="134"/>
                  </a:cubicBezTo>
                  <a:lnTo>
                    <a:pt x="1731" y="134"/>
                  </a:lnTo>
                  <a:cubicBezTo>
                    <a:pt x="1731" y="134"/>
                    <a:pt x="1710" y="161"/>
                    <a:pt x="1678" y="214"/>
                  </a:cubicBezTo>
                  <a:cubicBezTo>
                    <a:pt x="1646" y="267"/>
                    <a:pt x="1593" y="341"/>
                    <a:pt x="1525" y="436"/>
                  </a:cubicBezTo>
                  <a:cubicBezTo>
                    <a:pt x="1456" y="526"/>
                    <a:pt x="1366" y="632"/>
                    <a:pt x="1255" y="753"/>
                  </a:cubicBezTo>
                  <a:cubicBezTo>
                    <a:pt x="1149" y="870"/>
                    <a:pt x="1016" y="1002"/>
                    <a:pt x="884" y="1150"/>
                  </a:cubicBezTo>
                  <a:cubicBezTo>
                    <a:pt x="746" y="1293"/>
                    <a:pt x="593" y="1457"/>
                    <a:pt x="455" y="1653"/>
                  </a:cubicBezTo>
                  <a:cubicBezTo>
                    <a:pt x="318" y="1844"/>
                    <a:pt x="185" y="2066"/>
                    <a:pt x="106" y="2326"/>
                  </a:cubicBezTo>
                  <a:cubicBezTo>
                    <a:pt x="27" y="2585"/>
                    <a:pt x="0" y="2871"/>
                    <a:pt x="32" y="3146"/>
                  </a:cubicBezTo>
                  <a:cubicBezTo>
                    <a:pt x="32" y="3437"/>
                    <a:pt x="127" y="3712"/>
                    <a:pt x="233" y="3961"/>
                  </a:cubicBezTo>
                  <a:cubicBezTo>
                    <a:pt x="339" y="4220"/>
                    <a:pt x="482" y="4453"/>
                    <a:pt x="630" y="4681"/>
                  </a:cubicBezTo>
                  <a:cubicBezTo>
                    <a:pt x="699" y="4797"/>
                    <a:pt x="778" y="4903"/>
                    <a:pt x="858" y="5009"/>
                  </a:cubicBezTo>
                  <a:cubicBezTo>
                    <a:pt x="937" y="5115"/>
                    <a:pt x="1016" y="5210"/>
                    <a:pt x="1096" y="5311"/>
                  </a:cubicBezTo>
                  <a:cubicBezTo>
                    <a:pt x="1265" y="5501"/>
                    <a:pt x="1424" y="5697"/>
                    <a:pt x="1588" y="5861"/>
                  </a:cubicBezTo>
                  <a:cubicBezTo>
                    <a:pt x="1667" y="5946"/>
                    <a:pt x="1747" y="6025"/>
                    <a:pt x="1826" y="6105"/>
                  </a:cubicBezTo>
                  <a:cubicBezTo>
                    <a:pt x="1906" y="6179"/>
                    <a:pt x="1985" y="6258"/>
                    <a:pt x="2059" y="6322"/>
                  </a:cubicBezTo>
                  <a:cubicBezTo>
                    <a:pt x="2202" y="6470"/>
                    <a:pt x="2350" y="6587"/>
                    <a:pt x="2467" y="6692"/>
                  </a:cubicBezTo>
                  <a:cubicBezTo>
                    <a:pt x="2588" y="6809"/>
                    <a:pt x="2705" y="6894"/>
                    <a:pt x="2800" y="6962"/>
                  </a:cubicBezTo>
                  <a:cubicBezTo>
                    <a:pt x="2985" y="7116"/>
                    <a:pt x="3091" y="7195"/>
                    <a:pt x="3091" y="7195"/>
                  </a:cubicBezTo>
                  <a:cubicBezTo>
                    <a:pt x="3091" y="7195"/>
                    <a:pt x="3001" y="7089"/>
                    <a:pt x="2853" y="6909"/>
                  </a:cubicBezTo>
                  <a:cubicBezTo>
                    <a:pt x="2779" y="6825"/>
                    <a:pt x="2684" y="6714"/>
                    <a:pt x="2578" y="6587"/>
                  </a:cubicBezTo>
                  <a:cubicBezTo>
                    <a:pt x="2525" y="6528"/>
                    <a:pt x="2472" y="6459"/>
                    <a:pt x="2414" y="6391"/>
                  </a:cubicBezTo>
                  <a:cubicBezTo>
                    <a:pt x="2356" y="6322"/>
                    <a:pt x="2287" y="6248"/>
                    <a:pt x="2229" y="6168"/>
                  </a:cubicBezTo>
                  <a:cubicBezTo>
                    <a:pt x="2102" y="6020"/>
                    <a:pt x="1964" y="5851"/>
                    <a:pt x="1826" y="5676"/>
                  </a:cubicBezTo>
                  <a:cubicBezTo>
                    <a:pt x="1736" y="5570"/>
                    <a:pt x="1652" y="5454"/>
                    <a:pt x="1567" y="5343"/>
                  </a:cubicBezTo>
                  <a:lnTo>
                    <a:pt x="1567" y="5343"/>
                  </a:lnTo>
                  <a:cubicBezTo>
                    <a:pt x="1964" y="5713"/>
                    <a:pt x="2467" y="6115"/>
                    <a:pt x="3097" y="6560"/>
                  </a:cubicBezTo>
                  <a:cubicBezTo>
                    <a:pt x="3097" y="6560"/>
                    <a:pt x="656" y="4019"/>
                    <a:pt x="1233" y="2955"/>
                  </a:cubicBezTo>
                  <a:cubicBezTo>
                    <a:pt x="2258" y="1070"/>
                    <a:pt x="2642" y="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4"/>
            <p:cNvSpPr/>
            <p:nvPr/>
          </p:nvSpPr>
          <p:spPr>
            <a:xfrm rot="-2020514">
              <a:off x="2687527" y="2551140"/>
              <a:ext cx="779351" cy="731317"/>
            </a:xfrm>
            <a:custGeom>
              <a:avLst/>
              <a:gdLst/>
              <a:ahLst/>
              <a:cxnLst/>
              <a:rect l="l" t="t" r="r" b="b"/>
              <a:pathLst>
                <a:path w="4040" h="3791" extrusionOk="0">
                  <a:moveTo>
                    <a:pt x="4039" y="0"/>
                  </a:moveTo>
                  <a:cubicBezTo>
                    <a:pt x="4039" y="0"/>
                    <a:pt x="4029" y="21"/>
                    <a:pt x="4008" y="53"/>
                  </a:cubicBezTo>
                  <a:cubicBezTo>
                    <a:pt x="3981" y="85"/>
                    <a:pt x="3949" y="132"/>
                    <a:pt x="3902" y="196"/>
                  </a:cubicBezTo>
                  <a:cubicBezTo>
                    <a:pt x="3854" y="260"/>
                    <a:pt x="3801" y="339"/>
                    <a:pt x="3732" y="418"/>
                  </a:cubicBezTo>
                  <a:cubicBezTo>
                    <a:pt x="3669" y="503"/>
                    <a:pt x="3595" y="593"/>
                    <a:pt x="3515" y="699"/>
                  </a:cubicBezTo>
                  <a:cubicBezTo>
                    <a:pt x="3436" y="805"/>
                    <a:pt x="3346" y="911"/>
                    <a:pt x="3251" y="1027"/>
                  </a:cubicBezTo>
                  <a:cubicBezTo>
                    <a:pt x="3203" y="1085"/>
                    <a:pt x="3150" y="1138"/>
                    <a:pt x="3097" y="1196"/>
                  </a:cubicBezTo>
                  <a:lnTo>
                    <a:pt x="2938" y="1376"/>
                  </a:lnTo>
                  <a:cubicBezTo>
                    <a:pt x="2827" y="1493"/>
                    <a:pt x="2721" y="1620"/>
                    <a:pt x="2594" y="1742"/>
                  </a:cubicBezTo>
                  <a:cubicBezTo>
                    <a:pt x="2536" y="1800"/>
                    <a:pt x="2478" y="1863"/>
                    <a:pt x="2420" y="1927"/>
                  </a:cubicBezTo>
                  <a:cubicBezTo>
                    <a:pt x="2356" y="1985"/>
                    <a:pt x="2293" y="2043"/>
                    <a:pt x="2234" y="2102"/>
                  </a:cubicBezTo>
                  <a:cubicBezTo>
                    <a:pt x="2166" y="2165"/>
                    <a:pt x="2107" y="2223"/>
                    <a:pt x="2049" y="2281"/>
                  </a:cubicBezTo>
                  <a:cubicBezTo>
                    <a:pt x="1980" y="2340"/>
                    <a:pt x="1917" y="2393"/>
                    <a:pt x="1853" y="2456"/>
                  </a:cubicBezTo>
                  <a:cubicBezTo>
                    <a:pt x="1821" y="2483"/>
                    <a:pt x="1790" y="2514"/>
                    <a:pt x="1763" y="2541"/>
                  </a:cubicBezTo>
                  <a:cubicBezTo>
                    <a:pt x="1732" y="2567"/>
                    <a:pt x="1694" y="2599"/>
                    <a:pt x="1663" y="2620"/>
                  </a:cubicBezTo>
                  <a:cubicBezTo>
                    <a:pt x="1599" y="2673"/>
                    <a:pt x="1530" y="2726"/>
                    <a:pt x="1472" y="2779"/>
                  </a:cubicBezTo>
                  <a:cubicBezTo>
                    <a:pt x="1345" y="2885"/>
                    <a:pt x="1223" y="2975"/>
                    <a:pt x="1096" y="3065"/>
                  </a:cubicBezTo>
                  <a:cubicBezTo>
                    <a:pt x="1038" y="3107"/>
                    <a:pt x="975" y="3150"/>
                    <a:pt x="916" y="3197"/>
                  </a:cubicBezTo>
                  <a:cubicBezTo>
                    <a:pt x="858" y="3234"/>
                    <a:pt x="800" y="3277"/>
                    <a:pt x="747" y="3308"/>
                  </a:cubicBezTo>
                  <a:cubicBezTo>
                    <a:pt x="631" y="3382"/>
                    <a:pt x="541" y="3451"/>
                    <a:pt x="445" y="3515"/>
                  </a:cubicBezTo>
                  <a:cubicBezTo>
                    <a:pt x="355" y="3568"/>
                    <a:pt x="276" y="3615"/>
                    <a:pt x="207" y="3658"/>
                  </a:cubicBezTo>
                  <a:cubicBezTo>
                    <a:pt x="75" y="3737"/>
                    <a:pt x="1" y="3790"/>
                    <a:pt x="1" y="3790"/>
                  </a:cubicBezTo>
                  <a:cubicBezTo>
                    <a:pt x="1" y="3790"/>
                    <a:pt x="91" y="3785"/>
                    <a:pt x="234" y="3727"/>
                  </a:cubicBezTo>
                  <a:cubicBezTo>
                    <a:pt x="308" y="3700"/>
                    <a:pt x="403" y="3663"/>
                    <a:pt x="498" y="3621"/>
                  </a:cubicBezTo>
                  <a:cubicBezTo>
                    <a:pt x="599" y="3573"/>
                    <a:pt x="710" y="3520"/>
                    <a:pt x="832" y="3462"/>
                  </a:cubicBezTo>
                  <a:cubicBezTo>
                    <a:pt x="890" y="3425"/>
                    <a:pt x="959" y="3398"/>
                    <a:pt x="1022" y="3367"/>
                  </a:cubicBezTo>
                  <a:cubicBezTo>
                    <a:pt x="1080" y="3330"/>
                    <a:pt x="1149" y="3287"/>
                    <a:pt x="1213" y="3250"/>
                  </a:cubicBezTo>
                  <a:cubicBezTo>
                    <a:pt x="1282" y="3208"/>
                    <a:pt x="1345" y="3171"/>
                    <a:pt x="1419" y="3123"/>
                  </a:cubicBezTo>
                  <a:lnTo>
                    <a:pt x="1472" y="3086"/>
                  </a:lnTo>
                  <a:lnTo>
                    <a:pt x="1525" y="3054"/>
                  </a:lnTo>
                  <a:cubicBezTo>
                    <a:pt x="1557" y="3028"/>
                    <a:pt x="1594" y="3007"/>
                    <a:pt x="1626" y="2985"/>
                  </a:cubicBezTo>
                  <a:cubicBezTo>
                    <a:pt x="1763" y="2885"/>
                    <a:pt x="1901" y="2784"/>
                    <a:pt x="2033" y="2668"/>
                  </a:cubicBezTo>
                  <a:cubicBezTo>
                    <a:pt x="2102" y="2604"/>
                    <a:pt x="2166" y="2551"/>
                    <a:pt x="2240" y="2493"/>
                  </a:cubicBezTo>
                  <a:cubicBezTo>
                    <a:pt x="2308" y="2435"/>
                    <a:pt x="2372" y="2377"/>
                    <a:pt x="2441" y="2308"/>
                  </a:cubicBezTo>
                  <a:cubicBezTo>
                    <a:pt x="2504" y="2250"/>
                    <a:pt x="2573" y="2181"/>
                    <a:pt x="2631" y="2123"/>
                  </a:cubicBezTo>
                  <a:cubicBezTo>
                    <a:pt x="2690" y="2059"/>
                    <a:pt x="2748" y="1990"/>
                    <a:pt x="2811" y="1932"/>
                  </a:cubicBezTo>
                  <a:cubicBezTo>
                    <a:pt x="2838" y="1900"/>
                    <a:pt x="2870" y="1863"/>
                    <a:pt x="2896" y="1832"/>
                  </a:cubicBezTo>
                  <a:lnTo>
                    <a:pt x="2975" y="1731"/>
                  </a:lnTo>
                  <a:lnTo>
                    <a:pt x="3134" y="1535"/>
                  </a:lnTo>
                  <a:cubicBezTo>
                    <a:pt x="3235" y="1403"/>
                    <a:pt x="3330" y="1276"/>
                    <a:pt x="3420" y="1149"/>
                  </a:cubicBezTo>
                  <a:cubicBezTo>
                    <a:pt x="3457" y="1085"/>
                    <a:pt x="3505" y="1027"/>
                    <a:pt x="3542" y="963"/>
                  </a:cubicBezTo>
                  <a:cubicBezTo>
                    <a:pt x="3584" y="905"/>
                    <a:pt x="3616" y="847"/>
                    <a:pt x="3648" y="789"/>
                  </a:cubicBezTo>
                  <a:cubicBezTo>
                    <a:pt x="3722" y="672"/>
                    <a:pt x="3775" y="567"/>
                    <a:pt x="3828" y="477"/>
                  </a:cubicBezTo>
                  <a:cubicBezTo>
                    <a:pt x="3875" y="381"/>
                    <a:pt x="3912" y="297"/>
                    <a:pt x="3949" y="222"/>
                  </a:cubicBezTo>
                  <a:cubicBezTo>
                    <a:pt x="4013" y="85"/>
                    <a:pt x="4039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4"/>
            <p:cNvSpPr/>
            <p:nvPr/>
          </p:nvSpPr>
          <p:spPr>
            <a:xfrm rot="-2020514">
              <a:off x="3189724" y="3680313"/>
              <a:ext cx="2039239" cy="246923"/>
            </a:xfrm>
            <a:custGeom>
              <a:avLst/>
              <a:gdLst/>
              <a:ahLst/>
              <a:cxnLst/>
              <a:rect l="l" t="t" r="r" b="b"/>
              <a:pathLst>
                <a:path w="10571" h="1280" extrusionOk="0">
                  <a:moveTo>
                    <a:pt x="0" y="1"/>
                  </a:moveTo>
                  <a:cubicBezTo>
                    <a:pt x="0" y="1"/>
                    <a:pt x="154" y="64"/>
                    <a:pt x="424" y="176"/>
                  </a:cubicBezTo>
                  <a:cubicBezTo>
                    <a:pt x="492" y="207"/>
                    <a:pt x="572" y="239"/>
                    <a:pt x="651" y="265"/>
                  </a:cubicBezTo>
                  <a:cubicBezTo>
                    <a:pt x="736" y="297"/>
                    <a:pt x="821" y="324"/>
                    <a:pt x="921" y="361"/>
                  </a:cubicBezTo>
                  <a:cubicBezTo>
                    <a:pt x="1022" y="398"/>
                    <a:pt x="1117" y="435"/>
                    <a:pt x="1228" y="477"/>
                  </a:cubicBezTo>
                  <a:cubicBezTo>
                    <a:pt x="1334" y="514"/>
                    <a:pt x="1450" y="546"/>
                    <a:pt x="1567" y="588"/>
                  </a:cubicBezTo>
                  <a:cubicBezTo>
                    <a:pt x="2054" y="737"/>
                    <a:pt x="2625" y="874"/>
                    <a:pt x="3250" y="1007"/>
                  </a:cubicBezTo>
                  <a:cubicBezTo>
                    <a:pt x="3880" y="1112"/>
                    <a:pt x="4547" y="1202"/>
                    <a:pt x="5224" y="1255"/>
                  </a:cubicBezTo>
                  <a:cubicBezTo>
                    <a:pt x="5579" y="1272"/>
                    <a:pt x="5933" y="1280"/>
                    <a:pt x="6281" y="1280"/>
                  </a:cubicBezTo>
                  <a:cubicBezTo>
                    <a:pt x="6599" y="1280"/>
                    <a:pt x="6911" y="1273"/>
                    <a:pt x="7215" y="1261"/>
                  </a:cubicBezTo>
                  <a:cubicBezTo>
                    <a:pt x="7850" y="1218"/>
                    <a:pt x="8437" y="1149"/>
                    <a:pt x="8935" y="1070"/>
                  </a:cubicBezTo>
                  <a:cubicBezTo>
                    <a:pt x="9062" y="1049"/>
                    <a:pt x="9178" y="1022"/>
                    <a:pt x="9289" y="1007"/>
                  </a:cubicBezTo>
                  <a:cubicBezTo>
                    <a:pt x="9401" y="980"/>
                    <a:pt x="9512" y="959"/>
                    <a:pt x="9607" y="938"/>
                  </a:cubicBezTo>
                  <a:cubicBezTo>
                    <a:pt x="9708" y="917"/>
                    <a:pt x="9798" y="901"/>
                    <a:pt x="9888" y="879"/>
                  </a:cubicBezTo>
                  <a:cubicBezTo>
                    <a:pt x="9972" y="858"/>
                    <a:pt x="10052" y="837"/>
                    <a:pt x="10126" y="821"/>
                  </a:cubicBezTo>
                  <a:cubicBezTo>
                    <a:pt x="10412" y="742"/>
                    <a:pt x="10570" y="694"/>
                    <a:pt x="10570" y="694"/>
                  </a:cubicBezTo>
                  <a:lnTo>
                    <a:pt x="10570" y="694"/>
                  </a:lnTo>
                  <a:cubicBezTo>
                    <a:pt x="10570" y="694"/>
                    <a:pt x="10401" y="715"/>
                    <a:pt x="10105" y="742"/>
                  </a:cubicBezTo>
                  <a:cubicBezTo>
                    <a:pt x="10031" y="747"/>
                    <a:pt x="9951" y="758"/>
                    <a:pt x="9866" y="768"/>
                  </a:cubicBezTo>
                  <a:cubicBezTo>
                    <a:pt x="9782" y="774"/>
                    <a:pt x="9681" y="784"/>
                    <a:pt x="9581" y="795"/>
                  </a:cubicBezTo>
                  <a:cubicBezTo>
                    <a:pt x="9480" y="800"/>
                    <a:pt x="9369" y="811"/>
                    <a:pt x="9258" y="821"/>
                  </a:cubicBezTo>
                  <a:cubicBezTo>
                    <a:pt x="9147" y="827"/>
                    <a:pt x="9025" y="832"/>
                    <a:pt x="8903" y="837"/>
                  </a:cubicBezTo>
                  <a:cubicBezTo>
                    <a:pt x="8411" y="879"/>
                    <a:pt x="7829" y="901"/>
                    <a:pt x="7199" y="906"/>
                  </a:cubicBezTo>
                  <a:cubicBezTo>
                    <a:pt x="7107" y="907"/>
                    <a:pt x="7014" y="907"/>
                    <a:pt x="6920" y="907"/>
                  </a:cubicBezTo>
                  <a:cubicBezTo>
                    <a:pt x="6382" y="907"/>
                    <a:pt x="5814" y="893"/>
                    <a:pt x="5251" y="848"/>
                  </a:cubicBezTo>
                  <a:cubicBezTo>
                    <a:pt x="4589" y="805"/>
                    <a:pt x="3928" y="742"/>
                    <a:pt x="3308" y="657"/>
                  </a:cubicBezTo>
                  <a:cubicBezTo>
                    <a:pt x="2694" y="567"/>
                    <a:pt x="2117" y="477"/>
                    <a:pt x="1630" y="361"/>
                  </a:cubicBezTo>
                  <a:cubicBezTo>
                    <a:pt x="1503" y="334"/>
                    <a:pt x="1392" y="318"/>
                    <a:pt x="1281" y="297"/>
                  </a:cubicBezTo>
                  <a:cubicBezTo>
                    <a:pt x="1165" y="271"/>
                    <a:pt x="1059" y="250"/>
                    <a:pt x="963" y="223"/>
                  </a:cubicBezTo>
                  <a:cubicBezTo>
                    <a:pt x="863" y="207"/>
                    <a:pt x="768" y="176"/>
                    <a:pt x="683" y="165"/>
                  </a:cubicBezTo>
                  <a:cubicBezTo>
                    <a:pt x="598" y="144"/>
                    <a:pt x="519" y="128"/>
                    <a:pt x="450" y="107"/>
                  </a:cubicBezTo>
                  <a:cubicBezTo>
                    <a:pt x="169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4"/>
            <p:cNvSpPr/>
            <p:nvPr/>
          </p:nvSpPr>
          <p:spPr>
            <a:xfrm rot="-2020514">
              <a:off x="1970374" y="1984803"/>
              <a:ext cx="506578" cy="1465914"/>
            </a:xfrm>
            <a:custGeom>
              <a:avLst/>
              <a:gdLst/>
              <a:ahLst/>
              <a:cxnLst/>
              <a:rect l="l" t="t" r="r" b="b"/>
              <a:pathLst>
                <a:path w="2626" h="7599" extrusionOk="0">
                  <a:moveTo>
                    <a:pt x="2339" y="0"/>
                  </a:moveTo>
                  <a:cubicBezTo>
                    <a:pt x="2306" y="0"/>
                    <a:pt x="2271" y="1"/>
                    <a:pt x="2234" y="2"/>
                  </a:cubicBezTo>
                  <a:cubicBezTo>
                    <a:pt x="2107" y="13"/>
                    <a:pt x="1959" y="39"/>
                    <a:pt x="1784" y="108"/>
                  </a:cubicBezTo>
                  <a:cubicBezTo>
                    <a:pt x="1620" y="166"/>
                    <a:pt x="1440" y="267"/>
                    <a:pt x="1271" y="399"/>
                  </a:cubicBezTo>
                  <a:cubicBezTo>
                    <a:pt x="1102" y="537"/>
                    <a:pt x="932" y="701"/>
                    <a:pt x="800" y="913"/>
                  </a:cubicBezTo>
                  <a:cubicBezTo>
                    <a:pt x="662" y="1119"/>
                    <a:pt x="556" y="1357"/>
                    <a:pt x="466" y="1601"/>
                  </a:cubicBezTo>
                  <a:cubicBezTo>
                    <a:pt x="302" y="2104"/>
                    <a:pt x="239" y="2660"/>
                    <a:pt x="170" y="3205"/>
                  </a:cubicBezTo>
                  <a:cubicBezTo>
                    <a:pt x="112" y="3755"/>
                    <a:pt x="80" y="4300"/>
                    <a:pt x="43" y="4819"/>
                  </a:cubicBezTo>
                  <a:cubicBezTo>
                    <a:pt x="11" y="5333"/>
                    <a:pt x="11" y="5809"/>
                    <a:pt x="6" y="6227"/>
                  </a:cubicBezTo>
                  <a:cubicBezTo>
                    <a:pt x="1" y="6640"/>
                    <a:pt x="6" y="6984"/>
                    <a:pt x="6" y="7222"/>
                  </a:cubicBezTo>
                  <a:cubicBezTo>
                    <a:pt x="1" y="7460"/>
                    <a:pt x="6" y="7598"/>
                    <a:pt x="6" y="7598"/>
                  </a:cubicBezTo>
                  <a:cubicBezTo>
                    <a:pt x="6" y="7598"/>
                    <a:pt x="16" y="7460"/>
                    <a:pt x="38" y="7222"/>
                  </a:cubicBezTo>
                  <a:cubicBezTo>
                    <a:pt x="59" y="6984"/>
                    <a:pt x="91" y="6640"/>
                    <a:pt x="117" y="6227"/>
                  </a:cubicBezTo>
                  <a:cubicBezTo>
                    <a:pt x="143" y="5820"/>
                    <a:pt x="186" y="5343"/>
                    <a:pt x="223" y="4824"/>
                  </a:cubicBezTo>
                  <a:cubicBezTo>
                    <a:pt x="265" y="4316"/>
                    <a:pt x="308" y="3766"/>
                    <a:pt x="376" y="3226"/>
                  </a:cubicBezTo>
                  <a:cubicBezTo>
                    <a:pt x="435" y="2681"/>
                    <a:pt x="488" y="2130"/>
                    <a:pt x="641" y="1649"/>
                  </a:cubicBezTo>
                  <a:cubicBezTo>
                    <a:pt x="715" y="1410"/>
                    <a:pt x="805" y="1177"/>
                    <a:pt x="927" y="982"/>
                  </a:cubicBezTo>
                  <a:cubicBezTo>
                    <a:pt x="1038" y="780"/>
                    <a:pt x="1192" y="611"/>
                    <a:pt x="1340" y="479"/>
                  </a:cubicBezTo>
                  <a:cubicBezTo>
                    <a:pt x="1652" y="209"/>
                    <a:pt x="1991" y="77"/>
                    <a:pt x="2234" y="34"/>
                  </a:cubicBezTo>
                  <a:cubicBezTo>
                    <a:pt x="2356" y="13"/>
                    <a:pt x="2451" y="13"/>
                    <a:pt x="2520" y="13"/>
                  </a:cubicBezTo>
                  <a:cubicBezTo>
                    <a:pt x="2584" y="24"/>
                    <a:pt x="2626" y="24"/>
                    <a:pt x="2626" y="24"/>
                  </a:cubicBezTo>
                  <a:cubicBezTo>
                    <a:pt x="2626" y="24"/>
                    <a:pt x="2594" y="13"/>
                    <a:pt x="2525" y="8"/>
                  </a:cubicBezTo>
                  <a:cubicBezTo>
                    <a:pt x="2480" y="4"/>
                    <a:pt x="2417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 rot="-2020514">
              <a:off x="3568834" y="2918914"/>
              <a:ext cx="738455" cy="64432"/>
            </a:xfrm>
            <a:custGeom>
              <a:avLst/>
              <a:gdLst/>
              <a:ahLst/>
              <a:cxnLst/>
              <a:rect l="l" t="t" r="r" b="b"/>
              <a:pathLst>
                <a:path w="3828" h="334" extrusionOk="0">
                  <a:moveTo>
                    <a:pt x="3828" y="0"/>
                  </a:moveTo>
                  <a:lnTo>
                    <a:pt x="3828" y="0"/>
                  </a:lnTo>
                  <a:cubicBezTo>
                    <a:pt x="3828" y="0"/>
                    <a:pt x="3764" y="11"/>
                    <a:pt x="3658" y="16"/>
                  </a:cubicBezTo>
                  <a:cubicBezTo>
                    <a:pt x="3552" y="27"/>
                    <a:pt x="3409" y="37"/>
                    <a:pt x="3224" y="53"/>
                  </a:cubicBezTo>
                  <a:cubicBezTo>
                    <a:pt x="3044" y="74"/>
                    <a:pt x="2833" y="90"/>
                    <a:pt x="2616" y="106"/>
                  </a:cubicBezTo>
                  <a:cubicBezTo>
                    <a:pt x="2388" y="127"/>
                    <a:pt x="2150" y="148"/>
                    <a:pt x="1912" y="159"/>
                  </a:cubicBezTo>
                  <a:cubicBezTo>
                    <a:pt x="1673" y="180"/>
                    <a:pt x="1435" y="201"/>
                    <a:pt x="1213" y="212"/>
                  </a:cubicBezTo>
                  <a:cubicBezTo>
                    <a:pt x="985" y="228"/>
                    <a:pt x="774" y="254"/>
                    <a:pt x="594" y="265"/>
                  </a:cubicBezTo>
                  <a:cubicBezTo>
                    <a:pt x="419" y="281"/>
                    <a:pt x="265" y="297"/>
                    <a:pt x="160" y="307"/>
                  </a:cubicBezTo>
                  <a:cubicBezTo>
                    <a:pt x="59" y="312"/>
                    <a:pt x="1" y="318"/>
                    <a:pt x="1" y="318"/>
                  </a:cubicBezTo>
                  <a:cubicBezTo>
                    <a:pt x="1" y="318"/>
                    <a:pt x="59" y="318"/>
                    <a:pt x="165" y="323"/>
                  </a:cubicBezTo>
                  <a:cubicBezTo>
                    <a:pt x="271" y="323"/>
                    <a:pt x="424" y="334"/>
                    <a:pt x="604" y="334"/>
                  </a:cubicBezTo>
                  <a:cubicBezTo>
                    <a:pt x="784" y="334"/>
                    <a:pt x="996" y="334"/>
                    <a:pt x="1218" y="323"/>
                  </a:cubicBezTo>
                  <a:cubicBezTo>
                    <a:pt x="1446" y="318"/>
                    <a:pt x="1684" y="307"/>
                    <a:pt x="1927" y="291"/>
                  </a:cubicBezTo>
                  <a:cubicBezTo>
                    <a:pt x="2166" y="275"/>
                    <a:pt x="2404" y="244"/>
                    <a:pt x="2626" y="222"/>
                  </a:cubicBezTo>
                  <a:cubicBezTo>
                    <a:pt x="2854" y="191"/>
                    <a:pt x="3060" y="159"/>
                    <a:pt x="3235" y="127"/>
                  </a:cubicBezTo>
                  <a:cubicBezTo>
                    <a:pt x="3415" y="101"/>
                    <a:pt x="3563" y="58"/>
                    <a:pt x="3669" y="42"/>
                  </a:cubicBezTo>
                  <a:cubicBezTo>
                    <a:pt x="3764" y="16"/>
                    <a:pt x="3828" y="0"/>
                    <a:pt x="3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44"/>
          <p:cNvGrpSpPr/>
          <p:nvPr/>
        </p:nvGrpSpPr>
        <p:grpSpPr>
          <a:xfrm rot="1645981">
            <a:off x="8013225" y="4175394"/>
            <a:ext cx="572252" cy="556472"/>
            <a:chOff x="4598563" y="311900"/>
            <a:chExt cx="309150" cy="300625"/>
          </a:xfrm>
        </p:grpSpPr>
        <p:sp>
          <p:nvSpPr>
            <p:cNvPr id="1971" name="Google Shape;1971;p44"/>
            <p:cNvSpPr/>
            <p:nvPr/>
          </p:nvSpPr>
          <p:spPr>
            <a:xfrm>
              <a:off x="4598825" y="311900"/>
              <a:ext cx="308625" cy="300150"/>
            </a:xfrm>
            <a:custGeom>
              <a:avLst/>
              <a:gdLst/>
              <a:ahLst/>
              <a:cxnLst/>
              <a:rect l="l" t="t" r="r" b="b"/>
              <a:pathLst>
                <a:path w="12345" h="12006" extrusionOk="0">
                  <a:moveTo>
                    <a:pt x="6172" y="1"/>
                  </a:moveTo>
                  <a:cubicBezTo>
                    <a:pt x="6035" y="1"/>
                    <a:pt x="5908" y="91"/>
                    <a:pt x="5860" y="223"/>
                  </a:cubicBezTo>
                  <a:lnTo>
                    <a:pt x="5707" y="646"/>
                  </a:lnTo>
                  <a:cubicBezTo>
                    <a:pt x="3521" y="821"/>
                    <a:pt x="1679" y="2245"/>
                    <a:pt x="890" y="4203"/>
                  </a:cubicBezTo>
                  <a:lnTo>
                    <a:pt x="350" y="4225"/>
                  </a:lnTo>
                  <a:cubicBezTo>
                    <a:pt x="212" y="4230"/>
                    <a:pt x="85" y="4325"/>
                    <a:pt x="43" y="4458"/>
                  </a:cubicBezTo>
                  <a:cubicBezTo>
                    <a:pt x="1" y="4590"/>
                    <a:pt x="43" y="4733"/>
                    <a:pt x="159" y="4817"/>
                  </a:cubicBezTo>
                  <a:lnTo>
                    <a:pt x="609" y="5172"/>
                  </a:lnTo>
                  <a:cubicBezTo>
                    <a:pt x="535" y="5543"/>
                    <a:pt x="493" y="5918"/>
                    <a:pt x="493" y="6310"/>
                  </a:cubicBezTo>
                  <a:cubicBezTo>
                    <a:pt x="493" y="8020"/>
                    <a:pt x="1255" y="9565"/>
                    <a:pt x="2467" y="10608"/>
                  </a:cubicBezTo>
                  <a:lnTo>
                    <a:pt x="2266" y="11302"/>
                  </a:lnTo>
                  <a:cubicBezTo>
                    <a:pt x="2229" y="11434"/>
                    <a:pt x="2282" y="11582"/>
                    <a:pt x="2393" y="11667"/>
                  </a:cubicBezTo>
                  <a:cubicBezTo>
                    <a:pt x="2451" y="11709"/>
                    <a:pt x="2520" y="11736"/>
                    <a:pt x="2594" y="11736"/>
                  </a:cubicBezTo>
                  <a:cubicBezTo>
                    <a:pt x="2658" y="11736"/>
                    <a:pt x="2727" y="11714"/>
                    <a:pt x="2780" y="11672"/>
                  </a:cubicBezTo>
                  <a:lnTo>
                    <a:pt x="3388" y="11264"/>
                  </a:lnTo>
                  <a:cubicBezTo>
                    <a:pt x="4214" y="11736"/>
                    <a:pt x="5167" y="12006"/>
                    <a:pt x="6183" y="12006"/>
                  </a:cubicBezTo>
                  <a:cubicBezTo>
                    <a:pt x="7205" y="12006"/>
                    <a:pt x="8157" y="11736"/>
                    <a:pt x="8983" y="11264"/>
                  </a:cubicBezTo>
                  <a:lnTo>
                    <a:pt x="9592" y="11672"/>
                  </a:lnTo>
                  <a:cubicBezTo>
                    <a:pt x="9652" y="11711"/>
                    <a:pt x="9718" y="11731"/>
                    <a:pt x="9784" y="11731"/>
                  </a:cubicBezTo>
                  <a:cubicBezTo>
                    <a:pt x="9852" y="11731"/>
                    <a:pt x="9919" y="11710"/>
                    <a:pt x="9978" y="11667"/>
                  </a:cubicBezTo>
                  <a:cubicBezTo>
                    <a:pt x="10089" y="11582"/>
                    <a:pt x="10142" y="11444"/>
                    <a:pt x="10100" y="11302"/>
                  </a:cubicBezTo>
                  <a:lnTo>
                    <a:pt x="9904" y="10608"/>
                  </a:lnTo>
                  <a:cubicBezTo>
                    <a:pt x="11106" y="9565"/>
                    <a:pt x="11873" y="8030"/>
                    <a:pt x="11873" y="6310"/>
                  </a:cubicBezTo>
                  <a:cubicBezTo>
                    <a:pt x="11873" y="5918"/>
                    <a:pt x="11836" y="5543"/>
                    <a:pt x="11762" y="5172"/>
                  </a:cubicBezTo>
                  <a:lnTo>
                    <a:pt x="12212" y="4817"/>
                  </a:lnTo>
                  <a:cubicBezTo>
                    <a:pt x="12297" y="4733"/>
                    <a:pt x="12344" y="4590"/>
                    <a:pt x="12307" y="4458"/>
                  </a:cubicBezTo>
                  <a:cubicBezTo>
                    <a:pt x="12265" y="4325"/>
                    <a:pt x="12138" y="4230"/>
                    <a:pt x="12000" y="4225"/>
                  </a:cubicBezTo>
                  <a:lnTo>
                    <a:pt x="11460" y="4203"/>
                  </a:lnTo>
                  <a:cubicBezTo>
                    <a:pt x="10677" y="2245"/>
                    <a:pt x="8830" y="821"/>
                    <a:pt x="6644" y="646"/>
                  </a:cubicBezTo>
                  <a:lnTo>
                    <a:pt x="6490" y="223"/>
                  </a:lnTo>
                  <a:cubicBezTo>
                    <a:pt x="6442" y="91"/>
                    <a:pt x="6315" y="1"/>
                    <a:pt x="617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2" name="Google Shape;1972;p44"/>
            <p:cNvGrpSpPr/>
            <p:nvPr/>
          </p:nvGrpSpPr>
          <p:grpSpPr>
            <a:xfrm>
              <a:off x="4598563" y="312500"/>
              <a:ext cx="309150" cy="300025"/>
              <a:chOff x="4193375" y="307000"/>
              <a:chExt cx="309150" cy="300025"/>
            </a:xfrm>
          </p:grpSpPr>
          <p:sp>
            <p:nvSpPr>
              <p:cNvPr id="1973" name="Google Shape;1973;p44"/>
              <p:cNvSpPr/>
              <p:nvPr/>
            </p:nvSpPr>
            <p:spPr>
              <a:xfrm>
                <a:off x="4382600" y="425300"/>
                <a:ext cx="872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30" extrusionOk="0">
                    <a:moveTo>
                      <a:pt x="1" y="1"/>
                    </a:moveTo>
                    <a:cubicBezTo>
                      <a:pt x="22" y="11"/>
                      <a:pt x="38" y="27"/>
                      <a:pt x="59" y="43"/>
                    </a:cubicBezTo>
                    <a:cubicBezTo>
                      <a:pt x="477" y="398"/>
                      <a:pt x="774" y="911"/>
                      <a:pt x="832" y="1509"/>
                    </a:cubicBezTo>
                    <a:cubicBezTo>
                      <a:pt x="858" y="1732"/>
                      <a:pt x="848" y="1986"/>
                      <a:pt x="795" y="2229"/>
                    </a:cubicBezTo>
                    <a:lnTo>
                      <a:pt x="3489" y="123"/>
                    </a:lnTo>
                    <a:lnTo>
                      <a:pt x="75" y="11"/>
                    </a:lnTo>
                    <a:cubicBezTo>
                      <a:pt x="48" y="11"/>
                      <a:pt x="27" y="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4"/>
              <p:cNvSpPr/>
              <p:nvPr/>
            </p:nvSpPr>
            <p:spPr>
              <a:xfrm>
                <a:off x="4363550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1" y="1"/>
                    </a:moveTo>
                    <a:lnTo>
                      <a:pt x="218" y="604"/>
                    </a:lnTo>
                    <a:cubicBezTo>
                      <a:pt x="1668" y="874"/>
                      <a:pt x="2880" y="1800"/>
                      <a:pt x="3526" y="3065"/>
                    </a:cubicBezTo>
                    <a:lnTo>
                      <a:pt x="4156" y="3086"/>
                    </a:lnTo>
                    <a:cubicBezTo>
                      <a:pt x="3420" y="1440"/>
                      <a:pt x="1858" y="23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4"/>
              <p:cNvSpPr/>
              <p:nvPr/>
            </p:nvSpPr>
            <p:spPr>
              <a:xfrm>
                <a:off x="4373600" y="362050"/>
                <a:ext cx="6527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949" extrusionOk="0">
                    <a:moveTo>
                      <a:pt x="1" y="1"/>
                    </a:moveTo>
                    <a:lnTo>
                      <a:pt x="684" y="1880"/>
                    </a:lnTo>
                    <a:lnTo>
                      <a:pt x="2610" y="1949"/>
                    </a:lnTo>
                    <a:cubicBezTo>
                      <a:pt x="2039" y="996"/>
                      <a:pt x="1107" y="28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4"/>
              <p:cNvSpPr/>
              <p:nvPr/>
            </p:nvSpPr>
            <p:spPr>
              <a:xfrm>
                <a:off x="4301350" y="412875"/>
                <a:ext cx="914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3574" extrusionOk="0">
                    <a:moveTo>
                      <a:pt x="1859" y="424"/>
                    </a:moveTo>
                    <a:cubicBezTo>
                      <a:pt x="2658" y="424"/>
                      <a:pt x="3309" y="1070"/>
                      <a:pt x="3309" y="1874"/>
                    </a:cubicBezTo>
                    <a:cubicBezTo>
                      <a:pt x="3309" y="2673"/>
                      <a:pt x="2658" y="3319"/>
                      <a:pt x="1859" y="3319"/>
                    </a:cubicBezTo>
                    <a:cubicBezTo>
                      <a:pt x="1059" y="3319"/>
                      <a:pt x="408" y="2673"/>
                      <a:pt x="408" y="1874"/>
                    </a:cubicBezTo>
                    <a:cubicBezTo>
                      <a:pt x="408" y="1070"/>
                      <a:pt x="1059" y="424"/>
                      <a:pt x="1859" y="424"/>
                    </a:cubicBezTo>
                    <a:close/>
                    <a:moveTo>
                      <a:pt x="1832" y="0"/>
                    </a:moveTo>
                    <a:cubicBezTo>
                      <a:pt x="1769" y="6"/>
                      <a:pt x="1689" y="11"/>
                      <a:pt x="1610" y="22"/>
                    </a:cubicBezTo>
                    <a:cubicBezTo>
                      <a:pt x="1165" y="80"/>
                      <a:pt x="747" y="302"/>
                      <a:pt x="472" y="641"/>
                    </a:cubicBezTo>
                    <a:cubicBezTo>
                      <a:pt x="138" y="1038"/>
                      <a:pt x="1" y="1546"/>
                      <a:pt x="75" y="2022"/>
                    </a:cubicBezTo>
                    <a:cubicBezTo>
                      <a:pt x="138" y="2483"/>
                      <a:pt x="387" y="2896"/>
                      <a:pt x="715" y="3160"/>
                    </a:cubicBezTo>
                    <a:cubicBezTo>
                      <a:pt x="1054" y="3436"/>
                      <a:pt x="1446" y="3573"/>
                      <a:pt x="1875" y="3573"/>
                    </a:cubicBezTo>
                    <a:cubicBezTo>
                      <a:pt x="2256" y="3573"/>
                      <a:pt x="2679" y="3425"/>
                      <a:pt x="3007" y="3150"/>
                    </a:cubicBezTo>
                    <a:cubicBezTo>
                      <a:pt x="3335" y="2880"/>
                      <a:pt x="3574" y="2472"/>
                      <a:pt x="3632" y="1991"/>
                    </a:cubicBezTo>
                    <a:cubicBezTo>
                      <a:pt x="3658" y="1768"/>
                      <a:pt x="3648" y="1514"/>
                      <a:pt x="3574" y="1276"/>
                    </a:cubicBezTo>
                    <a:cubicBezTo>
                      <a:pt x="3500" y="1043"/>
                      <a:pt x="3383" y="815"/>
                      <a:pt x="3219" y="620"/>
                    </a:cubicBezTo>
                    <a:cubicBezTo>
                      <a:pt x="2933" y="291"/>
                      <a:pt x="2515" y="74"/>
                      <a:pt x="2070" y="11"/>
                    </a:cubicBezTo>
                    <a:cubicBezTo>
                      <a:pt x="1991" y="6"/>
                      <a:pt x="1912" y="0"/>
                      <a:pt x="1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4"/>
              <p:cNvSpPr/>
              <p:nvPr/>
            </p:nvSpPr>
            <p:spPr>
              <a:xfrm>
                <a:off x="4227925" y="334400"/>
                <a:ext cx="103900" cy="77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087" extrusionOk="0">
                    <a:moveTo>
                      <a:pt x="4155" y="1"/>
                    </a:moveTo>
                    <a:lnTo>
                      <a:pt x="4155" y="1"/>
                    </a:lnTo>
                    <a:cubicBezTo>
                      <a:pt x="2297" y="228"/>
                      <a:pt x="736" y="1430"/>
                      <a:pt x="0" y="3086"/>
                    </a:cubicBezTo>
                    <a:lnTo>
                      <a:pt x="630" y="3065"/>
                    </a:lnTo>
                    <a:cubicBezTo>
                      <a:pt x="1292" y="1800"/>
                      <a:pt x="2493" y="874"/>
                      <a:pt x="3938" y="604"/>
                    </a:cubicBezTo>
                    <a:lnTo>
                      <a:pt x="41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4"/>
              <p:cNvSpPr/>
              <p:nvPr/>
            </p:nvSpPr>
            <p:spPr>
              <a:xfrm>
                <a:off x="4313125" y="541100"/>
                <a:ext cx="6950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76" extrusionOk="0">
                    <a:moveTo>
                      <a:pt x="1388" y="0"/>
                    </a:moveTo>
                    <a:lnTo>
                      <a:pt x="1" y="937"/>
                    </a:lnTo>
                    <a:cubicBezTo>
                      <a:pt x="430" y="1091"/>
                      <a:pt x="901" y="1175"/>
                      <a:pt x="1388" y="1175"/>
                    </a:cubicBezTo>
                    <a:cubicBezTo>
                      <a:pt x="1880" y="1175"/>
                      <a:pt x="2340" y="1091"/>
                      <a:pt x="2780" y="937"/>
                    </a:cubicBez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4"/>
              <p:cNvSpPr/>
              <p:nvPr/>
            </p:nvSpPr>
            <p:spPr>
              <a:xfrm>
                <a:off x="4317775" y="339550"/>
                <a:ext cx="6022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3288" extrusionOk="0">
                    <a:moveTo>
                      <a:pt x="1202" y="1"/>
                    </a:moveTo>
                    <a:lnTo>
                      <a:pt x="37" y="3219"/>
                    </a:lnTo>
                    <a:cubicBezTo>
                      <a:pt x="27" y="3246"/>
                      <a:pt x="11" y="3272"/>
                      <a:pt x="0" y="3288"/>
                    </a:cubicBezTo>
                    <a:cubicBezTo>
                      <a:pt x="291" y="3103"/>
                      <a:pt x="619" y="2992"/>
                      <a:pt x="958" y="2955"/>
                    </a:cubicBezTo>
                    <a:cubicBezTo>
                      <a:pt x="1038" y="2939"/>
                      <a:pt x="1112" y="2933"/>
                      <a:pt x="1191" y="2933"/>
                    </a:cubicBezTo>
                    <a:cubicBezTo>
                      <a:pt x="1270" y="2933"/>
                      <a:pt x="1350" y="2939"/>
                      <a:pt x="1429" y="2944"/>
                    </a:cubicBezTo>
                    <a:cubicBezTo>
                      <a:pt x="1773" y="2981"/>
                      <a:pt x="2112" y="3092"/>
                      <a:pt x="2408" y="3283"/>
                    </a:cubicBezTo>
                    <a:cubicBezTo>
                      <a:pt x="2393" y="3262"/>
                      <a:pt x="2382" y="3235"/>
                      <a:pt x="2366" y="3219"/>
                    </a:cubicBez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4"/>
              <p:cNvSpPr/>
              <p:nvPr/>
            </p:nvSpPr>
            <p:spPr>
              <a:xfrm>
                <a:off x="4256775" y="362050"/>
                <a:ext cx="65125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1949" extrusionOk="0">
                    <a:moveTo>
                      <a:pt x="2604" y="1"/>
                    </a:moveTo>
                    <a:cubicBezTo>
                      <a:pt x="1498" y="281"/>
                      <a:pt x="566" y="985"/>
                      <a:pt x="0" y="1949"/>
                    </a:cubicBezTo>
                    <a:lnTo>
                      <a:pt x="1921" y="1880"/>
                    </a:lnTo>
                    <a:lnTo>
                      <a:pt x="26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4"/>
              <p:cNvSpPr/>
              <p:nvPr/>
            </p:nvSpPr>
            <p:spPr>
              <a:xfrm>
                <a:off x="424180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6" y="1"/>
                    </a:moveTo>
                    <a:cubicBezTo>
                      <a:pt x="6" y="33"/>
                      <a:pt x="1" y="59"/>
                      <a:pt x="1" y="91"/>
                    </a:cubicBezTo>
                    <a:cubicBezTo>
                      <a:pt x="1" y="1118"/>
                      <a:pt x="371" y="2065"/>
                      <a:pt x="980" y="2796"/>
                    </a:cubicBezTo>
                    <a:lnTo>
                      <a:pt x="1462" y="1128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4"/>
              <p:cNvSpPr/>
              <p:nvPr/>
            </p:nvSpPr>
            <p:spPr>
              <a:xfrm>
                <a:off x="4216675" y="443975"/>
                <a:ext cx="45925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653" extrusionOk="0">
                    <a:moveTo>
                      <a:pt x="64" y="0"/>
                    </a:moveTo>
                    <a:cubicBezTo>
                      <a:pt x="21" y="270"/>
                      <a:pt x="0" y="551"/>
                      <a:pt x="0" y="826"/>
                    </a:cubicBezTo>
                    <a:cubicBezTo>
                      <a:pt x="0" y="2335"/>
                      <a:pt x="641" y="3690"/>
                      <a:pt x="1662" y="4653"/>
                    </a:cubicBezTo>
                    <a:lnTo>
                      <a:pt x="1837" y="4034"/>
                    </a:lnTo>
                    <a:cubicBezTo>
                      <a:pt x="1043" y="3197"/>
                      <a:pt x="556" y="2070"/>
                      <a:pt x="556" y="826"/>
                    </a:cubicBezTo>
                    <a:cubicBezTo>
                      <a:pt x="561" y="683"/>
                      <a:pt x="572" y="535"/>
                      <a:pt x="582" y="397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4"/>
              <p:cNvSpPr/>
              <p:nvPr/>
            </p:nvSpPr>
            <p:spPr>
              <a:xfrm>
                <a:off x="4417150" y="462350"/>
                <a:ext cx="36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2796" extrusionOk="0">
                    <a:moveTo>
                      <a:pt x="1456" y="1"/>
                    </a:moveTo>
                    <a:lnTo>
                      <a:pt x="0" y="1128"/>
                    </a:lnTo>
                    <a:lnTo>
                      <a:pt x="482" y="2796"/>
                    </a:lnTo>
                    <a:cubicBezTo>
                      <a:pt x="1091" y="2060"/>
                      <a:pt x="1461" y="1118"/>
                      <a:pt x="1461" y="91"/>
                    </a:cubicBezTo>
                    <a:cubicBezTo>
                      <a:pt x="1461" y="59"/>
                      <a:pt x="1456" y="27"/>
                      <a:pt x="1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4"/>
              <p:cNvSpPr/>
              <p:nvPr/>
            </p:nvSpPr>
            <p:spPr>
              <a:xfrm>
                <a:off x="4352700" y="489875"/>
                <a:ext cx="704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3278" extrusionOk="0">
                    <a:moveTo>
                      <a:pt x="1869" y="1"/>
                    </a:moveTo>
                    <a:cubicBezTo>
                      <a:pt x="1784" y="218"/>
                      <a:pt x="1663" y="424"/>
                      <a:pt x="1509" y="610"/>
                    </a:cubicBezTo>
                    <a:cubicBezTo>
                      <a:pt x="1139" y="1044"/>
                      <a:pt x="593" y="1324"/>
                      <a:pt x="1" y="1372"/>
                    </a:cubicBezTo>
                    <a:lnTo>
                      <a:pt x="2816" y="3277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4"/>
              <p:cNvSpPr/>
              <p:nvPr/>
            </p:nvSpPr>
            <p:spPr>
              <a:xfrm>
                <a:off x="4288250" y="572325"/>
                <a:ext cx="11912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938" extrusionOk="0">
                    <a:moveTo>
                      <a:pt x="535" y="1"/>
                    </a:moveTo>
                    <a:lnTo>
                      <a:pt x="1" y="366"/>
                    </a:lnTo>
                    <a:cubicBezTo>
                      <a:pt x="715" y="726"/>
                      <a:pt x="1525" y="937"/>
                      <a:pt x="2383" y="937"/>
                    </a:cubicBezTo>
                    <a:cubicBezTo>
                      <a:pt x="3245" y="937"/>
                      <a:pt x="4050" y="736"/>
                      <a:pt x="4765" y="366"/>
                    </a:cubicBezTo>
                    <a:lnTo>
                      <a:pt x="4230" y="1"/>
                    </a:lnTo>
                    <a:cubicBezTo>
                      <a:pt x="3664" y="239"/>
                      <a:pt x="3034" y="376"/>
                      <a:pt x="2383" y="376"/>
                    </a:cubicBezTo>
                    <a:cubicBezTo>
                      <a:pt x="1726" y="376"/>
                      <a:pt x="1107" y="244"/>
                      <a:pt x="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4"/>
              <p:cNvSpPr/>
              <p:nvPr/>
            </p:nvSpPr>
            <p:spPr>
              <a:xfrm>
                <a:off x="4432750" y="443975"/>
                <a:ext cx="45950" cy="11632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653" extrusionOk="0">
                    <a:moveTo>
                      <a:pt x="1769" y="0"/>
                    </a:moveTo>
                    <a:lnTo>
                      <a:pt x="1261" y="397"/>
                    </a:lnTo>
                    <a:cubicBezTo>
                      <a:pt x="1276" y="535"/>
                      <a:pt x="1282" y="683"/>
                      <a:pt x="1282" y="826"/>
                    </a:cubicBezTo>
                    <a:cubicBezTo>
                      <a:pt x="1282" y="2070"/>
                      <a:pt x="795" y="3197"/>
                      <a:pt x="1" y="4034"/>
                    </a:cubicBezTo>
                    <a:lnTo>
                      <a:pt x="176" y="4653"/>
                    </a:lnTo>
                    <a:cubicBezTo>
                      <a:pt x="1197" y="3690"/>
                      <a:pt x="1838" y="2335"/>
                      <a:pt x="1838" y="826"/>
                    </a:cubicBezTo>
                    <a:cubicBezTo>
                      <a:pt x="1838" y="540"/>
                      <a:pt x="1811" y="270"/>
                      <a:pt x="1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4"/>
              <p:cNvSpPr/>
              <p:nvPr/>
            </p:nvSpPr>
            <p:spPr>
              <a:xfrm>
                <a:off x="4272375" y="490150"/>
                <a:ext cx="7055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3272" extrusionOk="0">
                    <a:moveTo>
                      <a:pt x="948" y="1"/>
                    </a:moveTo>
                    <a:lnTo>
                      <a:pt x="1" y="3272"/>
                    </a:lnTo>
                    <a:lnTo>
                      <a:pt x="2822" y="1366"/>
                    </a:lnTo>
                    <a:lnTo>
                      <a:pt x="2795" y="1361"/>
                    </a:lnTo>
                    <a:cubicBezTo>
                      <a:pt x="2716" y="1356"/>
                      <a:pt x="2637" y="1340"/>
                      <a:pt x="2557" y="1329"/>
                    </a:cubicBezTo>
                    <a:cubicBezTo>
                      <a:pt x="2398" y="1297"/>
                      <a:pt x="2245" y="1244"/>
                      <a:pt x="2097" y="1181"/>
                    </a:cubicBezTo>
                    <a:cubicBezTo>
                      <a:pt x="1806" y="1059"/>
                      <a:pt x="1541" y="863"/>
                      <a:pt x="1340" y="625"/>
                    </a:cubicBezTo>
                    <a:cubicBezTo>
                      <a:pt x="1170" y="435"/>
                      <a:pt x="1038" y="223"/>
                      <a:pt x="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4"/>
              <p:cNvSpPr/>
              <p:nvPr/>
            </p:nvSpPr>
            <p:spPr>
              <a:xfrm>
                <a:off x="4225800" y="425050"/>
                <a:ext cx="8722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224" extrusionOk="0">
                    <a:moveTo>
                      <a:pt x="3489" y="0"/>
                    </a:moveTo>
                    <a:cubicBezTo>
                      <a:pt x="3462" y="11"/>
                      <a:pt x="3430" y="16"/>
                      <a:pt x="3414" y="16"/>
                    </a:cubicBezTo>
                    <a:lnTo>
                      <a:pt x="0" y="127"/>
                    </a:lnTo>
                    <a:lnTo>
                      <a:pt x="2695" y="2223"/>
                    </a:lnTo>
                    <a:cubicBezTo>
                      <a:pt x="2636" y="2001"/>
                      <a:pt x="2626" y="1763"/>
                      <a:pt x="2647" y="1530"/>
                    </a:cubicBezTo>
                    <a:cubicBezTo>
                      <a:pt x="2705" y="953"/>
                      <a:pt x="2991" y="418"/>
                      <a:pt x="3409" y="69"/>
                    </a:cubicBezTo>
                    <a:cubicBezTo>
                      <a:pt x="3436" y="48"/>
                      <a:pt x="3462" y="21"/>
                      <a:pt x="3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4"/>
              <p:cNvSpPr/>
              <p:nvPr/>
            </p:nvSpPr>
            <p:spPr>
              <a:xfrm>
                <a:off x="4341575" y="412875"/>
                <a:ext cx="58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" extrusionOk="0">
                    <a:moveTo>
                      <a:pt x="234" y="0"/>
                    </a:moveTo>
                    <a:cubicBezTo>
                      <a:pt x="154" y="0"/>
                      <a:pt x="80" y="11"/>
                      <a:pt x="1" y="22"/>
                    </a:cubicBezTo>
                    <a:cubicBezTo>
                      <a:pt x="80" y="11"/>
                      <a:pt x="160" y="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4"/>
              <p:cNvSpPr/>
              <p:nvPr/>
            </p:nvSpPr>
            <p:spPr>
              <a:xfrm>
                <a:off x="4347400" y="412975"/>
                <a:ext cx="597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8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2"/>
                    </a:cubicBezTo>
                    <a:cubicBezTo>
                      <a:pt x="71" y="2"/>
                      <a:pt x="142" y="6"/>
                      <a:pt x="212" y="14"/>
                    </a:cubicBezTo>
                    <a:lnTo>
                      <a:pt x="212" y="14"/>
                    </a:lnTo>
                    <a:cubicBezTo>
                      <a:pt x="154" y="7"/>
                      <a:pt x="99" y="0"/>
                      <a:pt x="44" y="0"/>
                    </a:cubicBezTo>
                    <a:close/>
                    <a:moveTo>
                      <a:pt x="212" y="14"/>
                    </a:moveTo>
                    <a:cubicBezTo>
                      <a:pt x="221" y="15"/>
                      <a:pt x="230" y="16"/>
                      <a:pt x="239" y="18"/>
                    </a:cubicBezTo>
                    <a:cubicBezTo>
                      <a:pt x="230" y="16"/>
                      <a:pt x="221" y="15"/>
                      <a:pt x="212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1" name="Google Shape;1991;p44"/>
              <p:cNvGrpSpPr/>
              <p:nvPr/>
            </p:nvGrpSpPr>
            <p:grpSpPr>
              <a:xfrm>
                <a:off x="4193375" y="307000"/>
                <a:ext cx="309150" cy="300025"/>
                <a:chOff x="4193375" y="307000"/>
                <a:chExt cx="309150" cy="300025"/>
              </a:xfrm>
            </p:grpSpPr>
            <p:sp>
              <p:nvSpPr>
                <p:cNvPr id="1992" name="Google Shape;1992;p44"/>
                <p:cNvSpPr/>
                <p:nvPr/>
              </p:nvSpPr>
              <p:spPr>
                <a:xfrm>
                  <a:off x="4193375" y="307000"/>
                  <a:ext cx="309150" cy="3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6" h="12001" extrusionOk="0">
                      <a:moveTo>
                        <a:pt x="7210" y="2197"/>
                      </a:moveTo>
                      <a:lnTo>
                        <a:pt x="7210" y="2197"/>
                      </a:lnTo>
                      <a:cubicBezTo>
                        <a:pt x="8316" y="2473"/>
                        <a:pt x="9248" y="3187"/>
                        <a:pt x="9819" y="4140"/>
                      </a:cubicBezTo>
                      <a:lnTo>
                        <a:pt x="7893" y="4077"/>
                      </a:lnTo>
                      <a:lnTo>
                        <a:pt x="7210" y="2197"/>
                      </a:lnTo>
                      <a:close/>
                      <a:moveTo>
                        <a:pt x="5140" y="2203"/>
                      </a:moveTo>
                      <a:lnTo>
                        <a:pt x="4457" y="4082"/>
                      </a:lnTo>
                      <a:lnTo>
                        <a:pt x="2536" y="4151"/>
                      </a:lnTo>
                      <a:cubicBezTo>
                        <a:pt x="3102" y="3198"/>
                        <a:pt x="4034" y="2483"/>
                        <a:pt x="5140" y="2203"/>
                      </a:cubicBezTo>
                      <a:close/>
                      <a:moveTo>
                        <a:pt x="6813" y="1097"/>
                      </a:moveTo>
                      <a:cubicBezTo>
                        <a:pt x="8676" y="1329"/>
                        <a:pt x="10237" y="2536"/>
                        <a:pt x="10968" y="4182"/>
                      </a:cubicBezTo>
                      <a:lnTo>
                        <a:pt x="10343" y="4161"/>
                      </a:lnTo>
                      <a:cubicBezTo>
                        <a:pt x="9687" y="2896"/>
                        <a:pt x="8475" y="1970"/>
                        <a:pt x="7035" y="1700"/>
                      </a:cubicBezTo>
                      <a:lnTo>
                        <a:pt x="6813" y="1097"/>
                      </a:lnTo>
                      <a:close/>
                      <a:moveTo>
                        <a:pt x="5537" y="1107"/>
                      </a:moveTo>
                      <a:lnTo>
                        <a:pt x="5320" y="1705"/>
                      </a:lnTo>
                      <a:cubicBezTo>
                        <a:pt x="3875" y="1970"/>
                        <a:pt x="2668" y="2901"/>
                        <a:pt x="2012" y="4167"/>
                      </a:cubicBezTo>
                      <a:lnTo>
                        <a:pt x="1382" y="4188"/>
                      </a:lnTo>
                      <a:cubicBezTo>
                        <a:pt x="2118" y="2536"/>
                        <a:pt x="3679" y="1329"/>
                        <a:pt x="5537" y="1107"/>
                      </a:cubicBezTo>
                      <a:close/>
                      <a:moveTo>
                        <a:pt x="7570" y="4722"/>
                      </a:moveTo>
                      <a:lnTo>
                        <a:pt x="7570" y="4722"/>
                      </a:lnTo>
                      <a:cubicBezTo>
                        <a:pt x="7596" y="4733"/>
                        <a:pt x="7612" y="4738"/>
                        <a:pt x="7639" y="4738"/>
                      </a:cubicBezTo>
                      <a:lnTo>
                        <a:pt x="11053" y="4849"/>
                      </a:lnTo>
                      <a:lnTo>
                        <a:pt x="8364" y="6945"/>
                      </a:lnTo>
                      <a:cubicBezTo>
                        <a:pt x="8417" y="6718"/>
                        <a:pt x="8427" y="6464"/>
                        <a:pt x="8401" y="6231"/>
                      </a:cubicBezTo>
                      <a:cubicBezTo>
                        <a:pt x="8337" y="5638"/>
                        <a:pt x="8046" y="5119"/>
                        <a:pt x="7628" y="4770"/>
                      </a:cubicBezTo>
                      <a:cubicBezTo>
                        <a:pt x="7607" y="4759"/>
                        <a:pt x="7591" y="4743"/>
                        <a:pt x="7570" y="4722"/>
                      </a:cubicBezTo>
                      <a:close/>
                      <a:moveTo>
                        <a:pt x="4786" y="4733"/>
                      </a:moveTo>
                      <a:lnTo>
                        <a:pt x="4786" y="4733"/>
                      </a:lnTo>
                      <a:cubicBezTo>
                        <a:pt x="4759" y="4749"/>
                        <a:pt x="4727" y="4770"/>
                        <a:pt x="4706" y="4796"/>
                      </a:cubicBezTo>
                      <a:cubicBezTo>
                        <a:pt x="4293" y="5146"/>
                        <a:pt x="4002" y="5686"/>
                        <a:pt x="3944" y="6257"/>
                      </a:cubicBezTo>
                      <a:cubicBezTo>
                        <a:pt x="3918" y="6490"/>
                        <a:pt x="3939" y="6728"/>
                        <a:pt x="3981" y="6961"/>
                      </a:cubicBezTo>
                      <a:lnTo>
                        <a:pt x="1292" y="4865"/>
                      </a:lnTo>
                      <a:lnTo>
                        <a:pt x="4711" y="4743"/>
                      </a:lnTo>
                      <a:cubicBezTo>
                        <a:pt x="4738" y="4743"/>
                        <a:pt x="4764" y="4738"/>
                        <a:pt x="4786" y="4733"/>
                      </a:cubicBezTo>
                      <a:close/>
                      <a:moveTo>
                        <a:pt x="6172" y="1308"/>
                      </a:moveTo>
                      <a:lnTo>
                        <a:pt x="7337" y="4526"/>
                      </a:lnTo>
                      <a:cubicBezTo>
                        <a:pt x="7342" y="4553"/>
                        <a:pt x="7358" y="4574"/>
                        <a:pt x="7374" y="4590"/>
                      </a:cubicBezTo>
                      <a:cubicBezTo>
                        <a:pt x="7077" y="4399"/>
                        <a:pt x="6744" y="4288"/>
                        <a:pt x="6395" y="4257"/>
                      </a:cubicBezTo>
                      <a:lnTo>
                        <a:pt x="6395" y="4257"/>
                      </a:lnTo>
                      <a:cubicBezTo>
                        <a:pt x="6839" y="4309"/>
                        <a:pt x="7257" y="4532"/>
                        <a:pt x="7543" y="4865"/>
                      </a:cubicBezTo>
                      <a:cubicBezTo>
                        <a:pt x="7713" y="5056"/>
                        <a:pt x="7829" y="5289"/>
                        <a:pt x="7898" y="5516"/>
                      </a:cubicBezTo>
                      <a:cubicBezTo>
                        <a:pt x="7972" y="5749"/>
                        <a:pt x="7988" y="6009"/>
                        <a:pt x="7961" y="6231"/>
                      </a:cubicBezTo>
                      <a:cubicBezTo>
                        <a:pt x="7898" y="6718"/>
                        <a:pt x="7660" y="7120"/>
                        <a:pt x="7332" y="7390"/>
                      </a:cubicBezTo>
                      <a:cubicBezTo>
                        <a:pt x="7009" y="7671"/>
                        <a:pt x="6580" y="7808"/>
                        <a:pt x="6199" y="7814"/>
                      </a:cubicBezTo>
                      <a:cubicBezTo>
                        <a:pt x="6191" y="7814"/>
                        <a:pt x="6184" y="7814"/>
                        <a:pt x="6176" y="7814"/>
                      </a:cubicBezTo>
                      <a:cubicBezTo>
                        <a:pt x="5756" y="7814"/>
                        <a:pt x="5372" y="7671"/>
                        <a:pt x="5040" y="7406"/>
                      </a:cubicBezTo>
                      <a:cubicBezTo>
                        <a:pt x="4711" y="7141"/>
                        <a:pt x="4457" y="6723"/>
                        <a:pt x="4399" y="6268"/>
                      </a:cubicBezTo>
                      <a:cubicBezTo>
                        <a:pt x="4336" y="5792"/>
                        <a:pt x="4468" y="5278"/>
                        <a:pt x="4796" y="4881"/>
                      </a:cubicBezTo>
                      <a:cubicBezTo>
                        <a:pt x="5077" y="4548"/>
                        <a:pt x="5490" y="4320"/>
                        <a:pt x="5934" y="4262"/>
                      </a:cubicBezTo>
                      <a:lnTo>
                        <a:pt x="5934" y="4262"/>
                      </a:lnTo>
                      <a:cubicBezTo>
                        <a:pt x="5595" y="4299"/>
                        <a:pt x="5267" y="4415"/>
                        <a:pt x="4976" y="4601"/>
                      </a:cubicBezTo>
                      <a:cubicBezTo>
                        <a:pt x="4987" y="4579"/>
                        <a:pt x="5003" y="4553"/>
                        <a:pt x="5013" y="4526"/>
                      </a:cubicBezTo>
                      <a:lnTo>
                        <a:pt x="6172" y="1308"/>
                      </a:lnTo>
                      <a:close/>
                      <a:moveTo>
                        <a:pt x="1943" y="6215"/>
                      </a:moveTo>
                      <a:lnTo>
                        <a:pt x="3399" y="7342"/>
                      </a:lnTo>
                      <a:lnTo>
                        <a:pt x="2917" y="9010"/>
                      </a:lnTo>
                      <a:cubicBezTo>
                        <a:pt x="2308" y="8279"/>
                        <a:pt x="1938" y="7332"/>
                        <a:pt x="1938" y="6305"/>
                      </a:cubicBezTo>
                      <a:cubicBezTo>
                        <a:pt x="1938" y="6273"/>
                        <a:pt x="1943" y="6247"/>
                        <a:pt x="1943" y="6215"/>
                      </a:cubicBezTo>
                      <a:close/>
                      <a:moveTo>
                        <a:pt x="10407" y="6215"/>
                      </a:moveTo>
                      <a:cubicBezTo>
                        <a:pt x="10407" y="6247"/>
                        <a:pt x="10412" y="6273"/>
                        <a:pt x="10412" y="6305"/>
                      </a:cubicBezTo>
                      <a:cubicBezTo>
                        <a:pt x="10412" y="7337"/>
                        <a:pt x="10042" y="8279"/>
                        <a:pt x="9433" y="9010"/>
                      </a:cubicBezTo>
                      <a:lnTo>
                        <a:pt x="8951" y="7342"/>
                      </a:lnTo>
                      <a:lnTo>
                        <a:pt x="10407" y="6215"/>
                      </a:lnTo>
                      <a:close/>
                      <a:moveTo>
                        <a:pt x="1006" y="5479"/>
                      </a:moveTo>
                      <a:lnTo>
                        <a:pt x="1520" y="5876"/>
                      </a:lnTo>
                      <a:cubicBezTo>
                        <a:pt x="1509" y="6014"/>
                        <a:pt x="1504" y="6162"/>
                        <a:pt x="1504" y="6305"/>
                      </a:cubicBezTo>
                      <a:cubicBezTo>
                        <a:pt x="1504" y="7549"/>
                        <a:pt x="1991" y="8676"/>
                        <a:pt x="2785" y="9513"/>
                      </a:cubicBezTo>
                      <a:lnTo>
                        <a:pt x="2600" y="10132"/>
                      </a:lnTo>
                      <a:cubicBezTo>
                        <a:pt x="1583" y="9169"/>
                        <a:pt x="937" y="7814"/>
                        <a:pt x="937" y="6305"/>
                      </a:cubicBezTo>
                      <a:cubicBezTo>
                        <a:pt x="937" y="6019"/>
                        <a:pt x="959" y="5749"/>
                        <a:pt x="1006" y="5479"/>
                      </a:cubicBezTo>
                      <a:close/>
                      <a:moveTo>
                        <a:pt x="11354" y="5479"/>
                      </a:moveTo>
                      <a:cubicBezTo>
                        <a:pt x="11391" y="5749"/>
                        <a:pt x="11418" y="6030"/>
                        <a:pt x="11418" y="6305"/>
                      </a:cubicBezTo>
                      <a:cubicBezTo>
                        <a:pt x="11418" y="7814"/>
                        <a:pt x="10777" y="9169"/>
                        <a:pt x="9751" y="10132"/>
                      </a:cubicBezTo>
                      <a:lnTo>
                        <a:pt x="9576" y="9513"/>
                      </a:lnTo>
                      <a:cubicBezTo>
                        <a:pt x="10370" y="8676"/>
                        <a:pt x="10857" y="7549"/>
                        <a:pt x="10857" y="6305"/>
                      </a:cubicBezTo>
                      <a:cubicBezTo>
                        <a:pt x="10857" y="6162"/>
                        <a:pt x="10851" y="6019"/>
                        <a:pt x="10836" y="5876"/>
                      </a:cubicBezTo>
                      <a:lnTo>
                        <a:pt x="11354" y="5479"/>
                      </a:lnTo>
                      <a:close/>
                      <a:moveTo>
                        <a:pt x="6178" y="9364"/>
                      </a:moveTo>
                      <a:lnTo>
                        <a:pt x="7570" y="10301"/>
                      </a:lnTo>
                      <a:cubicBezTo>
                        <a:pt x="7130" y="10455"/>
                        <a:pt x="6670" y="10539"/>
                        <a:pt x="6178" y="10539"/>
                      </a:cubicBezTo>
                      <a:cubicBezTo>
                        <a:pt x="5691" y="10539"/>
                        <a:pt x="5225" y="10455"/>
                        <a:pt x="4791" y="10301"/>
                      </a:cubicBezTo>
                      <a:lnTo>
                        <a:pt x="6178" y="9364"/>
                      </a:lnTo>
                      <a:close/>
                      <a:moveTo>
                        <a:pt x="4108" y="7316"/>
                      </a:moveTo>
                      <a:cubicBezTo>
                        <a:pt x="4203" y="7544"/>
                        <a:pt x="4336" y="7761"/>
                        <a:pt x="4500" y="7946"/>
                      </a:cubicBezTo>
                      <a:cubicBezTo>
                        <a:pt x="4706" y="8179"/>
                        <a:pt x="4971" y="8369"/>
                        <a:pt x="5262" y="8502"/>
                      </a:cubicBezTo>
                      <a:cubicBezTo>
                        <a:pt x="5405" y="8570"/>
                        <a:pt x="5558" y="8623"/>
                        <a:pt x="5717" y="8650"/>
                      </a:cubicBezTo>
                      <a:cubicBezTo>
                        <a:pt x="5797" y="8660"/>
                        <a:pt x="5876" y="8671"/>
                        <a:pt x="5955" y="8682"/>
                      </a:cubicBezTo>
                      <a:lnTo>
                        <a:pt x="5982" y="8682"/>
                      </a:lnTo>
                      <a:lnTo>
                        <a:pt x="3161" y="10592"/>
                      </a:lnTo>
                      <a:lnTo>
                        <a:pt x="4108" y="7316"/>
                      </a:lnTo>
                      <a:close/>
                      <a:moveTo>
                        <a:pt x="8253" y="7327"/>
                      </a:moveTo>
                      <a:lnTo>
                        <a:pt x="9195" y="10598"/>
                      </a:lnTo>
                      <a:lnTo>
                        <a:pt x="6374" y="8687"/>
                      </a:lnTo>
                      <a:cubicBezTo>
                        <a:pt x="6961" y="8634"/>
                        <a:pt x="7501" y="8359"/>
                        <a:pt x="7882" y="7925"/>
                      </a:cubicBezTo>
                      <a:cubicBezTo>
                        <a:pt x="8041" y="7750"/>
                        <a:pt x="8157" y="7538"/>
                        <a:pt x="8253" y="7327"/>
                      </a:cubicBezTo>
                      <a:close/>
                      <a:moveTo>
                        <a:pt x="8025" y="10608"/>
                      </a:moveTo>
                      <a:lnTo>
                        <a:pt x="8560" y="10968"/>
                      </a:lnTo>
                      <a:cubicBezTo>
                        <a:pt x="7840" y="11339"/>
                        <a:pt x="7035" y="11545"/>
                        <a:pt x="6178" y="11545"/>
                      </a:cubicBezTo>
                      <a:cubicBezTo>
                        <a:pt x="5320" y="11545"/>
                        <a:pt x="4510" y="11339"/>
                        <a:pt x="3796" y="10968"/>
                      </a:cubicBezTo>
                      <a:lnTo>
                        <a:pt x="4330" y="10608"/>
                      </a:lnTo>
                      <a:cubicBezTo>
                        <a:pt x="4902" y="10852"/>
                        <a:pt x="5521" y="10984"/>
                        <a:pt x="6178" y="10984"/>
                      </a:cubicBezTo>
                      <a:cubicBezTo>
                        <a:pt x="6834" y="10984"/>
                        <a:pt x="7459" y="10852"/>
                        <a:pt x="8025" y="10608"/>
                      </a:cubicBezTo>
                      <a:close/>
                      <a:moveTo>
                        <a:pt x="6172" y="1"/>
                      </a:moveTo>
                      <a:cubicBezTo>
                        <a:pt x="6035" y="1"/>
                        <a:pt x="5908" y="86"/>
                        <a:pt x="5860" y="218"/>
                      </a:cubicBezTo>
                      <a:lnTo>
                        <a:pt x="5707" y="641"/>
                      </a:lnTo>
                      <a:cubicBezTo>
                        <a:pt x="3521" y="821"/>
                        <a:pt x="1679" y="2240"/>
                        <a:pt x="890" y="4204"/>
                      </a:cubicBezTo>
                      <a:lnTo>
                        <a:pt x="350" y="4219"/>
                      </a:lnTo>
                      <a:cubicBezTo>
                        <a:pt x="212" y="4230"/>
                        <a:pt x="85" y="4320"/>
                        <a:pt x="43" y="4452"/>
                      </a:cubicBezTo>
                      <a:cubicBezTo>
                        <a:pt x="1" y="4585"/>
                        <a:pt x="43" y="4733"/>
                        <a:pt x="159" y="4818"/>
                      </a:cubicBezTo>
                      <a:lnTo>
                        <a:pt x="609" y="5167"/>
                      </a:lnTo>
                      <a:cubicBezTo>
                        <a:pt x="535" y="5537"/>
                        <a:pt x="493" y="5913"/>
                        <a:pt x="493" y="6305"/>
                      </a:cubicBezTo>
                      <a:cubicBezTo>
                        <a:pt x="493" y="8020"/>
                        <a:pt x="1255" y="9560"/>
                        <a:pt x="2467" y="10608"/>
                      </a:cubicBezTo>
                      <a:lnTo>
                        <a:pt x="2271" y="11302"/>
                      </a:lnTo>
                      <a:cubicBezTo>
                        <a:pt x="2229" y="11434"/>
                        <a:pt x="2282" y="11577"/>
                        <a:pt x="2393" y="11667"/>
                      </a:cubicBezTo>
                      <a:cubicBezTo>
                        <a:pt x="2457" y="11704"/>
                        <a:pt x="2520" y="11730"/>
                        <a:pt x="2594" y="11730"/>
                      </a:cubicBezTo>
                      <a:cubicBezTo>
                        <a:pt x="2658" y="11730"/>
                        <a:pt x="2727" y="11709"/>
                        <a:pt x="2779" y="11672"/>
                      </a:cubicBezTo>
                      <a:lnTo>
                        <a:pt x="3388" y="11259"/>
                      </a:lnTo>
                      <a:cubicBezTo>
                        <a:pt x="4214" y="11730"/>
                        <a:pt x="5167" y="12000"/>
                        <a:pt x="6188" y="12000"/>
                      </a:cubicBezTo>
                      <a:cubicBezTo>
                        <a:pt x="7205" y="12000"/>
                        <a:pt x="8157" y="11730"/>
                        <a:pt x="8983" y="11259"/>
                      </a:cubicBezTo>
                      <a:lnTo>
                        <a:pt x="9592" y="11672"/>
                      </a:lnTo>
                      <a:cubicBezTo>
                        <a:pt x="9652" y="11711"/>
                        <a:pt x="9719" y="11731"/>
                        <a:pt x="9786" y="11731"/>
                      </a:cubicBezTo>
                      <a:cubicBezTo>
                        <a:pt x="9854" y="11731"/>
                        <a:pt x="9922" y="11710"/>
                        <a:pt x="9978" y="11667"/>
                      </a:cubicBezTo>
                      <a:cubicBezTo>
                        <a:pt x="10089" y="11577"/>
                        <a:pt x="10142" y="11439"/>
                        <a:pt x="10105" y="11302"/>
                      </a:cubicBezTo>
                      <a:lnTo>
                        <a:pt x="9904" y="10608"/>
                      </a:lnTo>
                      <a:cubicBezTo>
                        <a:pt x="11111" y="9560"/>
                        <a:pt x="11878" y="8025"/>
                        <a:pt x="11878" y="6305"/>
                      </a:cubicBezTo>
                      <a:cubicBezTo>
                        <a:pt x="11878" y="5913"/>
                        <a:pt x="11836" y="5537"/>
                        <a:pt x="11762" y="5167"/>
                      </a:cubicBezTo>
                      <a:lnTo>
                        <a:pt x="12212" y="4818"/>
                      </a:lnTo>
                      <a:cubicBezTo>
                        <a:pt x="12328" y="4733"/>
                        <a:pt x="12365" y="4585"/>
                        <a:pt x="12328" y="4452"/>
                      </a:cubicBezTo>
                      <a:cubicBezTo>
                        <a:pt x="12265" y="4315"/>
                        <a:pt x="12138" y="4219"/>
                        <a:pt x="12000" y="4219"/>
                      </a:cubicBezTo>
                      <a:lnTo>
                        <a:pt x="11460" y="4204"/>
                      </a:lnTo>
                      <a:cubicBezTo>
                        <a:pt x="10677" y="2245"/>
                        <a:pt x="8835" y="821"/>
                        <a:pt x="6643" y="641"/>
                      </a:cubicBezTo>
                      <a:lnTo>
                        <a:pt x="6490" y="218"/>
                      </a:lnTo>
                      <a:cubicBezTo>
                        <a:pt x="6442" y="86"/>
                        <a:pt x="6315" y="1"/>
                        <a:pt x="6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4"/>
                <p:cNvSpPr/>
                <p:nvPr/>
              </p:nvSpPr>
              <p:spPr>
                <a:xfrm>
                  <a:off x="4311425" y="423450"/>
                  <a:ext cx="72525" cy="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" h="2897" extrusionOk="0">
                      <a:moveTo>
                        <a:pt x="1450" y="1"/>
                      </a:moveTo>
                      <a:cubicBezTo>
                        <a:pt x="651" y="1"/>
                        <a:pt x="0" y="647"/>
                        <a:pt x="0" y="1451"/>
                      </a:cubicBezTo>
                      <a:cubicBezTo>
                        <a:pt x="0" y="2250"/>
                        <a:pt x="651" y="2896"/>
                        <a:pt x="1450" y="2896"/>
                      </a:cubicBezTo>
                      <a:cubicBezTo>
                        <a:pt x="2250" y="2896"/>
                        <a:pt x="2901" y="2250"/>
                        <a:pt x="2901" y="1451"/>
                      </a:cubicBezTo>
                      <a:cubicBezTo>
                        <a:pt x="2901" y="647"/>
                        <a:pt x="2250" y="1"/>
                        <a:pt x="1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94" name="Google Shape;1994;p44"/>
          <p:cNvGrpSpPr/>
          <p:nvPr/>
        </p:nvGrpSpPr>
        <p:grpSpPr>
          <a:xfrm>
            <a:off x="1076552" y="877004"/>
            <a:ext cx="3388860" cy="3669334"/>
            <a:chOff x="1076552" y="877004"/>
            <a:chExt cx="3388860" cy="3669334"/>
          </a:xfrm>
        </p:grpSpPr>
        <p:grpSp>
          <p:nvGrpSpPr>
            <p:cNvPr id="1995" name="Google Shape;1995;p44"/>
            <p:cNvGrpSpPr/>
            <p:nvPr/>
          </p:nvGrpSpPr>
          <p:grpSpPr>
            <a:xfrm>
              <a:off x="1076552" y="877004"/>
              <a:ext cx="3388860" cy="3669334"/>
              <a:chOff x="5520313" y="3112663"/>
              <a:chExt cx="661525" cy="716275"/>
            </a:xfrm>
          </p:grpSpPr>
          <p:sp>
            <p:nvSpPr>
              <p:cNvPr id="1996" name="Google Shape;1996;p44"/>
              <p:cNvSpPr/>
              <p:nvPr/>
            </p:nvSpPr>
            <p:spPr>
              <a:xfrm>
                <a:off x="5520588" y="3112663"/>
                <a:ext cx="660975" cy="714350"/>
              </a:xfrm>
              <a:custGeom>
                <a:avLst/>
                <a:gdLst/>
                <a:ahLst/>
                <a:cxnLst/>
                <a:rect l="l" t="t" r="r" b="b"/>
                <a:pathLst>
                  <a:path w="26439" h="28574" extrusionOk="0">
                    <a:moveTo>
                      <a:pt x="10723" y="3934"/>
                    </a:moveTo>
                    <a:cubicBezTo>
                      <a:pt x="10723" y="3934"/>
                      <a:pt x="10724" y="3934"/>
                      <a:pt x="10725" y="3934"/>
                    </a:cubicBezTo>
                    <a:cubicBezTo>
                      <a:pt x="10831" y="3996"/>
                      <a:pt x="10978" y="4022"/>
                      <a:pt x="11113" y="4062"/>
                    </a:cubicBezTo>
                    <a:cubicBezTo>
                      <a:pt x="11197" y="4088"/>
                      <a:pt x="11271" y="4117"/>
                      <a:pt x="11333" y="4165"/>
                    </a:cubicBezTo>
                    <a:cubicBezTo>
                      <a:pt x="11331" y="4165"/>
                      <a:pt x="11330" y="4165"/>
                      <a:pt x="11328" y="4165"/>
                    </a:cubicBezTo>
                    <a:cubicBezTo>
                      <a:pt x="11270" y="4165"/>
                      <a:pt x="11185" y="4232"/>
                      <a:pt x="11142" y="4267"/>
                    </a:cubicBezTo>
                    <a:cubicBezTo>
                      <a:pt x="11128" y="4275"/>
                      <a:pt x="11117" y="4286"/>
                      <a:pt x="11109" y="4293"/>
                    </a:cubicBezTo>
                    <a:cubicBezTo>
                      <a:pt x="11095" y="4308"/>
                      <a:pt x="11095" y="4315"/>
                      <a:pt x="11106" y="4322"/>
                    </a:cubicBezTo>
                    <a:cubicBezTo>
                      <a:pt x="11114" y="4327"/>
                      <a:pt x="11130" y="4329"/>
                      <a:pt x="11148" y="4329"/>
                    </a:cubicBezTo>
                    <a:cubicBezTo>
                      <a:pt x="11165" y="4329"/>
                      <a:pt x="11185" y="4327"/>
                      <a:pt x="11200" y="4327"/>
                    </a:cubicBezTo>
                    <a:cubicBezTo>
                      <a:pt x="11227" y="4327"/>
                      <a:pt x="11241" y="4331"/>
                      <a:pt x="11208" y="4352"/>
                    </a:cubicBezTo>
                    <a:cubicBezTo>
                      <a:pt x="11168" y="4381"/>
                      <a:pt x="11051" y="4447"/>
                      <a:pt x="11150" y="4447"/>
                    </a:cubicBezTo>
                    <a:cubicBezTo>
                      <a:pt x="11260" y="4447"/>
                      <a:pt x="11164" y="4487"/>
                      <a:pt x="11124" y="4527"/>
                    </a:cubicBezTo>
                    <a:cubicBezTo>
                      <a:pt x="11073" y="4576"/>
                      <a:pt x="11099" y="4674"/>
                      <a:pt x="11060" y="4674"/>
                    </a:cubicBezTo>
                    <a:cubicBezTo>
                      <a:pt x="11052" y="4674"/>
                      <a:pt x="11041" y="4670"/>
                      <a:pt x="11025" y="4659"/>
                    </a:cubicBezTo>
                    <a:cubicBezTo>
                      <a:pt x="10952" y="4608"/>
                      <a:pt x="10886" y="4546"/>
                      <a:pt x="10875" y="4454"/>
                    </a:cubicBezTo>
                    <a:cubicBezTo>
                      <a:pt x="10875" y="4447"/>
                      <a:pt x="10871" y="4440"/>
                      <a:pt x="10871" y="4436"/>
                    </a:cubicBezTo>
                    <a:cubicBezTo>
                      <a:pt x="10871" y="4333"/>
                      <a:pt x="10780" y="4132"/>
                      <a:pt x="10732" y="4051"/>
                    </a:cubicBezTo>
                    <a:cubicBezTo>
                      <a:pt x="10725" y="4034"/>
                      <a:pt x="10704" y="3934"/>
                      <a:pt x="10723" y="3934"/>
                    </a:cubicBezTo>
                    <a:close/>
                    <a:moveTo>
                      <a:pt x="13626" y="10153"/>
                    </a:moveTo>
                    <a:lnTo>
                      <a:pt x="13626" y="10157"/>
                    </a:lnTo>
                    <a:cubicBezTo>
                      <a:pt x="13791" y="10388"/>
                      <a:pt x="13919" y="10608"/>
                      <a:pt x="14131" y="10864"/>
                    </a:cubicBezTo>
                    <a:cubicBezTo>
                      <a:pt x="14153" y="10890"/>
                      <a:pt x="14183" y="10919"/>
                      <a:pt x="14208" y="10945"/>
                    </a:cubicBezTo>
                    <a:cubicBezTo>
                      <a:pt x="13948" y="10809"/>
                      <a:pt x="13732" y="10699"/>
                      <a:pt x="13633" y="10648"/>
                    </a:cubicBezTo>
                    <a:cubicBezTo>
                      <a:pt x="13622" y="10615"/>
                      <a:pt x="13615" y="10589"/>
                      <a:pt x="13607" y="10553"/>
                    </a:cubicBezTo>
                    <a:lnTo>
                      <a:pt x="13607" y="10542"/>
                    </a:lnTo>
                    <a:lnTo>
                      <a:pt x="13626" y="10153"/>
                    </a:lnTo>
                    <a:close/>
                    <a:moveTo>
                      <a:pt x="16955" y="12043"/>
                    </a:moveTo>
                    <a:cubicBezTo>
                      <a:pt x="17171" y="12172"/>
                      <a:pt x="17369" y="12498"/>
                      <a:pt x="17552" y="12794"/>
                    </a:cubicBezTo>
                    <a:cubicBezTo>
                      <a:pt x="17589" y="12860"/>
                      <a:pt x="17626" y="12919"/>
                      <a:pt x="17662" y="12977"/>
                    </a:cubicBezTo>
                    <a:cubicBezTo>
                      <a:pt x="17541" y="12955"/>
                      <a:pt x="17417" y="12937"/>
                      <a:pt x="17289" y="12919"/>
                    </a:cubicBezTo>
                    <a:cubicBezTo>
                      <a:pt x="17303" y="12879"/>
                      <a:pt x="17226" y="12827"/>
                      <a:pt x="17047" y="12776"/>
                    </a:cubicBezTo>
                    <a:cubicBezTo>
                      <a:pt x="17025" y="12567"/>
                      <a:pt x="16900" y="12479"/>
                      <a:pt x="16640" y="12333"/>
                    </a:cubicBezTo>
                    <a:cubicBezTo>
                      <a:pt x="16717" y="12263"/>
                      <a:pt x="16790" y="12190"/>
                      <a:pt x="16823" y="12131"/>
                    </a:cubicBezTo>
                    <a:cubicBezTo>
                      <a:pt x="16860" y="12131"/>
                      <a:pt x="16922" y="12087"/>
                      <a:pt x="16955" y="12043"/>
                    </a:cubicBezTo>
                    <a:close/>
                    <a:moveTo>
                      <a:pt x="9644" y="0"/>
                    </a:moveTo>
                    <a:cubicBezTo>
                      <a:pt x="9611" y="8"/>
                      <a:pt x="9597" y="301"/>
                      <a:pt x="9575" y="517"/>
                    </a:cubicBezTo>
                    <a:cubicBezTo>
                      <a:pt x="9571" y="506"/>
                      <a:pt x="9567" y="495"/>
                      <a:pt x="9560" y="469"/>
                    </a:cubicBezTo>
                    <a:cubicBezTo>
                      <a:pt x="9542" y="337"/>
                      <a:pt x="9564" y="257"/>
                      <a:pt x="9546" y="205"/>
                    </a:cubicBezTo>
                    <a:cubicBezTo>
                      <a:pt x="9542" y="191"/>
                      <a:pt x="9535" y="176"/>
                      <a:pt x="9520" y="169"/>
                    </a:cubicBezTo>
                    <a:cubicBezTo>
                      <a:pt x="9519" y="169"/>
                      <a:pt x="9518" y="168"/>
                      <a:pt x="9517" y="168"/>
                    </a:cubicBezTo>
                    <a:cubicBezTo>
                      <a:pt x="9503" y="168"/>
                      <a:pt x="9489" y="193"/>
                      <a:pt x="9472" y="231"/>
                    </a:cubicBezTo>
                    <a:cubicBezTo>
                      <a:pt x="9450" y="301"/>
                      <a:pt x="9428" y="411"/>
                      <a:pt x="9414" y="495"/>
                    </a:cubicBezTo>
                    <a:cubicBezTo>
                      <a:pt x="9414" y="550"/>
                      <a:pt x="9425" y="685"/>
                      <a:pt x="9447" y="813"/>
                    </a:cubicBezTo>
                    <a:cubicBezTo>
                      <a:pt x="9465" y="909"/>
                      <a:pt x="9487" y="1000"/>
                      <a:pt x="9524" y="1037"/>
                    </a:cubicBezTo>
                    <a:cubicBezTo>
                      <a:pt x="9589" y="1106"/>
                      <a:pt x="9882" y="1246"/>
                      <a:pt x="10040" y="1330"/>
                    </a:cubicBezTo>
                    <a:cubicBezTo>
                      <a:pt x="10106" y="1363"/>
                      <a:pt x="10146" y="1392"/>
                      <a:pt x="10150" y="1399"/>
                    </a:cubicBezTo>
                    <a:cubicBezTo>
                      <a:pt x="10175" y="1660"/>
                      <a:pt x="10113" y="2000"/>
                      <a:pt x="10073" y="2253"/>
                    </a:cubicBezTo>
                    <a:cubicBezTo>
                      <a:pt x="10029" y="2509"/>
                      <a:pt x="9868" y="2608"/>
                      <a:pt x="9817" y="2894"/>
                    </a:cubicBezTo>
                    <a:cubicBezTo>
                      <a:pt x="9773" y="3150"/>
                      <a:pt x="9795" y="3326"/>
                      <a:pt x="9747" y="3601"/>
                    </a:cubicBezTo>
                    <a:cubicBezTo>
                      <a:pt x="9798" y="4055"/>
                      <a:pt x="9743" y="4414"/>
                      <a:pt x="9820" y="4842"/>
                    </a:cubicBezTo>
                    <a:cubicBezTo>
                      <a:pt x="9882" y="5183"/>
                      <a:pt x="9626" y="5593"/>
                      <a:pt x="9670" y="5901"/>
                    </a:cubicBezTo>
                    <a:cubicBezTo>
                      <a:pt x="9743" y="6769"/>
                      <a:pt x="10219" y="7428"/>
                      <a:pt x="10469" y="8245"/>
                    </a:cubicBezTo>
                    <a:cubicBezTo>
                      <a:pt x="10571" y="8589"/>
                      <a:pt x="10296" y="9864"/>
                      <a:pt x="10622" y="10044"/>
                    </a:cubicBezTo>
                    <a:cubicBezTo>
                      <a:pt x="10633" y="10091"/>
                      <a:pt x="10644" y="10238"/>
                      <a:pt x="10655" y="10267"/>
                    </a:cubicBezTo>
                    <a:cubicBezTo>
                      <a:pt x="10659" y="10278"/>
                      <a:pt x="10670" y="10278"/>
                      <a:pt x="10670" y="10285"/>
                    </a:cubicBezTo>
                    <a:cubicBezTo>
                      <a:pt x="10670" y="10311"/>
                      <a:pt x="10674" y="10318"/>
                      <a:pt x="10677" y="10340"/>
                    </a:cubicBezTo>
                    <a:cubicBezTo>
                      <a:pt x="10681" y="10373"/>
                      <a:pt x="10696" y="10351"/>
                      <a:pt x="10688" y="10395"/>
                    </a:cubicBezTo>
                    <a:cubicBezTo>
                      <a:pt x="10652" y="10608"/>
                      <a:pt x="10637" y="10794"/>
                      <a:pt x="10641" y="10970"/>
                    </a:cubicBezTo>
                    <a:cubicBezTo>
                      <a:pt x="10641" y="10989"/>
                      <a:pt x="10641" y="11007"/>
                      <a:pt x="10644" y="11022"/>
                    </a:cubicBezTo>
                    <a:lnTo>
                      <a:pt x="10505" y="10981"/>
                    </a:lnTo>
                    <a:cubicBezTo>
                      <a:pt x="10505" y="10963"/>
                      <a:pt x="10505" y="10941"/>
                      <a:pt x="10509" y="10923"/>
                    </a:cubicBezTo>
                    <a:cubicBezTo>
                      <a:pt x="9835" y="10692"/>
                      <a:pt x="9168" y="10498"/>
                      <a:pt x="8535" y="10370"/>
                    </a:cubicBezTo>
                    <a:cubicBezTo>
                      <a:pt x="7963" y="10253"/>
                      <a:pt x="7345" y="10161"/>
                      <a:pt x="6759" y="10161"/>
                    </a:cubicBezTo>
                    <a:cubicBezTo>
                      <a:pt x="6293" y="10161"/>
                      <a:pt x="5847" y="10219"/>
                      <a:pt x="5458" y="10370"/>
                    </a:cubicBezTo>
                    <a:cubicBezTo>
                      <a:pt x="5227" y="10217"/>
                      <a:pt x="4986" y="10156"/>
                      <a:pt x="4737" y="10156"/>
                    </a:cubicBezTo>
                    <a:cubicBezTo>
                      <a:pt x="3775" y="10156"/>
                      <a:pt x="2704" y="11069"/>
                      <a:pt x="1691" y="11069"/>
                    </a:cubicBezTo>
                    <a:cubicBezTo>
                      <a:pt x="1470" y="11069"/>
                      <a:pt x="1251" y="11025"/>
                      <a:pt x="1037" y="10919"/>
                    </a:cubicBezTo>
                    <a:cubicBezTo>
                      <a:pt x="788" y="10794"/>
                      <a:pt x="634" y="10597"/>
                      <a:pt x="572" y="10381"/>
                    </a:cubicBezTo>
                    <a:cubicBezTo>
                      <a:pt x="513" y="10161"/>
                      <a:pt x="550" y="9919"/>
                      <a:pt x="689" y="9699"/>
                    </a:cubicBezTo>
                    <a:cubicBezTo>
                      <a:pt x="916" y="9332"/>
                      <a:pt x="1414" y="9042"/>
                      <a:pt x="2198" y="9042"/>
                    </a:cubicBezTo>
                    <a:cubicBezTo>
                      <a:pt x="2235" y="9042"/>
                      <a:pt x="2273" y="9042"/>
                      <a:pt x="2312" y="9044"/>
                    </a:cubicBezTo>
                    <a:lnTo>
                      <a:pt x="2359" y="9044"/>
                    </a:lnTo>
                    <a:cubicBezTo>
                      <a:pt x="2421" y="9048"/>
                      <a:pt x="2510" y="9053"/>
                      <a:pt x="2616" y="9053"/>
                    </a:cubicBezTo>
                    <a:cubicBezTo>
                      <a:pt x="2786" y="9053"/>
                      <a:pt x="2998" y="9039"/>
                      <a:pt x="3202" y="8985"/>
                    </a:cubicBezTo>
                    <a:cubicBezTo>
                      <a:pt x="3663" y="8868"/>
                      <a:pt x="4059" y="8567"/>
                      <a:pt x="3894" y="7846"/>
                    </a:cubicBezTo>
                    <a:cubicBezTo>
                      <a:pt x="4088" y="7549"/>
                      <a:pt x="4040" y="7000"/>
                      <a:pt x="3857" y="6568"/>
                    </a:cubicBezTo>
                    <a:cubicBezTo>
                      <a:pt x="3692" y="6183"/>
                      <a:pt x="3399" y="5923"/>
                      <a:pt x="3392" y="5736"/>
                    </a:cubicBezTo>
                    <a:cubicBezTo>
                      <a:pt x="3392" y="5639"/>
                      <a:pt x="3126" y="5095"/>
                      <a:pt x="3110" y="5095"/>
                    </a:cubicBezTo>
                    <a:lnTo>
                      <a:pt x="3110" y="5095"/>
                    </a:lnTo>
                    <a:cubicBezTo>
                      <a:pt x="3107" y="5095"/>
                      <a:pt x="3117" y="5127"/>
                      <a:pt x="3150" y="5205"/>
                    </a:cubicBezTo>
                    <a:cubicBezTo>
                      <a:pt x="3180" y="5264"/>
                      <a:pt x="3202" y="5315"/>
                      <a:pt x="3216" y="5370"/>
                    </a:cubicBezTo>
                    <a:cubicBezTo>
                      <a:pt x="3238" y="5456"/>
                      <a:pt x="3244" y="5489"/>
                      <a:pt x="3239" y="5489"/>
                    </a:cubicBezTo>
                    <a:cubicBezTo>
                      <a:pt x="3228" y="5489"/>
                      <a:pt x="3156" y="5303"/>
                      <a:pt x="3092" y="5223"/>
                    </a:cubicBezTo>
                    <a:cubicBezTo>
                      <a:pt x="3092" y="5223"/>
                      <a:pt x="3092" y="5223"/>
                      <a:pt x="3092" y="5223"/>
                    </a:cubicBezTo>
                    <a:lnTo>
                      <a:pt x="3092" y="5223"/>
                    </a:lnTo>
                    <a:cubicBezTo>
                      <a:pt x="3086" y="5223"/>
                      <a:pt x="3657" y="6522"/>
                      <a:pt x="3636" y="6522"/>
                    </a:cubicBezTo>
                    <a:cubicBezTo>
                      <a:pt x="3634" y="6522"/>
                      <a:pt x="3624" y="6506"/>
                      <a:pt x="3605" y="6469"/>
                    </a:cubicBezTo>
                    <a:cubicBezTo>
                      <a:pt x="3415" y="6103"/>
                      <a:pt x="3080" y="5267"/>
                      <a:pt x="3007" y="5267"/>
                    </a:cubicBezTo>
                    <a:cubicBezTo>
                      <a:pt x="2988" y="5267"/>
                      <a:pt x="2987" y="5329"/>
                      <a:pt x="3015" y="5480"/>
                    </a:cubicBezTo>
                    <a:cubicBezTo>
                      <a:pt x="3018" y="5505"/>
                      <a:pt x="3022" y="5527"/>
                      <a:pt x="3026" y="5542"/>
                    </a:cubicBezTo>
                    <a:cubicBezTo>
                      <a:pt x="3224" y="5956"/>
                      <a:pt x="3572" y="6732"/>
                      <a:pt x="3535" y="6934"/>
                    </a:cubicBezTo>
                    <a:cubicBezTo>
                      <a:pt x="3535" y="6934"/>
                      <a:pt x="3535" y="6934"/>
                      <a:pt x="3535" y="6934"/>
                    </a:cubicBezTo>
                    <a:cubicBezTo>
                      <a:pt x="3523" y="6934"/>
                      <a:pt x="3032" y="5815"/>
                      <a:pt x="2912" y="5590"/>
                    </a:cubicBezTo>
                    <a:cubicBezTo>
                      <a:pt x="2851" y="5466"/>
                      <a:pt x="2808" y="5399"/>
                      <a:pt x="2797" y="5399"/>
                    </a:cubicBezTo>
                    <a:cubicBezTo>
                      <a:pt x="2787" y="5399"/>
                      <a:pt x="2801" y="5453"/>
                      <a:pt x="2850" y="5571"/>
                    </a:cubicBezTo>
                    <a:cubicBezTo>
                      <a:pt x="2853" y="5578"/>
                      <a:pt x="2854" y="5582"/>
                      <a:pt x="2853" y="5582"/>
                    </a:cubicBezTo>
                    <a:cubicBezTo>
                      <a:pt x="2842" y="5582"/>
                      <a:pt x="2692" y="5365"/>
                      <a:pt x="2681" y="5365"/>
                    </a:cubicBezTo>
                    <a:lnTo>
                      <a:pt x="2681" y="5365"/>
                    </a:lnTo>
                    <a:cubicBezTo>
                      <a:pt x="2678" y="5365"/>
                      <a:pt x="2684" y="5379"/>
                      <a:pt x="2703" y="5414"/>
                    </a:cubicBezTo>
                    <a:cubicBezTo>
                      <a:pt x="2752" y="5507"/>
                      <a:pt x="3304" y="6583"/>
                      <a:pt x="3280" y="6583"/>
                    </a:cubicBezTo>
                    <a:cubicBezTo>
                      <a:pt x="3277" y="6583"/>
                      <a:pt x="3262" y="6562"/>
                      <a:pt x="3235" y="6516"/>
                    </a:cubicBezTo>
                    <a:cubicBezTo>
                      <a:pt x="3062" y="6241"/>
                      <a:pt x="2453" y="5147"/>
                      <a:pt x="2412" y="5147"/>
                    </a:cubicBezTo>
                    <a:cubicBezTo>
                      <a:pt x="2403" y="5147"/>
                      <a:pt x="2419" y="5195"/>
                      <a:pt x="2469" y="5308"/>
                    </a:cubicBezTo>
                    <a:cubicBezTo>
                      <a:pt x="2576" y="5552"/>
                      <a:pt x="2980" y="6207"/>
                      <a:pt x="2952" y="6207"/>
                    </a:cubicBezTo>
                    <a:cubicBezTo>
                      <a:pt x="2946" y="6207"/>
                      <a:pt x="2917" y="6173"/>
                      <a:pt x="2857" y="6091"/>
                    </a:cubicBezTo>
                    <a:cubicBezTo>
                      <a:pt x="2808" y="6025"/>
                      <a:pt x="2785" y="5998"/>
                      <a:pt x="2779" y="5998"/>
                    </a:cubicBezTo>
                    <a:lnTo>
                      <a:pt x="2779" y="5998"/>
                    </a:lnTo>
                    <a:cubicBezTo>
                      <a:pt x="2762" y="5998"/>
                      <a:pt x="2942" y="6301"/>
                      <a:pt x="2978" y="6450"/>
                    </a:cubicBezTo>
                    <a:cubicBezTo>
                      <a:pt x="3014" y="6600"/>
                      <a:pt x="3022" y="6657"/>
                      <a:pt x="3013" y="6657"/>
                    </a:cubicBezTo>
                    <a:cubicBezTo>
                      <a:pt x="2989" y="6657"/>
                      <a:pt x="2855" y="6285"/>
                      <a:pt x="2802" y="6161"/>
                    </a:cubicBezTo>
                    <a:cubicBezTo>
                      <a:pt x="2577" y="5635"/>
                      <a:pt x="2441" y="5437"/>
                      <a:pt x="2403" y="5437"/>
                    </a:cubicBezTo>
                    <a:cubicBezTo>
                      <a:pt x="2376" y="5437"/>
                      <a:pt x="2399" y="5535"/>
                      <a:pt x="2473" y="5685"/>
                    </a:cubicBezTo>
                    <a:cubicBezTo>
                      <a:pt x="2507" y="5755"/>
                      <a:pt x="2511" y="5780"/>
                      <a:pt x="2499" y="5780"/>
                    </a:cubicBezTo>
                    <a:cubicBezTo>
                      <a:pt x="2464" y="5780"/>
                      <a:pt x="2299" y="5584"/>
                      <a:pt x="2276" y="5584"/>
                    </a:cubicBezTo>
                    <a:cubicBezTo>
                      <a:pt x="2257" y="5584"/>
                      <a:pt x="2330" y="5710"/>
                      <a:pt x="2634" y="6165"/>
                    </a:cubicBezTo>
                    <a:cubicBezTo>
                      <a:pt x="2703" y="6333"/>
                      <a:pt x="2927" y="6498"/>
                      <a:pt x="2964" y="6901"/>
                    </a:cubicBezTo>
                    <a:cubicBezTo>
                      <a:pt x="3022" y="7505"/>
                      <a:pt x="3253" y="7824"/>
                      <a:pt x="3539" y="7927"/>
                    </a:cubicBezTo>
                    <a:cubicBezTo>
                      <a:pt x="3641" y="8381"/>
                      <a:pt x="3392" y="8567"/>
                      <a:pt x="3110" y="8641"/>
                    </a:cubicBezTo>
                    <a:cubicBezTo>
                      <a:pt x="2944" y="8685"/>
                      <a:pt x="2763" y="8696"/>
                      <a:pt x="2614" y="8696"/>
                    </a:cubicBezTo>
                    <a:cubicBezTo>
                      <a:pt x="2517" y="8696"/>
                      <a:pt x="2434" y="8691"/>
                      <a:pt x="2377" y="8688"/>
                    </a:cubicBezTo>
                    <a:lnTo>
                      <a:pt x="2326" y="8688"/>
                    </a:lnTo>
                    <a:cubicBezTo>
                      <a:pt x="2261" y="8686"/>
                      <a:pt x="2197" y="8685"/>
                      <a:pt x="2134" y="8685"/>
                    </a:cubicBezTo>
                    <a:cubicBezTo>
                      <a:pt x="1232" y="8685"/>
                      <a:pt x="548" y="8929"/>
                      <a:pt x="268" y="9381"/>
                    </a:cubicBezTo>
                    <a:cubicBezTo>
                      <a:pt x="77" y="9681"/>
                      <a:pt x="0" y="10172"/>
                      <a:pt x="85" y="10487"/>
                    </a:cubicBezTo>
                    <a:cubicBezTo>
                      <a:pt x="165" y="10802"/>
                      <a:pt x="499" y="11212"/>
                      <a:pt x="846" y="11384"/>
                    </a:cubicBezTo>
                    <a:cubicBezTo>
                      <a:pt x="1123" y="11521"/>
                      <a:pt x="1395" y="11575"/>
                      <a:pt x="1662" y="11575"/>
                    </a:cubicBezTo>
                    <a:cubicBezTo>
                      <a:pt x="2644" y="11575"/>
                      <a:pt x="3574" y="10851"/>
                      <a:pt x="4508" y="10851"/>
                    </a:cubicBezTo>
                    <a:cubicBezTo>
                      <a:pt x="4578" y="10851"/>
                      <a:pt x="4648" y="10855"/>
                      <a:pt x="4718" y="10864"/>
                    </a:cubicBezTo>
                    <a:cubicBezTo>
                      <a:pt x="4194" y="11424"/>
                      <a:pt x="3960" y="12391"/>
                      <a:pt x="4267" y="13988"/>
                    </a:cubicBezTo>
                    <a:cubicBezTo>
                      <a:pt x="4333" y="14499"/>
                      <a:pt x="4392" y="14935"/>
                      <a:pt x="4074" y="14935"/>
                    </a:cubicBezTo>
                    <a:cubicBezTo>
                      <a:pt x="4055" y="14935"/>
                      <a:pt x="4034" y="14933"/>
                      <a:pt x="4011" y="14930"/>
                    </a:cubicBezTo>
                    <a:cubicBezTo>
                      <a:pt x="3434" y="14843"/>
                      <a:pt x="3284" y="14557"/>
                      <a:pt x="2850" y="14557"/>
                    </a:cubicBezTo>
                    <a:cubicBezTo>
                      <a:pt x="2733" y="14557"/>
                      <a:pt x="2595" y="14578"/>
                      <a:pt x="2421" y="14629"/>
                    </a:cubicBezTo>
                    <a:cubicBezTo>
                      <a:pt x="2231" y="14692"/>
                      <a:pt x="2301" y="15084"/>
                      <a:pt x="2249" y="15417"/>
                    </a:cubicBezTo>
                    <a:cubicBezTo>
                      <a:pt x="2165" y="16010"/>
                      <a:pt x="2121" y="16761"/>
                      <a:pt x="2092" y="17036"/>
                    </a:cubicBezTo>
                    <a:cubicBezTo>
                      <a:pt x="2044" y="17479"/>
                      <a:pt x="2015" y="17959"/>
                      <a:pt x="1865" y="18398"/>
                    </a:cubicBezTo>
                    <a:cubicBezTo>
                      <a:pt x="1722" y="18805"/>
                      <a:pt x="1293" y="18995"/>
                      <a:pt x="1740" y="19087"/>
                    </a:cubicBezTo>
                    <a:cubicBezTo>
                      <a:pt x="1773" y="19226"/>
                      <a:pt x="1751" y="19259"/>
                      <a:pt x="1645" y="19373"/>
                    </a:cubicBezTo>
                    <a:lnTo>
                      <a:pt x="1414" y="19629"/>
                    </a:lnTo>
                    <a:cubicBezTo>
                      <a:pt x="1392" y="19812"/>
                      <a:pt x="1367" y="20757"/>
                      <a:pt x="1649" y="20962"/>
                    </a:cubicBezTo>
                    <a:cubicBezTo>
                      <a:pt x="1934" y="20721"/>
                      <a:pt x="2026" y="20581"/>
                      <a:pt x="2246" y="20380"/>
                    </a:cubicBezTo>
                    <a:cubicBezTo>
                      <a:pt x="2312" y="20318"/>
                      <a:pt x="2290" y="20299"/>
                      <a:pt x="2326" y="20226"/>
                    </a:cubicBezTo>
                    <a:cubicBezTo>
                      <a:pt x="2469" y="19922"/>
                      <a:pt x="2707" y="19556"/>
                      <a:pt x="2949" y="19314"/>
                    </a:cubicBezTo>
                    <a:cubicBezTo>
                      <a:pt x="3095" y="19175"/>
                      <a:pt x="2850" y="17365"/>
                      <a:pt x="3495" y="16878"/>
                    </a:cubicBezTo>
                    <a:cubicBezTo>
                      <a:pt x="3535" y="16860"/>
                      <a:pt x="3586" y="16849"/>
                      <a:pt x="3630" y="16838"/>
                    </a:cubicBezTo>
                    <a:lnTo>
                      <a:pt x="4070" y="16889"/>
                    </a:lnTo>
                    <a:cubicBezTo>
                      <a:pt x="4491" y="17014"/>
                      <a:pt x="4963" y="17307"/>
                      <a:pt x="5238" y="17453"/>
                    </a:cubicBezTo>
                    <a:cubicBezTo>
                      <a:pt x="5694" y="17697"/>
                      <a:pt x="6130" y="17799"/>
                      <a:pt x="6537" y="17799"/>
                    </a:cubicBezTo>
                    <a:cubicBezTo>
                      <a:pt x="7393" y="17799"/>
                      <a:pt x="8121" y="17345"/>
                      <a:pt x="8637" y="16787"/>
                    </a:cubicBezTo>
                    <a:cubicBezTo>
                      <a:pt x="9267" y="17131"/>
                      <a:pt x="10091" y="18168"/>
                      <a:pt x="11278" y="19204"/>
                    </a:cubicBezTo>
                    <a:cubicBezTo>
                      <a:pt x="11392" y="19567"/>
                      <a:pt x="11597" y="19852"/>
                      <a:pt x="11908" y="20025"/>
                    </a:cubicBezTo>
                    <a:cubicBezTo>
                      <a:pt x="11975" y="20059"/>
                      <a:pt x="12053" y="20074"/>
                      <a:pt x="12130" y="20074"/>
                    </a:cubicBezTo>
                    <a:cubicBezTo>
                      <a:pt x="12199" y="20074"/>
                      <a:pt x="12268" y="20062"/>
                      <a:pt x="12329" y="20043"/>
                    </a:cubicBezTo>
                    <a:lnTo>
                      <a:pt x="12337" y="20047"/>
                    </a:lnTo>
                    <a:cubicBezTo>
                      <a:pt x="12344" y="20134"/>
                      <a:pt x="12362" y="20204"/>
                      <a:pt x="12384" y="20244"/>
                    </a:cubicBezTo>
                    <a:cubicBezTo>
                      <a:pt x="12688" y="20651"/>
                      <a:pt x="12934" y="21010"/>
                      <a:pt x="13131" y="21413"/>
                    </a:cubicBezTo>
                    <a:cubicBezTo>
                      <a:pt x="13329" y="21816"/>
                      <a:pt x="13465" y="22263"/>
                      <a:pt x="13600" y="22856"/>
                    </a:cubicBezTo>
                    <a:cubicBezTo>
                      <a:pt x="13787" y="23702"/>
                      <a:pt x="13919" y="23889"/>
                      <a:pt x="14124" y="24508"/>
                    </a:cubicBezTo>
                    <a:cubicBezTo>
                      <a:pt x="14241" y="25021"/>
                      <a:pt x="14358" y="25559"/>
                      <a:pt x="14413" y="26017"/>
                    </a:cubicBezTo>
                    <a:cubicBezTo>
                      <a:pt x="14468" y="26471"/>
                      <a:pt x="14443" y="26841"/>
                      <a:pt x="14252" y="27006"/>
                    </a:cubicBezTo>
                    <a:cubicBezTo>
                      <a:pt x="14153" y="27171"/>
                      <a:pt x="14831" y="27075"/>
                      <a:pt x="14406" y="27434"/>
                    </a:cubicBezTo>
                    <a:cubicBezTo>
                      <a:pt x="14487" y="27643"/>
                      <a:pt x="14446" y="27786"/>
                      <a:pt x="14509" y="27984"/>
                    </a:cubicBezTo>
                    <a:cubicBezTo>
                      <a:pt x="14739" y="28233"/>
                      <a:pt x="15193" y="28445"/>
                      <a:pt x="15516" y="28533"/>
                    </a:cubicBezTo>
                    <a:cubicBezTo>
                      <a:pt x="15517" y="28533"/>
                      <a:pt x="15519" y="28534"/>
                      <a:pt x="15520" y="28534"/>
                    </a:cubicBezTo>
                    <a:cubicBezTo>
                      <a:pt x="15560" y="28534"/>
                      <a:pt x="15389" y="28361"/>
                      <a:pt x="15434" y="28361"/>
                    </a:cubicBezTo>
                    <a:cubicBezTo>
                      <a:pt x="15434" y="28361"/>
                      <a:pt x="15435" y="28361"/>
                      <a:pt x="15435" y="28361"/>
                    </a:cubicBezTo>
                    <a:cubicBezTo>
                      <a:pt x="15486" y="28368"/>
                      <a:pt x="15765" y="28573"/>
                      <a:pt x="15805" y="28573"/>
                    </a:cubicBezTo>
                    <a:cubicBezTo>
                      <a:pt x="15787" y="28277"/>
                      <a:pt x="15596" y="27383"/>
                      <a:pt x="15377" y="27226"/>
                    </a:cubicBezTo>
                    <a:cubicBezTo>
                      <a:pt x="15377" y="26980"/>
                      <a:pt x="15388" y="26933"/>
                      <a:pt x="15322" y="26519"/>
                    </a:cubicBezTo>
                    <a:cubicBezTo>
                      <a:pt x="15252" y="26101"/>
                      <a:pt x="14985" y="25629"/>
                      <a:pt x="14959" y="24643"/>
                    </a:cubicBezTo>
                    <a:cubicBezTo>
                      <a:pt x="15146" y="24325"/>
                      <a:pt x="15032" y="24087"/>
                      <a:pt x="14974" y="23753"/>
                    </a:cubicBezTo>
                    <a:cubicBezTo>
                      <a:pt x="15029" y="23343"/>
                      <a:pt x="15193" y="22717"/>
                      <a:pt x="15296" y="22145"/>
                    </a:cubicBezTo>
                    <a:cubicBezTo>
                      <a:pt x="15589" y="22250"/>
                      <a:pt x="15891" y="22310"/>
                      <a:pt x="16164" y="22310"/>
                    </a:cubicBezTo>
                    <a:cubicBezTo>
                      <a:pt x="16311" y="22310"/>
                      <a:pt x="16450" y="22292"/>
                      <a:pt x="16574" y="22255"/>
                    </a:cubicBezTo>
                    <a:cubicBezTo>
                      <a:pt x="16611" y="22244"/>
                      <a:pt x="16644" y="22233"/>
                      <a:pt x="16681" y="22222"/>
                    </a:cubicBezTo>
                    <a:cubicBezTo>
                      <a:pt x="16944" y="22493"/>
                      <a:pt x="17201" y="22808"/>
                      <a:pt x="17468" y="23211"/>
                    </a:cubicBezTo>
                    <a:cubicBezTo>
                      <a:pt x="17952" y="23947"/>
                      <a:pt x="18142" y="24094"/>
                      <a:pt x="18519" y="24625"/>
                    </a:cubicBezTo>
                    <a:cubicBezTo>
                      <a:pt x="18988" y="25559"/>
                      <a:pt x="19450" y="26618"/>
                      <a:pt x="19149" y="27061"/>
                    </a:cubicBezTo>
                    <a:cubicBezTo>
                      <a:pt x="19083" y="27259"/>
                      <a:pt x="19721" y="26951"/>
                      <a:pt x="19373" y="27442"/>
                    </a:cubicBezTo>
                    <a:cubicBezTo>
                      <a:pt x="19490" y="27625"/>
                      <a:pt x="19483" y="27782"/>
                      <a:pt x="19581" y="27951"/>
                    </a:cubicBezTo>
                    <a:cubicBezTo>
                      <a:pt x="19773" y="28077"/>
                      <a:pt x="20306" y="28204"/>
                      <a:pt x="20626" y="28204"/>
                    </a:cubicBezTo>
                    <a:cubicBezTo>
                      <a:pt x="20631" y="28204"/>
                      <a:pt x="20636" y="28204"/>
                      <a:pt x="20640" y="28204"/>
                    </a:cubicBezTo>
                    <a:cubicBezTo>
                      <a:pt x="20695" y="28204"/>
                      <a:pt x="20479" y="28068"/>
                      <a:pt x="20526" y="28061"/>
                    </a:cubicBezTo>
                    <a:cubicBezTo>
                      <a:pt x="20528" y="28060"/>
                      <a:pt x="20531" y="28060"/>
                      <a:pt x="20533" y="28060"/>
                    </a:cubicBezTo>
                    <a:cubicBezTo>
                      <a:pt x="20592" y="28060"/>
                      <a:pt x="20847" y="28161"/>
                      <a:pt x="20906" y="28161"/>
                    </a:cubicBezTo>
                    <a:cubicBezTo>
                      <a:pt x="20910" y="28161"/>
                      <a:pt x="20913" y="28160"/>
                      <a:pt x="20915" y="28160"/>
                    </a:cubicBezTo>
                    <a:cubicBezTo>
                      <a:pt x="20838" y="27874"/>
                      <a:pt x="20497" y="27035"/>
                      <a:pt x="20266" y="26947"/>
                    </a:cubicBezTo>
                    <a:cubicBezTo>
                      <a:pt x="20186" y="26449"/>
                      <a:pt x="19981" y="25717"/>
                      <a:pt x="19417" y="24493"/>
                    </a:cubicBezTo>
                    <a:cubicBezTo>
                      <a:pt x="19545" y="24120"/>
                      <a:pt x="19362" y="23925"/>
                      <a:pt x="19208" y="23625"/>
                    </a:cubicBezTo>
                    <a:cubicBezTo>
                      <a:pt x="19076" y="22900"/>
                      <a:pt x="18673" y="22222"/>
                      <a:pt x="18373" y="21556"/>
                    </a:cubicBezTo>
                    <a:cubicBezTo>
                      <a:pt x="19266" y="21138"/>
                      <a:pt x="20028" y="20724"/>
                      <a:pt x="20303" y="20684"/>
                    </a:cubicBezTo>
                    <a:cubicBezTo>
                      <a:pt x="20677" y="20816"/>
                      <a:pt x="21193" y="21171"/>
                      <a:pt x="21340" y="21362"/>
                    </a:cubicBezTo>
                    <a:cubicBezTo>
                      <a:pt x="21633" y="21746"/>
                      <a:pt x="22182" y="22219"/>
                      <a:pt x="22482" y="22556"/>
                    </a:cubicBezTo>
                    <a:cubicBezTo>
                      <a:pt x="22464" y="22830"/>
                      <a:pt x="22636" y="23156"/>
                      <a:pt x="22896" y="23244"/>
                    </a:cubicBezTo>
                    <a:cubicBezTo>
                      <a:pt x="22970" y="23268"/>
                      <a:pt x="23094" y="23272"/>
                      <a:pt x="23223" y="23272"/>
                    </a:cubicBezTo>
                    <a:cubicBezTo>
                      <a:pt x="23309" y="23272"/>
                      <a:pt x="23398" y="23270"/>
                      <a:pt x="23476" y="23270"/>
                    </a:cubicBezTo>
                    <a:cubicBezTo>
                      <a:pt x="23554" y="23270"/>
                      <a:pt x="23621" y="23272"/>
                      <a:pt x="23665" y="23281"/>
                    </a:cubicBezTo>
                    <a:cubicBezTo>
                      <a:pt x="23786" y="23259"/>
                      <a:pt x="23973" y="23204"/>
                      <a:pt x="24010" y="23087"/>
                    </a:cubicBezTo>
                    <a:cubicBezTo>
                      <a:pt x="24068" y="23061"/>
                      <a:pt x="24153" y="23061"/>
                      <a:pt x="24314" y="23050"/>
                    </a:cubicBezTo>
                    <a:cubicBezTo>
                      <a:pt x="24460" y="23050"/>
                      <a:pt x="24720" y="22991"/>
                      <a:pt x="24783" y="22863"/>
                    </a:cubicBezTo>
                    <a:cubicBezTo>
                      <a:pt x="24944" y="22548"/>
                      <a:pt x="24995" y="22160"/>
                      <a:pt x="24830" y="21915"/>
                    </a:cubicBezTo>
                    <a:cubicBezTo>
                      <a:pt x="24643" y="21633"/>
                      <a:pt x="24618" y="20519"/>
                      <a:pt x="24632" y="20102"/>
                    </a:cubicBezTo>
                    <a:cubicBezTo>
                      <a:pt x="24654" y="19541"/>
                      <a:pt x="24790" y="19461"/>
                      <a:pt x="24852" y="19069"/>
                    </a:cubicBezTo>
                    <a:cubicBezTo>
                      <a:pt x="24874" y="18940"/>
                      <a:pt x="24834" y="18779"/>
                      <a:pt x="24775" y="18607"/>
                    </a:cubicBezTo>
                    <a:lnTo>
                      <a:pt x="24775" y="18607"/>
                    </a:lnTo>
                    <a:cubicBezTo>
                      <a:pt x="24801" y="18618"/>
                      <a:pt x="24827" y="18633"/>
                      <a:pt x="24848" y="18651"/>
                    </a:cubicBezTo>
                    <a:cubicBezTo>
                      <a:pt x="25044" y="18811"/>
                      <a:pt x="25249" y="18881"/>
                      <a:pt x="25443" y="18881"/>
                    </a:cubicBezTo>
                    <a:cubicBezTo>
                      <a:pt x="25712" y="18881"/>
                      <a:pt x="25960" y="18748"/>
                      <a:pt x="26134" y="18538"/>
                    </a:cubicBezTo>
                    <a:cubicBezTo>
                      <a:pt x="26196" y="18472"/>
                      <a:pt x="26438" y="18281"/>
                      <a:pt x="26244" y="18230"/>
                    </a:cubicBezTo>
                    <a:cubicBezTo>
                      <a:pt x="26054" y="18179"/>
                      <a:pt x="25980" y="18087"/>
                      <a:pt x="25801" y="18010"/>
                    </a:cubicBezTo>
                    <a:cubicBezTo>
                      <a:pt x="25614" y="17926"/>
                      <a:pt x="25446" y="17922"/>
                      <a:pt x="25200" y="17922"/>
                    </a:cubicBezTo>
                    <a:cubicBezTo>
                      <a:pt x="24997" y="17922"/>
                      <a:pt x="24873" y="17963"/>
                      <a:pt x="24749" y="17963"/>
                    </a:cubicBezTo>
                    <a:cubicBezTo>
                      <a:pt x="24676" y="17963"/>
                      <a:pt x="24603" y="17949"/>
                      <a:pt x="24515" y="17904"/>
                    </a:cubicBezTo>
                    <a:cubicBezTo>
                      <a:pt x="24512" y="17893"/>
                      <a:pt x="24504" y="17882"/>
                      <a:pt x="24501" y="17867"/>
                    </a:cubicBezTo>
                    <a:cubicBezTo>
                      <a:pt x="24552" y="17658"/>
                      <a:pt x="24464" y="17582"/>
                      <a:pt x="24424" y="17464"/>
                    </a:cubicBezTo>
                    <a:cubicBezTo>
                      <a:pt x="24468" y="17365"/>
                      <a:pt x="25054" y="17201"/>
                      <a:pt x="25171" y="17135"/>
                    </a:cubicBezTo>
                    <a:cubicBezTo>
                      <a:pt x="25544" y="16930"/>
                      <a:pt x="26097" y="16512"/>
                      <a:pt x="26240" y="16098"/>
                    </a:cubicBezTo>
                    <a:cubicBezTo>
                      <a:pt x="26294" y="15943"/>
                      <a:pt x="26251" y="15892"/>
                      <a:pt x="26177" y="15892"/>
                    </a:cubicBezTo>
                    <a:cubicBezTo>
                      <a:pt x="26085" y="15892"/>
                      <a:pt x="25943" y="15972"/>
                      <a:pt x="25878" y="16029"/>
                    </a:cubicBezTo>
                    <a:cubicBezTo>
                      <a:pt x="25724" y="16164"/>
                      <a:pt x="25548" y="16281"/>
                      <a:pt x="25288" y="16318"/>
                    </a:cubicBezTo>
                    <a:cubicBezTo>
                      <a:pt x="24794" y="16384"/>
                      <a:pt x="24127" y="16574"/>
                      <a:pt x="23680" y="16842"/>
                    </a:cubicBezTo>
                    <a:cubicBezTo>
                      <a:pt x="23565" y="16804"/>
                      <a:pt x="23420" y="16788"/>
                      <a:pt x="23267" y="16788"/>
                    </a:cubicBezTo>
                    <a:cubicBezTo>
                      <a:pt x="23002" y="16788"/>
                      <a:pt x="22711" y="16837"/>
                      <a:pt x="22497" y="16911"/>
                    </a:cubicBezTo>
                    <a:cubicBezTo>
                      <a:pt x="22361" y="16691"/>
                      <a:pt x="22285" y="16457"/>
                      <a:pt x="22266" y="16270"/>
                    </a:cubicBezTo>
                    <a:cubicBezTo>
                      <a:pt x="22226" y="15842"/>
                      <a:pt x="22409" y="15684"/>
                      <a:pt x="22372" y="15219"/>
                    </a:cubicBezTo>
                    <a:cubicBezTo>
                      <a:pt x="22358" y="15055"/>
                      <a:pt x="22325" y="14992"/>
                      <a:pt x="22280" y="14992"/>
                    </a:cubicBezTo>
                    <a:cubicBezTo>
                      <a:pt x="22162" y="14992"/>
                      <a:pt x="21965" y="15441"/>
                      <a:pt x="21856" y="15622"/>
                    </a:cubicBezTo>
                    <a:cubicBezTo>
                      <a:pt x="21625" y="15988"/>
                      <a:pt x="21365" y="16234"/>
                      <a:pt x="21508" y="16768"/>
                    </a:cubicBezTo>
                    <a:cubicBezTo>
                      <a:pt x="21288" y="16659"/>
                      <a:pt x="21036" y="16494"/>
                      <a:pt x="20622" y="16193"/>
                    </a:cubicBezTo>
                    <a:cubicBezTo>
                      <a:pt x="19017" y="15010"/>
                      <a:pt x="19831" y="13410"/>
                      <a:pt x="18362" y="13106"/>
                    </a:cubicBezTo>
                    <a:cubicBezTo>
                      <a:pt x="18241" y="13084"/>
                      <a:pt x="18113" y="13058"/>
                      <a:pt x="17984" y="13032"/>
                    </a:cubicBezTo>
                    <a:cubicBezTo>
                      <a:pt x="17984" y="13029"/>
                      <a:pt x="17981" y="13025"/>
                      <a:pt x="17981" y="13021"/>
                    </a:cubicBezTo>
                    <a:cubicBezTo>
                      <a:pt x="17911" y="12923"/>
                      <a:pt x="17838" y="12802"/>
                      <a:pt x="17761" y="12673"/>
                    </a:cubicBezTo>
                    <a:cubicBezTo>
                      <a:pt x="17508" y="12256"/>
                      <a:pt x="17230" y="11798"/>
                      <a:pt x="16849" y="11750"/>
                    </a:cubicBezTo>
                    <a:cubicBezTo>
                      <a:pt x="16823" y="11732"/>
                      <a:pt x="16790" y="11710"/>
                      <a:pt x="16765" y="11692"/>
                    </a:cubicBezTo>
                    <a:cubicBezTo>
                      <a:pt x="16692" y="11619"/>
                      <a:pt x="16746" y="11582"/>
                      <a:pt x="16681" y="11512"/>
                    </a:cubicBezTo>
                    <a:cubicBezTo>
                      <a:pt x="16647" y="11479"/>
                      <a:pt x="16340" y="11430"/>
                      <a:pt x="16272" y="11430"/>
                    </a:cubicBezTo>
                    <a:cubicBezTo>
                      <a:pt x="16265" y="11430"/>
                      <a:pt x="16261" y="11431"/>
                      <a:pt x="16259" y="11432"/>
                    </a:cubicBezTo>
                    <a:cubicBezTo>
                      <a:pt x="16245" y="11421"/>
                      <a:pt x="16252" y="11366"/>
                      <a:pt x="16241" y="11355"/>
                    </a:cubicBezTo>
                    <a:cubicBezTo>
                      <a:pt x="15933" y="11055"/>
                      <a:pt x="15714" y="10772"/>
                      <a:pt x="15362" y="10498"/>
                    </a:cubicBezTo>
                    <a:cubicBezTo>
                      <a:pt x="15285" y="10388"/>
                      <a:pt x="15179" y="10245"/>
                      <a:pt x="15175" y="10128"/>
                    </a:cubicBezTo>
                    <a:cubicBezTo>
                      <a:pt x="15175" y="9974"/>
                      <a:pt x="14886" y="9787"/>
                      <a:pt x="14736" y="9674"/>
                    </a:cubicBezTo>
                    <a:cubicBezTo>
                      <a:pt x="14593" y="9564"/>
                      <a:pt x="14648" y="9567"/>
                      <a:pt x="14629" y="9458"/>
                    </a:cubicBezTo>
                    <a:cubicBezTo>
                      <a:pt x="14194" y="8795"/>
                      <a:pt x="13567" y="7150"/>
                      <a:pt x="13216" y="6721"/>
                    </a:cubicBezTo>
                    <a:cubicBezTo>
                      <a:pt x="13194" y="6692"/>
                      <a:pt x="13175" y="6670"/>
                      <a:pt x="13157" y="6656"/>
                    </a:cubicBezTo>
                    <a:lnTo>
                      <a:pt x="12655" y="6117"/>
                    </a:lnTo>
                    <a:lnTo>
                      <a:pt x="12684" y="6073"/>
                    </a:lnTo>
                    <a:lnTo>
                      <a:pt x="12985" y="5568"/>
                    </a:lnTo>
                    <a:cubicBezTo>
                      <a:pt x="12979" y="5560"/>
                      <a:pt x="12982" y="5558"/>
                      <a:pt x="12990" y="5558"/>
                    </a:cubicBezTo>
                    <a:cubicBezTo>
                      <a:pt x="13020" y="5558"/>
                      <a:pt x="13116" y="5593"/>
                      <a:pt x="13126" y="5593"/>
                    </a:cubicBezTo>
                    <a:cubicBezTo>
                      <a:pt x="13128" y="5593"/>
                      <a:pt x="13127" y="5592"/>
                      <a:pt x="13124" y="5590"/>
                    </a:cubicBezTo>
                    <a:cubicBezTo>
                      <a:pt x="13216" y="5586"/>
                      <a:pt x="13263" y="5311"/>
                      <a:pt x="13282" y="5190"/>
                    </a:cubicBezTo>
                    <a:lnTo>
                      <a:pt x="13307" y="5066"/>
                    </a:lnTo>
                    <a:cubicBezTo>
                      <a:pt x="13618" y="5267"/>
                      <a:pt x="13886" y="5612"/>
                      <a:pt x="14208" y="5787"/>
                    </a:cubicBezTo>
                    <a:cubicBezTo>
                      <a:pt x="14216" y="5751"/>
                      <a:pt x="14223" y="5707"/>
                      <a:pt x="14223" y="5667"/>
                    </a:cubicBezTo>
                    <a:cubicBezTo>
                      <a:pt x="14227" y="5311"/>
                      <a:pt x="13915" y="4846"/>
                      <a:pt x="13604" y="4696"/>
                    </a:cubicBezTo>
                    <a:lnTo>
                      <a:pt x="13626" y="4560"/>
                    </a:lnTo>
                    <a:lnTo>
                      <a:pt x="13681" y="4234"/>
                    </a:lnTo>
                    <a:cubicBezTo>
                      <a:pt x="13699" y="4132"/>
                      <a:pt x="13692" y="4073"/>
                      <a:pt x="13710" y="3985"/>
                    </a:cubicBezTo>
                    <a:cubicBezTo>
                      <a:pt x="13717" y="3930"/>
                      <a:pt x="13710" y="3901"/>
                      <a:pt x="13703" y="3865"/>
                    </a:cubicBezTo>
                    <a:cubicBezTo>
                      <a:pt x="13699" y="3839"/>
                      <a:pt x="13699" y="3817"/>
                      <a:pt x="13703" y="3784"/>
                    </a:cubicBezTo>
                    <a:cubicBezTo>
                      <a:pt x="13282" y="3308"/>
                      <a:pt x="12849" y="3169"/>
                      <a:pt x="12139" y="3044"/>
                    </a:cubicBezTo>
                    <a:cubicBezTo>
                      <a:pt x="12029" y="3227"/>
                      <a:pt x="11589" y="3597"/>
                      <a:pt x="11556" y="3791"/>
                    </a:cubicBezTo>
                    <a:cubicBezTo>
                      <a:pt x="11388" y="3766"/>
                      <a:pt x="11186" y="3740"/>
                      <a:pt x="11007" y="3729"/>
                    </a:cubicBezTo>
                    <a:cubicBezTo>
                      <a:pt x="10998" y="3729"/>
                      <a:pt x="10988" y="3728"/>
                      <a:pt x="10978" y="3728"/>
                    </a:cubicBezTo>
                    <a:cubicBezTo>
                      <a:pt x="10921" y="3728"/>
                      <a:pt x="10850" y="3734"/>
                      <a:pt x="10783" y="3734"/>
                    </a:cubicBezTo>
                    <a:cubicBezTo>
                      <a:pt x="10742" y="3734"/>
                      <a:pt x="10702" y="3732"/>
                      <a:pt x="10666" y="3725"/>
                    </a:cubicBezTo>
                    <a:cubicBezTo>
                      <a:pt x="10688" y="3667"/>
                      <a:pt x="10707" y="3608"/>
                      <a:pt x="10714" y="3553"/>
                    </a:cubicBezTo>
                    <a:cubicBezTo>
                      <a:pt x="10747" y="3396"/>
                      <a:pt x="10740" y="3260"/>
                      <a:pt x="10699" y="3103"/>
                    </a:cubicBezTo>
                    <a:cubicBezTo>
                      <a:pt x="10674" y="3004"/>
                      <a:pt x="10655" y="2931"/>
                      <a:pt x="10637" y="2839"/>
                    </a:cubicBezTo>
                    <a:cubicBezTo>
                      <a:pt x="10622" y="2773"/>
                      <a:pt x="10589" y="2681"/>
                      <a:pt x="10604" y="2612"/>
                    </a:cubicBezTo>
                    <a:cubicBezTo>
                      <a:pt x="10622" y="2517"/>
                      <a:pt x="10637" y="2319"/>
                      <a:pt x="10692" y="2227"/>
                    </a:cubicBezTo>
                    <a:cubicBezTo>
                      <a:pt x="10699" y="2209"/>
                      <a:pt x="10732" y="2092"/>
                      <a:pt x="10740" y="2073"/>
                    </a:cubicBezTo>
                    <a:cubicBezTo>
                      <a:pt x="10751" y="1997"/>
                      <a:pt x="10820" y="1898"/>
                      <a:pt x="10762" y="1843"/>
                    </a:cubicBezTo>
                    <a:cubicBezTo>
                      <a:pt x="10743" y="1824"/>
                      <a:pt x="10692" y="1802"/>
                      <a:pt x="10659" y="1780"/>
                    </a:cubicBezTo>
                    <a:cubicBezTo>
                      <a:pt x="10655" y="1777"/>
                      <a:pt x="10652" y="1777"/>
                      <a:pt x="10648" y="1769"/>
                    </a:cubicBezTo>
                    <a:cubicBezTo>
                      <a:pt x="10619" y="1751"/>
                      <a:pt x="10575" y="1729"/>
                      <a:pt x="10545" y="1714"/>
                    </a:cubicBezTo>
                    <a:cubicBezTo>
                      <a:pt x="10538" y="1652"/>
                      <a:pt x="10542" y="1583"/>
                      <a:pt x="10545" y="1520"/>
                    </a:cubicBezTo>
                    <a:cubicBezTo>
                      <a:pt x="10560" y="1301"/>
                      <a:pt x="10611" y="1103"/>
                      <a:pt x="10469" y="1015"/>
                    </a:cubicBezTo>
                    <a:cubicBezTo>
                      <a:pt x="10458" y="1011"/>
                      <a:pt x="10454" y="1008"/>
                      <a:pt x="10439" y="1000"/>
                    </a:cubicBezTo>
                    <a:cubicBezTo>
                      <a:pt x="10274" y="927"/>
                      <a:pt x="10110" y="901"/>
                      <a:pt x="9978" y="817"/>
                    </a:cubicBezTo>
                    <a:cubicBezTo>
                      <a:pt x="9919" y="791"/>
                      <a:pt x="9923" y="682"/>
                      <a:pt x="9937" y="634"/>
                    </a:cubicBezTo>
                    <a:cubicBezTo>
                      <a:pt x="9945" y="623"/>
                      <a:pt x="9956" y="608"/>
                      <a:pt x="9970" y="594"/>
                    </a:cubicBezTo>
                    <a:cubicBezTo>
                      <a:pt x="10014" y="539"/>
                      <a:pt x="10080" y="480"/>
                      <a:pt x="10091" y="451"/>
                    </a:cubicBezTo>
                    <a:cubicBezTo>
                      <a:pt x="10121" y="403"/>
                      <a:pt x="10135" y="319"/>
                      <a:pt x="10084" y="319"/>
                    </a:cubicBezTo>
                    <a:cubicBezTo>
                      <a:pt x="9996" y="359"/>
                      <a:pt x="9897" y="484"/>
                      <a:pt x="9835" y="506"/>
                    </a:cubicBezTo>
                    <a:cubicBezTo>
                      <a:pt x="9835" y="469"/>
                      <a:pt x="9817" y="444"/>
                      <a:pt x="9835" y="323"/>
                    </a:cubicBezTo>
                    <a:cubicBezTo>
                      <a:pt x="9850" y="242"/>
                      <a:pt x="9864" y="169"/>
                      <a:pt x="9846" y="114"/>
                    </a:cubicBezTo>
                    <a:cubicBezTo>
                      <a:pt x="9842" y="99"/>
                      <a:pt x="9835" y="81"/>
                      <a:pt x="9828" y="74"/>
                    </a:cubicBezTo>
                    <a:cubicBezTo>
                      <a:pt x="9825" y="65"/>
                      <a:pt x="9795" y="24"/>
                      <a:pt x="9774" y="24"/>
                    </a:cubicBezTo>
                    <a:cubicBezTo>
                      <a:pt x="9768" y="24"/>
                      <a:pt x="9762" y="29"/>
                      <a:pt x="9758" y="41"/>
                    </a:cubicBezTo>
                    <a:cubicBezTo>
                      <a:pt x="9743" y="85"/>
                      <a:pt x="9732" y="150"/>
                      <a:pt x="9718" y="220"/>
                    </a:cubicBezTo>
                    <a:lnTo>
                      <a:pt x="9718" y="172"/>
                    </a:lnTo>
                    <a:cubicBezTo>
                      <a:pt x="9718" y="136"/>
                      <a:pt x="9710" y="110"/>
                      <a:pt x="9707" y="85"/>
                    </a:cubicBezTo>
                    <a:cubicBezTo>
                      <a:pt x="9692" y="41"/>
                      <a:pt x="9677" y="11"/>
                      <a:pt x="9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1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7" name="Google Shape;1997;p44"/>
              <p:cNvGrpSpPr/>
              <p:nvPr/>
            </p:nvGrpSpPr>
            <p:grpSpPr>
              <a:xfrm>
                <a:off x="5520313" y="3112663"/>
                <a:ext cx="661525" cy="716275"/>
                <a:chOff x="6424563" y="3112663"/>
                <a:chExt cx="661525" cy="716275"/>
              </a:xfrm>
            </p:grpSpPr>
            <p:sp>
              <p:nvSpPr>
                <p:cNvPr id="1998" name="Google Shape;1998;p44"/>
                <p:cNvSpPr/>
                <p:nvPr/>
              </p:nvSpPr>
              <p:spPr>
                <a:xfrm>
                  <a:off x="6485525" y="3368238"/>
                  <a:ext cx="562075" cy="35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3" h="14399" extrusionOk="0">
                      <a:moveTo>
                        <a:pt x="4648" y="0"/>
                      </a:moveTo>
                      <a:lnTo>
                        <a:pt x="3183" y="227"/>
                      </a:lnTo>
                      <a:lnTo>
                        <a:pt x="2564" y="480"/>
                      </a:lnTo>
                      <a:lnTo>
                        <a:pt x="2062" y="1212"/>
                      </a:lnTo>
                      <a:lnTo>
                        <a:pt x="1971" y="2359"/>
                      </a:lnTo>
                      <a:lnTo>
                        <a:pt x="2246" y="4282"/>
                      </a:lnTo>
                      <a:lnTo>
                        <a:pt x="2062" y="4326"/>
                      </a:lnTo>
                      <a:lnTo>
                        <a:pt x="1879" y="4740"/>
                      </a:lnTo>
                      <a:lnTo>
                        <a:pt x="1238" y="4740"/>
                      </a:lnTo>
                      <a:lnTo>
                        <a:pt x="550" y="4417"/>
                      </a:lnTo>
                      <a:lnTo>
                        <a:pt x="139" y="4465"/>
                      </a:lnTo>
                      <a:lnTo>
                        <a:pt x="0" y="4875"/>
                      </a:lnTo>
                      <a:lnTo>
                        <a:pt x="92" y="6479"/>
                      </a:lnTo>
                      <a:lnTo>
                        <a:pt x="3663" y="6890"/>
                      </a:lnTo>
                      <a:lnTo>
                        <a:pt x="6641" y="6249"/>
                      </a:lnTo>
                      <a:lnTo>
                        <a:pt x="8197" y="7439"/>
                      </a:lnTo>
                      <a:lnTo>
                        <a:pt x="9981" y="9545"/>
                      </a:lnTo>
                      <a:lnTo>
                        <a:pt x="10212" y="10186"/>
                      </a:lnTo>
                      <a:lnTo>
                        <a:pt x="11128" y="11743"/>
                      </a:lnTo>
                      <a:lnTo>
                        <a:pt x="11586" y="13072"/>
                      </a:lnTo>
                      <a:lnTo>
                        <a:pt x="11629" y="13757"/>
                      </a:lnTo>
                      <a:lnTo>
                        <a:pt x="12135" y="14398"/>
                      </a:lnTo>
                      <a:lnTo>
                        <a:pt x="12593" y="13988"/>
                      </a:lnTo>
                      <a:lnTo>
                        <a:pt x="12501" y="13666"/>
                      </a:lnTo>
                      <a:lnTo>
                        <a:pt x="12454" y="13347"/>
                      </a:lnTo>
                      <a:lnTo>
                        <a:pt x="12868" y="11424"/>
                      </a:lnTo>
                      <a:lnTo>
                        <a:pt x="14651" y="11193"/>
                      </a:lnTo>
                      <a:lnTo>
                        <a:pt x="16940" y="10325"/>
                      </a:lnTo>
                      <a:lnTo>
                        <a:pt x="18087" y="10278"/>
                      </a:lnTo>
                      <a:lnTo>
                        <a:pt x="18636" y="10644"/>
                      </a:lnTo>
                      <a:lnTo>
                        <a:pt x="19827" y="11974"/>
                      </a:lnTo>
                      <a:lnTo>
                        <a:pt x="20101" y="12292"/>
                      </a:lnTo>
                      <a:lnTo>
                        <a:pt x="20193" y="12615"/>
                      </a:lnTo>
                      <a:lnTo>
                        <a:pt x="20559" y="12842"/>
                      </a:lnTo>
                      <a:lnTo>
                        <a:pt x="21153" y="12933"/>
                      </a:lnTo>
                      <a:lnTo>
                        <a:pt x="21519" y="12842"/>
                      </a:lnTo>
                      <a:lnTo>
                        <a:pt x="21658" y="12798"/>
                      </a:lnTo>
                      <a:lnTo>
                        <a:pt x="22068" y="12750"/>
                      </a:lnTo>
                      <a:lnTo>
                        <a:pt x="22299" y="12431"/>
                      </a:lnTo>
                      <a:lnTo>
                        <a:pt x="22482" y="11926"/>
                      </a:lnTo>
                      <a:lnTo>
                        <a:pt x="22251" y="11607"/>
                      </a:lnTo>
                      <a:lnTo>
                        <a:pt x="22068" y="10278"/>
                      </a:lnTo>
                      <a:lnTo>
                        <a:pt x="22068" y="9545"/>
                      </a:lnTo>
                      <a:lnTo>
                        <a:pt x="22299" y="8860"/>
                      </a:lnTo>
                      <a:lnTo>
                        <a:pt x="22208" y="8219"/>
                      </a:lnTo>
                      <a:lnTo>
                        <a:pt x="21977" y="7714"/>
                      </a:lnTo>
                      <a:lnTo>
                        <a:pt x="21933" y="7073"/>
                      </a:lnTo>
                      <a:lnTo>
                        <a:pt x="21427" y="6754"/>
                      </a:lnTo>
                      <a:lnTo>
                        <a:pt x="21109" y="6615"/>
                      </a:lnTo>
                      <a:lnTo>
                        <a:pt x="20625" y="6637"/>
                      </a:lnTo>
                      <a:lnTo>
                        <a:pt x="20032" y="6776"/>
                      </a:lnTo>
                      <a:lnTo>
                        <a:pt x="19299" y="6685"/>
                      </a:lnTo>
                      <a:lnTo>
                        <a:pt x="18200" y="6271"/>
                      </a:lnTo>
                      <a:lnTo>
                        <a:pt x="16871" y="4945"/>
                      </a:lnTo>
                      <a:lnTo>
                        <a:pt x="16461" y="3480"/>
                      </a:lnTo>
                      <a:lnTo>
                        <a:pt x="14996" y="2974"/>
                      </a:lnTo>
                      <a:lnTo>
                        <a:pt x="14355" y="2608"/>
                      </a:lnTo>
                      <a:lnTo>
                        <a:pt x="8630" y="1007"/>
                      </a:lnTo>
                      <a:lnTo>
                        <a:pt x="8311" y="824"/>
                      </a:lnTo>
                      <a:lnTo>
                        <a:pt x="7853" y="685"/>
                      </a:lnTo>
                      <a:lnTo>
                        <a:pt x="5699" y="183"/>
                      </a:lnTo>
                      <a:lnTo>
                        <a:pt x="46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4"/>
                <p:cNvSpPr/>
                <p:nvPr/>
              </p:nvSpPr>
              <p:spPr>
                <a:xfrm>
                  <a:off x="6666325" y="3137663"/>
                  <a:ext cx="21675" cy="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283" extrusionOk="0">
                      <a:moveTo>
                        <a:pt x="37" y="0"/>
                      </a:moveTo>
                      <a:cubicBezTo>
                        <a:pt x="17" y="0"/>
                        <a:pt x="0" y="4"/>
                        <a:pt x="13" y="15"/>
                      </a:cubicBezTo>
                      <a:cubicBezTo>
                        <a:pt x="53" y="55"/>
                        <a:pt x="240" y="139"/>
                        <a:pt x="401" y="202"/>
                      </a:cubicBezTo>
                      <a:cubicBezTo>
                        <a:pt x="515" y="249"/>
                        <a:pt x="610" y="282"/>
                        <a:pt x="621" y="282"/>
                      </a:cubicBezTo>
                      <a:cubicBezTo>
                        <a:pt x="867" y="275"/>
                        <a:pt x="790" y="198"/>
                        <a:pt x="618" y="136"/>
                      </a:cubicBezTo>
                      <a:cubicBezTo>
                        <a:pt x="508" y="92"/>
                        <a:pt x="368" y="73"/>
                        <a:pt x="259" y="55"/>
                      </a:cubicBezTo>
                      <a:cubicBezTo>
                        <a:pt x="182" y="44"/>
                        <a:pt x="112" y="30"/>
                        <a:pt x="86" y="8"/>
                      </a:cubicBezTo>
                      <a:cubicBezTo>
                        <a:pt x="83" y="4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4"/>
                <p:cNvSpPr/>
                <p:nvPr/>
              </p:nvSpPr>
              <p:spPr>
                <a:xfrm>
                  <a:off x="6671850" y="3172463"/>
                  <a:ext cx="9375" cy="6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2703" extrusionOk="0">
                      <a:moveTo>
                        <a:pt x="270" y="1"/>
                      </a:moveTo>
                      <a:cubicBezTo>
                        <a:pt x="57" y="1"/>
                        <a:pt x="1" y="1027"/>
                        <a:pt x="1" y="1311"/>
                      </a:cubicBezTo>
                      <a:cubicBezTo>
                        <a:pt x="1" y="1718"/>
                        <a:pt x="78" y="2135"/>
                        <a:pt x="78" y="2564"/>
                      </a:cubicBezTo>
                      <a:cubicBezTo>
                        <a:pt x="78" y="2664"/>
                        <a:pt x="79" y="2702"/>
                        <a:pt x="82" y="2702"/>
                      </a:cubicBezTo>
                      <a:cubicBezTo>
                        <a:pt x="86" y="2702"/>
                        <a:pt x="95" y="2562"/>
                        <a:pt x="107" y="2454"/>
                      </a:cubicBezTo>
                      <a:cubicBezTo>
                        <a:pt x="140" y="2154"/>
                        <a:pt x="169" y="1905"/>
                        <a:pt x="96" y="1612"/>
                      </a:cubicBezTo>
                      <a:cubicBezTo>
                        <a:pt x="42" y="1402"/>
                        <a:pt x="54" y="1349"/>
                        <a:pt x="85" y="1349"/>
                      </a:cubicBezTo>
                      <a:cubicBezTo>
                        <a:pt x="115" y="1349"/>
                        <a:pt x="163" y="1402"/>
                        <a:pt x="181" y="1402"/>
                      </a:cubicBezTo>
                      <a:cubicBezTo>
                        <a:pt x="187" y="1402"/>
                        <a:pt x="189" y="1397"/>
                        <a:pt x="188" y="1385"/>
                      </a:cubicBezTo>
                      <a:cubicBezTo>
                        <a:pt x="184" y="1344"/>
                        <a:pt x="162" y="1289"/>
                        <a:pt x="147" y="1253"/>
                      </a:cubicBezTo>
                      <a:cubicBezTo>
                        <a:pt x="134" y="1218"/>
                        <a:pt x="133" y="1206"/>
                        <a:pt x="138" y="1206"/>
                      </a:cubicBezTo>
                      <a:cubicBezTo>
                        <a:pt x="149" y="1206"/>
                        <a:pt x="188" y="1253"/>
                        <a:pt x="207" y="1253"/>
                      </a:cubicBezTo>
                      <a:cubicBezTo>
                        <a:pt x="226" y="1253"/>
                        <a:pt x="224" y="1201"/>
                        <a:pt x="147" y="989"/>
                      </a:cubicBezTo>
                      <a:cubicBezTo>
                        <a:pt x="71" y="769"/>
                        <a:pt x="224" y="916"/>
                        <a:pt x="224" y="799"/>
                      </a:cubicBezTo>
                      <a:cubicBezTo>
                        <a:pt x="224" y="708"/>
                        <a:pt x="185" y="633"/>
                        <a:pt x="227" y="633"/>
                      </a:cubicBezTo>
                      <a:cubicBezTo>
                        <a:pt x="237" y="633"/>
                        <a:pt x="253" y="638"/>
                        <a:pt x="276" y="648"/>
                      </a:cubicBezTo>
                      <a:cubicBezTo>
                        <a:pt x="278" y="650"/>
                        <a:pt x="280" y="650"/>
                        <a:pt x="282" y="650"/>
                      </a:cubicBezTo>
                      <a:cubicBezTo>
                        <a:pt x="347" y="650"/>
                        <a:pt x="204" y="109"/>
                        <a:pt x="375" y="73"/>
                      </a:cubicBezTo>
                      <a:cubicBezTo>
                        <a:pt x="336" y="23"/>
                        <a:pt x="301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44"/>
                <p:cNvSpPr/>
                <p:nvPr/>
              </p:nvSpPr>
              <p:spPr>
                <a:xfrm>
                  <a:off x="6993075" y="3593938"/>
                  <a:ext cx="7075" cy="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182" extrusionOk="0">
                      <a:moveTo>
                        <a:pt x="239" y="1"/>
                      </a:moveTo>
                      <a:cubicBezTo>
                        <a:pt x="216" y="46"/>
                        <a:pt x="176" y="141"/>
                        <a:pt x="52" y="141"/>
                      </a:cubicBezTo>
                      <a:cubicBezTo>
                        <a:pt x="36" y="141"/>
                        <a:pt x="19" y="140"/>
                        <a:pt x="1" y="136"/>
                      </a:cubicBezTo>
                      <a:lnTo>
                        <a:pt x="1" y="136"/>
                      </a:lnTo>
                      <a:cubicBezTo>
                        <a:pt x="53" y="169"/>
                        <a:pt x="93" y="182"/>
                        <a:pt x="133" y="182"/>
                      </a:cubicBezTo>
                      <a:cubicBezTo>
                        <a:pt x="177" y="182"/>
                        <a:pt x="221" y="167"/>
                        <a:pt x="283" y="147"/>
                      </a:cubicBezTo>
                      <a:cubicBezTo>
                        <a:pt x="246" y="114"/>
                        <a:pt x="276" y="30"/>
                        <a:pt x="2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44"/>
                <p:cNvSpPr/>
                <p:nvPr/>
              </p:nvSpPr>
              <p:spPr>
                <a:xfrm>
                  <a:off x="6717925" y="3192138"/>
                  <a:ext cx="41325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1056" extrusionOk="0">
                      <a:moveTo>
                        <a:pt x="487" y="1"/>
                      </a:moveTo>
                      <a:cubicBezTo>
                        <a:pt x="352" y="1"/>
                        <a:pt x="41" y="396"/>
                        <a:pt x="0" y="521"/>
                      </a:cubicBezTo>
                      <a:cubicBezTo>
                        <a:pt x="6" y="519"/>
                        <a:pt x="13" y="518"/>
                        <a:pt x="23" y="518"/>
                      </a:cubicBezTo>
                      <a:cubicBezTo>
                        <a:pt x="178" y="518"/>
                        <a:pt x="853" y="741"/>
                        <a:pt x="1326" y="1055"/>
                      </a:cubicBezTo>
                      <a:cubicBezTo>
                        <a:pt x="1326" y="704"/>
                        <a:pt x="1154" y="697"/>
                        <a:pt x="1026" y="495"/>
                      </a:cubicBezTo>
                      <a:cubicBezTo>
                        <a:pt x="980" y="424"/>
                        <a:pt x="1028" y="399"/>
                        <a:pt x="1114" y="399"/>
                      </a:cubicBezTo>
                      <a:cubicBezTo>
                        <a:pt x="1284" y="399"/>
                        <a:pt x="1606" y="496"/>
                        <a:pt x="1652" y="521"/>
                      </a:cubicBezTo>
                      <a:cubicBezTo>
                        <a:pt x="1319" y="162"/>
                        <a:pt x="854" y="8"/>
                        <a:pt x="4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44"/>
                <p:cNvSpPr/>
                <p:nvPr/>
              </p:nvSpPr>
              <p:spPr>
                <a:xfrm>
                  <a:off x="6696950" y="3208438"/>
                  <a:ext cx="71450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8" h="1303" extrusionOk="0">
                      <a:moveTo>
                        <a:pt x="4" y="1"/>
                      </a:moveTo>
                      <a:cubicBezTo>
                        <a:pt x="1" y="1"/>
                        <a:pt x="63" y="23"/>
                        <a:pt x="154" y="59"/>
                      </a:cubicBezTo>
                      <a:cubicBezTo>
                        <a:pt x="202" y="77"/>
                        <a:pt x="250" y="96"/>
                        <a:pt x="301" y="114"/>
                      </a:cubicBezTo>
                      <a:cubicBezTo>
                        <a:pt x="491" y="184"/>
                        <a:pt x="715" y="272"/>
                        <a:pt x="814" y="319"/>
                      </a:cubicBezTo>
                      <a:cubicBezTo>
                        <a:pt x="1290" y="550"/>
                        <a:pt x="1810" y="759"/>
                        <a:pt x="2293" y="946"/>
                      </a:cubicBezTo>
                      <a:cubicBezTo>
                        <a:pt x="2357" y="970"/>
                        <a:pt x="2761" y="1303"/>
                        <a:pt x="2825" y="1303"/>
                      </a:cubicBezTo>
                      <a:cubicBezTo>
                        <a:pt x="2857" y="1303"/>
                        <a:pt x="2805" y="1220"/>
                        <a:pt x="2583" y="975"/>
                      </a:cubicBezTo>
                      <a:cubicBezTo>
                        <a:pt x="2055" y="396"/>
                        <a:pt x="759" y="1"/>
                        <a:pt x="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44"/>
                <p:cNvSpPr/>
                <p:nvPr/>
              </p:nvSpPr>
              <p:spPr>
                <a:xfrm>
                  <a:off x="6714950" y="3239363"/>
                  <a:ext cx="242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818" extrusionOk="0">
                      <a:moveTo>
                        <a:pt x="17" y="0"/>
                      </a:moveTo>
                      <a:cubicBezTo>
                        <a:pt x="0" y="0"/>
                        <a:pt x="0" y="13"/>
                        <a:pt x="46" y="49"/>
                      </a:cubicBezTo>
                      <a:cubicBezTo>
                        <a:pt x="105" y="100"/>
                        <a:pt x="160" y="199"/>
                        <a:pt x="196" y="251"/>
                      </a:cubicBezTo>
                      <a:cubicBezTo>
                        <a:pt x="328" y="412"/>
                        <a:pt x="449" y="602"/>
                        <a:pt x="570" y="756"/>
                      </a:cubicBezTo>
                      <a:cubicBezTo>
                        <a:pt x="609" y="802"/>
                        <a:pt x="636" y="818"/>
                        <a:pt x="662" y="818"/>
                      </a:cubicBezTo>
                      <a:cubicBezTo>
                        <a:pt x="712" y="818"/>
                        <a:pt x="755" y="756"/>
                        <a:pt x="870" y="756"/>
                      </a:cubicBezTo>
                      <a:cubicBezTo>
                        <a:pt x="969" y="756"/>
                        <a:pt x="797" y="657"/>
                        <a:pt x="760" y="635"/>
                      </a:cubicBezTo>
                      <a:cubicBezTo>
                        <a:pt x="478" y="467"/>
                        <a:pt x="310" y="269"/>
                        <a:pt x="101" y="42"/>
                      </a:cubicBezTo>
                      <a:cubicBezTo>
                        <a:pt x="95" y="25"/>
                        <a:pt x="39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44"/>
                <p:cNvSpPr/>
                <p:nvPr/>
              </p:nvSpPr>
              <p:spPr>
                <a:xfrm>
                  <a:off x="6796300" y="3425247"/>
                  <a:ext cx="15328" cy="1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5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4" y="55"/>
                        <a:pt x="81" y="106"/>
                        <a:pt x="103" y="154"/>
                      </a:cubicBezTo>
                      <a:cubicBezTo>
                        <a:pt x="125" y="198"/>
                        <a:pt x="161" y="275"/>
                        <a:pt x="198" y="355"/>
                      </a:cubicBezTo>
                      <a:cubicBezTo>
                        <a:pt x="268" y="268"/>
                        <a:pt x="337" y="176"/>
                        <a:pt x="410" y="88"/>
                      </a:cubicBezTo>
                      <a:cubicBezTo>
                        <a:pt x="271" y="55"/>
                        <a:pt x="136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44"/>
                <p:cNvSpPr/>
                <p:nvPr/>
              </p:nvSpPr>
              <p:spPr>
                <a:xfrm>
                  <a:off x="6688002" y="3377414"/>
                  <a:ext cx="121525" cy="6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2" h="2386" extrusionOk="0">
                      <a:moveTo>
                        <a:pt x="769" y="0"/>
                      </a:moveTo>
                      <a:cubicBezTo>
                        <a:pt x="618" y="0"/>
                        <a:pt x="474" y="4"/>
                        <a:pt x="351" y="4"/>
                      </a:cubicBezTo>
                      <a:cubicBezTo>
                        <a:pt x="181" y="4"/>
                        <a:pt x="1" y="172"/>
                        <a:pt x="156" y="172"/>
                      </a:cubicBezTo>
                      <a:cubicBezTo>
                        <a:pt x="190" y="172"/>
                        <a:pt x="242" y="164"/>
                        <a:pt x="315" y="143"/>
                      </a:cubicBezTo>
                      <a:cubicBezTo>
                        <a:pt x="426" y="110"/>
                        <a:pt x="504" y="97"/>
                        <a:pt x="551" y="97"/>
                      </a:cubicBezTo>
                      <a:cubicBezTo>
                        <a:pt x="692" y="97"/>
                        <a:pt x="566" y="212"/>
                        <a:pt x="278" y="278"/>
                      </a:cubicBezTo>
                      <a:cubicBezTo>
                        <a:pt x="229" y="291"/>
                        <a:pt x="93" y="412"/>
                        <a:pt x="136" y="412"/>
                      </a:cubicBezTo>
                      <a:cubicBezTo>
                        <a:pt x="142" y="412"/>
                        <a:pt x="150" y="410"/>
                        <a:pt x="161" y="406"/>
                      </a:cubicBezTo>
                      <a:cubicBezTo>
                        <a:pt x="214" y="388"/>
                        <a:pt x="520" y="299"/>
                        <a:pt x="617" y="299"/>
                      </a:cubicBezTo>
                      <a:cubicBezTo>
                        <a:pt x="654" y="299"/>
                        <a:pt x="661" y="311"/>
                        <a:pt x="615" y="344"/>
                      </a:cubicBezTo>
                      <a:cubicBezTo>
                        <a:pt x="410" y="491"/>
                        <a:pt x="963" y="564"/>
                        <a:pt x="1183" y="696"/>
                      </a:cubicBezTo>
                      <a:cubicBezTo>
                        <a:pt x="1348" y="795"/>
                        <a:pt x="1505" y="912"/>
                        <a:pt x="1655" y="1029"/>
                      </a:cubicBezTo>
                      <a:cubicBezTo>
                        <a:pt x="1842" y="1172"/>
                        <a:pt x="2029" y="1318"/>
                        <a:pt x="2227" y="1458"/>
                      </a:cubicBezTo>
                      <a:cubicBezTo>
                        <a:pt x="2340" y="1535"/>
                        <a:pt x="2465" y="1608"/>
                        <a:pt x="2593" y="1670"/>
                      </a:cubicBezTo>
                      <a:cubicBezTo>
                        <a:pt x="2615" y="1681"/>
                        <a:pt x="2633" y="1692"/>
                        <a:pt x="2659" y="1707"/>
                      </a:cubicBezTo>
                      <a:cubicBezTo>
                        <a:pt x="2979" y="1913"/>
                        <a:pt x="3199" y="2386"/>
                        <a:pt x="3567" y="2386"/>
                      </a:cubicBezTo>
                      <a:cubicBezTo>
                        <a:pt x="3578" y="2386"/>
                        <a:pt x="3589" y="2385"/>
                        <a:pt x="3600" y="2384"/>
                      </a:cubicBezTo>
                      <a:cubicBezTo>
                        <a:pt x="4021" y="2359"/>
                        <a:pt x="3875" y="2143"/>
                        <a:pt x="3655" y="1864"/>
                      </a:cubicBezTo>
                      <a:cubicBezTo>
                        <a:pt x="3629" y="1828"/>
                        <a:pt x="3596" y="1791"/>
                        <a:pt x="3564" y="1751"/>
                      </a:cubicBezTo>
                      <a:cubicBezTo>
                        <a:pt x="3549" y="1732"/>
                        <a:pt x="3531" y="1707"/>
                        <a:pt x="3512" y="1688"/>
                      </a:cubicBezTo>
                      <a:cubicBezTo>
                        <a:pt x="3344" y="1480"/>
                        <a:pt x="3161" y="1264"/>
                        <a:pt x="2956" y="1062"/>
                      </a:cubicBezTo>
                      <a:lnTo>
                        <a:pt x="2871" y="978"/>
                      </a:lnTo>
                      <a:cubicBezTo>
                        <a:pt x="2805" y="916"/>
                        <a:pt x="2736" y="850"/>
                        <a:pt x="2662" y="791"/>
                      </a:cubicBezTo>
                      <a:cubicBezTo>
                        <a:pt x="2597" y="736"/>
                        <a:pt x="2531" y="681"/>
                        <a:pt x="2465" y="634"/>
                      </a:cubicBezTo>
                      <a:cubicBezTo>
                        <a:pt x="2347" y="542"/>
                        <a:pt x="2227" y="458"/>
                        <a:pt x="2102" y="388"/>
                      </a:cubicBezTo>
                      <a:cubicBezTo>
                        <a:pt x="2081" y="375"/>
                        <a:pt x="2172" y="373"/>
                        <a:pt x="2241" y="373"/>
                      </a:cubicBezTo>
                      <a:cubicBezTo>
                        <a:pt x="2268" y="373"/>
                        <a:pt x="2292" y="373"/>
                        <a:pt x="2304" y="373"/>
                      </a:cubicBezTo>
                      <a:cubicBezTo>
                        <a:pt x="2337" y="373"/>
                        <a:pt x="2128" y="223"/>
                        <a:pt x="1952" y="209"/>
                      </a:cubicBezTo>
                      <a:cubicBezTo>
                        <a:pt x="1952" y="209"/>
                        <a:pt x="1948" y="209"/>
                        <a:pt x="1948" y="205"/>
                      </a:cubicBezTo>
                      <a:cubicBezTo>
                        <a:pt x="1679" y="24"/>
                        <a:pt x="1192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4"/>
                <p:cNvSpPr/>
                <p:nvPr/>
              </p:nvSpPr>
              <p:spPr>
                <a:xfrm>
                  <a:off x="6683775" y="3316513"/>
                  <a:ext cx="46875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934" extrusionOk="0">
                      <a:moveTo>
                        <a:pt x="248" y="1"/>
                      </a:moveTo>
                      <a:cubicBezTo>
                        <a:pt x="236" y="1"/>
                        <a:pt x="234" y="21"/>
                        <a:pt x="249" y="73"/>
                      </a:cubicBezTo>
                      <a:cubicBezTo>
                        <a:pt x="275" y="179"/>
                        <a:pt x="333" y="245"/>
                        <a:pt x="348" y="318"/>
                      </a:cubicBezTo>
                      <a:cubicBezTo>
                        <a:pt x="348" y="838"/>
                        <a:pt x="0" y="1571"/>
                        <a:pt x="604" y="1648"/>
                      </a:cubicBezTo>
                      <a:cubicBezTo>
                        <a:pt x="637" y="1651"/>
                        <a:pt x="764" y="1723"/>
                        <a:pt x="811" y="1723"/>
                      </a:cubicBezTo>
                      <a:cubicBezTo>
                        <a:pt x="823" y="1723"/>
                        <a:pt x="829" y="1718"/>
                        <a:pt x="828" y="1706"/>
                      </a:cubicBezTo>
                      <a:cubicBezTo>
                        <a:pt x="826" y="1682"/>
                        <a:pt x="841" y="1672"/>
                        <a:pt x="866" y="1672"/>
                      </a:cubicBezTo>
                      <a:cubicBezTo>
                        <a:pt x="957" y="1672"/>
                        <a:pt x="1178" y="1796"/>
                        <a:pt x="1229" y="1796"/>
                      </a:cubicBezTo>
                      <a:cubicBezTo>
                        <a:pt x="1252" y="1796"/>
                        <a:pt x="1241" y="1771"/>
                        <a:pt x="1169" y="1699"/>
                      </a:cubicBezTo>
                      <a:cubicBezTo>
                        <a:pt x="1160" y="1691"/>
                        <a:pt x="1162" y="1687"/>
                        <a:pt x="1172" y="1687"/>
                      </a:cubicBezTo>
                      <a:cubicBezTo>
                        <a:pt x="1238" y="1687"/>
                        <a:pt x="1671" y="1860"/>
                        <a:pt x="1751" y="1912"/>
                      </a:cubicBezTo>
                      <a:cubicBezTo>
                        <a:pt x="1775" y="1927"/>
                        <a:pt x="1788" y="1933"/>
                        <a:pt x="1793" y="1933"/>
                      </a:cubicBezTo>
                      <a:cubicBezTo>
                        <a:pt x="1821" y="1933"/>
                        <a:pt x="1514" y="1676"/>
                        <a:pt x="1476" y="1648"/>
                      </a:cubicBezTo>
                      <a:cubicBezTo>
                        <a:pt x="1245" y="1487"/>
                        <a:pt x="1040" y="1260"/>
                        <a:pt x="821" y="985"/>
                      </a:cubicBezTo>
                      <a:cubicBezTo>
                        <a:pt x="804" y="963"/>
                        <a:pt x="801" y="954"/>
                        <a:pt x="809" y="954"/>
                      </a:cubicBezTo>
                      <a:cubicBezTo>
                        <a:pt x="852" y="954"/>
                        <a:pt x="1219" y="1245"/>
                        <a:pt x="1278" y="1289"/>
                      </a:cubicBezTo>
                      <a:cubicBezTo>
                        <a:pt x="1421" y="1395"/>
                        <a:pt x="1560" y="1509"/>
                        <a:pt x="1707" y="1604"/>
                      </a:cubicBezTo>
                      <a:cubicBezTo>
                        <a:pt x="1795" y="1663"/>
                        <a:pt x="1854" y="1708"/>
                        <a:pt x="1864" y="1708"/>
                      </a:cubicBezTo>
                      <a:cubicBezTo>
                        <a:pt x="1875" y="1708"/>
                        <a:pt x="1835" y="1661"/>
                        <a:pt x="1725" y="1534"/>
                      </a:cubicBezTo>
                      <a:cubicBezTo>
                        <a:pt x="1531" y="1300"/>
                        <a:pt x="1385" y="1076"/>
                        <a:pt x="1136" y="886"/>
                      </a:cubicBezTo>
                      <a:cubicBezTo>
                        <a:pt x="843" y="674"/>
                        <a:pt x="579" y="472"/>
                        <a:pt x="388" y="164"/>
                      </a:cubicBezTo>
                      <a:cubicBezTo>
                        <a:pt x="370" y="130"/>
                        <a:pt x="277" y="1"/>
                        <a:pt x="2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4"/>
                <p:cNvSpPr/>
                <p:nvPr/>
              </p:nvSpPr>
              <p:spPr>
                <a:xfrm>
                  <a:off x="6694750" y="3364663"/>
                  <a:ext cx="42975" cy="1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510" extrusionOk="0">
                      <a:moveTo>
                        <a:pt x="34" y="0"/>
                      </a:moveTo>
                      <a:cubicBezTo>
                        <a:pt x="34" y="169"/>
                        <a:pt x="1" y="249"/>
                        <a:pt x="111" y="323"/>
                      </a:cubicBezTo>
                      <a:cubicBezTo>
                        <a:pt x="217" y="388"/>
                        <a:pt x="477" y="399"/>
                        <a:pt x="709" y="399"/>
                      </a:cubicBezTo>
                      <a:cubicBezTo>
                        <a:pt x="830" y="399"/>
                        <a:pt x="943" y="396"/>
                        <a:pt x="1023" y="396"/>
                      </a:cubicBezTo>
                      <a:cubicBezTo>
                        <a:pt x="1253" y="396"/>
                        <a:pt x="1499" y="509"/>
                        <a:pt x="1707" y="509"/>
                      </a:cubicBezTo>
                      <a:cubicBezTo>
                        <a:pt x="1718" y="509"/>
                        <a:pt x="1154" y="308"/>
                        <a:pt x="916" y="249"/>
                      </a:cubicBezTo>
                      <a:cubicBezTo>
                        <a:pt x="766" y="205"/>
                        <a:pt x="554" y="198"/>
                        <a:pt x="426" y="132"/>
                      </a:cubicBezTo>
                      <a:cubicBezTo>
                        <a:pt x="305" y="73"/>
                        <a:pt x="195" y="11"/>
                        <a:pt x="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4"/>
                <p:cNvSpPr/>
                <p:nvPr/>
              </p:nvSpPr>
              <p:spPr>
                <a:xfrm>
                  <a:off x="6717900" y="3334538"/>
                  <a:ext cx="30625" cy="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507" extrusionOk="0">
                      <a:moveTo>
                        <a:pt x="26" y="1"/>
                      </a:moveTo>
                      <a:cubicBezTo>
                        <a:pt x="0" y="1"/>
                        <a:pt x="89" y="96"/>
                        <a:pt x="115" y="121"/>
                      </a:cubicBezTo>
                      <a:cubicBezTo>
                        <a:pt x="137" y="143"/>
                        <a:pt x="225" y="183"/>
                        <a:pt x="214" y="194"/>
                      </a:cubicBezTo>
                      <a:cubicBezTo>
                        <a:pt x="488" y="575"/>
                        <a:pt x="818" y="967"/>
                        <a:pt x="1100" y="1366"/>
                      </a:cubicBezTo>
                      <a:cubicBezTo>
                        <a:pt x="1170" y="1468"/>
                        <a:pt x="1201" y="1507"/>
                        <a:pt x="1209" y="1507"/>
                      </a:cubicBezTo>
                      <a:cubicBezTo>
                        <a:pt x="1224" y="1507"/>
                        <a:pt x="1117" y="1310"/>
                        <a:pt x="1049" y="1183"/>
                      </a:cubicBezTo>
                      <a:cubicBezTo>
                        <a:pt x="910" y="934"/>
                        <a:pt x="672" y="418"/>
                        <a:pt x="404" y="286"/>
                      </a:cubicBezTo>
                      <a:cubicBezTo>
                        <a:pt x="283" y="227"/>
                        <a:pt x="166" y="66"/>
                        <a:pt x="45" y="7"/>
                      </a:cubicBezTo>
                      <a:cubicBezTo>
                        <a:pt x="36" y="3"/>
                        <a:pt x="29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4"/>
                <p:cNvSpPr/>
                <p:nvPr/>
              </p:nvSpPr>
              <p:spPr>
                <a:xfrm>
                  <a:off x="6698775" y="3231013"/>
                  <a:ext cx="49025" cy="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2862" extrusionOk="0">
                      <a:moveTo>
                        <a:pt x="51" y="0"/>
                      </a:moveTo>
                      <a:cubicBezTo>
                        <a:pt x="34" y="0"/>
                        <a:pt x="20" y="6"/>
                        <a:pt x="8" y="17"/>
                      </a:cubicBezTo>
                      <a:cubicBezTo>
                        <a:pt x="1" y="237"/>
                        <a:pt x="345" y="530"/>
                        <a:pt x="459" y="764"/>
                      </a:cubicBezTo>
                      <a:cubicBezTo>
                        <a:pt x="682" y="1229"/>
                        <a:pt x="862" y="1610"/>
                        <a:pt x="1162" y="2061"/>
                      </a:cubicBezTo>
                      <a:cubicBezTo>
                        <a:pt x="1162" y="2061"/>
                        <a:pt x="1163" y="2062"/>
                        <a:pt x="1163" y="2062"/>
                      </a:cubicBezTo>
                      <a:cubicBezTo>
                        <a:pt x="1169" y="2062"/>
                        <a:pt x="970" y="1591"/>
                        <a:pt x="1008" y="1591"/>
                      </a:cubicBezTo>
                      <a:cubicBezTo>
                        <a:pt x="1012" y="1591"/>
                        <a:pt x="1019" y="1597"/>
                        <a:pt x="1030" y="1610"/>
                      </a:cubicBezTo>
                      <a:cubicBezTo>
                        <a:pt x="1136" y="1738"/>
                        <a:pt x="1268" y="1936"/>
                        <a:pt x="1382" y="2072"/>
                      </a:cubicBezTo>
                      <a:cubicBezTo>
                        <a:pt x="1516" y="2238"/>
                        <a:pt x="1908" y="2862"/>
                        <a:pt x="1946" y="2862"/>
                      </a:cubicBezTo>
                      <a:cubicBezTo>
                        <a:pt x="1960" y="2862"/>
                        <a:pt x="1928" y="2780"/>
                        <a:pt x="1821" y="2566"/>
                      </a:cubicBezTo>
                      <a:cubicBezTo>
                        <a:pt x="1711" y="2346"/>
                        <a:pt x="1620" y="1922"/>
                        <a:pt x="1470" y="1753"/>
                      </a:cubicBezTo>
                      <a:cubicBezTo>
                        <a:pt x="1279" y="1541"/>
                        <a:pt x="1126" y="1345"/>
                        <a:pt x="1166" y="1345"/>
                      </a:cubicBezTo>
                      <a:cubicBezTo>
                        <a:pt x="1188" y="1345"/>
                        <a:pt x="1270" y="1405"/>
                        <a:pt x="1437" y="1555"/>
                      </a:cubicBezTo>
                      <a:cubicBezTo>
                        <a:pt x="1470" y="1583"/>
                        <a:pt x="1590" y="1679"/>
                        <a:pt x="1613" y="1679"/>
                      </a:cubicBezTo>
                      <a:cubicBezTo>
                        <a:pt x="1623" y="1679"/>
                        <a:pt x="1614" y="1660"/>
                        <a:pt x="1572" y="1610"/>
                      </a:cubicBezTo>
                      <a:cubicBezTo>
                        <a:pt x="1506" y="1537"/>
                        <a:pt x="1462" y="1434"/>
                        <a:pt x="1374" y="1383"/>
                      </a:cubicBezTo>
                      <a:cubicBezTo>
                        <a:pt x="1147" y="1239"/>
                        <a:pt x="31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4"/>
                <p:cNvSpPr/>
                <p:nvPr/>
              </p:nvSpPr>
              <p:spPr>
                <a:xfrm>
                  <a:off x="6841550" y="3409513"/>
                  <a:ext cx="6800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177" extrusionOk="0">
                      <a:moveTo>
                        <a:pt x="26" y="1"/>
                      </a:moveTo>
                      <a:cubicBezTo>
                        <a:pt x="19" y="1"/>
                        <a:pt x="17" y="6"/>
                        <a:pt x="7" y="30"/>
                      </a:cubicBezTo>
                      <a:cubicBezTo>
                        <a:pt x="4" y="38"/>
                        <a:pt x="0" y="122"/>
                        <a:pt x="4" y="125"/>
                      </a:cubicBezTo>
                      <a:cubicBezTo>
                        <a:pt x="4" y="125"/>
                        <a:pt x="7" y="129"/>
                        <a:pt x="11" y="129"/>
                      </a:cubicBezTo>
                      <a:cubicBezTo>
                        <a:pt x="33" y="147"/>
                        <a:pt x="95" y="162"/>
                        <a:pt x="114" y="166"/>
                      </a:cubicBezTo>
                      <a:cubicBezTo>
                        <a:pt x="129" y="173"/>
                        <a:pt x="146" y="177"/>
                        <a:pt x="161" y="177"/>
                      </a:cubicBezTo>
                      <a:cubicBezTo>
                        <a:pt x="193" y="177"/>
                        <a:pt x="222" y="162"/>
                        <a:pt x="242" y="133"/>
                      </a:cubicBezTo>
                      <a:cubicBezTo>
                        <a:pt x="242" y="129"/>
                        <a:pt x="245" y="129"/>
                        <a:pt x="245" y="129"/>
                      </a:cubicBezTo>
                      <a:cubicBezTo>
                        <a:pt x="267" y="89"/>
                        <a:pt x="271" y="78"/>
                        <a:pt x="253" y="41"/>
                      </a:cubicBezTo>
                      <a:cubicBezTo>
                        <a:pt x="269" y="16"/>
                        <a:pt x="211" y="12"/>
                        <a:pt x="162" y="12"/>
                      </a:cubicBezTo>
                      <a:cubicBezTo>
                        <a:pt x="145" y="12"/>
                        <a:pt x="129" y="13"/>
                        <a:pt x="117" y="13"/>
                      </a:cubicBezTo>
                      <a:cubicBezTo>
                        <a:pt x="110" y="13"/>
                        <a:pt x="105" y="12"/>
                        <a:pt x="103" y="12"/>
                      </a:cubicBezTo>
                      <a:cubicBezTo>
                        <a:pt x="95" y="12"/>
                        <a:pt x="77" y="5"/>
                        <a:pt x="66" y="5"/>
                      </a:cubicBezTo>
                      <a:cubicBezTo>
                        <a:pt x="43" y="5"/>
                        <a:pt x="3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4"/>
                <p:cNvSpPr/>
                <p:nvPr/>
              </p:nvSpPr>
              <p:spPr>
                <a:xfrm>
                  <a:off x="6834500" y="3413813"/>
                  <a:ext cx="10050" cy="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153" extrusionOk="0">
                      <a:moveTo>
                        <a:pt x="37" y="0"/>
                      </a:moveTo>
                      <a:cubicBezTo>
                        <a:pt x="16" y="0"/>
                        <a:pt x="0" y="8"/>
                        <a:pt x="7" y="41"/>
                      </a:cubicBezTo>
                      <a:cubicBezTo>
                        <a:pt x="7" y="52"/>
                        <a:pt x="15" y="60"/>
                        <a:pt x="18" y="67"/>
                      </a:cubicBezTo>
                      <a:cubicBezTo>
                        <a:pt x="37" y="100"/>
                        <a:pt x="81" y="100"/>
                        <a:pt x="117" y="115"/>
                      </a:cubicBezTo>
                      <a:cubicBezTo>
                        <a:pt x="171" y="134"/>
                        <a:pt x="228" y="153"/>
                        <a:pt x="282" y="153"/>
                      </a:cubicBezTo>
                      <a:cubicBezTo>
                        <a:pt x="291" y="153"/>
                        <a:pt x="299" y="152"/>
                        <a:pt x="308" y="151"/>
                      </a:cubicBezTo>
                      <a:cubicBezTo>
                        <a:pt x="348" y="144"/>
                        <a:pt x="363" y="137"/>
                        <a:pt x="396" y="82"/>
                      </a:cubicBezTo>
                      <a:cubicBezTo>
                        <a:pt x="401" y="38"/>
                        <a:pt x="332" y="34"/>
                        <a:pt x="291" y="34"/>
                      </a:cubicBezTo>
                      <a:cubicBezTo>
                        <a:pt x="281" y="34"/>
                        <a:pt x="272" y="34"/>
                        <a:pt x="267" y="34"/>
                      </a:cubicBezTo>
                      <a:cubicBezTo>
                        <a:pt x="227" y="30"/>
                        <a:pt x="179" y="16"/>
                        <a:pt x="139" y="12"/>
                      </a:cubicBezTo>
                      <a:cubicBezTo>
                        <a:pt x="121" y="8"/>
                        <a:pt x="106" y="8"/>
                        <a:pt x="92" y="8"/>
                      </a:cubicBezTo>
                      <a:cubicBezTo>
                        <a:pt x="82" y="8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4"/>
                <p:cNvSpPr/>
                <p:nvPr/>
              </p:nvSpPr>
              <p:spPr>
                <a:xfrm>
                  <a:off x="6678625" y="3154038"/>
                  <a:ext cx="8375" cy="1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690" extrusionOk="0">
                      <a:moveTo>
                        <a:pt x="99" y="1"/>
                      </a:moveTo>
                      <a:cubicBezTo>
                        <a:pt x="74" y="1"/>
                        <a:pt x="82" y="140"/>
                        <a:pt x="82" y="169"/>
                      </a:cubicBezTo>
                      <a:cubicBezTo>
                        <a:pt x="82" y="261"/>
                        <a:pt x="60" y="407"/>
                        <a:pt x="34" y="473"/>
                      </a:cubicBezTo>
                      <a:cubicBezTo>
                        <a:pt x="19" y="510"/>
                        <a:pt x="1" y="532"/>
                        <a:pt x="1" y="572"/>
                      </a:cubicBezTo>
                      <a:cubicBezTo>
                        <a:pt x="1" y="638"/>
                        <a:pt x="107" y="638"/>
                        <a:pt x="133" y="675"/>
                      </a:cubicBezTo>
                      <a:cubicBezTo>
                        <a:pt x="142" y="685"/>
                        <a:pt x="150" y="690"/>
                        <a:pt x="156" y="690"/>
                      </a:cubicBezTo>
                      <a:cubicBezTo>
                        <a:pt x="184" y="690"/>
                        <a:pt x="184" y="598"/>
                        <a:pt x="184" y="565"/>
                      </a:cubicBezTo>
                      <a:cubicBezTo>
                        <a:pt x="184" y="455"/>
                        <a:pt x="202" y="389"/>
                        <a:pt x="235" y="301"/>
                      </a:cubicBezTo>
                      <a:cubicBezTo>
                        <a:pt x="265" y="224"/>
                        <a:pt x="334" y="169"/>
                        <a:pt x="316" y="92"/>
                      </a:cubicBezTo>
                      <a:cubicBezTo>
                        <a:pt x="257" y="67"/>
                        <a:pt x="151" y="5"/>
                        <a:pt x="100" y="1"/>
                      </a:cubicBezTo>
                      <a:cubicBezTo>
                        <a:pt x="100" y="1"/>
                        <a:pt x="99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4"/>
                <p:cNvSpPr/>
                <p:nvPr/>
              </p:nvSpPr>
              <p:spPr>
                <a:xfrm>
                  <a:off x="6825525" y="3517938"/>
                  <a:ext cx="17675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1063" extrusionOk="0">
                      <a:moveTo>
                        <a:pt x="374" y="1"/>
                      </a:moveTo>
                      <a:cubicBezTo>
                        <a:pt x="121" y="26"/>
                        <a:pt x="0" y="165"/>
                        <a:pt x="4" y="429"/>
                      </a:cubicBezTo>
                      <a:cubicBezTo>
                        <a:pt x="4" y="462"/>
                        <a:pt x="7" y="499"/>
                        <a:pt x="11" y="535"/>
                      </a:cubicBezTo>
                      <a:cubicBezTo>
                        <a:pt x="18" y="517"/>
                        <a:pt x="29" y="495"/>
                        <a:pt x="40" y="473"/>
                      </a:cubicBezTo>
                      <a:cubicBezTo>
                        <a:pt x="121" y="334"/>
                        <a:pt x="267" y="261"/>
                        <a:pt x="330" y="228"/>
                      </a:cubicBezTo>
                      <a:cubicBezTo>
                        <a:pt x="330" y="228"/>
                        <a:pt x="330" y="228"/>
                        <a:pt x="331" y="228"/>
                      </a:cubicBezTo>
                      <a:cubicBezTo>
                        <a:pt x="343" y="228"/>
                        <a:pt x="226" y="394"/>
                        <a:pt x="165" y="609"/>
                      </a:cubicBezTo>
                      <a:cubicBezTo>
                        <a:pt x="117" y="752"/>
                        <a:pt x="95" y="913"/>
                        <a:pt x="147" y="1063"/>
                      </a:cubicBezTo>
                      <a:cubicBezTo>
                        <a:pt x="147" y="1004"/>
                        <a:pt x="154" y="949"/>
                        <a:pt x="169" y="894"/>
                      </a:cubicBezTo>
                      <a:cubicBezTo>
                        <a:pt x="256" y="535"/>
                        <a:pt x="608" y="253"/>
                        <a:pt x="707" y="184"/>
                      </a:cubicBezTo>
                      <a:lnTo>
                        <a:pt x="707" y="184"/>
                      </a:lnTo>
                      <a:cubicBezTo>
                        <a:pt x="453" y="223"/>
                        <a:pt x="272" y="448"/>
                        <a:pt x="267" y="448"/>
                      </a:cubicBezTo>
                      <a:cubicBezTo>
                        <a:pt x="267" y="448"/>
                        <a:pt x="267" y="448"/>
                        <a:pt x="267" y="448"/>
                      </a:cubicBezTo>
                      <a:cubicBezTo>
                        <a:pt x="319" y="371"/>
                        <a:pt x="495" y="125"/>
                        <a:pt x="480" y="114"/>
                      </a:cubicBezTo>
                      <a:cubicBezTo>
                        <a:pt x="478" y="113"/>
                        <a:pt x="475" y="113"/>
                        <a:pt x="472" y="113"/>
                      </a:cubicBezTo>
                      <a:cubicBezTo>
                        <a:pt x="413" y="113"/>
                        <a:pt x="183" y="232"/>
                        <a:pt x="121" y="308"/>
                      </a:cubicBezTo>
                      <a:cubicBezTo>
                        <a:pt x="154" y="70"/>
                        <a:pt x="322" y="45"/>
                        <a:pt x="3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4"/>
                <p:cNvSpPr/>
                <p:nvPr/>
              </p:nvSpPr>
              <p:spPr>
                <a:xfrm>
                  <a:off x="6789525" y="3353688"/>
                  <a:ext cx="31700" cy="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450" extrusionOk="0">
                      <a:moveTo>
                        <a:pt x="3" y="1"/>
                      </a:moveTo>
                      <a:lnTo>
                        <a:pt x="3" y="1"/>
                      </a:lnTo>
                      <a:cubicBezTo>
                        <a:pt x="1" y="1"/>
                        <a:pt x="28" y="109"/>
                        <a:pt x="37" y="124"/>
                      </a:cubicBezTo>
                      <a:cubicBezTo>
                        <a:pt x="107" y="260"/>
                        <a:pt x="294" y="377"/>
                        <a:pt x="363" y="505"/>
                      </a:cubicBezTo>
                      <a:cubicBezTo>
                        <a:pt x="396" y="567"/>
                        <a:pt x="422" y="597"/>
                        <a:pt x="462" y="644"/>
                      </a:cubicBezTo>
                      <a:cubicBezTo>
                        <a:pt x="506" y="696"/>
                        <a:pt x="843" y="1113"/>
                        <a:pt x="894" y="1157"/>
                      </a:cubicBezTo>
                      <a:cubicBezTo>
                        <a:pt x="957" y="1212"/>
                        <a:pt x="953" y="1388"/>
                        <a:pt x="1015" y="1424"/>
                      </a:cubicBezTo>
                      <a:cubicBezTo>
                        <a:pt x="1050" y="1443"/>
                        <a:pt x="1079" y="1450"/>
                        <a:pt x="1103" y="1450"/>
                      </a:cubicBezTo>
                      <a:cubicBezTo>
                        <a:pt x="1172" y="1450"/>
                        <a:pt x="1207" y="1395"/>
                        <a:pt x="1261" y="1395"/>
                      </a:cubicBezTo>
                      <a:cubicBezTo>
                        <a:pt x="1263" y="1395"/>
                        <a:pt x="1265" y="1395"/>
                        <a:pt x="1268" y="1395"/>
                      </a:cubicBezTo>
                      <a:cubicBezTo>
                        <a:pt x="1261" y="1274"/>
                        <a:pt x="1187" y="1296"/>
                        <a:pt x="1055" y="1157"/>
                      </a:cubicBezTo>
                      <a:cubicBezTo>
                        <a:pt x="1008" y="1113"/>
                        <a:pt x="751" y="945"/>
                        <a:pt x="495" y="619"/>
                      </a:cubicBezTo>
                      <a:cubicBezTo>
                        <a:pt x="506" y="582"/>
                        <a:pt x="506" y="527"/>
                        <a:pt x="499" y="527"/>
                      </a:cubicBezTo>
                      <a:cubicBezTo>
                        <a:pt x="451" y="384"/>
                        <a:pt x="312" y="278"/>
                        <a:pt x="184" y="212"/>
                      </a:cubicBezTo>
                      <a:cubicBezTo>
                        <a:pt x="96" y="165"/>
                        <a:pt x="34" y="91"/>
                        <a:pt x="8" y="14"/>
                      </a:cubicBezTo>
                      <a:cubicBezTo>
                        <a:pt x="5" y="5"/>
                        <a:pt x="3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4"/>
                <p:cNvSpPr/>
                <p:nvPr/>
              </p:nvSpPr>
              <p:spPr>
                <a:xfrm>
                  <a:off x="6836675" y="3404763"/>
                  <a:ext cx="5075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98" extrusionOk="0">
                      <a:moveTo>
                        <a:pt x="202" y="1"/>
                      </a:moveTo>
                      <a:cubicBezTo>
                        <a:pt x="177" y="1"/>
                        <a:pt x="103" y="26"/>
                        <a:pt x="78" y="55"/>
                      </a:cubicBezTo>
                      <a:cubicBezTo>
                        <a:pt x="60" y="85"/>
                        <a:pt x="30" y="103"/>
                        <a:pt x="16" y="136"/>
                      </a:cubicBezTo>
                      <a:cubicBezTo>
                        <a:pt x="5" y="154"/>
                        <a:pt x="1" y="173"/>
                        <a:pt x="5" y="202"/>
                      </a:cubicBezTo>
                      <a:cubicBezTo>
                        <a:pt x="19" y="268"/>
                        <a:pt x="56" y="275"/>
                        <a:pt x="107" y="297"/>
                      </a:cubicBezTo>
                      <a:cubicBezTo>
                        <a:pt x="108" y="297"/>
                        <a:pt x="108" y="298"/>
                        <a:pt x="109" y="298"/>
                      </a:cubicBezTo>
                      <a:cubicBezTo>
                        <a:pt x="123" y="298"/>
                        <a:pt x="144" y="205"/>
                        <a:pt x="151" y="184"/>
                      </a:cubicBezTo>
                      <a:cubicBezTo>
                        <a:pt x="162" y="154"/>
                        <a:pt x="180" y="114"/>
                        <a:pt x="188" y="77"/>
                      </a:cubicBezTo>
                      <a:cubicBezTo>
                        <a:pt x="199" y="48"/>
                        <a:pt x="202" y="22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4"/>
                <p:cNvSpPr/>
                <p:nvPr/>
              </p:nvSpPr>
              <p:spPr>
                <a:xfrm>
                  <a:off x="6828450" y="3419038"/>
                  <a:ext cx="8525" cy="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158" extrusionOk="0">
                      <a:moveTo>
                        <a:pt x="22" y="1"/>
                      </a:moveTo>
                      <a:cubicBezTo>
                        <a:pt x="15" y="1"/>
                        <a:pt x="0" y="5"/>
                        <a:pt x="4" y="16"/>
                      </a:cubicBezTo>
                      <a:cubicBezTo>
                        <a:pt x="12" y="72"/>
                        <a:pt x="164" y="158"/>
                        <a:pt x="257" y="158"/>
                      </a:cubicBezTo>
                      <a:cubicBezTo>
                        <a:pt x="291" y="158"/>
                        <a:pt x="317" y="146"/>
                        <a:pt x="326" y="118"/>
                      </a:cubicBezTo>
                      <a:cubicBezTo>
                        <a:pt x="341" y="74"/>
                        <a:pt x="117" y="38"/>
                        <a:pt x="77" y="16"/>
                      </a:cubicBezTo>
                      <a:cubicBezTo>
                        <a:pt x="70" y="8"/>
                        <a:pt x="41" y="1"/>
                        <a:pt x="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4"/>
                <p:cNvSpPr/>
                <p:nvPr/>
              </p:nvSpPr>
              <p:spPr>
                <a:xfrm>
                  <a:off x="6791450" y="3806113"/>
                  <a:ext cx="18075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660" extrusionOk="0">
                      <a:moveTo>
                        <a:pt x="576" y="0"/>
                      </a:moveTo>
                      <a:cubicBezTo>
                        <a:pt x="477" y="45"/>
                        <a:pt x="346" y="63"/>
                        <a:pt x="223" y="63"/>
                      </a:cubicBezTo>
                      <a:cubicBezTo>
                        <a:pt x="154" y="63"/>
                        <a:pt x="87" y="57"/>
                        <a:pt x="30" y="48"/>
                      </a:cubicBezTo>
                      <a:cubicBezTo>
                        <a:pt x="19" y="103"/>
                        <a:pt x="11" y="154"/>
                        <a:pt x="1" y="209"/>
                      </a:cubicBezTo>
                      <a:cubicBezTo>
                        <a:pt x="180" y="403"/>
                        <a:pt x="433" y="546"/>
                        <a:pt x="722" y="660"/>
                      </a:cubicBezTo>
                      <a:cubicBezTo>
                        <a:pt x="649" y="440"/>
                        <a:pt x="605" y="238"/>
                        <a:pt x="5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4"/>
                <p:cNvSpPr/>
                <p:nvPr/>
              </p:nvSpPr>
              <p:spPr>
                <a:xfrm>
                  <a:off x="7019825" y="3512938"/>
                  <a:ext cx="58625" cy="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003" extrusionOk="0">
                      <a:moveTo>
                        <a:pt x="2300" y="1"/>
                      </a:moveTo>
                      <a:cubicBezTo>
                        <a:pt x="2269" y="1"/>
                        <a:pt x="2185" y="47"/>
                        <a:pt x="2048" y="157"/>
                      </a:cubicBezTo>
                      <a:cubicBezTo>
                        <a:pt x="1905" y="274"/>
                        <a:pt x="1744" y="373"/>
                        <a:pt x="1502" y="402"/>
                      </a:cubicBezTo>
                      <a:cubicBezTo>
                        <a:pt x="927" y="464"/>
                        <a:pt x="15" y="842"/>
                        <a:pt x="0" y="842"/>
                      </a:cubicBezTo>
                      <a:lnTo>
                        <a:pt x="330" y="1003"/>
                      </a:lnTo>
                      <a:cubicBezTo>
                        <a:pt x="737" y="801"/>
                        <a:pt x="1169" y="604"/>
                        <a:pt x="1594" y="549"/>
                      </a:cubicBezTo>
                      <a:cubicBezTo>
                        <a:pt x="1832" y="512"/>
                        <a:pt x="1971" y="347"/>
                        <a:pt x="2110" y="234"/>
                      </a:cubicBezTo>
                      <a:cubicBezTo>
                        <a:pt x="2281" y="96"/>
                        <a:pt x="2344" y="1"/>
                        <a:pt x="2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6722325" y="3540563"/>
                  <a:ext cx="925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327" extrusionOk="0">
                      <a:moveTo>
                        <a:pt x="37" y="0"/>
                      </a:moveTo>
                      <a:cubicBezTo>
                        <a:pt x="33" y="15"/>
                        <a:pt x="26" y="33"/>
                        <a:pt x="18" y="48"/>
                      </a:cubicBezTo>
                      <a:cubicBezTo>
                        <a:pt x="11" y="70"/>
                        <a:pt x="7" y="88"/>
                        <a:pt x="0" y="110"/>
                      </a:cubicBezTo>
                      <a:cubicBezTo>
                        <a:pt x="0" y="184"/>
                        <a:pt x="4" y="253"/>
                        <a:pt x="11" y="326"/>
                      </a:cubicBezTo>
                      <a:cubicBezTo>
                        <a:pt x="15" y="220"/>
                        <a:pt x="26" y="11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6708575" y="3540738"/>
                  <a:ext cx="16250" cy="6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" h="2664" extrusionOk="0">
                      <a:moveTo>
                        <a:pt x="251" y="1"/>
                      </a:moveTo>
                      <a:cubicBezTo>
                        <a:pt x="227" y="1"/>
                        <a:pt x="207" y="15"/>
                        <a:pt x="199" y="41"/>
                      </a:cubicBezTo>
                      <a:cubicBezTo>
                        <a:pt x="147" y="184"/>
                        <a:pt x="111" y="330"/>
                        <a:pt x="81" y="470"/>
                      </a:cubicBezTo>
                      <a:cubicBezTo>
                        <a:pt x="63" y="561"/>
                        <a:pt x="45" y="660"/>
                        <a:pt x="34" y="752"/>
                      </a:cubicBezTo>
                      <a:cubicBezTo>
                        <a:pt x="30" y="774"/>
                        <a:pt x="30" y="796"/>
                        <a:pt x="26" y="817"/>
                      </a:cubicBezTo>
                      <a:cubicBezTo>
                        <a:pt x="15" y="909"/>
                        <a:pt x="12" y="997"/>
                        <a:pt x="12" y="1085"/>
                      </a:cubicBezTo>
                      <a:cubicBezTo>
                        <a:pt x="1" y="1601"/>
                        <a:pt x="129" y="2077"/>
                        <a:pt x="382" y="2444"/>
                      </a:cubicBezTo>
                      <a:cubicBezTo>
                        <a:pt x="433" y="2517"/>
                        <a:pt x="484" y="2587"/>
                        <a:pt x="543" y="2645"/>
                      </a:cubicBezTo>
                      <a:cubicBezTo>
                        <a:pt x="557" y="2660"/>
                        <a:pt x="568" y="2664"/>
                        <a:pt x="583" y="2664"/>
                      </a:cubicBezTo>
                      <a:cubicBezTo>
                        <a:pt x="598" y="2664"/>
                        <a:pt x="612" y="2660"/>
                        <a:pt x="623" y="2649"/>
                      </a:cubicBezTo>
                      <a:cubicBezTo>
                        <a:pt x="631" y="2645"/>
                        <a:pt x="631" y="2645"/>
                        <a:pt x="631" y="2642"/>
                      </a:cubicBezTo>
                      <a:cubicBezTo>
                        <a:pt x="649" y="2616"/>
                        <a:pt x="649" y="2587"/>
                        <a:pt x="623" y="2568"/>
                      </a:cubicBezTo>
                      <a:cubicBezTo>
                        <a:pt x="308" y="2224"/>
                        <a:pt x="140" y="1730"/>
                        <a:pt x="129" y="1180"/>
                      </a:cubicBezTo>
                      <a:lnTo>
                        <a:pt x="129" y="1162"/>
                      </a:lnTo>
                      <a:cubicBezTo>
                        <a:pt x="129" y="1089"/>
                        <a:pt x="129" y="1012"/>
                        <a:pt x="136" y="935"/>
                      </a:cubicBezTo>
                      <a:cubicBezTo>
                        <a:pt x="136" y="909"/>
                        <a:pt x="140" y="887"/>
                        <a:pt x="140" y="861"/>
                      </a:cubicBezTo>
                      <a:cubicBezTo>
                        <a:pt x="162" y="612"/>
                        <a:pt x="213" y="360"/>
                        <a:pt x="301" y="114"/>
                      </a:cubicBezTo>
                      <a:cubicBezTo>
                        <a:pt x="305" y="103"/>
                        <a:pt x="305" y="92"/>
                        <a:pt x="308" y="81"/>
                      </a:cubicBezTo>
                      <a:cubicBezTo>
                        <a:pt x="319" y="59"/>
                        <a:pt x="308" y="41"/>
                        <a:pt x="294" y="23"/>
                      </a:cubicBezTo>
                      <a:cubicBezTo>
                        <a:pt x="290" y="12"/>
                        <a:pt x="283" y="8"/>
                        <a:pt x="272" y="4"/>
                      </a:cubicBezTo>
                      <a:cubicBezTo>
                        <a:pt x="264" y="2"/>
                        <a:pt x="257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6961225" y="3494938"/>
                  <a:ext cx="21500" cy="3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1471" extrusionOk="0">
                      <a:moveTo>
                        <a:pt x="792" y="0"/>
                      </a:moveTo>
                      <a:cubicBezTo>
                        <a:pt x="747" y="0"/>
                        <a:pt x="629" y="125"/>
                        <a:pt x="432" y="445"/>
                      </a:cubicBezTo>
                      <a:cubicBezTo>
                        <a:pt x="235" y="763"/>
                        <a:pt x="0" y="976"/>
                        <a:pt x="165" y="1470"/>
                      </a:cubicBezTo>
                      <a:cubicBezTo>
                        <a:pt x="125" y="1067"/>
                        <a:pt x="348" y="873"/>
                        <a:pt x="550" y="587"/>
                      </a:cubicBezTo>
                      <a:cubicBezTo>
                        <a:pt x="770" y="271"/>
                        <a:pt x="859" y="0"/>
                        <a:pt x="7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6812975" y="3391513"/>
                  <a:ext cx="16325" cy="1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432" extrusionOk="0">
                      <a:moveTo>
                        <a:pt x="415" y="1"/>
                      </a:moveTo>
                      <a:cubicBezTo>
                        <a:pt x="389" y="1"/>
                        <a:pt x="358" y="9"/>
                        <a:pt x="319" y="29"/>
                      </a:cubicBezTo>
                      <a:cubicBezTo>
                        <a:pt x="249" y="65"/>
                        <a:pt x="106" y="117"/>
                        <a:pt x="74" y="164"/>
                      </a:cubicBezTo>
                      <a:cubicBezTo>
                        <a:pt x="0" y="263"/>
                        <a:pt x="30" y="226"/>
                        <a:pt x="103" y="318"/>
                      </a:cubicBezTo>
                      <a:cubicBezTo>
                        <a:pt x="128" y="355"/>
                        <a:pt x="176" y="424"/>
                        <a:pt x="209" y="432"/>
                      </a:cubicBezTo>
                      <a:cubicBezTo>
                        <a:pt x="210" y="432"/>
                        <a:pt x="211" y="432"/>
                        <a:pt x="212" y="432"/>
                      </a:cubicBezTo>
                      <a:cubicBezTo>
                        <a:pt x="244" y="432"/>
                        <a:pt x="397" y="313"/>
                        <a:pt x="432" y="281"/>
                      </a:cubicBezTo>
                      <a:cubicBezTo>
                        <a:pt x="506" y="219"/>
                        <a:pt x="612" y="245"/>
                        <a:pt x="652" y="212"/>
                      </a:cubicBezTo>
                      <a:cubicBezTo>
                        <a:pt x="543" y="117"/>
                        <a:pt x="512" y="1"/>
                        <a:pt x="4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6824225" y="3400288"/>
                  <a:ext cx="16975" cy="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349" extrusionOk="0">
                      <a:moveTo>
                        <a:pt x="316" y="0"/>
                      </a:moveTo>
                      <a:cubicBezTo>
                        <a:pt x="188" y="0"/>
                        <a:pt x="100" y="37"/>
                        <a:pt x="48" y="106"/>
                      </a:cubicBezTo>
                      <a:cubicBezTo>
                        <a:pt x="8" y="165"/>
                        <a:pt x="1" y="216"/>
                        <a:pt x="23" y="260"/>
                      </a:cubicBezTo>
                      <a:cubicBezTo>
                        <a:pt x="48" y="311"/>
                        <a:pt x="122" y="348"/>
                        <a:pt x="202" y="348"/>
                      </a:cubicBezTo>
                      <a:cubicBezTo>
                        <a:pt x="206" y="348"/>
                        <a:pt x="209" y="348"/>
                        <a:pt x="213" y="348"/>
                      </a:cubicBezTo>
                      <a:cubicBezTo>
                        <a:pt x="278" y="348"/>
                        <a:pt x="335" y="316"/>
                        <a:pt x="356" y="275"/>
                      </a:cubicBezTo>
                      <a:cubicBezTo>
                        <a:pt x="367" y="256"/>
                        <a:pt x="374" y="242"/>
                        <a:pt x="389" y="223"/>
                      </a:cubicBezTo>
                      <a:cubicBezTo>
                        <a:pt x="404" y="209"/>
                        <a:pt x="411" y="190"/>
                        <a:pt x="426" y="169"/>
                      </a:cubicBezTo>
                      <a:cubicBezTo>
                        <a:pt x="429" y="154"/>
                        <a:pt x="433" y="147"/>
                        <a:pt x="440" y="136"/>
                      </a:cubicBezTo>
                      <a:cubicBezTo>
                        <a:pt x="444" y="128"/>
                        <a:pt x="448" y="114"/>
                        <a:pt x="459" y="114"/>
                      </a:cubicBezTo>
                      <a:cubicBezTo>
                        <a:pt x="466" y="114"/>
                        <a:pt x="477" y="125"/>
                        <a:pt x="484" y="143"/>
                      </a:cubicBezTo>
                      <a:cubicBezTo>
                        <a:pt x="503" y="169"/>
                        <a:pt x="521" y="183"/>
                        <a:pt x="550" y="183"/>
                      </a:cubicBezTo>
                      <a:cubicBezTo>
                        <a:pt x="605" y="183"/>
                        <a:pt x="660" y="125"/>
                        <a:pt x="675" y="81"/>
                      </a:cubicBezTo>
                      <a:cubicBezTo>
                        <a:pt x="678" y="70"/>
                        <a:pt x="675" y="59"/>
                        <a:pt x="667" y="55"/>
                      </a:cubicBezTo>
                      <a:cubicBezTo>
                        <a:pt x="612" y="26"/>
                        <a:pt x="459" y="7"/>
                        <a:pt x="378" y="4"/>
                      </a:cubicBezTo>
                      <a:cubicBezTo>
                        <a:pt x="356" y="4"/>
                        <a:pt x="334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4"/>
                <p:cNvSpPr/>
                <p:nvPr/>
              </p:nvSpPr>
              <p:spPr>
                <a:xfrm>
                  <a:off x="6794450" y="3372063"/>
                  <a:ext cx="20825" cy="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796" extrusionOk="0">
                      <a:moveTo>
                        <a:pt x="118" y="0"/>
                      </a:moveTo>
                      <a:cubicBezTo>
                        <a:pt x="112" y="0"/>
                        <a:pt x="115" y="10"/>
                        <a:pt x="133" y="34"/>
                      </a:cubicBezTo>
                      <a:cubicBezTo>
                        <a:pt x="185" y="103"/>
                        <a:pt x="263" y="228"/>
                        <a:pt x="190" y="228"/>
                      </a:cubicBezTo>
                      <a:cubicBezTo>
                        <a:pt x="169" y="228"/>
                        <a:pt x="137" y="218"/>
                        <a:pt x="89" y="195"/>
                      </a:cubicBezTo>
                      <a:cubicBezTo>
                        <a:pt x="49" y="175"/>
                        <a:pt x="29" y="167"/>
                        <a:pt x="21" y="167"/>
                      </a:cubicBezTo>
                      <a:cubicBezTo>
                        <a:pt x="0" y="167"/>
                        <a:pt x="91" y="235"/>
                        <a:pt x="130" y="276"/>
                      </a:cubicBezTo>
                      <a:cubicBezTo>
                        <a:pt x="178" y="331"/>
                        <a:pt x="631" y="796"/>
                        <a:pt x="788" y="796"/>
                      </a:cubicBezTo>
                      <a:cubicBezTo>
                        <a:pt x="809" y="796"/>
                        <a:pt x="824" y="788"/>
                        <a:pt x="833" y="770"/>
                      </a:cubicBezTo>
                      <a:cubicBezTo>
                        <a:pt x="650" y="675"/>
                        <a:pt x="635" y="558"/>
                        <a:pt x="529" y="396"/>
                      </a:cubicBezTo>
                      <a:cubicBezTo>
                        <a:pt x="456" y="290"/>
                        <a:pt x="349" y="173"/>
                        <a:pt x="247" y="92"/>
                      </a:cubicBezTo>
                      <a:cubicBezTo>
                        <a:pt x="228" y="79"/>
                        <a:pt x="136" y="0"/>
                        <a:pt x="1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4"/>
                <p:cNvSpPr/>
                <p:nvPr/>
              </p:nvSpPr>
              <p:spPr>
                <a:xfrm>
                  <a:off x="6808605" y="3430557"/>
                  <a:ext cx="17149" cy="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87" extrusionOk="0">
                      <a:moveTo>
                        <a:pt x="158" y="0"/>
                      </a:moveTo>
                      <a:cubicBezTo>
                        <a:pt x="103" y="59"/>
                        <a:pt x="52" y="121"/>
                        <a:pt x="0" y="187"/>
                      </a:cubicBezTo>
                      <a:cubicBezTo>
                        <a:pt x="147" y="139"/>
                        <a:pt x="301" y="103"/>
                        <a:pt x="454" y="66"/>
                      </a:cubicBezTo>
                      <a:cubicBezTo>
                        <a:pt x="356" y="44"/>
                        <a:pt x="257" y="22"/>
                        <a:pt x="1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4"/>
                <p:cNvSpPr/>
                <p:nvPr/>
              </p:nvSpPr>
              <p:spPr>
                <a:xfrm>
                  <a:off x="6830275" y="3416663"/>
                  <a:ext cx="105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165" extrusionOk="0">
                      <a:moveTo>
                        <a:pt x="55" y="1"/>
                      </a:moveTo>
                      <a:cubicBezTo>
                        <a:pt x="26" y="1"/>
                        <a:pt x="1" y="23"/>
                        <a:pt x="26" y="45"/>
                      </a:cubicBezTo>
                      <a:lnTo>
                        <a:pt x="41" y="59"/>
                      </a:lnTo>
                      <a:cubicBezTo>
                        <a:pt x="103" y="92"/>
                        <a:pt x="165" y="111"/>
                        <a:pt x="217" y="136"/>
                      </a:cubicBezTo>
                      <a:cubicBezTo>
                        <a:pt x="249" y="154"/>
                        <a:pt x="286" y="165"/>
                        <a:pt x="321" y="165"/>
                      </a:cubicBezTo>
                      <a:cubicBezTo>
                        <a:pt x="349" y="165"/>
                        <a:pt x="375" y="158"/>
                        <a:pt x="396" y="144"/>
                      </a:cubicBezTo>
                      <a:cubicBezTo>
                        <a:pt x="403" y="136"/>
                        <a:pt x="414" y="133"/>
                        <a:pt x="422" y="118"/>
                      </a:cubicBezTo>
                      <a:cubicBezTo>
                        <a:pt x="422" y="56"/>
                        <a:pt x="308" y="41"/>
                        <a:pt x="250" y="37"/>
                      </a:cubicBezTo>
                      <a:cubicBezTo>
                        <a:pt x="220" y="30"/>
                        <a:pt x="195" y="26"/>
                        <a:pt x="165" y="19"/>
                      </a:cubicBezTo>
                      <a:cubicBezTo>
                        <a:pt x="143" y="12"/>
                        <a:pt x="118" y="4"/>
                        <a:pt x="96" y="4"/>
                      </a:cubicBezTo>
                      <a:cubicBezTo>
                        <a:pt x="81" y="1"/>
                        <a:pt x="70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6626350" y="3537913"/>
                  <a:ext cx="28500" cy="1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516" extrusionOk="0">
                      <a:moveTo>
                        <a:pt x="609" y="0"/>
                      </a:moveTo>
                      <a:cubicBezTo>
                        <a:pt x="407" y="231"/>
                        <a:pt x="268" y="290"/>
                        <a:pt x="1" y="465"/>
                      </a:cubicBezTo>
                      <a:cubicBezTo>
                        <a:pt x="269" y="482"/>
                        <a:pt x="484" y="515"/>
                        <a:pt x="683" y="515"/>
                      </a:cubicBezTo>
                      <a:cubicBezTo>
                        <a:pt x="839" y="515"/>
                        <a:pt x="985" y="495"/>
                        <a:pt x="1140" y="429"/>
                      </a:cubicBezTo>
                      <a:cubicBezTo>
                        <a:pt x="946" y="253"/>
                        <a:pt x="773" y="106"/>
                        <a:pt x="6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6538175" y="3541288"/>
                  <a:ext cx="52675" cy="1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495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3" y="473"/>
                        <a:pt x="308" y="949"/>
                        <a:pt x="367" y="1154"/>
                      </a:cubicBezTo>
                      <a:cubicBezTo>
                        <a:pt x="495" y="1583"/>
                        <a:pt x="656" y="2037"/>
                        <a:pt x="682" y="2499"/>
                      </a:cubicBezTo>
                      <a:cubicBezTo>
                        <a:pt x="708" y="2889"/>
                        <a:pt x="449" y="3197"/>
                        <a:pt x="718" y="3197"/>
                      </a:cubicBezTo>
                      <a:cubicBezTo>
                        <a:pt x="749" y="3197"/>
                        <a:pt x="788" y="3192"/>
                        <a:pt x="835" y="3184"/>
                      </a:cubicBezTo>
                      <a:cubicBezTo>
                        <a:pt x="920" y="3301"/>
                        <a:pt x="912" y="3337"/>
                        <a:pt x="857" y="3484"/>
                      </a:cubicBezTo>
                      <a:lnTo>
                        <a:pt x="744" y="3810"/>
                      </a:lnTo>
                      <a:cubicBezTo>
                        <a:pt x="791" y="3989"/>
                        <a:pt x="1132" y="4868"/>
                        <a:pt x="1476" y="4949"/>
                      </a:cubicBezTo>
                      <a:cubicBezTo>
                        <a:pt x="1645" y="4616"/>
                        <a:pt x="1678" y="4455"/>
                        <a:pt x="1799" y="4180"/>
                      </a:cubicBezTo>
                      <a:cubicBezTo>
                        <a:pt x="1843" y="4092"/>
                        <a:pt x="1810" y="4088"/>
                        <a:pt x="1813" y="4000"/>
                      </a:cubicBezTo>
                      <a:cubicBezTo>
                        <a:pt x="1828" y="3667"/>
                        <a:pt x="1905" y="3239"/>
                        <a:pt x="2033" y="2920"/>
                      </a:cubicBezTo>
                      <a:cubicBezTo>
                        <a:pt x="2106" y="2751"/>
                        <a:pt x="1348" y="1583"/>
                        <a:pt x="1498" y="821"/>
                      </a:cubicBezTo>
                      <a:cubicBezTo>
                        <a:pt x="945" y="686"/>
                        <a:pt x="469" y="272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6751625" y="3530313"/>
                  <a:ext cx="6250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968" extrusionOk="0">
                      <a:moveTo>
                        <a:pt x="249" y="0"/>
                      </a:moveTo>
                      <a:lnTo>
                        <a:pt x="249" y="0"/>
                      </a:lnTo>
                      <a:cubicBezTo>
                        <a:pt x="125" y="319"/>
                        <a:pt x="48" y="648"/>
                        <a:pt x="0" y="967"/>
                      </a:cubicBezTo>
                      <a:cubicBezTo>
                        <a:pt x="73" y="733"/>
                        <a:pt x="154" y="531"/>
                        <a:pt x="220" y="385"/>
                      </a:cubicBezTo>
                      <a:cubicBezTo>
                        <a:pt x="235" y="209"/>
                        <a:pt x="246" y="73"/>
                        <a:pt x="2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6424563" y="3112663"/>
                  <a:ext cx="661525" cy="7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1" h="28651" extrusionOk="0">
                      <a:moveTo>
                        <a:pt x="9714" y="996"/>
                      </a:moveTo>
                      <a:cubicBezTo>
                        <a:pt x="9732" y="996"/>
                        <a:pt x="9753" y="999"/>
                        <a:pt x="9758" y="1000"/>
                      </a:cubicBezTo>
                      <a:cubicBezTo>
                        <a:pt x="9784" y="1026"/>
                        <a:pt x="9850" y="1037"/>
                        <a:pt x="9930" y="1052"/>
                      </a:cubicBezTo>
                      <a:cubicBezTo>
                        <a:pt x="10040" y="1070"/>
                        <a:pt x="10179" y="1088"/>
                        <a:pt x="10289" y="1128"/>
                      </a:cubicBezTo>
                      <a:cubicBezTo>
                        <a:pt x="10461" y="1194"/>
                        <a:pt x="10538" y="1275"/>
                        <a:pt x="10297" y="1275"/>
                      </a:cubicBezTo>
                      <a:cubicBezTo>
                        <a:pt x="10286" y="1275"/>
                        <a:pt x="10187" y="1246"/>
                        <a:pt x="10073" y="1198"/>
                      </a:cubicBezTo>
                      <a:cubicBezTo>
                        <a:pt x="9919" y="1136"/>
                        <a:pt x="9725" y="1052"/>
                        <a:pt x="9685" y="1011"/>
                      </a:cubicBezTo>
                      <a:cubicBezTo>
                        <a:pt x="9673" y="999"/>
                        <a:pt x="9692" y="996"/>
                        <a:pt x="9714" y="996"/>
                      </a:cubicBezTo>
                      <a:close/>
                      <a:moveTo>
                        <a:pt x="10266" y="1656"/>
                      </a:moveTo>
                      <a:cubicBezTo>
                        <a:pt x="10266" y="1656"/>
                        <a:pt x="10267" y="1656"/>
                        <a:pt x="10267" y="1656"/>
                      </a:cubicBezTo>
                      <a:cubicBezTo>
                        <a:pt x="10311" y="1660"/>
                        <a:pt x="10421" y="1722"/>
                        <a:pt x="10487" y="1747"/>
                      </a:cubicBezTo>
                      <a:cubicBezTo>
                        <a:pt x="10498" y="1824"/>
                        <a:pt x="10425" y="1879"/>
                        <a:pt x="10399" y="1960"/>
                      </a:cubicBezTo>
                      <a:cubicBezTo>
                        <a:pt x="10366" y="2044"/>
                        <a:pt x="10348" y="2110"/>
                        <a:pt x="10348" y="2220"/>
                      </a:cubicBezTo>
                      <a:cubicBezTo>
                        <a:pt x="10348" y="2253"/>
                        <a:pt x="10348" y="2345"/>
                        <a:pt x="10320" y="2345"/>
                      </a:cubicBezTo>
                      <a:cubicBezTo>
                        <a:pt x="10313" y="2345"/>
                        <a:pt x="10306" y="2340"/>
                        <a:pt x="10297" y="2330"/>
                      </a:cubicBezTo>
                      <a:cubicBezTo>
                        <a:pt x="10267" y="2293"/>
                        <a:pt x="10165" y="2293"/>
                        <a:pt x="10165" y="2227"/>
                      </a:cubicBezTo>
                      <a:cubicBezTo>
                        <a:pt x="10165" y="2187"/>
                        <a:pt x="10183" y="2165"/>
                        <a:pt x="10198" y="2128"/>
                      </a:cubicBezTo>
                      <a:cubicBezTo>
                        <a:pt x="10223" y="2059"/>
                        <a:pt x="10249" y="1912"/>
                        <a:pt x="10249" y="1824"/>
                      </a:cubicBezTo>
                      <a:cubicBezTo>
                        <a:pt x="10249" y="1795"/>
                        <a:pt x="10235" y="1656"/>
                        <a:pt x="10266" y="1656"/>
                      </a:cubicBezTo>
                      <a:close/>
                      <a:moveTo>
                        <a:pt x="12219" y="3180"/>
                      </a:moveTo>
                      <a:cubicBezTo>
                        <a:pt x="12593" y="3187"/>
                        <a:pt x="13055" y="3341"/>
                        <a:pt x="13384" y="3700"/>
                      </a:cubicBezTo>
                      <a:cubicBezTo>
                        <a:pt x="13338" y="3675"/>
                        <a:pt x="13016" y="3578"/>
                        <a:pt x="12846" y="3578"/>
                      </a:cubicBezTo>
                      <a:cubicBezTo>
                        <a:pt x="12760" y="3578"/>
                        <a:pt x="12712" y="3603"/>
                        <a:pt x="12758" y="3674"/>
                      </a:cubicBezTo>
                      <a:cubicBezTo>
                        <a:pt x="12886" y="3876"/>
                        <a:pt x="13058" y="3883"/>
                        <a:pt x="13058" y="4234"/>
                      </a:cubicBezTo>
                      <a:cubicBezTo>
                        <a:pt x="12586" y="3914"/>
                        <a:pt x="11913" y="3697"/>
                        <a:pt x="11756" y="3697"/>
                      </a:cubicBezTo>
                      <a:cubicBezTo>
                        <a:pt x="11746" y="3697"/>
                        <a:pt x="11738" y="3698"/>
                        <a:pt x="11732" y="3700"/>
                      </a:cubicBezTo>
                      <a:cubicBezTo>
                        <a:pt x="11773" y="3575"/>
                        <a:pt x="12084" y="3180"/>
                        <a:pt x="12219" y="3180"/>
                      </a:cubicBezTo>
                      <a:close/>
                      <a:moveTo>
                        <a:pt x="10739" y="3936"/>
                      </a:moveTo>
                      <a:cubicBezTo>
                        <a:pt x="10740" y="3936"/>
                        <a:pt x="10742" y="3937"/>
                        <a:pt x="10743" y="3938"/>
                      </a:cubicBezTo>
                      <a:cubicBezTo>
                        <a:pt x="10846" y="3996"/>
                        <a:pt x="10992" y="4022"/>
                        <a:pt x="11132" y="4066"/>
                      </a:cubicBezTo>
                      <a:cubicBezTo>
                        <a:pt x="11212" y="4088"/>
                        <a:pt x="11285" y="4121"/>
                        <a:pt x="11351" y="4165"/>
                      </a:cubicBezTo>
                      <a:cubicBezTo>
                        <a:pt x="11293" y="4165"/>
                        <a:pt x="11209" y="4234"/>
                        <a:pt x="11157" y="4271"/>
                      </a:cubicBezTo>
                      <a:cubicBezTo>
                        <a:pt x="11146" y="4278"/>
                        <a:pt x="11135" y="4289"/>
                        <a:pt x="11128" y="4297"/>
                      </a:cubicBezTo>
                      <a:cubicBezTo>
                        <a:pt x="11113" y="4311"/>
                        <a:pt x="11113" y="4322"/>
                        <a:pt x="11121" y="4326"/>
                      </a:cubicBezTo>
                      <a:cubicBezTo>
                        <a:pt x="11130" y="4331"/>
                        <a:pt x="11146" y="4332"/>
                        <a:pt x="11165" y="4332"/>
                      </a:cubicBezTo>
                      <a:cubicBezTo>
                        <a:pt x="11183" y="4332"/>
                        <a:pt x="11202" y="4331"/>
                        <a:pt x="11218" y="4331"/>
                      </a:cubicBezTo>
                      <a:cubicBezTo>
                        <a:pt x="11245" y="4331"/>
                        <a:pt x="11260" y="4335"/>
                        <a:pt x="11227" y="4355"/>
                      </a:cubicBezTo>
                      <a:cubicBezTo>
                        <a:pt x="11187" y="4385"/>
                        <a:pt x="11066" y="4454"/>
                        <a:pt x="11168" y="4454"/>
                      </a:cubicBezTo>
                      <a:cubicBezTo>
                        <a:pt x="11278" y="4454"/>
                        <a:pt x="11183" y="4491"/>
                        <a:pt x="11139" y="4531"/>
                      </a:cubicBezTo>
                      <a:cubicBezTo>
                        <a:pt x="11091" y="4579"/>
                        <a:pt x="11117" y="4678"/>
                        <a:pt x="11078" y="4678"/>
                      </a:cubicBezTo>
                      <a:cubicBezTo>
                        <a:pt x="11070" y="4678"/>
                        <a:pt x="11059" y="4673"/>
                        <a:pt x="11044" y="4663"/>
                      </a:cubicBezTo>
                      <a:cubicBezTo>
                        <a:pt x="10970" y="4612"/>
                        <a:pt x="10901" y="4549"/>
                        <a:pt x="10894" y="4458"/>
                      </a:cubicBezTo>
                      <a:cubicBezTo>
                        <a:pt x="10894" y="4454"/>
                        <a:pt x="10890" y="4443"/>
                        <a:pt x="10890" y="4440"/>
                      </a:cubicBezTo>
                      <a:cubicBezTo>
                        <a:pt x="10890" y="4337"/>
                        <a:pt x="10798" y="4136"/>
                        <a:pt x="10751" y="4055"/>
                      </a:cubicBezTo>
                      <a:cubicBezTo>
                        <a:pt x="10744" y="4034"/>
                        <a:pt x="10721" y="3936"/>
                        <a:pt x="10739" y="3936"/>
                      </a:cubicBezTo>
                      <a:close/>
                      <a:moveTo>
                        <a:pt x="10152" y="2390"/>
                      </a:moveTo>
                      <a:cubicBezTo>
                        <a:pt x="10183" y="2390"/>
                        <a:pt x="10218" y="2412"/>
                        <a:pt x="10256" y="2462"/>
                      </a:cubicBezTo>
                      <a:cubicBezTo>
                        <a:pt x="10092" y="2501"/>
                        <a:pt x="10234" y="3041"/>
                        <a:pt x="10167" y="3041"/>
                      </a:cubicBezTo>
                      <a:cubicBezTo>
                        <a:pt x="10165" y="3041"/>
                        <a:pt x="10163" y="3041"/>
                        <a:pt x="10161" y="3040"/>
                      </a:cubicBezTo>
                      <a:cubicBezTo>
                        <a:pt x="10139" y="3031"/>
                        <a:pt x="10123" y="3027"/>
                        <a:pt x="10113" y="3027"/>
                      </a:cubicBezTo>
                      <a:cubicBezTo>
                        <a:pt x="10069" y="3027"/>
                        <a:pt x="10110" y="3099"/>
                        <a:pt x="10110" y="3191"/>
                      </a:cubicBezTo>
                      <a:cubicBezTo>
                        <a:pt x="10110" y="3308"/>
                        <a:pt x="9956" y="3169"/>
                        <a:pt x="10033" y="3381"/>
                      </a:cubicBezTo>
                      <a:cubicBezTo>
                        <a:pt x="10109" y="3595"/>
                        <a:pt x="10111" y="3647"/>
                        <a:pt x="10092" y="3647"/>
                      </a:cubicBezTo>
                      <a:cubicBezTo>
                        <a:pt x="10073" y="3647"/>
                        <a:pt x="10034" y="3598"/>
                        <a:pt x="10023" y="3598"/>
                      </a:cubicBezTo>
                      <a:cubicBezTo>
                        <a:pt x="10018" y="3598"/>
                        <a:pt x="10019" y="3610"/>
                        <a:pt x="10033" y="3645"/>
                      </a:cubicBezTo>
                      <a:cubicBezTo>
                        <a:pt x="10047" y="3685"/>
                        <a:pt x="10069" y="3736"/>
                        <a:pt x="10073" y="3777"/>
                      </a:cubicBezTo>
                      <a:cubicBezTo>
                        <a:pt x="10075" y="3789"/>
                        <a:pt x="10072" y="3794"/>
                        <a:pt x="10067" y="3794"/>
                      </a:cubicBezTo>
                      <a:cubicBezTo>
                        <a:pt x="10049" y="3794"/>
                        <a:pt x="10000" y="3740"/>
                        <a:pt x="9970" y="3740"/>
                      </a:cubicBezTo>
                      <a:cubicBezTo>
                        <a:pt x="9940" y="3740"/>
                        <a:pt x="9928" y="3793"/>
                        <a:pt x="9982" y="4004"/>
                      </a:cubicBezTo>
                      <a:cubicBezTo>
                        <a:pt x="10055" y="4297"/>
                        <a:pt x="10022" y="4546"/>
                        <a:pt x="9993" y="4846"/>
                      </a:cubicBezTo>
                      <a:cubicBezTo>
                        <a:pt x="9980" y="4954"/>
                        <a:pt x="9972" y="5094"/>
                        <a:pt x="9967" y="5094"/>
                      </a:cubicBezTo>
                      <a:cubicBezTo>
                        <a:pt x="9964" y="5094"/>
                        <a:pt x="9963" y="5056"/>
                        <a:pt x="9963" y="4956"/>
                      </a:cubicBezTo>
                      <a:cubicBezTo>
                        <a:pt x="9963" y="4527"/>
                        <a:pt x="9886" y="4106"/>
                        <a:pt x="9886" y="3703"/>
                      </a:cubicBezTo>
                      <a:cubicBezTo>
                        <a:pt x="9886" y="3419"/>
                        <a:pt x="9939" y="2390"/>
                        <a:pt x="10152" y="2390"/>
                      </a:cubicBezTo>
                      <a:close/>
                      <a:moveTo>
                        <a:pt x="10901" y="3832"/>
                      </a:moveTo>
                      <a:cubicBezTo>
                        <a:pt x="11652" y="3832"/>
                        <a:pt x="12952" y="4231"/>
                        <a:pt x="13476" y="4806"/>
                      </a:cubicBezTo>
                      <a:cubicBezTo>
                        <a:pt x="13700" y="5051"/>
                        <a:pt x="13754" y="5134"/>
                        <a:pt x="13722" y="5134"/>
                      </a:cubicBezTo>
                      <a:cubicBezTo>
                        <a:pt x="13657" y="5134"/>
                        <a:pt x="13250" y="4802"/>
                        <a:pt x="13186" y="4780"/>
                      </a:cubicBezTo>
                      <a:cubicBezTo>
                        <a:pt x="12703" y="4590"/>
                        <a:pt x="12183" y="4381"/>
                        <a:pt x="11707" y="4150"/>
                      </a:cubicBezTo>
                      <a:cubicBezTo>
                        <a:pt x="11604" y="4103"/>
                        <a:pt x="11377" y="4015"/>
                        <a:pt x="11194" y="3945"/>
                      </a:cubicBezTo>
                      <a:cubicBezTo>
                        <a:pt x="11139" y="3927"/>
                        <a:pt x="11091" y="3905"/>
                        <a:pt x="11047" y="3890"/>
                      </a:cubicBezTo>
                      <a:cubicBezTo>
                        <a:pt x="10956" y="3854"/>
                        <a:pt x="10894" y="3832"/>
                        <a:pt x="10901" y="3832"/>
                      </a:cubicBezTo>
                      <a:close/>
                      <a:moveTo>
                        <a:pt x="11626" y="5069"/>
                      </a:moveTo>
                      <a:cubicBezTo>
                        <a:pt x="11652" y="5069"/>
                        <a:pt x="11708" y="5093"/>
                        <a:pt x="11714" y="5110"/>
                      </a:cubicBezTo>
                      <a:cubicBezTo>
                        <a:pt x="11923" y="5337"/>
                        <a:pt x="12091" y="5531"/>
                        <a:pt x="12373" y="5703"/>
                      </a:cubicBezTo>
                      <a:cubicBezTo>
                        <a:pt x="12410" y="5725"/>
                        <a:pt x="12582" y="5824"/>
                        <a:pt x="12483" y="5824"/>
                      </a:cubicBezTo>
                      <a:cubicBezTo>
                        <a:pt x="12368" y="5824"/>
                        <a:pt x="12325" y="5886"/>
                        <a:pt x="12275" y="5886"/>
                      </a:cubicBezTo>
                      <a:cubicBezTo>
                        <a:pt x="12249" y="5886"/>
                        <a:pt x="12222" y="5870"/>
                        <a:pt x="12183" y="5824"/>
                      </a:cubicBezTo>
                      <a:cubicBezTo>
                        <a:pt x="12062" y="5670"/>
                        <a:pt x="11941" y="5480"/>
                        <a:pt x="11809" y="5319"/>
                      </a:cubicBezTo>
                      <a:cubicBezTo>
                        <a:pt x="11769" y="5267"/>
                        <a:pt x="11714" y="5168"/>
                        <a:pt x="11652" y="5121"/>
                      </a:cubicBezTo>
                      <a:cubicBezTo>
                        <a:pt x="11605" y="5082"/>
                        <a:pt x="11607" y="5069"/>
                        <a:pt x="11626" y="5069"/>
                      </a:cubicBezTo>
                      <a:close/>
                      <a:moveTo>
                        <a:pt x="11018" y="4734"/>
                      </a:moveTo>
                      <a:cubicBezTo>
                        <a:pt x="11278" y="4734"/>
                        <a:pt x="12114" y="5973"/>
                        <a:pt x="12340" y="6117"/>
                      </a:cubicBezTo>
                      <a:cubicBezTo>
                        <a:pt x="12432" y="6168"/>
                        <a:pt x="12472" y="6275"/>
                        <a:pt x="12538" y="6344"/>
                      </a:cubicBezTo>
                      <a:cubicBezTo>
                        <a:pt x="12583" y="6394"/>
                        <a:pt x="12592" y="6413"/>
                        <a:pt x="12582" y="6413"/>
                      </a:cubicBezTo>
                      <a:cubicBezTo>
                        <a:pt x="12559" y="6413"/>
                        <a:pt x="12436" y="6317"/>
                        <a:pt x="12403" y="6289"/>
                      </a:cubicBezTo>
                      <a:cubicBezTo>
                        <a:pt x="12236" y="6141"/>
                        <a:pt x="12155" y="6082"/>
                        <a:pt x="12132" y="6082"/>
                      </a:cubicBezTo>
                      <a:cubicBezTo>
                        <a:pt x="12091" y="6082"/>
                        <a:pt x="12244" y="6277"/>
                        <a:pt x="12436" y="6487"/>
                      </a:cubicBezTo>
                      <a:cubicBezTo>
                        <a:pt x="12586" y="6652"/>
                        <a:pt x="12677" y="7077"/>
                        <a:pt x="12787" y="7300"/>
                      </a:cubicBezTo>
                      <a:cubicBezTo>
                        <a:pt x="12894" y="7514"/>
                        <a:pt x="12926" y="7596"/>
                        <a:pt x="12912" y="7596"/>
                      </a:cubicBezTo>
                      <a:cubicBezTo>
                        <a:pt x="12874" y="7596"/>
                        <a:pt x="12482" y="6972"/>
                        <a:pt x="12348" y="6806"/>
                      </a:cubicBezTo>
                      <a:cubicBezTo>
                        <a:pt x="12238" y="6670"/>
                        <a:pt x="12102" y="6472"/>
                        <a:pt x="11996" y="6344"/>
                      </a:cubicBezTo>
                      <a:cubicBezTo>
                        <a:pt x="11985" y="6331"/>
                        <a:pt x="11978" y="6325"/>
                        <a:pt x="11974" y="6325"/>
                      </a:cubicBezTo>
                      <a:cubicBezTo>
                        <a:pt x="11936" y="6325"/>
                        <a:pt x="12134" y="6796"/>
                        <a:pt x="12129" y="6796"/>
                      </a:cubicBezTo>
                      <a:cubicBezTo>
                        <a:pt x="12129" y="6796"/>
                        <a:pt x="12128" y="6795"/>
                        <a:pt x="12128" y="6795"/>
                      </a:cubicBezTo>
                      <a:cubicBezTo>
                        <a:pt x="11828" y="6344"/>
                        <a:pt x="11652" y="5960"/>
                        <a:pt x="11425" y="5498"/>
                      </a:cubicBezTo>
                      <a:cubicBezTo>
                        <a:pt x="11311" y="5260"/>
                        <a:pt x="10963" y="4967"/>
                        <a:pt x="10974" y="4751"/>
                      </a:cubicBezTo>
                      <a:cubicBezTo>
                        <a:pt x="10986" y="4739"/>
                        <a:pt x="11001" y="4734"/>
                        <a:pt x="11018" y="4734"/>
                      </a:cubicBezTo>
                      <a:close/>
                      <a:moveTo>
                        <a:pt x="10619" y="8155"/>
                      </a:moveTo>
                      <a:cubicBezTo>
                        <a:pt x="10649" y="8155"/>
                        <a:pt x="10741" y="8284"/>
                        <a:pt x="10762" y="8318"/>
                      </a:cubicBezTo>
                      <a:cubicBezTo>
                        <a:pt x="10948" y="8626"/>
                        <a:pt x="11212" y="8828"/>
                        <a:pt x="11505" y="9040"/>
                      </a:cubicBezTo>
                      <a:cubicBezTo>
                        <a:pt x="11758" y="9223"/>
                        <a:pt x="11901" y="9454"/>
                        <a:pt x="12099" y="9688"/>
                      </a:cubicBezTo>
                      <a:cubicBezTo>
                        <a:pt x="12207" y="9815"/>
                        <a:pt x="12246" y="9862"/>
                        <a:pt x="12234" y="9862"/>
                      </a:cubicBezTo>
                      <a:cubicBezTo>
                        <a:pt x="12224" y="9862"/>
                        <a:pt x="12166" y="9819"/>
                        <a:pt x="12080" y="9762"/>
                      </a:cubicBezTo>
                      <a:cubicBezTo>
                        <a:pt x="11937" y="9663"/>
                        <a:pt x="11791" y="9549"/>
                        <a:pt x="11648" y="9443"/>
                      </a:cubicBezTo>
                      <a:cubicBezTo>
                        <a:pt x="11589" y="9402"/>
                        <a:pt x="11218" y="9108"/>
                        <a:pt x="11177" y="9108"/>
                      </a:cubicBezTo>
                      <a:cubicBezTo>
                        <a:pt x="11170" y="9108"/>
                        <a:pt x="11173" y="9117"/>
                        <a:pt x="11190" y="9139"/>
                      </a:cubicBezTo>
                      <a:cubicBezTo>
                        <a:pt x="11406" y="9414"/>
                        <a:pt x="11611" y="9641"/>
                        <a:pt x="11846" y="9802"/>
                      </a:cubicBezTo>
                      <a:cubicBezTo>
                        <a:pt x="11884" y="9830"/>
                        <a:pt x="12194" y="10087"/>
                        <a:pt x="12164" y="10087"/>
                      </a:cubicBezTo>
                      <a:cubicBezTo>
                        <a:pt x="12159" y="10087"/>
                        <a:pt x="12145" y="10081"/>
                        <a:pt x="12121" y="10066"/>
                      </a:cubicBezTo>
                      <a:cubicBezTo>
                        <a:pt x="12041" y="10014"/>
                        <a:pt x="11610" y="9841"/>
                        <a:pt x="11542" y="9841"/>
                      </a:cubicBezTo>
                      <a:cubicBezTo>
                        <a:pt x="11532" y="9841"/>
                        <a:pt x="11530" y="9845"/>
                        <a:pt x="11538" y="9853"/>
                      </a:cubicBezTo>
                      <a:cubicBezTo>
                        <a:pt x="11611" y="9926"/>
                        <a:pt x="11623" y="9952"/>
                        <a:pt x="11600" y="9952"/>
                      </a:cubicBezTo>
                      <a:cubicBezTo>
                        <a:pt x="11550" y="9952"/>
                        <a:pt x="11328" y="9826"/>
                        <a:pt x="11237" y="9826"/>
                      </a:cubicBezTo>
                      <a:cubicBezTo>
                        <a:pt x="11212" y="9826"/>
                        <a:pt x="11196" y="9836"/>
                        <a:pt x="11198" y="9860"/>
                      </a:cubicBezTo>
                      <a:cubicBezTo>
                        <a:pt x="11199" y="9872"/>
                        <a:pt x="11192" y="9877"/>
                        <a:pt x="11180" y="9877"/>
                      </a:cubicBezTo>
                      <a:cubicBezTo>
                        <a:pt x="11133" y="9877"/>
                        <a:pt x="11006" y="9805"/>
                        <a:pt x="10974" y="9802"/>
                      </a:cubicBezTo>
                      <a:cubicBezTo>
                        <a:pt x="10370" y="9725"/>
                        <a:pt x="10718" y="8992"/>
                        <a:pt x="10718" y="8472"/>
                      </a:cubicBezTo>
                      <a:cubicBezTo>
                        <a:pt x="10707" y="8399"/>
                        <a:pt x="10644" y="8333"/>
                        <a:pt x="10619" y="8227"/>
                      </a:cubicBezTo>
                      <a:cubicBezTo>
                        <a:pt x="10604" y="8175"/>
                        <a:pt x="10607" y="8155"/>
                        <a:pt x="10619" y="8155"/>
                      </a:cubicBezTo>
                      <a:close/>
                      <a:moveTo>
                        <a:pt x="11757" y="8876"/>
                      </a:moveTo>
                      <a:cubicBezTo>
                        <a:pt x="11760" y="8876"/>
                        <a:pt x="11767" y="8878"/>
                        <a:pt x="11776" y="8882"/>
                      </a:cubicBezTo>
                      <a:cubicBezTo>
                        <a:pt x="11897" y="8941"/>
                        <a:pt x="12014" y="9102"/>
                        <a:pt x="12135" y="9161"/>
                      </a:cubicBezTo>
                      <a:cubicBezTo>
                        <a:pt x="12403" y="9293"/>
                        <a:pt x="12641" y="9809"/>
                        <a:pt x="12780" y="10058"/>
                      </a:cubicBezTo>
                      <a:cubicBezTo>
                        <a:pt x="12848" y="10185"/>
                        <a:pt x="12955" y="10382"/>
                        <a:pt x="12940" y="10382"/>
                      </a:cubicBezTo>
                      <a:cubicBezTo>
                        <a:pt x="12932" y="10382"/>
                        <a:pt x="12901" y="10343"/>
                        <a:pt x="12831" y="10241"/>
                      </a:cubicBezTo>
                      <a:cubicBezTo>
                        <a:pt x="12549" y="9842"/>
                        <a:pt x="12219" y="9450"/>
                        <a:pt x="11945" y="9069"/>
                      </a:cubicBezTo>
                      <a:cubicBezTo>
                        <a:pt x="11952" y="9058"/>
                        <a:pt x="11868" y="9022"/>
                        <a:pt x="11846" y="8996"/>
                      </a:cubicBezTo>
                      <a:cubicBezTo>
                        <a:pt x="11820" y="8971"/>
                        <a:pt x="11731" y="8876"/>
                        <a:pt x="11757" y="8876"/>
                      </a:cubicBezTo>
                      <a:close/>
                      <a:moveTo>
                        <a:pt x="10828" y="10077"/>
                      </a:moveTo>
                      <a:lnTo>
                        <a:pt x="10828" y="10077"/>
                      </a:lnTo>
                      <a:cubicBezTo>
                        <a:pt x="10992" y="10084"/>
                        <a:pt x="11099" y="10150"/>
                        <a:pt x="11223" y="10208"/>
                      </a:cubicBezTo>
                      <a:cubicBezTo>
                        <a:pt x="11355" y="10274"/>
                        <a:pt x="11560" y="10285"/>
                        <a:pt x="11714" y="10322"/>
                      </a:cubicBezTo>
                      <a:cubicBezTo>
                        <a:pt x="11952" y="10384"/>
                        <a:pt x="12512" y="10586"/>
                        <a:pt x="12505" y="10586"/>
                      </a:cubicBezTo>
                      <a:cubicBezTo>
                        <a:pt x="12293" y="10586"/>
                        <a:pt x="12051" y="10468"/>
                        <a:pt x="11817" y="10468"/>
                      </a:cubicBezTo>
                      <a:cubicBezTo>
                        <a:pt x="11733" y="10471"/>
                        <a:pt x="11608" y="10477"/>
                        <a:pt x="11476" y="10477"/>
                      </a:cubicBezTo>
                      <a:cubicBezTo>
                        <a:pt x="11255" y="10477"/>
                        <a:pt x="11014" y="10462"/>
                        <a:pt x="10908" y="10395"/>
                      </a:cubicBezTo>
                      <a:cubicBezTo>
                        <a:pt x="10798" y="10329"/>
                        <a:pt x="10828" y="10245"/>
                        <a:pt x="10828" y="10077"/>
                      </a:cubicBezTo>
                      <a:close/>
                      <a:moveTo>
                        <a:pt x="13648" y="10153"/>
                      </a:moveTo>
                      <a:cubicBezTo>
                        <a:pt x="13813" y="10388"/>
                        <a:pt x="13948" y="10604"/>
                        <a:pt x="14153" y="10860"/>
                      </a:cubicBezTo>
                      <a:cubicBezTo>
                        <a:pt x="14175" y="10886"/>
                        <a:pt x="14205" y="10915"/>
                        <a:pt x="14230" y="10941"/>
                      </a:cubicBezTo>
                      <a:cubicBezTo>
                        <a:pt x="13970" y="10805"/>
                        <a:pt x="13754" y="10696"/>
                        <a:pt x="13655" y="10648"/>
                      </a:cubicBezTo>
                      <a:cubicBezTo>
                        <a:pt x="13644" y="10615"/>
                        <a:pt x="13637" y="10589"/>
                        <a:pt x="13630" y="10553"/>
                      </a:cubicBezTo>
                      <a:lnTo>
                        <a:pt x="13630" y="10542"/>
                      </a:lnTo>
                      <a:lnTo>
                        <a:pt x="13648" y="10153"/>
                      </a:lnTo>
                      <a:close/>
                      <a:moveTo>
                        <a:pt x="14595" y="9631"/>
                      </a:moveTo>
                      <a:lnTo>
                        <a:pt x="14595" y="9631"/>
                      </a:lnTo>
                      <a:cubicBezTo>
                        <a:pt x="14596" y="9631"/>
                        <a:pt x="14597" y="9635"/>
                        <a:pt x="14600" y="9644"/>
                      </a:cubicBezTo>
                      <a:cubicBezTo>
                        <a:pt x="14626" y="9718"/>
                        <a:pt x="14688" y="9798"/>
                        <a:pt x="14776" y="9842"/>
                      </a:cubicBezTo>
                      <a:cubicBezTo>
                        <a:pt x="14908" y="9912"/>
                        <a:pt x="15040" y="10018"/>
                        <a:pt x="15091" y="10157"/>
                      </a:cubicBezTo>
                      <a:cubicBezTo>
                        <a:pt x="15095" y="10157"/>
                        <a:pt x="15091" y="10212"/>
                        <a:pt x="15087" y="10249"/>
                      </a:cubicBezTo>
                      <a:cubicBezTo>
                        <a:pt x="15344" y="10575"/>
                        <a:pt x="15604" y="10743"/>
                        <a:pt x="15644" y="10791"/>
                      </a:cubicBezTo>
                      <a:cubicBezTo>
                        <a:pt x="15780" y="10934"/>
                        <a:pt x="15853" y="10908"/>
                        <a:pt x="15860" y="11029"/>
                      </a:cubicBezTo>
                      <a:cubicBezTo>
                        <a:pt x="15857" y="11028"/>
                        <a:pt x="15853" y="11028"/>
                        <a:pt x="15849" y="11028"/>
                      </a:cubicBezTo>
                      <a:cubicBezTo>
                        <a:pt x="15798" y="11028"/>
                        <a:pt x="15763" y="11080"/>
                        <a:pt x="15696" y="11080"/>
                      </a:cubicBezTo>
                      <a:cubicBezTo>
                        <a:pt x="15671" y="11080"/>
                        <a:pt x="15643" y="11073"/>
                        <a:pt x="15608" y="11055"/>
                      </a:cubicBezTo>
                      <a:cubicBezTo>
                        <a:pt x="15545" y="11018"/>
                        <a:pt x="15549" y="10849"/>
                        <a:pt x="15487" y="10791"/>
                      </a:cubicBezTo>
                      <a:cubicBezTo>
                        <a:pt x="15439" y="10743"/>
                        <a:pt x="15095" y="10329"/>
                        <a:pt x="15054" y="10278"/>
                      </a:cubicBezTo>
                      <a:cubicBezTo>
                        <a:pt x="15014" y="10230"/>
                        <a:pt x="14985" y="10201"/>
                        <a:pt x="14956" y="10135"/>
                      </a:cubicBezTo>
                      <a:cubicBezTo>
                        <a:pt x="14886" y="10007"/>
                        <a:pt x="14699" y="9893"/>
                        <a:pt x="14622" y="9747"/>
                      </a:cubicBezTo>
                      <a:cubicBezTo>
                        <a:pt x="14619" y="9738"/>
                        <a:pt x="14593" y="9631"/>
                        <a:pt x="14595" y="9631"/>
                      </a:cubicBezTo>
                      <a:close/>
                      <a:moveTo>
                        <a:pt x="14912" y="10376"/>
                      </a:moveTo>
                      <a:cubicBezTo>
                        <a:pt x="14930" y="10376"/>
                        <a:pt x="15021" y="10452"/>
                        <a:pt x="15040" y="10468"/>
                      </a:cubicBezTo>
                      <a:cubicBezTo>
                        <a:pt x="15142" y="10553"/>
                        <a:pt x="15249" y="10666"/>
                        <a:pt x="15322" y="10772"/>
                      </a:cubicBezTo>
                      <a:cubicBezTo>
                        <a:pt x="15428" y="10934"/>
                        <a:pt x="15443" y="11051"/>
                        <a:pt x="15626" y="11146"/>
                      </a:cubicBezTo>
                      <a:cubicBezTo>
                        <a:pt x="15617" y="11164"/>
                        <a:pt x="15602" y="11172"/>
                        <a:pt x="15581" y="11172"/>
                      </a:cubicBezTo>
                      <a:cubicBezTo>
                        <a:pt x="15424" y="11172"/>
                        <a:pt x="14971" y="10707"/>
                        <a:pt x="14923" y="10652"/>
                      </a:cubicBezTo>
                      <a:cubicBezTo>
                        <a:pt x="14887" y="10616"/>
                        <a:pt x="14792" y="10546"/>
                        <a:pt x="14816" y="10546"/>
                      </a:cubicBezTo>
                      <a:cubicBezTo>
                        <a:pt x="14824" y="10546"/>
                        <a:pt x="14844" y="10553"/>
                        <a:pt x="14882" y="10571"/>
                      </a:cubicBezTo>
                      <a:cubicBezTo>
                        <a:pt x="14928" y="10594"/>
                        <a:pt x="14959" y="10604"/>
                        <a:pt x="14979" y="10604"/>
                      </a:cubicBezTo>
                      <a:cubicBezTo>
                        <a:pt x="15049" y="10604"/>
                        <a:pt x="14972" y="10479"/>
                        <a:pt x="14926" y="10410"/>
                      </a:cubicBezTo>
                      <a:cubicBezTo>
                        <a:pt x="14908" y="10385"/>
                        <a:pt x="14905" y="10376"/>
                        <a:pt x="14912" y="10376"/>
                      </a:cubicBezTo>
                      <a:close/>
                      <a:moveTo>
                        <a:pt x="15948" y="11158"/>
                      </a:moveTo>
                      <a:cubicBezTo>
                        <a:pt x="16048" y="11158"/>
                        <a:pt x="16082" y="11272"/>
                        <a:pt x="16190" y="11366"/>
                      </a:cubicBezTo>
                      <a:cubicBezTo>
                        <a:pt x="16150" y="11395"/>
                        <a:pt x="16043" y="11366"/>
                        <a:pt x="15970" y="11435"/>
                      </a:cubicBezTo>
                      <a:cubicBezTo>
                        <a:pt x="15931" y="11467"/>
                        <a:pt x="15781" y="11586"/>
                        <a:pt x="15749" y="11586"/>
                      </a:cubicBezTo>
                      <a:cubicBezTo>
                        <a:pt x="15748" y="11586"/>
                        <a:pt x="15747" y="11586"/>
                        <a:pt x="15747" y="11586"/>
                      </a:cubicBezTo>
                      <a:cubicBezTo>
                        <a:pt x="15710" y="11578"/>
                        <a:pt x="15662" y="11509"/>
                        <a:pt x="15640" y="11472"/>
                      </a:cubicBezTo>
                      <a:cubicBezTo>
                        <a:pt x="15567" y="11377"/>
                        <a:pt x="15538" y="11417"/>
                        <a:pt x="15611" y="11318"/>
                      </a:cubicBezTo>
                      <a:cubicBezTo>
                        <a:pt x="15644" y="11271"/>
                        <a:pt x="15787" y="11216"/>
                        <a:pt x="15857" y="11183"/>
                      </a:cubicBezTo>
                      <a:cubicBezTo>
                        <a:pt x="15893" y="11166"/>
                        <a:pt x="15923" y="11158"/>
                        <a:pt x="15948" y="11158"/>
                      </a:cubicBezTo>
                      <a:close/>
                      <a:moveTo>
                        <a:pt x="16292" y="11509"/>
                      </a:moveTo>
                      <a:cubicBezTo>
                        <a:pt x="16311" y="11509"/>
                        <a:pt x="16333" y="11509"/>
                        <a:pt x="16355" y="11512"/>
                      </a:cubicBezTo>
                      <a:cubicBezTo>
                        <a:pt x="16432" y="11520"/>
                        <a:pt x="16589" y="11538"/>
                        <a:pt x="16644" y="11564"/>
                      </a:cubicBezTo>
                      <a:cubicBezTo>
                        <a:pt x="16648" y="11567"/>
                        <a:pt x="16651" y="11578"/>
                        <a:pt x="16648" y="11589"/>
                      </a:cubicBezTo>
                      <a:cubicBezTo>
                        <a:pt x="16640" y="11633"/>
                        <a:pt x="16578" y="11692"/>
                        <a:pt x="16523" y="11692"/>
                      </a:cubicBezTo>
                      <a:cubicBezTo>
                        <a:pt x="16498" y="11692"/>
                        <a:pt x="16479" y="11677"/>
                        <a:pt x="16461" y="11652"/>
                      </a:cubicBezTo>
                      <a:cubicBezTo>
                        <a:pt x="16450" y="11633"/>
                        <a:pt x="16446" y="11622"/>
                        <a:pt x="16432" y="11622"/>
                      </a:cubicBezTo>
                      <a:cubicBezTo>
                        <a:pt x="16421" y="11622"/>
                        <a:pt x="16421" y="11637"/>
                        <a:pt x="16413" y="11644"/>
                      </a:cubicBezTo>
                      <a:cubicBezTo>
                        <a:pt x="16410" y="11655"/>
                        <a:pt x="16410" y="11663"/>
                        <a:pt x="16402" y="11677"/>
                      </a:cubicBezTo>
                      <a:cubicBezTo>
                        <a:pt x="16391" y="11699"/>
                        <a:pt x="16377" y="11714"/>
                        <a:pt x="16362" y="11732"/>
                      </a:cubicBezTo>
                      <a:cubicBezTo>
                        <a:pt x="16351" y="11747"/>
                        <a:pt x="16340" y="11765"/>
                        <a:pt x="16333" y="11783"/>
                      </a:cubicBezTo>
                      <a:cubicBezTo>
                        <a:pt x="16303" y="11835"/>
                        <a:pt x="16245" y="11860"/>
                        <a:pt x="16168" y="11860"/>
                      </a:cubicBezTo>
                      <a:cubicBezTo>
                        <a:pt x="16098" y="11857"/>
                        <a:pt x="16025" y="11820"/>
                        <a:pt x="15996" y="11769"/>
                      </a:cubicBezTo>
                      <a:cubicBezTo>
                        <a:pt x="15974" y="11728"/>
                        <a:pt x="15985" y="11674"/>
                        <a:pt x="16025" y="11615"/>
                      </a:cubicBezTo>
                      <a:cubicBezTo>
                        <a:pt x="16076" y="11542"/>
                        <a:pt x="16161" y="11509"/>
                        <a:pt x="16292" y="11509"/>
                      </a:cubicBezTo>
                      <a:close/>
                      <a:moveTo>
                        <a:pt x="16692" y="11692"/>
                      </a:moveTo>
                      <a:cubicBezTo>
                        <a:pt x="16688" y="11710"/>
                        <a:pt x="16684" y="11739"/>
                        <a:pt x="16677" y="11765"/>
                      </a:cubicBezTo>
                      <a:cubicBezTo>
                        <a:pt x="16662" y="11805"/>
                        <a:pt x="16648" y="11842"/>
                        <a:pt x="16637" y="11871"/>
                      </a:cubicBezTo>
                      <a:cubicBezTo>
                        <a:pt x="16630" y="11889"/>
                        <a:pt x="16608" y="11985"/>
                        <a:pt x="16594" y="11985"/>
                      </a:cubicBezTo>
                      <a:cubicBezTo>
                        <a:pt x="16593" y="11985"/>
                        <a:pt x="16593" y="11985"/>
                        <a:pt x="16593" y="11985"/>
                      </a:cubicBezTo>
                      <a:cubicBezTo>
                        <a:pt x="16542" y="11959"/>
                        <a:pt x="16501" y="11952"/>
                        <a:pt x="16494" y="11890"/>
                      </a:cubicBezTo>
                      <a:cubicBezTo>
                        <a:pt x="16487" y="11860"/>
                        <a:pt x="16494" y="11838"/>
                        <a:pt x="16501" y="11824"/>
                      </a:cubicBezTo>
                      <a:cubicBezTo>
                        <a:pt x="16516" y="11794"/>
                        <a:pt x="16542" y="11776"/>
                        <a:pt x="16571" y="11747"/>
                      </a:cubicBezTo>
                      <a:cubicBezTo>
                        <a:pt x="16593" y="11721"/>
                        <a:pt x="16670" y="11692"/>
                        <a:pt x="16692" y="11692"/>
                      </a:cubicBezTo>
                      <a:close/>
                      <a:moveTo>
                        <a:pt x="16750" y="11879"/>
                      </a:moveTo>
                      <a:cubicBezTo>
                        <a:pt x="16758" y="11879"/>
                        <a:pt x="16776" y="11886"/>
                        <a:pt x="16787" y="11886"/>
                      </a:cubicBezTo>
                      <a:cubicBezTo>
                        <a:pt x="16793" y="11886"/>
                        <a:pt x="16817" y="11885"/>
                        <a:pt x="16843" y="11885"/>
                      </a:cubicBezTo>
                      <a:cubicBezTo>
                        <a:pt x="16892" y="11885"/>
                        <a:pt x="16951" y="11889"/>
                        <a:pt x="16937" y="11915"/>
                      </a:cubicBezTo>
                      <a:cubicBezTo>
                        <a:pt x="16955" y="11952"/>
                        <a:pt x="16944" y="11963"/>
                        <a:pt x="16926" y="12003"/>
                      </a:cubicBezTo>
                      <a:cubicBezTo>
                        <a:pt x="16926" y="12007"/>
                        <a:pt x="16922" y="12007"/>
                        <a:pt x="16922" y="12007"/>
                      </a:cubicBezTo>
                      <a:cubicBezTo>
                        <a:pt x="16905" y="12034"/>
                        <a:pt x="16874" y="12050"/>
                        <a:pt x="16840" y="12050"/>
                      </a:cubicBezTo>
                      <a:cubicBezTo>
                        <a:pt x="16825" y="12050"/>
                        <a:pt x="16809" y="12047"/>
                        <a:pt x="16794" y="12040"/>
                      </a:cubicBezTo>
                      <a:cubicBezTo>
                        <a:pt x="16776" y="12029"/>
                        <a:pt x="16717" y="12021"/>
                        <a:pt x="16695" y="12003"/>
                      </a:cubicBezTo>
                      <a:cubicBezTo>
                        <a:pt x="16688" y="12003"/>
                        <a:pt x="16688" y="11999"/>
                        <a:pt x="16684" y="11999"/>
                      </a:cubicBezTo>
                      <a:cubicBezTo>
                        <a:pt x="16681" y="11992"/>
                        <a:pt x="16684" y="11912"/>
                        <a:pt x="16688" y="11901"/>
                      </a:cubicBezTo>
                      <a:cubicBezTo>
                        <a:pt x="16698" y="11883"/>
                        <a:pt x="16700" y="11880"/>
                        <a:pt x="16709" y="11880"/>
                      </a:cubicBezTo>
                      <a:cubicBezTo>
                        <a:pt x="16712" y="11880"/>
                        <a:pt x="16717" y="11881"/>
                        <a:pt x="16725" y="11881"/>
                      </a:cubicBezTo>
                      <a:cubicBezTo>
                        <a:pt x="16732" y="11881"/>
                        <a:pt x="16740" y="11880"/>
                        <a:pt x="16750" y="11879"/>
                      </a:cubicBezTo>
                      <a:close/>
                      <a:moveTo>
                        <a:pt x="16428" y="12049"/>
                      </a:moveTo>
                      <a:cubicBezTo>
                        <a:pt x="16447" y="12049"/>
                        <a:pt x="16468" y="12055"/>
                        <a:pt x="16479" y="12055"/>
                      </a:cubicBezTo>
                      <a:cubicBezTo>
                        <a:pt x="16481" y="12055"/>
                        <a:pt x="16482" y="12055"/>
                        <a:pt x="16483" y="12054"/>
                      </a:cubicBezTo>
                      <a:cubicBezTo>
                        <a:pt x="16498" y="12054"/>
                        <a:pt x="16516" y="12054"/>
                        <a:pt x="16531" y="12058"/>
                      </a:cubicBezTo>
                      <a:cubicBezTo>
                        <a:pt x="16571" y="12062"/>
                        <a:pt x="16615" y="12076"/>
                        <a:pt x="16648" y="12076"/>
                      </a:cubicBezTo>
                      <a:cubicBezTo>
                        <a:pt x="16681" y="12080"/>
                        <a:pt x="16794" y="12073"/>
                        <a:pt x="16787" y="12128"/>
                      </a:cubicBezTo>
                      <a:cubicBezTo>
                        <a:pt x="16758" y="12183"/>
                        <a:pt x="16739" y="12190"/>
                        <a:pt x="16699" y="12197"/>
                      </a:cubicBezTo>
                      <a:cubicBezTo>
                        <a:pt x="16690" y="12198"/>
                        <a:pt x="16681" y="12199"/>
                        <a:pt x="16673" y="12199"/>
                      </a:cubicBezTo>
                      <a:cubicBezTo>
                        <a:pt x="16616" y="12199"/>
                        <a:pt x="16562" y="12180"/>
                        <a:pt x="16505" y="12161"/>
                      </a:cubicBezTo>
                      <a:cubicBezTo>
                        <a:pt x="16468" y="12146"/>
                        <a:pt x="16432" y="12146"/>
                        <a:pt x="16410" y="12113"/>
                      </a:cubicBezTo>
                      <a:cubicBezTo>
                        <a:pt x="16406" y="12106"/>
                        <a:pt x="16402" y="12098"/>
                        <a:pt x="16395" y="12087"/>
                      </a:cubicBezTo>
                      <a:cubicBezTo>
                        <a:pt x="16390" y="12056"/>
                        <a:pt x="16407" y="12049"/>
                        <a:pt x="16428" y="12049"/>
                      </a:cubicBezTo>
                      <a:close/>
                      <a:moveTo>
                        <a:pt x="16281" y="12161"/>
                      </a:moveTo>
                      <a:cubicBezTo>
                        <a:pt x="16296" y="12161"/>
                        <a:pt x="16307" y="12161"/>
                        <a:pt x="16322" y="12164"/>
                      </a:cubicBezTo>
                      <a:lnTo>
                        <a:pt x="16391" y="12179"/>
                      </a:lnTo>
                      <a:cubicBezTo>
                        <a:pt x="16417" y="12186"/>
                        <a:pt x="16446" y="12190"/>
                        <a:pt x="16476" y="12197"/>
                      </a:cubicBezTo>
                      <a:cubicBezTo>
                        <a:pt x="16534" y="12201"/>
                        <a:pt x="16648" y="12216"/>
                        <a:pt x="16644" y="12282"/>
                      </a:cubicBezTo>
                      <a:cubicBezTo>
                        <a:pt x="16637" y="12293"/>
                        <a:pt x="16629" y="12296"/>
                        <a:pt x="16622" y="12307"/>
                      </a:cubicBezTo>
                      <a:cubicBezTo>
                        <a:pt x="16602" y="12320"/>
                        <a:pt x="16577" y="12326"/>
                        <a:pt x="16550" y="12326"/>
                      </a:cubicBezTo>
                      <a:cubicBezTo>
                        <a:pt x="16515" y="12326"/>
                        <a:pt x="16476" y="12315"/>
                        <a:pt x="16443" y="12296"/>
                      </a:cubicBezTo>
                      <a:cubicBezTo>
                        <a:pt x="16391" y="12271"/>
                        <a:pt x="16322" y="12245"/>
                        <a:pt x="16267" y="12219"/>
                      </a:cubicBezTo>
                      <a:cubicBezTo>
                        <a:pt x="16259" y="12216"/>
                        <a:pt x="16259" y="12208"/>
                        <a:pt x="16252" y="12205"/>
                      </a:cubicBezTo>
                      <a:cubicBezTo>
                        <a:pt x="16227" y="12183"/>
                        <a:pt x="16252" y="12161"/>
                        <a:pt x="16281" y="12161"/>
                      </a:cubicBezTo>
                      <a:close/>
                      <a:moveTo>
                        <a:pt x="16175" y="12256"/>
                      </a:moveTo>
                      <a:cubicBezTo>
                        <a:pt x="16194" y="12256"/>
                        <a:pt x="16223" y="12263"/>
                        <a:pt x="16230" y="12271"/>
                      </a:cubicBezTo>
                      <a:cubicBezTo>
                        <a:pt x="16270" y="12293"/>
                        <a:pt x="16490" y="12329"/>
                        <a:pt x="16479" y="12380"/>
                      </a:cubicBezTo>
                      <a:cubicBezTo>
                        <a:pt x="16471" y="12406"/>
                        <a:pt x="16446" y="12416"/>
                        <a:pt x="16414" y="12416"/>
                      </a:cubicBezTo>
                      <a:cubicBezTo>
                        <a:pt x="16320" y="12416"/>
                        <a:pt x="16165" y="12330"/>
                        <a:pt x="16157" y="12271"/>
                      </a:cubicBezTo>
                      <a:cubicBezTo>
                        <a:pt x="16157" y="12260"/>
                        <a:pt x="16168" y="12256"/>
                        <a:pt x="16175" y="12256"/>
                      </a:cubicBezTo>
                      <a:close/>
                      <a:moveTo>
                        <a:pt x="15637" y="12765"/>
                      </a:moveTo>
                      <a:cubicBezTo>
                        <a:pt x="15732" y="12787"/>
                        <a:pt x="15835" y="12809"/>
                        <a:pt x="15933" y="12831"/>
                      </a:cubicBezTo>
                      <a:cubicBezTo>
                        <a:pt x="15780" y="12864"/>
                        <a:pt x="15626" y="12904"/>
                        <a:pt x="15479" y="12952"/>
                      </a:cubicBezTo>
                      <a:cubicBezTo>
                        <a:pt x="15531" y="12886"/>
                        <a:pt x="15586" y="12824"/>
                        <a:pt x="15637" y="12765"/>
                      </a:cubicBezTo>
                      <a:close/>
                      <a:moveTo>
                        <a:pt x="14967" y="12611"/>
                      </a:moveTo>
                      <a:lnTo>
                        <a:pt x="14967" y="12611"/>
                      </a:lnTo>
                      <a:cubicBezTo>
                        <a:pt x="15106" y="12640"/>
                        <a:pt x="15238" y="12666"/>
                        <a:pt x="15377" y="12699"/>
                      </a:cubicBezTo>
                      <a:cubicBezTo>
                        <a:pt x="15307" y="12787"/>
                        <a:pt x="15238" y="12879"/>
                        <a:pt x="15168" y="12966"/>
                      </a:cubicBezTo>
                      <a:cubicBezTo>
                        <a:pt x="15131" y="12886"/>
                        <a:pt x="15102" y="12809"/>
                        <a:pt x="15073" y="12765"/>
                      </a:cubicBezTo>
                      <a:cubicBezTo>
                        <a:pt x="15051" y="12721"/>
                        <a:pt x="15014" y="12666"/>
                        <a:pt x="14967" y="12611"/>
                      </a:cubicBezTo>
                      <a:close/>
                      <a:moveTo>
                        <a:pt x="16977" y="12043"/>
                      </a:moveTo>
                      <a:cubicBezTo>
                        <a:pt x="17193" y="12172"/>
                        <a:pt x="17391" y="12498"/>
                        <a:pt x="17574" y="12794"/>
                      </a:cubicBezTo>
                      <a:cubicBezTo>
                        <a:pt x="17611" y="12860"/>
                        <a:pt x="17644" y="12919"/>
                        <a:pt x="17684" y="12977"/>
                      </a:cubicBezTo>
                      <a:cubicBezTo>
                        <a:pt x="17563" y="12955"/>
                        <a:pt x="17439" y="12937"/>
                        <a:pt x="17311" y="12919"/>
                      </a:cubicBezTo>
                      <a:cubicBezTo>
                        <a:pt x="17325" y="12879"/>
                        <a:pt x="17248" y="12827"/>
                        <a:pt x="17069" y="12776"/>
                      </a:cubicBezTo>
                      <a:cubicBezTo>
                        <a:pt x="17047" y="12567"/>
                        <a:pt x="16922" y="12479"/>
                        <a:pt x="16662" y="12333"/>
                      </a:cubicBezTo>
                      <a:cubicBezTo>
                        <a:pt x="16739" y="12263"/>
                        <a:pt x="16813" y="12190"/>
                        <a:pt x="16846" y="12131"/>
                      </a:cubicBezTo>
                      <a:cubicBezTo>
                        <a:pt x="16882" y="12131"/>
                        <a:pt x="16944" y="12087"/>
                        <a:pt x="16977" y="12043"/>
                      </a:cubicBezTo>
                      <a:close/>
                      <a:moveTo>
                        <a:pt x="11884" y="10707"/>
                      </a:moveTo>
                      <a:cubicBezTo>
                        <a:pt x="12303" y="10707"/>
                        <a:pt x="12778" y="10731"/>
                        <a:pt x="13040" y="10912"/>
                      </a:cubicBezTo>
                      <a:cubicBezTo>
                        <a:pt x="13040" y="10912"/>
                        <a:pt x="13044" y="10912"/>
                        <a:pt x="13044" y="10919"/>
                      </a:cubicBezTo>
                      <a:cubicBezTo>
                        <a:pt x="13219" y="10930"/>
                        <a:pt x="13428" y="11084"/>
                        <a:pt x="13399" y="11084"/>
                      </a:cubicBezTo>
                      <a:cubicBezTo>
                        <a:pt x="13379" y="11084"/>
                        <a:pt x="13331" y="11082"/>
                        <a:pt x="13286" y="11082"/>
                      </a:cubicBezTo>
                      <a:cubicBezTo>
                        <a:pt x="13229" y="11082"/>
                        <a:pt x="13177" y="11085"/>
                        <a:pt x="13194" y="11095"/>
                      </a:cubicBezTo>
                      <a:cubicBezTo>
                        <a:pt x="13318" y="11164"/>
                        <a:pt x="13439" y="11249"/>
                        <a:pt x="13556" y="11340"/>
                      </a:cubicBezTo>
                      <a:cubicBezTo>
                        <a:pt x="13626" y="11388"/>
                        <a:pt x="13692" y="11446"/>
                        <a:pt x="13754" y="11498"/>
                      </a:cubicBezTo>
                      <a:cubicBezTo>
                        <a:pt x="13824" y="11560"/>
                        <a:pt x="13897" y="11622"/>
                        <a:pt x="13963" y="11688"/>
                      </a:cubicBezTo>
                      <a:lnTo>
                        <a:pt x="14047" y="11769"/>
                      </a:lnTo>
                      <a:cubicBezTo>
                        <a:pt x="14249" y="11970"/>
                        <a:pt x="14435" y="12186"/>
                        <a:pt x="14604" y="12395"/>
                      </a:cubicBezTo>
                      <a:cubicBezTo>
                        <a:pt x="14622" y="12413"/>
                        <a:pt x="14637" y="12439"/>
                        <a:pt x="14655" y="12457"/>
                      </a:cubicBezTo>
                      <a:cubicBezTo>
                        <a:pt x="14688" y="12498"/>
                        <a:pt x="14721" y="12534"/>
                        <a:pt x="14747" y="12575"/>
                      </a:cubicBezTo>
                      <a:cubicBezTo>
                        <a:pt x="14967" y="12849"/>
                        <a:pt x="15113" y="13065"/>
                        <a:pt x="14692" y="13095"/>
                      </a:cubicBezTo>
                      <a:cubicBezTo>
                        <a:pt x="14682" y="13095"/>
                        <a:pt x="14672" y="13096"/>
                        <a:pt x="14663" y="13096"/>
                      </a:cubicBezTo>
                      <a:cubicBezTo>
                        <a:pt x="14292" y="13096"/>
                        <a:pt x="14072" y="12620"/>
                        <a:pt x="13750" y="12413"/>
                      </a:cubicBezTo>
                      <a:cubicBezTo>
                        <a:pt x="13729" y="12402"/>
                        <a:pt x="13710" y="12388"/>
                        <a:pt x="13685" y="12377"/>
                      </a:cubicBezTo>
                      <a:cubicBezTo>
                        <a:pt x="13556" y="12314"/>
                        <a:pt x="13435" y="12241"/>
                        <a:pt x="13318" y="12164"/>
                      </a:cubicBezTo>
                      <a:cubicBezTo>
                        <a:pt x="13117" y="12029"/>
                        <a:pt x="12934" y="11886"/>
                        <a:pt x="12747" y="11736"/>
                      </a:cubicBezTo>
                      <a:cubicBezTo>
                        <a:pt x="12597" y="11619"/>
                        <a:pt x="12439" y="11509"/>
                        <a:pt x="12274" y="11402"/>
                      </a:cubicBezTo>
                      <a:cubicBezTo>
                        <a:pt x="12055" y="11267"/>
                        <a:pt x="11498" y="11194"/>
                        <a:pt x="11707" y="11051"/>
                      </a:cubicBezTo>
                      <a:cubicBezTo>
                        <a:pt x="11753" y="11018"/>
                        <a:pt x="11747" y="11006"/>
                        <a:pt x="11711" y="11006"/>
                      </a:cubicBezTo>
                      <a:cubicBezTo>
                        <a:pt x="11616" y="11006"/>
                        <a:pt x="11310" y="11094"/>
                        <a:pt x="11256" y="11113"/>
                      </a:cubicBezTo>
                      <a:cubicBezTo>
                        <a:pt x="11244" y="11118"/>
                        <a:pt x="11235" y="11120"/>
                        <a:pt x="11230" y="11120"/>
                      </a:cubicBezTo>
                      <a:cubicBezTo>
                        <a:pt x="11186" y="11120"/>
                        <a:pt x="11321" y="10998"/>
                        <a:pt x="11370" y="10985"/>
                      </a:cubicBezTo>
                      <a:cubicBezTo>
                        <a:pt x="11659" y="10922"/>
                        <a:pt x="11786" y="10805"/>
                        <a:pt x="11643" y="10805"/>
                      </a:cubicBezTo>
                      <a:cubicBezTo>
                        <a:pt x="11595" y="10805"/>
                        <a:pt x="11518" y="10817"/>
                        <a:pt x="11406" y="10849"/>
                      </a:cubicBezTo>
                      <a:cubicBezTo>
                        <a:pt x="11335" y="10869"/>
                        <a:pt x="11284" y="10877"/>
                        <a:pt x="11249" y="10877"/>
                      </a:cubicBezTo>
                      <a:cubicBezTo>
                        <a:pt x="11093" y="10877"/>
                        <a:pt x="11278" y="10710"/>
                        <a:pt x="11443" y="10710"/>
                      </a:cubicBezTo>
                      <a:cubicBezTo>
                        <a:pt x="11572" y="10710"/>
                        <a:pt x="11724" y="10707"/>
                        <a:pt x="11884" y="10707"/>
                      </a:cubicBezTo>
                      <a:close/>
                      <a:moveTo>
                        <a:pt x="22256" y="15291"/>
                      </a:moveTo>
                      <a:cubicBezTo>
                        <a:pt x="22323" y="15291"/>
                        <a:pt x="22234" y="15562"/>
                        <a:pt x="22014" y="15878"/>
                      </a:cubicBezTo>
                      <a:cubicBezTo>
                        <a:pt x="21812" y="16164"/>
                        <a:pt x="21589" y="16362"/>
                        <a:pt x="21629" y="16761"/>
                      </a:cubicBezTo>
                      <a:cubicBezTo>
                        <a:pt x="21464" y="16263"/>
                        <a:pt x="21695" y="16054"/>
                        <a:pt x="21896" y="15736"/>
                      </a:cubicBezTo>
                      <a:cubicBezTo>
                        <a:pt x="22093" y="15416"/>
                        <a:pt x="22211" y="15291"/>
                        <a:pt x="22256" y="15291"/>
                      </a:cubicBezTo>
                      <a:close/>
                      <a:moveTo>
                        <a:pt x="26105" y="16005"/>
                      </a:moveTo>
                      <a:cubicBezTo>
                        <a:pt x="26148" y="16005"/>
                        <a:pt x="26084" y="16100"/>
                        <a:pt x="25914" y="16237"/>
                      </a:cubicBezTo>
                      <a:cubicBezTo>
                        <a:pt x="25772" y="16351"/>
                        <a:pt x="25636" y="16519"/>
                        <a:pt x="25398" y="16549"/>
                      </a:cubicBezTo>
                      <a:cubicBezTo>
                        <a:pt x="24970" y="16604"/>
                        <a:pt x="24545" y="16801"/>
                        <a:pt x="24134" y="17006"/>
                      </a:cubicBezTo>
                      <a:lnTo>
                        <a:pt x="23805" y="16849"/>
                      </a:lnTo>
                      <a:lnTo>
                        <a:pt x="23805" y="16849"/>
                      </a:lnTo>
                      <a:cubicBezTo>
                        <a:pt x="23805" y="16849"/>
                        <a:pt x="23805" y="16849"/>
                        <a:pt x="23805" y="16849"/>
                      </a:cubicBezTo>
                      <a:cubicBezTo>
                        <a:pt x="23821" y="16849"/>
                        <a:pt x="24727" y="16471"/>
                        <a:pt x="25306" y="16406"/>
                      </a:cubicBezTo>
                      <a:cubicBezTo>
                        <a:pt x="25548" y="16380"/>
                        <a:pt x="25709" y="16278"/>
                        <a:pt x="25852" y="16164"/>
                      </a:cubicBezTo>
                      <a:cubicBezTo>
                        <a:pt x="25990" y="16052"/>
                        <a:pt x="26074" y="16005"/>
                        <a:pt x="26105" y="16005"/>
                      </a:cubicBezTo>
                      <a:close/>
                      <a:moveTo>
                        <a:pt x="16410" y="16215"/>
                      </a:moveTo>
                      <a:lnTo>
                        <a:pt x="16410" y="16215"/>
                      </a:lnTo>
                      <a:cubicBezTo>
                        <a:pt x="16358" y="16259"/>
                        <a:pt x="16190" y="16285"/>
                        <a:pt x="16157" y="16523"/>
                      </a:cubicBezTo>
                      <a:cubicBezTo>
                        <a:pt x="16219" y="16444"/>
                        <a:pt x="16437" y="16327"/>
                        <a:pt x="16504" y="16327"/>
                      </a:cubicBezTo>
                      <a:cubicBezTo>
                        <a:pt x="16509" y="16327"/>
                        <a:pt x="16513" y="16328"/>
                        <a:pt x="16516" y="16329"/>
                      </a:cubicBezTo>
                      <a:cubicBezTo>
                        <a:pt x="16531" y="16336"/>
                        <a:pt x="16355" y="16585"/>
                        <a:pt x="16303" y="16666"/>
                      </a:cubicBezTo>
                      <a:cubicBezTo>
                        <a:pt x="16303" y="16666"/>
                        <a:pt x="16303" y="16666"/>
                        <a:pt x="16303" y="16666"/>
                      </a:cubicBezTo>
                      <a:cubicBezTo>
                        <a:pt x="16305" y="16666"/>
                        <a:pt x="16487" y="16438"/>
                        <a:pt x="16743" y="16398"/>
                      </a:cubicBezTo>
                      <a:lnTo>
                        <a:pt x="16743" y="16398"/>
                      </a:lnTo>
                      <a:cubicBezTo>
                        <a:pt x="16637" y="16468"/>
                        <a:pt x="16292" y="16750"/>
                        <a:pt x="16205" y="17109"/>
                      </a:cubicBezTo>
                      <a:cubicBezTo>
                        <a:pt x="16190" y="17164"/>
                        <a:pt x="16179" y="17219"/>
                        <a:pt x="16179" y="17278"/>
                      </a:cubicBezTo>
                      <a:cubicBezTo>
                        <a:pt x="16135" y="17127"/>
                        <a:pt x="16157" y="16966"/>
                        <a:pt x="16201" y="16823"/>
                      </a:cubicBezTo>
                      <a:cubicBezTo>
                        <a:pt x="16265" y="16608"/>
                        <a:pt x="16383" y="16442"/>
                        <a:pt x="16363" y="16442"/>
                      </a:cubicBezTo>
                      <a:cubicBezTo>
                        <a:pt x="16363" y="16442"/>
                        <a:pt x="16363" y="16442"/>
                        <a:pt x="16362" y="16442"/>
                      </a:cubicBezTo>
                      <a:cubicBezTo>
                        <a:pt x="16303" y="16475"/>
                        <a:pt x="16157" y="16545"/>
                        <a:pt x="16076" y="16688"/>
                      </a:cubicBezTo>
                      <a:cubicBezTo>
                        <a:pt x="16062" y="16710"/>
                        <a:pt x="16051" y="16728"/>
                        <a:pt x="16043" y="16750"/>
                      </a:cubicBezTo>
                      <a:cubicBezTo>
                        <a:pt x="16040" y="16713"/>
                        <a:pt x="16036" y="16677"/>
                        <a:pt x="16036" y="16644"/>
                      </a:cubicBezTo>
                      <a:cubicBezTo>
                        <a:pt x="16029" y="16380"/>
                        <a:pt x="16157" y="16245"/>
                        <a:pt x="16410" y="16215"/>
                      </a:cubicBezTo>
                      <a:close/>
                      <a:moveTo>
                        <a:pt x="11945" y="17116"/>
                      </a:moveTo>
                      <a:lnTo>
                        <a:pt x="11945" y="17116"/>
                      </a:lnTo>
                      <a:cubicBezTo>
                        <a:pt x="11934" y="17226"/>
                        <a:pt x="11923" y="17336"/>
                        <a:pt x="11915" y="17446"/>
                      </a:cubicBezTo>
                      <a:cubicBezTo>
                        <a:pt x="11908" y="17373"/>
                        <a:pt x="11908" y="17300"/>
                        <a:pt x="11904" y="17234"/>
                      </a:cubicBezTo>
                      <a:cubicBezTo>
                        <a:pt x="11915" y="17204"/>
                        <a:pt x="11923" y="17186"/>
                        <a:pt x="11926" y="17164"/>
                      </a:cubicBezTo>
                      <a:cubicBezTo>
                        <a:pt x="11934" y="17149"/>
                        <a:pt x="11941" y="17131"/>
                        <a:pt x="11945" y="17116"/>
                      </a:cubicBezTo>
                      <a:close/>
                      <a:moveTo>
                        <a:pt x="11610" y="17124"/>
                      </a:moveTo>
                      <a:cubicBezTo>
                        <a:pt x="11617" y="17124"/>
                        <a:pt x="11623" y="17125"/>
                        <a:pt x="11630" y="17127"/>
                      </a:cubicBezTo>
                      <a:cubicBezTo>
                        <a:pt x="11637" y="17131"/>
                        <a:pt x="11648" y="17135"/>
                        <a:pt x="11652" y="17146"/>
                      </a:cubicBezTo>
                      <a:cubicBezTo>
                        <a:pt x="11666" y="17160"/>
                        <a:pt x="11670" y="17182"/>
                        <a:pt x="11666" y="17204"/>
                      </a:cubicBezTo>
                      <a:cubicBezTo>
                        <a:pt x="11663" y="17215"/>
                        <a:pt x="11663" y="17226"/>
                        <a:pt x="11655" y="17237"/>
                      </a:cubicBezTo>
                      <a:cubicBezTo>
                        <a:pt x="11571" y="17490"/>
                        <a:pt x="11520" y="17739"/>
                        <a:pt x="11498" y="17984"/>
                      </a:cubicBezTo>
                      <a:cubicBezTo>
                        <a:pt x="11498" y="18006"/>
                        <a:pt x="11491" y="18028"/>
                        <a:pt x="11491" y="18058"/>
                      </a:cubicBezTo>
                      <a:cubicBezTo>
                        <a:pt x="11487" y="18135"/>
                        <a:pt x="11483" y="18208"/>
                        <a:pt x="11487" y="18285"/>
                      </a:cubicBezTo>
                      <a:lnTo>
                        <a:pt x="11487" y="18303"/>
                      </a:lnTo>
                      <a:cubicBezTo>
                        <a:pt x="11498" y="18853"/>
                        <a:pt x="11666" y="19347"/>
                        <a:pt x="11989" y="19691"/>
                      </a:cubicBezTo>
                      <a:cubicBezTo>
                        <a:pt x="12007" y="19710"/>
                        <a:pt x="12007" y="19739"/>
                        <a:pt x="11989" y="19765"/>
                      </a:cubicBezTo>
                      <a:cubicBezTo>
                        <a:pt x="11989" y="19768"/>
                        <a:pt x="11981" y="19768"/>
                        <a:pt x="11981" y="19772"/>
                      </a:cubicBezTo>
                      <a:cubicBezTo>
                        <a:pt x="11974" y="19783"/>
                        <a:pt x="11956" y="19787"/>
                        <a:pt x="11941" y="19787"/>
                      </a:cubicBezTo>
                      <a:cubicBezTo>
                        <a:pt x="11926" y="19787"/>
                        <a:pt x="11908" y="19783"/>
                        <a:pt x="11901" y="19768"/>
                      </a:cubicBezTo>
                      <a:cubicBezTo>
                        <a:pt x="11842" y="19706"/>
                        <a:pt x="11791" y="19636"/>
                        <a:pt x="11740" y="19567"/>
                      </a:cubicBezTo>
                      <a:cubicBezTo>
                        <a:pt x="11487" y="19200"/>
                        <a:pt x="11362" y="18724"/>
                        <a:pt x="11370" y="18208"/>
                      </a:cubicBezTo>
                      <a:cubicBezTo>
                        <a:pt x="11370" y="18120"/>
                        <a:pt x="11373" y="18032"/>
                        <a:pt x="11384" y="17940"/>
                      </a:cubicBezTo>
                      <a:cubicBezTo>
                        <a:pt x="11384" y="17919"/>
                        <a:pt x="11388" y="17897"/>
                        <a:pt x="11392" y="17875"/>
                      </a:cubicBezTo>
                      <a:cubicBezTo>
                        <a:pt x="11403" y="17783"/>
                        <a:pt x="11417" y="17684"/>
                        <a:pt x="11439" y="17593"/>
                      </a:cubicBezTo>
                      <a:cubicBezTo>
                        <a:pt x="11469" y="17450"/>
                        <a:pt x="11505" y="17307"/>
                        <a:pt x="11557" y="17164"/>
                      </a:cubicBezTo>
                      <a:cubicBezTo>
                        <a:pt x="11565" y="17138"/>
                        <a:pt x="11587" y="17124"/>
                        <a:pt x="11610" y="17124"/>
                      </a:cubicBezTo>
                      <a:close/>
                      <a:moveTo>
                        <a:pt x="15249" y="27738"/>
                      </a:moveTo>
                      <a:cubicBezTo>
                        <a:pt x="15278" y="27976"/>
                        <a:pt x="15322" y="28178"/>
                        <a:pt x="15395" y="28398"/>
                      </a:cubicBezTo>
                      <a:cubicBezTo>
                        <a:pt x="15106" y="28284"/>
                        <a:pt x="14857" y="28141"/>
                        <a:pt x="14674" y="27947"/>
                      </a:cubicBezTo>
                      <a:cubicBezTo>
                        <a:pt x="14684" y="27892"/>
                        <a:pt x="14692" y="27841"/>
                        <a:pt x="14703" y="27786"/>
                      </a:cubicBezTo>
                      <a:cubicBezTo>
                        <a:pt x="14760" y="27795"/>
                        <a:pt x="14827" y="27801"/>
                        <a:pt x="14896" y="27801"/>
                      </a:cubicBezTo>
                      <a:cubicBezTo>
                        <a:pt x="15019" y="27801"/>
                        <a:pt x="15150" y="27783"/>
                        <a:pt x="15249" y="27738"/>
                      </a:cubicBezTo>
                      <a:close/>
                      <a:moveTo>
                        <a:pt x="9667" y="0"/>
                      </a:moveTo>
                      <a:cubicBezTo>
                        <a:pt x="9634" y="8"/>
                        <a:pt x="9619" y="301"/>
                        <a:pt x="9597" y="517"/>
                      </a:cubicBezTo>
                      <a:cubicBezTo>
                        <a:pt x="9593" y="506"/>
                        <a:pt x="9586" y="495"/>
                        <a:pt x="9582" y="469"/>
                      </a:cubicBezTo>
                      <a:cubicBezTo>
                        <a:pt x="9564" y="337"/>
                        <a:pt x="9586" y="257"/>
                        <a:pt x="9568" y="205"/>
                      </a:cubicBezTo>
                      <a:cubicBezTo>
                        <a:pt x="9564" y="191"/>
                        <a:pt x="9557" y="176"/>
                        <a:pt x="9542" y="169"/>
                      </a:cubicBezTo>
                      <a:cubicBezTo>
                        <a:pt x="9541" y="169"/>
                        <a:pt x="9540" y="168"/>
                        <a:pt x="9539" y="168"/>
                      </a:cubicBezTo>
                      <a:cubicBezTo>
                        <a:pt x="9526" y="168"/>
                        <a:pt x="9515" y="193"/>
                        <a:pt x="9494" y="231"/>
                      </a:cubicBezTo>
                      <a:cubicBezTo>
                        <a:pt x="9472" y="301"/>
                        <a:pt x="9450" y="411"/>
                        <a:pt x="9436" y="495"/>
                      </a:cubicBezTo>
                      <a:cubicBezTo>
                        <a:pt x="9436" y="550"/>
                        <a:pt x="9447" y="685"/>
                        <a:pt x="9469" y="813"/>
                      </a:cubicBezTo>
                      <a:cubicBezTo>
                        <a:pt x="9487" y="909"/>
                        <a:pt x="9509" y="1000"/>
                        <a:pt x="9546" y="1037"/>
                      </a:cubicBezTo>
                      <a:cubicBezTo>
                        <a:pt x="9612" y="1106"/>
                        <a:pt x="9905" y="1246"/>
                        <a:pt x="10066" y="1330"/>
                      </a:cubicBezTo>
                      <a:cubicBezTo>
                        <a:pt x="10128" y="1363"/>
                        <a:pt x="10168" y="1392"/>
                        <a:pt x="10176" y="1399"/>
                      </a:cubicBezTo>
                      <a:cubicBezTo>
                        <a:pt x="10198" y="1660"/>
                        <a:pt x="10139" y="2000"/>
                        <a:pt x="10095" y="2253"/>
                      </a:cubicBezTo>
                      <a:cubicBezTo>
                        <a:pt x="10051" y="2509"/>
                        <a:pt x="9890" y="2608"/>
                        <a:pt x="9839" y="2894"/>
                      </a:cubicBezTo>
                      <a:cubicBezTo>
                        <a:pt x="9795" y="3150"/>
                        <a:pt x="9817" y="3326"/>
                        <a:pt x="9773" y="3601"/>
                      </a:cubicBezTo>
                      <a:cubicBezTo>
                        <a:pt x="9820" y="4055"/>
                        <a:pt x="9765" y="4414"/>
                        <a:pt x="9846" y="4842"/>
                      </a:cubicBezTo>
                      <a:cubicBezTo>
                        <a:pt x="9905" y="5183"/>
                        <a:pt x="9648" y="5593"/>
                        <a:pt x="9692" y="5901"/>
                      </a:cubicBezTo>
                      <a:cubicBezTo>
                        <a:pt x="9765" y="6769"/>
                        <a:pt x="10242" y="7428"/>
                        <a:pt x="10491" y="8245"/>
                      </a:cubicBezTo>
                      <a:cubicBezTo>
                        <a:pt x="10597" y="8589"/>
                        <a:pt x="10322" y="9864"/>
                        <a:pt x="10644" y="10044"/>
                      </a:cubicBezTo>
                      <a:cubicBezTo>
                        <a:pt x="10655" y="10091"/>
                        <a:pt x="10670" y="10238"/>
                        <a:pt x="10677" y="10267"/>
                      </a:cubicBezTo>
                      <a:cubicBezTo>
                        <a:pt x="10681" y="10278"/>
                        <a:pt x="10692" y="10278"/>
                        <a:pt x="10692" y="10285"/>
                      </a:cubicBezTo>
                      <a:cubicBezTo>
                        <a:pt x="10692" y="10311"/>
                        <a:pt x="10696" y="10318"/>
                        <a:pt x="10699" y="10340"/>
                      </a:cubicBezTo>
                      <a:cubicBezTo>
                        <a:pt x="10707" y="10373"/>
                        <a:pt x="10718" y="10351"/>
                        <a:pt x="10710" y="10395"/>
                      </a:cubicBezTo>
                      <a:cubicBezTo>
                        <a:pt x="10674" y="10608"/>
                        <a:pt x="10659" y="10794"/>
                        <a:pt x="10663" y="10970"/>
                      </a:cubicBezTo>
                      <a:cubicBezTo>
                        <a:pt x="10670" y="11175"/>
                        <a:pt x="10699" y="11362"/>
                        <a:pt x="10754" y="11527"/>
                      </a:cubicBezTo>
                      <a:cubicBezTo>
                        <a:pt x="10769" y="11567"/>
                        <a:pt x="10787" y="11615"/>
                        <a:pt x="10802" y="11655"/>
                      </a:cubicBezTo>
                      <a:cubicBezTo>
                        <a:pt x="10824" y="11706"/>
                        <a:pt x="10846" y="11754"/>
                        <a:pt x="10875" y="11805"/>
                      </a:cubicBezTo>
                      <a:cubicBezTo>
                        <a:pt x="10890" y="11835"/>
                        <a:pt x="10901" y="11857"/>
                        <a:pt x="10919" y="11886"/>
                      </a:cubicBezTo>
                      <a:cubicBezTo>
                        <a:pt x="10963" y="11948"/>
                        <a:pt x="11003" y="12014"/>
                        <a:pt x="11055" y="12073"/>
                      </a:cubicBezTo>
                      <a:cubicBezTo>
                        <a:pt x="11058" y="12080"/>
                        <a:pt x="11066" y="12091"/>
                        <a:pt x="11073" y="12095"/>
                      </a:cubicBezTo>
                      <a:cubicBezTo>
                        <a:pt x="11128" y="12161"/>
                        <a:pt x="11183" y="12219"/>
                        <a:pt x="11242" y="12278"/>
                      </a:cubicBezTo>
                      <a:lnTo>
                        <a:pt x="11245" y="12282"/>
                      </a:lnTo>
                      <a:cubicBezTo>
                        <a:pt x="11311" y="12344"/>
                        <a:pt x="11373" y="12395"/>
                        <a:pt x="11443" y="12450"/>
                      </a:cubicBezTo>
                      <a:cubicBezTo>
                        <a:pt x="11447" y="12450"/>
                        <a:pt x="11447" y="12457"/>
                        <a:pt x="11450" y="12457"/>
                      </a:cubicBezTo>
                      <a:lnTo>
                        <a:pt x="11659" y="12608"/>
                      </a:lnTo>
                      <a:cubicBezTo>
                        <a:pt x="11663" y="12611"/>
                        <a:pt x="11670" y="12615"/>
                        <a:pt x="11677" y="12622"/>
                      </a:cubicBezTo>
                      <a:cubicBezTo>
                        <a:pt x="11743" y="12666"/>
                        <a:pt x="11817" y="12714"/>
                        <a:pt x="11890" y="12758"/>
                      </a:cubicBezTo>
                      <a:cubicBezTo>
                        <a:pt x="11901" y="12761"/>
                        <a:pt x="11908" y="12769"/>
                        <a:pt x="11915" y="12772"/>
                      </a:cubicBezTo>
                      <a:cubicBezTo>
                        <a:pt x="11989" y="12820"/>
                        <a:pt x="12062" y="12860"/>
                        <a:pt x="12139" y="12901"/>
                      </a:cubicBezTo>
                      <a:lnTo>
                        <a:pt x="12165" y="12915"/>
                      </a:lnTo>
                      <a:cubicBezTo>
                        <a:pt x="12245" y="12959"/>
                        <a:pt x="12322" y="13003"/>
                        <a:pt x="12403" y="13047"/>
                      </a:cubicBezTo>
                      <a:cubicBezTo>
                        <a:pt x="12410" y="13051"/>
                        <a:pt x="12417" y="13058"/>
                        <a:pt x="12421" y="13058"/>
                      </a:cubicBezTo>
                      <a:cubicBezTo>
                        <a:pt x="12505" y="13102"/>
                        <a:pt x="12593" y="13150"/>
                        <a:pt x="12674" y="13197"/>
                      </a:cubicBezTo>
                      <a:cubicBezTo>
                        <a:pt x="12677" y="13197"/>
                        <a:pt x="12677" y="13205"/>
                        <a:pt x="12685" y="13205"/>
                      </a:cubicBezTo>
                      <a:cubicBezTo>
                        <a:pt x="12776" y="13252"/>
                        <a:pt x="12860" y="13303"/>
                        <a:pt x="12948" y="13358"/>
                      </a:cubicBezTo>
                      <a:lnTo>
                        <a:pt x="12952" y="13358"/>
                      </a:lnTo>
                      <a:cubicBezTo>
                        <a:pt x="13040" y="13413"/>
                        <a:pt x="13131" y="13468"/>
                        <a:pt x="13216" y="13527"/>
                      </a:cubicBezTo>
                      <a:cubicBezTo>
                        <a:pt x="13219" y="13534"/>
                        <a:pt x="13223" y="13534"/>
                        <a:pt x="13227" y="13538"/>
                      </a:cubicBezTo>
                      <a:cubicBezTo>
                        <a:pt x="13311" y="13596"/>
                        <a:pt x="13392" y="13655"/>
                        <a:pt x="13476" y="13721"/>
                      </a:cubicBezTo>
                      <a:cubicBezTo>
                        <a:pt x="13479" y="13725"/>
                        <a:pt x="13490" y="13728"/>
                        <a:pt x="13494" y="13739"/>
                      </a:cubicBezTo>
                      <a:cubicBezTo>
                        <a:pt x="13549" y="13783"/>
                        <a:pt x="13608" y="13835"/>
                        <a:pt x="13659" y="13886"/>
                      </a:cubicBezTo>
                      <a:lnTo>
                        <a:pt x="13714" y="13941"/>
                      </a:lnTo>
                      <a:lnTo>
                        <a:pt x="13729" y="13952"/>
                      </a:lnTo>
                      <a:cubicBezTo>
                        <a:pt x="13791" y="14018"/>
                        <a:pt x="13849" y="14087"/>
                        <a:pt x="13912" y="14161"/>
                      </a:cubicBezTo>
                      <a:cubicBezTo>
                        <a:pt x="13915" y="14168"/>
                        <a:pt x="13919" y="14175"/>
                        <a:pt x="13930" y="14183"/>
                      </a:cubicBezTo>
                      <a:cubicBezTo>
                        <a:pt x="13941" y="14201"/>
                        <a:pt x="13959" y="14223"/>
                        <a:pt x="13974" y="14241"/>
                      </a:cubicBezTo>
                      <a:cubicBezTo>
                        <a:pt x="13978" y="14252"/>
                        <a:pt x="13989" y="14259"/>
                        <a:pt x="13992" y="14267"/>
                      </a:cubicBezTo>
                      <a:cubicBezTo>
                        <a:pt x="14029" y="14303"/>
                        <a:pt x="14062" y="14333"/>
                        <a:pt x="14095" y="14369"/>
                      </a:cubicBezTo>
                      <a:cubicBezTo>
                        <a:pt x="14106" y="14384"/>
                        <a:pt x="14117" y="14399"/>
                        <a:pt x="14131" y="14413"/>
                      </a:cubicBezTo>
                      <a:cubicBezTo>
                        <a:pt x="14179" y="14472"/>
                        <a:pt x="14230" y="14530"/>
                        <a:pt x="14271" y="14589"/>
                      </a:cubicBezTo>
                      <a:cubicBezTo>
                        <a:pt x="14285" y="14607"/>
                        <a:pt x="14300" y="14626"/>
                        <a:pt x="14315" y="14651"/>
                      </a:cubicBezTo>
                      <a:cubicBezTo>
                        <a:pt x="14362" y="14725"/>
                        <a:pt x="14410" y="14798"/>
                        <a:pt x="14450" y="14864"/>
                      </a:cubicBezTo>
                      <a:cubicBezTo>
                        <a:pt x="14454" y="14875"/>
                        <a:pt x="14461" y="14882"/>
                        <a:pt x="14468" y="14893"/>
                      </a:cubicBezTo>
                      <a:cubicBezTo>
                        <a:pt x="14516" y="14974"/>
                        <a:pt x="14560" y="15058"/>
                        <a:pt x="14600" y="15146"/>
                      </a:cubicBezTo>
                      <a:cubicBezTo>
                        <a:pt x="14600" y="15146"/>
                        <a:pt x="14600" y="15149"/>
                        <a:pt x="14608" y="15149"/>
                      </a:cubicBezTo>
                      <a:cubicBezTo>
                        <a:pt x="14637" y="15208"/>
                        <a:pt x="14666" y="15274"/>
                        <a:pt x="14699" y="15333"/>
                      </a:cubicBezTo>
                      <a:cubicBezTo>
                        <a:pt x="14710" y="15259"/>
                        <a:pt x="14728" y="15186"/>
                        <a:pt x="14758" y="15120"/>
                      </a:cubicBezTo>
                      <a:cubicBezTo>
                        <a:pt x="14761" y="15113"/>
                        <a:pt x="14761" y="15109"/>
                        <a:pt x="14765" y="15102"/>
                      </a:cubicBezTo>
                      <a:cubicBezTo>
                        <a:pt x="14891" y="14792"/>
                        <a:pt x="15115" y="14625"/>
                        <a:pt x="15336" y="14625"/>
                      </a:cubicBezTo>
                      <a:cubicBezTo>
                        <a:pt x="15480" y="14625"/>
                        <a:pt x="15623" y="14696"/>
                        <a:pt x="15736" y="14845"/>
                      </a:cubicBezTo>
                      <a:cubicBezTo>
                        <a:pt x="15602" y="14778"/>
                        <a:pt x="15478" y="14744"/>
                        <a:pt x="15366" y="14744"/>
                      </a:cubicBezTo>
                      <a:cubicBezTo>
                        <a:pt x="15131" y="14744"/>
                        <a:pt x="14943" y="14890"/>
                        <a:pt x="14802" y="15175"/>
                      </a:cubicBezTo>
                      <a:cubicBezTo>
                        <a:pt x="14798" y="15182"/>
                        <a:pt x="14798" y="15190"/>
                        <a:pt x="14794" y="15193"/>
                      </a:cubicBezTo>
                      <a:cubicBezTo>
                        <a:pt x="14776" y="15230"/>
                        <a:pt x="14758" y="15278"/>
                        <a:pt x="14743" y="15318"/>
                      </a:cubicBezTo>
                      <a:lnTo>
                        <a:pt x="14739" y="15314"/>
                      </a:lnTo>
                      <a:lnTo>
                        <a:pt x="14725" y="15369"/>
                      </a:lnTo>
                      <a:cubicBezTo>
                        <a:pt x="14725" y="15373"/>
                        <a:pt x="14721" y="15377"/>
                        <a:pt x="14721" y="15384"/>
                      </a:cubicBezTo>
                      <a:lnTo>
                        <a:pt x="14717" y="15406"/>
                      </a:lnTo>
                      <a:lnTo>
                        <a:pt x="14710" y="15424"/>
                      </a:lnTo>
                      <a:lnTo>
                        <a:pt x="14655" y="15670"/>
                      </a:lnTo>
                      <a:cubicBezTo>
                        <a:pt x="14666" y="15681"/>
                        <a:pt x="14670" y="15695"/>
                        <a:pt x="14681" y="15703"/>
                      </a:cubicBezTo>
                      <a:cubicBezTo>
                        <a:pt x="14692" y="15721"/>
                        <a:pt x="14703" y="15736"/>
                        <a:pt x="14717" y="15754"/>
                      </a:cubicBezTo>
                      <a:cubicBezTo>
                        <a:pt x="14761" y="15816"/>
                        <a:pt x="14813" y="15886"/>
                        <a:pt x="14857" y="15952"/>
                      </a:cubicBezTo>
                      <a:cubicBezTo>
                        <a:pt x="14868" y="15963"/>
                        <a:pt x="14882" y="15981"/>
                        <a:pt x="14890" y="15996"/>
                      </a:cubicBezTo>
                      <a:cubicBezTo>
                        <a:pt x="14937" y="16065"/>
                        <a:pt x="14985" y="16135"/>
                        <a:pt x="15032" y="16201"/>
                      </a:cubicBezTo>
                      <a:lnTo>
                        <a:pt x="15058" y="16245"/>
                      </a:lnTo>
                      <a:cubicBezTo>
                        <a:pt x="15109" y="16311"/>
                        <a:pt x="15161" y="16384"/>
                        <a:pt x="15205" y="16453"/>
                      </a:cubicBezTo>
                      <a:cubicBezTo>
                        <a:pt x="15216" y="16468"/>
                        <a:pt x="15223" y="16475"/>
                        <a:pt x="15234" y="16490"/>
                      </a:cubicBezTo>
                      <a:cubicBezTo>
                        <a:pt x="15285" y="16563"/>
                        <a:pt x="15340" y="16637"/>
                        <a:pt x="15388" y="16706"/>
                      </a:cubicBezTo>
                      <a:cubicBezTo>
                        <a:pt x="15395" y="16713"/>
                        <a:pt x="15402" y="16724"/>
                        <a:pt x="15406" y="16732"/>
                      </a:cubicBezTo>
                      <a:cubicBezTo>
                        <a:pt x="15461" y="16805"/>
                        <a:pt x="15527" y="16878"/>
                        <a:pt x="15586" y="16952"/>
                      </a:cubicBezTo>
                      <a:lnTo>
                        <a:pt x="15600" y="16966"/>
                      </a:lnTo>
                      <a:cubicBezTo>
                        <a:pt x="15622" y="16996"/>
                        <a:pt x="15644" y="17025"/>
                        <a:pt x="15673" y="17058"/>
                      </a:cubicBezTo>
                      <a:cubicBezTo>
                        <a:pt x="15687" y="17076"/>
                        <a:pt x="15710" y="17081"/>
                        <a:pt x="15734" y="17081"/>
                      </a:cubicBezTo>
                      <a:cubicBezTo>
                        <a:pt x="15762" y="17081"/>
                        <a:pt x="15793" y="17075"/>
                        <a:pt x="15819" y="17075"/>
                      </a:cubicBezTo>
                      <a:cubicBezTo>
                        <a:pt x="15832" y="17075"/>
                        <a:pt x="15843" y="17076"/>
                        <a:pt x="15853" y="17080"/>
                      </a:cubicBezTo>
                      <a:cubicBezTo>
                        <a:pt x="15864" y="17098"/>
                        <a:pt x="15875" y="17116"/>
                        <a:pt x="15890" y="17135"/>
                      </a:cubicBezTo>
                      <a:lnTo>
                        <a:pt x="15890" y="17153"/>
                      </a:lnTo>
                      <a:cubicBezTo>
                        <a:pt x="15890" y="17160"/>
                        <a:pt x="15890" y="17168"/>
                        <a:pt x="15882" y="17171"/>
                      </a:cubicBezTo>
                      <a:cubicBezTo>
                        <a:pt x="15871" y="17241"/>
                        <a:pt x="15824" y="17318"/>
                        <a:pt x="15875" y="17332"/>
                      </a:cubicBezTo>
                      <a:lnTo>
                        <a:pt x="16054" y="17384"/>
                      </a:lnTo>
                      <a:cubicBezTo>
                        <a:pt x="16058" y="17387"/>
                        <a:pt x="16058" y="17391"/>
                        <a:pt x="16062" y="17398"/>
                      </a:cubicBezTo>
                      <a:cubicBezTo>
                        <a:pt x="16102" y="17461"/>
                        <a:pt x="16146" y="17527"/>
                        <a:pt x="16183" y="17589"/>
                      </a:cubicBezTo>
                      <a:cubicBezTo>
                        <a:pt x="16194" y="17607"/>
                        <a:pt x="16205" y="17629"/>
                        <a:pt x="16219" y="17647"/>
                      </a:cubicBezTo>
                      <a:cubicBezTo>
                        <a:pt x="16223" y="17662"/>
                        <a:pt x="16230" y="17673"/>
                        <a:pt x="16241" y="17684"/>
                      </a:cubicBezTo>
                      <a:cubicBezTo>
                        <a:pt x="16267" y="17735"/>
                        <a:pt x="16292" y="17790"/>
                        <a:pt x="16311" y="17845"/>
                      </a:cubicBezTo>
                      <a:cubicBezTo>
                        <a:pt x="16318" y="17875"/>
                        <a:pt x="16329" y="17897"/>
                        <a:pt x="16333" y="17922"/>
                      </a:cubicBezTo>
                      <a:cubicBezTo>
                        <a:pt x="16358" y="18021"/>
                        <a:pt x="16377" y="18124"/>
                        <a:pt x="16402" y="18215"/>
                      </a:cubicBezTo>
                      <a:cubicBezTo>
                        <a:pt x="16406" y="18226"/>
                        <a:pt x="16406" y="18234"/>
                        <a:pt x="16410" y="18248"/>
                      </a:cubicBezTo>
                      <a:cubicBezTo>
                        <a:pt x="16439" y="18351"/>
                        <a:pt x="16468" y="18446"/>
                        <a:pt x="16523" y="18516"/>
                      </a:cubicBezTo>
                      <a:cubicBezTo>
                        <a:pt x="16531" y="18516"/>
                        <a:pt x="16534" y="18519"/>
                        <a:pt x="16538" y="18519"/>
                      </a:cubicBezTo>
                      <a:cubicBezTo>
                        <a:pt x="16614" y="18549"/>
                        <a:pt x="16904" y="18659"/>
                        <a:pt x="16982" y="18659"/>
                      </a:cubicBezTo>
                      <a:cubicBezTo>
                        <a:pt x="16990" y="18659"/>
                        <a:pt x="16996" y="18658"/>
                        <a:pt x="16999" y="18655"/>
                      </a:cubicBezTo>
                      <a:cubicBezTo>
                        <a:pt x="17014" y="18655"/>
                        <a:pt x="17032" y="18651"/>
                        <a:pt x="17051" y="18644"/>
                      </a:cubicBezTo>
                      <a:cubicBezTo>
                        <a:pt x="17377" y="18534"/>
                        <a:pt x="17417" y="18409"/>
                        <a:pt x="17523" y="18179"/>
                      </a:cubicBezTo>
                      <a:lnTo>
                        <a:pt x="17523" y="18179"/>
                      </a:lnTo>
                      <a:cubicBezTo>
                        <a:pt x="17450" y="18208"/>
                        <a:pt x="17336" y="18223"/>
                        <a:pt x="17219" y="18226"/>
                      </a:cubicBezTo>
                      <a:cubicBezTo>
                        <a:pt x="17377" y="18098"/>
                        <a:pt x="17596" y="17973"/>
                        <a:pt x="17776" y="17937"/>
                      </a:cubicBezTo>
                      <a:cubicBezTo>
                        <a:pt x="17783" y="17937"/>
                        <a:pt x="17794" y="17933"/>
                        <a:pt x="17801" y="17933"/>
                      </a:cubicBezTo>
                      <a:cubicBezTo>
                        <a:pt x="17838" y="17926"/>
                        <a:pt x="17875" y="17922"/>
                        <a:pt x="17908" y="17922"/>
                      </a:cubicBezTo>
                      <a:cubicBezTo>
                        <a:pt x="18014" y="17713"/>
                        <a:pt x="18164" y="17091"/>
                        <a:pt x="18080" y="16816"/>
                      </a:cubicBezTo>
                      <a:cubicBezTo>
                        <a:pt x="18045" y="16695"/>
                        <a:pt x="17961" y="16171"/>
                        <a:pt x="17848" y="16171"/>
                      </a:cubicBezTo>
                      <a:cubicBezTo>
                        <a:pt x="17831" y="16171"/>
                        <a:pt x="17813" y="16183"/>
                        <a:pt x="17794" y="16212"/>
                      </a:cubicBezTo>
                      <a:cubicBezTo>
                        <a:pt x="17750" y="16270"/>
                        <a:pt x="17721" y="16344"/>
                        <a:pt x="17684" y="16417"/>
                      </a:cubicBezTo>
                      <a:cubicBezTo>
                        <a:pt x="17659" y="16468"/>
                        <a:pt x="17633" y="16523"/>
                        <a:pt x="17604" y="16578"/>
                      </a:cubicBezTo>
                      <a:cubicBezTo>
                        <a:pt x="17593" y="16604"/>
                        <a:pt x="17574" y="16633"/>
                        <a:pt x="17549" y="16659"/>
                      </a:cubicBezTo>
                      <a:cubicBezTo>
                        <a:pt x="17457" y="16776"/>
                        <a:pt x="17336" y="16867"/>
                        <a:pt x="17237" y="16999"/>
                      </a:cubicBezTo>
                      <a:cubicBezTo>
                        <a:pt x="17226" y="17017"/>
                        <a:pt x="17212" y="17036"/>
                        <a:pt x="17201" y="17054"/>
                      </a:cubicBezTo>
                      <a:cubicBezTo>
                        <a:pt x="17084" y="17256"/>
                        <a:pt x="17029" y="17450"/>
                        <a:pt x="17043" y="17647"/>
                      </a:cubicBezTo>
                      <a:cubicBezTo>
                        <a:pt x="16944" y="17483"/>
                        <a:pt x="16860" y="17332"/>
                        <a:pt x="16977" y="17160"/>
                      </a:cubicBezTo>
                      <a:cubicBezTo>
                        <a:pt x="17025" y="17094"/>
                        <a:pt x="17106" y="17017"/>
                        <a:pt x="17201" y="16933"/>
                      </a:cubicBezTo>
                      <a:cubicBezTo>
                        <a:pt x="17311" y="16842"/>
                        <a:pt x="17428" y="16746"/>
                        <a:pt x="17505" y="16666"/>
                      </a:cubicBezTo>
                      <a:lnTo>
                        <a:pt x="17505" y="16666"/>
                      </a:lnTo>
                      <a:cubicBezTo>
                        <a:pt x="17391" y="16673"/>
                        <a:pt x="17248" y="16710"/>
                        <a:pt x="17080" y="16710"/>
                      </a:cubicBezTo>
                      <a:cubicBezTo>
                        <a:pt x="17051" y="16710"/>
                        <a:pt x="17029" y="16710"/>
                        <a:pt x="16999" y="16706"/>
                      </a:cubicBezTo>
                      <a:cubicBezTo>
                        <a:pt x="16922" y="16702"/>
                        <a:pt x="16842" y="16629"/>
                        <a:pt x="16805" y="16560"/>
                      </a:cubicBezTo>
                      <a:cubicBezTo>
                        <a:pt x="16772" y="16494"/>
                        <a:pt x="16827" y="16376"/>
                        <a:pt x="16791" y="16311"/>
                      </a:cubicBezTo>
                      <a:cubicBezTo>
                        <a:pt x="16684" y="16109"/>
                        <a:pt x="16593" y="15867"/>
                        <a:pt x="16501" y="15622"/>
                      </a:cubicBezTo>
                      <a:cubicBezTo>
                        <a:pt x="16432" y="15424"/>
                        <a:pt x="16358" y="15226"/>
                        <a:pt x="16285" y="15036"/>
                      </a:cubicBezTo>
                      <a:cubicBezTo>
                        <a:pt x="16241" y="14911"/>
                        <a:pt x="16190" y="14787"/>
                        <a:pt x="16135" y="14673"/>
                      </a:cubicBezTo>
                      <a:cubicBezTo>
                        <a:pt x="16109" y="14618"/>
                        <a:pt x="16010" y="14589"/>
                        <a:pt x="15952" y="14549"/>
                      </a:cubicBezTo>
                      <a:cubicBezTo>
                        <a:pt x="15930" y="14534"/>
                        <a:pt x="15912" y="14516"/>
                        <a:pt x="15901" y="14497"/>
                      </a:cubicBezTo>
                      <a:cubicBezTo>
                        <a:pt x="15783" y="14248"/>
                        <a:pt x="15677" y="14021"/>
                        <a:pt x="15582" y="13816"/>
                      </a:cubicBezTo>
                      <a:cubicBezTo>
                        <a:pt x="15516" y="13681"/>
                        <a:pt x="15454" y="13553"/>
                        <a:pt x="15388" y="13424"/>
                      </a:cubicBezTo>
                      <a:cubicBezTo>
                        <a:pt x="15692" y="13296"/>
                        <a:pt x="16007" y="13190"/>
                        <a:pt x="16329" y="13117"/>
                      </a:cubicBezTo>
                      <a:lnTo>
                        <a:pt x="16329" y="13117"/>
                      </a:lnTo>
                      <a:cubicBezTo>
                        <a:pt x="16168" y="13190"/>
                        <a:pt x="16003" y="13289"/>
                        <a:pt x="15857" y="13443"/>
                      </a:cubicBezTo>
                      <a:cubicBezTo>
                        <a:pt x="15944" y="13388"/>
                        <a:pt x="16120" y="13336"/>
                        <a:pt x="16336" y="13296"/>
                      </a:cubicBezTo>
                      <a:lnTo>
                        <a:pt x="16336" y="13296"/>
                      </a:lnTo>
                      <a:cubicBezTo>
                        <a:pt x="16267" y="13344"/>
                        <a:pt x="16194" y="13399"/>
                        <a:pt x="16131" y="13468"/>
                      </a:cubicBezTo>
                      <a:cubicBezTo>
                        <a:pt x="16227" y="13410"/>
                        <a:pt x="16432" y="13355"/>
                        <a:pt x="16666" y="13307"/>
                      </a:cubicBezTo>
                      <a:lnTo>
                        <a:pt x="16666" y="13307"/>
                      </a:lnTo>
                      <a:cubicBezTo>
                        <a:pt x="16574" y="13369"/>
                        <a:pt x="16483" y="13435"/>
                        <a:pt x="16402" y="13523"/>
                      </a:cubicBezTo>
                      <a:cubicBezTo>
                        <a:pt x="16505" y="13461"/>
                        <a:pt x="16739" y="13395"/>
                        <a:pt x="16999" y="13344"/>
                      </a:cubicBezTo>
                      <a:lnTo>
                        <a:pt x="17010" y="13344"/>
                      </a:lnTo>
                      <a:cubicBezTo>
                        <a:pt x="17007" y="13344"/>
                        <a:pt x="17007" y="13351"/>
                        <a:pt x="16999" y="13351"/>
                      </a:cubicBezTo>
                      <a:cubicBezTo>
                        <a:pt x="16886" y="13417"/>
                        <a:pt x="16769" y="13501"/>
                        <a:pt x="16662" y="13611"/>
                      </a:cubicBezTo>
                      <a:cubicBezTo>
                        <a:pt x="16725" y="13571"/>
                        <a:pt x="16835" y="13534"/>
                        <a:pt x="16974" y="13498"/>
                      </a:cubicBezTo>
                      <a:cubicBezTo>
                        <a:pt x="17087" y="13465"/>
                        <a:pt x="17215" y="13435"/>
                        <a:pt x="17347" y="13413"/>
                      </a:cubicBezTo>
                      <a:lnTo>
                        <a:pt x="17347" y="13413"/>
                      </a:lnTo>
                      <a:cubicBezTo>
                        <a:pt x="17201" y="13487"/>
                        <a:pt x="17047" y="13589"/>
                        <a:pt x="16904" y="13736"/>
                      </a:cubicBezTo>
                      <a:cubicBezTo>
                        <a:pt x="17036" y="13651"/>
                        <a:pt x="17358" y="13574"/>
                        <a:pt x="17684" y="13516"/>
                      </a:cubicBezTo>
                      <a:lnTo>
                        <a:pt x="17684" y="13516"/>
                      </a:lnTo>
                      <a:cubicBezTo>
                        <a:pt x="17505" y="13593"/>
                        <a:pt x="17303" y="13703"/>
                        <a:pt x="17124" y="13893"/>
                      </a:cubicBezTo>
                      <a:cubicBezTo>
                        <a:pt x="17270" y="13802"/>
                        <a:pt x="17640" y="13717"/>
                        <a:pt x="17985" y="13651"/>
                      </a:cubicBezTo>
                      <a:lnTo>
                        <a:pt x="17985" y="13651"/>
                      </a:lnTo>
                      <a:cubicBezTo>
                        <a:pt x="17780" y="13728"/>
                        <a:pt x="17538" y="13849"/>
                        <a:pt x="17318" y="14076"/>
                      </a:cubicBezTo>
                      <a:cubicBezTo>
                        <a:pt x="17468" y="13981"/>
                        <a:pt x="17823" y="13900"/>
                        <a:pt x="18160" y="13835"/>
                      </a:cubicBezTo>
                      <a:cubicBezTo>
                        <a:pt x="18164" y="13838"/>
                        <a:pt x="18164" y="13846"/>
                        <a:pt x="18168" y="13849"/>
                      </a:cubicBezTo>
                      <a:cubicBezTo>
                        <a:pt x="17963" y="13926"/>
                        <a:pt x="17710" y="14047"/>
                        <a:pt x="17487" y="14285"/>
                      </a:cubicBezTo>
                      <a:cubicBezTo>
                        <a:pt x="17633" y="14193"/>
                        <a:pt x="17963" y="14109"/>
                        <a:pt x="18278" y="14047"/>
                      </a:cubicBezTo>
                      <a:lnTo>
                        <a:pt x="18292" y="14073"/>
                      </a:lnTo>
                      <a:cubicBezTo>
                        <a:pt x="18091" y="14150"/>
                        <a:pt x="17856" y="14270"/>
                        <a:pt x="17640" y="14505"/>
                      </a:cubicBezTo>
                      <a:cubicBezTo>
                        <a:pt x="17783" y="14413"/>
                        <a:pt x="18091" y="14329"/>
                        <a:pt x="18388" y="14267"/>
                      </a:cubicBezTo>
                      <a:cubicBezTo>
                        <a:pt x="18391" y="14278"/>
                        <a:pt x="18399" y="14289"/>
                        <a:pt x="18406" y="14303"/>
                      </a:cubicBezTo>
                      <a:cubicBezTo>
                        <a:pt x="18215" y="14380"/>
                        <a:pt x="17988" y="14497"/>
                        <a:pt x="17780" y="14728"/>
                      </a:cubicBezTo>
                      <a:cubicBezTo>
                        <a:pt x="17915" y="14637"/>
                        <a:pt x="18208" y="14552"/>
                        <a:pt x="18494" y="14490"/>
                      </a:cubicBezTo>
                      <a:cubicBezTo>
                        <a:pt x="18497" y="14505"/>
                        <a:pt x="18508" y="14516"/>
                        <a:pt x="18512" y="14530"/>
                      </a:cubicBezTo>
                      <a:cubicBezTo>
                        <a:pt x="18325" y="14615"/>
                        <a:pt x="18109" y="14732"/>
                        <a:pt x="17908" y="14955"/>
                      </a:cubicBezTo>
                      <a:cubicBezTo>
                        <a:pt x="18043" y="14864"/>
                        <a:pt x="18329" y="14783"/>
                        <a:pt x="18600" y="14717"/>
                      </a:cubicBezTo>
                      <a:cubicBezTo>
                        <a:pt x="18607" y="14732"/>
                        <a:pt x="18611" y="14747"/>
                        <a:pt x="18622" y="14765"/>
                      </a:cubicBezTo>
                      <a:cubicBezTo>
                        <a:pt x="18439" y="14845"/>
                        <a:pt x="18234" y="14966"/>
                        <a:pt x="18036" y="15190"/>
                      </a:cubicBezTo>
                      <a:cubicBezTo>
                        <a:pt x="18179" y="15098"/>
                        <a:pt x="18446" y="15018"/>
                        <a:pt x="18714" y="14948"/>
                      </a:cubicBezTo>
                      <a:cubicBezTo>
                        <a:pt x="18721" y="14963"/>
                        <a:pt x="18728" y="14981"/>
                        <a:pt x="18736" y="14992"/>
                      </a:cubicBezTo>
                      <a:cubicBezTo>
                        <a:pt x="18556" y="15076"/>
                        <a:pt x="18362" y="15201"/>
                        <a:pt x="18164" y="15421"/>
                      </a:cubicBezTo>
                      <a:cubicBezTo>
                        <a:pt x="18307" y="15329"/>
                        <a:pt x="18574" y="15241"/>
                        <a:pt x="18831" y="15171"/>
                      </a:cubicBezTo>
                      <a:cubicBezTo>
                        <a:pt x="18842" y="15186"/>
                        <a:pt x="18849" y="15204"/>
                        <a:pt x="18860" y="15219"/>
                      </a:cubicBezTo>
                      <a:cubicBezTo>
                        <a:pt x="18681" y="15300"/>
                        <a:pt x="18494" y="15424"/>
                        <a:pt x="18300" y="15644"/>
                      </a:cubicBezTo>
                      <a:cubicBezTo>
                        <a:pt x="18446" y="15549"/>
                        <a:pt x="18714" y="15457"/>
                        <a:pt x="18966" y="15388"/>
                      </a:cubicBezTo>
                      <a:lnTo>
                        <a:pt x="18992" y="15428"/>
                      </a:lnTo>
                      <a:cubicBezTo>
                        <a:pt x="18820" y="15516"/>
                        <a:pt x="18640" y="15640"/>
                        <a:pt x="18453" y="15860"/>
                      </a:cubicBezTo>
                      <a:cubicBezTo>
                        <a:pt x="18604" y="15761"/>
                        <a:pt x="18867" y="15666"/>
                        <a:pt x="19116" y="15596"/>
                      </a:cubicBezTo>
                      <a:cubicBezTo>
                        <a:pt x="19124" y="15611"/>
                        <a:pt x="19135" y="15626"/>
                        <a:pt x="19149" y="15633"/>
                      </a:cubicBezTo>
                      <a:cubicBezTo>
                        <a:pt x="18974" y="15721"/>
                        <a:pt x="18805" y="15849"/>
                        <a:pt x="18622" y="16065"/>
                      </a:cubicBezTo>
                      <a:cubicBezTo>
                        <a:pt x="18776" y="15963"/>
                        <a:pt x="19040" y="15864"/>
                        <a:pt x="19285" y="15794"/>
                      </a:cubicBezTo>
                      <a:cubicBezTo>
                        <a:pt x="19296" y="15809"/>
                        <a:pt x="19307" y="15816"/>
                        <a:pt x="19318" y="15831"/>
                      </a:cubicBezTo>
                      <a:cubicBezTo>
                        <a:pt x="19142" y="15919"/>
                        <a:pt x="18988" y="16051"/>
                        <a:pt x="18805" y="16267"/>
                      </a:cubicBezTo>
                      <a:cubicBezTo>
                        <a:pt x="18966" y="16160"/>
                        <a:pt x="19230" y="16054"/>
                        <a:pt x="19468" y="15981"/>
                      </a:cubicBezTo>
                      <a:cubicBezTo>
                        <a:pt x="19479" y="15992"/>
                        <a:pt x="19490" y="15999"/>
                        <a:pt x="19501" y="16010"/>
                      </a:cubicBezTo>
                      <a:cubicBezTo>
                        <a:pt x="19325" y="16102"/>
                        <a:pt x="19179" y="16230"/>
                        <a:pt x="19003" y="16450"/>
                      </a:cubicBezTo>
                      <a:cubicBezTo>
                        <a:pt x="19171" y="16340"/>
                        <a:pt x="19435" y="16230"/>
                        <a:pt x="19670" y="16157"/>
                      </a:cubicBezTo>
                      <a:cubicBezTo>
                        <a:pt x="19680" y="16164"/>
                        <a:pt x="19688" y="16171"/>
                        <a:pt x="19699" y="16179"/>
                      </a:cubicBezTo>
                      <a:cubicBezTo>
                        <a:pt x="19523" y="16270"/>
                        <a:pt x="19387" y="16402"/>
                        <a:pt x="19212" y="16618"/>
                      </a:cubicBezTo>
                      <a:cubicBezTo>
                        <a:pt x="19391" y="16501"/>
                        <a:pt x="19651" y="16384"/>
                        <a:pt x="19886" y="16311"/>
                      </a:cubicBezTo>
                      <a:cubicBezTo>
                        <a:pt x="19893" y="16318"/>
                        <a:pt x="19904" y="16322"/>
                        <a:pt x="19908" y="16325"/>
                      </a:cubicBezTo>
                      <a:cubicBezTo>
                        <a:pt x="19735" y="16417"/>
                        <a:pt x="19607" y="16556"/>
                        <a:pt x="19435" y="16768"/>
                      </a:cubicBezTo>
                      <a:cubicBezTo>
                        <a:pt x="19618" y="16648"/>
                        <a:pt x="19886" y="16523"/>
                        <a:pt x="20109" y="16450"/>
                      </a:cubicBezTo>
                      <a:cubicBezTo>
                        <a:pt x="20113" y="16453"/>
                        <a:pt x="20120" y="16453"/>
                        <a:pt x="20127" y="16457"/>
                      </a:cubicBezTo>
                      <a:cubicBezTo>
                        <a:pt x="19948" y="16549"/>
                        <a:pt x="19838" y="16695"/>
                        <a:pt x="19673" y="16908"/>
                      </a:cubicBezTo>
                      <a:cubicBezTo>
                        <a:pt x="19867" y="16779"/>
                        <a:pt x="20124" y="16648"/>
                        <a:pt x="20343" y="16574"/>
                      </a:cubicBezTo>
                      <a:cubicBezTo>
                        <a:pt x="20347" y="16574"/>
                        <a:pt x="20347" y="16578"/>
                        <a:pt x="20351" y="16578"/>
                      </a:cubicBezTo>
                      <a:cubicBezTo>
                        <a:pt x="20175" y="16673"/>
                        <a:pt x="20083" y="16820"/>
                        <a:pt x="19922" y="17025"/>
                      </a:cubicBezTo>
                      <a:cubicBezTo>
                        <a:pt x="20124" y="16889"/>
                        <a:pt x="20362" y="16750"/>
                        <a:pt x="20578" y="16684"/>
                      </a:cubicBezTo>
                      <a:lnTo>
                        <a:pt x="20578" y="16684"/>
                      </a:lnTo>
                      <a:cubicBezTo>
                        <a:pt x="20402" y="16779"/>
                        <a:pt x="20325" y="16926"/>
                        <a:pt x="20179" y="17127"/>
                      </a:cubicBezTo>
                      <a:cubicBezTo>
                        <a:pt x="20376" y="16996"/>
                        <a:pt x="20589" y="16853"/>
                        <a:pt x="20790" y="16779"/>
                      </a:cubicBezTo>
                      <a:lnTo>
                        <a:pt x="20790" y="16779"/>
                      </a:lnTo>
                      <a:cubicBezTo>
                        <a:pt x="20640" y="16875"/>
                        <a:pt x="20578" y="17021"/>
                        <a:pt x="20442" y="17204"/>
                      </a:cubicBezTo>
                      <a:cubicBezTo>
                        <a:pt x="20640" y="17072"/>
                        <a:pt x="20827" y="16930"/>
                        <a:pt x="21021" y="16856"/>
                      </a:cubicBezTo>
                      <a:lnTo>
                        <a:pt x="21021" y="16856"/>
                      </a:lnTo>
                      <a:cubicBezTo>
                        <a:pt x="20882" y="16952"/>
                        <a:pt x="20834" y="17098"/>
                        <a:pt x="20713" y="17274"/>
                      </a:cubicBezTo>
                      <a:cubicBezTo>
                        <a:pt x="20911" y="17135"/>
                        <a:pt x="21076" y="16996"/>
                        <a:pt x="21255" y="16922"/>
                      </a:cubicBezTo>
                      <a:lnTo>
                        <a:pt x="21255" y="16922"/>
                      </a:lnTo>
                      <a:cubicBezTo>
                        <a:pt x="21131" y="17021"/>
                        <a:pt x="21094" y="17164"/>
                        <a:pt x="20984" y="17325"/>
                      </a:cubicBezTo>
                      <a:cubicBezTo>
                        <a:pt x="21182" y="17190"/>
                        <a:pt x="21314" y="17050"/>
                        <a:pt x="21479" y="16970"/>
                      </a:cubicBezTo>
                      <a:lnTo>
                        <a:pt x="21486" y="16970"/>
                      </a:lnTo>
                      <a:cubicBezTo>
                        <a:pt x="21384" y="17072"/>
                        <a:pt x="21358" y="17208"/>
                        <a:pt x="21263" y="17362"/>
                      </a:cubicBezTo>
                      <a:cubicBezTo>
                        <a:pt x="21413" y="17256"/>
                        <a:pt x="21516" y="17146"/>
                        <a:pt x="21625" y="17069"/>
                      </a:cubicBezTo>
                      <a:cubicBezTo>
                        <a:pt x="21662" y="17153"/>
                        <a:pt x="21706" y="17245"/>
                        <a:pt x="21768" y="17351"/>
                      </a:cubicBezTo>
                      <a:cubicBezTo>
                        <a:pt x="21860" y="17512"/>
                        <a:pt x="21951" y="17600"/>
                        <a:pt x="22010" y="17677"/>
                      </a:cubicBezTo>
                      <a:cubicBezTo>
                        <a:pt x="22084" y="17769"/>
                        <a:pt x="22191" y="17808"/>
                        <a:pt x="22303" y="17808"/>
                      </a:cubicBezTo>
                      <a:cubicBezTo>
                        <a:pt x="22578" y="17808"/>
                        <a:pt x="22886" y="17577"/>
                        <a:pt x="22841" y="17332"/>
                      </a:cubicBezTo>
                      <a:cubicBezTo>
                        <a:pt x="22746" y="17245"/>
                        <a:pt x="22658" y="17146"/>
                        <a:pt x="22585" y="17039"/>
                      </a:cubicBezTo>
                      <a:cubicBezTo>
                        <a:pt x="22747" y="16985"/>
                        <a:pt x="22943" y="16950"/>
                        <a:pt x="23133" y="16950"/>
                      </a:cubicBezTo>
                      <a:cubicBezTo>
                        <a:pt x="23262" y="16950"/>
                        <a:pt x="23388" y="16966"/>
                        <a:pt x="23497" y="17003"/>
                      </a:cubicBezTo>
                      <a:cubicBezTo>
                        <a:pt x="24087" y="17061"/>
                        <a:pt x="24230" y="17497"/>
                        <a:pt x="24193" y="17992"/>
                      </a:cubicBezTo>
                      <a:cubicBezTo>
                        <a:pt x="24241" y="18149"/>
                        <a:pt x="24321" y="18343"/>
                        <a:pt x="24394" y="18541"/>
                      </a:cubicBezTo>
                      <a:cubicBezTo>
                        <a:pt x="24321" y="18529"/>
                        <a:pt x="24230" y="18499"/>
                        <a:pt x="24152" y="18499"/>
                      </a:cubicBezTo>
                      <a:cubicBezTo>
                        <a:pt x="24087" y="18499"/>
                        <a:pt x="24031" y="18520"/>
                        <a:pt x="24003" y="18592"/>
                      </a:cubicBezTo>
                      <a:cubicBezTo>
                        <a:pt x="24065" y="18816"/>
                        <a:pt x="24050" y="18838"/>
                        <a:pt x="24039" y="19014"/>
                      </a:cubicBezTo>
                      <a:cubicBezTo>
                        <a:pt x="23988" y="18798"/>
                        <a:pt x="23863" y="18699"/>
                        <a:pt x="23589" y="18651"/>
                      </a:cubicBezTo>
                      <a:lnTo>
                        <a:pt x="23589" y="18651"/>
                      </a:lnTo>
                      <a:cubicBezTo>
                        <a:pt x="23827" y="19091"/>
                        <a:pt x="23702" y="19248"/>
                        <a:pt x="23710" y="19589"/>
                      </a:cubicBezTo>
                      <a:lnTo>
                        <a:pt x="23710" y="19596"/>
                      </a:lnTo>
                      <a:lnTo>
                        <a:pt x="23710" y="19618"/>
                      </a:lnTo>
                      <a:cubicBezTo>
                        <a:pt x="23710" y="19618"/>
                        <a:pt x="23713" y="19614"/>
                        <a:pt x="23717" y="19600"/>
                      </a:cubicBezTo>
                      <a:cubicBezTo>
                        <a:pt x="23720" y="19600"/>
                        <a:pt x="23725" y="19600"/>
                        <a:pt x="23732" y="19600"/>
                      </a:cubicBezTo>
                      <a:cubicBezTo>
                        <a:pt x="23832" y="19600"/>
                        <a:pt x="24279" y="19550"/>
                        <a:pt x="24307" y="19523"/>
                      </a:cubicBezTo>
                      <a:cubicBezTo>
                        <a:pt x="24394" y="19435"/>
                        <a:pt x="24523" y="19343"/>
                        <a:pt x="24545" y="19168"/>
                      </a:cubicBezTo>
                      <a:lnTo>
                        <a:pt x="24545" y="19204"/>
                      </a:lnTo>
                      <a:cubicBezTo>
                        <a:pt x="24486" y="19567"/>
                        <a:pt x="24277" y="19768"/>
                        <a:pt x="24252" y="20285"/>
                      </a:cubicBezTo>
                      <a:cubicBezTo>
                        <a:pt x="24233" y="20669"/>
                        <a:pt x="24413" y="21559"/>
                        <a:pt x="24574" y="21830"/>
                      </a:cubicBezTo>
                      <a:cubicBezTo>
                        <a:pt x="24662" y="21977"/>
                        <a:pt x="24735" y="22116"/>
                        <a:pt x="24728" y="22281"/>
                      </a:cubicBezTo>
                      <a:cubicBezTo>
                        <a:pt x="24628" y="22300"/>
                        <a:pt x="24501" y="22339"/>
                        <a:pt x="24428" y="22339"/>
                      </a:cubicBezTo>
                      <a:cubicBezTo>
                        <a:pt x="24404" y="22339"/>
                        <a:pt x="24386" y="22335"/>
                        <a:pt x="24376" y="22325"/>
                      </a:cubicBezTo>
                      <a:cubicBezTo>
                        <a:pt x="24361" y="22310"/>
                        <a:pt x="24208" y="22252"/>
                        <a:pt x="24043" y="22164"/>
                      </a:cubicBezTo>
                      <a:cubicBezTo>
                        <a:pt x="24043" y="22237"/>
                        <a:pt x="24021" y="22310"/>
                        <a:pt x="23984" y="22387"/>
                      </a:cubicBezTo>
                      <a:cubicBezTo>
                        <a:pt x="23963" y="22429"/>
                        <a:pt x="23948" y="22445"/>
                        <a:pt x="23937" y="22445"/>
                      </a:cubicBezTo>
                      <a:cubicBezTo>
                        <a:pt x="23914" y="22445"/>
                        <a:pt x="23911" y="22374"/>
                        <a:pt x="23911" y="22310"/>
                      </a:cubicBezTo>
                      <a:cubicBezTo>
                        <a:pt x="23911" y="22219"/>
                        <a:pt x="23900" y="22145"/>
                        <a:pt x="23878" y="22072"/>
                      </a:cubicBezTo>
                      <a:cubicBezTo>
                        <a:pt x="23790" y="22017"/>
                        <a:pt x="23710" y="21951"/>
                        <a:pt x="23662" y="21889"/>
                      </a:cubicBezTo>
                      <a:lnTo>
                        <a:pt x="23662" y="21889"/>
                      </a:lnTo>
                      <a:cubicBezTo>
                        <a:pt x="23801" y="22226"/>
                        <a:pt x="23662" y="22387"/>
                        <a:pt x="23570" y="22457"/>
                      </a:cubicBezTo>
                      <a:cubicBezTo>
                        <a:pt x="23532" y="22484"/>
                        <a:pt x="23489" y="22496"/>
                        <a:pt x="23447" y="22496"/>
                      </a:cubicBezTo>
                      <a:cubicBezTo>
                        <a:pt x="23393" y="22496"/>
                        <a:pt x="23340" y="22477"/>
                        <a:pt x="23299" y="22446"/>
                      </a:cubicBezTo>
                      <a:cubicBezTo>
                        <a:pt x="23236" y="22400"/>
                        <a:pt x="23128" y="22281"/>
                        <a:pt x="23092" y="22281"/>
                      </a:cubicBezTo>
                      <a:cubicBezTo>
                        <a:pt x="23084" y="22281"/>
                        <a:pt x="23080" y="22286"/>
                        <a:pt x="23080" y="22299"/>
                      </a:cubicBezTo>
                      <a:cubicBezTo>
                        <a:pt x="23080" y="22519"/>
                        <a:pt x="23252" y="22603"/>
                        <a:pt x="23325" y="22720"/>
                      </a:cubicBezTo>
                      <a:cubicBezTo>
                        <a:pt x="23453" y="22929"/>
                        <a:pt x="23885" y="22933"/>
                        <a:pt x="24131" y="22933"/>
                      </a:cubicBezTo>
                      <a:cubicBezTo>
                        <a:pt x="24230" y="22933"/>
                        <a:pt x="24318" y="22918"/>
                        <a:pt x="24394" y="22896"/>
                      </a:cubicBezTo>
                      <a:lnTo>
                        <a:pt x="24394" y="22896"/>
                      </a:lnTo>
                      <a:cubicBezTo>
                        <a:pt x="24336" y="22951"/>
                        <a:pt x="24277" y="22988"/>
                        <a:pt x="24226" y="22988"/>
                      </a:cubicBezTo>
                      <a:cubicBezTo>
                        <a:pt x="24144" y="22996"/>
                        <a:pt x="24068" y="23000"/>
                        <a:pt x="23998" y="23000"/>
                      </a:cubicBezTo>
                      <a:cubicBezTo>
                        <a:pt x="23576" y="23000"/>
                        <a:pt x="23339" y="22865"/>
                        <a:pt x="23186" y="22768"/>
                      </a:cubicBezTo>
                      <a:cubicBezTo>
                        <a:pt x="23164" y="22746"/>
                        <a:pt x="23145" y="22720"/>
                        <a:pt x="23131" y="22695"/>
                      </a:cubicBezTo>
                      <a:cubicBezTo>
                        <a:pt x="23058" y="22537"/>
                        <a:pt x="23021" y="22405"/>
                        <a:pt x="22922" y="22281"/>
                      </a:cubicBezTo>
                      <a:cubicBezTo>
                        <a:pt x="22887" y="22239"/>
                        <a:pt x="22832" y="22196"/>
                        <a:pt x="22785" y="22196"/>
                      </a:cubicBezTo>
                      <a:cubicBezTo>
                        <a:pt x="22749" y="22196"/>
                        <a:pt x="22718" y="22221"/>
                        <a:pt x="22702" y="22288"/>
                      </a:cubicBezTo>
                      <a:cubicBezTo>
                        <a:pt x="22636" y="22552"/>
                        <a:pt x="22816" y="22874"/>
                        <a:pt x="23351" y="22933"/>
                      </a:cubicBezTo>
                      <a:cubicBezTo>
                        <a:pt x="23314" y="23039"/>
                        <a:pt x="23332" y="23010"/>
                        <a:pt x="23222" y="23032"/>
                      </a:cubicBezTo>
                      <a:cubicBezTo>
                        <a:pt x="23212" y="23032"/>
                        <a:pt x="23202" y="23032"/>
                        <a:pt x="23192" y="23032"/>
                      </a:cubicBezTo>
                      <a:cubicBezTo>
                        <a:pt x="22808" y="23032"/>
                        <a:pt x="22523" y="22761"/>
                        <a:pt x="22541" y="22361"/>
                      </a:cubicBezTo>
                      <a:cubicBezTo>
                        <a:pt x="22548" y="22306"/>
                        <a:pt x="22563" y="22259"/>
                        <a:pt x="22592" y="22204"/>
                      </a:cubicBezTo>
                      <a:cubicBezTo>
                        <a:pt x="22647" y="22087"/>
                        <a:pt x="22691" y="21951"/>
                        <a:pt x="22783" y="21885"/>
                      </a:cubicBezTo>
                      <a:lnTo>
                        <a:pt x="22783" y="21885"/>
                      </a:lnTo>
                      <a:cubicBezTo>
                        <a:pt x="22581" y="21970"/>
                        <a:pt x="22501" y="22050"/>
                        <a:pt x="22486" y="22219"/>
                      </a:cubicBezTo>
                      <a:lnTo>
                        <a:pt x="22486" y="22255"/>
                      </a:lnTo>
                      <a:lnTo>
                        <a:pt x="22446" y="22186"/>
                      </a:lnTo>
                      <a:cubicBezTo>
                        <a:pt x="22446" y="22127"/>
                        <a:pt x="22450" y="22072"/>
                        <a:pt x="22468" y="22002"/>
                      </a:cubicBezTo>
                      <a:cubicBezTo>
                        <a:pt x="22508" y="21856"/>
                        <a:pt x="22526" y="21691"/>
                        <a:pt x="22618" y="21585"/>
                      </a:cubicBezTo>
                      <a:lnTo>
                        <a:pt x="22618" y="21585"/>
                      </a:lnTo>
                      <a:cubicBezTo>
                        <a:pt x="22402" y="21731"/>
                        <a:pt x="22325" y="21838"/>
                        <a:pt x="22343" y="22039"/>
                      </a:cubicBezTo>
                      <a:cubicBezTo>
                        <a:pt x="22321" y="22006"/>
                        <a:pt x="22292" y="21970"/>
                        <a:pt x="22270" y="21940"/>
                      </a:cubicBezTo>
                      <a:cubicBezTo>
                        <a:pt x="22285" y="21786"/>
                        <a:pt x="22325" y="21563"/>
                        <a:pt x="22384" y="21446"/>
                      </a:cubicBezTo>
                      <a:lnTo>
                        <a:pt x="22384" y="21446"/>
                      </a:lnTo>
                      <a:cubicBezTo>
                        <a:pt x="22237" y="21614"/>
                        <a:pt x="22197" y="21724"/>
                        <a:pt x="22175" y="21819"/>
                      </a:cubicBezTo>
                      <a:cubicBezTo>
                        <a:pt x="22164" y="21805"/>
                        <a:pt x="22153" y="21797"/>
                        <a:pt x="22142" y="21783"/>
                      </a:cubicBezTo>
                      <a:cubicBezTo>
                        <a:pt x="22153" y="21618"/>
                        <a:pt x="22189" y="21402"/>
                        <a:pt x="22244" y="21281"/>
                      </a:cubicBezTo>
                      <a:lnTo>
                        <a:pt x="22244" y="21281"/>
                      </a:lnTo>
                      <a:cubicBezTo>
                        <a:pt x="22105" y="21453"/>
                        <a:pt x="22061" y="21574"/>
                        <a:pt x="22036" y="21669"/>
                      </a:cubicBezTo>
                      <a:lnTo>
                        <a:pt x="22010" y="21640"/>
                      </a:lnTo>
                      <a:cubicBezTo>
                        <a:pt x="22014" y="21468"/>
                        <a:pt x="22047" y="21237"/>
                        <a:pt x="22098" y="21116"/>
                      </a:cubicBezTo>
                      <a:lnTo>
                        <a:pt x="22098" y="21116"/>
                      </a:lnTo>
                      <a:cubicBezTo>
                        <a:pt x="21959" y="21303"/>
                        <a:pt x="21915" y="21431"/>
                        <a:pt x="21889" y="21537"/>
                      </a:cubicBezTo>
                      <a:cubicBezTo>
                        <a:pt x="21885" y="21530"/>
                        <a:pt x="21882" y="21526"/>
                        <a:pt x="21871" y="21523"/>
                      </a:cubicBezTo>
                      <a:cubicBezTo>
                        <a:pt x="21871" y="21336"/>
                        <a:pt x="21896" y="21090"/>
                        <a:pt x="21951" y="20955"/>
                      </a:cubicBezTo>
                      <a:lnTo>
                        <a:pt x="21951" y="20955"/>
                      </a:lnTo>
                      <a:cubicBezTo>
                        <a:pt x="21809" y="21160"/>
                        <a:pt x="21768" y="21299"/>
                        <a:pt x="21743" y="21413"/>
                      </a:cubicBezTo>
                      <a:lnTo>
                        <a:pt x="21739" y="21409"/>
                      </a:lnTo>
                      <a:cubicBezTo>
                        <a:pt x="21735" y="21208"/>
                        <a:pt x="21750" y="20940"/>
                        <a:pt x="21805" y="20786"/>
                      </a:cubicBezTo>
                      <a:lnTo>
                        <a:pt x="21805" y="20786"/>
                      </a:lnTo>
                      <a:cubicBezTo>
                        <a:pt x="21677" y="20981"/>
                        <a:pt x="21629" y="21123"/>
                        <a:pt x="21607" y="21237"/>
                      </a:cubicBezTo>
                      <a:cubicBezTo>
                        <a:pt x="21596" y="21032"/>
                        <a:pt x="21611" y="20772"/>
                        <a:pt x="21662" y="20622"/>
                      </a:cubicBezTo>
                      <a:lnTo>
                        <a:pt x="21662" y="20622"/>
                      </a:lnTo>
                      <a:cubicBezTo>
                        <a:pt x="21548" y="20808"/>
                        <a:pt x="21497" y="20951"/>
                        <a:pt x="21468" y="21065"/>
                      </a:cubicBezTo>
                      <a:cubicBezTo>
                        <a:pt x="21461" y="20852"/>
                        <a:pt x="21468" y="20607"/>
                        <a:pt x="21516" y="20460"/>
                      </a:cubicBezTo>
                      <a:lnTo>
                        <a:pt x="21516" y="20460"/>
                      </a:lnTo>
                      <a:cubicBezTo>
                        <a:pt x="21409" y="20644"/>
                        <a:pt x="21358" y="20779"/>
                        <a:pt x="21332" y="20889"/>
                      </a:cubicBezTo>
                      <a:cubicBezTo>
                        <a:pt x="21321" y="20680"/>
                        <a:pt x="21329" y="20442"/>
                        <a:pt x="21369" y="20296"/>
                      </a:cubicBezTo>
                      <a:lnTo>
                        <a:pt x="21369" y="20296"/>
                      </a:lnTo>
                      <a:cubicBezTo>
                        <a:pt x="21274" y="20475"/>
                        <a:pt x="21223" y="20607"/>
                        <a:pt x="21190" y="20721"/>
                      </a:cubicBezTo>
                      <a:cubicBezTo>
                        <a:pt x="21175" y="20512"/>
                        <a:pt x="21186" y="20277"/>
                        <a:pt x="21223" y="20131"/>
                      </a:cubicBezTo>
                      <a:lnTo>
                        <a:pt x="21223" y="20131"/>
                      </a:lnTo>
                      <a:cubicBezTo>
                        <a:pt x="21131" y="20303"/>
                        <a:pt x="21080" y="20438"/>
                        <a:pt x="21054" y="20552"/>
                      </a:cubicBezTo>
                      <a:cubicBezTo>
                        <a:pt x="21039" y="20336"/>
                        <a:pt x="21043" y="20113"/>
                        <a:pt x="21080" y="19966"/>
                      </a:cubicBezTo>
                      <a:lnTo>
                        <a:pt x="21080" y="19966"/>
                      </a:lnTo>
                      <a:cubicBezTo>
                        <a:pt x="20992" y="20134"/>
                        <a:pt x="20944" y="20266"/>
                        <a:pt x="20915" y="20384"/>
                      </a:cubicBezTo>
                      <a:cubicBezTo>
                        <a:pt x="20900" y="20167"/>
                        <a:pt x="20900" y="19948"/>
                        <a:pt x="20937" y="19801"/>
                      </a:cubicBezTo>
                      <a:lnTo>
                        <a:pt x="20937" y="19801"/>
                      </a:lnTo>
                      <a:cubicBezTo>
                        <a:pt x="20761" y="20164"/>
                        <a:pt x="20732" y="20384"/>
                        <a:pt x="20728" y="20559"/>
                      </a:cubicBezTo>
                      <a:cubicBezTo>
                        <a:pt x="20717" y="20548"/>
                        <a:pt x="20710" y="20534"/>
                        <a:pt x="20706" y="20515"/>
                      </a:cubicBezTo>
                      <a:cubicBezTo>
                        <a:pt x="20651" y="20321"/>
                        <a:pt x="20600" y="20127"/>
                        <a:pt x="20585" y="19926"/>
                      </a:cubicBezTo>
                      <a:cubicBezTo>
                        <a:pt x="20560" y="19581"/>
                        <a:pt x="20633" y="19120"/>
                        <a:pt x="20750" y="18798"/>
                      </a:cubicBezTo>
                      <a:cubicBezTo>
                        <a:pt x="20827" y="18821"/>
                        <a:pt x="20908" y="18833"/>
                        <a:pt x="20991" y="18833"/>
                      </a:cubicBezTo>
                      <a:cubicBezTo>
                        <a:pt x="21184" y="18833"/>
                        <a:pt x="21388" y="18766"/>
                        <a:pt x="21585" y="18607"/>
                      </a:cubicBezTo>
                      <a:cubicBezTo>
                        <a:pt x="21809" y="18424"/>
                        <a:pt x="22083" y="18625"/>
                        <a:pt x="22083" y="18325"/>
                      </a:cubicBezTo>
                      <a:lnTo>
                        <a:pt x="22083" y="18321"/>
                      </a:lnTo>
                      <a:cubicBezTo>
                        <a:pt x="22080" y="18322"/>
                        <a:pt x="22077" y="18322"/>
                        <a:pt x="22074" y="18322"/>
                      </a:cubicBezTo>
                      <a:cubicBezTo>
                        <a:pt x="21962" y="18322"/>
                        <a:pt x="21729" y="18180"/>
                        <a:pt x="21554" y="18180"/>
                      </a:cubicBezTo>
                      <a:cubicBezTo>
                        <a:pt x="21513" y="18180"/>
                        <a:pt x="21475" y="18188"/>
                        <a:pt x="21442" y="18208"/>
                      </a:cubicBezTo>
                      <a:cubicBezTo>
                        <a:pt x="21149" y="18395"/>
                        <a:pt x="20938" y="18479"/>
                        <a:pt x="20765" y="18479"/>
                      </a:cubicBezTo>
                      <a:cubicBezTo>
                        <a:pt x="20669" y="18479"/>
                        <a:pt x="20585" y="18454"/>
                        <a:pt x="20505" y="18406"/>
                      </a:cubicBezTo>
                      <a:cubicBezTo>
                        <a:pt x="20439" y="18369"/>
                        <a:pt x="20215" y="18212"/>
                        <a:pt x="20402" y="18175"/>
                      </a:cubicBezTo>
                      <a:cubicBezTo>
                        <a:pt x="20585" y="18138"/>
                        <a:pt x="20662" y="18069"/>
                        <a:pt x="20834" y="18010"/>
                      </a:cubicBezTo>
                      <a:cubicBezTo>
                        <a:pt x="21010" y="17948"/>
                        <a:pt x="21182" y="17940"/>
                        <a:pt x="21413" y="17940"/>
                      </a:cubicBezTo>
                      <a:cubicBezTo>
                        <a:pt x="21608" y="17940"/>
                        <a:pt x="21730" y="17971"/>
                        <a:pt x="21852" y="17971"/>
                      </a:cubicBezTo>
                      <a:cubicBezTo>
                        <a:pt x="21913" y="17971"/>
                        <a:pt x="21973" y="17964"/>
                        <a:pt x="22043" y="17940"/>
                      </a:cubicBezTo>
                      <a:cubicBezTo>
                        <a:pt x="22017" y="17911"/>
                        <a:pt x="21992" y="17886"/>
                        <a:pt x="21940" y="17856"/>
                      </a:cubicBezTo>
                      <a:cubicBezTo>
                        <a:pt x="21846" y="17907"/>
                        <a:pt x="21770" y="17922"/>
                        <a:pt x="21693" y="17922"/>
                      </a:cubicBezTo>
                      <a:cubicBezTo>
                        <a:pt x="21570" y="17922"/>
                        <a:pt x="21444" y="17882"/>
                        <a:pt x="21241" y="17882"/>
                      </a:cubicBezTo>
                      <a:cubicBezTo>
                        <a:pt x="20999" y="17882"/>
                        <a:pt x="20827" y="17886"/>
                        <a:pt x="20640" y="17970"/>
                      </a:cubicBezTo>
                      <a:cubicBezTo>
                        <a:pt x="20461" y="18047"/>
                        <a:pt x="20384" y="18138"/>
                        <a:pt x="20197" y="18190"/>
                      </a:cubicBezTo>
                      <a:cubicBezTo>
                        <a:pt x="20003" y="18241"/>
                        <a:pt x="20248" y="18431"/>
                        <a:pt x="20303" y="18490"/>
                      </a:cubicBezTo>
                      <a:cubicBezTo>
                        <a:pt x="20380" y="18589"/>
                        <a:pt x="20475" y="18666"/>
                        <a:pt x="20578" y="18721"/>
                      </a:cubicBezTo>
                      <a:cubicBezTo>
                        <a:pt x="20417" y="18937"/>
                        <a:pt x="20296" y="19457"/>
                        <a:pt x="20310" y="19845"/>
                      </a:cubicBezTo>
                      <a:cubicBezTo>
                        <a:pt x="20307" y="19845"/>
                        <a:pt x="20303" y="19841"/>
                        <a:pt x="20296" y="19841"/>
                      </a:cubicBezTo>
                      <a:cubicBezTo>
                        <a:pt x="20310" y="19992"/>
                        <a:pt x="20310" y="20113"/>
                        <a:pt x="20296" y="20193"/>
                      </a:cubicBezTo>
                      <a:cubicBezTo>
                        <a:pt x="20109" y="19827"/>
                        <a:pt x="20028" y="19552"/>
                        <a:pt x="20149" y="18973"/>
                      </a:cubicBezTo>
                      <a:lnTo>
                        <a:pt x="20149" y="18973"/>
                      </a:lnTo>
                      <a:cubicBezTo>
                        <a:pt x="19882" y="19376"/>
                        <a:pt x="19794" y="19640"/>
                        <a:pt x="19893" y="19948"/>
                      </a:cubicBezTo>
                      <a:lnTo>
                        <a:pt x="19816" y="19948"/>
                      </a:lnTo>
                      <a:cubicBezTo>
                        <a:pt x="19691" y="19596"/>
                        <a:pt x="19593" y="19146"/>
                        <a:pt x="19629" y="18790"/>
                      </a:cubicBezTo>
                      <a:lnTo>
                        <a:pt x="19629" y="18790"/>
                      </a:lnTo>
                      <a:cubicBezTo>
                        <a:pt x="19431" y="19204"/>
                        <a:pt x="19479" y="19625"/>
                        <a:pt x="19560" y="19948"/>
                      </a:cubicBezTo>
                      <a:lnTo>
                        <a:pt x="19545" y="19948"/>
                      </a:lnTo>
                      <a:cubicBezTo>
                        <a:pt x="19435" y="19600"/>
                        <a:pt x="19351" y="19182"/>
                        <a:pt x="19380" y="18856"/>
                      </a:cubicBezTo>
                      <a:lnTo>
                        <a:pt x="19380" y="18856"/>
                      </a:lnTo>
                      <a:cubicBezTo>
                        <a:pt x="19208" y="19248"/>
                        <a:pt x="19226" y="19636"/>
                        <a:pt x="19289" y="19948"/>
                      </a:cubicBezTo>
                      <a:lnTo>
                        <a:pt x="19281" y="19948"/>
                      </a:lnTo>
                      <a:cubicBezTo>
                        <a:pt x="19186" y="19607"/>
                        <a:pt x="19113" y="19222"/>
                        <a:pt x="19135" y="18926"/>
                      </a:cubicBezTo>
                      <a:lnTo>
                        <a:pt x="19135" y="18926"/>
                      </a:lnTo>
                      <a:cubicBezTo>
                        <a:pt x="18977" y="19288"/>
                        <a:pt x="18977" y="19644"/>
                        <a:pt x="19025" y="19944"/>
                      </a:cubicBezTo>
                      <a:lnTo>
                        <a:pt x="19014" y="19944"/>
                      </a:lnTo>
                      <a:cubicBezTo>
                        <a:pt x="18930" y="19618"/>
                        <a:pt x="18867" y="19266"/>
                        <a:pt x="18886" y="18995"/>
                      </a:cubicBezTo>
                      <a:lnTo>
                        <a:pt x="18886" y="18995"/>
                      </a:lnTo>
                      <a:cubicBezTo>
                        <a:pt x="18750" y="19329"/>
                        <a:pt x="18736" y="19658"/>
                        <a:pt x="18765" y="19944"/>
                      </a:cubicBezTo>
                      <a:lnTo>
                        <a:pt x="18754" y="19944"/>
                      </a:lnTo>
                      <a:cubicBezTo>
                        <a:pt x="18681" y="19636"/>
                        <a:pt x="18629" y="19310"/>
                        <a:pt x="18640" y="19065"/>
                      </a:cubicBezTo>
                      <a:lnTo>
                        <a:pt x="18640" y="19065"/>
                      </a:lnTo>
                      <a:cubicBezTo>
                        <a:pt x="18519" y="19376"/>
                        <a:pt x="18494" y="19677"/>
                        <a:pt x="18512" y="19944"/>
                      </a:cubicBezTo>
                      <a:lnTo>
                        <a:pt x="18497" y="19944"/>
                      </a:lnTo>
                      <a:cubicBezTo>
                        <a:pt x="18435" y="19655"/>
                        <a:pt x="18388" y="19358"/>
                        <a:pt x="18399" y="19131"/>
                      </a:cubicBezTo>
                      <a:lnTo>
                        <a:pt x="18399" y="19131"/>
                      </a:lnTo>
                      <a:cubicBezTo>
                        <a:pt x="18292" y="19420"/>
                        <a:pt x="18259" y="19699"/>
                        <a:pt x="18263" y="19951"/>
                      </a:cubicBezTo>
                      <a:lnTo>
                        <a:pt x="18241" y="19951"/>
                      </a:lnTo>
                      <a:cubicBezTo>
                        <a:pt x="18182" y="19677"/>
                        <a:pt x="18146" y="19406"/>
                        <a:pt x="18149" y="19200"/>
                      </a:cubicBezTo>
                      <a:lnTo>
                        <a:pt x="18149" y="19200"/>
                      </a:lnTo>
                      <a:cubicBezTo>
                        <a:pt x="18058" y="19475"/>
                        <a:pt x="18021" y="19735"/>
                        <a:pt x="18021" y="19981"/>
                      </a:cubicBezTo>
                      <a:cubicBezTo>
                        <a:pt x="18014" y="19981"/>
                        <a:pt x="18003" y="19981"/>
                        <a:pt x="17996" y="19984"/>
                      </a:cubicBezTo>
                      <a:cubicBezTo>
                        <a:pt x="17941" y="19724"/>
                        <a:pt x="17908" y="19468"/>
                        <a:pt x="17908" y="19274"/>
                      </a:cubicBezTo>
                      <a:cubicBezTo>
                        <a:pt x="17823" y="19541"/>
                        <a:pt x="17787" y="19790"/>
                        <a:pt x="17780" y="20021"/>
                      </a:cubicBezTo>
                      <a:cubicBezTo>
                        <a:pt x="17769" y="20025"/>
                        <a:pt x="17758" y="20025"/>
                        <a:pt x="17747" y="20028"/>
                      </a:cubicBezTo>
                      <a:cubicBezTo>
                        <a:pt x="17695" y="19772"/>
                        <a:pt x="17666" y="19526"/>
                        <a:pt x="17659" y="19347"/>
                      </a:cubicBezTo>
                      <a:cubicBezTo>
                        <a:pt x="17578" y="19618"/>
                        <a:pt x="17541" y="19874"/>
                        <a:pt x="17538" y="20109"/>
                      </a:cubicBezTo>
                      <a:lnTo>
                        <a:pt x="17508" y="20120"/>
                      </a:lnTo>
                      <a:cubicBezTo>
                        <a:pt x="17457" y="19856"/>
                        <a:pt x="17421" y="19603"/>
                        <a:pt x="17417" y="19420"/>
                      </a:cubicBezTo>
                      <a:cubicBezTo>
                        <a:pt x="17329" y="19724"/>
                        <a:pt x="17300" y="20006"/>
                        <a:pt x="17292" y="20263"/>
                      </a:cubicBezTo>
                      <a:cubicBezTo>
                        <a:pt x="17289" y="20263"/>
                        <a:pt x="17289" y="20266"/>
                        <a:pt x="17285" y="20266"/>
                      </a:cubicBezTo>
                      <a:cubicBezTo>
                        <a:pt x="17226" y="19973"/>
                        <a:pt x="17182" y="19688"/>
                        <a:pt x="17175" y="19490"/>
                      </a:cubicBezTo>
                      <a:cubicBezTo>
                        <a:pt x="17091" y="19805"/>
                        <a:pt x="17054" y="20098"/>
                        <a:pt x="17051" y="20358"/>
                      </a:cubicBezTo>
                      <a:cubicBezTo>
                        <a:pt x="16992" y="20054"/>
                        <a:pt x="16944" y="19754"/>
                        <a:pt x="16933" y="19559"/>
                      </a:cubicBezTo>
                      <a:cubicBezTo>
                        <a:pt x="16853" y="19871"/>
                        <a:pt x="16816" y="20164"/>
                        <a:pt x="16809" y="20420"/>
                      </a:cubicBezTo>
                      <a:cubicBezTo>
                        <a:pt x="16750" y="20113"/>
                        <a:pt x="16703" y="19819"/>
                        <a:pt x="16684" y="19625"/>
                      </a:cubicBezTo>
                      <a:cubicBezTo>
                        <a:pt x="16611" y="19937"/>
                        <a:pt x="16574" y="20222"/>
                        <a:pt x="16567" y="20479"/>
                      </a:cubicBezTo>
                      <a:cubicBezTo>
                        <a:pt x="16505" y="20171"/>
                        <a:pt x="16461" y="19878"/>
                        <a:pt x="16443" y="19695"/>
                      </a:cubicBezTo>
                      <a:cubicBezTo>
                        <a:pt x="16373" y="20003"/>
                        <a:pt x="16336" y="20285"/>
                        <a:pt x="16322" y="20541"/>
                      </a:cubicBezTo>
                      <a:cubicBezTo>
                        <a:pt x="16263" y="20237"/>
                        <a:pt x="16223" y="19948"/>
                        <a:pt x="16194" y="19768"/>
                      </a:cubicBezTo>
                      <a:cubicBezTo>
                        <a:pt x="16131" y="20076"/>
                        <a:pt x="16095" y="20358"/>
                        <a:pt x="16080" y="20611"/>
                      </a:cubicBezTo>
                      <a:cubicBezTo>
                        <a:pt x="16021" y="20303"/>
                        <a:pt x="15981" y="20017"/>
                        <a:pt x="15952" y="19841"/>
                      </a:cubicBezTo>
                      <a:cubicBezTo>
                        <a:pt x="15879" y="20230"/>
                        <a:pt x="15838" y="20578"/>
                        <a:pt x="15827" y="20882"/>
                      </a:cubicBezTo>
                      <a:lnTo>
                        <a:pt x="15802" y="20962"/>
                      </a:lnTo>
                      <a:cubicBezTo>
                        <a:pt x="15743" y="21105"/>
                        <a:pt x="15655" y="21233"/>
                        <a:pt x="15560" y="21329"/>
                      </a:cubicBezTo>
                      <a:cubicBezTo>
                        <a:pt x="15509" y="21380"/>
                        <a:pt x="15457" y="21420"/>
                        <a:pt x="15406" y="21453"/>
                      </a:cubicBezTo>
                      <a:cubicBezTo>
                        <a:pt x="15406" y="21409"/>
                        <a:pt x="15413" y="21362"/>
                        <a:pt x="15406" y="21321"/>
                      </a:cubicBezTo>
                      <a:lnTo>
                        <a:pt x="15406" y="21230"/>
                      </a:lnTo>
                      <a:cubicBezTo>
                        <a:pt x="15406" y="21193"/>
                        <a:pt x="15413" y="21156"/>
                        <a:pt x="15413" y="21120"/>
                      </a:cubicBezTo>
                      <a:cubicBezTo>
                        <a:pt x="15432" y="20827"/>
                        <a:pt x="15472" y="20497"/>
                        <a:pt x="15314" y="20259"/>
                      </a:cubicBezTo>
                      <a:cubicBezTo>
                        <a:pt x="15260" y="20175"/>
                        <a:pt x="15197" y="20083"/>
                        <a:pt x="15128" y="19992"/>
                      </a:cubicBezTo>
                      <a:lnTo>
                        <a:pt x="15128" y="19992"/>
                      </a:lnTo>
                      <a:cubicBezTo>
                        <a:pt x="15161" y="20321"/>
                        <a:pt x="15161" y="20647"/>
                        <a:pt x="15124" y="20955"/>
                      </a:cubicBezTo>
                      <a:cubicBezTo>
                        <a:pt x="15109" y="21065"/>
                        <a:pt x="15087" y="21197"/>
                        <a:pt x="15058" y="21340"/>
                      </a:cubicBezTo>
                      <a:cubicBezTo>
                        <a:pt x="15021" y="21541"/>
                        <a:pt x="14974" y="21764"/>
                        <a:pt x="14919" y="21999"/>
                      </a:cubicBezTo>
                      <a:cubicBezTo>
                        <a:pt x="14794" y="22548"/>
                        <a:pt x="14655" y="23131"/>
                        <a:pt x="14608" y="23504"/>
                      </a:cubicBezTo>
                      <a:cubicBezTo>
                        <a:pt x="14582" y="23518"/>
                        <a:pt x="14562" y="23523"/>
                        <a:pt x="14546" y="23523"/>
                      </a:cubicBezTo>
                      <a:cubicBezTo>
                        <a:pt x="14510" y="23523"/>
                        <a:pt x="14494" y="23498"/>
                        <a:pt x="14486" y="23498"/>
                      </a:cubicBezTo>
                      <a:cubicBezTo>
                        <a:pt x="14483" y="23498"/>
                        <a:pt x="14481" y="23503"/>
                        <a:pt x="14479" y="23515"/>
                      </a:cubicBezTo>
                      <a:cubicBezTo>
                        <a:pt x="14754" y="23735"/>
                        <a:pt x="14761" y="23772"/>
                        <a:pt x="14886" y="23955"/>
                      </a:cubicBezTo>
                      <a:cubicBezTo>
                        <a:pt x="14843" y="24029"/>
                        <a:pt x="14754" y="24061"/>
                        <a:pt x="14652" y="24061"/>
                      </a:cubicBezTo>
                      <a:cubicBezTo>
                        <a:pt x="14321" y="24061"/>
                        <a:pt x="13841" y="23727"/>
                        <a:pt x="14241" y="23405"/>
                      </a:cubicBezTo>
                      <a:cubicBezTo>
                        <a:pt x="14230" y="23361"/>
                        <a:pt x="14223" y="23317"/>
                        <a:pt x="14208" y="23266"/>
                      </a:cubicBezTo>
                      <a:cubicBezTo>
                        <a:pt x="13978" y="22310"/>
                        <a:pt x="13681" y="21508"/>
                        <a:pt x="13315" y="20680"/>
                      </a:cubicBezTo>
                      <a:lnTo>
                        <a:pt x="13315" y="20680"/>
                      </a:lnTo>
                      <a:cubicBezTo>
                        <a:pt x="13293" y="20830"/>
                        <a:pt x="13370" y="21123"/>
                        <a:pt x="13476" y="21471"/>
                      </a:cubicBezTo>
                      <a:cubicBezTo>
                        <a:pt x="13428" y="21376"/>
                        <a:pt x="13392" y="21288"/>
                        <a:pt x="13362" y="21226"/>
                      </a:cubicBezTo>
                      <a:cubicBezTo>
                        <a:pt x="13208" y="20885"/>
                        <a:pt x="12981" y="20644"/>
                        <a:pt x="12743" y="20336"/>
                      </a:cubicBezTo>
                      <a:cubicBezTo>
                        <a:pt x="12692" y="20274"/>
                        <a:pt x="12648" y="20208"/>
                        <a:pt x="12597" y="20134"/>
                      </a:cubicBezTo>
                      <a:cubicBezTo>
                        <a:pt x="12549" y="20054"/>
                        <a:pt x="12575" y="19761"/>
                        <a:pt x="12637" y="19384"/>
                      </a:cubicBezTo>
                      <a:cubicBezTo>
                        <a:pt x="12641" y="19365"/>
                        <a:pt x="12641" y="19347"/>
                        <a:pt x="12648" y="19332"/>
                      </a:cubicBezTo>
                      <a:cubicBezTo>
                        <a:pt x="12652" y="19314"/>
                        <a:pt x="12652" y="19296"/>
                        <a:pt x="12655" y="19277"/>
                      </a:cubicBezTo>
                      <a:cubicBezTo>
                        <a:pt x="12659" y="19241"/>
                        <a:pt x="12670" y="19211"/>
                        <a:pt x="12674" y="19175"/>
                      </a:cubicBezTo>
                      <a:lnTo>
                        <a:pt x="12674" y="19164"/>
                      </a:lnTo>
                      <a:cubicBezTo>
                        <a:pt x="12696" y="19054"/>
                        <a:pt x="12721" y="18940"/>
                        <a:pt x="12747" y="18827"/>
                      </a:cubicBezTo>
                      <a:cubicBezTo>
                        <a:pt x="12762" y="18757"/>
                        <a:pt x="12780" y="18688"/>
                        <a:pt x="12798" y="18618"/>
                      </a:cubicBezTo>
                      <a:cubicBezTo>
                        <a:pt x="12820" y="18523"/>
                        <a:pt x="12849" y="18424"/>
                        <a:pt x="12871" y="18325"/>
                      </a:cubicBezTo>
                      <a:lnTo>
                        <a:pt x="12871" y="18321"/>
                      </a:lnTo>
                      <a:cubicBezTo>
                        <a:pt x="12926" y="18105"/>
                        <a:pt x="12989" y="17897"/>
                        <a:pt x="13051" y="17702"/>
                      </a:cubicBezTo>
                      <a:cubicBezTo>
                        <a:pt x="13044" y="17179"/>
                        <a:pt x="13088" y="16732"/>
                        <a:pt x="13099" y="16563"/>
                      </a:cubicBezTo>
                      <a:lnTo>
                        <a:pt x="13099" y="16563"/>
                      </a:lnTo>
                      <a:cubicBezTo>
                        <a:pt x="12959" y="16933"/>
                        <a:pt x="12875" y="17310"/>
                        <a:pt x="12835" y="17673"/>
                      </a:cubicBezTo>
                      <a:cubicBezTo>
                        <a:pt x="12824" y="17098"/>
                        <a:pt x="12868" y="16596"/>
                        <a:pt x="12886" y="16417"/>
                      </a:cubicBezTo>
                      <a:lnTo>
                        <a:pt x="12886" y="16417"/>
                      </a:lnTo>
                      <a:cubicBezTo>
                        <a:pt x="12729" y="16823"/>
                        <a:pt x="12648" y="17245"/>
                        <a:pt x="12611" y="17640"/>
                      </a:cubicBezTo>
                      <a:cubicBezTo>
                        <a:pt x="12593" y="17025"/>
                        <a:pt x="12641" y="16475"/>
                        <a:pt x="12655" y="16281"/>
                      </a:cubicBezTo>
                      <a:lnTo>
                        <a:pt x="12655" y="16281"/>
                      </a:lnTo>
                      <a:cubicBezTo>
                        <a:pt x="12491" y="16713"/>
                        <a:pt x="12410" y="17168"/>
                        <a:pt x="12373" y="17589"/>
                      </a:cubicBezTo>
                      <a:cubicBezTo>
                        <a:pt x="12348" y="16952"/>
                        <a:pt x="12399" y="16362"/>
                        <a:pt x="12417" y="16153"/>
                      </a:cubicBezTo>
                      <a:lnTo>
                        <a:pt x="12417" y="16153"/>
                      </a:lnTo>
                      <a:cubicBezTo>
                        <a:pt x="12245" y="16604"/>
                        <a:pt x="12161" y="17091"/>
                        <a:pt x="12128" y="17534"/>
                      </a:cubicBezTo>
                      <a:cubicBezTo>
                        <a:pt x="12117" y="17197"/>
                        <a:pt x="12121" y="16871"/>
                        <a:pt x="12135" y="16600"/>
                      </a:cubicBezTo>
                      <a:cubicBezTo>
                        <a:pt x="12384" y="16065"/>
                        <a:pt x="12729" y="15530"/>
                        <a:pt x="13150" y="15040"/>
                      </a:cubicBezTo>
                      <a:cubicBezTo>
                        <a:pt x="13472" y="14816"/>
                        <a:pt x="13805" y="14769"/>
                        <a:pt x="14102" y="14714"/>
                      </a:cubicBezTo>
                      <a:cubicBezTo>
                        <a:pt x="14047" y="14640"/>
                        <a:pt x="13992" y="14571"/>
                        <a:pt x="13937" y="14508"/>
                      </a:cubicBezTo>
                      <a:cubicBezTo>
                        <a:pt x="13685" y="14604"/>
                        <a:pt x="13428" y="14736"/>
                        <a:pt x="13201" y="14981"/>
                      </a:cubicBezTo>
                      <a:cubicBezTo>
                        <a:pt x="13208" y="14970"/>
                        <a:pt x="13216" y="14963"/>
                        <a:pt x="13219" y="14955"/>
                      </a:cubicBezTo>
                      <a:cubicBezTo>
                        <a:pt x="13351" y="14805"/>
                        <a:pt x="13501" y="14659"/>
                        <a:pt x="13663" y="14516"/>
                      </a:cubicBezTo>
                      <a:cubicBezTo>
                        <a:pt x="13750" y="14505"/>
                        <a:pt x="13831" y="14490"/>
                        <a:pt x="13912" y="14476"/>
                      </a:cubicBezTo>
                      <a:cubicBezTo>
                        <a:pt x="13882" y="14443"/>
                        <a:pt x="13857" y="14406"/>
                        <a:pt x="13827" y="14377"/>
                      </a:cubicBezTo>
                      <a:cubicBezTo>
                        <a:pt x="13802" y="14344"/>
                        <a:pt x="13772" y="14307"/>
                        <a:pt x="13740" y="14274"/>
                      </a:cubicBezTo>
                      <a:cubicBezTo>
                        <a:pt x="13732" y="14259"/>
                        <a:pt x="13718" y="14248"/>
                        <a:pt x="13710" y="14234"/>
                      </a:cubicBezTo>
                      <a:cubicBezTo>
                        <a:pt x="13648" y="14168"/>
                        <a:pt x="13593" y="14106"/>
                        <a:pt x="13534" y="14047"/>
                      </a:cubicBezTo>
                      <a:lnTo>
                        <a:pt x="13509" y="14018"/>
                      </a:lnTo>
                      <a:cubicBezTo>
                        <a:pt x="13479" y="14040"/>
                        <a:pt x="13454" y="14058"/>
                        <a:pt x="13428" y="14084"/>
                      </a:cubicBezTo>
                      <a:cubicBezTo>
                        <a:pt x="13205" y="14168"/>
                        <a:pt x="12970" y="14292"/>
                        <a:pt x="12765" y="14516"/>
                      </a:cubicBezTo>
                      <a:cubicBezTo>
                        <a:pt x="12890" y="14435"/>
                        <a:pt x="13018" y="14384"/>
                        <a:pt x="13150" y="14344"/>
                      </a:cubicBezTo>
                      <a:lnTo>
                        <a:pt x="13150" y="14344"/>
                      </a:lnTo>
                      <a:cubicBezTo>
                        <a:pt x="13055" y="14439"/>
                        <a:pt x="12959" y="14541"/>
                        <a:pt x="12868" y="14640"/>
                      </a:cubicBezTo>
                      <a:cubicBezTo>
                        <a:pt x="12491" y="15062"/>
                        <a:pt x="12176" y="15523"/>
                        <a:pt x="11919" y="15988"/>
                      </a:cubicBezTo>
                      <a:cubicBezTo>
                        <a:pt x="11919" y="15963"/>
                        <a:pt x="11923" y="15937"/>
                        <a:pt x="11923" y="15919"/>
                      </a:cubicBezTo>
                      <a:lnTo>
                        <a:pt x="11923" y="15919"/>
                      </a:lnTo>
                      <a:cubicBezTo>
                        <a:pt x="11904" y="15974"/>
                        <a:pt x="11882" y="16025"/>
                        <a:pt x="11868" y="16080"/>
                      </a:cubicBezTo>
                      <a:cubicBezTo>
                        <a:pt x="11780" y="16248"/>
                        <a:pt x="11699" y="16413"/>
                        <a:pt x="11626" y="16582"/>
                      </a:cubicBezTo>
                      <a:cubicBezTo>
                        <a:pt x="11641" y="16234"/>
                        <a:pt x="11663" y="15952"/>
                        <a:pt x="11677" y="15809"/>
                      </a:cubicBezTo>
                      <a:lnTo>
                        <a:pt x="11677" y="15809"/>
                      </a:lnTo>
                      <a:cubicBezTo>
                        <a:pt x="11498" y="16267"/>
                        <a:pt x="11421" y="16787"/>
                        <a:pt x="11384" y="17241"/>
                      </a:cubicBezTo>
                      <a:cubicBezTo>
                        <a:pt x="11384" y="17245"/>
                        <a:pt x="11377" y="17252"/>
                        <a:pt x="11377" y="17259"/>
                      </a:cubicBezTo>
                      <a:cubicBezTo>
                        <a:pt x="11348" y="16600"/>
                        <a:pt x="11406" y="15941"/>
                        <a:pt x="11425" y="15703"/>
                      </a:cubicBezTo>
                      <a:lnTo>
                        <a:pt x="11425" y="15703"/>
                      </a:lnTo>
                      <a:cubicBezTo>
                        <a:pt x="11242" y="16171"/>
                        <a:pt x="11157" y="16710"/>
                        <a:pt x="11128" y="17179"/>
                      </a:cubicBezTo>
                      <a:cubicBezTo>
                        <a:pt x="11095" y="16519"/>
                        <a:pt x="11154" y="15845"/>
                        <a:pt x="11172" y="15596"/>
                      </a:cubicBezTo>
                      <a:lnTo>
                        <a:pt x="11172" y="15596"/>
                      </a:lnTo>
                      <a:cubicBezTo>
                        <a:pt x="11000" y="16047"/>
                        <a:pt x="10912" y="16585"/>
                        <a:pt x="10872" y="17043"/>
                      </a:cubicBezTo>
                      <a:cubicBezTo>
                        <a:pt x="10839" y="16398"/>
                        <a:pt x="10901" y="15739"/>
                        <a:pt x="10919" y="15494"/>
                      </a:cubicBezTo>
                      <a:lnTo>
                        <a:pt x="10919" y="15494"/>
                      </a:lnTo>
                      <a:cubicBezTo>
                        <a:pt x="10751" y="15919"/>
                        <a:pt x="10663" y="16450"/>
                        <a:pt x="10619" y="16893"/>
                      </a:cubicBezTo>
                      <a:cubicBezTo>
                        <a:pt x="10597" y="16270"/>
                        <a:pt x="10655" y="15629"/>
                        <a:pt x="10674" y="15384"/>
                      </a:cubicBezTo>
                      <a:lnTo>
                        <a:pt x="10674" y="15384"/>
                      </a:lnTo>
                      <a:cubicBezTo>
                        <a:pt x="10516" y="15779"/>
                        <a:pt x="10421" y="16289"/>
                        <a:pt x="10366" y="16724"/>
                      </a:cubicBezTo>
                      <a:cubicBezTo>
                        <a:pt x="10348" y="16124"/>
                        <a:pt x="10406" y="15512"/>
                        <a:pt x="10425" y="15263"/>
                      </a:cubicBezTo>
                      <a:lnTo>
                        <a:pt x="10425" y="15263"/>
                      </a:lnTo>
                      <a:cubicBezTo>
                        <a:pt x="10278" y="15626"/>
                        <a:pt x="10183" y="16109"/>
                        <a:pt x="10124" y="16527"/>
                      </a:cubicBezTo>
                      <a:cubicBezTo>
                        <a:pt x="10113" y="15955"/>
                        <a:pt x="10168" y="15384"/>
                        <a:pt x="10187" y="15138"/>
                      </a:cubicBezTo>
                      <a:lnTo>
                        <a:pt x="10187" y="15138"/>
                      </a:lnTo>
                      <a:cubicBezTo>
                        <a:pt x="10058" y="15461"/>
                        <a:pt x="9960" y="15908"/>
                        <a:pt x="9890" y="16303"/>
                      </a:cubicBezTo>
                      <a:cubicBezTo>
                        <a:pt x="9890" y="15768"/>
                        <a:pt x="9941" y="15241"/>
                        <a:pt x="9960" y="15007"/>
                      </a:cubicBezTo>
                      <a:lnTo>
                        <a:pt x="9960" y="15007"/>
                      </a:lnTo>
                      <a:cubicBezTo>
                        <a:pt x="9839" y="15303"/>
                        <a:pt x="9729" y="15736"/>
                        <a:pt x="9656" y="16116"/>
                      </a:cubicBezTo>
                      <a:cubicBezTo>
                        <a:pt x="9656" y="15992"/>
                        <a:pt x="9663" y="15871"/>
                        <a:pt x="9667" y="15754"/>
                      </a:cubicBezTo>
                      <a:cubicBezTo>
                        <a:pt x="9721" y="15578"/>
                        <a:pt x="9729" y="15384"/>
                        <a:pt x="9707" y="15131"/>
                      </a:cubicBezTo>
                      <a:cubicBezTo>
                        <a:pt x="9718" y="15025"/>
                        <a:pt x="9725" y="14937"/>
                        <a:pt x="9729" y="14871"/>
                      </a:cubicBezTo>
                      <a:lnTo>
                        <a:pt x="9729" y="14871"/>
                      </a:lnTo>
                      <a:cubicBezTo>
                        <a:pt x="9652" y="15058"/>
                        <a:pt x="9579" y="15311"/>
                        <a:pt x="9509" y="15574"/>
                      </a:cubicBezTo>
                      <a:cubicBezTo>
                        <a:pt x="9425" y="15717"/>
                        <a:pt x="9319" y="15860"/>
                        <a:pt x="9205" y="15988"/>
                      </a:cubicBezTo>
                      <a:cubicBezTo>
                        <a:pt x="9337" y="15732"/>
                        <a:pt x="9417" y="15486"/>
                        <a:pt x="9447" y="15281"/>
                      </a:cubicBezTo>
                      <a:cubicBezTo>
                        <a:pt x="9469" y="15091"/>
                        <a:pt x="9450" y="14911"/>
                        <a:pt x="9392" y="14747"/>
                      </a:cubicBezTo>
                      <a:cubicBezTo>
                        <a:pt x="9352" y="14505"/>
                        <a:pt x="9234" y="14259"/>
                        <a:pt x="9051" y="13974"/>
                      </a:cubicBezTo>
                      <a:lnTo>
                        <a:pt x="9051" y="13974"/>
                      </a:lnTo>
                      <a:cubicBezTo>
                        <a:pt x="9080" y="14069"/>
                        <a:pt x="9099" y="14175"/>
                        <a:pt x="9102" y="14285"/>
                      </a:cubicBezTo>
                      <a:cubicBezTo>
                        <a:pt x="9095" y="14274"/>
                        <a:pt x="9084" y="14259"/>
                        <a:pt x="9069" y="14252"/>
                      </a:cubicBezTo>
                      <a:lnTo>
                        <a:pt x="9069" y="14252"/>
                      </a:lnTo>
                      <a:cubicBezTo>
                        <a:pt x="9084" y="14270"/>
                        <a:pt x="9095" y="14292"/>
                        <a:pt x="9102" y="14314"/>
                      </a:cubicBezTo>
                      <a:cubicBezTo>
                        <a:pt x="9117" y="14567"/>
                        <a:pt x="9084" y="14845"/>
                        <a:pt x="9026" y="15127"/>
                      </a:cubicBezTo>
                      <a:lnTo>
                        <a:pt x="8934" y="15219"/>
                      </a:lnTo>
                      <a:cubicBezTo>
                        <a:pt x="8974" y="14761"/>
                        <a:pt x="8960" y="14289"/>
                        <a:pt x="8784" y="14010"/>
                      </a:cubicBezTo>
                      <a:cubicBezTo>
                        <a:pt x="8773" y="13996"/>
                        <a:pt x="8765" y="13977"/>
                        <a:pt x="8755" y="13963"/>
                      </a:cubicBezTo>
                      <a:lnTo>
                        <a:pt x="8755" y="13963"/>
                      </a:lnTo>
                      <a:cubicBezTo>
                        <a:pt x="8758" y="13974"/>
                        <a:pt x="8758" y="13985"/>
                        <a:pt x="8765" y="13996"/>
                      </a:cubicBezTo>
                      <a:cubicBezTo>
                        <a:pt x="8809" y="14164"/>
                        <a:pt x="8820" y="14384"/>
                        <a:pt x="8809" y="14618"/>
                      </a:cubicBezTo>
                      <a:cubicBezTo>
                        <a:pt x="8784" y="14443"/>
                        <a:pt x="8729" y="14292"/>
                        <a:pt x="8645" y="14179"/>
                      </a:cubicBezTo>
                      <a:lnTo>
                        <a:pt x="8645" y="14179"/>
                      </a:lnTo>
                      <a:cubicBezTo>
                        <a:pt x="8700" y="14369"/>
                        <a:pt x="8711" y="14626"/>
                        <a:pt x="8685" y="14900"/>
                      </a:cubicBezTo>
                      <a:cubicBezTo>
                        <a:pt x="8663" y="14692"/>
                        <a:pt x="8608" y="14508"/>
                        <a:pt x="8509" y="14377"/>
                      </a:cubicBezTo>
                      <a:lnTo>
                        <a:pt x="8509" y="14377"/>
                      </a:lnTo>
                      <a:cubicBezTo>
                        <a:pt x="8568" y="14589"/>
                        <a:pt x="8568" y="14882"/>
                        <a:pt x="8535" y="15193"/>
                      </a:cubicBezTo>
                      <a:cubicBezTo>
                        <a:pt x="8520" y="14944"/>
                        <a:pt x="8472" y="14714"/>
                        <a:pt x="8355" y="14560"/>
                      </a:cubicBezTo>
                      <a:lnTo>
                        <a:pt x="8355" y="14560"/>
                      </a:lnTo>
                      <a:cubicBezTo>
                        <a:pt x="8418" y="14791"/>
                        <a:pt x="8410" y="15120"/>
                        <a:pt x="8370" y="15461"/>
                      </a:cubicBezTo>
                      <a:cubicBezTo>
                        <a:pt x="8366" y="15168"/>
                        <a:pt x="8319" y="14897"/>
                        <a:pt x="8190" y="14725"/>
                      </a:cubicBezTo>
                      <a:lnTo>
                        <a:pt x="8190" y="14725"/>
                      </a:lnTo>
                      <a:cubicBezTo>
                        <a:pt x="8253" y="14955"/>
                        <a:pt x="8242" y="15285"/>
                        <a:pt x="8201" y="15622"/>
                      </a:cubicBezTo>
                      <a:cubicBezTo>
                        <a:pt x="8198" y="15644"/>
                        <a:pt x="8198" y="15666"/>
                        <a:pt x="8190" y="15688"/>
                      </a:cubicBezTo>
                      <a:lnTo>
                        <a:pt x="8190" y="15622"/>
                      </a:lnTo>
                      <a:cubicBezTo>
                        <a:pt x="8190" y="15329"/>
                        <a:pt x="8146" y="15054"/>
                        <a:pt x="8018" y="14875"/>
                      </a:cubicBezTo>
                      <a:lnTo>
                        <a:pt x="8018" y="14875"/>
                      </a:lnTo>
                      <a:cubicBezTo>
                        <a:pt x="8062" y="15073"/>
                        <a:pt x="8062" y="15333"/>
                        <a:pt x="8040" y="15607"/>
                      </a:cubicBezTo>
                      <a:cubicBezTo>
                        <a:pt x="8033" y="15699"/>
                        <a:pt x="8018" y="15794"/>
                        <a:pt x="8004" y="15889"/>
                      </a:cubicBezTo>
                      <a:cubicBezTo>
                        <a:pt x="8007" y="15794"/>
                        <a:pt x="8007" y="15699"/>
                        <a:pt x="8004" y="15604"/>
                      </a:cubicBezTo>
                      <a:cubicBezTo>
                        <a:pt x="7989" y="15369"/>
                        <a:pt x="7945" y="15153"/>
                        <a:pt x="7839" y="15007"/>
                      </a:cubicBezTo>
                      <a:lnTo>
                        <a:pt x="7839" y="15007"/>
                      </a:lnTo>
                      <a:cubicBezTo>
                        <a:pt x="7875" y="15168"/>
                        <a:pt x="7879" y="15373"/>
                        <a:pt x="7868" y="15593"/>
                      </a:cubicBezTo>
                      <a:cubicBezTo>
                        <a:pt x="7857" y="15717"/>
                        <a:pt x="7842" y="15842"/>
                        <a:pt x="7824" y="15970"/>
                      </a:cubicBezTo>
                      <a:cubicBezTo>
                        <a:pt x="7820" y="15970"/>
                        <a:pt x="7817" y="15974"/>
                        <a:pt x="7813" y="15974"/>
                      </a:cubicBezTo>
                      <a:cubicBezTo>
                        <a:pt x="7817" y="15842"/>
                        <a:pt x="7813" y="15714"/>
                        <a:pt x="7799" y="15589"/>
                      </a:cubicBezTo>
                      <a:cubicBezTo>
                        <a:pt x="7777" y="15410"/>
                        <a:pt x="7733" y="15248"/>
                        <a:pt x="7648" y="15127"/>
                      </a:cubicBezTo>
                      <a:lnTo>
                        <a:pt x="7648" y="15127"/>
                      </a:lnTo>
                      <a:cubicBezTo>
                        <a:pt x="7674" y="15256"/>
                        <a:pt x="7685" y="15410"/>
                        <a:pt x="7678" y="15578"/>
                      </a:cubicBezTo>
                      <a:cubicBezTo>
                        <a:pt x="7674" y="15721"/>
                        <a:pt x="7659" y="15878"/>
                        <a:pt x="7637" y="16029"/>
                      </a:cubicBezTo>
                      <a:cubicBezTo>
                        <a:pt x="7630" y="16029"/>
                        <a:pt x="7623" y="16032"/>
                        <a:pt x="7615" y="16032"/>
                      </a:cubicBezTo>
                      <a:cubicBezTo>
                        <a:pt x="7619" y="15871"/>
                        <a:pt x="7612" y="15717"/>
                        <a:pt x="7582" y="15574"/>
                      </a:cubicBezTo>
                      <a:cubicBezTo>
                        <a:pt x="7560" y="15446"/>
                        <a:pt x="7520" y="15329"/>
                        <a:pt x="7454" y="15237"/>
                      </a:cubicBezTo>
                      <a:lnTo>
                        <a:pt x="7454" y="15237"/>
                      </a:lnTo>
                      <a:cubicBezTo>
                        <a:pt x="7473" y="15336"/>
                        <a:pt x="7484" y="15450"/>
                        <a:pt x="7484" y="15571"/>
                      </a:cubicBezTo>
                      <a:cubicBezTo>
                        <a:pt x="7484" y="15732"/>
                        <a:pt x="7469" y="15900"/>
                        <a:pt x="7447" y="16072"/>
                      </a:cubicBezTo>
                      <a:cubicBezTo>
                        <a:pt x="7436" y="16072"/>
                        <a:pt x="7421" y="16080"/>
                        <a:pt x="7414" y="16080"/>
                      </a:cubicBezTo>
                      <a:cubicBezTo>
                        <a:pt x="7418" y="15897"/>
                        <a:pt x="7403" y="15717"/>
                        <a:pt x="7359" y="15567"/>
                      </a:cubicBezTo>
                      <a:cubicBezTo>
                        <a:pt x="7337" y="15479"/>
                        <a:pt x="7304" y="15402"/>
                        <a:pt x="7256" y="15333"/>
                      </a:cubicBezTo>
                      <a:lnTo>
                        <a:pt x="7256" y="15333"/>
                      </a:lnTo>
                      <a:cubicBezTo>
                        <a:pt x="7271" y="15402"/>
                        <a:pt x="7275" y="15479"/>
                        <a:pt x="7282" y="15560"/>
                      </a:cubicBezTo>
                      <a:cubicBezTo>
                        <a:pt x="7286" y="15732"/>
                        <a:pt x="7275" y="15915"/>
                        <a:pt x="7253" y="16102"/>
                      </a:cubicBezTo>
                      <a:cubicBezTo>
                        <a:pt x="7238" y="16102"/>
                        <a:pt x="7227" y="16105"/>
                        <a:pt x="7212" y="16105"/>
                      </a:cubicBezTo>
                      <a:cubicBezTo>
                        <a:pt x="7212" y="15904"/>
                        <a:pt x="7191" y="15714"/>
                        <a:pt x="7128" y="15556"/>
                      </a:cubicBezTo>
                      <a:cubicBezTo>
                        <a:pt x="7110" y="15512"/>
                        <a:pt x="7092" y="15464"/>
                        <a:pt x="7066" y="15424"/>
                      </a:cubicBezTo>
                      <a:lnTo>
                        <a:pt x="7066" y="15424"/>
                      </a:lnTo>
                      <a:cubicBezTo>
                        <a:pt x="7070" y="15464"/>
                        <a:pt x="7073" y="15512"/>
                        <a:pt x="7081" y="15556"/>
                      </a:cubicBezTo>
                      <a:cubicBezTo>
                        <a:pt x="7092" y="15725"/>
                        <a:pt x="7084" y="15922"/>
                        <a:pt x="7062" y="16120"/>
                      </a:cubicBezTo>
                      <a:lnTo>
                        <a:pt x="7007" y="16120"/>
                      </a:lnTo>
                      <a:cubicBezTo>
                        <a:pt x="7000" y="15908"/>
                        <a:pt x="6974" y="15703"/>
                        <a:pt x="6890" y="15549"/>
                      </a:cubicBezTo>
                      <a:lnTo>
                        <a:pt x="6865" y="15494"/>
                      </a:lnTo>
                      <a:lnTo>
                        <a:pt x="6865" y="15494"/>
                      </a:lnTo>
                      <a:cubicBezTo>
                        <a:pt x="6868" y="15512"/>
                        <a:pt x="6868" y="15530"/>
                        <a:pt x="6868" y="15549"/>
                      </a:cubicBezTo>
                      <a:cubicBezTo>
                        <a:pt x="6886" y="15717"/>
                        <a:pt x="6883" y="15915"/>
                        <a:pt x="6865" y="16120"/>
                      </a:cubicBezTo>
                      <a:cubicBezTo>
                        <a:pt x="6846" y="16120"/>
                        <a:pt x="6824" y="16120"/>
                        <a:pt x="6806" y="16116"/>
                      </a:cubicBezTo>
                      <a:cubicBezTo>
                        <a:pt x="6799" y="15897"/>
                        <a:pt x="6762" y="15688"/>
                        <a:pt x="6670" y="15538"/>
                      </a:cubicBezTo>
                      <a:cubicBezTo>
                        <a:pt x="6670" y="15534"/>
                        <a:pt x="6667" y="15534"/>
                        <a:pt x="6667" y="15530"/>
                      </a:cubicBezTo>
                      <a:lnTo>
                        <a:pt x="6667" y="15538"/>
                      </a:lnTo>
                      <a:cubicBezTo>
                        <a:pt x="6685" y="15703"/>
                        <a:pt x="6685" y="15904"/>
                        <a:pt x="6667" y="16105"/>
                      </a:cubicBezTo>
                      <a:cubicBezTo>
                        <a:pt x="6645" y="16105"/>
                        <a:pt x="6626" y="16102"/>
                        <a:pt x="6604" y="16102"/>
                      </a:cubicBezTo>
                      <a:cubicBezTo>
                        <a:pt x="6593" y="15897"/>
                        <a:pt x="6561" y="15695"/>
                        <a:pt x="6476" y="15549"/>
                      </a:cubicBezTo>
                      <a:lnTo>
                        <a:pt x="6476" y="15549"/>
                      </a:lnTo>
                      <a:cubicBezTo>
                        <a:pt x="6495" y="15706"/>
                        <a:pt x="6487" y="15897"/>
                        <a:pt x="6476" y="16083"/>
                      </a:cubicBezTo>
                      <a:cubicBezTo>
                        <a:pt x="6451" y="16080"/>
                        <a:pt x="6432" y="16072"/>
                        <a:pt x="6410" y="16069"/>
                      </a:cubicBezTo>
                      <a:cubicBezTo>
                        <a:pt x="6403" y="15871"/>
                        <a:pt x="6370" y="15684"/>
                        <a:pt x="6286" y="15541"/>
                      </a:cubicBezTo>
                      <a:lnTo>
                        <a:pt x="6286" y="15541"/>
                      </a:lnTo>
                      <a:cubicBezTo>
                        <a:pt x="6300" y="15695"/>
                        <a:pt x="6300" y="15867"/>
                        <a:pt x="6282" y="16047"/>
                      </a:cubicBezTo>
                      <a:cubicBezTo>
                        <a:pt x="6260" y="16043"/>
                        <a:pt x="6242" y="16036"/>
                        <a:pt x="6220" y="16032"/>
                      </a:cubicBezTo>
                      <a:cubicBezTo>
                        <a:pt x="6209" y="15849"/>
                        <a:pt x="6176" y="15670"/>
                        <a:pt x="6099" y="15534"/>
                      </a:cubicBezTo>
                      <a:lnTo>
                        <a:pt x="6099" y="15534"/>
                      </a:lnTo>
                      <a:cubicBezTo>
                        <a:pt x="6103" y="15593"/>
                        <a:pt x="6103" y="15651"/>
                        <a:pt x="6103" y="15717"/>
                      </a:cubicBezTo>
                      <a:lnTo>
                        <a:pt x="6103" y="15812"/>
                      </a:lnTo>
                      <a:cubicBezTo>
                        <a:pt x="6103" y="15878"/>
                        <a:pt x="6099" y="15941"/>
                        <a:pt x="6095" y="16007"/>
                      </a:cubicBezTo>
                      <a:cubicBezTo>
                        <a:pt x="6073" y="15999"/>
                        <a:pt x="6055" y="15992"/>
                        <a:pt x="6029" y="15988"/>
                      </a:cubicBezTo>
                      <a:cubicBezTo>
                        <a:pt x="6026" y="15889"/>
                        <a:pt x="6011" y="15805"/>
                        <a:pt x="5989" y="15717"/>
                      </a:cubicBezTo>
                      <a:cubicBezTo>
                        <a:pt x="5971" y="15644"/>
                        <a:pt x="5949" y="15574"/>
                        <a:pt x="5916" y="15516"/>
                      </a:cubicBezTo>
                      <a:lnTo>
                        <a:pt x="5916" y="15516"/>
                      </a:lnTo>
                      <a:cubicBezTo>
                        <a:pt x="5916" y="15571"/>
                        <a:pt x="5920" y="15622"/>
                        <a:pt x="5920" y="15681"/>
                      </a:cubicBezTo>
                      <a:cubicBezTo>
                        <a:pt x="5920" y="15772"/>
                        <a:pt x="5916" y="15864"/>
                        <a:pt x="5912" y="15955"/>
                      </a:cubicBezTo>
                      <a:cubicBezTo>
                        <a:pt x="5890" y="15944"/>
                        <a:pt x="5865" y="15941"/>
                        <a:pt x="5843" y="15933"/>
                      </a:cubicBezTo>
                      <a:cubicBezTo>
                        <a:pt x="5835" y="15831"/>
                        <a:pt x="5821" y="15732"/>
                        <a:pt x="5791" y="15640"/>
                      </a:cubicBezTo>
                      <a:cubicBezTo>
                        <a:pt x="5780" y="15589"/>
                        <a:pt x="5762" y="15538"/>
                        <a:pt x="5736" y="15494"/>
                      </a:cubicBezTo>
                      <a:lnTo>
                        <a:pt x="5736" y="15629"/>
                      </a:lnTo>
                      <a:cubicBezTo>
                        <a:pt x="5736" y="15717"/>
                        <a:pt x="5733" y="15805"/>
                        <a:pt x="5729" y="15897"/>
                      </a:cubicBezTo>
                      <a:cubicBezTo>
                        <a:pt x="5707" y="15886"/>
                        <a:pt x="5681" y="15878"/>
                        <a:pt x="5656" y="15867"/>
                      </a:cubicBezTo>
                      <a:cubicBezTo>
                        <a:pt x="5645" y="15779"/>
                        <a:pt x="5634" y="15699"/>
                        <a:pt x="5608" y="15615"/>
                      </a:cubicBezTo>
                      <a:cubicBezTo>
                        <a:pt x="5597" y="15567"/>
                        <a:pt x="5579" y="15516"/>
                        <a:pt x="5553" y="15464"/>
                      </a:cubicBezTo>
                      <a:cubicBezTo>
                        <a:pt x="5553" y="15516"/>
                        <a:pt x="5553" y="15567"/>
                        <a:pt x="5550" y="15611"/>
                      </a:cubicBezTo>
                      <a:cubicBezTo>
                        <a:pt x="5550" y="15684"/>
                        <a:pt x="5546" y="15754"/>
                        <a:pt x="5542" y="15823"/>
                      </a:cubicBezTo>
                      <a:cubicBezTo>
                        <a:pt x="5524" y="15816"/>
                        <a:pt x="5509" y="15809"/>
                        <a:pt x="5491" y="15805"/>
                      </a:cubicBezTo>
                      <a:cubicBezTo>
                        <a:pt x="5480" y="15798"/>
                        <a:pt x="5473" y="15794"/>
                        <a:pt x="5462" y="15794"/>
                      </a:cubicBezTo>
                      <a:lnTo>
                        <a:pt x="5462" y="15787"/>
                      </a:lnTo>
                      <a:cubicBezTo>
                        <a:pt x="5454" y="15725"/>
                        <a:pt x="5443" y="15670"/>
                        <a:pt x="5432" y="15615"/>
                      </a:cubicBezTo>
                      <a:cubicBezTo>
                        <a:pt x="5418" y="15556"/>
                        <a:pt x="5399" y="15497"/>
                        <a:pt x="5370" y="15442"/>
                      </a:cubicBezTo>
                      <a:cubicBezTo>
                        <a:pt x="5366" y="15501"/>
                        <a:pt x="5366" y="15560"/>
                        <a:pt x="5363" y="15626"/>
                      </a:cubicBezTo>
                      <a:cubicBezTo>
                        <a:pt x="5363" y="15659"/>
                        <a:pt x="5359" y="15695"/>
                        <a:pt x="5359" y="15725"/>
                      </a:cubicBezTo>
                      <a:lnTo>
                        <a:pt x="5359" y="15757"/>
                      </a:lnTo>
                      <a:cubicBezTo>
                        <a:pt x="5330" y="15743"/>
                        <a:pt x="5297" y="15736"/>
                        <a:pt x="5271" y="15721"/>
                      </a:cubicBezTo>
                      <a:cubicBezTo>
                        <a:pt x="5268" y="15699"/>
                        <a:pt x="5260" y="15670"/>
                        <a:pt x="5257" y="15648"/>
                      </a:cubicBezTo>
                      <a:cubicBezTo>
                        <a:pt x="5257" y="15644"/>
                        <a:pt x="5253" y="15640"/>
                        <a:pt x="5253" y="15633"/>
                      </a:cubicBezTo>
                      <a:cubicBezTo>
                        <a:pt x="5238" y="15560"/>
                        <a:pt x="5216" y="15494"/>
                        <a:pt x="5187" y="15424"/>
                      </a:cubicBezTo>
                      <a:cubicBezTo>
                        <a:pt x="5183" y="15479"/>
                        <a:pt x="5180" y="15534"/>
                        <a:pt x="5180" y="15585"/>
                      </a:cubicBezTo>
                      <a:lnTo>
                        <a:pt x="5180" y="15629"/>
                      </a:lnTo>
                      <a:cubicBezTo>
                        <a:pt x="5180" y="15648"/>
                        <a:pt x="5180" y="15666"/>
                        <a:pt x="5176" y="15684"/>
                      </a:cubicBezTo>
                      <a:cubicBezTo>
                        <a:pt x="5139" y="15670"/>
                        <a:pt x="5106" y="15659"/>
                        <a:pt x="5070" y="15644"/>
                      </a:cubicBezTo>
                      <a:cubicBezTo>
                        <a:pt x="5070" y="15633"/>
                        <a:pt x="5066" y="15626"/>
                        <a:pt x="5066" y="15615"/>
                      </a:cubicBezTo>
                      <a:cubicBezTo>
                        <a:pt x="5051" y="15556"/>
                        <a:pt x="5037" y="15501"/>
                        <a:pt x="5015" y="15442"/>
                      </a:cubicBezTo>
                      <a:cubicBezTo>
                        <a:pt x="5015" y="15439"/>
                        <a:pt x="5011" y="15432"/>
                        <a:pt x="5011" y="15428"/>
                      </a:cubicBezTo>
                      <a:cubicBezTo>
                        <a:pt x="5004" y="15421"/>
                        <a:pt x="5004" y="15413"/>
                        <a:pt x="5000" y="15406"/>
                      </a:cubicBezTo>
                      <a:lnTo>
                        <a:pt x="5000" y="15421"/>
                      </a:lnTo>
                      <a:lnTo>
                        <a:pt x="5000" y="15442"/>
                      </a:lnTo>
                      <a:cubicBezTo>
                        <a:pt x="4997" y="15497"/>
                        <a:pt x="4993" y="15552"/>
                        <a:pt x="4986" y="15604"/>
                      </a:cubicBezTo>
                      <a:lnTo>
                        <a:pt x="4986" y="15607"/>
                      </a:lnTo>
                      <a:cubicBezTo>
                        <a:pt x="4982" y="15607"/>
                        <a:pt x="4982" y="15604"/>
                        <a:pt x="4978" y="15604"/>
                      </a:cubicBezTo>
                      <a:lnTo>
                        <a:pt x="4883" y="15589"/>
                      </a:lnTo>
                      <a:cubicBezTo>
                        <a:pt x="4883" y="15578"/>
                        <a:pt x="4876" y="15571"/>
                        <a:pt x="4872" y="15560"/>
                      </a:cubicBezTo>
                      <a:cubicBezTo>
                        <a:pt x="4865" y="15530"/>
                        <a:pt x="4854" y="15494"/>
                        <a:pt x="4846" y="15461"/>
                      </a:cubicBezTo>
                      <a:cubicBezTo>
                        <a:pt x="4839" y="15442"/>
                        <a:pt x="4832" y="15421"/>
                        <a:pt x="4828" y="15402"/>
                      </a:cubicBezTo>
                      <a:lnTo>
                        <a:pt x="4810" y="15351"/>
                      </a:lnTo>
                      <a:lnTo>
                        <a:pt x="4799" y="15402"/>
                      </a:lnTo>
                      <a:cubicBezTo>
                        <a:pt x="4795" y="15421"/>
                        <a:pt x="4795" y="15439"/>
                        <a:pt x="4795" y="15461"/>
                      </a:cubicBezTo>
                      <a:cubicBezTo>
                        <a:pt x="4791" y="15483"/>
                        <a:pt x="4791" y="15505"/>
                        <a:pt x="4784" y="15530"/>
                      </a:cubicBezTo>
                      <a:cubicBezTo>
                        <a:pt x="4784" y="15549"/>
                        <a:pt x="4780" y="15567"/>
                        <a:pt x="4780" y="15585"/>
                      </a:cubicBezTo>
                      <a:cubicBezTo>
                        <a:pt x="4729" y="15585"/>
                        <a:pt x="4682" y="15585"/>
                        <a:pt x="4627" y="15593"/>
                      </a:cubicBezTo>
                      <a:cubicBezTo>
                        <a:pt x="4432" y="15623"/>
                        <a:pt x="4237" y="15637"/>
                        <a:pt x="4048" y="15637"/>
                      </a:cubicBezTo>
                      <a:cubicBezTo>
                        <a:pt x="3604" y="15637"/>
                        <a:pt x="3196" y="15563"/>
                        <a:pt x="2916" y="15468"/>
                      </a:cubicBezTo>
                      <a:lnTo>
                        <a:pt x="2916" y="15468"/>
                      </a:lnTo>
                      <a:cubicBezTo>
                        <a:pt x="3084" y="15477"/>
                        <a:pt x="3229" y="15480"/>
                        <a:pt x="3355" y="15480"/>
                      </a:cubicBezTo>
                      <a:cubicBezTo>
                        <a:pt x="3868" y="15480"/>
                        <a:pt x="4066" y="15420"/>
                        <a:pt x="4198" y="15388"/>
                      </a:cubicBezTo>
                      <a:cubicBezTo>
                        <a:pt x="3429" y="15245"/>
                        <a:pt x="2546" y="15201"/>
                        <a:pt x="2557" y="15043"/>
                      </a:cubicBezTo>
                      <a:cubicBezTo>
                        <a:pt x="2560" y="14957"/>
                        <a:pt x="2582" y="14779"/>
                        <a:pt x="2771" y="14779"/>
                      </a:cubicBezTo>
                      <a:cubicBezTo>
                        <a:pt x="2838" y="14779"/>
                        <a:pt x="2927" y="14802"/>
                        <a:pt x="3044" y="14860"/>
                      </a:cubicBezTo>
                      <a:cubicBezTo>
                        <a:pt x="3293" y="14981"/>
                        <a:pt x="3693" y="15193"/>
                        <a:pt x="4180" y="15274"/>
                      </a:cubicBezTo>
                      <a:cubicBezTo>
                        <a:pt x="4197" y="15277"/>
                        <a:pt x="4214" y="15278"/>
                        <a:pt x="4230" y="15278"/>
                      </a:cubicBezTo>
                      <a:cubicBezTo>
                        <a:pt x="4440" y="15278"/>
                        <a:pt x="4510" y="15056"/>
                        <a:pt x="4520" y="14736"/>
                      </a:cubicBezTo>
                      <a:cubicBezTo>
                        <a:pt x="4619" y="14908"/>
                        <a:pt x="4872" y="15054"/>
                        <a:pt x="5220" y="15135"/>
                      </a:cubicBezTo>
                      <a:cubicBezTo>
                        <a:pt x="5315" y="15157"/>
                        <a:pt x="5414" y="15171"/>
                        <a:pt x="5524" y="15182"/>
                      </a:cubicBezTo>
                      <a:cubicBezTo>
                        <a:pt x="5562" y="15197"/>
                        <a:pt x="5618" y="15203"/>
                        <a:pt x="5688" y="15203"/>
                      </a:cubicBezTo>
                      <a:cubicBezTo>
                        <a:pt x="5758" y="15203"/>
                        <a:pt x="5843" y="15197"/>
                        <a:pt x="5938" y="15186"/>
                      </a:cubicBezTo>
                      <a:cubicBezTo>
                        <a:pt x="6165" y="15171"/>
                        <a:pt x="6403" y="15131"/>
                        <a:pt x="6645" y="15054"/>
                      </a:cubicBezTo>
                      <a:lnTo>
                        <a:pt x="6641" y="15047"/>
                      </a:lnTo>
                      <a:cubicBezTo>
                        <a:pt x="7055" y="14948"/>
                        <a:pt x="7495" y="14823"/>
                        <a:pt x="7813" y="14736"/>
                      </a:cubicBezTo>
                      <a:lnTo>
                        <a:pt x="7813" y="14736"/>
                      </a:lnTo>
                      <a:cubicBezTo>
                        <a:pt x="7560" y="14765"/>
                        <a:pt x="7147" y="14805"/>
                        <a:pt x="6714" y="14805"/>
                      </a:cubicBezTo>
                      <a:cubicBezTo>
                        <a:pt x="7018" y="14728"/>
                        <a:pt x="7326" y="14644"/>
                        <a:pt x="7560" y="14585"/>
                      </a:cubicBezTo>
                      <a:lnTo>
                        <a:pt x="7560" y="14585"/>
                      </a:lnTo>
                      <a:cubicBezTo>
                        <a:pt x="7330" y="14605"/>
                        <a:pt x="6960" y="14638"/>
                        <a:pt x="6566" y="14638"/>
                      </a:cubicBezTo>
                      <a:cubicBezTo>
                        <a:pt x="6528" y="14638"/>
                        <a:pt x="6489" y="14637"/>
                        <a:pt x="6451" y="14637"/>
                      </a:cubicBezTo>
                      <a:cubicBezTo>
                        <a:pt x="6769" y="14563"/>
                        <a:pt x="7084" y="14479"/>
                        <a:pt x="7326" y="14417"/>
                      </a:cubicBezTo>
                      <a:lnTo>
                        <a:pt x="7326" y="14417"/>
                      </a:lnTo>
                      <a:cubicBezTo>
                        <a:pt x="7114" y="14432"/>
                        <a:pt x="6787" y="14457"/>
                        <a:pt x="6436" y="14457"/>
                      </a:cubicBezTo>
                      <a:cubicBezTo>
                        <a:pt x="6362" y="14457"/>
                        <a:pt x="6288" y="14456"/>
                        <a:pt x="6213" y="14454"/>
                      </a:cubicBezTo>
                      <a:cubicBezTo>
                        <a:pt x="6535" y="14384"/>
                        <a:pt x="6861" y="14303"/>
                        <a:pt x="7106" y="14241"/>
                      </a:cubicBezTo>
                      <a:lnTo>
                        <a:pt x="7106" y="14241"/>
                      </a:lnTo>
                      <a:cubicBezTo>
                        <a:pt x="6923" y="14252"/>
                        <a:pt x="6653" y="14270"/>
                        <a:pt x="6359" y="14270"/>
                      </a:cubicBezTo>
                      <a:cubicBezTo>
                        <a:pt x="6242" y="14270"/>
                        <a:pt x="6121" y="14267"/>
                        <a:pt x="6000" y="14259"/>
                      </a:cubicBezTo>
                      <a:cubicBezTo>
                        <a:pt x="6315" y="14197"/>
                        <a:pt x="6648" y="14120"/>
                        <a:pt x="6897" y="14058"/>
                      </a:cubicBezTo>
                      <a:lnTo>
                        <a:pt x="6897" y="14058"/>
                      </a:lnTo>
                      <a:cubicBezTo>
                        <a:pt x="6747" y="14064"/>
                        <a:pt x="6538" y="14075"/>
                        <a:pt x="6308" y="14075"/>
                      </a:cubicBezTo>
                      <a:cubicBezTo>
                        <a:pt x="6146" y="14075"/>
                        <a:pt x="5972" y="14069"/>
                        <a:pt x="5802" y="14054"/>
                      </a:cubicBezTo>
                      <a:cubicBezTo>
                        <a:pt x="6117" y="13999"/>
                        <a:pt x="6447" y="13926"/>
                        <a:pt x="6700" y="13871"/>
                      </a:cubicBezTo>
                      <a:lnTo>
                        <a:pt x="6700" y="13871"/>
                      </a:lnTo>
                      <a:cubicBezTo>
                        <a:pt x="6588" y="13873"/>
                        <a:pt x="6444" y="13876"/>
                        <a:pt x="6284" y="13876"/>
                      </a:cubicBezTo>
                      <a:cubicBezTo>
                        <a:pt x="6077" y="13876"/>
                        <a:pt x="5844" y="13870"/>
                        <a:pt x="5619" y="13846"/>
                      </a:cubicBezTo>
                      <a:cubicBezTo>
                        <a:pt x="5927" y="13798"/>
                        <a:pt x="6260" y="13728"/>
                        <a:pt x="6513" y="13681"/>
                      </a:cubicBezTo>
                      <a:cubicBezTo>
                        <a:pt x="6462" y="13681"/>
                        <a:pt x="6404" y="13681"/>
                        <a:pt x="6341" y="13681"/>
                      </a:cubicBezTo>
                      <a:cubicBezTo>
                        <a:pt x="6089" y="13681"/>
                        <a:pt x="5758" y="13676"/>
                        <a:pt x="5451" y="13629"/>
                      </a:cubicBezTo>
                      <a:cubicBezTo>
                        <a:pt x="5751" y="13593"/>
                        <a:pt x="6081" y="13527"/>
                        <a:pt x="6333" y="13483"/>
                      </a:cubicBezTo>
                      <a:cubicBezTo>
                        <a:pt x="6077" y="13472"/>
                        <a:pt x="5659" y="13479"/>
                        <a:pt x="5293" y="13406"/>
                      </a:cubicBezTo>
                      <a:cubicBezTo>
                        <a:pt x="5586" y="13380"/>
                        <a:pt x="5912" y="13325"/>
                        <a:pt x="6158" y="13285"/>
                      </a:cubicBezTo>
                      <a:cubicBezTo>
                        <a:pt x="5898" y="13270"/>
                        <a:pt x="5487" y="13263"/>
                        <a:pt x="5143" y="13175"/>
                      </a:cubicBezTo>
                      <a:cubicBezTo>
                        <a:pt x="5403" y="13168"/>
                        <a:pt x="5689" y="13124"/>
                        <a:pt x="5931" y="13095"/>
                      </a:cubicBezTo>
                      <a:cubicBezTo>
                        <a:pt x="5952" y="13087"/>
                        <a:pt x="5974" y="13087"/>
                        <a:pt x="5993" y="13084"/>
                      </a:cubicBezTo>
                      <a:cubicBezTo>
                        <a:pt x="5916" y="13076"/>
                        <a:pt x="5821" y="13069"/>
                        <a:pt x="5725" y="13062"/>
                      </a:cubicBezTo>
                      <a:cubicBezTo>
                        <a:pt x="5572" y="13047"/>
                        <a:pt x="5414" y="13029"/>
                        <a:pt x="5253" y="13003"/>
                      </a:cubicBezTo>
                      <a:cubicBezTo>
                        <a:pt x="5169" y="12985"/>
                        <a:pt x="5088" y="12966"/>
                        <a:pt x="5015" y="12941"/>
                      </a:cubicBezTo>
                      <a:cubicBezTo>
                        <a:pt x="5165" y="12941"/>
                        <a:pt x="5330" y="12934"/>
                        <a:pt x="5491" y="12919"/>
                      </a:cubicBezTo>
                      <a:cubicBezTo>
                        <a:pt x="5616" y="12912"/>
                        <a:pt x="5733" y="12897"/>
                        <a:pt x="5843" y="12882"/>
                      </a:cubicBezTo>
                      <a:cubicBezTo>
                        <a:pt x="5583" y="12849"/>
                        <a:pt x="5187" y="12824"/>
                        <a:pt x="4901" y="12699"/>
                      </a:cubicBezTo>
                      <a:lnTo>
                        <a:pt x="4901" y="12699"/>
                      </a:lnTo>
                      <a:cubicBezTo>
                        <a:pt x="4975" y="12704"/>
                        <a:pt x="5052" y="12707"/>
                        <a:pt x="5130" y="12707"/>
                      </a:cubicBezTo>
                      <a:cubicBezTo>
                        <a:pt x="5323" y="12707"/>
                        <a:pt x="5524" y="12693"/>
                        <a:pt x="5696" y="12677"/>
                      </a:cubicBezTo>
                      <a:cubicBezTo>
                        <a:pt x="5432" y="12637"/>
                        <a:pt x="5055" y="12593"/>
                        <a:pt x="4799" y="12446"/>
                      </a:cubicBezTo>
                      <a:lnTo>
                        <a:pt x="4799" y="12446"/>
                      </a:lnTo>
                      <a:cubicBezTo>
                        <a:pt x="4944" y="12466"/>
                        <a:pt x="5101" y="12474"/>
                        <a:pt x="5254" y="12474"/>
                      </a:cubicBezTo>
                      <a:cubicBezTo>
                        <a:pt x="5357" y="12474"/>
                        <a:pt x="5458" y="12471"/>
                        <a:pt x="5553" y="12465"/>
                      </a:cubicBezTo>
                      <a:cubicBezTo>
                        <a:pt x="5297" y="12417"/>
                        <a:pt x="4960" y="12362"/>
                        <a:pt x="4747" y="12208"/>
                      </a:cubicBezTo>
                      <a:lnTo>
                        <a:pt x="4747" y="12201"/>
                      </a:lnTo>
                      <a:cubicBezTo>
                        <a:pt x="4975" y="12245"/>
                        <a:pt x="5205" y="12260"/>
                        <a:pt x="5432" y="12260"/>
                      </a:cubicBezTo>
                      <a:cubicBezTo>
                        <a:pt x="5187" y="12201"/>
                        <a:pt x="4894" y="12131"/>
                        <a:pt x="4722" y="11978"/>
                      </a:cubicBezTo>
                      <a:lnTo>
                        <a:pt x="4722" y="11952"/>
                      </a:lnTo>
                      <a:cubicBezTo>
                        <a:pt x="4920" y="12007"/>
                        <a:pt x="5114" y="12040"/>
                        <a:pt x="5315" y="12054"/>
                      </a:cubicBezTo>
                      <a:cubicBezTo>
                        <a:pt x="5088" y="11985"/>
                        <a:pt x="4839" y="11904"/>
                        <a:pt x="4707" y="11743"/>
                      </a:cubicBezTo>
                      <a:lnTo>
                        <a:pt x="4707" y="11710"/>
                      </a:lnTo>
                      <a:cubicBezTo>
                        <a:pt x="4883" y="11776"/>
                        <a:pt x="5033" y="11824"/>
                        <a:pt x="5213" y="11849"/>
                      </a:cubicBezTo>
                      <a:cubicBezTo>
                        <a:pt x="4993" y="11769"/>
                        <a:pt x="4799" y="11670"/>
                        <a:pt x="4707" y="11512"/>
                      </a:cubicBezTo>
                      <a:cubicBezTo>
                        <a:pt x="4707" y="11490"/>
                        <a:pt x="4711" y="11465"/>
                        <a:pt x="4711" y="11439"/>
                      </a:cubicBezTo>
                      <a:cubicBezTo>
                        <a:pt x="4802" y="11271"/>
                        <a:pt x="4912" y="11124"/>
                        <a:pt x="5040" y="11007"/>
                      </a:cubicBezTo>
                      <a:cubicBezTo>
                        <a:pt x="5066" y="11014"/>
                        <a:pt x="5088" y="11018"/>
                        <a:pt x="5114" y="11033"/>
                      </a:cubicBezTo>
                      <a:lnTo>
                        <a:pt x="5242" y="10846"/>
                      </a:lnTo>
                      <a:cubicBezTo>
                        <a:pt x="5676" y="10540"/>
                        <a:pt x="6241" y="10428"/>
                        <a:pt x="6841" y="10428"/>
                      </a:cubicBezTo>
                      <a:cubicBezTo>
                        <a:pt x="7390" y="10428"/>
                        <a:pt x="7968" y="10522"/>
                        <a:pt x="8502" y="10644"/>
                      </a:cubicBezTo>
                      <a:cubicBezTo>
                        <a:pt x="9095" y="10776"/>
                        <a:pt x="9524" y="10978"/>
                        <a:pt x="9960" y="11201"/>
                      </a:cubicBezTo>
                      <a:cubicBezTo>
                        <a:pt x="9776" y="11216"/>
                        <a:pt x="9575" y="11245"/>
                        <a:pt x="9395" y="11318"/>
                      </a:cubicBezTo>
                      <a:cubicBezTo>
                        <a:pt x="9458" y="11308"/>
                        <a:pt x="9548" y="11304"/>
                        <a:pt x="9653" y="11304"/>
                      </a:cubicBezTo>
                      <a:cubicBezTo>
                        <a:pt x="9819" y="11304"/>
                        <a:pt x="10020" y="11314"/>
                        <a:pt x="10198" y="11326"/>
                      </a:cubicBezTo>
                      <a:cubicBezTo>
                        <a:pt x="10289" y="11373"/>
                        <a:pt x="10384" y="11421"/>
                        <a:pt x="10480" y="11472"/>
                      </a:cubicBezTo>
                      <a:cubicBezTo>
                        <a:pt x="10249" y="11483"/>
                        <a:pt x="9831" y="11476"/>
                        <a:pt x="9505" y="11622"/>
                      </a:cubicBezTo>
                      <a:cubicBezTo>
                        <a:pt x="9584" y="11607"/>
                        <a:pt x="9703" y="11602"/>
                        <a:pt x="9836" y="11602"/>
                      </a:cubicBezTo>
                      <a:cubicBezTo>
                        <a:pt x="10092" y="11602"/>
                        <a:pt x="10403" y="11622"/>
                        <a:pt x="10586" y="11637"/>
                      </a:cubicBezTo>
                      <a:cubicBezTo>
                        <a:pt x="10571" y="11597"/>
                        <a:pt x="10560" y="11556"/>
                        <a:pt x="10549" y="11509"/>
                      </a:cubicBezTo>
                      <a:cubicBezTo>
                        <a:pt x="10546" y="11494"/>
                        <a:pt x="10546" y="11483"/>
                        <a:pt x="10542" y="11472"/>
                      </a:cubicBezTo>
                      <a:cubicBezTo>
                        <a:pt x="10531" y="11435"/>
                        <a:pt x="10527" y="11399"/>
                        <a:pt x="10516" y="11359"/>
                      </a:cubicBezTo>
                      <a:cubicBezTo>
                        <a:pt x="10509" y="11304"/>
                        <a:pt x="10505" y="11249"/>
                        <a:pt x="10505" y="11190"/>
                      </a:cubicBezTo>
                      <a:cubicBezTo>
                        <a:pt x="10498" y="11124"/>
                        <a:pt x="10505" y="11062"/>
                        <a:pt x="10509" y="10996"/>
                      </a:cubicBezTo>
                      <a:cubicBezTo>
                        <a:pt x="9835" y="10769"/>
                        <a:pt x="9168" y="10571"/>
                        <a:pt x="8535" y="10443"/>
                      </a:cubicBezTo>
                      <a:cubicBezTo>
                        <a:pt x="7961" y="10328"/>
                        <a:pt x="7341" y="10235"/>
                        <a:pt x="6753" y="10235"/>
                      </a:cubicBezTo>
                      <a:cubicBezTo>
                        <a:pt x="6289" y="10235"/>
                        <a:pt x="5845" y="10293"/>
                        <a:pt x="5458" y="10443"/>
                      </a:cubicBezTo>
                      <a:cubicBezTo>
                        <a:pt x="5227" y="10290"/>
                        <a:pt x="4986" y="10229"/>
                        <a:pt x="4737" y="10229"/>
                      </a:cubicBezTo>
                      <a:cubicBezTo>
                        <a:pt x="3775" y="10229"/>
                        <a:pt x="2704" y="11142"/>
                        <a:pt x="1691" y="11142"/>
                      </a:cubicBezTo>
                      <a:cubicBezTo>
                        <a:pt x="1470" y="11142"/>
                        <a:pt x="1251" y="11098"/>
                        <a:pt x="1037" y="10992"/>
                      </a:cubicBezTo>
                      <a:cubicBezTo>
                        <a:pt x="788" y="10868"/>
                        <a:pt x="634" y="10670"/>
                        <a:pt x="572" y="10457"/>
                      </a:cubicBezTo>
                      <a:cubicBezTo>
                        <a:pt x="513" y="10238"/>
                        <a:pt x="550" y="9992"/>
                        <a:pt x="689" y="9773"/>
                      </a:cubicBezTo>
                      <a:cubicBezTo>
                        <a:pt x="915" y="9407"/>
                        <a:pt x="1409" y="9118"/>
                        <a:pt x="2186" y="9118"/>
                      </a:cubicBezTo>
                      <a:cubicBezTo>
                        <a:pt x="2227" y="9118"/>
                        <a:pt x="2269" y="9119"/>
                        <a:pt x="2312" y="9121"/>
                      </a:cubicBezTo>
                      <a:lnTo>
                        <a:pt x="2359" y="9121"/>
                      </a:lnTo>
                      <a:cubicBezTo>
                        <a:pt x="2417" y="9123"/>
                        <a:pt x="2500" y="9127"/>
                        <a:pt x="2598" y="9127"/>
                      </a:cubicBezTo>
                      <a:cubicBezTo>
                        <a:pt x="2771" y="9127"/>
                        <a:pt x="2991" y="9114"/>
                        <a:pt x="3202" y="9058"/>
                      </a:cubicBezTo>
                      <a:cubicBezTo>
                        <a:pt x="3663" y="8941"/>
                        <a:pt x="4059" y="8644"/>
                        <a:pt x="3894" y="7919"/>
                      </a:cubicBezTo>
                      <a:cubicBezTo>
                        <a:pt x="4088" y="7623"/>
                        <a:pt x="4041" y="7073"/>
                        <a:pt x="3857" y="6641"/>
                      </a:cubicBezTo>
                      <a:cubicBezTo>
                        <a:pt x="3693" y="6256"/>
                        <a:pt x="3400" y="5996"/>
                        <a:pt x="3392" y="5809"/>
                      </a:cubicBezTo>
                      <a:cubicBezTo>
                        <a:pt x="3392" y="5712"/>
                        <a:pt x="3126" y="5169"/>
                        <a:pt x="3111" y="5169"/>
                      </a:cubicBezTo>
                      <a:lnTo>
                        <a:pt x="3111" y="5169"/>
                      </a:lnTo>
                      <a:cubicBezTo>
                        <a:pt x="3107" y="5169"/>
                        <a:pt x="3118" y="5200"/>
                        <a:pt x="3150" y="5278"/>
                      </a:cubicBezTo>
                      <a:cubicBezTo>
                        <a:pt x="3180" y="5337"/>
                        <a:pt x="3202" y="5388"/>
                        <a:pt x="3216" y="5443"/>
                      </a:cubicBezTo>
                      <a:cubicBezTo>
                        <a:pt x="3238" y="5530"/>
                        <a:pt x="3244" y="5562"/>
                        <a:pt x="3239" y="5562"/>
                      </a:cubicBezTo>
                      <a:cubicBezTo>
                        <a:pt x="3228" y="5562"/>
                        <a:pt x="3156" y="5377"/>
                        <a:pt x="3092" y="5297"/>
                      </a:cubicBezTo>
                      <a:cubicBezTo>
                        <a:pt x="3092" y="5297"/>
                        <a:pt x="3092" y="5297"/>
                        <a:pt x="3092" y="5297"/>
                      </a:cubicBezTo>
                      <a:lnTo>
                        <a:pt x="3092" y="5297"/>
                      </a:lnTo>
                      <a:cubicBezTo>
                        <a:pt x="3086" y="5297"/>
                        <a:pt x="3657" y="6596"/>
                        <a:pt x="3636" y="6596"/>
                      </a:cubicBezTo>
                      <a:cubicBezTo>
                        <a:pt x="3634" y="6596"/>
                        <a:pt x="3624" y="6579"/>
                        <a:pt x="3605" y="6542"/>
                      </a:cubicBezTo>
                      <a:cubicBezTo>
                        <a:pt x="3415" y="6179"/>
                        <a:pt x="3079" y="5342"/>
                        <a:pt x="3007" y="5342"/>
                      </a:cubicBezTo>
                      <a:cubicBezTo>
                        <a:pt x="2988" y="5342"/>
                        <a:pt x="2988" y="5404"/>
                        <a:pt x="3015" y="5553"/>
                      </a:cubicBezTo>
                      <a:cubicBezTo>
                        <a:pt x="3019" y="5579"/>
                        <a:pt x="3022" y="5604"/>
                        <a:pt x="3026" y="5615"/>
                      </a:cubicBezTo>
                      <a:cubicBezTo>
                        <a:pt x="3224" y="6029"/>
                        <a:pt x="3572" y="6806"/>
                        <a:pt x="3535" y="7007"/>
                      </a:cubicBezTo>
                      <a:cubicBezTo>
                        <a:pt x="3535" y="7007"/>
                        <a:pt x="3535" y="7007"/>
                        <a:pt x="3535" y="7007"/>
                      </a:cubicBezTo>
                      <a:cubicBezTo>
                        <a:pt x="3523" y="7007"/>
                        <a:pt x="3032" y="5888"/>
                        <a:pt x="2912" y="5663"/>
                      </a:cubicBezTo>
                      <a:cubicBezTo>
                        <a:pt x="2851" y="5540"/>
                        <a:pt x="2808" y="5472"/>
                        <a:pt x="2797" y="5472"/>
                      </a:cubicBezTo>
                      <a:cubicBezTo>
                        <a:pt x="2787" y="5472"/>
                        <a:pt x="2802" y="5527"/>
                        <a:pt x="2850" y="5645"/>
                      </a:cubicBezTo>
                      <a:cubicBezTo>
                        <a:pt x="2853" y="5652"/>
                        <a:pt x="2854" y="5655"/>
                        <a:pt x="2853" y="5655"/>
                      </a:cubicBezTo>
                      <a:cubicBezTo>
                        <a:pt x="2842" y="5655"/>
                        <a:pt x="2692" y="5438"/>
                        <a:pt x="2681" y="5438"/>
                      </a:cubicBezTo>
                      <a:cubicBezTo>
                        <a:pt x="2678" y="5438"/>
                        <a:pt x="2684" y="5452"/>
                        <a:pt x="2704" y="5487"/>
                      </a:cubicBezTo>
                      <a:cubicBezTo>
                        <a:pt x="2752" y="5581"/>
                        <a:pt x="3305" y="6659"/>
                        <a:pt x="3280" y="6659"/>
                      </a:cubicBezTo>
                      <a:cubicBezTo>
                        <a:pt x="3277" y="6659"/>
                        <a:pt x="3262" y="6639"/>
                        <a:pt x="3235" y="6593"/>
                      </a:cubicBezTo>
                      <a:cubicBezTo>
                        <a:pt x="3062" y="6315"/>
                        <a:pt x="2454" y="5223"/>
                        <a:pt x="2412" y="5223"/>
                      </a:cubicBezTo>
                      <a:cubicBezTo>
                        <a:pt x="2403" y="5223"/>
                        <a:pt x="2419" y="5271"/>
                        <a:pt x="2469" y="5385"/>
                      </a:cubicBezTo>
                      <a:cubicBezTo>
                        <a:pt x="2577" y="5626"/>
                        <a:pt x="2980" y="6280"/>
                        <a:pt x="2952" y="6280"/>
                      </a:cubicBezTo>
                      <a:cubicBezTo>
                        <a:pt x="2946" y="6280"/>
                        <a:pt x="2917" y="6246"/>
                        <a:pt x="2857" y="6165"/>
                      </a:cubicBezTo>
                      <a:cubicBezTo>
                        <a:pt x="2808" y="6099"/>
                        <a:pt x="2785" y="6072"/>
                        <a:pt x="2780" y="6072"/>
                      </a:cubicBezTo>
                      <a:cubicBezTo>
                        <a:pt x="2761" y="6072"/>
                        <a:pt x="2942" y="6374"/>
                        <a:pt x="2978" y="6524"/>
                      </a:cubicBezTo>
                      <a:cubicBezTo>
                        <a:pt x="3014" y="6674"/>
                        <a:pt x="3022" y="6731"/>
                        <a:pt x="3013" y="6731"/>
                      </a:cubicBezTo>
                      <a:cubicBezTo>
                        <a:pt x="2989" y="6731"/>
                        <a:pt x="2855" y="6361"/>
                        <a:pt x="2803" y="6234"/>
                      </a:cubicBezTo>
                      <a:cubicBezTo>
                        <a:pt x="2577" y="5708"/>
                        <a:pt x="2441" y="5510"/>
                        <a:pt x="2403" y="5510"/>
                      </a:cubicBezTo>
                      <a:cubicBezTo>
                        <a:pt x="2376" y="5510"/>
                        <a:pt x="2399" y="5608"/>
                        <a:pt x="2473" y="5758"/>
                      </a:cubicBezTo>
                      <a:cubicBezTo>
                        <a:pt x="2507" y="5828"/>
                        <a:pt x="2512" y="5853"/>
                        <a:pt x="2499" y="5853"/>
                      </a:cubicBezTo>
                      <a:cubicBezTo>
                        <a:pt x="2464" y="5853"/>
                        <a:pt x="2299" y="5657"/>
                        <a:pt x="2276" y="5657"/>
                      </a:cubicBezTo>
                      <a:cubicBezTo>
                        <a:pt x="2257" y="5657"/>
                        <a:pt x="2330" y="5783"/>
                        <a:pt x="2634" y="6238"/>
                      </a:cubicBezTo>
                      <a:cubicBezTo>
                        <a:pt x="2704" y="6410"/>
                        <a:pt x="2927" y="6575"/>
                        <a:pt x="2964" y="6978"/>
                      </a:cubicBezTo>
                      <a:cubicBezTo>
                        <a:pt x="3022" y="7582"/>
                        <a:pt x="3253" y="7897"/>
                        <a:pt x="3539" y="8003"/>
                      </a:cubicBezTo>
                      <a:cubicBezTo>
                        <a:pt x="3641" y="8454"/>
                        <a:pt x="3392" y="8644"/>
                        <a:pt x="3110" y="8718"/>
                      </a:cubicBezTo>
                      <a:cubicBezTo>
                        <a:pt x="2950" y="8760"/>
                        <a:pt x="2775" y="8772"/>
                        <a:pt x="2630" y="8772"/>
                      </a:cubicBezTo>
                      <a:cubicBezTo>
                        <a:pt x="2526" y="8772"/>
                        <a:pt x="2437" y="8766"/>
                        <a:pt x="2378" y="8762"/>
                      </a:cubicBezTo>
                      <a:lnTo>
                        <a:pt x="2326" y="8762"/>
                      </a:lnTo>
                      <a:cubicBezTo>
                        <a:pt x="2262" y="8759"/>
                        <a:pt x="2199" y="8758"/>
                        <a:pt x="2137" y="8758"/>
                      </a:cubicBezTo>
                      <a:cubicBezTo>
                        <a:pt x="1234" y="8758"/>
                        <a:pt x="549" y="9005"/>
                        <a:pt x="268" y="9454"/>
                      </a:cubicBezTo>
                      <a:cubicBezTo>
                        <a:pt x="77" y="9754"/>
                        <a:pt x="1" y="10245"/>
                        <a:pt x="85" y="10560"/>
                      </a:cubicBezTo>
                      <a:cubicBezTo>
                        <a:pt x="165" y="10879"/>
                        <a:pt x="499" y="11285"/>
                        <a:pt x="847" y="11457"/>
                      </a:cubicBezTo>
                      <a:cubicBezTo>
                        <a:pt x="1123" y="11595"/>
                        <a:pt x="1395" y="11648"/>
                        <a:pt x="1662" y="11648"/>
                      </a:cubicBezTo>
                      <a:cubicBezTo>
                        <a:pt x="2644" y="11648"/>
                        <a:pt x="3574" y="10924"/>
                        <a:pt x="4508" y="10924"/>
                      </a:cubicBezTo>
                      <a:cubicBezTo>
                        <a:pt x="4578" y="10924"/>
                        <a:pt x="4648" y="10929"/>
                        <a:pt x="4718" y="10937"/>
                      </a:cubicBezTo>
                      <a:cubicBezTo>
                        <a:pt x="4194" y="11501"/>
                        <a:pt x="3960" y="12465"/>
                        <a:pt x="4268" y="14065"/>
                      </a:cubicBezTo>
                      <a:cubicBezTo>
                        <a:pt x="4333" y="14572"/>
                        <a:pt x="4392" y="15008"/>
                        <a:pt x="4075" y="15008"/>
                      </a:cubicBezTo>
                      <a:cubicBezTo>
                        <a:pt x="4055" y="15008"/>
                        <a:pt x="4034" y="15006"/>
                        <a:pt x="4011" y="15003"/>
                      </a:cubicBezTo>
                      <a:cubicBezTo>
                        <a:pt x="3436" y="14917"/>
                        <a:pt x="3286" y="14632"/>
                        <a:pt x="2854" y="14632"/>
                      </a:cubicBezTo>
                      <a:cubicBezTo>
                        <a:pt x="2736" y="14632"/>
                        <a:pt x="2597" y="14653"/>
                        <a:pt x="2422" y="14706"/>
                      </a:cubicBezTo>
                      <a:cubicBezTo>
                        <a:pt x="2231" y="14765"/>
                        <a:pt x="2301" y="15157"/>
                        <a:pt x="2249" y="15494"/>
                      </a:cubicBezTo>
                      <a:cubicBezTo>
                        <a:pt x="2165" y="16083"/>
                        <a:pt x="2121" y="16834"/>
                        <a:pt x="2092" y="17109"/>
                      </a:cubicBezTo>
                      <a:cubicBezTo>
                        <a:pt x="2044" y="17552"/>
                        <a:pt x="2015" y="18032"/>
                        <a:pt x="1865" y="18472"/>
                      </a:cubicBezTo>
                      <a:cubicBezTo>
                        <a:pt x="1722" y="18882"/>
                        <a:pt x="1293" y="19069"/>
                        <a:pt x="1740" y="19160"/>
                      </a:cubicBezTo>
                      <a:cubicBezTo>
                        <a:pt x="1773" y="19303"/>
                        <a:pt x="1751" y="19332"/>
                        <a:pt x="1645" y="19450"/>
                      </a:cubicBezTo>
                      <a:lnTo>
                        <a:pt x="1414" y="19706"/>
                      </a:lnTo>
                      <a:cubicBezTo>
                        <a:pt x="1392" y="19889"/>
                        <a:pt x="1367" y="20830"/>
                        <a:pt x="1649" y="21036"/>
                      </a:cubicBezTo>
                      <a:cubicBezTo>
                        <a:pt x="1934" y="20794"/>
                        <a:pt x="2026" y="20658"/>
                        <a:pt x="2246" y="20457"/>
                      </a:cubicBezTo>
                      <a:cubicBezTo>
                        <a:pt x="2312" y="20391"/>
                        <a:pt x="2290" y="20373"/>
                        <a:pt x="2326" y="20299"/>
                      </a:cubicBezTo>
                      <a:cubicBezTo>
                        <a:pt x="2469" y="19999"/>
                        <a:pt x="2707" y="19633"/>
                        <a:pt x="2949" y="19387"/>
                      </a:cubicBezTo>
                      <a:cubicBezTo>
                        <a:pt x="3096" y="19248"/>
                        <a:pt x="2850" y="17439"/>
                        <a:pt x="3495" y="16952"/>
                      </a:cubicBezTo>
                      <a:cubicBezTo>
                        <a:pt x="3564" y="16921"/>
                        <a:pt x="3643" y="16907"/>
                        <a:pt x="3728" y="16907"/>
                      </a:cubicBezTo>
                      <a:cubicBezTo>
                        <a:pt x="4208" y="16907"/>
                        <a:pt x="4890" y="17340"/>
                        <a:pt x="5242" y="17530"/>
                      </a:cubicBezTo>
                      <a:cubicBezTo>
                        <a:pt x="5700" y="17774"/>
                        <a:pt x="6137" y="17877"/>
                        <a:pt x="6545" y="17877"/>
                      </a:cubicBezTo>
                      <a:cubicBezTo>
                        <a:pt x="7400" y="17877"/>
                        <a:pt x="8125" y="17425"/>
                        <a:pt x="8641" y="16867"/>
                      </a:cubicBezTo>
                      <a:cubicBezTo>
                        <a:pt x="9271" y="17208"/>
                        <a:pt x="10095" y="18245"/>
                        <a:pt x="11282" y="19285"/>
                      </a:cubicBezTo>
                      <a:cubicBezTo>
                        <a:pt x="11395" y="19644"/>
                        <a:pt x="11604" y="19929"/>
                        <a:pt x="11915" y="20102"/>
                      </a:cubicBezTo>
                      <a:cubicBezTo>
                        <a:pt x="11984" y="20137"/>
                        <a:pt x="12063" y="20152"/>
                        <a:pt x="12141" y="20152"/>
                      </a:cubicBezTo>
                      <a:cubicBezTo>
                        <a:pt x="12209" y="20152"/>
                        <a:pt x="12277" y="20140"/>
                        <a:pt x="12337" y="20120"/>
                      </a:cubicBezTo>
                      <a:lnTo>
                        <a:pt x="12340" y="20127"/>
                      </a:lnTo>
                      <a:cubicBezTo>
                        <a:pt x="12348" y="20211"/>
                        <a:pt x="12366" y="20281"/>
                        <a:pt x="12392" y="20321"/>
                      </a:cubicBezTo>
                      <a:cubicBezTo>
                        <a:pt x="12692" y="20732"/>
                        <a:pt x="12941" y="21087"/>
                        <a:pt x="13135" y="21490"/>
                      </a:cubicBezTo>
                      <a:cubicBezTo>
                        <a:pt x="13333" y="21893"/>
                        <a:pt x="13472" y="22343"/>
                        <a:pt x="13604" y="22933"/>
                      </a:cubicBezTo>
                      <a:cubicBezTo>
                        <a:pt x="13791" y="23779"/>
                        <a:pt x="13923" y="23966"/>
                        <a:pt x="14131" y="24585"/>
                      </a:cubicBezTo>
                      <a:cubicBezTo>
                        <a:pt x="14245" y="25098"/>
                        <a:pt x="14362" y="25640"/>
                        <a:pt x="14417" y="26097"/>
                      </a:cubicBezTo>
                      <a:cubicBezTo>
                        <a:pt x="14472" y="26548"/>
                        <a:pt x="14446" y="26922"/>
                        <a:pt x="14260" y="27086"/>
                      </a:cubicBezTo>
                      <a:cubicBezTo>
                        <a:pt x="14157" y="27251"/>
                        <a:pt x="14835" y="27152"/>
                        <a:pt x="14410" y="27511"/>
                      </a:cubicBezTo>
                      <a:cubicBezTo>
                        <a:pt x="14490" y="27720"/>
                        <a:pt x="14450" y="27863"/>
                        <a:pt x="14516" y="28061"/>
                      </a:cubicBezTo>
                      <a:cubicBezTo>
                        <a:pt x="14743" y="28313"/>
                        <a:pt x="15197" y="28522"/>
                        <a:pt x="15523" y="28610"/>
                      </a:cubicBezTo>
                      <a:cubicBezTo>
                        <a:pt x="15525" y="28611"/>
                        <a:pt x="15527" y="28611"/>
                        <a:pt x="15528" y="28611"/>
                      </a:cubicBezTo>
                      <a:cubicBezTo>
                        <a:pt x="15564" y="28611"/>
                        <a:pt x="15396" y="28441"/>
                        <a:pt x="15436" y="28441"/>
                      </a:cubicBezTo>
                      <a:cubicBezTo>
                        <a:pt x="15437" y="28441"/>
                        <a:pt x="15438" y="28441"/>
                        <a:pt x="15439" y="28442"/>
                      </a:cubicBezTo>
                      <a:cubicBezTo>
                        <a:pt x="15490" y="28445"/>
                        <a:pt x="15769" y="28650"/>
                        <a:pt x="15809" y="28650"/>
                      </a:cubicBezTo>
                      <a:cubicBezTo>
                        <a:pt x="15791" y="28354"/>
                        <a:pt x="15600" y="27460"/>
                        <a:pt x="15380" y="27306"/>
                      </a:cubicBezTo>
                      <a:cubicBezTo>
                        <a:pt x="15380" y="27057"/>
                        <a:pt x="15395" y="27013"/>
                        <a:pt x="15325" y="26596"/>
                      </a:cubicBezTo>
                      <a:cubicBezTo>
                        <a:pt x="15256" y="26178"/>
                        <a:pt x="14992" y="25706"/>
                        <a:pt x="14963" y="24724"/>
                      </a:cubicBezTo>
                      <a:cubicBezTo>
                        <a:pt x="15150" y="24402"/>
                        <a:pt x="15036" y="24164"/>
                        <a:pt x="14978" y="23830"/>
                      </a:cubicBezTo>
                      <a:cubicBezTo>
                        <a:pt x="15032" y="23424"/>
                        <a:pt x="15197" y="22794"/>
                        <a:pt x="15304" y="22222"/>
                      </a:cubicBezTo>
                      <a:cubicBezTo>
                        <a:pt x="15594" y="22327"/>
                        <a:pt x="15895" y="22387"/>
                        <a:pt x="16168" y="22387"/>
                      </a:cubicBezTo>
                      <a:cubicBezTo>
                        <a:pt x="16315" y="22387"/>
                        <a:pt x="16454" y="22369"/>
                        <a:pt x="16578" y="22332"/>
                      </a:cubicBezTo>
                      <a:cubicBezTo>
                        <a:pt x="16615" y="22325"/>
                        <a:pt x="16648" y="22310"/>
                        <a:pt x="16684" y="22299"/>
                      </a:cubicBezTo>
                      <a:cubicBezTo>
                        <a:pt x="16952" y="22570"/>
                        <a:pt x="17208" y="22885"/>
                        <a:pt x="17472" y="23288"/>
                      </a:cubicBezTo>
                      <a:cubicBezTo>
                        <a:pt x="17959" y="24028"/>
                        <a:pt x="18146" y="24175"/>
                        <a:pt x="18527" y="24706"/>
                      </a:cubicBezTo>
                      <a:cubicBezTo>
                        <a:pt x="18992" y="25640"/>
                        <a:pt x="19453" y="26694"/>
                        <a:pt x="19153" y="27141"/>
                      </a:cubicBezTo>
                      <a:cubicBezTo>
                        <a:pt x="19087" y="27335"/>
                        <a:pt x="19724" y="27031"/>
                        <a:pt x="19376" y="27519"/>
                      </a:cubicBezTo>
                      <a:cubicBezTo>
                        <a:pt x="19497" y="27702"/>
                        <a:pt x="19486" y="27859"/>
                        <a:pt x="19589" y="28028"/>
                      </a:cubicBezTo>
                      <a:cubicBezTo>
                        <a:pt x="19777" y="28154"/>
                        <a:pt x="20310" y="28281"/>
                        <a:pt x="20630" y="28281"/>
                      </a:cubicBezTo>
                      <a:cubicBezTo>
                        <a:pt x="20635" y="28281"/>
                        <a:pt x="20639" y="28281"/>
                        <a:pt x="20644" y="28280"/>
                      </a:cubicBezTo>
                      <a:cubicBezTo>
                        <a:pt x="20699" y="28280"/>
                        <a:pt x="20486" y="28149"/>
                        <a:pt x="20530" y="28138"/>
                      </a:cubicBezTo>
                      <a:cubicBezTo>
                        <a:pt x="20532" y="28137"/>
                        <a:pt x="20533" y="28137"/>
                        <a:pt x="20535" y="28137"/>
                      </a:cubicBezTo>
                      <a:cubicBezTo>
                        <a:pt x="20593" y="28137"/>
                        <a:pt x="20858" y="28241"/>
                        <a:pt x="20912" y="28241"/>
                      </a:cubicBezTo>
                      <a:cubicBezTo>
                        <a:pt x="20915" y="28241"/>
                        <a:pt x="20917" y="28241"/>
                        <a:pt x="20919" y="28240"/>
                      </a:cubicBezTo>
                      <a:cubicBezTo>
                        <a:pt x="20842" y="27951"/>
                        <a:pt x="20505" y="27112"/>
                        <a:pt x="20270" y="27024"/>
                      </a:cubicBezTo>
                      <a:cubicBezTo>
                        <a:pt x="20193" y="26526"/>
                        <a:pt x="19984" y="25793"/>
                        <a:pt x="19424" y="24570"/>
                      </a:cubicBezTo>
                      <a:cubicBezTo>
                        <a:pt x="19552" y="24196"/>
                        <a:pt x="19369" y="24002"/>
                        <a:pt x="19212" y="23702"/>
                      </a:cubicBezTo>
                      <a:cubicBezTo>
                        <a:pt x="19080" y="22977"/>
                        <a:pt x="18677" y="22299"/>
                        <a:pt x="18380" y="21633"/>
                      </a:cubicBezTo>
                      <a:cubicBezTo>
                        <a:pt x="19270" y="21215"/>
                        <a:pt x="20032" y="20805"/>
                        <a:pt x="20307" y="20761"/>
                      </a:cubicBezTo>
                      <a:cubicBezTo>
                        <a:pt x="20680" y="20896"/>
                        <a:pt x="21201" y="21248"/>
                        <a:pt x="21347" y="21438"/>
                      </a:cubicBezTo>
                      <a:cubicBezTo>
                        <a:pt x="21640" y="21823"/>
                        <a:pt x="22189" y="22296"/>
                        <a:pt x="22486" y="22636"/>
                      </a:cubicBezTo>
                      <a:cubicBezTo>
                        <a:pt x="22468" y="22911"/>
                        <a:pt x="22640" y="23233"/>
                        <a:pt x="22904" y="23321"/>
                      </a:cubicBezTo>
                      <a:cubicBezTo>
                        <a:pt x="22980" y="23346"/>
                        <a:pt x="23112" y="23351"/>
                        <a:pt x="23248" y="23351"/>
                      </a:cubicBezTo>
                      <a:cubicBezTo>
                        <a:pt x="23330" y="23351"/>
                        <a:pt x="23414" y="23349"/>
                        <a:pt x="23488" y="23349"/>
                      </a:cubicBezTo>
                      <a:cubicBezTo>
                        <a:pt x="23564" y="23349"/>
                        <a:pt x="23629" y="23351"/>
                        <a:pt x="23673" y="23358"/>
                      </a:cubicBezTo>
                      <a:cubicBezTo>
                        <a:pt x="23790" y="23336"/>
                        <a:pt x="23977" y="23281"/>
                        <a:pt x="24014" y="23167"/>
                      </a:cubicBezTo>
                      <a:cubicBezTo>
                        <a:pt x="24076" y="23138"/>
                        <a:pt x="24156" y="23138"/>
                        <a:pt x="24318" y="23131"/>
                      </a:cubicBezTo>
                      <a:cubicBezTo>
                        <a:pt x="24464" y="23131"/>
                        <a:pt x="24724" y="23068"/>
                        <a:pt x="24790" y="22940"/>
                      </a:cubicBezTo>
                      <a:cubicBezTo>
                        <a:pt x="24948" y="22625"/>
                        <a:pt x="24999" y="22237"/>
                        <a:pt x="24834" y="21995"/>
                      </a:cubicBezTo>
                      <a:cubicBezTo>
                        <a:pt x="24647" y="21709"/>
                        <a:pt x="24625" y="20596"/>
                        <a:pt x="24636" y="20182"/>
                      </a:cubicBezTo>
                      <a:cubicBezTo>
                        <a:pt x="24662" y="19618"/>
                        <a:pt x="24794" y="19541"/>
                        <a:pt x="24856" y="19146"/>
                      </a:cubicBezTo>
                      <a:cubicBezTo>
                        <a:pt x="24882" y="19017"/>
                        <a:pt x="24838" y="18856"/>
                        <a:pt x="24779" y="18684"/>
                      </a:cubicBezTo>
                      <a:lnTo>
                        <a:pt x="24779" y="18684"/>
                      </a:lnTo>
                      <a:cubicBezTo>
                        <a:pt x="24808" y="18699"/>
                        <a:pt x="24830" y="18710"/>
                        <a:pt x="24852" y="18728"/>
                      </a:cubicBezTo>
                      <a:cubicBezTo>
                        <a:pt x="25049" y="18888"/>
                        <a:pt x="25254" y="18957"/>
                        <a:pt x="25449" y="18957"/>
                      </a:cubicBezTo>
                      <a:cubicBezTo>
                        <a:pt x="25717" y="18957"/>
                        <a:pt x="25964" y="18825"/>
                        <a:pt x="26138" y="18614"/>
                      </a:cubicBezTo>
                      <a:cubicBezTo>
                        <a:pt x="26219" y="18472"/>
                        <a:pt x="26460" y="18281"/>
                        <a:pt x="26266" y="18230"/>
                      </a:cubicBezTo>
                      <a:cubicBezTo>
                        <a:pt x="26076" y="18179"/>
                        <a:pt x="26002" y="18087"/>
                        <a:pt x="25823" y="18010"/>
                      </a:cubicBezTo>
                      <a:cubicBezTo>
                        <a:pt x="25636" y="17926"/>
                        <a:pt x="25468" y="17922"/>
                        <a:pt x="25222" y="17922"/>
                      </a:cubicBezTo>
                      <a:cubicBezTo>
                        <a:pt x="25019" y="17922"/>
                        <a:pt x="24895" y="17963"/>
                        <a:pt x="24771" y="17963"/>
                      </a:cubicBezTo>
                      <a:cubicBezTo>
                        <a:pt x="24698" y="17963"/>
                        <a:pt x="24626" y="17949"/>
                        <a:pt x="24537" y="17904"/>
                      </a:cubicBezTo>
                      <a:cubicBezTo>
                        <a:pt x="24534" y="17893"/>
                        <a:pt x="24526" y="17882"/>
                        <a:pt x="24523" y="17867"/>
                      </a:cubicBezTo>
                      <a:cubicBezTo>
                        <a:pt x="24574" y="17658"/>
                        <a:pt x="24486" y="17582"/>
                        <a:pt x="24446" y="17464"/>
                      </a:cubicBezTo>
                      <a:cubicBezTo>
                        <a:pt x="24490" y="17365"/>
                        <a:pt x="25076" y="17201"/>
                        <a:pt x="25193" y="17135"/>
                      </a:cubicBezTo>
                      <a:cubicBezTo>
                        <a:pt x="25567" y="16930"/>
                        <a:pt x="26120" y="16512"/>
                        <a:pt x="26262" y="16098"/>
                      </a:cubicBezTo>
                      <a:cubicBezTo>
                        <a:pt x="26316" y="15943"/>
                        <a:pt x="26274" y="15892"/>
                        <a:pt x="26199" y="15892"/>
                      </a:cubicBezTo>
                      <a:cubicBezTo>
                        <a:pt x="26107" y="15892"/>
                        <a:pt x="25965" y="15972"/>
                        <a:pt x="25900" y="16029"/>
                      </a:cubicBezTo>
                      <a:cubicBezTo>
                        <a:pt x="25746" y="16164"/>
                        <a:pt x="25570" y="16281"/>
                        <a:pt x="25310" y="16318"/>
                      </a:cubicBezTo>
                      <a:cubicBezTo>
                        <a:pt x="24816" y="16384"/>
                        <a:pt x="24149" y="16574"/>
                        <a:pt x="23702" y="16842"/>
                      </a:cubicBezTo>
                      <a:cubicBezTo>
                        <a:pt x="23587" y="16804"/>
                        <a:pt x="23443" y="16788"/>
                        <a:pt x="23289" y="16788"/>
                      </a:cubicBezTo>
                      <a:cubicBezTo>
                        <a:pt x="23024" y="16788"/>
                        <a:pt x="22733" y="16837"/>
                        <a:pt x="22519" y="16911"/>
                      </a:cubicBezTo>
                      <a:cubicBezTo>
                        <a:pt x="22384" y="16691"/>
                        <a:pt x="22307" y="16457"/>
                        <a:pt x="22288" y="16270"/>
                      </a:cubicBezTo>
                      <a:cubicBezTo>
                        <a:pt x="22248" y="15842"/>
                        <a:pt x="22431" y="15684"/>
                        <a:pt x="22395" y="15219"/>
                      </a:cubicBezTo>
                      <a:cubicBezTo>
                        <a:pt x="22381" y="15055"/>
                        <a:pt x="22347" y="14992"/>
                        <a:pt x="22303" y="14992"/>
                      </a:cubicBezTo>
                      <a:cubicBezTo>
                        <a:pt x="22184" y="14992"/>
                        <a:pt x="21987" y="15441"/>
                        <a:pt x="21878" y="15622"/>
                      </a:cubicBezTo>
                      <a:cubicBezTo>
                        <a:pt x="21647" y="15988"/>
                        <a:pt x="21387" y="16234"/>
                        <a:pt x="21530" y="16768"/>
                      </a:cubicBezTo>
                      <a:cubicBezTo>
                        <a:pt x="21310" y="16659"/>
                        <a:pt x="21058" y="16494"/>
                        <a:pt x="20644" y="16193"/>
                      </a:cubicBezTo>
                      <a:cubicBezTo>
                        <a:pt x="19040" y="15010"/>
                        <a:pt x="19853" y="13410"/>
                        <a:pt x="18384" y="13106"/>
                      </a:cubicBezTo>
                      <a:cubicBezTo>
                        <a:pt x="18263" y="13084"/>
                        <a:pt x="18135" y="13058"/>
                        <a:pt x="18007" y="13032"/>
                      </a:cubicBezTo>
                      <a:cubicBezTo>
                        <a:pt x="18007" y="13029"/>
                        <a:pt x="18003" y="13025"/>
                        <a:pt x="18003" y="13021"/>
                      </a:cubicBezTo>
                      <a:cubicBezTo>
                        <a:pt x="17933" y="12923"/>
                        <a:pt x="17860" y="12802"/>
                        <a:pt x="17783" y="12673"/>
                      </a:cubicBezTo>
                      <a:cubicBezTo>
                        <a:pt x="17530" y="12256"/>
                        <a:pt x="17252" y="11798"/>
                        <a:pt x="16871" y="11750"/>
                      </a:cubicBezTo>
                      <a:cubicBezTo>
                        <a:pt x="16846" y="11732"/>
                        <a:pt x="16813" y="11710"/>
                        <a:pt x="16787" y="11692"/>
                      </a:cubicBezTo>
                      <a:cubicBezTo>
                        <a:pt x="16714" y="11619"/>
                        <a:pt x="16769" y="11582"/>
                        <a:pt x="16703" y="11512"/>
                      </a:cubicBezTo>
                      <a:cubicBezTo>
                        <a:pt x="16669" y="11479"/>
                        <a:pt x="16362" y="11430"/>
                        <a:pt x="16294" y="11430"/>
                      </a:cubicBezTo>
                      <a:cubicBezTo>
                        <a:pt x="16287" y="11430"/>
                        <a:pt x="16283" y="11431"/>
                        <a:pt x="16281" y="11432"/>
                      </a:cubicBezTo>
                      <a:cubicBezTo>
                        <a:pt x="16267" y="11421"/>
                        <a:pt x="16274" y="11366"/>
                        <a:pt x="16263" y="11355"/>
                      </a:cubicBezTo>
                      <a:cubicBezTo>
                        <a:pt x="15955" y="11055"/>
                        <a:pt x="15736" y="10772"/>
                        <a:pt x="15384" y="10498"/>
                      </a:cubicBezTo>
                      <a:cubicBezTo>
                        <a:pt x="15307" y="10388"/>
                        <a:pt x="15201" y="10245"/>
                        <a:pt x="15197" y="10128"/>
                      </a:cubicBezTo>
                      <a:cubicBezTo>
                        <a:pt x="15197" y="9974"/>
                        <a:pt x="14908" y="9787"/>
                        <a:pt x="14758" y="9674"/>
                      </a:cubicBezTo>
                      <a:cubicBezTo>
                        <a:pt x="14615" y="9564"/>
                        <a:pt x="14670" y="9567"/>
                        <a:pt x="14652" y="9458"/>
                      </a:cubicBezTo>
                      <a:cubicBezTo>
                        <a:pt x="14216" y="8795"/>
                        <a:pt x="13589" y="7150"/>
                        <a:pt x="13238" y="6721"/>
                      </a:cubicBezTo>
                      <a:cubicBezTo>
                        <a:pt x="13216" y="6692"/>
                        <a:pt x="13197" y="6670"/>
                        <a:pt x="13179" y="6656"/>
                      </a:cubicBezTo>
                      <a:lnTo>
                        <a:pt x="12677" y="6117"/>
                      </a:lnTo>
                      <a:lnTo>
                        <a:pt x="12707" y="6073"/>
                      </a:lnTo>
                      <a:lnTo>
                        <a:pt x="13007" y="5568"/>
                      </a:lnTo>
                      <a:cubicBezTo>
                        <a:pt x="13001" y="5560"/>
                        <a:pt x="13004" y="5558"/>
                        <a:pt x="13013" y="5558"/>
                      </a:cubicBezTo>
                      <a:cubicBezTo>
                        <a:pt x="13043" y="5558"/>
                        <a:pt x="13140" y="5593"/>
                        <a:pt x="13149" y="5593"/>
                      </a:cubicBezTo>
                      <a:cubicBezTo>
                        <a:pt x="13151" y="5593"/>
                        <a:pt x="13150" y="5592"/>
                        <a:pt x="13146" y="5590"/>
                      </a:cubicBezTo>
                      <a:cubicBezTo>
                        <a:pt x="13238" y="5586"/>
                        <a:pt x="13289" y="5311"/>
                        <a:pt x="13307" y="5190"/>
                      </a:cubicBezTo>
                      <a:lnTo>
                        <a:pt x="13329" y="5066"/>
                      </a:lnTo>
                      <a:cubicBezTo>
                        <a:pt x="13641" y="5267"/>
                        <a:pt x="13912" y="5612"/>
                        <a:pt x="14230" y="5787"/>
                      </a:cubicBezTo>
                      <a:cubicBezTo>
                        <a:pt x="14241" y="5751"/>
                        <a:pt x="14245" y="5707"/>
                        <a:pt x="14245" y="5667"/>
                      </a:cubicBezTo>
                      <a:cubicBezTo>
                        <a:pt x="14249" y="5311"/>
                        <a:pt x="13937" y="4846"/>
                        <a:pt x="13626" y="4696"/>
                      </a:cubicBezTo>
                      <a:lnTo>
                        <a:pt x="13648" y="4560"/>
                      </a:lnTo>
                      <a:lnTo>
                        <a:pt x="13703" y="4234"/>
                      </a:lnTo>
                      <a:cubicBezTo>
                        <a:pt x="13721" y="4132"/>
                        <a:pt x="13714" y="4073"/>
                        <a:pt x="13732" y="3985"/>
                      </a:cubicBezTo>
                      <a:cubicBezTo>
                        <a:pt x="13740" y="3930"/>
                        <a:pt x="13732" y="3901"/>
                        <a:pt x="13729" y="3865"/>
                      </a:cubicBezTo>
                      <a:cubicBezTo>
                        <a:pt x="13721" y="3839"/>
                        <a:pt x="13721" y="3817"/>
                        <a:pt x="13729" y="3784"/>
                      </a:cubicBezTo>
                      <a:cubicBezTo>
                        <a:pt x="13307" y="3308"/>
                        <a:pt x="12871" y="3169"/>
                        <a:pt x="12161" y="3044"/>
                      </a:cubicBezTo>
                      <a:cubicBezTo>
                        <a:pt x="12051" y="3227"/>
                        <a:pt x="11611" y="3597"/>
                        <a:pt x="11578" y="3791"/>
                      </a:cubicBezTo>
                      <a:cubicBezTo>
                        <a:pt x="11410" y="3766"/>
                        <a:pt x="11209" y="3740"/>
                        <a:pt x="11029" y="3729"/>
                      </a:cubicBezTo>
                      <a:cubicBezTo>
                        <a:pt x="11020" y="3729"/>
                        <a:pt x="11010" y="3728"/>
                        <a:pt x="11001" y="3728"/>
                      </a:cubicBezTo>
                      <a:cubicBezTo>
                        <a:pt x="10943" y="3728"/>
                        <a:pt x="10873" y="3734"/>
                        <a:pt x="10806" y="3734"/>
                      </a:cubicBezTo>
                      <a:cubicBezTo>
                        <a:pt x="10764" y="3734"/>
                        <a:pt x="10724" y="3732"/>
                        <a:pt x="10688" y="3725"/>
                      </a:cubicBezTo>
                      <a:cubicBezTo>
                        <a:pt x="10710" y="3667"/>
                        <a:pt x="10729" y="3608"/>
                        <a:pt x="10736" y="3553"/>
                      </a:cubicBezTo>
                      <a:cubicBezTo>
                        <a:pt x="10769" y="3396"/>
                        <a:pt x="10762" y="3260"/>
                        <a:pt x="10725" y="3103"/>
                      </a:cubicBezTo>
                      <a:cubicBezTo>
                        <a:pt x="10696" y="3004"/>
                        <a:pt x="10677" y="2931"/>
                        <a:pt x="10659" y="2839"/>
                      </a:cubicBezTo>
                      <a:cubicBezTo>
                        <a:pt x="10644" y="2773"/>
                        <a:pt x="10615" y="2681"/>
                        <a:pt x="10626" y="2612"/>
                      </a:cubicBezTo>
                      <a:cubicBezTo>
                        <a:pt x="10644" y="2517"/>
                        <a:pt x="10659" y="2319"/>
                        <a:pt x="10714" y="2227"/>
                      </a:cubicBezTo>
                      <a:cubicBezTo>
                        <a:pt x="10725" y="2209"/>
                        <a:pt x="10754" y="2092"/>
                        <a:pt x="10762" y="2073"/>
                      </a:cubicBezTo>
                      <a:cubicBezTo>
                        <a:pt x="10773" y="1997"/>
                        <a:pt x="10842" y="1898"/>
                        <a:pt x="10784" y="1843"/>
                      </a:cubicBezTo>
                      <a:cubicBezTo>
                        <a:pt x="10765" y="1824"/>
                        <a:pt x="10714" y="1802"/>
                        <a:pt x="10681" y="1780"/>
                      </a:cubicBezTo>
                      <a:cubicBezTo>
                        <a:pt x="10677" y="1777"/>
                        <a:pt x="10674" y="1777"/>
                        <a:pt x="10670" y="1769"/>
                      </a:cubicBezTo>
                      <a:cubicBezTo>
                        <a:pt x="10641" y="1751"/>
                        <a:pt x="10597" y="1729"/>
                        <a:pt x="10568" y="1714"/>
                      </a:cubicBezTo>
                      <a:cubicBezTo>
                        <a:pt x="10560" y="1652"/>
                        <a:pt x="10564" y="1583"/>
                        <a:pt x="10568" y="1520"/>
                      </a:cubicBezTo>
                      <a:cubicBezTo>
                        <a:pt x="10582" y="1301"/>
                        <a:pt x="10633" y="1103"/>
                        <a:pt x="10491" y="1015"/>
                      </a:cubicBezTo>
                      <a:cubicBezTo>
                        <a:pt x="10480" y="1011"/>
                        <a:pt x="10476" y="1008"/>
                        <a:pt x="10461" y="1000"/>
                      </a:cubicBezTo>
                      <a:cubicBezTo>
                        <a:pt x="10297" y="927"/>
                        <a:pt x="10132" y="901"/>
                        <a:pt x="10000" y="817"/>
                      </a:cubicBezTo>
                      <a:cubicBezTo>
                        <a:pt x="9941" y="791"/>
                        <a:pt x="9945" y="682"/>
                        <a:pt x="9960" y="634"/>
                      </a:cubicBezTo>
                      <a:cubicBezTo>
                        <a:pt x="9967" y="623"/>
                        <a:pt x="9978" y="608"/>
                        <a:pt x="9993" y="594"/>
                      </a:cubicBezTo>
                      <a:cubicBezTo>
                        <a:pt x="10036" y="539"/>
                        <a:pt x="10102" y="480"/>
                        <a:pt x="10113" y="451"/>
                      </a:cubicBezTo>
                      <a:cubicBezTo>
                        <a:pt x="10143" y="403"/>
                        <a:pt x="10157" y="319"/>
                        <a:pt x="10106" y="319"/>
                      </a:cubicBezTo>
                      <a:cubicBezTo>
                        <a:pt x="10018" y="359"/>
                        <a:pt x="9919" y="484"/>
                        <a:pt x="9857" y="506"/>
                      </a:cubicBezTo>
                      <a:cubicBezTo>
                        <a:pt x="9857" y="469"/>
                        <a:pt x="9839" y="444"/>
                        <a:pt x="9857" y="323"/>
                      </a:cubicBezTo>
                      <a:cubicBezTo>
                        <a:pt x="9872" y="242"/>
                        <a:pt x="9886" y="169"/>
                        <a:pt x="9868" y="114"/>
                      </a:cubicBezTo>
                      <a:cubicBezTo>
                        <a:pt x="9864" y="99"/>
                        <a:pt x="9857" y="81"/>
                        <a:pt x="9850" y="74"/>
                      </a:cubicBezTo>
                      <a:cubicBezTo>
                        <a:pt x="9847" y="65"/>
                        <a:pt x="9817" y="24"/>
                        <a:pt x="9797" y="24"/>
                      </a:cubicBezTo>
                      <a:cubicBezTo>
                        <a:pt x="9790" y="24"/>
                        <a:pt x="9784" y="29"/>
                        <a:pt x="9780" y="41"/>
                      </a:cubicBezTo>
                      <a:cubicBezTo>
                        <a:pt x="9765" y="85"/>
                        <a:pt x="9754" y="150"/>
                        <a:pt x="9740" y="220"/>
                      </a:cubicBezTo>
                      <a:lnTo>
                        <a:pt x="9740" y="172"/>
                      </a:lnTo>
                      <a:cubicBezTo>
                        <a:pt x="9740" y="136"/>
                        <a:pt x="9736" y="110"/>
                        <a:pt x="9729" y="85"/>
                      </a:cubicBezTo>
                      <a:cubicBezTo>
                        <a:pt x="9714" y="41"/>
                        <a:pt x="9696" y="11"/>
                        <a:pt x="96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6497325" y="3244613"/>
                  <a:ext cx="2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10" extrusionOk="0">
                      <a:moveTo>
                        <a:pt x="4" y="0"/>
                      </a:moveTo>
                      <a:cubicBezTo>
                        <a:pt x="1" y="0"/>
                        <a:pt x="41" y="81"/>
                        <a:pt x="107" y="209"/>
                      </a:cubicBezTo>
                      <a:cubicBezTo>
                        <a:pt x="81" y="136"/>
                        <a:pt x="45" y="41"/>
                        <a:pt x="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6499800" y="3249838"/>
                  <a:ext cx="925" cy="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90" extrusionOk="0">
                      <a:moveTo>
                        <a:pt x="1" y="0"/>
                      </a:moveTo>
                      <a:cubicBezTo>
                        <a:pt x="20" y="53"/>
                        <a:pt x="33" y="90"/>
                        <a:pt x="35" y="90"/>
                      </a:cubicBezTo>
                      <a:cubicBezTo>
                        <a:pt x="37" y="90"/>
                        <a:pt x="35" y="79"/>
                        <a:pt x="30" y="5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44"/>
                <p:cNvSpPr/>
                <p:nvPr/>
              </p:nvSpPr>
              <p:spPr>
                <a:xfrm>
                  <a:off x="6983925" y="3583863"/>
                  <a:ext cx="213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624" extrusionOk="0">
                      <a:moveTo>
                        <a:pt x="605" y="367"/>
                      </a:moveTo>
                      <a:cubicBezTo>
                        <a:pt x="642" y="396"/>
                        <a:pt x="612" y="480"/>
                        <a:pt x="649" y="513"/>
                      </a:cubicBezTo>
                      <a:cubicBezTo>
                        <a:pt x="587" y="533"/>
                        <a:pt x="542" y="548"/>
                        <a:pt x="496" y="548"/>
                      </a:cubicBezTo>
                      <a:cubicBezTo>
                        <a:pt x="455" y="548"/>
                        <a:pt x="413" y="535"/>
                        <a:pt x="360" y="502"/>
                      </a:cubicBezTo>
                      <a:lnTo>
                        <a:pt x="360" y="502"/>
                      </a:lnTo>
                      <a:cubicBezTo>
                        <a:pt x="380" y="506"/>
                        <a:pt x="399" y="508"/>
                        <a:pt x="416" y="508"/>
                      </a:cubicBezTo>
                      <a:cubicBezTo>
                        <a:pt x="542" y="508"/>
                        <a:pt x="579" y="412"/>
                        <a:pt x="605" y="367"/>
                      </a:cubicBezTo>
                      <a:close/>
                      <a:moveTo>
                        <a:pt x="74" y="0"/>
                      </a:moveTo>
                      <a:cubicBezTo>
                        <a:pt x="1" y="136"/>
                        <a:pt x="45" y="411"/>
                        <a:pt x="257" y="532"/>
                      </a:cubicBezTo>
                      <a:cubicBezTo>
                        <a:pt x="368" y="594"/>
                        <a:pt x="468" y="622"/>
                        <a:pt x="569" y="622"/>
                      </a:cubicBezTo>
                      <a:cubicBezTo>
                        <a:pt x="621" y="622"/>
                        <a:pt x="672" y="615"/>
                        <a:pt x="726" y="601"/>
                      </a:cubicBezTo>
                      <a:cubicBezTo>
                        <a:pt x="733" y="605"/>
                        <a:pt x="737" y="609"/>
                        <a:pt x="744" y="609"/>
                      </a:cubicBezTo>
                      <a:cubicBezTo>
                        <a:pt x="762" y="612"/>
                        <a:pt x="781" y="623"/>
                        <a:pt x="806" y="623"/>
                      </a:cubicBezTo>
                      <a:cubicBezTo>
                        <a:pt x="811" y="623"/>
                        <a:pt x="816" y="623"/>
                        <a:pt x="820" y="623"/>
                      </a:cubicBezTo>
                      <a:cubicBezTo>
                        <a:pt x="839" y="623"/>
                        <a:pt x="854" y="621"/>
                        <a:pt x="854" y="594"/>
                      </a:cubicBezTo>
                      <a:cubicBezTo>
                        <a:pt x="854" y="568"/>
                        <a:pt x="828" y="554"/>
                        <a:pt x="799" y="543"/>
                      </a:cubicBezTo>
                      <a:cubicBezTo>
                        <a:pt x="554" y="85"/>
                        <a:pt x="407" y="59"/>
                        <a:pt x="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44"/>
                <p:cNvSpPr/>
                <p:nvPr/>
              </p:nvSpPr>
              <p:spPr>
                <a:xfrm>
                  <a:off x="6979450" y="3588038"/>
                  <a:ext cx="2172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680" extrusionOk="0">
                      <a:moveTo>
                        <a:pt x="17" y="1"/>
                      </a:moveTo>
                      <a:cubicBezTo>
                        <a:pt x="4" y="1"/>
                        <a:pt x="0" y="413"/>
                        <a:pt x="150" y="592"/>
                      </a:cubicBezTo>
                      <a:cubicBezTo>
                        <a:pt x="220" y="673"/>
                        <a:pt x="385" y="680"/>
                        <a:pt x="484" y="680"/>
                      </a:cubicBezTo>
                      <a:cubicBezTo>
                        <a:pt x="630" y="680"/>
                        <a:pt x="758" y="640"/>
                        <a:pt x="868" y="581"/>
                      </a:cubicBezTo>
                      <a:lnTo>
                        <a:pt x="868" y="581"/>
                      </a:lnTo>
                      <a:cubicBezTo>
                        <a:pt x="832" y="585"/>
                        <a:pt x="787" y="587"/>
                        <a:pt x="737" y="587"/>
                      </a:cubicBezTo>
                      <a:cubicBezTo>
                        <a:pt x="473" y="587"/>
                        <a:pt x="71" y="508"/>
                        <a:pt x="22" y="21"/>
                      </a:cubicBezTo>
                      <a:cubicBezTo>
                        <a:pt x="21" y="7"/>
                        <a:pt x="19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44"/>
                <p:cNvSpPr/>
                <p:nvPr/>
              </p:nvSpPr>
              <p:spPr>
                <a:xfrm>
                  <a:off x="6968900" y="3564288"/>
                  <a:ext cx="15325" cy="1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646" extrusionOk="0">
                      <a:moveTo>
                        <a:pt x="613" y="0"/>
                      </a:moveTo>
                      <a:lnTo>
                        <a:pt x="613" y="0"/>
                      </a:lnTo>
                      <a:cubicBezTo>
                        <a:pt x="482" y="268"/>
                        <a:pt x="387" y="498"/>
                        <a:pt x="137" y="498"/>
                      </a:cubicBezTo>
                      <a:cubicBezTo>
                        <a:pt x="120" y="498"/>
                        <a:pt x="103" y="497"/>
                        <a:pt x="85" y="494"/>
                      </a:cubicBezTo>
                      <a:lnTo>
                        <a:pt x="85" y="494"/>
                      </a:lnTo>
                      <a:cubicBezTo>
                        <a:pt x="19" y="546"/>
                        <a:pt x="1" y="582"/>
                        <a:pt x="96" y="623"/>
                      </a:cubicBezTo>
                      <a:cubicBezTo>
                        <a:pt x="127" y="639"/>
                        <a:pt x="152" y="645"/>
                        <a:pt x="176" y="645"/>
                      </a:cubicBezTo>
                      <a:cubicBezTo>
                        <a:pt x="223" y="645"/>
                        <a:pt x="265" y="619"/>
                        <a:pt x="331" y="590"/>
                      </a:cubicBezTo>
                      <a:cubicBezTo>
                        <a:pt x="462" y="531"/>
                        <a:pt x="561" y="385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44"/>
                <p:cNvSpPr/>
                <p:nvPr/>
              </p:nvSpPr>
              <p:spPr>
                <a:xfrm>
                  <a:off x="7009650" y="3653638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7003150" y="3653638"/>
                  <a:ext cx="10300" cy="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681" extrusionOk="0">
                      <a:moveTo>
                        <a:pt x="261" y="1"/>
                      </a:moveTo>
                      <a:lnTo>
                        <a:pt x="261" y="1"/>
                      </a:lnTo>
                      <a:cubicBezTo>
                        <a:pt x="243" y="16"/>
                        <a:pt x="26" y="122"/>
                        <a:pt x="8" y="363"/>
                      </a:cubicBezTo>
                      <a:cubicBezTo>
                        <a:pt x="1" y="484"/>
                        <a:pt x="100" y="616"/>
                        <a:pt x="202" y="667"/>
                      </a:cubicBezTo>
                      <a:cubicBezTo>
                        <a:pt x="221" y="677"/>
                        <a:pt x="240" y="681"/>
                        <a:pt x="257" y="681"/>
                      </a:cubicBezTo>
                      <a:cubicBezTo>
                        <a:pt x="315" y="681"/>
                        <a:pt x="360" y="633"/>
                        <a:pt x="374" y="580"/>
                      </a:cubicBezTo>
                      <a:cubicBezTo>
                        <a:pt x="411" y="433"/>
                        <a:pt x="334" y="250"/>
                        <a:pt x="275" y="162"/>
                      </a:cubicBezTo>
                      <a:cubicBezTo>
                        <a:pt x="246" y="184"/>
                        <a:pt x="224" y="210"/>
                        <a:pt x="206" y="250"/>
                      </a:cubicBezTo>
                      <a:cubicBezTo>
                        <a:pt x="192" y="277"/>
                        <a:pt x="184" y="294"/>
                        <a:pt x="173" y="294"/>
                      </a:cubicBezTo>
                      <a:cubicBezTo>
                        <a:pt x="167" y="294"/>
                        <a:pt x="159" y="287"/>
                        <a:pt x="147" y="272"/>
                      </a:cubicBezTo>
                      <a:cubicBezTo>
                        <a:pt x="118" y="235"/>
                        <a:pt x="136" y="180"/>
                        <a:pt x="158" y="147"/>
                      </a:cubicBezTo>
                      <a:cubicBezTo>
                        <a:pt x="180" y="122"/>
                        <a:pt x="221" y="85"/>
                        <a:pt x="257" y="56"/>
                      </a:cubicBezTo>
                      <a:cubicBezTo>
                        <a:pt x="257" y="30"/>
                        <a:pt x="261" y="12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6971650" y="3584063"/>
                  <a:ext cx="7350" cy="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895" extrusionOk="0">
                      <a:moveTo>
                        <a:pt x="294" y="0"/>
                      </a:moveTo>
                      <a:lnTo>
                        <a:pt x="294" y="0"/>
                      </a:lnTo>
                      <a:cubicBezTo>
                        <a:pt x="63" y="238"/>
                        <a:pt x="1" y="392"/>
                        <a:pt x="78" y="630"/>
                      </a:cubicBezTo>
                      <a:cubicBezTo>
                        <a:pt x="114" y="740"/>
                        <a:pt x="129" y="744"/>
                        <a:pt x="199" y="813"/>
                      </a:cubicBezTo>
                      <a:cubicBezTo>
                        <a:pt x="227" y="842"/>
                        <a:pt x="262" y="894"/>
                        <a:pt x="264" y="894"/>
                      </a:cubicBezTo>
                      <a:cubicBezTo>
                        <a:pt x="264" y="894"/>
                        <a:pt x="265" y="894"/>
                        <a:pt x="265" y="894"/>
                      </a:cubicBezTo>
                      <a:cubicBezTo>
                        <a:pt x="224" y="762"/>
                        <a:pt x="206" y="674"/>
                        <a:pt x="217" y="550"/>
                      </a:cubicBezTo>
                      <a:cubicBezTo>
                        <a:pt x="224" y="359"/>
                        <a:pt x="206" y="150"/>
                        <a:pt x="2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6997025" y="3575713"/>
                  <a:ext cx="19525" cy="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1104" extrusionOk="0">
                      <a:moveTo>
                        <a:pt x="0" y="1"/>
                      </a:moveTo>
                      <a:cubicBezTo>
                        <a:pt x="542" y="257"/>
                        <a:pt x="531" y="514"/>
                        <a:pt x="561" y="726"/>
                      </a:cubicBezTo>
                      <a:cubicBezTo>
                        <a:pt x="579" y="862"/>
                        <a:pt x="568" y="957"/>
                        <a:pt x="539" y="1103"/>
                      </a:cubicBezTo>
                      <a:cubicBezTo>
                        <a:pt x="539" y="1104"/>
                        <a:pt x="539" y="1104"/>
                        <a:pt x="539" y="1104"/>
                      </a:cubicBezTo>
                      <a:cubicBezTo>
                        <a:pt x="543" y="1104"/>
                        <a:pt x="577" y="1046"/>
                        <a:pt x="605" y="1008"/>
                      </a:cubicBezTo>
                      <a:cubicBezTo>
                        <a:pt x="674" y="928"/>
                        <a:pt x="693" y="920"/>
                        <a:pt x="722" y="792"/>
                      </a:cubicBezTo>
                      <a:cubicBezTo>
                        <a:pt x="781" y="528"/>
                        <a:pt x="707" y="199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6988250" y="3607688"/>
                  <a:ext cx="26750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803" extrusionOk="0">
                      <a:moveTo>
                        <a:pt x="754" y="0"/>
                      </a:moveTo>
                      <a:cubicBezTo>
                        <a:pt x="706" y="0"/>
                        <a:pt x="538" y="89"/>
                        <a:pt x="318" y="89"/>
                      </a:cubicBezTo>
                      <a:cubicBezTo>
                        <a:pt x="255" y="89"/>
                        <a:pt x="187" y="81"/>
                        <a:pt x="117" y="62"/>
                      </a:cubicBezTo>
                      <a:cubicBezTo>
                        <a:pt x="88" y="55"/>
                        <a:pt x="70" y="51"/>
                        <a:pt x="61" y="51"/>
                      </a:cubicBezTo>
                      <a:cubicBezTo>
                        <a:pt x="0" y="51"/>
                        <a:pt x="325" y="199"/>
                        <a:pt x="439" y="231"/>
                      </a:cubicBezTo>
                      <a:cubicBezTo>
                        <a:pt x="571" y="268"/>
                        <a:pt x="582" y="370"/>
                        <a:pt x="465" y="443"/>
                      </a:cubicBezTo>
                      <a:cubicBezTo>
                        <a:pt x="216" y="597"/>
                        <a:pt x="527" y="656"/>
                        <a:pt x="589" y="736"/>
                      </a:cubicBezTo>
                      <a:cubicBezTo>
                        <a:pt x="696" y="865"/>
                        <a:pt x="666" y="1103"/>
                        <a:pt x="685" y="1293"/>
                      </a:cubicBezTo>
                      <a:cubicBezTo>
                        <a:pt x="692" y="1341"/>
                        <a:pt x="791" y="1377"/>
                        <a:pt x="795" y="1432"/>
                      </a:cubicBezTo>
                      <a:cubicBezTo>
                        <a:pt x="802" y="1469"/>
                        <a:pt x="732" y="1539"/>
                        <a:pt x="754" y="1557"/>
                      </a:cubicBezTo>
                      <a:cubicBezTo>
                        <a:pt x="773" y="1575"/>
                        <a:pt x="1025" y="1769"/>
                        <a:pt x="1069" y="1802"/>
                      </a:cubicBezTo>
                      <a:cubicBezTo>
                        <a:pt x="864" y="1286"/>
                        <a:pt x="817" y="579"/>
                        <a:pt x="7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6990875" y="3541838"/>
                  <a:ext cx="23575" cy="1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754" extrusionOk="0">
                      <a:moveTo>
                        <a:pt x="294" y="1"/>
                      </a:moveTo>
                      <a:lnTo>
                        <a:pt x="294" y="1"/>
                      </a:lnTo>
                      <a:cubicBezTo>
                        <a:pt x="356" y="213"/>
                        <a:pt x="353" y="543"/>
                        <a:pt x="180" y="638"/>
                      </a:cubicBezTo>
                      <a:cubicBezTo>
                        <a:pt x="118" y="671"/>
                        <a:pt x="1" y="678"/>
                        <a:pt x="19" y="678"/>
                      </a:cubicBezTo>
                      <a:cubicBezTo>
                        <a:pt x="32" y="679"/>
                        <a:pt x="44" y="679"/>
                        <a:pt x="57" y="679"/>
                      </a:cubicBezTo>
                      <a:cubicBezTo>
                        <a:pt x="321" y="679"/>
                        <a:pt x="529" y="565"/>
                        <a:pt x="459" y="268"/>
                      </a:cubicBezTo>
                      <a:cubicBezTo>
                        <a:pt x="450" y="242"/>
                        <a:pt x="430" y="203"/>
                        <a:pt x="440" y="203"/>
                      </a:cubicBezTo>
                      <a:cubicBezTo>
                        <a:pt x="442" y="203"/>
                        <a:pt x="447" y="206"/>
                        <a:pt x="455" y="213"/>
                      </a:cubicBezTo>
                      <a:cubicBezTo>
                        <a:pt x="664" y="371"/>
                        <a:pt x="609" y="568"/>
                        <a:pt x="492" y="752"/>
                      </a:cubicBezTo>
                      <a:cubicBezTo>
                        <a:pt x="491" y="753"/>
                        <a:pt x="491" y="753"/>
                        <a:pt x="492" y="753"/>
                      </a:cubicBezTo>
                      <a:cubicBezTo>
                        <a:pt x="500" y="753"/>
                        <a:pt x="595" y="688"/>
                        <a:pt x="642" y="634"/>
                      </a:cubicBezTo>
                      <a:cubicBezTo>
                        <a:pt x="675" y="590"/>
                        <a:pt x="712" y="513"/>
                        <a:pt x="704" y="455"/>
                      </a:cubicBezTo>
                      <a:cubicBezTo>
                        <a:pt x="704" y="445"/>
                        <a:pt x="713" y="361"/>
                        <a:pt x="727" y="361"/>
                      </a:cubicBezTo>
                      <a:cubicBezTo>
                        <a:pt x="729" y="361"/>
                        <a:pt x="731" y="363"/>
                        <a:pt x="734" y="367"/>
                      </a:cubicBezTo>
                      <a:cubicBezTo>
                        <a:pt x="747" y="395"/>
                        <a:pt x="758" y="585"/>
                        <a:pt x="774" y="585"/>
                      </a:cubicBezTo>
                      <a:cubicBezTo>
                        <a:pt x="775" y="585"/>
                        <a:pt x="776" y="584"/>
                        <a:pt x="777" y="583"/>
                      </a:cubicBezTo>
                      <a:cubicBezTo>
                        <a:pt x="942" y="363"/>
                        <a:pt x="821" y="165"/>
                        <a:pt x="2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44"/>
                <p:cNvSpPr/>
                <p:nvPr/>
              </p:nvSpPr>
              <p:spPr>
                <a:xfrm>
                  <a:off x="6666725" y="3404313"/>
                  <a:ext cx="26125" cy="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173" extrusionOk="0">
                      <a:moveTo>
                        <a:pt x="968" y="0"/>
                      </a:moveTo>
                      <a:cubicBezTo>
                        <a:pt x="730" y="11"/>
                        <a:pt x="319" y="19"/>
                        <a:pt x="1" y="172"/>
                      </a:cubicBezTo>
                      <a:cubicBezTo>
                        <a:pt x="97" y="149"/>
                        <a:pt x="250" y="141"/>
                        <a:pt x="416" y="141"/>
                      </a:cubicBezTo>
                      <a:cubicBezTo>
                        <a:pt x="636" y="141"/>
                        <a:pt x="878" y="155"/>
                        <a:pt x="1045" y="165"/>
                      </a:cubicBezTo>
                      <a:cubicBezTo>
                        <a:pt x="1015" y="110"/>
                        <a:pt x="990" y="55"/>
                        <a:pt x="9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44"/>
                <p:cNvSpPr/>
                <p:nvPr/>
              </p:nvSpPr>
              <p:spPr>
                <a:xfrm>
                  <a:off x="6671500" y="3410263"/>
                  <a:ext cx="251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91" extrusionOk="0">
                      <a:moveTo>
                        <a:pt x="894" y="0"/>
                      </a:moveTo>
                      <a:cubicBezTo>
                        <a:pt x="649" y="19"/>
                        <a:pt x="290" y="41"/>
                        <a:pt x="0" y="191"/>
                      </a:cubicBezTo>
                      <a:cubicBezTo>
                        <a:pt x="126" y="156"/>
                        <a:pt x="329" y="146"/>
                        <a:pt x="536" y="146"/>
                      </a:cubicBezTo>
                      <a:cubicBezTo>
                        <a:pt x="702" y="146"/>
                        <a:pt x="871" y="153"/>
                        <a:pt x="1004" y="158"/>
                      </a:cubicBezTo>
                      <a:cubicBezTo>
                        <a:pt x="964" y="110"/>
                        <a:pt x="927" y="55"/>
                        <a:pt x="8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44"/>
                <p:cNvSpPr/>
                <p:nvPr/>
              </p:nvSpPr>
              <p:spPr>
                <a:xfrm>
                  <a:off x="6677175" y="3415488"/>
                  <a:ext cx="23925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213" extrusionOk="0">
                      <a:moveTo>
                        <a:pt x="814" y="0"/>
                      </a:moveTo>
                      <a:cubicBezTo>
                        <a:pt x="575" y="22"/>
                        <a:pt x="260" y="66"/>
                        <a:pt x="0" y="212"/>
                      </a:cubicBezTo>
                      <a:cubicBezTo>
                        <a:pt x="152" y="165"/>
                        <a:pt x="407" y="151"/>
                        <a:pt x="648" y="151"/>
                      </a:cubicBezTo>
                      <a:cubicBezTo>
                        <a:pt x="757" y="151"/>
                        <a:pt x="864" y="154"/>
                        <a:pt x="956" y="158"/>
                      </a:cubicBezTo>
                      <a:cubicBezTo>
                        <a:pt x="905" y="106"/>
                        <a:pt x="861" y="55"/>
                        <a:pt x="8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6683225" y="3420338"/>
                  <a:ext cx="22825" cy="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224" extrusionOk="0">
                      <a:moveTo>
                        <a:pt x="747" y="0"/>
                      </a:moveTo>
                      <a:cubicBezTo>
                        <a:pt x="517" y="26"/>
                        <a:pt x="238" y="81"/>
                        <a:pt x="0" y="224"/>
                      </a:cubicBezTo>
                      <a:cubicBezTo>
                        <a:pt x="178" y="160"/>
                        <a:pt x="481" y="149"/>
                        <a:pt x="746" y="149"/>
                      </a:cubicBezTo>
                      <a:cubicBezTo>
                        <a:pt x="804" y="149"/>
                        <a:pt x="860" y="150"/>
                        <a:pt x="912" y="150"/>
                      </a:cubicBezTo>
                      <a:cubicBezTo>
                        <a:pt x="850" y="99"/>
                        <a:pt x="795" y="48"/>
                        <a:pt x="7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6689625" y="3424638"/>
                  <a:ext cx="217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235" extrusionOk="0">
                      <a:moveTo>
                        <a:pt x="682" y="0"/>
                      </a:moveTo>
                      <a:cubicBezTo>
                        <a:pt x="466" y="37"/>
                        <a:pt x="217" y="96"/>
                        <a:pt x="1" y="235"/>
                      </a:cubicBezTo>
                      <a:cubicBezTo>
                        <a:pt x="209" y="150"/>
                        <a:pt x="587" y="143"/>
                        <a:pt x="869" y="143"/>
                      </a:cubicBezTo>
                      <a:cubicBezTo>
                        <a:pt x="806" y="96"/>
                        <a:pt x="748" y="52"/>
                        <a:pt x="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6696225" y="3428563"/>
                  <a:ext cx="21000" cy="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50" extrusionOk="0">
                      <a:moveTo>
                        <a:pt x="634" y="1"/>
                      </a:moveTo>
                      <a:cubicBezTo>
                        <a:pt x="429" y="48"/>
                        <a:pt x="198" y="114"/>
                        <a:pt x="0" y="250"/>
                      </a:cubicBezTo>
                      <a:cubicBezTo>
                        <a:pt x="213" y="158"/>
                        <a:pt x="561" y="144"/>
                        <a:pt x="839" y="136"/>
                      </a:cubicBezTo>
                      <a:cubicBezTo>
                        <a:pt x="769" y="96"/>
                        <a:pt x="703" y="48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6703000" y="3432513"/>
                  <a:ext cx="20525" cy="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57" extrusionOk="0">
                      <a:moveTo>
                        <a:pt x="601" y="0"/>
                      </a:moveTo>
                      <a:cubicBezTo>
                        <a:pt x="403" y="48"/>
                        <a:pt x="187" y="125"/>
                        <a:pt x="0" y="257"/>
                      </a:cubicBezTo>
                      <a:cubicBezTo>
                        <a:pt x="213" y="158"/>
                        <a:pt x="546" y="140"/>
                        <a:pt x="821" y="129"/>
                      </a:cubicBezTo>
                      <a:cubicBezTo>
                        <a:pt x="747" y="88"/>
                        <a:pt x="674" y="48"/>
                        <a:pt x="6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6709775" y="3436088"/>
                  <a:ext cx="20525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279" extrusionOk="0">
                      <a:moveTo>
                        <a:pt x="583" y="0"/>
                      </a:moveTo>
                      <a:cubicBezTo>
                        <a:pt x="389" y="59"/>
                        <a:pt x="183" y="139"/>
                        <a:pt x="0" y="279"/>
                      </a:cubicBezTo>
                      <a:cubicBezTo>
                        <a:pt x="220" y="169"/>
                        <a:pt x="550" y="143"/>
                        <a:pt x="821" y="128"/>
                      </a:cubicBezTo>
                      <a:cubicBezTo>
                        <a:pt x="740" y="88"/>
                        <a:pt x="663" y="48"/>
                        <a:pt x="5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6716375" y="3439838"/>
                  <a:ext cx="21075" cy="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301" extrusionOk="0">
                      <a:moveTo>
                        <a:pt x="593" y="0"/>
                      </a:moveTo>
                      <a:cubicBezTo>
                        <a:pt x="399" y="63"/>
                        <a:pt x="191" y="147"/>
                        <a:pt x="0" y="301"/>
                      </a:cubicBezTo>
                      <a:cubicBezTo>
                        <a:pt x="234" y="176"/>
                        <a:pt x="568" y="147"/>
                        <a:pt x="842" y="129"/>
                      </a:cubicBezTo>
                      <a:cubicBezTo>
                        <a:pt x="766" y="88"/>
                        <a:pt x="678" y="48"/>
                        <a:pt x="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44"/>
                <p:cNvSpPr/>
                <p:nvPr/>
              </p:nvSpPr>
              <p:spPr>
                <a:xfrm>
                  <a:off x="6722950" y="3443488"/>
                  <a:ext cx="21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331" extrusionOk="0">
                      <a:moveTo>
                        <a:pt x="623" y="1"/>
                      </a:moveTo>
                      <a:cubicBezTo>
                        <a:pt x="415" y="70"/>
                        <a:pt x="195" y="162"/>
                        <a:pt x="1" y="330"/>
                      </a:cubicBezTo>
                      <a:cubicBezTo>
                        <a:pt x="246" y="195"/>
                        <a:pt x="594" y="162"/>
                        <a:pt x="873" y="140"/>
                      </a:cubicBezTo>
                      <a:cubicBezTo>
                        <a:pt x="799" y="100"/>
                        <a:pt x="719" y="52"/>
                        <a:pt x="6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44"/>
                <p:cNvSpPr/>
                <p:nvPr/>
              </p:nvSpPr>
              <p:spPr>
                <a:xfrm>
                  <a:off x="6729175" y="3447613"/>
                  <a:ext cx="21550" cy="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364" extrusionOk="0">
                      <a:moveTo>
                        <a:pt x="667" y="1"/>
                      </a:moveTo>
                      <a:cubicBezTo>
                        <a:pt x="448" y="74"/>
                        <a:pt x="210" y="176"/>
                        <a:pt x="1" y="363"/>
                      </a:cubicBezTo>
                      <a:cubicBezTo>
                        <a:pt x="254" y="217"/>
                        <a:pt x="587" y="180"/>
                        <a:pt x="862" y="155"/>
                      </a:cubicBezTo>
                      <a:cubicBezTo>
                        <a:pt x="821" y="107"/>
                        <a:pt x="752" y="56"/>
                        <a:pt x="6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44"/>
                <p:cNvSpPr/>
                <p:nvPr/>
              </p:nvSpPr>
              <p:spPr>
                <a:xfrm>
                  <a:off x="6734950" y="3452388"/>
                  <a:ext cx="219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93" extrusionOk="0">
                      <a:moveTo>
                        <a:pt x="678" y="0"/>
                      </a:moveTo>
                      <a:cubicBezTo>
                        <a:pt x="455" y="81"/>
                        <a:pt x="209" y="191"/>
                        <a:pt x="1" y="392"/>
                      </a:cubicBezTo>
                      <a:cubicBezTo>
                        <a:pt x="261" y="231"/>
                        <a:pt x="594" y="191"/>
                        <a:pt x="876" y="158"/>
                      </a:cubicBezTo>
                      <a:cubicBezTo>
                        <a:pt x="806" y="99"/>
                        <a:pt x="740" y="44"/>
                        <a:pt x="6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44"/>
                <p:cNvSpPr/>
                <p:nvPr/>
              </p:nvSpPr>
              <p:spPr>
                <a:xfrm>
                  <a:off x="6740075" y="3457588"/>
                  <a:ext cx="22750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434" extrusionOk="0">
                      <a:moveTo>
                        <a:pt x="726" y="1"/>
                      </a:moveTo>
                      <a:cubicBezTo>
                        <a:pt x="481" y="89"/>
                        <a:pt x="224" y="202"/>
                        <a:pt x="1" y="433"/>
                      </a:cubicBezTo>
                      <a:cubicBezTo>
                        <a:pt x="279" y="254"/>
                        <a:pt x="623" y="213"/>
                        <a:pt x="909" y="177"/>
                      </a:cubicBezTo>
                      <a:cubicBezTo>
                        <a:pt x="843" y="114"/>
                        <a:pt x="785" y="56"/>
                        <a:pt x="7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44"/>
                <p:cNvSpPr/>
                <p:nvPr/>
              </p:nvSpPr>
              <p:spPr>
                <a:xfrm>
                  <a:off x="6758475" y="3480763"/>
                  <a:ext cx="24200" cy="1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569" extrusionOk="0">
                      <a:moveTo>
                        <a:pt x="807" y="1"/>
                      </a:moveTo>
                      <a:cubicBezTo>
                        <a:pt x="525" y="110"/>
                        <a:pt x="246" y="261"/>
                        <a:pt x="1" y="568"/>
                      </a:cubicBezTo>
                      <a:cubicBezTo>
                        <a:pt x="338" y="319"/>
                        <a:pt x="660" y="268"/>
                        <a:pt x="968" y="213"/>
                      </a:cubicBezTo>
                      <a:cubicBezTo>
                        <a:pt x="913" y="140"/>
                        <a:pt x="862" y="74"/>
                        <a:pt x="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44"/>
                <p:cNvSpPr/>
                <p:nvPr/>
              </p:nvSpPr>
              <p:spPr>
                <a:xfrm>
                  <a:off x="6762975" y="3486713"/>
                  <a:ext cx="2392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595" extrusionOk="0">
                      <a:moveTo>
                        <a:pt x="803" y="1"/>
                      </a:moveTo>
                      <a:cubicBezTo>
                        <a:pt x="517" y="118"/>
                        <a:pt x="242" y="279"/>
                        <a:pt x="0" y="594"/>
                      </a:cubicBezTo>
                      <a:cubicBezTo>
                        <a:pt x="341" y="338"/>
                        <a:pt x="652" y="279"/>
                        <a:pt x="956" y="220"/>
                      </a:cubicBezTo>
                      <a:cubicBezTo>
                        <a:pt x="909" y="147"/>
                        <a:pt x="857" y="74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44"/>
                <p:cNvSpPr/>
                <p:nvPr/>
              </p:nvSpPr>
              <p:spPr>
                <a:xfrm>
                  <a:off x="6767550" y="3492763"/>
                  <a:ext cx="22725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620" extrusionOk="0">
                      <a:moveTo>
                        <a:pt x="792" y="0"/>
                      </a:moveTo>
                      <a:cubicBezTo>
                        <a:pt x="510" y="129"/>
                        <a:pt x="239" y="293"/>
                        <a:pt x="1" y="619"/>
                      </a:cubicBezTo>
                      <a:cubicBezTo>
                        <a:pt x="327" y="367"/>
                        <a:pt x="609" y="297"/>
                        <a:pt x="894" y="235"/>
                      </a:cubicBezTo>
                      <a:cubicBezTo>
                        <a:pt x="902" y="198"/>
                        <a:pt x="909" y="169"/>
                        <a:pt x="898" y="154"/>
                      </a:cubicBezTo>
                      <a:cubicBezTo>
                        <a:pt x="865" y="107"/>
                        <a:pt x="828" y="55"/>
                        <a:pt x="7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44"/>
                <p:cNvSpPr/>
                <p:nvPr/>
              </p:nvSpPr>
              <p:spPr>
                <a:xfrm>
                  <a:off x="6772050" y="3499813"/>
                  <a:ext cx="17600" cy="1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605" extrusionOk="0">
                      <a:moveTo>
                        <a:pt x="703" y="0"/>
                      </a:moveTo>
                      <a:lnTo>
                        <a:pt x="703" y="0"/>
                      </a:lnTo>
                      <a:cubicBezTo>
                        <a:pt x="443" y="129"/>
                        <a:pt x="209" y="304"/>
                        <a:pt x="0" y="605"/>
                      </a:cubicBezTo>
                      <a:cubicBezTo>
                        <a:pt x="245" y="407"/>
                        <a:pt x="462" y="315"/>
                        <a:pt x="678" y="253"/>
                      </a:cubicBezTo>
                      <a:cubicBezTo>
                        <a:pt x="674" y="246"/>
                        <a:pt x="667" y="235"/>
                        <a:pt x="659" y="231"/>
                      </a:cubicBezTo>
                      <a:cubicBezTo>
                        <a:pt x="645" y="209"/>
                        <a:pt x="681" y="92"/>
                        <a:pt x="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44"/>
                <p:cNvSpPr/>
                <p:nvPr/>
              </p:nvSpPr>
              <p:spPr>
                <a:xfrm>
                  <a:off x="6776350" y="3508063"/>
                  <a:ext cx="16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546" extrusionOk="0">
                      <a:moveTo>
                        <a:pt x="553" y="0"/>
                      </a:moveTo>
                      <a:cubicBezTo>
                        <a:pt x="355" y="128"/>
                        <a:pt x="172" y="293"/>
                        <a:pt x="0" y="546"/>
                      </a:cubicBezTo>
                      <a:cubicBezTo>
                        <a:pt x="257" y="337"/>
                        <a:pt x="462" y="238"/>
                        <a:pt x="678" y="176"/>
                      </a:cubicBezTo>
                      <a:cubicBezTo>
                        <a:pt x="637" y="117"/>
                        <a:pt x="597" y="55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6780650" y="3514288"/>
                  <a:ext cx="17150" cy="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72" extrusionOk="0">
                      <a:moveTo>
                        <a:pt x="553" y="0"/>
                      </a:moveTo>
                      <a:cubicBezTo>
                        <a:pt x="352" y="132"/>
                        <a:pt x="169" y="308"/>
                        <a:pt x="0" y="572"/>
                      </a:cubicBezTo>
                      <a:cubicBezTo>
                        <a:pt x="264" y="348"/>
                        <a:pt x="476" y="246"/>
                        <a:pt x="685" y="180"/>
                      </a:cubicBezTo>
                      <a:cubicBezTo>
                        <a:pt x="641" y="117"/>
                        <a:pt x="597" y="59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6784775" y="3520313"/>
                  <a:ext cx="17700" cy="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609" extrusionOk="0">
                      <a:moveTo>
                        <a:pt x="568" y="1"/>
                      </a:moveTo>
                      <a:cubicBezTo>
                        <a:pt x="355" y="144"/>
                        <a:pt x="172" y="327"/>
                        <a:pt x="0" y="609"/>
                      </a:cubicBezTo>
                      <a:cubicBezTo>
                        <a:pt x="282" y="367"/>
                        <a:pt x="487" y="261"/>
                        <a:pt x="707" y="188"/>
                      </a:cubicBezTo>
                      <a:cubicBezTo>
                        <a:pt x="663" y="129"/>
                        <a:pt x="615" y="67"/>
                        <a:pt x="5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6788700" y="3526263"/>
                  <a:ext cx="18625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53" extrusionOk="0">
                      <a:moveTo>
                        <a:pt x="594" y="1"/>
                      </a:moveTo>
                      <a:cubicBezTo>
                        <a:pt x="367" y="151"/>
                        <a:pt x="180" y="349"/>
                        <a:pt x="1" y="653"/>
                      </a:cubicBezTo>
                      <a:cubicBezTo>
                        <a:pt x="308" y="386"/>
                        <a:pt x="510" y="276"/>
                        <a:pt x="744" y="199"/>
                      </a:cubicBezTo>
                      <a:cubicBezTo>
                        <a:pt x="693" y="133"/>
                        <a:pt x="642" y="71"/>
                        <a:pt x="5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6792650" y="3532238"/>
                  <a:ext cx="19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696" extrusionOk="0">
                      <a:moveTo>
                        <a:pt x="623" y="0"/>
                      </a:moveTo>
                      <a:cubicBezTo>
                        <a:pt x="381" y="161"/>
                        <a:pt x="183" y="366"/>
                        <a:pt x="0" y="696"/>
                      </a:cubicBezTo>
                      <a:cubicBezTo>
                        <a:pt x="330" y="403"/>
                        <a:pt x="528" y="293"/>
                        <a:pt x="777" y="205"/>
                      </a:cubicBezTo>
                      <a:cubicBezTo>
                        <a:pt x="733" y="143"/>
                        <a:pt x="678" y="73"/>
                        <a:pt x="6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6796300" y="3538263"/>
                  <a:ext cx="219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745" extrusionOk="0">
                      <a:moveTo>
                        <a:pt x="656" y="1"/>
                      </a:moveTo>
                      <a:cubicBezTo>
                        <a:pt x="393" y="166"/>
                        <a:pt x="191" y="385"/>
                        <a:pt x="1" y="744"/>
                      </a:cubicBezTo>
                      <a:cubicBezTo>
                        <a:pt x="382" y="400"/>
                        <a:pt x="568" y="301"/>
                        <a:pt x="876" y="199"/>
                      </a:cubicBezTo>
                      <a:cubicBezTo>
                        <a:pt x="876" y="191"/>
                        <a:pt x="869" y="184"/>
                        <a:pt x="865" y="177"/>
                      </a:cubicBezTo>
                      <a:cubicBezTo>
                        <a:pt x="832" y="173"/>
                        <a:pt x="788" y="147"/>
                        <a:pt x="733" y="111"/>
                      </a:cubicBezTo>
                      <a:cubicBezTo>
                        <a:pt x="711" y="81"/>
                        <a:pt x="682" y="45"/>
                        <a:pt x="6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44"/>
                <p:cNvSpPr/>
                <p:nvPr/>
              </p:nvSpPr>
              <p:spPr>
                <a:xfrm>
                  <a:off x="6799975" y="3543763"/>
                  <a:ext cx="2107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" h="818" extrusionOk="0">
                      <a:moveTo>
                        <a:pt x="733" y="1"/>
                      </a:moveTo>
                      <a:cubicBezTo>
                        <a:pt x="425" y="173"/>
                        <a:pt x="205" y="411"/>
                        <a:pt x="0" y="817"/>
                      </a:cubicBezTo>
                      <a:cubicBezTo>
                        <a:pt x="374" y="473"/>
                        <a:pt x="553" y="360"/>
                        <a:pt x="843" y="261"/>
                      </a:cubicBezTo>
                      <a:cubicBezTo>
                        <a:pt x="758" y="217"/>
                        <a:pt x="689" y="162"/>
                        <a:pt x="689" y="162"/>
                      </a:cubicBezTo>
                      <a:cubicBezTo>
                        <a:pt x="685" y="107"/>
                        <a:pt x="740" y="63"/>
                        <a:pt x="7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44"/>
                <p:cNvSpPr/>
                <p:nvPr/>
              </p:nvSpPr>
              <p:spPr>
                <a:xfrm>
                  <a:off x="6803350" y="3550263"/>
                  <a:ext cx="30425" cy="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1748" extrusionOk="0">
                      <a:moveTo>
                        <a:pt x="726" y="1"/>
                      </a:moveTo>
                      <a:cubicBezTo>
                        <a:pt x="418" y="184"/>
                        <a:pt x="206" y="433"/>
                        <a:pt x="1" y="843"/>
                      </a:cubicBezTo>
                      <a:cubicBezTo>
                        <a:pt x="411" y="466"/>
                        <a:pt x="565" y="360"/>
                        <a:pt x="894" y="250"/>
                      </a:cubicBezTo>
                      <a:lnTo>
                        <a:pt x="894" y="250"/>
                      </a:lnTo>
                      <a:cubicBezTo>
                        <a:pt x="554" y="440"/>
                        <a:pt x="341" y="697"/>
                        <a:pt x="129" y="1143"/>
                      </a:cubicBezTo>
                      <a:cubicBezTo>
                        <a:pt x="532" y="759"/>
                        <a:pt x="678" y="642"/>
                        <a:pt x="1001" y="528"/>
                      </a:cubicBezTo>
                      <a:lnTo>
                        <a:pt x="1001" y="528"/>
                      </a:lnTo>
                      <a:cubicBezTo>
                        <a:pt x="664" y="726"/>
                        <a:pt x="459" y="990"/>
                        <a:pt x="257" y="1440"/>
                      </a:cubicBezTo>
                      <a:cubicBezTo>
                        <a:pt x="660" y="1055"/>
                        <a:pt x="788" y="927"/>
                        <a:pt x="1096" y="814"/>
                      </a:cubicBezTo>
                      <a:lnTo>
                        <a:pt x="1096" y="814"/>
                      </a:lnTo>
                      <a:cubicBezTo>
                        <a:pt x="766" y="1023"/>
                        <a:pt x="568" y="1297"/>
                        <a:pt x="378" y="1748"/>
                      </a:cubicBezTo>
                      <a:cubicBezTo>
                        <a:pt x="784" y="1345"/>
                        <a:pt x="905" y="1217"/>
                        <a:pt x="1217" y="1096"/>
                      </a:cubicBezTo>
                      <a:cubicBezTo>
                        <a:pt x="1191" y="1012"/>
                        <a:pt x="1154" y="913"/>
                        <a:pt x="1118" y="810"/>
                      </a:cubicBezTo>
                      <a:lnTo>
                        <a:pt x="1118" y="803"/>
                      </a:lnTo>
                      <a:cubicBezTo>
                        <a:pt x="1089" y="711"/>
                        <a:pt x="1052" y="616"/>
                        <a:pt x="1015" y="524"/>
                      </a:cubicBezTo>
                      <a:lnTo>
                        <a:pt x="1015" y="521"/>
                      </a:lnTo>
                      <a:cubicBezTo>
                        <a:pt x="971" y="418"/>
                        <a:pt x="935" y="323"/>
                        <a:pt x="898" y="246"/>
                      </a:cubicBezTo>
                      <a:cubicBezTo>
                        <a:pt x="850" y="125"/>
                        <a:pt x="806" y="45"/>
                        <a:pt x="795" y="34"/>
                      </a:cubicBezTo>
                      <a:cubicBezTo>
                        <a:pt x="770" y="26"/>
                        <a:pt x="748" y="12"/>
                        <a:pt x="7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44"/>
                <p:cNvSpPr/>
                <p:nvPr/>
              </p:nvSpPr>
              <p:spPr>
                <a:xfrm>
                  <a:off x="6743750" y="3586813"/>
                  <a:ext cx="16000" cy="3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06" extrusionOk="0">
                      <a:moveTo>
                        <a:pt x="238" y="0"/>
                      </a:moveTo>
                      <a:cubicBezTo>
                        <a:pt x="202" y="66"/>
                        <a:pt x="169" y="147"/>
                        <a:pt x="143" y="234"/>
                      </a:cubicBezTo>
                      <a:cubicBezTo>
                        <a:pt x="139" y="253"/>
                        <a:pt x="132" y="271"/>
                        <a:pt x="125" y="289"/>
                      </a:cubicBezTo>
                      <a:cubicBezTo>
                        <a:pt x="125" y="293"/>
                        <a:pt x="121" y="300"/>
                        <a:pt x="121" y="308"/>
                      </a:cubicBezTo>
                      <a:cubicBezTo>
                        <a:pt x="114" y="315"/>
                        <a:pt x="114" y="326"/>
                        <a:pt x="110" y="337"/>
                      </a:cubicBezTo>
                      <a:cubicBezTo>
                        <a:pt x="110" y="341"/>
                        <a:pt x="106" y="348"/>
                        <a:pt x="106" y="355"/>
                      </a:cubicBezTo>
                      <a:cubicBezTo>
                        <a:pt x="41" y="586"/>
                        <a:pt x="0" y="857"/>
                        <a:pt x="22" y="1037"/>
                      </a:cubicBezTo>
                      <a:cubicBezTo>
                        <a:pt x="37" y="1147"/>
                        <a:pt x="414" y="1223"/>
                        <a:pt x="506" y="1271"/>
                      </a:cubicBezTo>
                      <a:cubicBezTo>
                        <a:pt x="555" y="1295"/>
                        <a:pt x="583" y="1305"/>
                        <a:pt x="597" y="1305"/>
                      </a:cubicBezTo>
                      <a:cubicBezTo>
                        <a:pt x="640" y="1305"/>
                        <a:pt x="529" y="1202"/>
                        <a:pt x="473" y="1147"/>
                      </a:cubicBezTo>
                      <a:cubicBezTo>
                        <a:pt x="304" y="978"/>
                        <a:pt x="249" y="766"/>
                        <a:pt x="235" y="528"/>
                      </a:cubicBezTo>
                      <a:cubicBezTo>
                        <a:pt x="231" y="491"/>
                        <a:pt x="231" y="451"/>
                        <a:pt x="231" y="414"/>
                      </a:cubicBezTo>
                      <a:lnTo>
                        <a:pt x="231" y="377"/>
                      </a:lnTo>
                      <a:cubicBezTo>
                        <a:pt x="231" y="256"/>
                        <a:pt x="235" y="128"/>
                        <a:pt x="2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6559350" y="3401088"/>
                  <a:ext cx="3552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1037" extrusionOk="0">
                      <a:moveTo>
                        <a:pt x="6" y="1"/>
                      </a:moveTo>
                      <a:cubicBezTo>
                        <a:pt x="1" y="1"/>
                        <a:pt x="110" y="230"/>
                        <a:pt x="142" y="301"/>
                      </a:cubicBezTo>
                      <a:cubicBezTo>
                        <a:pt x="212" y="459"/>
                        <a:pt x="322" y="686"/>
                        <a:pt x="468" y="836"/>
                      </a:cubicBezTo>
                      <a:cubicBezTo>
                        <a:pt x="616" y="987"/>
                        <a:pt x="729" y="1037"/>
                        <a:pt x="853" y="1037"/>
                      </a:cubicBezTo>
                      <a:cubicBezTo>
                        <a:pt x="1001" y="1037"/>
                        <a:pt x="1164" y="967"/>
                        <a:pt x="1421" y="913"/>
                      </a:cubicBezTo>
                      <a:cubicBezTo>
                        <a:pt x="1150" y="895"/>
                        <a:pt x="827" y="723"/>
                        <a:pt x="549" y="521"/>
                      </a:cubicBezTo>
                      <a:cubicBezTo>
                        <a:pt x="355" y="371"/>
                        <a:pt x="183" y="177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70" name="Google Shape;2070;p44"/>
            <p:cNvSpPr/>
            <p:nvPr/>
          </p:nvSpPr>
          <p:spPr>
            <a:xfrm>
              <a:off x="3108875" y="2933750"/>
              <a:ext cx="115450" cy="171200"/>
            </a:xfrm>
            <a:custGeom>
              <a:avLst/>
              <a:gdLst/>
              <a:ahLst/>
              <a:cxnLst/>
              <a:rect l="l" t="t" r="r" b="b"/>
              <a:pathLst>
                <a:path w="4618" h="6848" extrusionOk="0">
                  <a:moveTo>
                    <a:pt x="0" y="1991"/>
                  </a:moveTo>
                  <a:lnTo>
                    <a:pt x="955" y="5654"/>
                  </a:lnTo>
                  <a:lnTo>
                    <a:pt x="1911" y="6848"/>
                  </a:lnTo>
                  <a:lnTo>
                    <a:pt x="4220" y="4897"/>
                  </a:lnTo>
                  <a:lnTo>
                    <a:pt x="4618" y="3026"/>
                  </a:lnTo>
                  <a:lnTo>
                    <a:pt x="4379" y="1593"/>
                  </a:lnTo>
                  <a:lnTo>
                    <a:pt x="3225" y="0"/>
                  </a:lnTo>
                  <a:lnTo>
                    <a:pt x="1075" y="478"/>
                  </a:lnTo>
                  <a:lnTo>
                    <a:pt x="398" y="123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225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8" name="Google Shape;2188;p46"/>
          <p:cNvGrpSpPr/>
          <p:nvPr/>
        </p:nvGrpSpPr>
        <p:grpSpPr>
          <a:xfrm rot="1445968">
            <a:off x="7715838" y="2003193"/>
            <a:ext cx="1311480" cy="683991"/>
            <a:chOff x="987200" y="942075"/>
            <a:chExt cx="615100" cy="320800"/>
          </a:xfrm>
        </p:grpSpPr>
        <p:sp>
          <p:nvSpPr>
            <p:cNvPr id="2189" name="Google Shape;2189;p46"/>
            <p:cNvSpPr/>
            <p:nvPr/>
          </p:nvSpPr>
          <p:spPr>
            <a:xfrm>
              <a:off x="987200" y="942075"/>
              <a:ext cx="612050" cy="318950"/>
            </a:xfrm>
            <a:custGeom>
              <a:avLst/>
              <a:gdLst/>
              <a:ahLst/>
              <a:cxnLst/>
              <a:rect l="l" t="t" r="r" b="b"/>
              <a:pathLst>
                <a:path w="24482" h="12758" extrusionOk="0">
                  <a:moveTo>
                    <a:pt x="10337" y="1"/>
                  </a:moveTo>
                  <a:cubicBezTo>
                    <a:pt x="10276" y="1"/>
                    <a:pt x="10213" y="4"/>
                    <a:pt x="10148" y="15"/>
                  </a:cubicBezTo>
                  <a:cubicBezTo>
                    <a:pt x="10068" y="31"/>
                    <a:pt x="9984" y="53"/>
                    <a:pt x="9899" y="105"/>
                  </a:cubicBezTo>
                  <a:cubicBezTo>
                    <a:pt x="9835" y="137"/>
                    <a:pt x="9751" y="190"/>
                    <a:pt x="9692" y="248"/>
                  </a:cubicBezTo>
                  <a:cubicBezTo>
                    <a:pt x="9571" y="375"/>
                    <a:pt x="9507" y="529"/>
                    <a:pt x="9470" y="661"/>
                  </a:cubicBezTo>
                  <a:cubicBezTo>
                    <a:pt x="9428" y="794"/>
                    <a:pt x="9401" y="915"/>
                    <a:pt x="9370" y="1016"/>
                  </a:cubicBezTo>
                  <a:cubicBezTo>
                    <a:pt x="9348" y="1069"/>
                    <a:pt x="9338" y="1116"/>
                    <a:pt x="9317" y="1154"/>
                  </a:cubicBezTo>
                  <a:cubicBezTo>
                    <a:pt x="9295" y="1191"/>
                    <a:pt x="9258" y="1243"/>
                    <a:pt x="9227" y="1281"/>
                  </a:cubicBezTo>
                  <a:cubicBezTo>
                    <a:pt x="9153" y="1376"/>
                    <a:pt x="9078" y="1466"/>
                    <a:pt x="8999" y="1550"/>
                  </a:cubicBezTo>
                  <a:lnTo>
                    <a:pt x="8761" y="1815"/>
                  </a:lnTo>
                  <a:lnTo>
                    <a:pt x="8644" y="1958"/>
                  </a:lnTo>
                  <a:cubicBezTo>
                    <a:pt x="8607" y="1995"/>
                    <a:pt x="8565" y="2064"/>
                    <a:pt x="8544" y="2080"/>
                  </a:cubicBezTo>
                  <a:cubicBezTo>
                    <a:pt x="8380" y="2254"/>
                    <a:pt x="8226" y="2445"/>
                    <a:pt x="8099" y="2651"/>
                  </a:cubicBezTo>
                  <a:cubicBezTo>
                    <a:pt x="8036" y="2752"/>
                    <a:pt x="7983" y="2847"/>
                    <a:pt x="7930" y="2953"/>
                  </a:cubicBezTo>
                  <a:cubicBezTo>
                    <a:pt x="7877" y="3059"/>
                    <a:pt x="7835" y="3160"/>
                    <a:pt x="7798" y="3260"/>
                  </a:cubicBezTo>
                  <a:cubicBezTo>
                    <a:pt x="7718" y="3467"/>
                    <a:pt x="7639" y="3657"/>
                    <a:pt x="7570" y="3853"/>
                  </a:cubicBezTo>
                  <a:cubicBezTo>
                    <a:pt x="7565" y="3864"/>
                    <a:pt x="7565" y="3874"/>
                    <a:pt x="7559" y="3879"/>
                  </a:cubicBezTo>
                  <a:cubicBezTo>
                    <a:pt x="7533" y="3948"/>
                    <a:pt x="7496" y="4012"/>
                    <a:pt x="7469" y="4086"/>
                  </a:cubicBezTo>
                  <a:cubicBezTo>
                    <a:pt x="7390" y="4276"/>
                    <a:pt x="7332" y="4478"/>
                    <a:pt x="7295" y="4668"/>
                  </a:cubicBezTo>
                  <a:cubicBezTo>
                    <a:pt x="7247" y="4753"/>
                    <a:pt x="7205" y="4853"/>
                    <a:pt x="7189" y="4949"/>
                  </a:cubicBezTo>
                  <a:cubicBezTo>
                    <a:pt x="7141" y="5139"/>
                    <a:pt x="7141" y="5330"/>
                    <a:pt x="7162" y="5504"/>
                  </a:cubicBezTo>
                  <a:cubicBezTo>
                    <a:pt x="7168" y="5531"/>
                    <a:pt x="7168" y="5557"/>
                    <a:pt x="7168" y="5584"/>
                  </a:cubicBezTo>
                  <a:cubicBezTo>
                    <a:pt x="7094" y="5859"/>
                    <a:pt x="7067" y="6150"/>
                    <a:pt x="7056" y="6436"/>
                  </a:cubicBezTo>
                  <a:cubicBezTo>
                    <a:pt x="7041" y="6437"/>
                    <a:pt x="7025" y="6437"/>
                    <a:pt x="7009" y="6437"/>
                  </a:cubicBezTo>
                  <a:cubicBezTo>
                    <a:pt x="6971" y="6437"/>
                    <a:pt x="6935" y="6436"/>
                    <a:pt x="6900" y="6436"/>
                  </a:cubicBezTo>
                  <a:cubicBezTo>
                    <a:pt x="6817" y="6436"/>
                    <a:pt x="6742" y="6443"/>
                    <a:pt x="6675" y="6489"/>
                  </a:cubicBezTo>
                  <a:cubicBezTo>
                    <a:pt x="6649" y="6510"/>
                    <a:pt x="6628" y="6526"/>
                    <a:pt x="6601" y="6568"/>
                  </a:cubicBezTo>
                  <a:cubicBezTo>
                    <a:pt x="6532" y="6674"/>
                    <a:pt x="6532" y="6870"/>
                    <a:pt x="6506" y="7002"/>
                  </a:cubicBezTo>
                  <a:cubicBezTo>
                    <a:pt x="6490" y="7071"/>
                    <a:pt x="6495" y="7161"/>
                    <a:pt x="6506" y="7262"/>
                  </a:cubicBezTo>
                  <a:cubicBezTo>
                    <a:pt x="6485" y="7474"/>
                    <a:pt x="6495" y="7664"/>
                    <a:pt x="6517" y="7807"/>
                  </a:cubicBezTo>
                  <a:cubicBezTo>
                    <a:pt x="6511" y="7849"/>
                    <a:pt x="6501" y="7892"/>
                    <a:pt x="6485" y="7929"/>
                  </a:cubicBezTo>
                  <a:cubicBezTo>
                    <a:pt x="6427" y="7913"/>
                    <a:pt x="6368" y="7902"/>
                    <a:pt x="6305" y="7886"/>
                  </a:cubicBezTo>
                  <a:cubicBezTo>
                    <a:pt x="6257" y="7865"/>
                    <a:pt x="6215" y="7860"/>
                    <a:pt x="6167" y="7839"/>
                  </a:cubicBezTo>
                  <a:cubicBezTo>
                    <a:pt x="6162" y="7839"/>
                    <a:pt x="6151" y="7833"/>
                    <a:pt x="6141" y="7833"/>
                  </a:cubicBezTo>
                  <a:cubicBezTo>
                    <a:pt x="6061" y="7812"/>
                    <a:pt x="5982" y="7786"/>
                    <a:pt x="5897" y="7786"/>
                  </a:cubicBezTo>
                  <a:cubicBezTo>
                    <a:pt x="5789" y="7767"/>
                    <a:pt x="5689" y="7760"/>
                    <a:pt x="5600" y="7760"/>
                  </a:cubicBezTo>
                  <a:cubicBezTo>
                    <a:pt x="5537" y="7760"/>
                    <a:pt x="5479" y="7763"/>
                    <a:pt x="5426" y="7770"/>
                  </a:cubicBezTo>
                  <a:cubicBezTo>
                    <a:pt x="5373" y="7786"/>
                    <a:pt x="5326" y="7791"/>
                    <a:pt x="5278" y="7807"/>
                  </a:cubicBezTo>
                  <a:cubicBezTo>
                    <a:pt x="5267" y="7791"/>
                    <a:pt x="5262" y="7786"/>
                    <a:pt x="5252" y="7770"/>
                  </a:cubicBezTo>
                  <a:cubicBezTo>
                    <a:pt x="5246" y="7765"/>
                    <a:pt x="5241" y="7759"/>
                    <a:pt x="5236" y="7743"/>
                  </a:cubicBezTo>
                  <a:cubicBezTo>
                    <a:pt x="5103" y="7569"/>
                    <a:pt x="4955" y="7389"/>
                    <a:pt x="4812" y="7209"/>
                  </a:cubicBezTo>
                  <a:cubicBezTo>
                    <a:pt x="4341" y="6648"/>
                    <a:pt x="3807" y="6118"/>
                    <a:pt x="3235" y="5589"/>
                  </a:cubicBezTo>
                  <a:cubicBezTo>
                    <a:pt x="3002" y="5351"/>
                    <a:pt x="2758" y="5118"/>
                    <a:pt x="2510" y="4906"/>
                  </a:cubicBezTo>
                  <a:cubicBezTo>
                    <a:pt x="2330" y="4753"/>
                    <a:pt x="2150" y="4610"/>
                    <a:pt x="1965" y="4472"/>
                  </a:cubicBezTo>
                  <a:cubicBezTo>
                    <a:pt x="1875" y="4398"/>
                    <a:pt x="1779" y="4329"/>
                    <a:pt x="1689" y="4266"/>
                  </a:cubicBezTo>
                  <a:lnTo>
                    <a:pt x="1546" y="4165"/>
                  </a:lnTo>
                  <a:cubicBezTo>
                    <a:pt x="1504" y="4134"/>
                    <a:pt x="1462" y="4102"/>
                    <a:pt x="1388" y="4065"/>
                  </a:cubicBezTo>
                  <a:cubicBezTo>
                    <a:pt x="1285" y="4008"/>
                    <a:pt x="1168" y="3985"/>
                    <a:pt x="1056" y="3985"/>
                  </a:cubicBezTo>
                  <a:cubicBezTo>
                    <a:pt x="1023" y="3985"/>
                    <a:pt x="990" y="3987"/>
                    <a:pt x="959" y="3991"/>
                  </a:cubicBezTo>
                  <a:cubicBezTo>
                    <a:pt x="821" y="4012"/>
                    <a:pt x="694" y="4065"/>
                    <a:pt x="583" y="4123"/>
                  </a:cubicBezTo>
                  <a:cubicBezTo>
                    <a:pt x="472" y="4192"/>
                    <a:pt x="371" y="4276"/>
                    <a:pt x="287" y="4372"/>
                  </a:cubicBezTo>
                  <a:cubicBezTo>
                    <a:pt x="197" y="4462"/>
                    <a:pt x="128" y="4589"/>
                    <a:pt x="85" y="4711"/>
                  </a:cubicBezTo>
                  <a:cubicBezTo>
                    <a:pt x="1" y="4954"/>
                    <a:pt x="1" y="5197"/>
                    <a:pt x="38" y="5430"/>
                  </a:cubicBezTo>
                  <a:cubicBezTo>
                    <a:pt x="80" y="5663"/>
                    <a:pt x="154" y="5880"/>
                    <a:pt x="234" y="6076"/>
                  </a:cubicBezTo>
                  <a:cubicBezTo>
                    <a:pt x="403" y="6484"/>
                    <a:pt x="620" y="6860"/>
                    <a:pt x="858" y="7193"/>
                  </a:cubicBezTo>
                  <a:cubicBezTo>
                    <a:pt x="1165" y="7638"/>
                    <a:pt x="1462" y="8072"/>
                    <a:pt x="1769" y="8479"/>
                  </a:cubicBezTo>
                  <a:cubicBezTo>
                    <a:pt x="2166" y="9056"/>
                    <a:pt x="2600" y="9580"/>
                    <a:pt x="3081" y="10025"/>
                  </a:cubicBezTo>
                  <a:cubicBezTo>
                    <a:pt x="3759" y="10660"/>
                    <a:pt x="4505" y="11152"/>
                    <a:pt x="5262" y="11496"/>
                  </a:cubicBezTo>
                  <a:cubicBezTo>
                    <a:pt x="5633" y="11676"/>
                    <a:pt x="6008" y="11809"/>
                    <a:pt x="6379" y="11920"/>
                  </a:cubicBezTo>
                  <a:cubicBezTo>
                    <a:pt x="6390" y="11925"/>
                    <a:pt x="6400" y="11925"/>
                    <a:pt x="6416" y="11925"/>
                  </a:cubicBezTo>
                  <a:cubicBezTo>
                    <a:pt x="6691" y="12047"/>
                    <a:pt x="7014" y="12158"/>
                    <a:pt x="7369" y="12248"/>
                  </a:cubicBezTo>
                  <a:cubicBezTo>
                    <a:pt x="7649" y="12322"/>
                    <a:pt x="7914" y="12370"/>
                    <a:pt x="8157" y="12401"/>
                  </a:cubicBezTo>
                  <a:cubicBezTo>
                    <a:pt x="9538" y="12665"/>
                    <a:pt x="10895" y="12757"/>
                    <a:pt x="12118" y="12757"/>
                  </a:cubicBezTo>
                  <a:cubicBezTo>
                    <a:pt x="14851" y="12757"/>
                    <a:pt x="16918" y="12295"/>
                    <a:pt x="17108" y="12248"/>
                  </a:cubicBezTo>
                  <a:cubicBezTo>
                    <a:pt x="17468" y="12158"/>
                    <a:pt x="17791" y="12047"/>
                    <a:pt x="18061" y="11925"/>
                  </a:cubicBezTo>
                  <a:cubicBezTo>
                    <a:pt x="18077" y="11925"/>
                    <a:pt x="18087" y="11920"/>
                    <a:pt x="18103" y="11920"/>
                  </a:cubicBezTo>
                  <a:cubicBezTo>
                    <a:pt x="18474" y="11809"/>
                    <a:pt x="18844" y="11676"/>
                    <a:pt x="19220" y="11496"/>
                  </a:cubicBezTo>
                  <a:cubicBezTo>
                    <a:pt x="19966" y="11152"/>
                    <a:pt x="20718" y="10660"/>
                    <a:pt x="21396" y="10025"/>
                  </a:cubicBezTo>
                  <a:cubicBezTo>
                    <a:pt x="21882" y="9580"/>
                    <a:pt x="22322" y="9056"/>
                    <a:pt x="22714" y="8479"/>
                  </a:cubicBezTo>
                  <a:cubicBezTo>
                    <a:pt x="23026" y="8066"/>
                    <a:pt x="23322" y="7638"/>
                    <a:pt x="23619" y="7193"/>
                  </a:cubicBezTo>
                  <a:cubicBezTo>
                    <a:pt x="23857" y="6849"/>
                    <a:pt x="24079" y="6484"/>
                    <a:pt x="24249" y="6076"/>
                  </a:cubicBezTo>
                  <a:cubicBezTo>
                    <a:pt x="24333" y="5880"/>
                    <a:pt x="24402" y="5663"/>
                    <a:pt x="24439" y="5430"/>
                  </a:cubicBezTo>
                  <a:cubicBezTo>
                    <a:pt x="24476" y="5197"/>
                    <a:pt x="24481" y="4949"/>
                    <a:pt x="24397" y="4711"/>
                  </a:cubicBezTo>
                  <a:cubicBezTo>
                    <a:pt x="24344" y="4589"/>
                    <a:pt x="24270" y="4462"/>
                    <a:pt x="24185" y="4372"/>
                  </a:cubicBezTo>
                  <a:cubicBezTo>
                    <a:pt x="24100" y="4276"/>
                    <a:pt x="24000" y="4192"/>
                    <a:pt x="23894" y="4123"/>
                  </a:cubicBezTo>
                  <a:cubicBezTo>
                    <a:pt x="23783" y="4065"/>
                    <a:pt x="23656" y="4012"/>
                    <a:pt x="23518" y="3991"/>
                  </a:cubicBezTo>
                  <a:cubicBezTo>
                    <a:pt x="23485" y="3987"/>
                    <a:pt x="23452" y="3985"/>
                    <a:pt x="23418" y="3985"/>
                  </a:cubicBezTo>
                  <a:cubicBezTo>
                    <a:pt x="23304" y="3985"/>
                    <a:pt x="23186" y="4008"/>
                    <a:pt x="23084" y="4065"/>
                  </a:cubicBezTo>
                  <a:cubicBezTo>
                    <a:pt x="23015" y="4102"/>
                    <a:pt x="22973" y="4139"/>
                    <a:pt x="22925" y="4165"/>
                  </a:cubicBezTo>
                  <a:lnTo>
                    <a:pt x="22788" y="4266"/>
                  </a:lnTo>
                  <a:cubicBezTo>
                    <a:pt x="22698" y="4329"/>
                    <a:pt x="22602" y="4403"/>
                    <a:pt x="22507" y="4472"/>
                  </a:cubicBezTo>
                  <a:cubicBezTo>
                    <a:pt x="22327" y="4610"/>
                    <a:pt x="22147" y="4753"/>
                    <a:pt x="21967" y="4906"/>
                  </a:cubicBezTo>
                  <a:cubicBezTo>
                    <a:pt x="21713" y="5118"/>
                    <a:pt x="21475" y="5351"/>
                    <a:pt x="21237" y="5589"/>
                  </a:cubicBezTo>
                  <a:cubicBezTo>
                    <a:pt x="20670" y="6118"/>
                    <a:pt x="20125" y="6648"/>
                    <a:pt x="19665" y="7209"/>
                  </a:cubicBezTo>
                  <a:cubicBezTo>
                    <a:pt x="19511" y="7384"/>
                    <a:pt x="19374" y="7569"/>
                    <a:pt x="19241" y="7743"/>
                  </a:cubicBezTo>
                  <a:cubicBezTo>
                    <a:pt x="19236" y="7759"/>
                    <a:pt x="19225" y="7765"/>
                    <a:pt x="19220" y="7770"/>
                  </a:cubicBezTo>
                  <a:cubicBezTo>
                    <a:pt x="19215" y="7786"/>
                    <a:pt x="19209" y="7791"/>
                    <a:pt x="19194" y="7807"/>
                  </a:cubicBezTo>
                  <a:cubicBezTo>
                    <a:pt x="19157" y="7791"/>
                    <a:pt x="19109" y="7786"/>
                    <a:pt x="19051" y="7770"/>
                  </a:cubicBezTo>
                  <a:cubicBezTo>
                    <a:pt x="18998" y="7763"/>
                    <a:pt x="18940" y="7760"/>
                    <a:pt x="18877" y="7760"/>
                  </a:cubicBezTo>
                  <a:cubicBezTo>
                    <a:pt x="18788" y="7760"/>
                    <a:pt x="18688" y="7767"/>
                    <a:pt x="18580" y="7786"/>
                  </a:cubicBezTo>
                  <a:cubicBezTo>
                    <a:pt x="18495" y="7791"/>
                    <a:pt x="18416" y="7812"/>
                    <a:pt x="18336" y="7833"/>
                  </a:cubicBezTo>
                  <a:cubicBezTo>
                    <a:pt x="18326" y="7833"/>
                    <a:pt x="18320" y="7839"/>
                    <a:pt x="18315" y="7839"/>
                  </a:cubicBezTo>
                  <a:cubicBezTo>
                    <a:pt x="18267" y="7849"/>
                    <a:pt x="18225" y="7865"/>
                    <a:pt x="18177" y="7886"/>
                  </a:cubicBezTo>
                  <a:cubicBezTo>
                    <a:pt x="18124" y="7902"/>
                    <a:pt x="18061" y="7918"/>
                    <a:pt x="18003" y="7929"/>
                  </a:cubicBezTo>
                  <a:cubicBezTo>
                    <a:pt x="17987" y="7892"/>
                    <a:pt x="17976" y="7849"/>
                    <a:pt x="17971" y="7807"/>
                  </a:cubicBezTo>
                  <a:cubicBezTo>
                    <a:pt x="17992" y="7659"/>
                    <a:pt x="18008" y="7474"/>
                    <a:pt x="17987" y="7262"/>
                  </a:cubicBezTo>
                  <a:cubicBezTo>
                    <a:pt x="17992" y="7161"/>
                    <a:pt x="17992" y="7071"/>
                    <a:pt x="17987" y="7002"/>
                  </a:cubicBezTo>
                  <a:cubicBezTo>
                    <a:pt x="17966" y="6870"/>
                    <a:pt x="17966" y="6674"/>
                    <a:pt x="17886" y="6568"/>
                  </a:cubicBezTo>
                  <a:cubicBezTo>
                    <a:pt x="17860" y="6526"/>
                    <a:pt x="17839" y="6510"/>
                    <a:pt x="17812" y="6489"/>
                  </a:cubicBezTo>
                  <a:cubicBezTo>
                    <a:pt x="17746" y="6443"/>
                    <a:pt x="17671" y="6436"/>
                    <a:pt x="17589" y="6436"/>
                  </a:cubicBezTo>
                  <a:cubicBezTo>
                    <a:pt x="17555" y="6436"/>
                    <a:pt x="17519" y="6437"/>
                    <a:pt x="17482" y="6437"/>
                  </a:cubicBezTo>
                  <a:cubicBezTo>
                    <a:pt x="17467" y="6437"/>
                    <a:pt x="17452" y="6437"/>
                    <a:pt x="17436" y="6436"/>
                  </a:cubicBezTo>
                  <a:cubicBezTo>
                    <a:pt x="17420" y="6150"/>
                    <a:pt x="17399" y="5859"/>
                    <a:pt x="17320" y="5584"/>
                  </a:cubicBezTo>
                  <a:cubicBezTo>
                    <a:pt x="17320" y="5557"/>
                    <a:pt x="17330" y="5531"/>
                    <a:pt x="17330" y="5504"/>
                  </a:cubicBezTo>
                  <a:cubicBezTo>
                    <a:pt x="17346" y="5330"/>
                    <a:pt x="17346" y="5139"/>
                    <a:pt x="17304" y="4949"/>
                  </a:cubicBezTo>
                  <a:cubicBezTo>
                    <a:pt x="17283" y="4848"/>
                    <a:pt x="17240" y="4753"/>
                    <a:pt x="17198" y="4668"/>
                  </a:cubicBezTo>
                  <a:cubicBezTo>
                    <a:pt x="17150" y="4478"/>
                    <a:pt x="17092" y="4276"/>
                    <a:pt x="17013" y="4086"/>
                  </a:cubicBezTo>
                  <a:cubicBezTo>
                    <a:pt x="16986" y="4012"/>
                    <a:pt x="16949" y="3948"/>
                    <a:pt x="16928" y="3879"/>
                  </a:cubicBezTo>
                  <a:cubicBezTo>
                    <a:pt x="16928" y="3874"/>
                    <a:pt x="16918" y="3864"/>
                    <a:pt x="16912" y="3853"/>
                  </a:cubicBezTo>
                  <a:cubicBezTo>
                    <a:pt x="16854" y="3662"/>
                    <a:pt x="16775" y="3467"/>
                    <a:pt x="16685" y="3260"/>
                  </a:cubicBezTo>
                  <a:cubicBezTo>
                    <a:pt x="16648" y="3160"/>
                    <a:pt x="16605" y="3059"/>
                    <a:pt x="16552" y="2953"/>
                  </a:cubicBezTo>
                  <a:cubicBezTo>
                    <a:pt x="16510" y="2847"/>
                    <a:pt x="16446" y="2752"/>
                    <a:pt x="16383" y="2651"/>
                  </a:cubicBezTo>
                  <a:cubicBezTo>
                    <a:pt x="16267" y="2445"/>
                    <a:pt x="16102" y="2260"/>
                    <a:pt x="15938" y="2080"/>
                  </a:cubicBezTo>
                  <a:cubicBezTo>
                    <a:pt x="15917" y="2064"/>
                    <a:pt x="15875" y="1995"/>
                    <a:pt x="15838" y="1958"/>
                  </a:cubicBezTo>
                  <a:lnTo>
                    <a:pt x="15721" y="1815"/>
                  </a:lnTo>
                  <a:lnTo>
                    <a:pt x="15483" y="1550"/>
                  </a:lnTo>
                  <a:cubicBezTo>
                    <a:pt x="15404" y="1461"/>
                    <a:pt x="15330" y="1376"/>
                    <a:pt x="15256" y="1281"/>
                  </a:cubicBezTo>
                  <a:cubicBezTo>
                    <a:pt x="15229" y="1243"/>
                    <a:pt x="15187" y="1180"/>
                    <a:pt x="15171" y="1154"/>
                  </a:cubicBezTo>
                  <a:cubicBezTo>
                    <a:pt x="15155" y="1116"/>
                    <a:pt x="15134" y="1069"/>
                    <a:pt x="15113" y="1016"/>
                  </a:cubicBezTo>
                  <a:cubicBezTo>
                    <a:pt x="15081" y="915"/>
                    <a:pt x="15054" y="794"/>
                    <a:pt x="15012" y="661"/>
                  </a:cubicBezTo>
                  <a:cubicBezTo>
                    <a:pt x="14975" y="529"/>
                    <a:pt x="14906" y="375"/>
                    <a:pt x="14790" y="248"/>
                  </a:cubicBezTo>
                  <a:cubicBezTo>
                    <a:pt x="14732" y="190"/>
                    <a:pt x="14652" y="132"/>
                    <a:pt x="14583" y="105"/>
                  </a:cubicBezTo>
                  <a:cubicBezTo>
                    <a:pt x="14499" y="58"/>
                    <a:pt x="14414" y="37"/>
                    <a:pt x="14335" y="15"/>
                  </a:cubicBezTo>
                  <a:cubicBezTo>
                    <a:pt x="14255" y="8"/>
                    <a:pt x="14180" y="5"/>
                    <a:pt x="14107" y="5"/>
                  </a:cubicBezTo>
                  <a:cubicBezTo>
                    <a:pt x="14034" y="5"/>
                    <a:pt x="13964" y="8"/>
                    <a:pt x="13895" y="10"/>
                  </a:cubicBezTo>
                  <a:cubicBezTo>
                    <a:pt x="13763" y="15"/>
                    <a:pt x="13631" y="31"/>
                    <a:pt x="13514" y="37"/>
                  </a:cubicBezTo>
                  <a:cubicBezTo>
                    <a:pt x="13461" y="37"/>
                    <a:pt x="13371" y="37"/>
                    <a:pt x="13302" y="42"/>
                  </a:cubicBezTo>
                  <a:cubicBezTo>
                    <a:pt x="13228" y="58"/>
                    <a:pt x="13154" y="63"/>
                    <a:pt x="13075" y="84"/>
                  </a:cubicBezTo>
                  <a:cubicBezTo>
                    <a:pt x="12921" y="111"/>
                    <a:pt x="12339" y="275"/>
                    <a:pt x="12201" y="328"/>
                  </a:cubicBezTo>
                  <a:cubicBezTo>
                    <a:pt x="12064" y="275"/>
                    <a:pt x="11545" y="111"/>
                    <a:pt x="11392" y="84"/>
                  </a:cubicBezTo>
                  <a:cubicBezTo>
                    <a:pt x="11323" y="63"/>
                    <a:pt x="11249" y="58"/>
                    <a:pt x="11175" y="42"/>
                  </a:cubicBezTo>
                  <a:cubicBezTo>
                    <a:pt x="11106" y="37"/>
                    <a:pt x="11016" y="37"/>
                    <a:pt x="10973" y="37"/>
                  </a:cubicBezTo>
                  <a:cubicBezTo>
                    <a:pt x="10846" y="37"/>
                    <a:pt x="10714" y="15"/>
                    <a:pt x="10582" y="10"/>
                  </a:cubicBezTo>
                  <a:cubicBezTo>
                    <a:pt x="10500" y="7"/>
                    <a:pt x="10419" y="1"/>
                    <a:pt x="10337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46"/>
            <p:cNvGrpSpPr/>
            <p:nvPr/>
          </p:nvGrpSpPr>
          <p:grpSpPr>
            <a:xfrm>
              <a:off x="990250" y="943925"/>
              <a:ext cx="612050" cy="318950"/>
              <a:chOff x="341175" y="943925"/>
              <a:chExt cx="612050" cy="318950"/>
            </a:xfrm>
          </p:grpSpPr>
          <p:sp>
            <p:nvSpPr>
              <p:cNvPr id="2191" name="Google Shape;2191;p46"/>
              <p:cNvSpPr/>
              <p:nvPr/>
            </p:nvSpPr>
            <p:spPr>
              <a:xfrm>
                <a:off x="349775" y="1052175"/>
                <a:ext cx="19615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23" extrusionOk="0">
                    <a:moveTo>
                      <a:pt x="1996" y="2217"/>
                    </a:move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close/>
                    <a:moveTo>
                      <a:pt x="3163" y="2716"/>
                    </a:moveTo>
                    <a:lnTo>
                      <a:pt x="3163" y="2716"/>
                    </a:lnTo>
                    <a:cubicBezTo>
                      <a:pt x="3173" y="2731"/>
                      <a:pt x="3183" y="2745"/>
                      <a:pt x="3193" y="2757"/>
                    </a:cubicBezTo>
                    <a:cubicBezTo>
                      <a:pt x="3174" y="2731"/>
                      <a:pt x="3165" y="2719"/>
                      <a:pt x="3163" y="2716"/>
                    </a:cubicBezTo>
                    <a:close/>
                    <a:moveTo>
                      <a:pt x="2963" y="4226"/>
                    </a:moveTo>
                    <a:cubicBezTo>
                      <a:pt x="2964" y="4226"/>
                      <a:pt x="2965" y="4227"/>
                      <a:pt x="2965" y="4229"/>
                    </a:cubicBezTo>
                    <a:cubicBezTo>
                      <a:pt x="2958" y="4229"/>
                      <a:pt x="2960" y="4226"/>
                      <a:pt x="2963" y="4226"/>
                    </a:cubicBezTo>
                    <a:close/>
                    <a:moveTo>
                      <a:pt x="648" y="0"/>
                    </a:moveTo>
                    <a:cubicBezTo>
                      <a:pt x="581" y="0"/>
                      <a:pt x="517" y="13"/>
                      <a:pt x="461" y="42"/>
                    </a:cubicBezTo>
                    <a:cubicBezTo>
                      <a:pt x="281" y="111"/>
                      <a:pt x="176" y="349"/>
                      <a:pt x="133" y="582"/>
                    </a:cubicBezTo>
                    <a:cubicBezTo>
                      <a:pt x="1" y="1058"/>
                      <a:pt x="176" y="1550"/>
                      <a:pt x="408" y="1990"/>
                    </a:cubicBezTo>
                    <a:cubicBezTo>
                      <a:pt x="636" y="2434"/>
                      <a:pt x="932" y="2837"/>
                      <a:pt x="1197" y="3271"/>
                    </a:cubicBezTo>
                    <a:cubicBezTo>
                      <a:pt x="1679" y="4118"/>
                      <a:pt x="2240" y="4859"/>
                      <a:pt x="2886" y="5473"/>
                    </a:cubicBezTo>
                    <a:cubicBezTo>
                      <a:pt x="3029" y="5605"/>
                      <a:pt x="3182" y="5732"/>
                      <a:pt x="3336" y="5843"/>
                    </a:cubicBezTo>
                    <a:cubicBezTo>
                      <a:pt x="3685" y="6102"/>
                      <a:pt x="4029" y="6394"/>
                      <a:pt x="4410" y="6595"/>
                    </a:cubicBezTo>
                    <a:cubicBezTo>
                      <a:pt x="4770" y="6775"/>
                      <a:pt x="5151" y="6902"/>
                      <a:pt x="5511" y="7087"/>
                    </a:cubicBezTo>
                    <a:cubicBezTo>
                      <a:pt x="5670" y="7166"/>
                      <a:pt x="5813" y="7246"/>
                      <a:pt x="5961" y="7304"/>
                    </a:cubicBezTo>
                    <a:cubicBezTo>
                      <a:pt x="6157" y="7378"/>
                      <a:pt x="6390" y="7458"/>
                      <a:pt x="6649" y="7532"/>
                    </a:cubicBezTo>
                    <a:cubicBezTo>
                      <a:pt x="6977" y="7600"/>
                      <a:pt x="7311" y="7680"/>
                      <a:pt x="7634" y="7775"/>
                    </a:cubicBezTo>
                    <a:cubicBezTo>
                      <a:pt x="7708" y="7796"/>
                      <a:pt x="7782" y="7807"/>
                      <a:pt x="7845" y="7823"/>
                    </a:cubicBezTo>
                    <a:cubicBezTo>
                      <a:pt x="7755" y="7786"/>
                      <a:pt x="7660" y="7749"/>
                      <a:pt x="7570" y="7701"/>
                    </a:cubicBezTo>
                    <a:cubicBezTo>
                      <a:pt x="7205" y="7595"/>
                      <a:pt x="6855" y="7452"/>
                      <a:pt x="6495" y="7256"/>
                    </a:cubicBezTo>
                    <a:cubicBezTo>
                      <a:pt x="6289" y="7161"/>
                      <a:pt x="4712" y="6267"/>
                      <a:pt x="2695" y="3726"/>
                    </a:cubicBezTo>
                    <a:cubicBezTo>
                      <a:pt x="2547" y="3594"/>
                      <a:pt x="2415" y="3467"/>
                      <a:pt x="2309" y="3355"/>
                    </a:cubicBezTo>
                    <a:cubicBezTo>
                      <a:pt x="2044" y="3070"/>
                      <a:pt x="1896" y="2884"/>
                      <a:pt x="1896" y="2884"/>
                    </a:cubicBezTo>
                    <a:lnTo>
                      <a:pt x="1896" y="2884"/>
                    </a:lnTo>
                    <a:cubicBezTo>
                      <a:pt x="1896" y="2884"/>
                      <a:pt x="2102" y="2969"/>
                      <a:pt x="2425" y="3175"/>
                    </a:cubicBezTo>
                    <a:cubicBezTo>
                      <a:pt x="2584" y="3276"/>
                      <a:pt x="2769" y="3408"/>
                      <a:pt x="2976" y="3551"/>
                    </a:cubicBezTo>
                    <a:cubicBezTo>
                      <a:pt x="3293" y="3811"/>
                      <a:pt x="3373" y="3911"/>
                      <a:pt x="3452" y="3922"/>
                    </a:cubicBezTo>
                    <a:cubicBezTo>
                      <a:pt x="3489" y="3938"/>
                      <a:pt x="3510" y="4022"/>
                      <a:pt x="3558" y="4043"/>
                    </a:cubicBezTo>
                    <a:cubicBezTo>
                      <a:pt x="3553" y="4028"/>
                      <a:pt x="3304" y="3620"/>
                      <a:pt x="3298" y="3615"/>
                    </a:cubicBezTo>
                    <a:cubicBezTo>
                      <a:pt x="3113" y="3361"/>
                      <a:pt x="2933" y="3138"/>
                      <a:pt x="2769" y="2953"/>
                    </a:cubicBezTo>
                    <a:cubicBezTo>
                      <a:pt x="2351" y="2479"/>
                      <a:pt x="2016" y="2235"/>
                      <a:pt x="1997" y="2218"/>
                    </a:cubicBezTo>
                    <a:lnTo>
                      <a:pt x="1997" y="2218"/>
                    </a:lnTo>
                    <a:cubicBezTo>
                      <a:pt x="2017" y="2231"/>
                      <a:pt x="2385" y="2359"/>
                      <a:pt x="2886" y="2763"/>
                    </a:cubicBezTo>
                    <a:cubicBezTo>
                      <a:pt x="3055" y="2905"/>
                      <a:pt x="3235" y="3091"/>
                      <a:pt x="3420" y="3302"/>
                    </a:cubicBezTo>
                    <a:cubicBezTo>
                      <a:pt x="3500" y="3355"/>
                      <a:pt x="3838" y="3747"/>
                      <a:pt x="3923" y="3811"/>
                    </a:cubicBezTo>
                    <a:cubicBezTo>
                      <a:pt x="3722" y="3313"/>
                      <a:pt x="3373" y="2995"/>
                      <a:pt x="3240" y="2821"/>
                    </a:cubicBezTo>
                    <a:cubicBezTo>
                      <a:pt x="3228" y="2809"/>
                      <a:pt x="3161" y="2716"/>
                      <a:pt x="3162" y="2716"/>
                    </a:cubicBezTo>
                    <a:lnTo>
                      <a:pt x="3162" y="2716"/>
                    </a:lnTo>
                    <a:cubicBezTo>
                      <a:pt x="3162" y="2716"/>
                      <a:pt x="3162" y="2716"/>
                      <a:pt x="3163" y="2716"/>
                    </a:cubicBezTo>
                    <a:lnTo>
                      <a:pt x="3163" y="2716"/>
                    </a:lnTo>
                    <a:cubicBezTo>
                      <a:pt x="3124" y="2664"/>
                      <a:pt x="3081" y="2607"/>
                      <a:pt x="3081" y="2598"/>
                    </a:cubicBezTo>
                    <a:cubicBezTo>
                      <a:pt x="3060" y="2583"/>
                      <a:pt x="3044" y="2567"/>
                      <a:pt x="3023" y="2545"/>
                    </a:cubicBezTo>
                    <a:cubicBezTo>
                      <a:pt x="2637" y="2196"/>
                      <a:pt x="2293" y="1953"/>
                      <a:pt x="2049" y="1799"/>
                    </a:cubicBezTo>
                    <a:cubicBezTo>
                      <a:pt x="1806" y="1646"/>
                      <a:pt x="1652" y="1587"/>
                      <a:pt x="1652" y="1587"/>
                    </a:cubicBezTo>
                    <a:lnTo>
                      <a:pt x="1652" y="1587"/>
                    </a:lnTo>
                    <a:cubicBezTo>
                      <a:pt x="1652" y="1587"/>
                      <a:pt x="1795" y="1614"/>
                      <a:pt x="2055" y="1720"/>
                    </a:cubicBezTo>
                    <a:cubicBezTo>
                      <a:pt x="2314" y="1831"/>
                      <a:pt x="2684" y="2027"/>
                      <a:pt x="3103" y="2344"/>
                    </a:cubicBezTo>
                    <a:cubicBezTo>
                      <a:pt x="3500" y="2646"/>
                      <a:pt x="3955" y="3064"/>
                      <a:pt x="4384" y="3599"/>
                    </a:cubicBezTo>
                    <a:cubicBezTo>
                      <a:pt x="4399" y="3615"/>
                      <a:pt x="4405" y="3620"/>
                      <a:pt x="4426" y="3631"/>
                    </a:cubicBezTo>
                    <a:cubicBezTo>
                      <a:pt x="4823" y="4096"/>
                      <a:pt x="5336" y="4758"/>
                      <a:pt x="5670" y="5134"/>
                    </a:cubicBezTo>
                    <a:cubicBezTo>
                      <a:pt x="5559" y="4885"/>
                      <a:pt x="5294" y="4504"/>
                      <a:pt x="4987" y="4102"/>
                    </a:cubicBezTo>
                    <a:cubicBezTo>
                      <a:pt x="4844" y="3885"/>
                      <a:pt x="4685" y="3668"/>
                      <a:pt x="4500" y="3472"/>
                    </a:cubicBezTo>
                    <a:lnTo>
                      <a:pt x="4357" y="3313"/>
                    </a:lnTo>
                    <a:cubicBezTo>
                      <a:pt x="3923" y="2784"/>
                      <a:pt x="3484" y="2307"/>
                      <a:pt x="3230" y="2053"/>
                    </a:cubicBezTo>
                    <a:cubicBezTo>
                      <a:pt x="2965" y="1773"/>
                      <a:pt x="2706" y="1476"/>
                      <a:pt x="2441" y="1190"/>
                    </a:cubicBezTo>
                    <a:cubicBezTo>
                      <a:pt x="2383" y="1138"/>
                      <a:pt x="2319" y="1085"/>
                      <a:pt x="2261" y="1026"/>
                    </a:cubicBezTo>
                    <a:cubicBezTo>
                      <a:pt x="1890" y="693"/>
                      <a:pt x="1520" y="349"/>
                      <a:pt x="1091" y="132"/>
                    </a:cubicBezTo>
                    <a:cubicBezTo>
                      <a:pt x="947" y="56"/>
                      <a:pt x="789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6"/>
              <p:cNvSpPr/>
              <p:nvPr/>
            </p:nvSpPr>
            <p:spPr>
              <a:xfrm>
                <a:off x="748750" y="1052400"/>
                <a:ext cx="1960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825" extrusionOk="0">
                    <a:moveTo>
                      <a:pt x="4858" y="4217"/>
                    </a:moveTo>
                    <a:cubicBezTo>
                      <a:pt x="4859" y="4217"/>
                      <a:pt x="4858" y="4220"/>
                      <a:pt x="4854" y="4220"/>
                    </a:cubicBezTo>
                    <a:cubicBezTo>
                      <a:pt x="4856" y="4218"/>
                      <a:pt x="4857" y="4217"/>
                      <a:pt x="4858" y="4217"/>
                    </a:cubicBezTo>
                    <a:close/>
                    <a:moveTo>
                      <a:pt x="7190" y="0"/>
                    </a:moveTo>
                    <a:cubicBezTo>
                      <a:pt x="7047" y="0"/>
                      <a:pt x="6884" y="55"/>
                      <a:pt x="6739" y="128"/>
                    </a:cubicBezTo>
                    <a:cubicBezTo>
                      <a:pt x="6305" y="350"/>
                      <a:pt x="5934" y="684"/>
                      <a:pt x="5569" y="1023"/>
                    </a:cubicBezTo>
                    <a:cubicBezTo>
                      <a:pt x="5511" y="1081"/>
                      <a:pt x="5452" y="1134"/>
                      <a:pt x="5389" y="1187"/>
                    </a:cubicBezTo>
                    <a:cubicBezTo>
                      <a:pt x="5124" y="1473"/>
                      <a:pt x="4870" y="1769"/>
                      <a:pt x="4606" y="2050"/>
                    </a:cubicBezTo>
                    <a:cubicBezTo>
                      <a:pt x="4352" y="2309"/>
                      <a:pt x="3917" y="2791"/>
                      <a:pt x="3473" y="3315"/>
                    </a:cubicBezTo>
                    <a:cubicBezTo>
                      <a:pt x="3425" y="3368"/>
                      <a:pt x="3378" y="3410"/>
                      <a:pt x="3335" y="3473"/>
                    </a:cubicBezTo>
                    <a:cubicBezTo>
                      <a:pt x="3155" y="3664"/>
                      <a:pt x="2991" y="3881"/>
                      <a:pt x="2843" y="4098"/>
                    </a:cubicBezTo>
                    <a:cubicBezTo>
                      <a:pt x="2531" y="4506"/>
                      <a:pt x="2277" y="4881"/>
                      <a:pt x="2160" y="5130"/>
                    </a:cubicBezTo>
                    <a:cubicBezTo>
                      <a:pt x="2488" y="4754"/>
                      <a:pt x="3002" y="4098"/>
                      <a:pt x="3404" y="3632"/>
                    </a:cubicBezTo>
                    <a:cubicBezTo>
                      <a:pt x="3420" y="3622"/>
                      <a:pt x="3431" y="3611"/>
                      <a:pt x="3446" y="3595"/>
                    </a:cubicBezTo>
                    <a:cubicBezTo>
                      <a:pt x="3875" y="3055"/>
                      <a:pt x="4325" y="2637"/>
                      <a:pt x="4727" y="2341"/>
                    </a:cubicBezTo>
                    <a:cubicBezTo>
                      <a:pt x="5145" y="2028"/>
                      <a:pt x="5516" y="1827"/>
                      <a:pt x="5775" y="1716"/>
                    </a:cubicBezTo>
                    <a:cubicBezTo>
                      <a:pt x="6035" y="1610"/>
                      <a:pt x="6178" y="1584"/>
                      <a:pt x="6178" y="1584"/>
                    </a:cubicBezTo>
                    <a:lnTo>
                      <a:pt x="6178" y="1584"/>
                    </a:lnTo>
                    <a:cubicBezTo>
                      <a:pt x="6178" y="1584"/>
                      <a:pt x="6024" y="1647"/>
                      <a:pt x="5781" y="1795"/>
                    </a:cubicBezTo>
                    <a:cubicBezTo>
                      <a:pt x="5537" y="1944"/>
                      <a:pt x="5193" y="2187"/>
                      <a:pt x="4807" y="2547"/>
                    </a:cubicBezTo>
                    <a:cubicBezTo>
                      <a:pt x="4796" y="2563"/>
                      <a:pt x="4770" y="2579"/>
                      <a:pt x="4749" y="2600"/>
                    </a:cubicBezTo>
                    <a:cubicBezTo>
                      <a:pt x="4749" y="2605"/>
                      <a:pt x="4701" y="2664"/>
                      <a:pt x="4664" y="2716"/>
                    </a:cubicBezTo>
                    <a:cubicBezTo>
                      <a:pt x="4664" y="2716"/>
                      <a:pt x="4664" y="2716"/>
                      <a:pt x="4664" y="2716"/>
                    </a:cubicBezTo>
                    <a:lnTo>
                      <a:pt x="4664" y="2716"/>
                    </a:lnTo>
                    <a:cubicBezTo>
                      <a:pt x="4665" y="2716"/>
                      <a:pt x="4595" y="2807"/>
                      <a:pt x="4590" y="2817"/>
                    </a:cubicBezTo>
                    <a:cubicBezTo>
                      <a:pt x="4457" y="3002"/>
                      <a:pt x="4108" y="3315"/>
                      <a:pt x="3907" y="3807"/>
                    </a:cubicBezTo>
                    <a:cubicBezTo>
                      <a:pt x="3997" y="3749"/>
                      <a:pt x="4330" y="3352"/>
                      <a:pt x="4410" y="3299"/>
                    </a:cubicBezTo>
                    <a:cubicBezTo>
                      <a:pt x="4590" y="3087"/>
                      <a:pt x="4775" y="2907"/>
                      <a:pt x="4950" y="2764"/>
                    </a:cubicBezTo>
                    <a:cubicBezTo>
                      <a:pt x="5451" y="2341"/>
                      <a:pt x="5821" y="2219"/>
                      <a:pt x="5833" y="2214"/>
                    </a:cubicBezTo>
                    <a:lnTo>
                      <a:pt x="5833" y="2214"/>
                    </a:lnTo>
                    <a:cubicBezTo>
                      <a:pt x="5822" y="2222"/>
                      <a:pt x="5488" y="2471"/>
                      <a:pt x="5061" y="2949"/>
                    </a:cubicBezTo>
                    <a:cubicBezTo>
                      <a:pt x="4897" y="3135"/>
                      <a:pt x="4717" y="3352"/>
                      <a:pt x="4531" y="3611"/>
                    </a:cubicBezTo>
                    <a:cubicBezTo>
                      <a:pt x="4526" y="3616"/>
                      <a:pt x="4277" y="4024"/>
                      <a:pt x="4272" y="4040"/>
                    </a:cubicBezTo>
                    <a:cubicBezTo>
                      <a:pt x="4320" y="4019"/>
                      <a:pt x="4341" y="3934"/>
                      <a:pt x="4378" y="3923"/>
                    </a:cubicBezTo>
                    <a:cubicBezTo>
                      <a:pt x="4457" y="3902"/>
                      <a:pt x="4537" y="3807"/>
                      <a:pt x="4854" y="3553"/>
                    </a:cubicBezTo>
                    <a:cubicBezTo>
                      <a:pt x="5061" y="3405"/>
                      <a:pt x="5246" y="3272"/>
                      <a:pt x="5405" y="3172"/>
                    </a:cubicBezTo>
                    <a:cubicBezTo>
                      <a:pt x="5722" y="2965"/>
                      <a:pt x="5934" y="2881"/>
                      <a:pt x="5934" y="2881"/>
                    </a:cubicBezTo>
                    <a:lnTo>
                      <a:pt x="5934" y="2881"/>
                    </a:lnTo>
                    <a:cubicBezTo>
                      <a:pt x="5934" y="2881"/>
                      <a:pt x="5786" y="3066"/>
                      <a:pt x="5521" y="3352"/>
                    </a:cubicBezTo>
                    <a:cubicBezTo>
                      <a:pt x="5415" y="3458"/>
                      <a:pt x="5283" y="3590"/>
                      <a:pt x="5135" y="3722"/>
                    </a:cubicBezTo>
                    <a:cubicBezTo>
                      <a:pt x="3124" y="6263"/>
                      <a:pt x="1541" y="7157"/>
                      <a:pt x="1334" y="7258"/>
                    </a:cubicBezTo>
                    <a:cubicBezTo>
                      <a:pt x="980" y="7438"/>
                      <a:pt x="625" y="7591"/>
                      <a:pt x="276" y="7703"/>
                    </a:cubicBezTo>
                    <a:cubicBezTo>
                      <a:pt x="175" y="7750"/>
                      <a:pt x="91" y="7793"/>
                      <a:pt x="1" y="7824"/>
                    </a:cubicBezTo>
                    <a:cubicBezTo>
                      <a:pt x="69" y="7803"/>
                      <a:pt x="138" y="7798"/>
                      <a:pt x="212" y="7777"/>
                    </a:cubicBezTo>
                    <a:cubicBezTo>
                      <a:pt x="535" y="7687"/>
                      <a:pt x="874" y="7597"/>
                      <a:pt x="1197" y="7533"/>
                    </a:cubicBezTo>
                    <a:cubicBezTo>
                      <a:pt x="1456" y="7459"/>
                      <a:pt x="1684" y="7374"/>
                      <a:pt x="1885" y="7306"/>
                    </a:cubicBezTo>
                    <a:cubicBezTo>
                      <a:pt x="2028" y="7247"/>
                      <a:pt x="2176" y="7163"/>
                      <a:pt x="2335" y="7089"/>
                    </a:cubicBezTo>
                    <a:cubicBezTo>
                      <a:pt x="2689" y="6903"/>
                      <a:pt x="3076" y="6776"/>
                      <a:pt x="3431" y="6602"/>
                    </a:cubicBezTo>
                    <a:cubicBezTo>
                      <a:pt x="3817" y="6400"/>
                      <a:pt x="4161" y="6104"/>
                      <a:pt x="4510" y="5845"/>
                    </a:cubicBezTo>
                    <a:cubicBezTo>
                      <a:pt x="4664" y="5739"/>
                      <a:pt x="4817" y="5607"/>
                      <a:pt x="4960" y="5474"/>
                    </a:cubicBezTo>
                    <a:cubicBezTo>
                      <a:pt x="5595" y="4860"/>
                      <a:pt x="6167" y="4119"/>
                      <a:pt x="6649" y="3272"/>
                    </a:cubicBezTo>
                    <a:cubicBezTo>
                      <a:pt x="6913" y="2844"/>
                      <a:pt x="7210" y="2431"/>
                      <a:pt x="7437" y="1997"/>
                    </a:cubicBezTo>
                    <a:cubicBezTo>
                      <a:pt x="7660" y="1552"/>
                      <a:pt x="7840" y="1060"/>
                      <a:pt x="7713" y="589"/>
                    </a:cubicBezTo>
                    <a:cubicBezTo>
                      <a:pt x="7649" y="340"/>
                      <a:pt x="7543" y="107"/>
                      <a:pt x="7369" y="38"/>
                    </a:cubicBezTo>
                    <a:cubicBezTo>
                      <a:pt x="7316" y="12"/>
                      <a:pt x="7255" y="0"/>
                      <a:pt x="7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6"/>
              <p:cNvSpPr/>
              <p:nvPr/>
            </p:nvSpPr>
            <p:spPr>
              <a:xfrm>
                <a:off x="477075" y="1140950"/>
                <a:ext cx="339850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3594" h="4500" extrusionOk="0">
                    <a:moveTo>
                      <a:pt x="96" y="0"/>
                    </a:moveTo>
                    <a:cubicBezTo>
                      <a:pt x="75" y="11"/>
                      <a:pt x="54" y="16"/>
                      <a:pt x="43" y="27"/>
                    </a:cubicBezTo>
                    <a:cubicBezTo>
                      <a:pt x="22" y="37"/>
                      <a:pt x="17" y="48"/>
                      <a:pt x="1" y="53"/>
                    </a:cubicBezTo>
                    <a:cubicBezTo>
                      <a:pt x="86" y="127"/>
                      <a:pt x="181" y="223"/>
                      <a:pt x="287" y="307"/>
                    </a:cubicBezTo>
                    <a:cubicBezTo>
                      <a:pt x="763" y="715"/>
                      <a:pt x="1462" y="1233"/>
                      <a:pt x="2266" y="1773"/>
                    </a:cubicBezTo>
                    <a:cubicBezTo>
                      <a:pt x="2372" y="1847"/>
                      <a:pt x="2467" y="1916"/>
                      <a:pt x="2573" y="1985"/>
                    </a:cubicBezTo>
                    <a:cubicBezTo>
                      <a:pt x="3251" y="2446"/>
                      <a:pt x="3870" y="2843"/>
                      <a:pt x="4336" y="3134"/>
                    </a:cubicBezTo>
                    <a:cubicBezTo>
                      <a:pt x="4870" y="3467"/>
                      <a:pt x="5204" y="3674"/>
                      <a:pt x="5188" y="3705"/>
                    </a:cubicBezTo>
                    <a:cubicBezTo>
                      <a:pt x="5186" y="3710"/>
                      <a:pt x="5179" y="3712"/>
                      <a:pt x="5169" y="3712"/>
                    </a:cubicBezTo>
                    <a:cubicBezTo>
                      <a:pt x="5083" y="3712"/>
                      <a:pt x="4735" y="3562"/>
                      <a:pt x="4235" y="3298"/>
                    </a:cubicBezTo>
                    <a:cubicBezTo>
                      <a:pt x="3674" y="3001"/>
                      <a:pt x="2912" y="2551"/>
                      <a:pt x="2107" y="2006"/>
                    </a:cubicBezTo>
                    <a:cubicBezTo>
                      <a:pt x="1372" y="1503"/>
                      <a:pt x="737" y="1006"/>
                      <a:pt x="287" y="577"/>
                    </a:cubicBezTo>
                    <a:lnTo>
                      <a:pt x="287" y="577"/>
                    </a:lnTo>
                    <a:cubicBezTo>
                      <a:pt x="313" y="609"/>
                      <a:pt x="334" y="651"/>
                      <a:pt x="350" y="678"/>
                    </a:cubicBezTo>
                    <a:cubicBezTo>
                      <a:pt x="414" y="768"/>
                      <a:pt x="472" y="863"/>
                      <a:pt x="535" y="942"/>
                    </a:cubicBezTo>
                    <a:cubicBezTo>
                      <a:pt x="657" y="1080"/>
                      <a:pt x="784" y="1212"/>
                      <a:pt x="901" y="1345"/>
                    </a:cubicBezTo>
                    <a:cubicBezTo>
                      <a:pt x="1102" y="1530"/>
                      <a:pt x="1287" y="1731"/>
                      <a:pt x="1483" y="1922"/>
                    </a:cubicBezTo>
                    <a:cubicBezTo>
                      <a:pt x="1663" y="2080"/>
                      <a:pt x="1848" y="2234"/>
                      <a:pt x="2039" y="2377"/>
                    </a:cubicBezTo>
                    <a:cubicBezTo>
                      <a:pt x="2441" y="2684"/>
                      <a:pt x="2875" y="2948"/>
                      <a:pt x="3314" y="3213"/>
                    </a:cubicBezTo>
                    <a:lnTo>
                      <a:pt x="3992" y="3610"/>
                    </a:lnTo>
                    <a:cubicBezTo>
                      <a:pt x="4145" y="3690"/>
                      <a:pt x="4283" y="3779"/>
                      <a:pt x="4426" y="3864"/>
                    </a:cubicBezTo>
                    <a:lnTo>
                      <a:pt x="4421" y="3838"/>
                    </a:lnTo>
                    <a:lnTo>
                      <a:pt x="4421" y="3838"/>
                    </a:lnTo>
                    <a:cubicBezTo>
                      <a:pt x="4955" y="4102"/>
                      <a:pt x="5654" y="4494"/>
                      <a:pt x="6697" y="4499"/>
                    </a:cubicBezTo>
                    <a:cubicBezTo>
                      <a:pt x="6765" y="4499"/>
                      <a:pt x="6829" y="4499"/>
                      <a:pt x="6887" y="4494"/>
                    </a:cubicBezTo>
                    <a:lnTo>
                      <a:pt x="6924" y="4494"/>
                    </a:lnTo>
                    <a:cubicBezTo>
                      <a:pt x="6961" y="4494"/>
                      <a:pt x="7009" y="4489"/>
                      <a:pt x="7057" y="4489"/>
                    </a:cubicBezTo>
                    <a:cubicBezTo>
                      <a:pt x="7099" y="4489"/>
                      <a:pt x="7147" y="4483"/>
                      <a:pt x="7194" y="4473"/>
                    </a:cubicBezTo>
                    <a:cubicBezTo>
                      <a:pt x="8020" y="4393"/>
                      <a:pt x="8465" y="4198"/>
                      <a:pt x="8883" y="3986"/>
                    </a:cubicBezTo>
                    <a:cubicBezTo>
                      <a:pt x="8920" y="3965"/>
                      <a:pt x="8951" y="3944"/>
                      <a:pt x="8994" y="3928"/>
                    </a:cubicBezTo>
                    <a:lnTo>
                      <a:pt x="9015" y="3917"/>
                    </a:lnTo>
                    <a:lnTo>
                      <a:pt x="9163" y="3864"/>
                    </a:lnTo>
                    <a:cubicBezTo>
                      <a:pt x="9311" y="3779"/>
                      <a:pt x="9449" y="3690"/>
                      <a:pt x="9603" y="3610"/>
                    </a:cubicBezTo>
                    <a:lnTo>
                      <a:pt x="10275" y="3213"/>
                    </a:lnTo>
                    <a:cubicBezTo>
                      <a:pt x="10725" y="2948"/>
                      <a:pt x="11159" y="2684"/>
                      <a:pt x="11556" y="2377"/>
                    </a:cubicBezTo>
                    <a:cubicBezTo>
                      <a:pt x="11746" y="2234"/>
                      <a:pt x="11931" y="2080"/>
                      <a:pt x="12111" y="1922"/>
                    </a:cubicBezTo>
                    <a:cubicBezTo>
                      <a:pt x="12307" y="1731"/>
                      <a:pt x="12498" y="1530"/>
                      <a:pt x="12694" y="1345"/>
                    </a:cubicBezTo>
                    <a:cubicBezTo>
                      <a:pt x="12704" y="1334"/>
                      <a:pt x="12710" y="1318"/>
                      <a:pt x="12725" y="1308"/>
                    </a:cubicBezTo>
                    <a:lnTo>
                      <a:pt x="12747" y="1286"/>
                    </a:lnTo>
                    <a:cubicBezTo>
                      <a:pt x="12752" y="1281"/>
                      <a:pt x="12757" y="1271"/>
                      <a:pt x="12757" y="1265"/>
                    </a:cubicBezTo>
                    <a:cubicBezTo>
                      <a:pt x="12858" y="1159"/>
                      <a:pt x="12958" y="1054"/>
                      <a:pt x="13048" y="942"/>
                    </a:cubicBezTo>
                    <a:cubicBezTo>
                      <a:pt x="13107" y="858"/>
                      <a:pt x="13170" y="768"/>
                      <a:pt x="13234" y="678"/>
                    </a:cubicBezTo>
                    <a:cubicBezTo>
                      <a:pt x="13260" y="646"/>
                      <a:pt x="13281" y="604"/>
                      <a:pt x="13302" y="577"/>
                    </a:cubicBezTo>
                    <a:lnTo>
                      <a:pt x="13302" y="577"/>
                    </a:lnTo>
                    <a:cubicBezTo>
                      <a:pt x="12852" y="1006"/>
                      <a:pt x="12217" y="1509"/>
                      <a:pt x="11482" y="2006"/>
                    </a:cubicBezTo>
                    <a:cubicBezTo>
                      <a:pt x="10682" y="2557"/>
                      <a:pt x="9920" y="3007"/>
                      <a:pt x="9348" y="3298"/>
                    </a:cubicBezTo>
                    <a:cubicBezTo>
                      <a:pt x="8844" y="3564"/>
                      <a:pt x="8494" y="3711"/>
                      <a:pt x="8413" y="3711"/>
                    </a:cubicBezTo>
                    <a:cubicBezTo>
                      <a:pt x="8404" y="3711"/>
                      <a:pt x="8398" y="3709"/>
                      <a:pt x="8396" y="3705"/>
                    </a:cubicBezTo>
                    <a:cubicBezTo>
                      <a:pt x="8385" y="3674"/>
                      <a:pt x="8713" y="3467"/>
                      <a:pt x="9258" y="3134"/>
                    </a:cubicBezTo>
                    <a:cubicBezTo>
                      <a:pt x="9719" y="2843"/>
                      <a:pt x="10344" y="2446"/>
                      <a:pt x="11016" y="1985"/>
                    </a:cubicBezTo>
                    <a:cubicBezTo>
                      <a:pt x="11122" y="1922"/>
                      <a:pt x="11222" y="1847"/>
                      <a:pt x="11328" y="1773"/>
                    </a:cubicBezTo>
                    <a:cubicBezTo>
                      <a:pt x="12122" y="1233"/>
                      <a:pt x="12826" y="709"/>
                      <a:pt x="13308" y="307"/>
                    </a:cubicBezTo>
                    <a:cubicBezTo>
                      <a:pt x="13414" y="212"/>
                      <a:pt x="13514" y="127"/>
                      <a:pt x="13594" y="53"/>
                    </a:cubicBezTo>
                    <a:cubicBezTo>
                      <a:pt x="13578" y="48"/>
                      <a:pt x="13572" y="37"/>
                      <a:pt x="13551" y="27"/>
                    </a:cubicBezTo>
                    <a:cubicBezTo>
                      <a:pt x="13530" y="16"/>
                      <a:pt x="13514" y="11"/>
                      <a:pt x="13498" y="0"/>
                    </a:cubicBezTo>
                    <a:cubicBezTo>
                      <a:pt x="13308" y="11"/>
                      <a:pt x="13064" y="69"/>
                      <a:pt x="12778" y="180"/>
                    </a:cubicBezTo>
                    <a:cubicBezTo>
                      <a:pt x="12710" y="212"/>
                      <a:pt x="12641" y="238"/>
                      <a:pt x="12561" y="260"/>
                    </a:cubicBezTo>
                    <a:lnTo>
                      <a:pt x="12567" y="265"/>
                    </a:lnTo>
                    <a:cubicBezTo>
                      <a:pt x="12302" y="365"/>
                      <a:pt x="12069" y="498"/>
                      <a:pt x="11857" y="604"/>
                    </a:cubicBezTo>
                    <a:cubicBezTo>
                      <a:pt x="11651" y="725"/>
                      <a:pt x="11466" y="831"/>
                      <a:pt x="11317" y="916"/>
                    </a:cubicBezTo>
                    <a:cubicBezTo>
                      <a:pt x="11010" y="1096"/>
                      <a:pt x="10820" y="1191"/>
                      <a:pt x="10820" y="1191"/>
                    </a:cubicBezTo>
                    <a:cubicBezTo>
                      <a:pt x="10820" y="1191"/>
                      <a:pt x="10936" y="1001"/>
                      <a:pt x="11212" y="736"/>
                    </a:cubicBezTo>
                    <a:cubicBezTo>
                      <a:pt x="11344" y="604"/>
                      <a:pt x="11513" y="461"/>
                      <a:pt x="11725" y="328"/>
                    </a:cubicBezTo>
                    <a:cubicBezTo>
                      <a:pt x="11730" y="318"/>
                      <a:pt x="11741" y="312"/>
                      <a:pt x="11746" y="312"/>
                    </a:cubicBezTo>
                    <a:cubicBezTo>
                      <a:pt x="11662" y="307"/>
                      <a:pt x="11566" y="291"/>
                      <a:pt x="11487" y="281"/>
                    </a:cubicBezTo>
                    <a:cubicBezTo>
                      <a:pt x="11343" y="255"/>
                      <a:pt x="11204" y="241"/>
                      <a:pt x="11061" y="241"/>
                    </a:cubicBezTo>
                    <a:cubicBezTo>
                      <a:pt x="10968" y="241"/>
                      <a:pt x="10873" y="247"/>
                      <a:pt x="10772" y="260"/>
                    </a:cubicBezTo>
                    <a:cubicBezTo>
                      <a:pt x="10529" y="286"/>
                      <a:pt x="10285" y="365"/>
                      <a:pt x="10031" y="471"/>
                    </a:cubicBezTo>
                    <a:cubicBezTo>
                      <a:pt x="9782" y="572"/>
                      <a:pt x="9534" y="688"/>
                      <a:pt x="9290" y="784"/>
                    </a:cubicBezTo>
                    <a:cubicBezTo>
                      <a:pt x="9047" y="884"/>
                      <a:pt x="8793" y="953"/>
                      <a:pt x="8549" y="1001"/>
                    </a:cubicBezTo>
                    <a:cubicBezTo>
                      <a:pt x="8267" y="1047"/>
                      <a:pt x="7999" y="1062"/>
                      <a:pt x="7753" y="1062"/>
                    </a:cubicBezTo>
                    <a:cubicBezTo>
                      <a:pt x="7574" y="1062"/>
                      <a:pt x="7406" y="1054"/>
                      <a:pt x="7252" y="1043"/>
                    </a:cubicBezTo>
                    <a:lnTo>
                      <a:pt x="6395" y="1032"/>
                    </a:lnTo>
                    <a:cubicBezTo>
                      <a:pt x="6379" y="1032"/>
                      <a:pt x="6368" y="1032"/>
                      <a:pt x="6347" y="1043"/>
                    </a:cubicBezTo>
                    <a:cubicBezTo>
                      <a:pt x="6197" y="1056"/>
                      <a:pt x="6032" y="1065"/>
                      <a:pt x="5857" y="1065"/>
                    </a:cubicBezTo>
                    <a:cubicBezTo>
                      <a:pt x="5608" y="1065"/>
                      <a:pt x="5336" y="1047"/>
                      <a:pt x="5050" y="1001"/>
                    </a:cubicBezTo>
                    <a:cubicBezTo>
                      <a:pt x="4807" y="953"/>
                      <a:pt x="4553" y="884"/>
                      <a:pt x="4309" y="784"/>
                    </a:cubicBezTo>
                    <a:cubicBezTo>
                      <a:pt x="4066" y="683"/>
                      <a:pt x="3817" y="567"/>
                      <a:pt x="3568" y="471"/>
                    </a:cubicBezTo>
                    <a:cubicBezTo>
                      <a:pt x="3314" y="365"/>
                      <a:pt x="3071" y="291"/>
                      <a:pt x="2827" y="260"/>
                    </a:cubicBezTo>
                    <a:cubicBezTo>
                      <a:pt x="2731" y="247"/>
                      <a:pt x="2637" y="241"/>
                      <a:pt x="2543" y="241"/>
                    </a:cubicBezTo>
                    <a:cubicBezTo>
                      <a:pt x="2399" y="241"/>
                      <a:pt x="2257" y="255"/>
                      <a:pt x="2113" y="281"/>
                    </a:cubicBezTo>
                    <a:cubicBezTo>
                      <a:pt x="2028" y="291"/>
                      <a:pt x="1938" y="307"/>
                      <a:pt x="1853" y="312"/>
                    </a:cubicBezTo>
                    <a:cubicBezTo>
                      <a:pt x="1859" y="312"/>
                      <a:pt x="1869" y="318"/>
                      <a:pt x="1875" y="328"/>
                    </a:cubicBezTo>
                    <a:cubicBezTo>
                      <a:pt x="2086" y="461"/>
                      <a:pt x="2256" y="598"/>
                      <a:pt x="2388" y="736"/>
                    </a:cubicBezTo>
                    <a:cubicBezTo>
                      <a:pt x="2663" y="1001"/>
                      <a:pt x="2780" y="1191"/>
                      <a:pt x="2780" y="1191"/>
                    </a:cubicBezTo>
                    <a:cubicBezTo>
                      <a:pt x="2780" y="1191"/>
                      <a:pt x="2589" y="1096"/>
                      <a:pt x="2282" y="916"/>
                    </a:cubicBezTo>
                    <a:cubicBezTo>
                      <a:pt x="2134" y="831"/>
                      <a:pt x="1949" y="725"/>
                      <a:pt x="1742" y="604"/>
                    </a:cubicBezTo>
                    <a:cubicBezTo>
                      <a:pt x="1531" y="498"/>
                      <a:pt x="1298" y="365"/>
                      <a:pt x="1033" y="265"/>
                    </a:cubicBezTo>
                    <a:lnTo>
                      <a:pt x="1038" y="260"/>
                    </a:lnTo>
                    <a:cubicBezTo>
                      <a:pt x="959" y="233"/>
                      <a:pt x="890" y="212"/>
                      <a:pt x="816" y="180"/>
                    </a:cubicBezTo>
                    <a:cubicBezTo>
                      <a:pt x="530" y="69"/>
                      <a:pt x="287" y="16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6"/>
              <p:cNvSpPr/>
              <p:nvPr/>
            </p:nvSpPr>
            <p:spPr>
              <a:xfrm>
                <a:off x="667775" y="1106650"/>
                <a:ext cx="8312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2140" extrusionOk="0">
                    <a:moveTo>
                      <a:pt x="1900" y="1769"/>
                    </a:moveTo>
                    <a:cubicBezTo>
                      <a:pt x="1895" y="1769"/>
                      <a:pt x="1895" y="1769"/>
                      <a:pt x="1885" y="1774"/>
                    </a:cubicBezTo>
                    <a:cubicBezTo>
                      <a:pt x="1895" y="1774"/>
                      <a:pt x="1900" y="1774"/>
                      <a:pt x="1900" y="1769"/>
                    </a:cubicBezTo>
                    <a:close/>
                    <a:moveTo>
                      <a:pt x="1636" y="1"/>
                    </a:moveTo>
                    <a:cubicBezTo>
                      <a:pt x="1438" y="1"/>
                      <a:pt x="1222" y="4"/>
                      <a:pt x="995" y="22"/>
                    </a:cubicBezTo>
                    <a:cubicBezTo>
                      <a:pt x="704" y="49"/>
                      <a:pt x="387" y="102"/>
                      <a:pt x="80" y="234"/>
                    </a:cubicBezTo>
                    <a:cubicBezTo>
                      <a:pt x="122" y="329"/>
                      <a:pt x="154" y="414"/>
                      <a:pt x="180" y="504"/>
                    </a:cubicBezTo>
                    <a:cubicBezTo>
                      <a:pt x="307" y="901"/>
                      <a:pt x="334" y="1288"/>
                      <a:pt x="270" y="1600"/>
                    </a:cubicBezTo>
                    <a:cubicBezTo>
                      <a:pt x="244" y="1759"/>
                      <a:pt x="201" y="1896"/>
                      <a:pt x="122" y="2007"/>
                    </a:cubicBezTo>
                    <a:cubicBezTo>
                      <a:pt x="85" y="2060"/>
                      <a:pt x="43" y="2108"/>
                      <a:pt x="0" y="2140"/>
                    </a:cubicBezTo>
                    <a:cubicBezTo>
                      <a:pt x="138" y="2124"/>
                      <a:pt x="281" y="2108"/>
                      <a:pt x="402" y="2092"/>
                    </a:cubicBezTo>
                    <a:cubicBezTo>
                      <a:pt x="762" y="2050"/>
                      <a:pt x="1112" y="1986"/>
                      <a:pt x="1429" y="1917"/>
                    </a:cubicBezTo>
                    <a:cubicBezTo>
                      <a:pt x="1556" y="1891"/>
                      <a:pt x="1683" y="1849"/>
                      <a:pt x="1800" y="1812"/>
                    </a:cubicBezTo>
                    <a:lnTo>
                      <a:pt x="1816" y="1812"/>
                    </a:lnTo>
                    <a:cubicBezTo>
                      <a:pt x="1832" y="1796"/>
                      <a:pt x="1858" y="1785"/>
                      <a:pt x="1895" y="1764"/>
                    </a:cubicBezTo>
                    <a:lnTo>
                      <a:pt x="1900" y="1769"/>
                    </a:lnTo>
                    <a:cubicBezTo>
                      <a:pt x="1922" y="1764"/>
                      <a:pt x="1948" y="1748"/>
                      <a:pt x="1959" y="1743"/>
                    </a:cubicBezTo>
                    <a:cubicBezTo>
                      <a:pt x="1960" y="1743"/>
                      <a:pt x="1962" y="1743"/>
                      <a:pt x="1964" y="1743"/>
                    </a:cubicBezTo>
                    <a:lnTo>
                      <a:pt x="1964" y="1743"/>
                    </a:lnTo>
                    <a:cubicBezTo>
                      <a:pt x="1964" y="1743"/>
                      <a:pt x="1964" y="1743"/>
                      <a:pt x="1964" y="1743"/>
                    </a:cubicBezTo>
                    <a:cubicBezTo>
                      <a:pt x="1964" y="1743"/>
                      <a:pt x="1964" y="1743"/>
                      <a:pt x="1964" y="1743"/>
                    </a:cubicBezTo>
                    <a:lnTo>
                      <a:pt x="1964" y="1743"/>
                    </a:lnTo>
                    <a:cubicBezTo>
                      <a:pt x="1970" y="1742"/>
                      <a:pt x="1976" y="1741"/>
                      <a:pt x="1980" y="1737"/>
                    </a:cubicBezTo>
                    <a:cubicBezTo>
                      <a:pt x="1977" y="1737"/>
                      <a:pt x="1973" y="1737"/>
                      <a:pt x="1969" y="1738"/>
                    </a:cubicBezTo>
                    <a:lnTo>
                      <a:pt x="1969" y="1738"/>
                    </a:lnTo>
                    <a:cubicBezTo>
                      <a:pt x="1975" y="1731"/>
                      <a:pt x="1976" y="1722"/>
                      <a:pt x="1980" y="1722"/>
                    </a:cubicBezTo>
                    <a:cubicBezTo>
                      <a:pt x="2038" y="1695"/>
                      <a:pt x="2117" y="1658"/>
                      <a:pt x="2213" y="1626"/>
                    </a:cubicBezTo>
                    <a:cubicBezTo>
                      <a:pt x="2239" y="1616"/>
                      <a:pt x="2266" y="1605"/>
                      <a:pt x="2292" y="1600"/>
                    </a:cubicBezTo>
                    <a:cubicBezTo>
                      <a:pt x="2303" y="1584"/>
                      <a:pt x="2324" y="1579"/>
                      <a:pt x="2334" y="1573"/>
                    </a:cubicBezTo>
                    <a:lnTo>
                      <a:pt x="2334" y="1573"/>
                    </a:lnTo>
                    <a:cubicBezTo>
                      <a:pt x="2255" y="1584"/>
                      <a:pt x="2176" y="1605"/>
                      <a:pt x="2096" y="1626"/>
                    </a:cubicBezTo>
                    <a:cubicBezTo>
                      <a:pt x="1990" y="1647"/>
                      <a:pt x="1883" y="1655"/>
                      <a:pt x="1779" y="1655"/>
                    </a:cubicBezTo>
                    <a:cubicBezTo>
                      <a:pt x="1748" y="1655"/>
                      <a:pt x="1718" y="1654"/>
                      <a:pt x="1689" y="1653"/>
                    </a:cubicBezTo>
                    <a:cubicBezTo>
                      <a:pt x="2114" y="1453"/>
                      <a:pt x="2564" y="1282"/>
                      <a:pt x="3021" y="1282"/>
                    </a:cubicBezTo>
                    <a:cubicBezTo>
                      <a:pt x="3122" y="1282"/>
                      <a:pt x="3223" y="1291"/>
                      <a:pt x="3324" y="1309"/>
                    </a:cubicBezTo>
                    <a:cubicBezTo>
                      <a:pt x="3298" y="1266"/>
                      <a:pt x="3266" y="1224"/>
                      <a:pt x="3245" y="1171"/>
                    </a:cubicBezTo>
                    <a:cubicBezTo>
                      <a:pt x="3197" y="1065"/>
                      <a:pt x="3165" y="917"/>
                      <a:pt x="3160" y="758"/>
                    </a:cubicBezTo>
                    <a:cubicBezTo>
                      <a:pt x="3160" y="674"/>
                      <a:pt x="3165" y="594"/>
                      <a:pt x="3187" y="509"/>
                    </a:cubicBezTo>
                    <a:cubicBezTo>
                      <a:pt x="3192" y="462"/>
                      <a:pt x="3203" y="419"/>
                      <a:pt x="3218" y="377"/>
                    </a:cubicBezTo>
                    <a:cubicBezTo>
                      <a:pt x="3224" y="351"/>
                      <a:pt x="3229" y="335"/>
                      <a:pt x="3250" y="303"/>
                    </a:cubicBezTo>
                    <a:cubicBezTo>
                      <a:pt x="3255" y="287"/>
                      <a:pt x="3266" y="282"/>
                      <a:pt x="3266" y="271"/>
                    </a:cubicBezTo>
                    <a:cubicBezTo>
                      <a:pt x="3176" y="271"/>
                      <a:pt x="3091" y="261"/>
                      <a:pt x="3007" y="250"/>
                    </a:cubicBezTo>
                    <a:cubicBezTo>
                      <a:pt x="2768" y="208"/>
                      <a:pt x="2551" y="139"/>
                      <a:pt x="2356" y="70"/>
                    </a:cubicBezTo>
                    <a:cubicBezTo>
                      <a:pt x="2313" y="49"/>
                      <a:pt x="2266" y="38"/>
                      <a:pt x="2223" y="22"/>
                    </a:cubicBezTo>
                    <a:cubicBezTo>
                      <a:pt x="2218" y="22"/>
                      <a:pt x="2207" y="12"/>
                      <a:pt x="2197" y="12"/>
                    </a:cubicBezTo>
                    <a:cubicBezTo>
                      <a:pt x="2102" y="12"/>
                      <a:pt x="1985" y="12"/>
                      <a:pt x="1863" y="1"/>
                    </a:cubicBezTo>
                    <a:cubicBezTo>
                      <a:pt x="1791" y="1"/>
                      <a:pt x="1715" y="1"/>
                      <a:pt x="1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6"/>
              <p:cNvSpPr/>
              <p:nvPr/>
            </p:nvSpPr>
            <p:spPr>
              <a:xfrm>
                <a:off x="517450" y="1111575"/>
                <a:ext cx="2382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23" extrusionOk="0">
                    <a:moveTo>
                      <a:pt x="588" y="0"/>
                    </a:moveTo>
                    <a:cubicBezTo>
                      <a:pt x="530" y="5"/>
                      <a:pt x="477" y="5"/>
                      <a:pt x="429" y="5"/>
                    </a:cubicBezTo>
                    <a:cubicBezTo>
                      <a:pt x="371" y="5"/>
                      <a:pt x="323" y="11"/>
                      <a:pt x="281" y="27"/>
                    </a:cubicBezTo>
                    <a:cubicBezTo>
                      <a:pt x="207" y="85"/>
                      <a:pt x="154" y="159"/>
                      <a:pt x="111" y="249"/>
                    </a:cubicBezTo>
                    <a:cubicBezTo>
                      <a:pt x="111" y="254"/>
                      <a:pt x="106" y="265"/>
                      <a:pt x="106" y="270"/>
                    </a:cubicBezTo>
                    <a:cubicBezTo>
                      <a:pt x="80" y="344"/>
                      <a:pt x="58" y="413"/>
                      <a:pt x="48" y="503"/>
                    </a:cubicBezTo>
                    <a:cubicBezTo>
                      <a:pt x="0" y="826"/>
                      <a:pt x="133" y="1112"/>
                      <a:pt x="429" y="1223"/>
                    </a:cubicBezTo>
                    <a:lnTo>
                      <a:pt x="455" y="1223"/>
                    </a:lnTo>
                    <a:cubicBezTo>
                      <a:pt x="535" y="1202"/>
                      <a:pt x="630" y="1191"/>
                      <a:pt x="715" y="1186"/>
                    </a:cubicBezTo>
                    <a:cubicBezTo>
                      <a:pt x="810" y="1112"/>
                      <a:pt x="874" y="1016"/>
                      <a:pt x="921" y="926"/>
                    </a:cubicBezTo>
                    <a:lnTo>
                      <a:pt x="921" y="921"/>
                    </a:lnTo>
                    <a:cubicBezTo>
                      <a:pt x="942" y="821"/>
                      <a:pt x="953" y="699"/>
                      <a:pt x="942" y="566"/>
                    </a:cubicBezTo>
                    <a:cubicBezTo>
                      <a:pt x="932" y="503"/>
                      <a:pt x="927" y="434"/>
                      <a:pt x="905" y="371"/>
                    </a:cubicBezTo>
                    <a:cubicBezTo>
                      <a:pt x="900" y="328"/>
                      <a:pt x="889" y="302"/>
                      <a:pt x="879" y="270"/>
                    </a:cubicBezTo>
                    <a:lnTo>
                      <a:pt x="868" y="233"/>
                    </a:lnTo>
                    <a:cubicBezTo>
                      <a:pt x="863" y="222"/>
                      <a:pt x="852" y="207"/>
                      <a:pt x="842" y="191"/>
                    </a:cubicBezTo>
                    <a:cubicBezTo>
                      <a:pt x="784" y="111"/>
                      <a:pt x="688" y="42"/>
                      <a:pt x="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6"/>
              <p:cNvSpPr/>
              <p:nvPr/>
            </p:nvSpPr>
            <p:spPr>
              <a:xfrm>
                <a:off x="542975" y="1106525"/>
                <a:ext cx="8287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140" extrusionOk="0">
                    <a:moveTo>
                      <a:pt x="1414" y="1758"/>
                    </a:moveTo>
                    <a:cubicBezTo>
                      <a:pt x="1419" y="1764"/>
                      <a:pt x="1419" y="1764"/>
                      <a:pt x="1425" y="1764"/>
                    </a:cubicBezTo>
                    <a:cubicBezTo>
                      <a:pt x="1419" y="1758"/>
                      <a:pt x="1419" y="1758"/>
                      <a:pt x="1414" y="1758"/>
                    </a:cubicBezTo>
                    <a:close/>
                    <a:moveTo>
                      <a:pt x="1687" y="1"/>
                    </a:moveTo>
                    <a:cubicBezTo>
                      <a:pt x="1608" y="1"/>
                      <a:pt x="1533" y="1"/>
                      <a:pt x="1462" y="1"/>
                    </a:cubicBezTo>
                    <a:cubicBezTo>
                      <a:pt x="1340" y="1"/>
                      <a:pt x="1223" y="12"/>
                      <a:pt x="1123" y="12"/>
                    </a:cubicBezTo>
                    <a:cubicBezTo>
                      <a:pt x="1112" y="12"/>
                      <a:pt x="1102" y="22"/>
                      <a:pt x="1096" y="22"/>
                    </a:cubicBezTo>
                    <a:cubicBezTo>
                      <a:pt x="1049" y="38"/>
                      <a:pt x="1006" y="49"/>
                      <a:pt x="964" y="70"/>
                    </a:cubicBezTo>
                    <a:cubicBezTo>
                      <a:pt x="768" y="144"/>
                      <a:pt x="557" y="213"/>
                      <a:pt x="318" y="250"/>
                    </a:cubicBezTo>
                    <a:cubicBezTo>
                      <a:pt x="239" y="260"/>
                      <a:pt x="144" y="266"/>
                      <a:pt x="59" y="266"/>
                    </a:cubicBezTo>
                    <a:cubicBezTo>
                      <a:pt x="64" y="282"/>
                      <a:pt x="70" y="287"/>
                      <a:pt x="70" y="303"/>
                    </a:cubicBezTo>
                    <a:cubicBezTo>
                      <a:pt x="91" y="334"/>
                      <a:pt x="91" y="356"/>
                      <a:pt x="101" y="371"/>
                    </a:cubicBezTo>
                    <a:cubicBezTo>
                      <a:pt x="117" y="419"/>
                      <a:pt x="133" y="461"/>
                      <a:pt x="138" y="504"/>
                    </a:cubicBezTo>
                    <a:cubicBezTo>
                      <a:pt x="160" y="594"/>
                      <a:pt x="165" y="679"/>
                      <a:pt x="165" y="758"/>
                    </a:cubicBezTo>
                    <a:cubicBezTo>
                      <a:pt x="165" y="917"/>
                      <a:pt x="123" y="1060"/>
                      <a:pt x="75" y="1165"/>
                    </a:cubicBezTo>
                    <a:cubicBezTo>
                      <a:pt x="48" y="1218"/>
                      <a:pt x="22" y="1266"/>
                      <a:pt x="1" y="1308"/>
                    </a:cubicBezTo>
                    <a:cubicBezTo>
                      <a:pt x="102" y="1291"/>
                      <a:pt x="203" y="1283"/>
                      <a:pt x="304" y="1283"/>
                    </a:cubicBezTo>
                    <a:cubicBezTo>
                      <a:pt x="761" y="1283"/>
                      <a:pt x="1208" y="1446"/>
                      <a:pt x="1620" y="1637"/>
                    </a:cubicBezTo>
                    <a:cubicBezTo>
                      <a:pt x="1583" y="1641"/>
                      <a:pt x="1545" y="1643"/>
                      <a:pt x="1508" y="1643"/>
                    </a:cubicBezTo>
                    <a:cubicBezTo>
                      <a:pt x="1409" y="1643"/>
                      <a:pt x="1311" y="1629"/>
                      <a:pt x="1208" y="1610"/>
                    </a:cubicBezTo>
                    <a:cubicBezTo>
                      <a:pt x="1128" y="1589"/>
                      <a:pt x="1049" y="1578"/>
                      <a:pt x="969" y="1557"/>
                    </a:cubicBezTo>
                    <a:lnTo>
                      <a:pt x="969" y="1557"/>
                    </a:lnTo>
                    <a:cubicBezTo>
                      <a:pt x="985" y="1562"/>
                      <a:pt x="1006" y="1573"/>
                      <a:pt x="1022" y="1584"/>
                    </a:cubicBezTo>
                    <a:cubicBezTo>
                      <a:pt x="1049" y="1589"/>
                      <a:pt x="1075" y="1605"/>
                      <a:pt x="1102" y="1610"/>
                    </a:cubicBezTo>
                    <a:cubicBezTo>
                      <a:pt x="1197" y="1642"/>
                      <a:pt x="1276" y="1684"/>
                      <a:pt x="1340" y="1711"/>
                    </a:cubicBezTo>
                    <a:cubicBezTo>
                      <a:pt x="1347" y="1714"/>
                      <a:pt x="1349" y="1718"/>
                      <a:pt x="1352" y="1722"/>
                    </a:cubicBezTo>
                    <a:lnTo>
                      <a:pt x="1352" y="1722"/>
                    </a:lnTo>
                    <a:cubicBezTo>
                      <a:pt x="1349" y="1721"/>
                      <a:pt x="1345" y="1721"/>
                      <a:pt x="1340" y="1721"/>
                    </a:cubicBezTo>
                    <a:cubicBezTo>
                      <a:pt x="1340" y="1732"/>
                      <a:pt x="1351" y="1732"/>
                      <a:pt x="1356" y="1732"/>
                    </a:cubicBezTo>
                    <a:cubicBezTo>
                      <a:pt x="1354" y="1728"/>
                      <a:pt x="1353" y="1725"/>
                      <a:pt x="1352" y="1722"/>
                    </a:cubicBezTo>
                    <a:lnTo>
                      <a:pt x="1352" y="1722"/>
                    </a:lnTo>
                    <a:cubicBezTo>
                      <a:pt x="1354" y="1724"/>
                      <a:pt x="1356" y="1726"/>
                      <a:pt x="1356" y="1732"/>
                    </a:cubicBezTo>
                    <a:cubicBezTo>
                      <a:pt x="1377" y="1737"/>
                      <a:pt x="1393" y="1748"/>
                      <a:pt x="1414" y="1758"/>
                    </a:cubicBezTo>
                    <a:lnTo>
                      <a:pt x="1419" y="1748"/>
                    </a:lnTo>
                    <a:cubicBezTo>
                      <a:pt x="1456" y="1785"/>
                      <a:pt x="1483" y="1795"/>
                      <a:pt x="1499" y="1811"/>
                    </a:cubicBezTo>
                    <a:lnTo>
                      <a:pt x="1515" y="1811"/>
                    </a:lnTo>
                    <a:cubicBezTo>
                      <a:pt x="1631" y="1848"/>
                      <a:pt x="1758" y="1891"/>
                      <a:pt x="1885" y="1917"/>
                    </a:cubicBezTo>
                    <a:cubicBezTo>
                      <a:pt x="2203" y="1981"/>
                      <a:pt x="2552" y="2049"/>
                      <a:pt x="2912" y="2092"/>
                    </a:cubicBezTo>
                    <a:cubicBezTo>
                      <a:pt x="3044" y="2108"/>
                      <a:pt x="3177" y="2118"/>
                      <a:pt x="3314" y="2139"/>
                    </a:cubicBezTo>
                    <a:cubicBezTo>
                      <a:pt x="3272" y="2102"/>
                      <a:pt x="3230" y="2060"/>
                      <a:pt x="3193" y="2007"/>
                    </a:cubicBezTo>
                    <a:cubicBezTo>
                      <a:pt x="3124" y="1896"/>
                      <a:pt x="3076" y="1758"/>
                      <a:pt x="3044" y="1600"/>
                    </a:cubicBezTo>
                    <a:cubicBezTo>
                      <a:pt x="2991" y="1287"/>
                      <a:pt x="3018" y="901"/>
                      <a:pt x="3134" y="504"/>
                    </a:cubicBezTo>
                    <a:cubicBezTo>
                      <a:pt x="3161" y="414"/>
                      <a:pt x="3193" y="329"/>
                      <a:pt x="3240" y="234"/>
                    </a:cubicBezTo>
                    <a:cubicBezTo>
                      <a:pt x="2938" y="102"/>
                      <a:pt x="2621" y="49"/>
                      <a:pt x="2330" y="22"/>
                    </a:cubicBezTo>
                    <a:cubicBezTo>
                      <a:pt x="2103" y="3"/>
                      <a:pt x="1884" y="1"/>
                      <a:pt x="1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6"/>
              <p:cNvSpPr/>
              <p:nvPr/>
            </p:nvSpPr>
            <p:spPr>
              <a:xfrm>
                <a:off x="623700" y="1101900"/>
                <a:ext cx="466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314" extrusionOk="0">
                    <a:moveTo>
                      <a:pt x="964" y="1"/>
                    </a:moveTo>
                    <a:lnTo>
                      <a:pt x="519" y="133"/>
                    </a:lnTo>
                    <a:cubicBezTo>
                      <a:pt x="482" y="170"/>
                      <a:pt x="440" y="207"/>
                      <a:pt x="408" y="255"/>
                    </a:cubicBezTo>
                    <a:cubicBezTo>
                      <a:pt x="292" y="403"/>
                      <a:pt x="202" y="594"/>
                      <a:pt x="144" y="763"/>
                    </a:cubicBezTo>
                    <a:cubicBezTo>
                      <a:pt x="54" y="1033"/>
                      <a:pt x="6" y="1287"/>
                      <a:pt x="1" y="1525"/>
                    </a:cubicBezTo>
                    <a:cubicBezTo>
                      <a:pt x="6" y="1546"/>
                      <a:pt x="6" y="1573"/>
                      <a:pt x="11" y="1589"/>
                    </a:cubicBezTo>
                    <a:cubicBezTo>
                      <a:pt x="38" y="1785"/>
                      <a:pt x="117" y="1980"/>
                      <a:pt x="249" y="2134"/>
                    </a:cubicBezTo>
                    <a:cubicBezTo>
                      <a:pt x="313" y="2208"/>
                      <a:pt x="398" y="2266"/>
                      <a:pt x="482" y="2293"/>
                    </a:cubicBezTo>
                    <a:cubicBezTo>
                      <a:pt x="488" y="2293"/>
                      <a:pt x="509" y="2303"/>
                      <a:pt x="546" y="2314"/>
                    </a:cubicBezTo>
                    <a:cubicBezTo>
                      <a:pt x="837" y="2303"/>
                      <a:pt x="1366" y="2298"/>
                      <a:pt x="1382" y="2293"/>
                    </a:cubicBezTo>
                    <a:cubicBezTo>
                      <a:pt x="1467" y="2266"/>
                      <a:pt x="1551" y="2208"/>
                      <a:pt x="1615" y="2134"/>
                    </a:cubicBezTo>
                    <a:cubicBezTo>
                      <a:pt x="1737" y="1975"/>
                      <a:pt x="1827" y="1785"/>
                      <a:pt x="1853" y="1589"/>
                    </a:cubicBezTo>
                    <a:cubicBezTo>
                      <a:pt x="1858" y="1573"/>
                      <a:pt x="1858" y="1552"/>
                      <a:pt x="1864" y="1525"/>
                    </a:cubicBezTo>
                    <a:cubicBezTo>
                      <a:pt x="1853" y="1292"/>
                      <a:pt x="1806" y="1033"/>
                      <a:pt x="1721" y="763"/>
                    </a:cubicBezTo>
                    <a:cubicBezTo>
                      <a:pt x="1657" y="583"/>
                      <a:pt x="1573" y="398"/>
                      <a:pt x="1456" y="255"/>
                    </a:cubicBezTo>
                    <a:cubicBezTo>
                      <a:pt x="1419" y="207"/>
                      <a:pt x="1377" y="170"/>
                      <a:pt x="1334" y="133"/>
                    </a:cubicBez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6"/>
              <p:cNvSpPr/>
              <p:nvPr/>
            </p:nvSpPr>
            <p:spPr>
              <a:xfrm>
                <a:off x="531325" y="953350"/>
                <a:ext cx="2316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6076" extrusionOk="0">
                    <a:moveTo>
                      <a:pt x="6347" y="353"/>
                    </a:moveTo>
                    <a:cubicBezTo>
                      <a:pt x="6348" y="353"/>
                      <a:pt x="6348" y="353"/>
                      <a:pt x="6347" y="354"/>
                    </a:cubicBezTo>
                    <a:lnTo>
                      <a:pt x="6347" y="354"/>
                    </a:lnTo>
                    <a:cubicBezTo>
                      <a:pt x="6347" y="354"/>
                      <a:pt x="6347" y="353"/>
                      <a:pt x="6347" y="353"/>
                    </a:cubicBezTo>
                    <a:close/>
                    <a:moveTo>
                      <a:pt x="6550" y="1"/>
                    </a:moveTo>
                    <a:cubicBezTo>
                      <a:pt x="6482" y="1"/>
                      <a:pt x="6409" y="6"/>
                      <a:pt x="6332" y="9"/>
                    </a:cubicBezTo>
                    <a:cubicBezTo>
                      <a:pt x="6205" y="20"/>
                      <a:pt x="6083" y="36"/>
                      <a:pt x="5935" y="36"/>
                    </a:cubicBezTo>
                    <a:cubicBezTo>
                      <a:pt x="5850" y="41"/>
                      <a:pt x="5802" y="41"/>
                      <a:pt x="5744" y="46"/>
                    </a:cubicBezTo>
                    <a:cubicBezTo>
                      <a:pt x="5686" y="57"/>
                      <a:pt x="5622" y="62"/>
                      <a:pt x="5569" y="73"/>
                    </a:cubicBezTo>
                    <a:cubicBezTo>
                      <a:pt x="5400" y="110"/>
                      <a:pt x="4791" y="216"/>
                      <a:pt x="4617" y="284"/>
                    </a:cubicBezTo>
                    <a:cubicBezTo>
                      <a:pt x="4442" y="216"/>
                      <a:pt x="3902" y="110"/>
                      <a:pt x="3733" y="73"/>
                    </a:cubicBezTo>
                    <a:cubicBezTo>
                      <a:pt x="3674" y="62"/>
                      <a:pt x="3611" y="57"/>
                      <a:pt x="3558" y="46"/>
                    </a:cubicBezTo>
                    <a:cubicBezTo>
                      <a:pt x="3500" y="41"/>
                      <a:pt x="3452" y="41"/>
                      <a:pt x="3367" y="36"/>
                    </a:cubicBezTo>
                    <a:cubicBezTo>
                      <a:pt x="3225" y="30"/>
                      <a:pt x="3097" y="20"/>
                      <a:pt x="2970" y="9"/>
                    </a:cubicBezTo>
                    <a:cubicBezTo>
                      <a:pt x="2907" y="6"/>
                      <a:pt x="2846" y="5"/>
                      <a:pt x="2788" y="5"/>
                    </a:cubicBezTo>
                    <a:cubicBezTo>
                      <a:pt x="2731" y="5"/>
                      <a:pt x="2677" y="6"/>
                      <a:pt x="2626" y="9"/>
                    </a:cubicBezTo>
                    <a:cubicBezTo>
                      <a:pt x="2573" y="20"/>
                      <a:pt x="2536" y="30"/>
                      <a:pt x="2510" y="41"/>
                    </a:cubicBezTo>
                    <a:cubicBezTo>
                      <a:pt x="2457" y="67"/>
                      <a:pt x="2431" y="83"/>
                      <a:pt x="2404" y="115"/>
                    </a:cubicBezTo>
                    <a:cubicBezTo>
                      <a:pt x="2298" y="205"/>
                      <a:pt x="2251" y="401"/>
                      <a:pt x="2192" y="618"/>
                    </a:cubicBezTo>
                    <a:cubicBezTo>
                      <a:pt x="2150" y="665"/>
                      <a:pt x="2118" y="718"/>
                      <a:pt x="2086" y="745"/>
                    </a:cubicBezTo>
                    <a:cubicBezTo>
                      <a:pt x="1991" y="851"/>
                      <a:pt x="1891" y="962"/>
                      <a:pt x="1795" y="1073"/>
                    </a:cubicBezTo>
                    <a:cubicBezTo>
                      <a:pt x="1742" y="1147"/>
                      <a:pt x="1679" y="1227"/>
                      <a:pt x="1615" y="1311"/>
                    </a:cubicBezTo>
                    <a:cubicBezTo>
                      <a:pt x="1398" y="1608"/>
                      <a:pt x="1123" y="1962"/>
                      <a:pt x="869" y="2370"/>
                    </a:cubicBezTo>
                    <a:cubicBezTo>
                      <a:pt x="620" y="2756"/>
                      <a:pt x="377" y="3196"/>
                      <a:pt x="186" y="3672"/>
                    </a:cubicBezTo>
                    <a:cubicBezTo>
                      <a:pt x="239" y="3587"/>
                      <a:pt x="287" y="3508"/>
                      <a:pt x="345" y="3423"/>
                    </a:cubicBezTo>
                    <a:cubicBezTo>
                      <a:pt x="472" y="3233"/>
                      <a:pt x="610" y="3042"/>
                      <a:pt x="768" y="2846"/>
                    </a:cubicBezTo>
                    <a:cubicBezTo>
                      <a:pt x="933" y="2656"/>
                      <a:pt x="1123" y="2460"/>
                      <a:pt x="1404" y="2343"/>
                    </a:cubicBezTo>
                    <a:cubicBezTo>
                      <a:pt x="1538" y="2294"/>
                      <a:pt x="1674" y="2274"/>
                      <a:pt x="1806" y="2274"/>
                    </a:cubicBezTo>
                    <a:cubicBezTo>
                      <a:pt x="1955" y="2274"/>
                      <a:pt x="2098" y="2299"/>
                      <a:pt x="2224" y="2333"/>
                    </a:cubicBezTo>
                    <a:cubicBezTo>
                      <a:pt x="2288" y="2343"/>
                      <a:pt x="2356" y="2359"/>
                      <a:pt x="2415" y="2365"/>
                    </a:cubicBezTo>
                    <a:cubicBezTo>
                      <a:pt x="2441" y="2359"/>
                      <a:pt x="2473" y="2343"/>
                      <a:pt x="2515" y="2343"/>
                    </a:cubicBezTo>
                    <a:cubicBezTo>
                      <a:pt x="2817" y="2195"/>
                      <a:pt x="2833" y="1798"/>
                      <a:pt x="2801" y="1539"/>
                    </a:cubicBezTo>
                    <a:cubicBezTo>
                      <a:pt x="2766" y="1267"/>
                      <a:pt x="2678" y="1096"/>
                      <a:pt x="2669" y="1080"/>
                    </a:cubicBezTo>
                    <a:lnTo>
                      <a:pt x="2669" y="1080"/>
                    </a:lnTo>
                    <a:cubicBezTo>
                      <a:pt x="2685" y="1091"/>
                      <a:pt x="2855" y="1180"/>
                      <a:pt x="2997" y="1459"/>
                    </a:cubicBezTo>
                    <a:cubicBezTo>
                      <a:pt x="3023" y="1512"/>
                      <a:pt x="3050" y="1576"/>
                      <a:pt x="3066" y="1645"/>
                    </a:cubicBezTo>
                    <a:cubicBezTo>
                      <a:pt x="3076" y="1597"/>
                      <a:pt x="3076" y="1555"/>
                      <a:pt x="3076" y="1523"/>
                    </a:cubicBezTo>
                    <a:cubicBezTo>
                      <a:pt x="3092" y="1359"/>
                      <a:pt x="3076" y="1211"/>
                      <a:pt x="3039" y="1089"/>
                    </a:cubicBezTo>
                    <a:cubicBezTo>
                      <a:pt x="2965" y="840"/>
                      <a:pt x="2833" y="692"/>
                      <a:pt x="2838" y="692"/>
                    </a:cubicBezTo>
                    <a:lnTo>
                      <a:pt x="2838" y="692"/>
                    </a:lnTo>
                    <a:cubicBezTo>
                      <a:pt x="2838" y="692"/>
                      <a:pt x="2880" y="703"/>
                      <a:pt x="2949" y="745"/>
                    </a:cubicBezTo>
                    <a:cubicBezTo>
                      <a:pt x="3023" y="777"/>
                      <a:pt x="3124" y="851"/>
                      <a:pt x="3214" y="983"/>
                    </a:cubicBezTo>
                    <a:cubicBezTo>
                      <a:pt x="3262" y="1041"/>
                      <a:pt x="3309" y="1131"/>
                      <a:pt x="3341" y="1232"/>
                    </a:cubicBezTo>
                    <a:cubicBezTo>
                      <a:pt x="3314" y="1020"/>
                      <a:pt x="3288" y="840"/>
                      <a:pt x="3214" y="703"/>
                    </a:cubicBezTo>
                    <a:cubicBezTo>
                      <a:pt x="3119" y="470"/>
                      <a:pt x="2949" y="353"/>
                      <a:pt x="2960" y="353"/>
                    </a:cubicBezTo>
                    <a:lnTo>
                      <a:pt x="2960" y="353"/>
                    </a:lnTo>
                    <a:cubicBezTo>
                      <a:pt x="2960" y="353"/>
                      <a:pt x="2997" y="353"/>
                      <a:pt x="3076" y="380"/>
                    </a:cubicBezTo>
                    <a:cubicBezTo>
                      <a:pt x="3150" y="406"/>
                      <a:pt x="3267" y="454"/>
                      <a:pt x="3373" y="570"/>
                    </a:cubicBezTo>
                    <a:cubicBezTo>
                      <a:pt x="3399" y="597"/>
                      <a:pt x="3420" y="628"/>
                      <a:pt x="3447" y="655"/>
                    </a:cubicBezTo>
                    <a:cubicBezTo>
                      <a:pt x="3442" y="602"/>
                      <a:pt x="3436" y="560"/>
                      <a:pt x="3415" y="512"/>
                    </a:cubicBezTo>
                    <a:lnTo>
                      <a:pt x="3415" y="512"/>
                    </a:lnTo>
                    <a:cubicBezTo>
                      <a:pt x="3479" y="591"/>
                      <a:pt x="3547" y="703"/>
                      <a:pt x="3579" y="798"/>
                    </a:cubicBezTo>
                    <a:cubicBezTo>
                      <a:pt x="3611" y="533"/>
                      <a:pt x="3505" y="353"/>
                      <a:pt x="3373" y="147"/>
                    </a:cubicBezTo>
                    <a:cubicBezTo>
                      <a:pt x="3373" y="141"/>
                      <a:pt x="3367" y="141"/>
                      <a:pt x="3367" y="136"/>
                    </a:cubicBezTo>
                    <a:cubicBezTo>
                      <a:pt x="3373" y="136"/>
                      <a:pt x="3373" y="136"/>
                      <a:pt x="3383" y="147"/>
                    </a:cubicBezTo>
                    <a:cubicBezTo>
                      <a:pt x="3569" y="216"/>
                      <a:pt x="3727" y="311"/>
                      <a:pt x="3844" y="438"/>
                    </a:cubicBezTo>
                    <a:cubicBezTo>
                      <a:pt x="3844" y="417"/>
                      <a:pt x="3844" y="411"/>
                      <a:pt x="3849" y="406"/>
                    </a:cubicBezTo>
                    <a:lnTo>
                      <a:pt x="3870" y="406"/>
                    </a:lnTo>
                    <a:cubicBezTo>
                      <a:pt x="3918" y="427"/>
                      <a:pt x="4024" y="544"/>
                      <a:pt x="4130" y="777"/>
                    </a:cubicBezTo>
                    <a:cubicBezTo>
                      <a:pt x="4177" y="877"/>
                      <a:pt x="4214" y="999"/>
                      <a:pt x="4241" y="1147"/>
                    </a:cubicBezTo>
                    <a:lnTo>
                      <a:pt x="4241" y="1676"/>
                    </a:lnTo>
                    <a:cubicBezTo>
                      <a:pt x="4230" y="1751"/>
                      <a:pt x="4204" y="1830"/>
                      <a:pt x="4167" y="1899"/>
                    </a:cubicBezTo>
                    <a:cubicBezTo>
                      <a:pt x="4050" y="2126"/>
                      <a:pt x="3860" y="2243"/>
                      <a:pt x="3690" y="2338"/>
                    </a:cubicBezTo>
                    <a:cubicBezTo>
                      <a:pt x="3526" y="2423"/>
                      <a:pt x="3373" y="2476"/>
                      <a:pt x="3251" y="2529"/>
                    </a:cubicBezTo>
                    <a:cubicBezTo>
                      <a:pt x="3240" y="2529"/>
                      <a:pt x="3235" y="2529"/>
                      <a:pt x="3230" y="2534"/>
                    </a:cubicBezTo>
                    <a:cubicBezTo>
                      <a:pt x="3203" y="2555"/>
                      <a:pt x="3177" y="2576"/>
                      <a:pt x="3150" y="2587"/>
                    </a:cubicBezTo>
                    <a:cubicBezTo>
                      <a:pt x="3103" y="2624"/>
                      <a:pt x="3055" y="2650"/>
                      <a:pt x="3002" y="2677"/>
                    </a:cubicBezTo>
                    <a:lnTo>
                      <a:pt x="2933" y="2709"/>
                    </a:lnTo>
                    <a:cubicBezTo>
                      <a:pt x="2907" y="2730"/>
                      <a:pt x="2880" y="2740"/>
                      <a:pt x="2843" y="2756"/>
                    </a:cubicBezTo>
                    <a:cubicBezTo>
                      <a:pt x="2757" y="2788"/>
                      <a:pt x="2661" y="2805"/>
                      <a:pt x="2566" y="2805"/>
                    </a:cubicBezTo>
                    <a:cubicBezTo>
                      <a:pt x="2533" y="2805"/>
                      <a:pt x="2500" y="2803"/>
                      <a:pt x="2468" y="2799"/>
                    </a:cubicBezTo>
                    <a:cubicBezTo>
                      <a:pt x="2341" y="2788"/>
                      <a:pt x="2224" y="2756"/>
                      <a:pt x="2113" y="2714"/>
                    </a:cubicBezTo>
                    <a:cubicBezTo>
                      <a:pt x="1991" y="2677"/>
                      <a:pt x="1891" y="2635"/>
                      <a:pt x="1779" y="2608"/>
                    </a:cubicBezTo>
                    <a:cubicBezTo>
                      <a:pt x="1748" y="2597"/>
                      <a:pt x="1716" y="2587"/>
                      <a:pt x="1679" y="2587"/>
                    </a:cubicBezTo>
                    <a:cubicBezTo>
                      <a:pt x="1626" y="2597"/>
                      <a:pt x="1568" y="2608"/>
                      <a:pt x="1515" y="2624"/>
                    </a:cubicBezTo>
                    <a:cubicBezTo>
                      <a:pt x="1467" y="2661"/>
                      <a:pt x="1319" y="2730"/>
                      <a:pt x="1139" y="2899"/>
                    </a:cubicBezTo>
                    <a:cubicBezTo>
                      <a:pt x="922" y="3106"/>
                      <a:pt x="663" y="3444"/>
                      <a:pt x="430" y="3841"/>
                    </a:cubicBezTo>
                    <a:cubicBezTo>
                      <a:pt x="409" y="3873"/>
                      <a:pt x="398" y="3900"/>
                      <a:pt x="382" y="3926"/>
                    </a:cubicBezTo>
                    <a:cubicBezTo>
                      <a:pt x="398" y="3926"/>
                      <a:pt x="398" y="3931"/>
                      <a:pt x="398" y="3931"/>
                    </a:cubicBezTo>
                    <a:lnTo>
                      <a:pt x="382" y="3931"/>
                    </a:lnTo>
                    <a:cubicBezTo>
                      <a:pt x="266" y="4143"/>
                      <a:pt x="165" y="4355"/>
                      <a:pt x="80" y="4535"/>
                    </a:cubicBezTo>
                    <a:cubicBezTo>
                      <a:pt x="97" y="4546"/>
                      <a:pt x="104" y="4551"/>
                      <a:pt x="101" y="4551"/>
                    </a:cubicBezTo>
                    <a:cubicBezTo>
                      <a:pt x="99" y="4551"/>
                      <a:pt x="90" y="4547"/>
                      <a:pt x="75" y="4540"/>
                    </a:cubicBezTo>
                    <a:lnTo>
                      <a:pt x="33" y="4641"/>
                    </a:lnTo>
                    <a:cubicBezTo>
                      <a:pt x="17" y="4815"/>
                      <a:pt x="1" y="5080"/>
                      <a:pt x="43" y="5376"/>
                    </a:cubicBezTo>
                    <a:cubicBezTo>
                      <a:pt x="70" y="5620"/>
                      <a:pt x="139" y="5821"/>
                      <a:pt x="229" y="5943"/>
                    </a:cubicBezTo>
                    <a:cubicBezTo>
                      <a:pt x="266" y="6006"/>
                      <a:pt x="313" y="6049"/>
                      <a:pt x="345" y="6075"/>
                    </a:cubicBezTo>
                    <a:cubicBezTo>
                      <a:pt x="477" y="6070"/>
                      <a:pt x="631" y="6043"/>
                      <a:pt x="800" y="5996"/>
                    </a:cubicBezTo>
                    <a:cubicBezTo>
                      <a:pt x="816" y="5996"/>
                      <a:pt x="821" y="5990"/>
                      <a:pt x="827" y="5990"/>
                    </a:cubicBezTo>
                    <a:cubicBezTo>
                      <a:pt x="843" y="5990"/>
                      <a:pt x="853" y="5985"/>
                      <a:pt x="864" y="5974"/>
                    </a:cubicBezTo>
                    <a:cubicBezTo>
                      <a:pt x="874" y="5974"/>
                      <a:pt x="896" y="5969"/>
                      <a:pt x="906" y="5964"/>
                    </a:cubicBezTo>
                    <a:cubicBezTo>
                      <a:pt x="1075" y="5916"/>
                      <a:pt x="1245" y="5869"/>
                      <a:pt x="1446" y="5826"/>
                    </a:cubicBezTo>
                    <a:cubicBezTo>
                      <a:pt x="1515" y="5805"/>
                      <a:pt x="1589" y="5800"/>
                      <a:pt x="1663" y="5784"/>
                    </a:cubicBezTo>
                    <a:cubicBezTo>
                      <a:pt x="1822" y="5736"/>
                      <a:pt x="1986" y="5710"/>
                      <a:pt x="2139" y="5705"/>
                    </a:cubicBezTo>
                    <a:cubicBezTo>
                      <a:pt x="2203" y="5699"/>
                      <a:pt x="2277" y="5699"/>
                      <a:pt x="2346" y="5699"/>
                    </a:cubicBezTo>
                    <a:cubicBezTo>
                      <a:pt x="2388" y="5694"/>
                      <a:pt x="2436" y="5694"/>
                      <a:pt x="2489" y="5683"/>
                    </a:cubicBezTo>
                    <a:lnTo>
                      <a:pt x="2637" y="5683"/>
                    </a:lnTo>
                    <a:cubicBezTo>
                      <a:pt x="2622" y="5683"/>
                      <a:pt x="2617" y="5679"/>
                      <a:pt x="2612" y="5678"/>
                    </a:cubicBezTo>
                    <a:lnTo>
                      <a:pt x="2612" y="5678"/>
                    </a:lnTo>
                    <a:cubicBezTo>
                      <a:pt x="2685" y="5679"/>
                      <a:pt x="2758" y="5683"/>
                      <a:pt x="2822" y="5683"/>
                    </a:cubicBezTo>
                    <a:lnTo>
                      <a:pt x="2875" y="5683"/>
                    </a:lnTo>
                    <a:cubicBezTo>
                      <a:pt x="2944" y="5683"/>
                      <a:pt x="3013" y="5694"/>
                      <a:pt x="3087" y="5694"/>
                    </a:cubicBezTo>
                    <a:cubicBezTo>
                      <a:pt x="3140" y="5699"/>
                      <a:pt x="3193" y="5705"/>
                      <a:pt x="3235" y="5710"/>
                    </a:cubicBezTo>
                    <a:cubicBezTo>
                      <a:pt x="3235" y="5710"/>
                      <a:pt x="3230" y="5705"/>
                      <a:pt x="3225" y="5705"/>
                    </a:cubicBezTo>
                    <a:cubicBezTo>
                      <a:pt x="3209" y="5705"/>
                      <a:pt x="3203" y="5694"/>
                      <a:pt x="3193" y="5694"/>
                    </a:cubicBezTo>
                    <a:lnTo>
                      <a:pt x="3256" y="5694"/>
                    </a:lnTo>
                    <a:lnTo>
                      <a:pt x="3251" y="5705"/>
                    </a:lnTo>
                    <a:lnTo>
                      <a:pt x="3251" y="5710"/>
                    </a:lnTo>
                    <a:cubicBezTo>
                      <a:pt x="3256" y="5710"/>
                      <a:pt x="5744" y="5705"/>
                      <a:pt x="6035" y="5705"/>
                    </a:cubicBezTo>
                    <a:lnTo>
                      <a:pt x="6062" y="5705"/>
                    </a:lnTo>
                    <a:cubicBezTo>
                      <a:pt x="6056" y="5705"/>
                      <a:pt x="6051" y="5705"/>
                      <a:pt x="6051" y="5710"/>
                    </a:cubicBezTo>
                    <a:cubicBezTo>
                      <a:pt x="6104" y="5705"/>
                      <a:pt x="6157" y="5705"/>
                      <a:pt x="6199" y="5694"/>
                    </a:cubicBezTo>
                    <a:cubicBezTo>
                      <a:pt x="6273" y="5683"/>
                      <a:pt x="6342" y="5683"/>
                      <a:pt x="6411" y="5683"/>
                    </a:cubicBezTo>
                    <a:lnTo>
                      <a:pt x="6464" y="5683"/>
                    </a:lnTo>
                    <a:cubicBezTo>
                      <a:pt x="6525" y="5683"/>
                      <a:pt x="6594" y="5683"/>
                      <a:pt x="6664" y="5680"/>
                    </a:cubicBezTo>
                    <a:lnTo>
                      <a:pt x="6664" y="5680"/>
                    </a:lnTo>
                    <a:cubicBezTo>
                      <a:pt x="6660" y="5681"/>
                      <a:pt x="6654" y="5683"/>
                      <a:pt x="6644" y="5683"/>
                    </a:cubicBezTo>
                    <a:lnTo>
                      <a:pt x="6792" y="5683"/>
                    </a:lnTo>
                    <a:cubicBezTo>
                      <a:pt x="6845" y="5683"/>
                      <a:pt x="6887" y="5694"/>
                      <a:pt x="6935" y="5699"/>
                    </a:cubicBezTo>
                    <a:cubicBezTo>
                      <a:pt x="7004" y="5699"/>
                      <a:pt x="7067" y="5699"/>
                      <a:pt x="7141" y="5705"/>
                    </a:cubicBezTo>
                    <a:cubicBezTo>
                      <a:pt x="7295" y="5710"/>
                      <a:pt x="7459" y="5736"/>
                      <a:pt x="7618" y="5784"/>
                    </a:cubicBezTo>
                    <a:lnTo>
                      <a:pt x="7835" y="5826"/>
                    </a:lnTo>
                    <a:cubicBezTo>
                      <a:pt x="8036" y="5869"/>
                      <a:pt x="8205" y="5922"/>
                      <a:pt x="8369" y="5964"/>
                    </a:cubicBezTo>
                    <a:cubicBezTo>
                      <a:pt x="8385" y="5969"/>
                      <a:pt x="8406" y="5969"/>
                      <a:pt x="8417" y="5974"/>
                    </a:cubicBezTo>
                    <a:cubicBezTo>
                      <a:pt x="8433" y="5985"/>
                      <a:pt x="8438" y="5990"/>
                      <a:pt x="8449" y="5990"/>
                    </a:cubicBezTo>
                    <a:cubicBezTo>
                      <a:pt x="8459" y="5990"/>
                      <a:pt x="8470" y="5996"/>
                      <a:pt x="8475" y="5996"/>
                    </a:cubicBezTo>
                    <a:cubicBezTo>
                      <a:pt x="8650" y="6043"/>
                      <a:pt x="8803" y="6064"/>
                      <a:pt x="8925" y="6075"/>
                    </a:cubicBezTo>
                    <a:cubicBezTo>
                      <a:pt x="8962" y="6043"/>
                      <a:pt x="9005" y="5996"/>
                      <a:pt x="9047" y="5943"/>
                    </a:cubicBezTo>
                    <a:cubicBezTo>
                      <a:pt x="9132" y="5810"/>
                      <a:pt x="9200" y="5615"/>
                      <a:pt x="9232" y="5376"/>
                    </a:cubicBezTo>
                    <a:cubicBezTo>
                      <a:pt x="9264" y="5080"/>
                      <a:pt x="9259" y="4815"/>
                      <a:pt x="9259" y="4641"/>
                    </a:cubicBezTo>
                    <a:cubicBezTo>
                      <a:pt x="9237" y="4609"/>
                      <a:pt x="9232" y="4577"/>
                      <a:pt x="9216" y="4540"/>
                    </a:cubicBezTo>
                    <a:lnTo>
                      <a:pt x="9216" y="4535"/>
                    </a:lnTo>
                    <a:cubicBezTo>
                      <a:pt x="9132" y="4349"/>
                      <a:pt x="9031" y="4143"/>
                      <a:pt x="8915" y="3931"/>
                    </a:cubicBezTo>
                    <a:lnTo>
                      <a:pt x="8899" y="3931"/>
                    </a:lnTo>
                    <a:cubicBezTo>
                      <a:pt x="8899" y="3931"/>
                      <a:pt x="8909" y="3931"/>
                      <a:pt x="8915" y="3926"/>
                    </a:cubicBezTo>
                    <a:cubicBezTo>
                      <a:pt x="8899" y="3900"/>
                      <a:pt x="8888" y="3873"/>
                      <a:pt x="8867" y="3841"/>
                    </a:cubicBezTo>
                    <a:cubicBezTo>
                      <a:pt x="8634" y="3444"/>
                      <a:pt x="8380" y="3106"/>
                      <a:pt x="8158" y="2899"/>
                    </a:cubicBezTo>
                    <a:cubicBezTo>
                      <a:pt x="7983" y="2730"/>
                      <a:pt x="7824" y="2661"/>
                      <a:pt x="7782" y="2624"/>
                    </a:cubicBezTo>
                    <a:cubicBezTo>
                      <a:pt x="7729" y="2608"/>
                      <a:pt x="7676" y="2597"/>
                      <a:pt x="7618" y="2587"/>
                    </a:cubicBezTo>
                    <a:lnTo>
                      <a:pt x="7517" y="2608"/>
                    </a:lnTo>
                    <a:cubicBezTo>
                      <a:pt x="7401" y="2635"/>
                      <a:pt x="7305" y="2677"/>
                      <a:pt x="7189" y="2714"/>
                    </a:cubicBezTo>
                    <a:cubicBezTo>
                      <a:pt x="7067" y="2756"/>
                      <a:pt x="6951" y="2788"/>
                      <a:pt x="6829" y="2799"/>
                    </a:cubicBezTo>
                    <a:cubicBezTo>
                      <a:pt x="6797" y="2803"/>
                      <a:pt x="6764" y="2805"/>
                      <a:pt x="6731" y="2805"/>
                    </a:cubicBezTo>
                    <a:cubicBezTo>
                      <a:pt x="6636" y="2805"/>
                      <a:pt x="6540" y="2788"/>
                      <a:pt x="6453" y="2756"/>
                    </a:cubicBezTo>
                    <a:cubicBezTo>
                      <a:pt x="6427" y="2746"/>
                      <a:pt x="6395" y="2730"/>
                      <a:pt x="6369" y="2709"/>
                    </a:cubicBezTo>
                    <a:lnTo>
                      <a:pt x="6295" y="2677"/>
                    </a:lnTo>
                    <a:cubicBezTo>
                      <a:pt x="6242" y="2650"/>
                      <a:pt x="6194" y="2624"/>
                      <a:pt x="6146" y="2587"/>
                    </a:cubicBezTo>
                    <a:cubicBezTo>
                      <a:pt x="6120" y="2576"/>
                      <a:pt x="6093" y="2555"/>
                      <a:pt x="6067" y="2534"/>
                    </a:cubicBezTo>
                    <a:cubicBezTo>
                      <a:pt x="6062" y="2534"/>
                      <a:pt x="6056" y="2529"/>
                      <a:pt x="6051" y="2529"/>
                    </a:cubicBezTo>
                    <a:cubicBezTo>
                      <a:pt x="5929" y="2476"/>
                      <a:pt x="5776" y="2423"/>
                      <a:pt x="5606" y="2338"/>
                    </a:cubicBezTo>
                    <a:cubicBezTo>
                      <a:pt x="5442" y="2243"/>
                      <a:pt x="5246" y="2126"/>
                      <a:pt x="5130" y="1899"/>
                    </a:cubicBezTo>
                    <a:cubicBezTo>
                      <a:pt x="5098" y="1830"/>
                      <a:pt x="5072" y="1751"/>
                      <a:pt x="5056" y="1676"/>
                    </a:cubicBezTo>
                    <a:lnTo>
                      <a:pt x="5056" y="1147"/>
                    </a:lnTo>
                    <a:cubicBezTo>
                      <a:pt x="5082" y="999"/>
                      <a:pt x="5130" y="882"/>
                      <a:pt x="5167" y="777"/>
                    </a:cubicBezTo>
                    <a:cubicBezTo>
                      <a:pt x="5268" y="549"/>
                      <a:pt x="5379" y="427"/>
                      <a:pt x="5426" y="406"/>
                    </a:cubicBezTo>
                    <a:lnTo>
                      <a:pt x="5448" y="406"/>
                    </a:lnTo>
                    <a:cubicBezTo>
                      <a:pt x="5453" y="411"/>
                      <a:pt x="5453" y="427"/>
                      <a:pt x="5453" y="438"/>
                    </a:cubicBezTo>
                    <a:cubicBezTo>
                      <a:pt x="5580" y="311"/>
                      <a:pt x="5739" y="216"/>
                      <a:pt x="5919" y="147"/>
                    </a:cubicBezTo>
                    <a:lnTo>
                      <a:pt x="5925" y="141"/>
                    </a:lnTo>
                    <a:lnTo>
                      <a:pt x="5925" y="141"/>
                    </a:lnTo>
                    <a:cubicBezTo>
                      <a:pt x="5924" y="142"/>
                      <a:pt x="5924" y="144"/>
                      <a:pt x="5924" y="147"/>
                    </a:cubicBezTo>
                    <a:cubicBezTo>
                      <a:pt x="5792" y="353"/>
                      <a:pt x="5686" y="533"/>
                      <a:pt x="5718" y="798"/>
                    </a:cubicBezTo>
                    <a:cubicBezTo>
                      <a:pt x="5760" y="708"/>
                      <a:pt x="5818" y="591"/>
                      <a:pt x="5882" y="512"/>
                    </a:cubicBezTo>
                    <a:lnTo>
                      <a:pt x="5882" y="512"/>
                    </a:lnTo>
                    <a:cubicBezTo>
                      <a:pt x="5860" y="549"/>
                      <a:pt x="5855" y="602"/>
                      <a:pt x="5850" y="655"/>
                    </a:cubicBezTo>
                    <a:cubicBezTo>
                      <a:pt x="5876" y="623"/>
                      <a:pt x="5898" y="591"/>
                      <a:pt x="5924" y="570"/>
                    </a:cubicBezTo>
                    <a:cubicBezTo>
                      <a:pt x="6035" y="459"/>
                      <a:pt x="6146" y="406"/>
                      <a:pt x="6226" y="380"/>
                    </a:cubicBezTo>
                    <a:cubicBezTo>
                      <a:pt x="6300" y="360"/>
                      <a:pt x="6342" y="359"/>
                      <a:pt x="6347" y="354"/>
                    </a:cubicBezTo>
                    <a:lnTo>
                      <a:pt x="6347" y="354"/>
                    </a:lnTo>
                    <a:cubicBezTo>
                      <a:pt x="6336" y="366"/>
                      <a:pt x="6188" y="477"/>
                      <a:pt x="6088" y="703"/>
                    </a:cubicBezTo>
                    <a:cubicBezTo>
                      <a:pt x="6025" y="840"/>
                      <a:pt x="5988" y="1020"/>
                      <a:pt x="5972" y="1232"/>
                    </a:cubicBezTo>
                    <a:cubicBezTo>
                      <a:pt x="6003" y="1131"/>
                      <a:pt x="6051" y="1047"/>
                      <a:pt x="6093" y="983"/>
                    </a:cubicBezTo>
                    <a:cubicBezTo>
                      <a:pt x="6194" y="851"/>
                      <a:pt x="6295" y="782"/>
                      <a:pt x="6358" y="745"/>
                    </a:cubicBezTo>
                    <a:cubicBezTo>
                      <a:pt x="6432" y="703"/>
                      <a:pt x="6474" y="692"/>
                      <a:pt x="6474" y="692"/>
                    </a:cubicBezTo>
                    <a:lnTo>
                      <a:pt x="6474" y="692"/>
                    </a:lnTo>
                    <a:cubicBezTo>
                      <a:pt x="6480" y="692"/>
                      <a:pt x="6347" y="840"/>
                      <a:pt x="6273" y="1089"/>
                    </a:cubicBezTo>
                    <a:cubicBezTo>
                      <a:pt x="6236" y="1211"/>
                      <a:pt x="6220" y="1359"/>
                      <a:pt x="6236" y="1523"/>
                    </a:cubicBezTo>
                    <a:cubicBezTo>
                      <a:pt x="6236" y="1555"/>
                      <a:pt x="6242" y="1602"/>
                      <a:pt x="6247" y="1645"/>
                    </a:cubicBezTo>
                    <a:cubicBezTo>
                      <a:pt x="6257" y="1576"/>
                      <a:pt x="6289" y="1512"/>
                      <a:pt x="6316" y="1459"/>
                    </a:cubicBezTo>
                    <a:cubicBezTo>
                      <a:pt x="6459" y="1152"/>
                      <a:pt x="6644" y="1078"/>
                      <a:pt x="6644" y="1078"/>
                    </a:cubicBezTo>
                    <a:lnTo>
                      <a:pt x="6644" y="1078"/>
                    </a:lnTo>
                    <a:cubicBezTo>
                      <a:pt x="6644" y="1078"/>
                      <a:pt x="6543" y="1253"/>
                      <a:pt x="6512" y="1539"/>
                    </a:cubicBezTo>
                    <a:cubicBezTo>
                      <a:pt x="6480" y="1793"/>
                      <a:pt x="6490" y="2190"/>
                      <a:pt x="6797" y="2343"/>
                    </a:cubicBezTo>
                    <a:lnTo>
                      <a:pt x="6898" y="2365"/>
                    </a:lnTo>
                    <a:cubicBezTo>
                      <a:pt x="6961" y="2359"/>
                      <a:pt x="7020" y="2343"/>
                      <a:pt x="7088" y="2333"/>
                    </a:cubicBezTo>
                    <a:cubicBezTo>
                      <a:pt x="7215" y="2299"/>
                      <a:pt x="7358" y="2274"/>
                      <a:pt x="7507" y="2274"/>
                    </a:cubicBezTo>
                    <a:cubicBezTo>
                      <a:pt x="7638" y="2274"/>
                      <a:pt x="7775" y="2294"/>
                      <a:pt x="7909" y="2343"/>
                    </a:cubicBezTo>
                    <a:cubicBezTo>
                      <a:pt x="8184" y="2460"/>
                      <a:pt x="8380" y="2656"/>
                      <a:pt x="8544" y="2846"/>
                    </a:cubicBezTo>
                    <a:cubicBezTo>
                      <a:pt x="8708" y="3037"/>
                      <a:pt x="8840" y="3233"/>
                      <a:pt x="8968" y="3423"/>
                    </a:cubicBezTo>
                    <a:cubicBezTo>
                      <a:pt x="9020" y="3508"/>
                      <a:pt x="9073" y="3587"/>
                      <a:pt x="9126" y="3672"/>
                    </a:cubicBezTo>
                    <a:cubicBezTo>
                      <a:pt x="8930" y="3190"/>
                      <a:pt x="8682" y="2756"/>
                      <a:pt x="8444" y="2370"/>
                    </a:cubicBezTo>
                    <a:cubicBezTo>
                      <a:pt x="8184" y="1962"/>
                      <a:pt x="7914" y="1608"/>
                      <a:pt x="7697" y="1311"/>
                    </a:cubicBezTo>
                    <a:cubicBezTo>
                      <a:pt x="7628" y="1227"/>
                      <a:pt x="7575" y="1147"/>
                      <a:pt x="7517" y="1073"/>
                    </a:cubicBezTo>
                    <a:cubicBezTo>
                      <a:pt x="7417" y="962"/>
                      <a:pt x="7327" y="851"/>
                      <a:pt x="7226" y="745"/>
                    </a:cubicBezTo>
                    <a:cubicBezTo>
                      <a:pt x="7200" y="718"/>
                      <a:pt x="7157" y="665"/>
                      <a:pt x="7120" y="618"/>
                    </a:cubicBezTo>
                    <a:cubicBezTo>
                      <a:pt x="7051" y="401"/>
                      <a:pt x="7014" y="216"/>
                      <a:pt x="6903" y="115"/>
                    </a:cubicBezTo>
                    <a:cubicBezTo>
                      <a:pt x="6877" y="83"/>
                      <a:pt x="6840" y="67"/>
                      <a:pt x="6797" y="41"/>
                    </a:cubicBezTo>
                    <a:cubicBezTo>
                      <a:pt x="6771" y="20"/>
                      <a:pt x="6729" y="14"/>
                      <a:pt x="6676" y="9"/>
                    </a:cubicBezTo>
                    <a:cubicBezTo>
                      <a:pt x="6636" y="3"/>
                      <a:pt x="6594" y="1"/>
                      <a:pt x="6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6"/>
              <p:cNvSpPr/>
              <p:nvPr/>
            </p:nvSpPr>
            <p:spPr>
              <a:xfrm>
                <a:off x="752450" y="1111175"/>
                <a:ext cx="238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34" extrusionOk="0">
                    <a:moveTo>
                      <a:pt x="366" y="0"/>
                    </a:moveTo>
                    <a:cubicBezTo>
                      <a:pt x="281" y="53"/>
                      <a:pt x="186" y="122"/>
                      <a:pt x="123" y="201"/>
                    </a:cubicBezTo>
                    <a:cubicBezTo>
                      <a:pt x="117" y="212"/>
                      <a:pt x="101" y="233"/>
                      <a:pt x="96" y="238"/>
                    </a:cubicBezTo>
                    <a:cubicBezTo>
                      <a:pt x="96" y="238"/>
                      <a:pt x="91" y="265"/>
                      <a:pt x="75" y="281"/>
                    </a:cubicBezTo>
                    <a:cubicBezTo>
                      <a:pt x="64" y="307"/>
                      <a:pt x="48" y="339"/>
                      <a:pt x="48" y="381"/>
                    </a:cubicBezTo>
                    <a:cubicBezTo>
                      <a:pt x="27" y="445"/>
                      <a:pt x="17" y="514"/>
                      <a:pt x="17" y="577"/>
                    </a:cubicBezTo>
                    <a:cubicBezTo>
                      <a:pt x="1" y="710"/>
                      <a:pt x="17" y="831"/>
                      <a:pt x="38" y="927"/>
                    </a:cubicBezTo>
                    <a:lnTo>
                      <a:pt x="38" y="937"/>
                    </a:lnTo>
                    <a:cubicBezTo>
                      <a:pt x="80" y="1032"/>
                      <a:pt x="154" y="1128"/>
                      <a:pt x="239" y="1191"/>
                    </a:cubicBezTo>
                    <a:cubicBezTo>
                      <a:pt x="334" y="1202"/>
                      <a:pt x="419" y="1212"/>
                      <a:pt x="498" y="1234"/>
                    </a:cubicBezTo>
                    <a:lnTo>
                      <a:pt x="525" y="1234"/>
                    </a:lnTo>
                    <a:cubicBezTo>
                      <a:pt x="816" y="1122"/>
                      <a:pt x="954" y="837"/>
                      <a:pt x="911" y="503"/>
                    </a:cubicBezTo>
                    <a:cubicBezTo>
                      <a:pt x="895" y="418"/>
                      <a:pt x="874" y="344"/>
                      <a:pt x="848" y="275"/>
                    </a:cubicBezTo>
                    <a:cubicBezTo>
                      <a:pt x="842" y="260"/>
                      <a:pt x="842" y="254"/>
                      <a:pt x="842" y="254"/>
                    </a:cubicBezTo>
                    <a:cubicBezTo>
                      <a:pt x="805" y="159"/>
                      <a:pt x="752" y="90"/>
                      <a:pt x="678" y="27"/>
                    </a:cubicBezTo>
                    <a:cubicBezTo>
                      <a:pt x="631" y="16"/>
                      <a:pt x="578" y="11"/>
                      <a:pt x="525" y="11"/>
                    </a:cubicBezTo>
                    <a:cubicBezTo>
                      <a:pt x="472" y="11"/>
                      <a:pt x="424" y="11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6"/>
              <p:cNvSpPr/>
              <p:nvPr/>
            </p:nvSpPr>
            <p:spPr>
              <a:xfrm>
                <a:off x="423700" y="1157825"/>
                <a:ext cx="2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6" y="0"/>
                    </a:moveTo>
                    <a:cubicBezTo>
                      <a:pt x="3" y="0"/>
                      <a:pt x="1" y="3"/>
                      <a:pt x="8" y="3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6"/>
              <p:cNvSpPr/>
              <p:nvPr/>
            </p:nvSpPr>
            <p:spPr>
              <a:xfrm>
                <a:off x="341175" y="943925"/>
                <a:ext cx="612050" cy="318950"/>
              </a:xfrm>
              <a:custGeom>
                <a:avLst/>
                <a:gdLst/>
                <a:ahLst/>
                <a:cxnLst/>
                <a:rect l="l" t="t" r="r" b="b"/>
                <a:pathLst>
                  <a:path w="24482" h="12758" extrusionOk="0">
                    <a:moveTo>
                      <a:pt x="10952" y="513"/>
                    </a:move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0" y="513"/>
                      <a:pt x="10952" y="513"/>
                      <a:pt x="10952" y="513"/>
                    </a:cubicBezTo>
                    <a:close/>
                    <a:moveTo>
                      <a:pt x="10545" y="730"/>
                    </a:moveTo>
                    <a:lnTo>
                      <a:pt x="10545" y="730"/>
                    </a:lnTo>
                    <a:cubicBezTo>
                      <a:pt x="10544" y="730"/>
                      <a:pt x="10545" y="730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0"/>
                      <a:pt x="10545" y="730"/>
                    </a:cubicBezTo>
                    <a:close/>
                    <a:moveTo>
                      <a:pt x="10545" y="731"/>
                    </a:move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close/>
                    <a:moveTo>
                      <a:pt x="14229" y="1455"/>
                    </a:moveTo>
                    <a:cubicBezTo>
                      <a:pt x="14229" y="1455"/>
                      <a:pt x="14228" y="1456"/>
                      <a:pt x="14228" y="1457"/>
                    </a:cubicBezTo>
                    <a:lnTo>
                      <a:pt x="14228" y="1457"/>
                    </a:lnTo>
                    <a:cubicBezTo>
                      <a:pt x="14229" y="1456"/>
                      <a:pt x="14229" y="1455"/>
                      <a:pt x="14229" y="1455"/>
                    </a:cubicBezTo>
                    <a:close/>
                    <a:moveTo>
                      <a:pt x="14255" y="6055"/>
                    </a:moveTo>
                    <a:cubicBezTo>
                      <a:pt x="14255" y="6055"/>
                      <a:pt x="14254" y="6055"/>
                      <a:pt x="14254" y="6055"/>
                    </a:cubicBezTo>
                    <a:lnTo>
                      <a:pt x="14254" y="6055"/>
                    </a:lnTo>
                    <a:cubicBezTo>
                      <a:pt x="14261" y="6055"/>
                      <a:pt x="14269" y="6055"/>
                      <a:pt x="14276" y="6055"/>
                    </a:cubicBezTo>
                    <a:close/>
                    <a:moveTo>
                      <a:pt x="10179" y="6055"/>
                    </a:moveTo>
                    <a:cubicBezTo>
                      <a:pt x="10187" y="6056"/>
                      <a:pt x="10194" y="6056"/>
                      <a:pt x="10201" y="6056"/>
                    </a:cubicBezTo>
                    <a:lnTo>
                      <a:pt x="10201" y="6056"/>
                    </a:lnTo>
                    <a:cubicBezTo>
                      <a:pt x="10199" y="6056"/>
                      <a:pt x="10197" y="6055"/>
                      <a:pt x="10195" y="6055"/>
                    </a:cubicBezTo>
                    <a:close/>
                    <a:moveTo>
                      <a:pt x="10340" y="378"/>
                    </a:moveTo>
                    <a:cubicBezTo>
                      <a:pt x="10408" y="378"/>
                      <a:pt x="10483" y="383"/>
                      <a:pt x="10561" y="386"/>
                    </a:cubicBezTo>
                    <a:cubicBezTo>
                      <a:pt x="10682" y="397"/>
                      <a:pt x="10809" y="413"/>
                      <a:pt x="10958" y="413"/>
                    </a:cubicBezTo>
                    <a:cubicBezTo>
                      <a:pt x="11042" y="418"/>
                      <a:pt x="11090" y="418"/>
                      <a:pt x="11148" y="423"/>
                    </a:cubicBezTo>
                    <a:cubicBezTo>
                      <a:pt x="11206" y="434"/>
                      <a:pt x="11265" y="439"/>
                      <a:pt x="11317" y="450"/>
                    </a:cubicBezTo>
                    <a:cubicBezTo>
                      <a:pt x="11492" y="487"/>
                      <a:pt x="12027" y="593"/>
                      <a:pt x="12207" y="661"/>
                    </a:cubicBezTo>
                    <a:cubicBezTo>
                      <a:pt x="12387" y="593"/>
                      <a:pt x="12995" y="487"/>
                      <a:pt x="13159" y="450"/>
                    </a:cubicBezTo>
                    <a:cubicBezTo>
                      <a:pt x="13218" y="439"/>
                      <a:pt x="13276" y="434"/>
                      <a:pt x="13329" y="423"/>
                    </a:cubicBezTo>
                    <a:cubicBezTo>
                      <a:pt x="13392" y="418"/>
                      <a:pt x="13435" y="418"/>
                      <a:pt x="13525" y="413"/>
                    </a:cubicBezTo>
                    <a:cubicBezTo>
                      <a:pt x="13668" y="407"/>
                      <a:pt x="13795" y="397"/>
                      <a:pt x="13922" y="386"/>
                    </a:cubicBezTo>
                    <a:cubicBezTo>
                      <a:pt x="13983" y="383"/>
                      <a:pt x="14043" y="382"/>
                      <a:pt x="14101" y="382"/>
                    </a:cubicBezTo>
                    <a:cubicBezTo>
                      <a:pt x="14159" y="382"/>
                      <a:pt x="14213" y="383"/>
                      <a:pt x="14260" y="386"/>
                    </a:cubicBezTo>
                    <a:cubicBezTo>
                      <a:pt x="14319" y="397"/>
                      <a:pt x="14356" y="407"/>
                      <a:pt x="14382" y="418"/>
                    </a:cubicBezTo>
                    <a:cubicBezTo>
                      <a:pt x="14435" y="444"/>
                      <a:pt x="14462" y="460"/>
                      <a:pt x="14488" y="492"/>
                    </a:cubicBezTo>
                    <a:cubicBezTo>
                      <a:pt x="14594" y="582"/>
                      <a:pt x="14642" y="778"/>
                      <a:pt x="14705" y="995"/>
                    </a:cubicBezTo>
                    <a:cubicBezTo>
                      <a:pt x="14747" y="1042"/>
                      <a:pt x="14779" y="1095"/>
                      <a:pt x="14811" y="1122"/>
                    </a:cubicBezTo>
                    <a:cubicBezTo>
                      <a:pt x="14906" y="1228"/>
                      <a:pt x="15007" y="1339"/>
                      <a:pt x="15102" y="1450"/>
                    </a:cubicBezTo>
                    <a:cubicBezTo>
                      <a:pt x="15155" y="1524"/>
                      <a:pt x="15218" y="1604"/>
                      <a:pt x="15282" y="1688"/>
                    </a:cubicBezTo>
                    <a:cubicBezTo>
                      <a:pt x="15499" y="1985"/>
                      <a:pt x="15774" y="2339"/>
                      <a:pt x="16028" y="2747"/>
                    </a:cubicBezTo>
                    <a:cubicBezTo>
                      <a:pt x="16277" y="3133"/>
                      <a:pt x="16521" y="3573"/>
                      <a:pt x="16711" y="4049"/>
                    </a:cubicBezTo>
                    <a:cubicBezTo>
                      <a:pt x="16658" y="3964"/>
                      <a:pt x="16611" y="3885"/>
                      <a:pt x="16552" y="3800"/>
                    </a:cubicBezTo>
                    <a:cubicBezTo>
                      <a:pt x="16425" y="3610"/>
                      <a:pt x="16288" y="3419"/>
                      <a:pt x="16129" y="3223"/>
                    </a:cubicBezTo>
                    <a:cubicBezTo>
                      <a:pt x="15965" y="3033"/>
                      <a:pt x="15774" y="2837"/>
                      <a:pt x="15494" y="2720"/>
                    </a:cubicBezTo>
                    <a:cubicBezTo>
                      <a:pt x="15360" y="2671"/>
                      <a:pt x="15223" y="2651"/>
                      <a:pt x="15091" y="2651"/>
                    </a:cubicBezTo>
                    <a:cubicBezTo>
                      <a:pt x="14942" y="2651"/>
                      <a:pt x="14800" y="2676"/>
                      <a:pt x="14673" y="2710"/>
                    </a:cubicBezTo>
                    <a:cubicBezTo>
                      <a:pt x="14610" y="2720"/>
                      <a:pt x="14546" y="2736"/>
                      <a:pt x="14483" y="2742"/>
                    </a:cubicBezTo>
                    <a:cubicBezTo>
                      <a:pt x="14456" y="2736"/>
                      <a:pt x="14425" y="2720"/>
                      <a:pt x="14382" y="2720"/>
                    </a:cubicBezTo>
                    <a:cubicBezTo>
                      <a:pt x="14080" y="2572"/>
                      <a:pt x="14065" y="2175"/>
                      <a:pt x="14096" y="1916"/>
                    </a:cubicBezTo>
                    <a:cubicBezTo>
                      <a:pt x="14132" y="1644"/>
                      <a:pt x="14219" y="1473"/>
                      <a:pt x="14228" y="1457"/>
                    </a:cubicBezTo>
                    <a:lnTo>
                      <a:pt x="14228" y="1457"/>
                    </a:lnTo>
                    <a:cubicBezTo>
                      <a:pt x="14213" y="1468"/>
                      <a:pt x="14043" y="1557"/>
                      <a:pt x="13901" y="1836"/>
                    </a:cubicBezTo>
                    <a:cubicBezTo>
                      <a:pt x="13874" y="1889"/>
                      <a:pt x="13848" y="1953"/>
                      <a:pt x="13832" y="2022"/>
                    </a:cubicBezTo>
                    <a:cubicBezTo>
                      <a:pt x="13826" y="1974"/>
                      <a:pt x="13821" y="1932"/>
                      <a:pt x="13821" y="1900"/>
                    </a:cubicBezTo>
                    <a:cubicBezTo>
                      <a:pt x="13805" y="1736"/>
                      <a:pt x="13821" y="1588"/>
                      <a:pt x="13858" y="1466"/>
                    </a:cubicBezTo>
                    <a:cubicBezTo>
                      <a:pt x="13932" y="1217"/>
                      <a:pt x="14065" y="1069"/>
                      <a:pt x="14059" y="1069"/>
                    </a:cubicBezTo>
                    <a:lnTo>
                      <a:pt x="14059" y="1069"/>
                    </a:lnTo>
                    <a:cubicBezTo>
                      <a:pt x="14059" y="1069"/>
                      <a:pt x="14017" y="1080"/>
                      <a:pt x="13948" y="1122"/>
                    </a:cubicBezTo>
                    <a:cubicBezTo>
                      <a:pt x="13874" y="1154"/>
                      <a:pt x="13773" y="1228"/>
                      <a:pt x="13683" y="1360"/>
                    </a:cubicBezTo>
                    <a:cubicBezTo>
                      <a:pt x="13636" y="1418"/>
                      <a:pt x="13588" y="1508"/>
                      <a:pt x="13556" y="1609"/>
                    </a:cubicBezTo>
                    <a:cubicBezTo>
                      <a:pt x="13578" y="1397"/>
                      <a:pt x="13609" y="1217"/>
                      <a:pt x="13673" y="1080"/>
                    </a:cubicBezTo>
                    <a:cubicBezTo>
                      <a:pt x="13773" y="847"/>
                      <a:pt x="13938" y="730"/>
                      <a:pt x="13932" y="730"/>
                    </a:cubicBezTo>
                    <a:lnTo>
                      <a:pt x="13932" y="730"/>
                    </a:lnTo>
                    <a:cubicBezTo>
                      <a:pt x="13932" y="730"/>
                      <a:pt x="13895" y="730"/>
                      <a:pt x="13816" y="757"/>
                    </a:cubicBezTo>
                    <a:cubicBezTo>
                      <a:pt x="13742" y="783"/>
                      <a:pt x="13620" y="831"/>
                      <a:pt x="13509" y="947"/>
                    </a:cubicBezTo>
                    <a:cubicBezTo>
                      <a:pt x="13488" y="974"/>
                      <a:pt x="13461" y="1005"/>
                      <a:pt x="13435" y="1032"/>
                    </a:cubicBezTo>
                    <a:cubicBezTo>
                      <a:pt x="13445" y="979"/>
                      <a:pt x="13451" y="937"/>
                      <a:pt x="13472" y="889"/>
                    </a:cubicBezTo>
                    <a:lnTo>
                      <a:pt x="13472" y="889"/>
                    </a:lnTo>
                    <a:cubicBezTo>
                      <a:pt x="13403" y="968"/>
                      <a:pt x="13339" y="1080"/>
                      <a:pt x="13302" y="1175"/>
                    </a:cubicBezTo>
                    <a:cubicBezTo>
                      <a:pt x="13271" y="910"/>
                      <a:pt x="13376" y="730"/>
                      <a:pt x="13509" y="524"/>
                    </a:cubicBezTo>
                    <a:cubicBezTo>
                      <a:pt x="13509" y="518"/>
                      <a:pt x="13514" y="518"/>
                      <a:pt x="13514" y="513"/>
                    </a:cubicBezTo>
                    <a:cubicBezTo>
                      <a:pt x="13509" y="513"/>
                      <a:pt x="13509" y="513"/>
                      <a:pt x="13504" y="524"/>
                    </a:cubicBezTo>
                    <a:cubicBezTo>
                      <a:pt x="13318" y="593"/>
                      <a:pt x="13159" y="688"/>
                      <a:pt x="13038" y="815"/>
                    </a:cubicBezTo>
                    <a:cubicBezTo>
                      <a:pt x="13038" y="794"/>
                      <a:pt x="13038" y="788"/>
                      <a:pt x="13032" y="783"/>
                    </a:cubicBezTo>
                    <a:lnTo>
                      <a:pt x="13011" y="783"/>
                    </a:lnTo>
                    <a:cubicBezTo>
                      <a:pt x="12969" y="804"/>
                      <a:pt x="12852" y="921"/>
                      <a:pt x="12757" y="1154"/>
                    </a:cubicBezTo>
                    <a:cubicBezTo>
                      <a:pt x="12710" y="1254"/>
                      <a:pt x="12667" y="1376"/>
                      <a:pt x="12641" y="1524"/>
                    </a:cubicBezTo>
                    <a:lnTo>
                      <a:pt x="12641" y="2053"/>
                    </a:lnTo>
                    <a:cubicBezTo>
                      <a:pt x="12657" y="2128"/>
                      <a:pt x="12683" y="2207"/>
                      <a:pt x="12715" y="2276"/>
                    </a:cubicBezTo>
                    <a:cubicBezTo>
                      <a:pt x="12837" y="2503"/>
                      <a:pt x="13027" y="2620"/>
                      <a:pt x="13191" y="2715"/>
                    </a:cubicBezTo>
                    <a:cubicBezTo>
                      <a:pt x="13355" y="2800"/>
                      <a:pt x="13509" y="2853"/>
                      <a:pt x="13636" y="2906"/>
                    </a:cubicBezTo>
                    <a:cubicBezTo>
                      <a:pt x="13641" y="2906"/>
                      <a:pt x="13646" y="2906"/>
                      <a:pt x="13657" y="2911"/>
                    </a:cubicBezTo>
                    <a:cubicBezTo>
                      <a:pt x="13683" y="2932"/>
                      <a:pt x="13710" y="2953"/>
                      <a:pt x="13736" y="2964"/>
                    </a:cubicBezTo>
                    <a:cubicBezTo>
                      <a:pt x="13779" y="3001"/>
                      <a:pt x="13826" y="3027"/>
                      <a:pt x="13879" y="3054"/>
                    </a:cubicBezTo>
                    <a:lnTo>
                      <a:pt x="13953" y="3086"/>
                    </a:lnTo>
                    <a:cubicBezTo>
                      <a:pt x="13980" y="3107"/>
                      <a:pt x="14006" y="3117"/>
                      <a:pt x="14038" y="3133"/>
                    </a:cubicBezTo>
                    <a:cubicBezTo>
                      <a:pt x="14129" y="3165"/>
                      <a:pt x="14225" y="3182"/>
                      <a:pt x="14319" y="3182"/>
                    </a:cubicBezTo>
                    <a:cubicBezTo>
                      <a:pt x="14351" y="3182"/>
                      <a:pt x="14383" y="3180"/>
                      <a:pt x="14414" y="3176"/>
                    </a:cubicBezTo>
                    <a:cubicBezTo>
                      <a:pt x="14541" y="3165"/>
                      <a:pt x="14663" y="3133"/>
                      <a:pt x="14774" y="3091"/>
                    </a:cubicBezTo>
                    <a:cubicBezTo>
                      <a:pt x="14890" y="3054"/>
                      <a:pt x="14991" y="3012"/>
                      <a:pt x="15102" y="2985"/>
                    </a:cubicBezTo>
                    <a:cubicBezTo>
                      <a:pt x="15139" y="2974"/>
                      <a:pt x="15171" y="2964"/>
                      <a:pt x="15203" y="2964"/>
                    </a:cubicBezTo>
                    <a:cubicBezTo>
                      <a:pt x="15261" y="2974"/>
                      <a:pt x="15314" y="2985"/>
                      <a:pt x="15367" y="3001"/>
                    </a:cubicBezTo>
                    <a:cubicBezTo>
                      <a:pt x="15414" y="3038"/>
                      <a:pt x="15568" y="3107"/>
                      <a:pt x="15748" y="3276"/>
                    </a:cubicBezTo>
                    <a:cubicBezTo>
                      <a:pt x="15965" y="3483"/>
                      <a:pt x="16224" y="3821"/>
                      <a:pt x="16452" y="4218"/>
                    </a:cubicBezTo>
                    <a:cubicBezTo>
                      <a:pt x="16473" y="4250"/>
                      <a:pt x="16489" y="4277"/>
                      <a:pt x="16499" y="4303"/>
                    </a:cubicBezTo>
                    <a:cubicBezTo>
                      <a:pt x="16494" y="4303"/>
                      <a:pt x="16489" y="4308"/>
                      <a:pt x="16489" y="4308"/>
                    </a:cubicBezTo>
                    <a:lnTo>
                      <a:pt x="16499" y="4308"/>
                    </a:lnTo>
                    <a:cubicBezTo>
                      <a:pt x="16621" y="4520"/>
                      <a:pt x="16727" y="4732"/>
                      <a:pt x="16806" y="4912"/>
                    </a:cubicBezTo>
                    <a:lnTo>
                      <a:pt x="16806" y="4917"/>
                    </a:lnTo>
                    <a:lnTo>
                      <a:pt x="16843" y="5018"/>
                    </a:lnTo>
                    <a:cubicBezTo>
                      <a:pt x="16843" y="5192"/>
                      <a:pt x="16849" y="5457"/>
                      <a:pt x="16817" y="5753"/>
                    </a:cubicBezTo>
                    <a:cubicBezTo>
                      <a:pt x="16791" y="5997"/>
                      <a:pt x="16716" y="6198"/>
                      <a:pt x="16632" y="6320"/>
                    </a:cubicBezTo>
                    <a:cubicBezTo>
                      <a:pt x="16595" y="6383"/>
                      <a:pt x="16547" y="6426"/>
                      <a:pt x="16515" y="6452"/>
                    </a:cubicBezTo>
                    <a:cubicBezTo>
                      <a:pt x="16383" y="6447"/>
                      <a:pt x="16229" y="6420"/>
                      <a:pt x="16065" y="6373"/>
                    </a:cubicBezTo>
                    <a:cubicBezTo>
                      <a:pt x="16055" y="6373"/>
                      <a:pt x="16044" y="6367"/>
                      <a:pt x="16039" y="6367"/>
                    </a:cubicBezTo>
                    <a:cubicBezTo>
                      <a:pt x="16023" y="6367"/>
                      <a:pt x="16012" y="6362"/>
                      <a:pt x="16002" y="6351"/>
                    </a:cubicBezTo>
                    <a:cubicBezTo>
                      <a:pt x="15991" y="6351"/>
                      <a:pt x="15970" y="6346"/>
                      <a:pt x="15960" y="6341"/>
                    </a:cubicBezTo>
                    <a:cubicBezTo>
                      <a:pt x="15790" y="6293"/>
                      <a:pt x="15621" y="6246"/>
                      <a:pt x="15420" y="6203"/>
                    </a:cubicBezTo>
                    <a:cubicBezTo>
                      <a:pt x="15351" y="6182"/>
                      <a:pt x="15277" y="6177"/>
                      <a:pt x="15203" y="6161"/>
                    </a:cubicBezTo>
                    <a:cubicBezTo>
                      <a:pt x="15044" y="6113"/>
                      <a:pt x="14880" y="6087"/>
                      <a:pt x="14726" y="6082"/>
                    </a:cubicBezTo>
                    <a:cubicBezTo>
                      <a:pt x="14663" y="6076"/>
                      <a:pt x="14589" y="6076"/>
                      <a:pt x="14520" y="6076"/>
                    </a:cubicBezTo>
                    <a:cubicBezTo>
                      <a:pt x="14477" y="6071"/>
                      <a:pt x="14425" y="6071"/>
                      <a:pt x="14377" y="6060"/>
                    </a:cubicBezTo>
                    <a:lnTo>
                      <a:pt x="14229" y="6060"/>
                    </a:lnTo>
                    <a:cubicBezTo>
                      <a:pt x="14243" y="6060"/>
                      <a:pt x="14249" y="6056"/>
                      <a:pt x="14254" y="6055"/>
                    </a:cubicBezTo>
                    <a:lnTo>
                      <a:pt x="14254" y="6055"/>
                    </a:lnTo>
                    <a:cubicBezTo>
                      <a:pt x="14182" y="6056"/>
                      <a:pt x="14111" y="6060"/>
                      <a:pt x="14054" y="6060"/>
                    </a:cubicBezTo>
                    <a:lnTo>
                      <a:pt x="14001" y="6060"/>
                    </a:lnTo>
                    <a:cubicBezTo>
                      <a:pt x="13927" y="6060"/>
                      <a:pt x="13858" y="6071"/>
                      <a:pt x="13789" y="6071"/>
                    </a:cubicBezTo>
                    <a:cubicBezTo>
                      <a:pt x="13736" y="6076"/>
                      <a:pt x="13683" y="6082"/>
                      <a:pt x="13636" y="6087"/>
                    </a:cubicBezTo>
                    <a:cubicBezTo>
                      <a:pt x="13636" y="6087"/>
                      <a:pt x="13641" y="6082"/>
                      <a:pt x="13646" y="6082"/>
                    </a:cubicBezTo>
                    <a:lnTo>
                      <a:pt x="13620" y="6082"/>
                    </a:lnTo>
                    <a:cubicBezTo>
                      <a:pt x="13329" y="6082"/>
                      <a:pt x="10841" y="6087"/>
                      <a:pt x="10836" y="6087"/>
                    </a:cubicBezTo>
                    <a:lnTo>
                      <a:pt x="10836" y="6082"/>
                    </a:lnTo>
                    <a:lnTo>
                      <a:pt x="10841" y="6071"/>
                    </a:lnTo>
                    <a:lnTo>
                      <a:pt x="10778" y="6071"/>
                    </a:lnTo>
                    <a:cubicBezTo>
                      <a:pt x="10788" y="6071"/>
                      <a:pt x="10799" y="6082"/>
                      <a:pt x="10809" y="6082"/>
                    </a:cubicBezTo>
                    <a:cubicBezTo>
                      <a:pt x="10815" y="6082"/>
                      <a:pt x="10825" y="6082"/>
                      <a:pt x="10825" y="6087"/>
                    </a:cubicBezTo>
                    <a:cubicBezTo>
                      <a:pt x="10772" y="6082"/>
                      <a:pt x="10719" y="6082"/>
                      <a:pt x="10672" y="6071"/>
                    </a:cubicBezTo>
                    <a:cubicBezTo>
                      <a:pt x="10598" y="6060"/>
                      <a:pt x="10534" y="6060"/>
                      <a:pt x="10460" y="6060"/>
                    </a:cubicBezTo>
                    <a:lnTo>
                      <a:pt x="10407" y="6060"/>
                    </a:lnTo>
                    <a:cubicBezTo>
                      <a:pt x="10344" y="6060"/>
                      <a:pt x="10273" y="6060"/>
                      <a:pt x="10201" y="6056"/>
                    </a:cubicBezTo>
                    <a:lnTo>
                      <a:pt x="10201" y="6056"/>
                    </a:lnTo>
                    <a:cubicBezTo>
                      <a:pt x="10205" y="6058"/>
                      <a:pt x="10211" y="6060"/>
                      <a:pt x="10222" y="6060"/>
                    </a:cubicBezTo>
                    <a:lnTo>
                      <a:pt x="10074" y="6060"/>
                    </a:lnTo>
                    <a:cubicBezTo>
                      <a:pt x="10021" y="6060"/>
                      <a:pt x="9978" y="6071"/>
                      <a:pt x="9931" y="6076"/>
                    </a:cubicBezTo>
                    <a:cubicBezTo>
                      <a:pt x="9862" y="6076"/>
                      <a:pt x="9798" y="6076"/>
                      <a:pt x="9724" y="6082"/>
                    </a:cubicBezTo>
                    <a:cubicBezTo>
                      <a:pt x="9571" y="6087"/>
                      <a:pt x="9407" y="6113"/>
                      <a:pt x="9248" y="6161"/>
                    </a:cubicBezTo>
                    <a:lnTo>
                      <a:pt x="9031" y="6203"/>
                    </a:lnTo>
                    <a:cubicBezTo>
                      <a:pt x="8830" y="6246"/>
                      <a:pt x="8660" y="6299"/>
                      <a:pt x="8496" y="6341"/>
                    </a:cubicBezTo>
                    <a:cubicBezTo>
                      <a:pt x="8480" y="6346"/>
                      <a:pt x="8459" y="6346"/>
                      <a:pt x="8449" y="6351"/>
                    </a:cubicBezTo>
                    <a:cubicBezTo>
                      <a:pt x="8433" y="6362"/>
                      <a:pt x="8427" y="6367"/>
                      <a:pt x="8417" y="6367"/>
                    </a:cubicBezTo>
                    <a:cubicBezTo>
                      <a:pt x="8406" y="6367"/>
                      <a:pt x="8396" y="6373"/>
                      <a:pt x="8390" y="6373"/>
                    </a:cubicBezTo>
                    <a:cubicBezTo>
                      <a:pt x="8221" y="6420"/>
                      <a:pt x="8062" y="6441"/>
                      <a:pt x="7930" y="6452"/>
                    </a:cubicBezTo>
                    <a:cubicBezTo>
                      <a:pt x="7898" y="6420"/>
                      <a:pt x="7850" y="6373"/>
                      <a:pt x="7813" y="6320"/>
                    </a:cubicBezTo>
                    <a:cubicBezTo>
                      <a:pt x="7729" y="6187"/>
                      <a:pt x="7660" y="5992"/>
                      <a:pt x="7628" y="5753"/>
                    </a:cubicBezTo>
                    <a:cubicBezTo>
                      <a:pt x="7596" y="5457"/>
                      <a:pt x="7602" y="5192"/>
                      <a:pt x="7602" y="5018"/>
                    </a:cubicBezTo>
                    <a:cubicBezTo>
                      <a:pt x="7633" y="4986"/>
                      <a:pt x="7649" y="4954"/>
                      <a:pt x="7660" y="4917"/>
                    </a:cubicBezTo>
                    <a:cubicBezTo>
                      <a:pt x="7672" y="4924"/>
                      <a:pt x="7680" y="4928"/>
                      <a:pt x="7682" y="4928"/>
                    </a:cubicBezTo>
                    <a:cubicBezTo>
                      <a:pt x="7684" y="4928"/>
                      <a:pt x="7679" y="4923"/>
                      <a:pt x="7665" y="4912"/>
                    </a:cubicBezTo>
                    <a:cubicBezTo>
                      <a:pt x="7745" y="4726"/>
                      <a:pt x="7850" y="4520"/>
                      <a:pt x="7972" y="4308"/>
                    </a:cubicBezTo>
                    <a:lnTo>
                      <a:pt x="7983" y="4308"/>
                    </a:lnTo>
                    <a:cubicBezTo>
                      <a:pt x="7983" y="4308"/>
                      <a:pt x="7978" y="4308"/>
                      <a:pt x="7972" y="4303"/>
                    </a:cubicBezTo>
                    <a:cubicBezTo>
                      <a:pt x="7993" y="4277"/>
                      <a:pt x="7999" y="4250"/>
                      <a:pt x="8015" y="4218"/>
                    </a:cubicBezTo>
                    <a:cubicBezTo>
                      <a:pt x="8247" y="3821"/>
                      <a:pt x="8507" y="3483"/>
                      <a:pt x="8724" y="3276"/>
                    </a:cubicBezTo>
                    <a:cubicBezTo>
                      <a:pt x="8904" y="3107"/>
                      <a:pt x="9063" y="3038"/>
                      <a:pt x="9100" y="3001"/>
                    </a:cubicBezTo>
                    <a:cubicBezTo>
                      <a:pt x="9153" y="2985"/>
                      <a:pt x="9216" y="2974"/>
                      <a:pt x="9269" y="2964"/>
                    </a:cubicBezTo>
                    <a:lnTo>
                      <a:pt x="9364" y="2985"/>
                    </a:lnTo>
                    <a:cubicBezTo>
                      <a:pt x="9486" y="3012"/>
                      <a:pt x="9576" y="3054"/>
                      <a:pt x="9698" y="3091"/>
                    </a:cubicBezTo>
                    <a:cubicBezTo>
                      <a:pt x="9814" y="3133"/>
                      <a:pt x="9936" y="3165"/>
                      <a:pt x="10052" y="3176"/>
                    </a:cubicBezTo>
                    <a:cubicBezTo>
                      <a:pt x="10085" y="3180"/>
                      <a:pt x="10118" y="3182"/>
                      <a:pt x="10151" y="3182"/>
                    </a:cubicBezTo>
                    <a:cubicBezTo>
                      <a:pt x="10246" y="3182"/>
                      <a:pt x="10343" y="3165"/>
                      <a:pt x="10434" y="3133"/>
                    </a:cubicBezTo>
                    <a:cubicBezTo>
                      <a:pt x="10460" y="3123"/>
                      <a:pt x="10492" y="3107"/>
                      <a:pt x="10518" y="3086"/>
                    </a:cubicBezTo>
                    <a:lnTo>
                      <a:pt x="10592" y="3054"/>
                    </a:lnTo>
                    <a:cubicBezTo>
                      <a:pt x="10645" y="3027"/>
                      <a:pt x="10688" y="3001"/>
                      <a:pt x="10735" y="2964"/>
                    </a:cubicBezTo>
                    <a:cubicBezTo>
                      <a:pt x="10762" y="2953"/>
                      <a:pt x="10788" y="2932"/>
                      <a:pt x="10815" y="2911"/>
                    </a:cubicBezTo>
                    <a:cubicBezTo>
                      <a:pt x="10820" y="2911"/>
                      <a:pt x="10831" y="2906"/>
                      <a:pt x="10836" y="2906"/>
                    </a:cubicBezTo>
                    <a:cubicBezTo>
                      <a:pt x="10963" y="2853"/>
                      <a:pt x="11106" y="2800"/>
                      <a:pt x="11280" y="2715"/>
                    </a:cubicBezTo>
                    <a:cubicBezTo>
                      <a:pt x="11445" y="2620"/>
                      <a:pt x="11635" y="2503"/>
                      <a:pt x="11757" y="2276"/>
                    </a:cubicBezTo>
                    <a:cubicBezTo>
                      <a:pt x="11789" y="2207"/>
                      <a:pt x="11815" y="2128"/>
                      <a:pt x="11826" y="2053"/>
                    </a:cubicBezTo>
                    <a:lnTo>
                      <a:pt x="11826" y="1524"/>
                    </a:lnTo>
                    <a:cubicBezTo>
                      <a:pt x="11804" y="1376"/>
                      <a:pt x="11757" y="1259"/>
                      <a:pt x="11714" y="1154"/>
                    </a:cubicBezTo>
                    <a:cubicBezTo>
                      <a:pt x="11614" y="926"/>
                      <a:pt x="11503" y="804"/>
                      <a:pt x="11460" y="783"/>
                    </a:cubicBezTo>
                    <a:lnTo>
                      <a:pt x="11439" y="783"/>
                    </a:lnTo>
                    <a:cubicBezTo>
                      <a:pt x="11429" y="788"/>
                      <a:pt x="11429" y="804"/>
                      <a:pt x="11429" y="815"/>
                    </a:cubicBezTo>
                    <a:cubicBezTo>
                      <a:pt x="11312" y="688"/>
                      <a:pt x="11148" y="593"/>
                      <a:pt x="10968" y="524"/>
                    </a:cubicBez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3" y="521"/>
                      <a:pt x="10963" y="522"/>
                      <a:pt x="10963" y="524"/>
                    </a:cubicBezTo>
                    <a:cubicBezTo>
                      <a:pt x="11095" y="730"/>
                      <a:pt x="11201" y="910"/>
                      <a:pt x="11169" y="1175"/>
                    </a:cubicBezTo>
                    <a:cubicBezTo>
                      <a:pt x="11127" y="1085"/>
                      <a:pt x="11069" y="968"/>
                      <a:pt x="11000" y="889"/>
                    </a:cubicBezTo>
                    <a:lnTo>
                      <a:pt x="11000" y="889"/>
                    </a:lnTo>
                    <a:cubicBezTo>
                      <a:pt x="11021" y="926"/>
                      <a:pt x="11026" y="979"/>
                      <a:pt x="11037" y="1032"/>
                    </a:cubicBezTo>
                    <a:cubicBezTo>
                      <a:pt x="11010" y="1000"/>
                      <a:pt x="10989" y="968"/>
                      <a:pt x="10963" y="947"/>
                    </a:cubicBezTo>
                    <a:cubicBezTo>
                      <a:pt x="10852" y="836"/>
                      <a:pt x="10735" y="783"/>
                      <a:pt x="10666" y="757"/>
                    </a:cubicBezTo>
                    <a:cubicBezTo>
                      <a:pt x="10592" y="737"/>
                      <a:pt x="10551" y="736"/>
                      <a:pt x="10545" y="731"/>
                    </a:cubicBezTo>
                    <a:lnTo>
                      <a:pt x="10545" y="731"/>
                    </a:lnTo>
                    <a:cubicBezTo>
                      <a:pt x="10557" y="743"/>
                      <a:pt x="10704" y="854"/>
                      <a:pt x="10804" y="1080"/>
                    </a:cubicBezTo>
                    <a:cubicBezTo>
                      <a:pt x="10868" y="1217"/>
                      <a:pt x="10899" y="1397"/>
                      <a:pt x="10926" y="1609"/>
                    </a:cubicBezTo>
                    <a:cubicBezTo>
                      <a:pt x="10894" y="1508"/>
                      <a:pt x="10846" y="1424"/>
                      <a:pt x="10804" y="1360"/>
                    </a:cubicBezTo>
                    <a:cubicBezTo>
                      <a:pt x="10703" y="1228"/>
                      <a:pt x="10603" y="1159"/>
                      <a:pt x="10539" y="1122"/>
                    </a:cubicBezTo>
                    <a:cubicBezTo>
                      <a:pt x="10465" y="1080"/>
                      <a:pt x="10423" y="1069"/>
                      <a:pt x="10423" y="1069"/>
                    </a:cubicBezTo>
                    <a:lnTo>
                      <a:pt x="10423" y="1069"/>
                    </a:lnTo>
                    <a:cubicBezTo>
                      <a:pt x="10418" y="1069"/>
                      <a:pt x="10550" y="1217"/>
                      <a:pt x="10624" y="1466"/>
                    </a:cubicBezTo>
                    <a:cubicBezTo>
                      <a:pt x="10666" y="1588"/>
                      <a:pt x="10677" y="1736"/>
                      <a:pt x="10666" y="1900"/>
                    </a:cubicBezTo>
                    <a:cubicBezTo>
                      <a:pt x="10666" y="1932"/>
                      <a:pt x="10656" y="1979"/>
                      <a:pt x="10651" y="2022"/>
                    </a:cubicBezTo>
                    <a:cubicBezTo>
                      <a:pt x="10640" y="1953"/>
                      <a:pt x="10613" y="1889"/>
                      <a:pt x="10587" y="1836"/>
                    </a:cubicBezTo>
                    <a:cubicBezTo>
                      <a:pt x="10439" y="1529"/>
                      <a:pt x="10254" y="1455"/>
                      <a:pt x="10254" y="1455"/>
                    </a:cubicBezTo>
                    <a:lnTo>
                      <a:pt x="10254" y="1455"/>
                    </a:lnTo>
                    <a:cubicBezTo>
                      <a:pt x="10254" y="1455"/>
                      <a:pt x="10354" y="1630"/>
                      <a:pt x="10386" y="1916"/>
                    </a:cubicBezTo>
                    <a:cubicBezTo>
                      <a:pt x="10418" y="2170"/>
                      <a:pt x="10407" y="2567"/>
                      <a:pt x="10100" y="2720"/>
                    </a:cubicBezTo>
                    <a:lnTo>
                      <a:pt x="10005" y="2742"/>
                    </a:lnTo>
                    <a:cubicBezTo>
                      <a:pt x="9941" y="2736"/>
                      <a:pt x="9878" y="2720"/>
                      <a:pt x="9809" y="2710"/>
                    </a:cubicBezTo>
                    <a:cubicBezTo>
                      <a:pt x="9683" y="2676"/>
                      <a:pt x="9540" y="2651"/>
                      <a:pt x="9391" y="2651"/>
                    </a:cubicBezTo>
                    <a:cubicBezTo>
                      <a:pt x="9259" y="2651"/>
                      <a:pt x="9123" y="2671"/>
                      <a:pt x="8988" y="2720"/>
                    </a:cubicBezTo>
                    <a:cubicBezTo>
                      <a:pt x="8713" y="2837"/>
                      <a:pt x="8523" y="3033"/>
                      <a:pt x="8353" y="3223"/>
                    </a:cubicBezTo>
                    <a:cubicBezTo>
                      <a:pt x="8189" y="3414"/>
                      <a:pt x="8052" y="3610"/>
                      <a:pt x="7930" y="3800"/>
                    </a:cubicBezTo>
                    <a:cubicBezTo>
                      <a:pt x="7877" y="3885"/>
                      <a:pt x="7824" y="3964"/>
                      <a:pt x="7771" y="4049"/>
                    </a:cubicBezTo>
                    <a:cubicBezTo>
                      <a:pt x="7967" y="3567"/>
                      <a:pt x="8216" y="3133"/>
                      <a:pt x="8454" y="2747"/>
                    </a:cubicBezTo>
                    <a:cubicBezTo>
                      <a:pt x="8713" y="2339"/>
                      <a:pt x="8983" y="1985"/>
                      <a:pt x="9200" y="1688"/>
                    </a:cubicBezTo>
                    <a:cubicBezTo>
                      <a:pt x="9269" y="1604"/>
                      <a:pt x="9327" y="1524"/>
                      <a:pt x="9380" y="1450"/>
                    </a:cubicBezTo>
                    <a:cubicBezTo>
                      <a:pt x="9481" y="1339"/>
                      <a:pt x="9571" y="1228"/>
                      <a:pt x="9671" y="1122"/>
                    </a:cubicBezTo>
                    <a:cubicBezTo>
                      <a:pt x="9703" y="1095"/>
                      <a:pt x="9740" y="1042"/>
                      <a:pt x="9777" y="995"/>
                    </a:cubicBezTo>
                    <a:cubicBezTo>
                      <a:pt x="9846" y="778"/>
                      <a:pt x="9883" y="593"/>
                      <a:pt x="9989" y="492"/>
                    </a:cubicBezTo>
                    <a:cubicBezTo>
                      <a:pt x="10015" y="460"/>
                      <a:pt x="10047" y="444"/>
                      <a:pt x="10095" y="418"/>
                    </a:cubicBezTo>
                    <a:cubicBezTo>
                      <a:pt x="10121" y="397"/>
                      <a:pt x="10164" y="391"/>
                      <a:pt x="10217" y="386"/>
                    </a:cubicBezTo>
                    <a:cubicBezTo>
                      <a:pt x="10254" y="380"/>
                      <a:pt x="10295" y="378"/>
                      <a:pt x="10340" y="378"/>
                    </a:cubicBezTo>
                    <a:close/>
                    <a:moveTo>
                      <a:pt x="22121" y="6547"/>
                    </a:moveTo>
                    <a:cubicBezTo>
                      <a:pt x="22121" y="6547"/>
                      <a:pt x="22119" y="6549"/>
                      <a:pt x="22116" y="6551"/>
                    </a:cubicBezTo>
                    <a:lnTo>
                      <a:pt x="22116" y="6551"/>
                    </a:lnTo>
                    <a:cubicBezTo>
                      <a:pt x="22120" y="6549"/>
                      <a:pt x="22122" y="6548"/>
                      <a:pt x="22121" y="6547"/>
                    </a:cubicBezTo>
                    <a:close/>
                    <a:moveTo>
                      <a:pt x="2319" y="6558"/>
                    </a:moveTo>
                    <a:cubicBezTo>
                      <a:pt x="2319" y="6558"/>
                      <a:pt x="2319" y="6558"/>
                      <a:pt x="2319" y="6558"/>
                    </a:cubicBezTo>
                    <a:lnTo>
                      <a:pt x="2319" y="6558"/>
                    </a:lnTo>
                    <a:cubicBezTo>
                      <a:pt x="2319" y="6558"/>
                      <a:pt x="2319" y="6558"/>
                      <a:pt x="2319" y="6558"/>
                    </a:cubicBezTo>
                    <a:close/>
                    <a:moveTo>
                      <a:pt x="7639" y="6701"/>
                    </a:moveTo>
                    <a:cubicBezTo>
                      <a:pt x="7734" y="6743"/>
                      <a:pt x="7824" y="6812"/>
                      <a:pt x="7893" y="6891"/>
                    </a:cubicBezTo>
                    <a:cubicBezTo>
                      <a:pt x="7898" y="6902"/>
                      <a:pt x="7914" y="6923"/>
                      <a:pt x="7919" y="6928"/>
                    </a:cubicBezTo>
                    <a:cubicBezTo>
                      <a:pt x="7919" y="6928"/>
                      <a:pt x="7925" y="6955"/>
                      <a:pt x="7930" y="6971"/>
                    </a:cubicBezTo>
                    <a:cubicBezTo>
                      <a:pt x="7946" y="6997"/>
                      <a:pt x="7956" y="7029"/>
                      <a:pt x="7956" y="7071"/>
                    </a:cubicBezTo>
                    <a:cubicBezTo>
                      <a:pt x="7978" y="7135"/>
                      <a:pt x="7993" y="7204"/>
                      <a:pt x="7993" y="7267"/>
                    </a:cubicBezTo>
                    <a:cubicBezTo>
                      <a:pt x="8004" y="7400"/>
                      <a:pt x="7993" y="7521"/>
                      <a:pt x="7972" y="7617"/>
                    </a:cubicBezTo>
                    <a:lnTo>
                      <a:pt x="7972" y="7627"/>
                    </a:lnTo>
                    <a:cubicBezTo>
                      <a:pt x="7925" y="7722"/>
                      <a:pt x="7850" y="7818"/>
                      <a:pt x="7766" y="7881"/>
                    </a:cubicBezTo>
                    <a:cubicBezTo>
                      <a:pt x="7676" y="7892"/>
                      <a:pt x="7586" y="7902"/>
                      <a:pt x="7506" y="7924"/>
                    </a:cubicBezTo>
                    <a:lnTo>
                      <a:pt x="7480" y="7924"/>
                    </a:lnTo>
                    <a:cubicBezTo>
                      <a:pt x="7184" y="7818"/>
                      <a:pt x="7051" y="7532"/>
                      <a:pt x="7099" y="7204"/>
                    </a:cubicBezTo>
                    <a:cubicBezTo>
                      <a:pt x="7109" y="7114"/>
                      <a:pt x="7131" y="7045"/>
                      <a:pt x="7157" y="6971"/>
                    </a:cubicBezTo>
                    <a:cubicBezTo>
                      <a:pt x="7162" y="6955"/>
                      <a:pt x="7162" y="6950"/>
                      <a:pt x="7162" y="6950"/>
                    </a:cubicBezTo>
                    <a:cubicBezTo>
                      <a:pt x="7205" y="6860"/>
                      <a:pt x="7258" y="6786"/>
                      <a:pt x="7332" y="6727"/>
                    </a:cubicBezTo>
                    <a:cubicBezTo>
                      <a:pt x="7374" y="6711"/>
                      <a:pt x="7427" y="6706"/>
                      <a:pt x="7480" y="6706"/>
                    </a:cubicBezTo>
                    <a:cubicBezTo>
                      <a:pt x="7533" y="6706"/>
                      <a:pt x="7586" y="6706"/>
                      <a:pt x="7639" y="6701"/>
                    </a:cubicBezTo>
                    <a:close/>
                    <a:moveTo>
                      <a:pt x="16981" y="6711"/>
                    </a:moveTo>
                    <a:cubicBezTo>
                      <a:pt x="17045" y="6711"/>
                      <a:pt x="17087" y="6717"/>
                      <a:pt x="17135" y="6733"/>
                    </a:cubicBezTo>
                    <a:cubicBezTo>
                      <a:pt x="17209" y="6791"/>
                      <a:pt x="17262" y="6865"/>
                      <a:pt x="17299" y="6955"/>
                    </a:cubicBezTo>
                    <a:cubicBezTo>
                      <a:pt x="17299" y="6960"/>
                      <a:pt x="17309" y="6971"/>
                      <a:pt x="17309" y="6976"/>
                    </a:cubicBezTo>
                    <a:cubicBezTo>
                      <a:pt x="17336" y="7050"/>
                      <a:pt x="17352" y="7119"/>
                      <a:pt x="17367" y="7209"/>
                    </a:cubicBezTo>
                    <a:cubicBezTo>
                      <a:pt x="17405" y="7537"/>
                      <a:pt x="17272" y="7823"/>
                      <a:pt x="16981" y="7934"/>
                    </a:cubicBezTo>
                    <a:lnTo>
                      <a:pt x="16955" y="7934"/>
                    </a:lnTo>
                    <a:cubicBezTo>
                      <a:pt x="16875" y="7918"/>
                      <a:pt x="16785" y="7902"/>
                      <a:pt x="16701" y="7897"/>
                    </a:cubicBezTo>
                    <a:cubicBezTo>
                      <a:pt x="16611" y="7823"/>
                      <a:pt x="16542" y="7728"/>
                      <a:pt x="16494" y="7638"/>
                    </a:cubicBezTo>
                    <a:lnTo>
                      <a:pt x="16494" y="7632"/>
                    </a:lnTo>
                    <a:cubicBezTo>
                      <a:pt x="16473" y="7532"/>
                      <a:pt x="16462" y="7410"/>
                      <a:pt x="16473" y="7278"/>
                    </a:cubicBezTo>
                    <a:cubicBezTo>
                      <a:pt x="16473" y="7214"/>
                      <a:pt x="16489" y="7145"/>
                      <a:pt x="16505" y="7082"/>
                    </a:cubicBezTo>
                    <a:cubicBezTo>
                      <a:pt x="16515" y="7040"/>
                      <a:pt x="16521" y="7013"/>
                      <a:pt x="16531" y="6981"/>
                    </a:cubicBezTo>
                    <a:cubicBezTo>
                      <a:pt x="16542" y="6960"/>
                      <a:pt x="16547" y="6944"/>
                      <a:pt x="16552" y="6944"/>
                    </a:cubicBezTo>
                    <a:cubicBezTo>
                      <a:pt x="16558" y="6934"/>
                      <a:pt x="16568" y="6918"/>
                      <a:pt x="16579" y="6902"/>
                    </a:cubicBezTo>
                    <a:cubicBezTo>
                      <a:pt x="16637" y="6823"/>
                      <a:pt x="16732" y="6759"/>
                      <a:pt x="16833" y="6711"/>
                    </a:cubicBezTo>
                    <a:close/>
                    <a:moveTo>
                      <a:pt x="9425" y="8242"/>
                    </a:moveTo>
                    <a:cubicBezTo>
                      <a:pt x="9426" y="8244"/>
                      <a:pt x="9427" y="8245"/>
                      <a:pt x="9428" y="8246"/>
                    </a:cubicBezTo>
                    <a:cubicBezTo>
                      <a:pt x="9428" y="8244"/>
                      <a:pt x="9427" y="8243"/>
                      <a:pt x="9425" y="8242"/>
                    </a:cubicBezTo>
                    <a:close/>
                    <a:moveTo>
                      <a:pt x="12265" y="6320"/>
                    </a:moveTo>
                    <a:lnTo>
                      <a:pt x="12635" y="6452"/>
                    </a:lnTo>
                    <a:cubicBezTo>
                      <a:pt x="12678" y="6489"/>
                      <a:pt x="12715" y="6526"/>
                      <a:pt x="12757" y="6574"/>
                    </a:cubicBezTo>
                    <a:cubicBezTo>
                      <a:pt x="12868" y="6722"/>
                      <a:pt x="12953" y="6913"/>
                      <a:pt x="13022" y="7082"/>
                    </a:cubicBezTo>
                    <a:cubicBezTo>
                      <a:pt x="13112" y="7352"/>
                      <a:pt x="13159" y="7606"/>
                      <a:pt x="13165" y="7844"/>
                    </a:cubicBezTo>
                    <a:cubicBezTo>
                      <a:pt x="13159" y="7865"/>
                      <a:pt x="13159" y="7892"/>
                      <a:pt x="13154" y="7908"/>
                    </a:cubicBezTo>
                    <a:cubicBezTo>
                      <a:pt x="13128" y="8104"/>
                      <a:pt x="13048" y="8299"/>
                      <a:pt x="12916" y="8453"/>
                    </a:cubicBezTo>
                    <a:cubicBezTo>
                      <a:pt x="12847" y="8527"/>
                      <a:pt x="12768" y="8585"/>
                      <a:pt x="12683" y="8612"/>
                    </a:cubicBezTo>
                    <a:cubicBezTo>
                      <a:pt x="12667" y="8617"/>
                      <a:pt x="12138" y="8633"/>
                      <a:pt x="11847" y="8633"/>
                    </a:cubicBezTo>
                    <a:cubicBezTo>
                      <a:pt x="11815" y="8622"/>
                      <a:pt x="11789" y="8612"/>
                      <a:pt x="11783" y="8612"/>
                    </a:cubicBezTo>
                    <a:cubicBezTo>
                      <a:pt x="11693" y="8585"/>
                      <a:pt x="11609" y="8527"/>
                      <a:pt x="11550" y="8453"/>
                    </a:cubicBezTo>
                    <a:cubicBezTo>
                      <a:pt x="11418" y="8294"/>
                      <a:pt x="11339" y="8093"/>
                      <a:pt x="11312" y="7908"/>
                    </a:cubicBezTo>
                    <a:cubicBezTo>
                      <a:pt x="11307" y="7892"/>
                      <a:pt x="11307" y="7871"/>
                      <a:pt x="11302" y="7844"/>
                    </a:cubicBezTo>
                    <a:cubicBezTo>
                      <a:pt x="11312" y="7611"/>
                      <a:pt x="11360" y="7352"/>
                      <a:pt x="11445" y="7082"/>
                    </a:cubicBezTo>
                    <a:cubicBezTo>
                      <a:pt x="11503" y="6902"/>
                      <a:pt x="11593" y="6717"/>
                      <a:pt x="11709" y="6574"/>
                    </a:cubicBezTo>
                    <a:cubicBezTo>
                      <a:pt x="11741" y="6526"/>
                      <a:pt x="11783" y="6489"/>
                      <a:pt x="11820" y="6452"/>
                    </a:cubicBezTo>
                    <a:lnTo>
                      <a:pt x="12265" y="6320"/>
                    </a:lnTo>
                    <a:close/>
                    <a:moveTo>
                      <a:pt x="14713" y="6499"/>
                    </a:moveTo>
                    <a:cubicBezTo>
                      <a:pt x="14791" y="6499"/>
                      <a:pt x="14867" y="6500"/>
                      <a:pt x="14938" y="6500"/>
                    </a:cubicBezTo>
                    <a:cubicBezTo>
                      <a:pt x="15065" y="6500"/>
                      <a:pt x="15176" y="6505"/>
                      <a:pt x="15277" y="6505"/>
                    </a:cubicBezTo>
                    <a:cubicBezTo>
                      <a:pt x="15287" y="6505"/>
                      <a:pt x="15298" y="6521"/>
                      <a:pt x="15303" y="6521"/>
                    </a:cubicBezTo>
                    <a:cubicBezTo>
                      <a:pt x="15351" y="6531"/>
                      <a:pt x="15393" y="6547"/>
                      <a:pt x="15436" y="6568"/>
                    </a:cubicBezTo>
                    <a:cubicBezTo>
                      <a:pt x="15631" y="6637"/>
                      <a:pt x="15843" y="6711"/>
                      <a:pt x="16081" y="6743"/>
                    </a:cubicBezTo>
                    <a:cubicBezTo>
                      <a:pt x="16161" y="6759"/>
                      <a:pt x="16256" y="6764"/>
                      <a:pt x="16341" y="6764"/>
                    </a:cubicBezTo>
                    <a:cubicBezTo>
                      <a:pt x="16335" y="6780"/>
                      <a:pt x="16330" y="6786"/>
                      <a:pt x="16330" y="6796"/>
                    </a:cubicBezTo>
                    <a:cubicBezTo>
                      <a:pt x="16309" y="6833"/>
                      <a:pt x="16309" y="6849"/>
                      <a:pt x="16293" y="6870"/>
                    </a:cubicBezTo>
                    <a:cubicBezTo>
                      <a:pt x="16282" y="6918"/>
                      <a:pt x="16267" y="6955"/>
                      <a:pt x="16261" y="7003"/>
                    </a:cubicBezTo>
                    <a:cubicBezTo>
                      <a:pt x="16240" y="7087"/>
                      <a:pt x="16235" y="7177"/>
                      <a:pt x="16235" y="7257"/>
                    </a:cubicBezTo>
                    <a:cubicBezTo>
                      <a:pt x="16235" y="7415"/>
                      <a:pt x="16277" y="7558"/>
                      <a:pt x="16319" y="7664"/>
                    </a:cubicBezTo>
                    <a:cubicBezTo>
                      <a:pt x="16346" y="7717"/>
                      <a:pt x="16372" y="7765"/>
                      <a:pt x="16399" y="7802"/>
                    </a:cubicBezTo>
                    <a:cubicBezTo>
                      <a:pt x="16302" y="7786"/>
                      <a:pt x="16205" y="7779"/>
                      <a:pt x="16108" y="7779"/>
                    </a:cubicBezTo>
                    <a:cubicBezTo>
                      <a:pt x="15647" y="7779"/>
                      <a:pt x="15196" y="7943"/>
                      <a:pt x="14784" y="8135"/>
                    </a:cubicBezTo>
                    <a:cubicBezTo>
                      <a:pt x="14829" y="8143"/>
                      <a:pt x="14875" y="8147"/>
                      <a:pt x="14923" y="8147"/>
                    </a:cubicBezTo>
                    <a:cubicBezTo>
                      <a:pt x="15004" y="8147"/>
                      <a:pt x="15089" y="8136"/>
                      <a:pt x="15176" y="8119"/>
                    </a:cubicBezTo>
                    <a:cubicBezTo>
                      <a:pt x="15256" y="8104"/>
                      <a:pt x="15335" y="8088"/>
                      <a:pt x="15414" y="8066"/>
                    </a:cubicBezTo>
                    <a:lnTo>
                      <a:pt x="15414" y="8066"/>
                    </a:lnTo>
                    <a:cubicBezTo>
                      <a:pt x="15404" y="8077"/>
                      <a:pt x="15383" y="8082"/>
                      <a:pt x="15367" y="8093"/>
                    </a:cubicBezTo>
                    <a:cubicBezTo>
                      <a:pt x="15340" y="8104"/>
                      <a:pt x="15314" y="8114"/>
                      <a:pt x="15287" y="8119"/>
                    </a:cubicBezTo>
                    <a:cubicBezTo>
                      <a:pt x="15197" y="8156"/>
                      <a:pt x="15118" y="8193"/>
                      <a:pt x="15060" y="8220"/>
                    </a:cubicBezTo>
                    <a:cubicBezTo>
                      <a:pt x="15054" y="8223"/>
                      <a:pt x="15050" y="8228"/>
                      <a:pt x="15047" y="8232"/>
                    </a:cubicBezTo>
                    <a:lnTo>
                      <a:pt x="15047" y="8232"/>
                    </a:lnTo>
                    <a:cubicBezTo>
                      <a:pt x="15044" y="8233"/>
                      <a:pt x="15041" y="8236"/>
                      <a:pt x="15039" y="8241"/>
                    </a:cubicBezTo>
                    <a:cubicBezTo>
                      <a:pt x="15017" y="8246"/>
                      <a:pt x="14996" y="8257"/>
                      <a:pt x="14980" y="8268"/>
                    </a:cubicBezTo>
                    <a:lnTo>
                      <a:pt x="14970" y="8257"/>
                    </a:lnTo>
                    <a:cubicBezTo>
                      <a:pt x="14938" y="8278"/>
                      <a:pt x="14911" y="8283"/>
                      <a:pt x="14890" y="8305"/>
                    </a:cubicBezTo>
                    <a:lnTo>
                      <a:pt x="14880" y="8305"/>
                    </a:lnTo>
                    <a:cubicBezTo>
                      <a:pt x="14758" y="8347"/>
                      <a:pt x="14636" y="8384"/>
                      <a:pt x="14509" y="8411"/>
                    </a:cubicBezTo>
                    <a:cubicBezTo>
                      <a:pt x="14192" y="8479"/>
                      <a:pt x="13842" y="8543"/>
                      <a:pt x="13482" y="8590"/>
                    </a:cubicBezTo>
                    <a:cubicBezTo>
                      <a:pt x="13350" y="8606"/>
                      <a:pt x="13218" y="8617"/>
                      <a:pt x="13080" y="8638"/>
                    </a:cubicBezTo>
                    <a:cubicBezTo>
                      <a:pt x="13117" y="8596"/>
                      <a:pt x="13165" y="8559"/>
                      <a:pt x="13197" y="8506"/>
                    </a:cubicBezTo>
                    <a:cubicBezTo>
                      <a:pt x="13271" y="8395"/>
                      <a:pt x="13318" y="8252"/>
                      <a:pt x="13350" y="8093"/>
                    </a:cubicBezTo>
                    <a:cubicBezTo>
                      <a:pt x="13403" y="7786"/>
                      <a:pt x="13376" y="7400"/>
                      <a:pt x="13260" y="7003"/>
                    </a:cubicBezTo>
                    <a:cubicBezTo>
                      <a:pt x="13234" y="6913"/>
                      <a:pt x="13197" y="6823"/>
                      <a:pt x="13159" y="6733"/>
                    </a:cubicBezTo>
                    <a:cubicBezTo>
                      <a:pt x="13461" y="6600"/>
                      <a:pt x="13779" y="6547"/>
                      <a:pt x="14070" y="6521"/>
                    </a:cubicBezTo>
                    <a:cubicBezTo>
                      <a:pt x="14297" y="6502"/>
                      <a:pt x="14515" y="6499"/>
                      <a:pt x="14713" y="6499"/>
                    </a:cubicBezTo>
                    <a:close/>
                    <a:moveTo>
                      <a:pt x="9894" y="6519"/>
                    </a:moveTo>
                    <a:cubicBezTo>
                      <a:pt x="10054" y="6519"/>
                      <a:pt x="10225" y="6522"/>
                      <a:pt x="10402" y="6537"/>
                    </a:cubicBezTo>
                    <a:cubicBezTo>
                      <a:pt x="10693" y="6563"/>
                      <a:pt x="11010" y="6616"/>
                      <a:pt x="11312" y="6748"/>
                    </a:cubicBezTo>
                    <a:cubicBezTo>
                      <a:pt x="11275" y="6844"/>
                      <a:pt x="11238" y="6928"/>
                      <a:pt x="11206" y="7024"/>
                    </a:cubicBezTo>
                    <a:cubicBezTo>
                      <a:pt x="11079" y="7421"/>
                      <a:pt x="11063" y="7802"/>
                      <a:pt x="11116" y="8114"/>
                    </a:cubicBezTo>
                    <a:cubicBezTo>
                      <a:pt x="11143" y="8273"/>
                      <a:pt x="11196" y="8411"/>
                      <a:pt x="11265" y="8527"/>
                    </a:cubicBezTo>
                    <a:cubicBezTo>
                      <a:pt x="11302" y="8580"/>
                      <a:pt x="11344" y="8622"/>
                      <a:pt x="11386" y="8659"/>
                    </a:cubicBezTo>
                    <a:cubicBezTo>
                      <a:pt x="11249" y="8638"/>
                      <a:pt x="11106" y="8622"/>
                      <a:pt x="10984" y="8612"/>
                    </a:cubicBezTo>
                    <a:cubicBezTo>
                      <a:pt x="10624" y="8564"/>
                      <a:pt x="10275" y="8506"/>
                      <a:pt x="9957" y="8432"/>
                    </a:cubicBezTo>
                    <a:cubicBezTo>
                      <a:pt x="9830" y="8405"/>
                      <a:pt x="9703" y="8363"/>
                      <a:pt x="9587" y="8326"/>
                    </a:cubicBezTo>
                    <a:lnTo>
                      <a:pt x="9571" y="8326"/>
                    </a:lnTo>
                    <a:cubicBezTo>
                      <a:pt x="9555" y="8310"/>
                      <a:pt x="9528" y="8299"/>
                      <a:pt x="9491" y="8278"/>
                    </a:cubicBezTo>
                    <a:lnTo>
                      <a:pt x="9486" y="8283"/>
                    </a:lnTo>
                    <a:cubicBezTo>
                      <a:pt x="9487" y="8281"/>
                      <a:pt x="9489" y="8279"/>
                      <a:pt x="9491" y="8278"/>
                    </a:cubicBezTo>
                    <a:lnTo>
                      <a:pt x="9491" y="8278"/>
                    </a:lnTo>
                    <a:cubicBezTo>
                      <a:pt x="9493" y="8278"/>
                      <a:pt x="9497" y="8278"/>
                      <a:pt x="9502" y="8278"/>
                    </a:cubicBezTo>
                    <a:cubicBezTo>
                      <a:pt x="9502" y="8276"/>
                      <a:pt x="9500" y="8275"/>
                      <a:pt x="9498" y="8275"/>
                    </a:cubicBezTo>
                    <a:cubicBezTo>
                      <a:pt x="9496" y="8275"/>
                      <a:pt x="9493" y="8276"/>
                      <a:pt x="9491" y="8278"/>
                    </a:cubicBezTo>
                    <a:lnTo>
                      <a:pt x="9491" y="8278"/>
                    </a:lnTo>
                    <a:cubicBezTo>
                      <a:pt x="9488" y="8277"/>
                      <a:pt x="9486" y="8276"/>
                      <a:pt x="9486" y="8273"/>
                    </a:cubicBezTo>
                    <a:cubicBezTo>
                      <a:pt x="9465" y="8268"/>
                      <a:pt x="9438" y="8252"/>
                      <a:pt x="9428" y="8246"/>
                    </a:cubicBezTo>
                    <a:cubicBezTo>
                      <a:pt x="9423" y="8246"/>
                      <a:pt x="9412" y="8246"/>
                      <a:pt x="9412" y="8241"/>
                    </a:cubicBezTo>
                    <a:cubicBezTo>
                      <a:pt x="9418" y="8241"/>
                      <a:pt x="9423" y="8241"/>
                      <a:pt x="9425" y="8242"/>
                    </a:cubicBezTo>
                    <a:lnTo>
                      <a:pt x="9425" y="8242"/>
                    </a:lnTo>
                    <a:cubicBezTo>
                      <a:pt x="9422" y="8235"/>
                      <a:pt x="9420" y="8225"/>
                      <a:pt x="9412" y="8225"/>
                    </a:cubicBezTo>
                    <a:cubicBezTo>
                      <a:pt x="9348" y="8199"/>
                      <a:pt x="9274" y="8162"/>
                      <a:pt x="9174" y="8130"/>
                    </a:cubicBezTo>
                    <a:cubicBezTo>
                      <a:pt x="9147" y="8119"/>
                      <a:pt x="9121" y="8109"/>
                      <a:pt x="9094" y="8104"/>
                    </a:cubicBezTo>
                    <a:cubicBezTo>
                      <a:pt x="9084" y="8088"/>
                      <a:pt x="9063" y="8082"/>
                      <a:pt x="9041" y="8077"/>
                    </a:cubicBezTo>
                    <a:lnTo>
                      <a:pt x="9041" y="8077"/>
                    </a:lnTo>
                    <a:cubicBezTo>
                      <a:pt x="9121" y="8088"/>
                      <a:pt x="9200" y="8109"/>
                      <a:pt x="9280" y="8130"/>
                    </a:cubicBezTo>
                    <a:cubicBezTo>
                      <a:pt x="9390" y="8150"/>
                      <a:pt x="9498" y="8158"/>
                      <a:pt x="9602" y="8158"/>
                    </a:cubicBezTo>
                    <a:cubicBezTo>
                      <a:pt x="9633" y="8158"/>
                      <a:pt x="9663" y="8158"/>
                      <a:pt x="9692" y="8156"/>
                    </a:cubicBezTo>
                    <a:cubicBezTo>
                      <a:pt x="9281" y="7964"/>
                      <a:pt x="8826" y="7800"/>
                      <a:pt x="8364" y="7800"/>
                    </a:cubicBezTo>
                    <a:cubicBezTo>
                      <a:pt x="8267" y="7800"/>
                      <a:pt x="8170" y="7807"/>
                      <a:pt x="8073" y="7823"/>
                    </a:cubicBezTo>
                    <a:cubicBezTo>
                      <a:pt x="8099" y="7786"/>
                      <a:pt x="8131" y="7738"/>
                      <a:pt x="8152" y="7685"/>
                    </a:cubicBezTo>
                    <a:cubicBezTo>
                      <a:pt x="8195" y="7579"/>
                      <a:pt x="8237" y="7431"/>
                      <a:pt x="8237" y="7272"/>
                    </a:cubicBezTo>
                    <a:cubicBezTo>
                      <a:pt x="8237" y="7188"/>
                      <a:pt x="8232" y="7108"/>
                      <a:pt x="8210" y="7024"/>
                    </a:cubicBezTo>
                    <a:cubicBezTo>
                      <a:pt x="8205" y="6976"/>
                      <a:pt x="8189" y="6939"/>
                      <a:pt x="8179" y="6891"/>
                    </a:cubicBezTo>
                    <a:cubicBezTo>
                      <a:pt x="8168" y="6865"/>
                      <a:pt x="8163" y="6849"/>
                      <a:pt x="8142" y="6817"/>
                    </a:cubicBezTo>
                    <a:cubicBezTo>
                      <a:pt x="8136" y="6807"/>
                      <a:pt x="8131" y="6796"/>
                      <a:pt x="8131" y="6786"/>
                    </a:cubicBezTo>
                    <a:cubicBezTo>
                      <a:pt x="8216" y="6786"/>
                      <a:pt x="8300" y="6780"/>
                      <a:pt x="8390" y="6764"/>
                    </a:cubicBezTo>
                    <a:cubicBezTo>
                      <a:pt x="8629" y="6727"/>
                      <a:pt x="8846" y="6653"/>
                      <a:pt x="9036" y="6584"/>
                    </a:cubicBezTo>
                    <a:cubicBezTo>
                      <a:pt x="9084" y="6568"/>
                      <a:pt x="9121" y="6553"/>
                      <a:pt x="9168" y="6542"/>
                    </a:cubicBezTo>
                    <a:cubicBezTo>
                      <a:pt x="9174" y="6542"/>
                      <a:pt x="9190" y="6526"/>
                      <a:pt x="9195" y="6526"/>
                    </a:cubicBezTo>
                    <a:cubicBezTo>
                      <a:pt x="9295" y="6526"/>
                      <a:pt x="9407" y="6526"/>
                      <a:pt x="9534" y="6521"/>
                    </a:cubicBezTo>
                    <a:cubicBezTo>
                      <a:pt x="9644" y="6521"/>
                      <a:pt x="9765" y="6519"/>
                      <a:pt x="9894" y="6519"/>
                    </a:cubicBezTo>
                    <a:close/>
                    <a:moveTo>
                      <a:pt x="959" y="4346"/>
                    </a:moveTo>
                    <a:cubicBezTo>
                      <a:pt x="1104" y="4346"/>
                      <a:pt x="1267" y="4404"/>
                      <a:pt x="1414" y="4478"/>
                    </a:cubicBezTo>
                    <a:cubicBezTo>
                      <a:pt x="1848" y="4695"/>
                      <a:pt x="2219" y="5033"/>
                      <a:pt x="2584" y="5367"/>
                    </a:cubicBezTo>
                    <a:cubicBezTo>
                      <a:pt x="2642" y="5430"/>
                      <a:pt x="2706" y="5483"/>
                      <a:pt x="2764" y="5536"/>
                    </a:cubicBezTo>
                    <a:cubicBezTo>
                      <a:pt x="3028" y="5817"/>
                      <a:pt x="3288" y="6119"/>
                      <a:pt x="3552" y="6394"/>
                    </a:cubicBezTo>
                    <a:cubicBezTo>
                      <a:pt x="3801" y="6653"/>
                      <a:pt x="4241" y="7135"/>
                      <a:pt x="4680" y="7659"/>
                    </a:cubicBezTo>
                    <a:cubicBezTo>
                      <a:pt x="4728" y="7712"/>
                      <a:pt x="4775" y="7759"/>
                      <a:pt x="4823" y="7818"/>
                    </a:cubicBezTo>
                    <a:cubicBezTo>
                      <a:pt x="4997" y="8008"/>
                      <a:pt x="5167" y="8225"/>
                      <a:pt x="5310" y="8448"/>
                    </a:cubicBezTo>
                    <a:cubicBezTo>
                      <a:pt x="5622" y="8850"/>
                      <a:pt x="5881" y="9226"/>
                      <a:pt x="5993" y="9480"/>
                    </a:cubicBezTo>
                    <a:cubicBezTo>
                      <a:pt x="5670" y="9099"/>
                      <a:pt x="5151" y="8448"/>
                      <a:pt x="4749" y="7976"/>
                    </a:cubicBezTo>
                    <a:cubicBezTo>
                      <a:pt x="4733" y="7971"/>
                      <a:pt x="4722" y="7955"/>
                      <a:pt x="4706" y="7945"/>
                    </a:cubicBezTo>
                    <a:cubicBezTo>
                      <a:pt x="4278" y="7400"/>
                      <a:pt x="3828" y="6981"/>
                      <a:pt x="3425" y="6685"/>
                    </a:cubicBezTo>
                    <a:cubicBezTo>
                      <a:pt x="3007" y="6373"/>
                      <a:pt x="2642" y="6177"/>
                      <a:pt x="2377" y="6066"/>
                    </a:cubicBezTo>
                    <a:cubicBezTo>
                      <a:pt x="2123" y="5960"/>
                      <a:pt x="1975" y="5933"/>
                      <a:pt x="1975" y="5933"/>
                    </a:cubicBezTo>
                    <a:lnTo>
                      <a:pt x="1975" y="5933"/>
                    </a:lnTo>
                    <a:cubicBezTo>
                      <a:pt x="1975" y="5933"/>
                      <a:pt x="2129" y="5992"/>
                      <a:pt x="2372" y="6145"/>
                    </a:cubicBezTo>
                    <a:cubicBezTo>
                      <a:pt x="2616" y="6288"/>
                      <a:pt x="2960" y="6531"/>
                      <a:pt x="3346" y="6891"/>
                    </a:cubicBezTo>
                    <a:cubicBezTo>
                      <a:pt x="3367" y="6913"/>
                      <a:pt x="3383" y="6923"/>
                      <a:pt x="3404" y="6944"/>
                    </a:cubicBezTo>
                    <a:cubicBezTo>
                      <a:pt x="3409" y="6949"/>
                      <a:pt x="3470" y="7034"/>
                      <a:pt x="3509" y="7092"/>
                    </a:cubicBezTo>
                    <a:lnTo>
                      <a:pt x="3509" y="7092"/>
                    </a:lnTo>
                    <a:cubicBezTo>
                      <a:pt x="3496" y="7077"/>
                      <a:pt x="3487" y="7065"/>
                      <a:pt x="3486" y="7065"/>
                    </a:cubicBezTo>
                    <a:lnTo>
                      <a:pt x="3486" y="7065"/>
                    </a:lnTo>
                    <a:cubicBezTo>
                      <a:pt x="3486" y="7065"/>
                      <a:pt x="3494" y="7075"/>
                      <a:pt x="3515" y="7103"/>
                    </a:cubicBezTo>
                    <a:cubicBezTo>
                      <a:pt x="3513" y="7100"/>
                      <a:pt x="3511" y="7096"/>
                      <a:pt x="3509" y="7092"/>
                    </a:cubicBezTo>
                    <a:lnTo>
                      <a:pt x="3509" y="7092"/>
                    </a:lnTo>
                    <a:cubicBezTo>
                      <a:pt x="3530" y="7120"/>
                      <a:pt x="3561" y="7159"/>
                      <a:pt x="3563" y="7161"/>
                    </a:cubicBezTo>
                    <a:cubicBezTo>
                      <a:pt x="3695" y="7347"/>
                      <a:pt x="4045" y="7659"/>
                      <a:pt x="4246" y="8156"/>
                    </a:cubicBezTo>
                    <a:cubicBezTo>
                      <a:pt x="4161" y="8093"/>
                      <a:pt x="3828" y="7696"/>
                      <a:pt x="3743" y="7643"/>
                    </a:cubicBezTo>
                    <a:cubicBezTo>
                      <a:pt x="3563" y="7431"/>
                      <a:pt x="3378" y="7257"/>
                      <a:pt x="3208" y="7108"/>
                    </a:cubicBezTo>
                    <a:cubicBezTo>
                      <a:pt x="2702" y="6690"/>
                      <a:pt x="2332" y="6564"/>
                      <a:pt x="2319" y="6558"/>
                    </a:cubicBezTo>
                    <a:lnTo>
                      <a:pt x="2319" y="6558"/>
                    </a:lnTo>
                    <a:cubicBezTo>
                      <a:pt x="2331" y="6567"/>
                      <a:pt x="2665" y="6820"/>
                      <a:pt x="3092" y="7294"/>
                    </a:cubicBezTo>
                    <a:cubicBezTo>
                      <a:pt x="3261" y="7479"/>
                      <a:pt x="3431" y="7696"/>
                      <a:pt x="3621" y="7955"/>
                    </a:cubicBezTo>
                    <a:cubicBezTo>
                      <a:pt x="3632" y="7961"/>
                      <a:pt x="3875" y="8373"/>
                      <a:pt x="3881" y="8384"/>
                    </a:cubicBezTo>
                    <a:cubicBezTo>
                      <a:pt x="3833" y="8368"/>
                      <a:pt x="3817" y="8278"/>
                      <a:pt x="3775" y="8268"/>
                    </a:cubicBezTo>
                    <a:cubicBezTo>
                      <a:pt x="3695" y="8246"/>
                      <a:pt x="3616" y="8156"/>
                      <a:pt x="3298" y="7897"/>
                    </a:cubicBezTo>
                    <a:cubicBezTo>
                      <a:pt x="3103" y="7749"/>
                      <a:pt x="2907" y="7617"/>
                      <a:pt x="2748" y="7521"/>
                    </a:cubicBezTo>
                    <a:cubicBezTo>
                      <a:pt x="2430" y="7315"/>
                      <a:pt x="2219" y="7230"/>
                      <a:pt x="2219" y="7230"/>
                    </a:cubicBezTo>
                    <a:lnTo>
                      <a:pt x="2219" y="7230"/>
                    </a:lnTo>
                    <a:cubicBezTo>
                      <a:pt x="2219" y="7230"/>
                      <a:pt x="2367" y="7415"/>
                      <a:pt x="2631" y="7696"/>
                    </a:cubicBezTo>
                    <a:cubicBezTo>
                      <a:pt x="2737" y="7802"/>
                      <a:pt x="2864" y="7934"/>
                      <a:pt x="3023" y="8066"/>
                    </a:cubicBezTo>
                    <a:cubicBezTo>
                      <a:pt x="5035" y="10607"/>
                      <a:pt x="6612" y="11502"/>
                      <a:pt x="6818" y="11602"/>
                    </a:cubicBezTo>
                    <a:cubicBezTo>
                      <a:pt x="7178" y="11788"/>
                      <a:pt x="7528" y="11941"/>
                      <a:pt x="7877" y="12052"/>
                    </a:cubicBezTo>
                    <a:cubicBezTo>
                      <a:pt x="7948" y="12088"/>
                      <a:pt x="8016" y="12117"/>
                      <a:pt x="8085" y="12143"/>
                    </a:cubicBezTo>
                    <a:lnTo>
                      <a:pt x="8085" y="12143"/>
                    </a:lnTo>
                    <a:cubicBezTo>
                      <a:pt x="8045" y="12133"/>
                      <a:pt x="8001" y="12125"/>
                      <a:pt x="7956" y="12116"/>
                    </a:cubicBezTo>
                    <a:cubicBezTo>
                      <a:pt x="7633" y="12026"/>
                      <a:pt x="7295" y="11941"/>
                      <a:pt x="6972" y="11872"/>
                    </a:cubicBezTo>
                    <a:cubicBezTo>
                      <a:pt x="6712" y="11798"/>
                      <a:pt x="6485" y="11713"/>
                      <a:pt x="6284" y="11650"/>
                    </a:cubicBezTo>
                    <a:cubicBezTo>
                      <a:pt x="6141" y="11586"/>
                      <a:pt x="5993" y="11502"/>
                      <a:pt x="5834" y="11428"/>
                    </a:cubicBezTo>
                    <a:cubicBezTo>
                      <a:pt x="5474" y="11242"/>
                      <a:pt x="5093" y="11121"/>
                      <a:pt x="4733" y="10941"/>
                    </a:cubicBezTo>
                    <a:cubicBezTo>
                      <a:pt x="4352" y="10739"/>
                      <a:pt x="4008" y="10443"/>
                      <a:pt x="3658" y="10184"/>
                    </a:cubicBezTo>
                    <a:cubicBezTo>
                      <a:pt x="3505" y="10078"/>
                      <a:pt x="3351" y="9946"/>
                      <a:pt x="3208" y="9813"/>
                    </a:cubicBezTo>
                    <a:cubicBezTo>
                      <a:pt x="2573" y="9199"/>
                      <a:pt x="2002" y="8458"/>
                      <a:pt x="1520" y="7611"/>
                    </a:cubicBezTo>
                    <a:cubicBezTo>
                      <a:pt x="1255" y="7183"/>
                      <a:pt x="959" y="6770"/>
                      <a:pt x="731" y="6336"/>
                    </a:cubicBezTo>
                    <a:cubicBezTo>
                      <a:pt x="509" y="5891"/>
                      <a:pt x="329" y="5404"/>
                      <a:pt x="456" y="4928"/>
                    </a:cubicBezTo>
                    <a:cubicBezTo>
                      <a:pt x="509" y="4689"/>
                      <a:pt x="615" y="4457"/>
                      <a:pt x="784" y="4382"/>
                    </a:cubicBezTo>
                    <a:cubicBezTo>
                      <a:pt x="837" y="4357"/>
                      <a:pt x="897" y="4346"/>
                      <a:pt x="959" y="4346"/>
                    </a:cubicBezTo>
                    <a:close/>
                    <a:moveTo>
                      <a:pt x="23473" y="4330"/>
                    </a:moveTo>
                    <a:cubicBezTo>
                      <a:pt x="23539" y="4330"/>
                      <a:pt x="23601" y="4343"/>
                      <a:pt x="23656" y="4372"/>
                    </a:cubicBezTo>
                    <a:cubicBezTo>
                      <a:pt x="23836" y="4441"/>
                      <a:pt x="23942" y="4679"/>
                      <a:pt x="23989" y="4912"/>
                    </a:cubicBezTo>
                    <a:cubicBezTo>
                      <a:pt x="24137" y="5393"/>
                      <a:pt x="23957" y="5886"/>
                      <a:pt x="23725" y="6330"/>
                    </a:cubicBezTo>
                    <a:cubicBezTo>
                      <a:pt x="23492" y="6770"/>
                      <a:pt x="23201" y="7177"/>
                      <a:pt x="22936" y="7606"/>
                    </a:cubicBezTo>
                    <a:cubicBezTo>
                      <a:pt x="22454" y="8453"/>
                      <a:pt x="21893" y="9194"/>
                      <a:pt x="21253" y="9808"/>
                    </a:cubicBezTo>
                    <a:cubicBezTo>
                      <a:pt x="21104" y="9940"/>
                      <a:pt x="20951" y="10067"/>
                      <a:pt x="20803" y="10178"/>
                    </a:cubicBezTo>
                    <a:cubicBezTo>
                      <a:pt x="20448" y="10438"/>
                      <a:pt x="20104" y="10729"/>
                      <a:pt x="19723" y="10935"/>
                    </a:cubicBezTo>
                    <a:cubicBezTo>
                      <a:pt x="19363" y="11110"/>
                      <a:pt x="18982" y="11237"/>
                      <a:pt x="18622" y="11422"/>
                    </a:cubicBezTo>
                    <a:cubicBezTo>
                      <a:pt x="18463" y="11502"/>
                      <a:pt x="18320" y="11581"/>
                      <a:pt x="18172" y="11639"/>
                    </a:cubicBezTo>
                    <a:cubicBezTo>
                      <a:pt x="17976" y="11713"/>
                      <a:pt x="17743" y="11793"/>
                      <a:pt x="17484" y="11867"/>
                    </a:cubicBezTo>
                    <a:cubicBezTo>
                      <a:pt x="17156" y="11936"/>
                      <a:pt x="16822" y="12015"/>
                      <a:pt x="16499" y="12110"/>
                    </a:cubicBezTo>
                    <a:cubicBezTo>
                      <a:pt x="16425" y="12132"/>
                      <a:pt x="16357" y="12142"/>
                      <a:pt x="16288" y="12158"/>
                    </a:cubicBezTo>
                    <a:cubicBezTo>
                      <a:pt x="16383" y="12126"/>
                      <a:pt x="16473" y="12084"/>
                      <a:pt x="16568" y="12036"/>
                    </a:cubicBezTo>
                    <a:cubicBezTo>
                      <a:pt x="16912" y="11925"/>
                      <a:pt x="17267" y="11772"/>
                      <a:pt x="17627" y="11586"/>
                    </a:cubicBezTo>
                    <a:cubicBezTo>
                      <a:pt x="17828" y="11491"/>
                      <a:pt x="19411" y="10597"/>
                      <a:pt x="21422" y="8056"/>
                    </a:cubicBezTo>
                    <a:cubicBezTo>
                      <a:pt x="21576" y="7924"/>
                      <a:pt x="21708" y="7797"/>
                      <a:pt x="21814" y="7685"/>
                    </a:cubicBezTo>
                    <a:cubicBezTo>
                      <a:pt x="22078" y="7400"/>
                      <a:pt x="22221" y="7214"/>
                      <a:pt x="22221" y="7214"/>
                    </a:cubicBezTo>
                    <a:lnTo>
                      <a:pt x="22221" y="7214"/>
                    </a:lnTo>
                    <a:cubicBezTo>
                      <a:pt x="22221" y="7214"/>
                      <a:pt x="22015" y="7299"/>
                      <a:pt x="21692" y="7505"/>
                    </a:cubicBezTo>
                    <a:cubicBezTo>
                      <a:pt x="21533" y="7606"/>
                      <a:pt x="21348" y="7738"/>
                      <a:pt x="21141" y="7881"/>
                    </a:cubicBezTo>
                    <a:cubicBezTo>
                      <a:pt x="20824" y="8141"/>
                      <a:pt x="20745" y="8241"/>
                      <a:pt x="20665" y="8252"/>
                    </a:cubicBezTo>
                    <a:cubicBezTo>
                      <a:pt x="20628" y="8268"/>
                      <a:pt x="20607" y="8352"/>
                      <a:pt x="20559" y="8373"/>
                    </a:cubicBezTo>
                    <a:cubicBezTo>
                      <a:pt x="20570" y="8358"/>
                      <a:pt x="20813" y="7950"/>
                      <a:pt x="20819" y="7945"/>
                    </a:cubicBezTo>
                    <a:cubicBezTo>
                      <a:pt x="21004" y="7691"/>
                      <a:pt x="21184" y="7468"/>
                      <a:pt x="21348" y="7283"/>
                    </a:cubicBezTo>
                    <a:cubicBezTo>
                      <a:pt x="21756" y="6825"/>
                      <a:pt x="22073" y="6583"/>
                      <a:pt x="22116" y="6551"/>
                    </a:cubicBezTo>
                    <a:lnTo>
                      <a:pt x="22116" y="6551"/>
                    </a:lnTo>
                    <a:cubicBezTo>
                      <a:pt x="22069" y="6574"/>
                      <a:pt x="21709" y="6708"/>
                      <a:pt x="21237" y="7093"/>
                    </a:cubicBezTo>
                    <a:cubicBezTo>
                      <a:pt x="21062" y="7235"/>
                      <a:pt x="20887" y="7421"/>
                      <a:pt x="20702" y="7632"/>
                    </a:cubicBezTo>
                    <a:cubicBezTo>
                      <a:pt x="20623" y="7685"/>
                      <a:pt x="20284" y="8077"/>
                      <a:pt x="20199" y="8141"/>
                    </a:cubicBezTo>
                    <a:cubicBezTo>
                      <a:pt x="20395" y="7643"/>
                      <a:pt x="20745" y="7325"/>
                      <a:pt x="20877" y="7151"/>
                    </a:cubicBezTo>
                    <a:cubicBezTo>
                      <a:pt x="20887" y="7136"/>
                      <a:pt x="20956" y="7048"/>
                      <a:pt x="20953" y="7048"/>
                    </a:cubicBezTo>
                    <a:lnTo>
                      <a:pt x="20953" y="7048"/>
                    </a:lnTo>
                    <a:cubicBezTo>
                      <a:pt x="20953" y="7048"/>
                      <a:pt x="20952" y="7049"/>
                      <a:pt x="20951" y="7050"/>
                    </a:cubicBezTo>
                    <a:cubicBezTo>
                      <a:pt x="20993" y="6997"/>
                      <a:pt x="21036" y="6939"/>
                      <a:pt x="21036" y="6928"/>
                    </a:cubicBezTo>
                    <a:cubicBezTo>
                      <a:pt x="21057" y="6913"/>
                      <a:pt x="21078" y="6897"/>
                      <a:pt x="21099" y="6875"/>
                    </a:cubicBezTo>
                    <a:cubicBezTo>
                      <a:pt x="21480" y="6526"/>
                      <a:pt x="21824" y="6283"/>
                      <a:pt x="22068" y="6129"/>
                    </a:cubicBezTo>
                    <a:cubicBezTo>
                      <a:pt x="22317" y="5976"/>
                      <a:pt x="22465" y="5917"/>
                      <a:pt x="22465" y="5917"/>
                    </a:cubicBezTo>
                    <a:lnTo>
                      <a:pt x="22465" y="5917"/>
                    </a:lnTo>
                    <a:cubicBezTo>
                      <a:pt x="22465" y="5917"/>
                      <a:pt x="22322" y="5944"/>
                      <a:pt x="22062" y="6050"/>
                    </a:cubicBezTo>
                    <a:cubicBezTo>
                      <a:pt x="21803" y="6161"/>
                      <a:pt x="21433" y="6357"/>
                      <a:pt x="21020" y="6674"/>
                    </a:cubicBezTo>
                    <a:cubicBezTo>
                      <a:pt x="20623" y="6976"/>
                      <a:pt x="20162" y="7394"/>
                      <a:pt x="19734" y="7929"/>
                    </a:cubicBezTo>
                    <a:cubicBezTo>
                      <a:pt x="19723" y="7945"/>
                      <a:pt x="19712" y="7950"/>
                      <a:pt x="19696" y="7961"/>
                    </a:cubicBezTo>
                    <a:cubicBezTo>
                      <a:pt x="19299" y="8426"/>
                      <a:pt x="18781" y="9088"/>
                      <a:pt x="18453" y="9464"/>
                    </a:cubicBezTo>
                    <a:cubicBezTo>
                      <a:pt x="18564" y="9215"/>
                      <a:pt x="18828" y="8834"/>
                      <a:pt x="19130" y="8432"/>
                    </a:cubicBezTo>
                    <a:cubicBezTo>
                      <a:pt x="19278" y="8215"/>
                      <a:pt x="19437" y="7998"/>
                      <a:pt x="19622" y="7802"/>
                    </a:cubicBezTo>
                    <a:lnTo>
                      <a:pt x="19760" y="7643"/>
                    </a:lnTo>
                    <a:cubicBezTo>
                      <a:pt x="20199" y="7114"/>
                      <a:pt x="20633" y="6637"/>
                      <a:pt x="20893" y="6383"/>
                    </a:cubicBezTo>
                    <a:cubicBezTo>
                      <a:pt x="21157" y="6103"/>
                      <a:pt x="21417" y="5806"/>
                      <a:pt x="21681" y="5520"/>
                    </a:cubicBezTo>
                    <a:cubicBezTo>
                      <a:pt x="21740" y="5468"/>
                      <a:pt x="21798" y="5415"/>
                      <a:pt x="21856" y="5356"/>
                    </a:cubicBezTo>
                    <a:cubicBezTo>
                      <a:pt x="22221" y="5023"/>
                      <a:pt x="22597" y="4679"/>
                      <a:pt x="23031" y="4462"/>
                    </a:cubicBezTo>
                    <a:cubicBezTo>
                      <a:pt x="23175" y="4386"/>
                      <a:pt x="23333" y="4330"/>
                      <a:pt x="23473" y="4330"/>
                    </a:cubicBezTo>
                    <a:close/>
                    <a:moveTo>
                      <a:pt x="18934" y="7881"/>
                    </a:moveTo>
                    <a:cubicBezTo>
                      <a:pt x="18955" y="7892"/>
                      <a:pt x="18971" y="7897"/>
                      <a:pt x="18987" y="7908"/>
                    </a:cubicBezTo>
                    <a:cubicBezTo>
                      <a:pt x="18998" y="7918"/>
                      <a:pt x="19014" y="7929"/>
                      <a:pt x="19024" y="7934"/>
                    </a:cubicBezTo>
                    <a:cubicBezTo>
                      <a:pt x="18940" y="8008"/>
                      <a:pt x="18850" y="8104"/>
                      <a:pt x="18744" y="8188"/>
                    </a:cubicBezTo>
                    <a:cubicBezTo>
                      <a:pt x="18267" y="8596"/>
                      <a:pt x="17563" y="9114"/>
                      <a:pt x="16764" y="9654"/>
                    </a:cubicBezTo>
                    <a:cubicBezTo>
                      <a:pt x="16658" y="9728"/>
                      <a:pt x="16558" y="9797"/>
                      <a:pt x="16452" y="9866"/>
                    </a:cubicBezTo>
                    <a:cubicBezTo>
                      <a:pt x="15780" y="10327"/>
                      <a:pt x="15155" y="10724"/>
                      <a:pt x="14694" y="11015"/>
                    </a:cubicBezTo>
                    <a:cubicBezTo>
                      <a:pt x="14155" y="11348"/>
                      <a:pt x="13821" y="11555"/>
                      <a:pt x="13832" y="11586"/>
                    </a:cubicBezTo>
                    <a:cubicBezTo>
                      <a:pt x="13834" y="11591"/>
                      <a:pt x="13841" y="11593"/>
                      <a:pt x="13851" y="11593"/>
                    </a:cubicBezTo>
                    <a:cubicBezTo>
                      <a:pt x="13936" y="11593"/>
                      <a:pt x="14285" y="11443"/>
                      <a:pt x="14784" y="11179"/>
                    </a:cubicBezTo>
                    <a:cubicBezTo>
                      <a:pt x="15346" y="10882"/>
                      <a:pt x="16108" y="10432"/>
                      <a:pt x="16918" y="9887"/>
                    </a:cubicBezTo>
                    <a:cubicBezTo>
                      <a:pt x="17648" y="9384"/>
                      <a:pt x="18283" y="8887"/>
                      <a:pt x="18733" y="8458"/>
                    </a:cubicBezTo>
                    <a:lnTo>
                      <a:pt x="18733" y="8458"/>
                    </a:lnTo>
                    <a:cubicBezTo>
                      <a:pt x="18707" y="8490"/>
                      <a:pt x="18691" y="8532"/>
                      <a:pt x="18670" y="8559"/>
                    </a:cubicBezTo>
                    <a:cubicBezTo>
                      <a:pt x="18611" y="8649"/>
                      <a:pt x="18548" y="8744"/>
                      <a:pt x="18484" y="8823"/>
                    </a:cubicBezTo>
                    <a:cubicBezTo>
                      <a:pt x="18384" y="8935"/>
                      <a:pt x="18294" y="9040"/>
                      <a:pt x="18193" y="9146"/>
                    </a:cubicBezTo>
                    <a:cubicBezTo>
                      <a:pt x="18188" y="9152"/>
                      <a:pt x="18177" y="9162"/>
                      <a:pt x="18177" y="9167"/>
                    </a:cubicBezTo>
                    <a:lnTo>
                      <a:pt x="18161" y="9183"/>
                    </a:lnTo>
                    <a:cubicBezTo>
                      <a:pt x="18146" y="9199"/>
                      <a:pt x="18140" y="9210"/>
                      <a:pt x="18124" y="9226"/>
                    </a:cubicBezTo>
                    <a:cubicBezTo>
                      <a:pt x="17929" y="9411"/>
                      <a:pt x="17738" y="9607"/>
                      <a:pt x="17542" y="9803"/>
                    </a:cubicBezTo>
                    <a:cubicBezTo>
                      <a:pt x="17367" y="9961"/>
                      <a:pt x="17182" y="10115"/>
                      <a:pt x="16986" y="10258"/>
                    </a:cubicBezTo>
                    <a:cubicBezTo>
                      <a:pt x="16584" y="10565"/>
                      <a:pt x="16155" y="10829"/>
                      <a:pt x="15711" y="11094"/>
                    </a:cubicBezTo>
                    <a:lnTo>
                      <a:pt x="15039" y="11491"/>
                    </a:lnTo>
                    <a:cubicBezTo>
                      <a:pt x="14890" y="11571"/>
                      <a:pt x="14747" y="11660"/>
                      <a:pt x="14599" y="11745"/>
                    </a:cubicBezTo>
                    <a:lnTo>
                      <a:pt x="14451" y="11798"/>
                    </a:lnTo>
                    <a:lnTo>
                      <a:pt x="14430" y="11809"/>
                    </a:lnTo>
                    <a:cubicBezTo>
                      <a:pt x="14387" y="11825"/>
                      <a:pt x="14356" y="11846"/>
                      <a:pt x="14319" y="11867"/>
                    </a:cubicBezTo>
                    <a:cubicBezTo>
                      <a:pt x="13901" y="12079"/>
                      <a:pt x="13456" y="12274"/>
                      <a:pt x="12630" y="12354"/>
                    </a:cubicBezTo>
                    <a:cubicBezTo>
                      <a:pt x="12583" y="12370"/>
                      <a:pt x="12540" y="12370"/>
                      <a:pt x="12487" y="12370"/>
                    </a:cubicBezTo>
                    <a:cubicBezTo>
                      <a:pt x="12445" y="12370"/>
                      <a:pt x="12403" y="12375"/>
                      <a:pt x="12355" y="12375"/>
                    </a:cubicBezTo>
                    <a:lnTo>
                      <a:pt x="12323" y="12375"/>
                    </a:lnTo>
                    <a:cubicBezTo>
                      <a:pt x="12265" y="12375"/>
                      <a:pt x="12201" y="12380"/>
                      <a:pt x="12133" y="12380"/>
                    </a:cubicBezTo>
                    <a:cubicBezTo>
                      <a:pt x="11085" y="12375"/>
                      <a:pt x="10391" y="11983"/>
                      <a:pt x="9857" y="11719"/>
                    </a:cubicBezTo>
                    <a:lnTo>
                      <a:pt x="9857" y="11719"/>
                    </a:lnTo>
                    <a:lnTo>
                      <a:pt x="9862" y="11745"/>
                    </a:lnTo>
                    <a:cubicBezTo>
                      <a:pt x="9719" y="11660"/>
                      <a:pt x="9576" y="11571"/>
                      <a:pt x="9428" y="11491"/>
                    </a:cubicBezTo>
                    <a:lnTo>
                      <a:pt x="8750" y="11094"/>
                    </a:lnTo>
                    <a:cubicBezTo>
                      <a:pt x="8300" y="10829"/>
                      <a:pt x="7872" y="10565"/>
                      <a:pt x="7475" y="10258"/>
                    </a:cubicBezTo>
                    <a:cubicBezTo>
                      <a:pt x="7284" y="10115"/>
                      <a:pt x="7099" y="9961"/>
                      <a:pt x="6919" y="9803"/>
                    </a:cubicBezTo>
                    <a:cubicBezTo>
                      <a:pt x="6718" y="9612"/>
                      <a:pt x="6532" y="9411"/>
                      <a:pt x="6337" y="9226"/>
                    </a:cubicBezTo>
                    <a:cubicBezTo>
                      <a:pt x="6210" y="9099"/>
                      <a:pt x="6093" y="8961"/>
                      <a:pt x="5971" y="8823"/>
                    </a:cubicBezTo>
                    <a:cubicBezTo>
                      <a:pt x="5908" y="8739"/>
                      <a:pt x="5844" y="8649"/>
                      <a:pt x="5786" y="8559"/>
                    </a:cubicBezTo>
                    <a:cubicBezTo>
                      <a:pt x="5760" y="8527"/>
                      <a:pt x="5739" y="8485"/>
                      <a:pt x="5723" y="8458"/>
                    </a:cubicBezTo>
                    <a:lnTo>
                      <a:pt x="5723" y="8458"/>
                    </a:lnTo>
                    <a:cubicBezTo>
                      <a:pt x="6173" y="8887"/>
                      <a:pt x="6808" y="9390"/>
                      <a:pt x="7538" y="9887"/>
                    </a:cubicBezTo>
                    <a:cubicBezTo>
                      <a:pt x="8343" y="10438"/>
                      <a:pt x="9110" y="10888"/>
                      <a:pt x="9671" y="11179"/>
                    </a:cubicBezTo>
                    <a:cubicBezTo>
                      <a:pt x="10176" y="11445"/>
                      <a:pt x="10526" y="11592"/>
                      <a:pt x="10607" y="11592"/>
                    </a:cubicBezTo>
                    <a:cubicBezTo>
                      <a:pt x="10616" y="11592"/>
                      <a:pt x="10622" y="11590"/>
                      <a:pt x="10624" y="11586"/>
                    </a:cubicBezTo>
                    <a:cubicBezTo>
                      <a:pt x="10635" y="11555"/>
                      <a:pt x="10306" y="11348"/>
                      <a:pt x="9772" y="11015"/>
                    </a:cubicBezTo>
                    <a:cubicBezTo>
                      <a:pt x="9301" y="10724"/>
                      <a:pt x="8687" y="10327"/>
                      <a:pt x="8009" y="9866"/>
                    </a:cubicBezTo>
                    <a:cubicBezTo>
                      <a:pt x="7903" y="9803"/>
                      <a:pt x="7803" y="9728"/>
                      <a:pt x="7697" y="9654"/>
                    </a:cubicBezTo>
                    <a:cubicBezTo>
                      <a:pt x="6903" y="9114"/>
                      <a:pt x="6204" y="8590"/>
                      <a:pt x="5723" y="8188"/>
                    </a:cubicBezTo>
                    <a:cubicBezTo>
                      <a:pt x="5617" y="8093"/>
                      <a:pt x="5516" y="8008"/>
                      <a:pt x="5437" y="7934"/>
                    </a:cubicBezTo>
                    <a:cubicBezTo>
                      <a:pt x="5447" y="7929"/>
                      <a:pt x="5458" y="7918"/>
                      <a:pt x="5474" y="7908"/>
                    </a:cubicBezTo>
                    <a:cubicBezTo>
                      <a:pt x="5495" y="7897"/>
                      <a:pt x="5516" y="7892"/>
                      <a:pt x="5527" y="7881"/>
                    </a:cubicBezTo>
                    <a:cubicBezTo>
                      <a:pt x="5723" y="7892"/>
                      <a:pt x="5966" y="7950"/>
                      <a:pt x="6252" y="8061"/>
                    </a:cubicBezTo>
                    <a:cubicBezTo>
                      <a:pt x="6315" y="8093"/>
                      <a:pt x="6390" y="8119"/>
                      <a:pt x="6474" y="8141"/>
                    </a:cubicBezTo>
                    <a:lnTo>
                      <a:pt x="6469" y="8146"/>
                    </a:lnTo>
                    <a:cubicBezTo>
                      <a:pt x="6734" y="8246"/>
                      <a:pt x="6967" y="8379"/>
                      <a:pt x="7178" y="8485"/>
                    </a:cubicBezTo>
                    <a:cubicBezTo>
                      <a:pt x="7379" y="8606"/>
                      <a:pt x="7565" y="8712"/>
                      <a:pt x="7718" y="8797"/>
                    </a:cubicBezTo>
                    <a:cubicBezTo>
                      <a:pt x="8025" y="8977"/>
                      <a:pt x="8216" y="9072"/>
                      <a:pt x="8216" y="9072"/>
                    </a:cubicBezTo>
                    <a:cubicBezTo>
                      <a:pt x="8216" y="9072"/>
                      <a:pt x="8094" y="8882"/>
                      <a:pt x="7824" y="8617"/>
                    </a:cubicBezTo>
                    <a:cubicBezTo>
                      <a:pt x="7692" y="8485"/>
                      <a:pt x="7522" y="8342"/>
                      <a:pt x="7311" y="8209"/>
                    </a:cubicBezTo>
                    <a:cubicBezTo>
                      <a:pt x="7300" y="8199"/>
                      <a:pt x="7295" y="8193"/>
                      <a:pt x="7289" y="8193"/>
                    </a:cubicBezTo>
                    <a:cubicBezTo>
                      <a:pt x="7374" y="8188"/>
                      <a:pt x="7459" y="8172"/>
                      <a:pt x="7549" y="8162"/>
                    </a:cubicBezTo>
                    <a:cubicBezTo>
                      <a:pt x="7693" y="8136"/>
                      <a:pt x="7831" y="8122"/>
                      <a:pt x="7975" y="8122"/>
                    </a:cubicBezTo>
                    <a:cubicBezTo>
                      <a:pt x="8068" y="8122"/>
                      <a:pt x="8163" y="8128"/>
                      <a:pt x="8263" y="8141"/>
                    </a:cubicBezTo>
                    <a:cubicBezTo>
                      <a:pt x="8507" y="8167"/>
                      <a:pt x="8750" y="8246"/>
                      <a:pt x="9004" y="8352"/>
                    </a:cubicBezTo>
                    <a:cubicBezTo>
                      <a:pt x="9253" y="8453"/>
                      <a:pt x="9497" y="8569"/>
                      <a:pt x="9745" y="8665"/>
                    </a:cubicBezTo>
                    <a:cubicBezTo>
                      <a:pt x="9989" y="8765"/>
                      <a:pt x="10238" y="8834"/>
                      <a:pt x="10486" y="8882"/>
                    </a:cubicBezTo>
                    <a:cubicBezTo>
                      <a:pt x="10769" y="8928"/>
                      <a:pt x="11037" y="8943"/>
                      <a:pt x="11283" y="8943"/>
                    </a:cubicBezTo>
                    <a:cubicBezTo>
                      <a:pt x="11462" y="8943"/>
                      <a:pt x="11630" y="8935"/>
                      <a:pt x="11783" y="8924"/>
                    </a:cubicBezTo>
                    <a:cubicBezTo>
                      <a:pt x="11799" y="8913"/>
                      <a:pt x="11815" y="8913"/>
                      <a:pt x="11826" y="8913"/>
                    </a:cubicBezTo>
                    <a:lnTo>
                      <a:pt x="12688" y="8924"/>
                    </a:lnTo>
                    <a:cubicBezTo>
                      <a:pt x="12839" y="8937"/>
                      <a:pt x="13002" y="8946"/>
                      <a:pt x="13177" y="8946"/>
                    </a:cubicBezTo>
                    <a:cubicBezTo>
                      <a:pt x="13425" y="8946"/>
                      <a:pt x="13696" y="8928"/>
                      <a:pt x="13985" y="8882"/>
                    </a:cubicBezTo>
                    <a:cubicBezTo>
                      <a:pt x="14229" y="8834"/>
                      <a:pt x="14483" y="8765"/>
                      <a:pt x="14726" y="8665"/>
                    </a:cubicBezTo>
                    <a:cubicBezTo>
                      <a:pt x="14970" y="8564"/>
                      <a:pt x="15213" y="8448"/>
                      <a:pt x="15467" y="8352"/>
                    </a:cubicBezTo>
                    <a:cubicBezTo>
                      <a:pt x="15716" y="8246"/>
                      <a:pt x="15970" y="8172"/>
                      <a:pt x="16208" y="8141"/>
                    </a:cubicBezTo>
                    <a:cubicBezTo>
                      <a:pt x="16306" y="8128"/>
                      <a:pt x="16401" y="8122"/>
                      <a:pt x="16495" y="8122"/>
                    </a:cubicBezTo>
                    <a:cubicBezTo>
                      <a:pt x="16638" y="8122"/>
                      <a:pt x="16779" y="8136"/>
                      <a:pt x="16923" y="8162"/>
                    </a:cubicBezTo>
                    <a:cubicBezTo>
                      <a:pt x="17008" y="8172"/>
                      <a:pt x="17092" y="8188"/>
                      <a:pt x="17182" y="8193"/>
                    </a:cubicBezTo>
                    <a:cubicBezTo>
                      <a:pt x="17172" y="8193"/>
                      <a:pt x="17166" y="8199"/>
                      <a:pt x="17161" y="8209"/>
                    </a:cubicBezTo>
                    <a:cubicBezTo>
                      <a:pt x="16949" y="8342"/>
                      <a:pt x="16775" y="8479"/>
                      <a:pt x="16642" y="8617"/>
                    </a:cubicBezTo>
                    <a:cubicBezTo>
                      <a:pt x="16372" y="8882"/>
                      <a:pt x="16256" y="9072"/>
                      <a:pt x="16256" y="9072"/>
                    </a:cubicBezTo>
                    <a:cubicBezTo>
                      <a:pt x="16256" y="9072"/>
                      <a:pt x="16446" y="8977"/>
                      <a:pt x="16748" y="8797"/>
                    </a:cubicBezTo>
                    <a:cubicBezTo>
                      <a:pt x="16907" y="8712"/>
                      <a:pt x="17087" y="8606"/>
                      <a:pt x="17293" y="8485"/>
                    </a:cubicBezTo>
                    <a:cubicBezTo>
                      <a:pt x="17505" y="8379"/>
                      <a:pt x="17738" y="8246"/>
                      <a:pt x="18003" y="8146"/>
                    </a:cubicBezTo>
                    <a:lnTo>
                      <a:pt x="17992" y="8141"/>
                    </a:lnTo>
                    <a:cubicBezTo>
                      <a:pt x="18071" y="8114"/>
                      <a:pt x="18146" y="8093"/>
                      <a:pt x="18214" y="8061"/>
                    </a:cubicBezTo>
                    <a:cubicBezTo>
                      <a:pt x="18495" y="7950"/>
                      <a:pt x="18744" y="7897"/>
                      <a:pt x="18934" y="7881"/>
                    </a:cubicBezTo>
                    <a:close/>
                    <a:moveTo>
                      <a:pt x="10336" y="1"/>
                    </a:moveTo>
                    <a:cubicBezTo>
                      <a:pt x="10276" y="1"/>
                      <a:pt x="10213" y="4"/>
                      <a:pt x="10148" y="16"/>
                    </a:cubicBezTo>
                    <a:cubicBezTo>
                      <a:pt x="10068" y="31"/>
                      <a:pt x="9984" y="47"/>
                      <a:pt x="9899" y="100"/>
                    </a:cubicBezTo>
                    <a:cubicBezTo>
                      <a:pt x="9830" y="137"/>
                      <a:pt x="9751" y="190"/>
                      <a:pt x="9692" y="248"/>
                    </a:cubicBezTo>
                    <a:cubicBezTo>
                      <a:pt x="9565" y="376"/>
                      <a:pt x="9507" y="524"/>
                      <a:pt x="9465" y="656"/>
                    </a:cubicBezTo>
                    <a:cubicBezTo>
                      <a:pt x="9428" y="788"/>
                      <a:pt x="9401" y="915"/>
                      <a:pt x="9370" y="1016"/>
                    </a:cubicBezTo>
                    <a:cubicBezTo>
                      <a:pt x="9348" y="1069"/>
                      <a:pt x="9333" y="1117"/>
                      <a:pt x="9317" y="1154"/>
                    </a:cubicBezTo>
                    <a:cubicBezTo>
                      <a:pt x="9295" y="1185"/>
                      <a:pt x="9253" y="1238"/>
                      <a:pt x="9221" y="1281"/>
                    </a:cubicBezTo>
                    <a:cubicBezTo>
                      <a:pt x="9147" y="1371"/>
                      <a:pt x="9078" y="1466"/>
                      <a:pt x="8999" y="1551"/>
                    </a:cubicBezTo>
                    <a:lnTo>
                      <a:pt x="8761" y="1815"/>
                    </a:lnTo>
                    <a:lnTo>
                      <a:pt x="8639" y="1953"/>
                    </a:lnTo>
                    <a:cubicBezTo>
                      <a:pt x="8607" y="1995"/>
                      <a:pt x="8560" y="2059"/>
                      <a:pt x="8539" y="2080"/>
                    </a:cubicBezTo>
                    <a:cubicBezTo>
                      <a:pt x="8374" y="2255"/>
                      <a:pt x="8221" y="2445"/>
                      <a:pt x="8099" y="2652"/>
                    </a:cubicBezTo>
                    <a:cubicBezTo>
                      <a:pt x="8030" y="2747"/>
                      <a:pt x="7978" y="2847"/>
                      <a:pt x="7925" y="2953"/>
                    </a:cubicBezTo>
                    <a:cubicBezTo>
                      <a:pt x="7872" y="3059"/>
                      <a:pt x="7835" y="3160"/>
                      <a:pt x="7792" y="3260"/>
                    </a:cubicBezTo>
                    <a:cubicBezTo>
                      <a:pt x="7713" y="3461"/>
                      <a:pt x="7633" y="3657"/>
                      <a:pt x="7570" y="3853"/>
                    </a:cubicBezTo>
                    <a:cubicBezTo>
                      <a:pt x="7559" y="3858"/>
                      <a:pt x="7559" y="3874"/>
                      <a:pt x="7554" y="3880"/>
                    </a:cubicBezTo>
                    <a:cubicBezTo>
                      <a:pt x="7528" y="3948"/>
                      <a:pt x="7496" y="4012"/>
                      <a:pt x="7469" y="4086"/>
                    </a:cubicBezTo>
                    <a:cubicBezTo>
                      <a:pt x="7390" y="4277"/>
                      <a:pt x="7332" y="4478"/>
                      <a:pt x="7289" y="4668"/>
                    </a:cubicBezTo>
                    <a:cubicBezTo>
                      <a:pt x="7242" y="4753"/>
                      <a:pt x="7205" y="4854"/>
                      <a:pt x="7184" y="4944"/>
                    </a:cubicBezTo>
                    <a:cubicBezTo>
                      <a:pt x="7136" y="5139"/>
                      <a:pt x="7136" y="5330"/>
                      <a:pt x="7157" y="5499"/>
                    </a:cubicBezTo>
                    <a:cubicBezTo>
                      <a:pt x="7162" y="5526"/>
                      <a:pt x="7162" y="5552"/>
                      <a:pt x="7162" y="5579"/>
                    </a:cubicBezTo>
                    <a:cubicBezTo>
                      <a:pt x="7094" y="5859"/>
                      <a:pt x="7067" y="6150"/>
                      <a:pt x="7051" y="6436"/>
                    </a:cubicBezTo>
                    <a:cubicBezTo>
                      <a:pt x="7036" y="6437"/>
                      <a:pt x="7021" y="6437"/>
                      <a:pt x="7006" y="6437"/>
                    </a:cubicBezTo>
                    <a:cubicBezTo>
                      <a:pt x="6969" y="6437"/>
                      <a:pt x="6933" y="6436"/>
                      <a:pt x="6898" y="6436"/>
                    </a:cubicBezTo>
                    <a:cubicBezTo>
                      <a:pt x="6817" y="6436"/>
                      <a:pt x="6742" y="6443"/>
                      <a:pt x="6675" y="6489"/>
                    </a:cubicBezTo>
                    <a:cubicBezTo>
                      <a:pt x="6649" y="6505"/>
                      <a:pt x="6628" y="6526"/>
                      <a:pt x="6601" y="6568"/>
                    </a:cubicBezTo>
                    <a:cubicBezTo>
                      <a:pt x="6527" y="6674"/>
                      <a:pt x="6527" y="6870"/>
                      <a:pt x="6501" y="7003"/>
                    </a:cubicBezTo>
                    <a:cubicBezTo>
                      <a:pt x="6490" y="7071"/>
                      <a:pt x="6495" y="7161"/>
                      <a:pt x="6501" y="7262"/>
                    </a:cubicBezTo>
                    <a:cubicBezTo>
                      <a:pt x="6485" y="7474"/>
                      <a:pt x="6495" y="7664"/>
                      <a:pt x="6517" y="7802"/>
                    </a:cubicBezTo>
                    <a:cubicBezTo>
                      <a:pt x="6511" y="7849"/>
                      <a:pt x="6495" y="7892"/>
                      <a:pt x="6485" y="7929"/>
                    </a:cubicBezTo>
                    <a:cubicBezTo>
                      <a:pt x="6421" y="7908"/>
                      <a:pt x="6363" y="7902"/>
                      <a:pt x="6305" y="7881"/>
                    </a:cubicBezTo>
                    <a:cubicBezTo>
                      <a:pt x="6257" y="7865"/>
                      <a:pt x="6210" y="7855"/>
                      <a:pt x="6167" y="7839"/>
                    </a:cubicBezTo>
                    <a:cubicBezTo>
                      <a:pt x="6157" y="7839"/>
                      <a:pt x="6151" y="7828"/>
                      <a:pt x="6141" y="7828"/>
                    </a:cubicBezTo>
                    <a:cubicBezTo>
                      <a:pt x="6061" y="7812"/>
                      <a:pt x="5982" y="7786"/>
                      <a:pt x="5892" y="7786"/>
                    </a:cubicBezTo>
                    <a:cubicBezTo>
                      <a:pt x="5787" y="7765"/>
                      <a:pt x="5690" y="7756"/>
                      <a:pt x="5603" y="7756"/>
                    </a:cubicBezTo>
                    <a:cubicBezTo>
                      <a:pt x="5538" y="7756"/>
                      <a:pt x="5479" y="7761"/>
                      <a:pt x="5426" y="7770"/>
                    </a:cubicBezTo>
                    <a:cubicBezTo>
                      <a:pt x="5373" y="7786"/>
                      <a:pt x="5326" y="7791"/>
                      <a:pt x="5278" y="7802"/>
                    </a:cubicBezTo>
                    <a:cubicBezTo>
                      <a:pt x="5267" y="7791"/>
                      <a:pt x="5257" y="7786"/>
                      <a:pt x="5252" y="7770"/>
                    </a:cubicBezTo>
                    <a:cubicBezTo>
                      <a:pt x="5246" y="7765"/>
                      <a:pt x="5241" y="7759"/>
                      <a:pt x="5230" y="7744"/>
                    </a:cubicBezTo>
                    <a:cubicBezTo>
                      <a:pt x="5098" y="7564"/>
                      <a:pt x="4955" y="7389"/>
                      <a:pt x="4807" y="7209"/>
                    </a:cubicBezTo>
                    <a:cubicBezTo>
                      <a:pt x="4341" y="6648"/>
                      <a:pt x="3801" y="6119"/>
                      <a:pt x="3235" y="5589"/>
                    </a:cubicBezTo>
                    <a:cubicBezTo>
                      <a:pt x="3002" y="5351"/>
                      <a:pt x="2759" y="5118"/>
                      <a:pt x="2504" y="4906"/>
                    </a:cubicBezTo>
                    <a:cubicBezTo>
                      <a:pt x="2330" y="4753"/>
                      <a:pt x="2150" y="4610"/>
                      <a:pt x="1965" y="4467"/>
                    </a:cubicBezTo>
                    <a:cubicBezTo>
                      <a:pt x="1869" y="4398"/>
                      <a:pt x="1779" y="4329"/>
                      <a:pt x="1684" y="4266"/>
                    </a:cubicBezTo>
                    <a:lnTo>
                      <a:pt x="1546" y="4165"/>
                    </a:lnTo>
                    <a:cubicBezTo>
                      <a:pt x="1499" y="4134"/>
                      <a:pt x="1462" y="4097"/>
                      <a:pt x="1388" y="4065"/>
                    </a:cubicBezTo>
                    <a:cubicBezTo>
                      <a:pt x="1285" y="4008"/>
                      <a:pt x="1168" y="3985"/>
                      <a:pt x="1056" y="3985"/>
                    </a:cubicBezTo>
                    <a:cubicBezTo>
                      <a:pt x="1023" y="3985"/>
                      <a:pt x="990" y="3987"/>
                      <a:pt x="959" y="3991"/>
                    </a:cubicBezTo>
                    <a:cubicBezTo>
                      <a:pt x="821" y="4012"/>
                      <a:pt x="694" y="4065"/>
                      <a:pt x="583" y="4123"/>
                    </a:cubicBezTo>
                    <a:cubicBezTo>
                      <a:pt x="467" y="4192"/>
                      <a:pt x="371" y="4277"/>
                      <a:pt x="281" y="4372"/>
                    </a:cubicBezTo>
                    <a:cubicBezTo>
                      <a:pt x="197" y="4462"/>
                      <a:pt x="123" y="4589"/>
                      <a:pt x="85" y="4705"/>
                    </a:cubicBezTo>
                    <a:cubicBezTo>
                      <a:pt x="1" y="4954"/>
                      <a:pt x="1" y="5198"/>
                      <a:pt x="38" y="5430"/>
                    </a:cubicBezTo>
                    <a:cubicBezTo>
                      <a:pt x="80" y="5658"/>
                      <a:pt x="149" y="5880"/>
                      <a:pt x="228" y="6076"/>
                    </a:cubicBezTo>
                    <a:cubicBezTo>
                      <a:pt x="403" y="6479"/>
                      <a:pt x="620" y="6854"/>
                      <a:pt x="858" y="7193"/>
                    </a:cubicBezTo>
                    <a:cubicBezTo>
                      <a:pt x="1165" y="7638"/>
                      <a:pt x="1462" y="8066"/>
                      <a:pt x="1763" y="8479"/>
                    </a:cubicBezTo>
                    <a:cubicBezTo>
                      <a:pt x="2160" y="9056"/>
                      <a:pt x="2600" y="9575"/>
                      <a:pt x="3081" y="10025"/>
                    </a:cubicBezTo>
                    <a:cubicBezTo>
                      <a:pt x="3759" y="10660"/>
                      <a:pt x="4505" y="11152"/>
                      <a:pt x="5257" y="11496"/>
                    </a:cubicBezTo>
                    <a:cubicBezTo>
                      <a:pt x="5627" y="11676"/>
                      <a:pt x="6008" y="11809"/>
                      <a:pt x="6379" y="11920"/>
                    </a:cubicBezTo>
                    <a:cubicBezTo>
                      <a:pt x="6390" y="11925"/>
                      <a:pt x="6395" y="11925"/>
                      <a:pt x="6416" y="11925"/>
                    </a:cubicBezTo>
                    <a:cubicBezTo>
                      <a:pt x="6686" y="12042"/>
                      <a:pt x="7014" y="12158"/>
                      <a:pt x="7369" y="12248"/>
                    </a:cubicBezTo>
                    <a:cubicBezTo>
                      <a:pt x="7649" y="12322"/>
                      <a:pt x="7914" y="12370"/>
                      <a:pt x="8157" y="12402"/>
                    </a:cubicBezTo>
                    <a:cubicBezTo>
                      <a:pt x="9538" y="12665"/>
                      <a:pt x="10895" y="12757"/>
                      <a:pt x="12118" y="12757"/>
                    </a:cubicBezTo>
                    <a:cubicBezTo>
                      <a:pt x="14851" y="12757"/>
                      <a:pt x="16918" y="12296"/>
                      <a:pt x="17108" y="12248"/>
                    </a:cubicBezTo>
                    <a:cubicBezTo>
                      <a:pt x="17468" y="12158"/>
                      <a:pt x="17791" y="12042"/>
                      <a:pt x="18061" y="11925"/>
                    </a:cubicBezTo>
                    <a:cubicBezTo>
                      <a:pt x="18077" y="11925"/>
                      <a:pt x="18087" y="11920"/>
                      <a:pt x="18103" y="11920"/>
                    </a:cubicBezTo>
                    <a:cubicBezTo>
                      <a:pt x="18474" y="11803"/>
                      <a:pt x="18844" y="11671"/>
                      <a:pt x="19220" y="11496"/>
                    </a:cubicBezTo>
                    <a:cubicBezTo>
                      <a:pt x="19966" y="11152"/>
                      <a:pt x="20713" y="10660"/>
                      <a:pt x="21396" y="10025"/>
                    </a:cubicBezTo>
                    <a:cubicBezTo>
                      <a:pt x="21877" y="9575"/>
                      <a:pt x="22322" y="9051"/>
                      <a:pt x="22714" y="8479"/>
                    </a:cubicBezTo>
                    <a:cubicBezTo>
                      <a:pt x="23026" y="8066"/>
                      <a:pt x="23322" y="7638"/>
                      <a:pt x="23619" y="7193"/>
                    </a:cubicBezTo>
                    <a:cubicBezTo>
                      <a:pt x="23857" y="6849"/>
                      <a:pt x="24074" y="6479"/>
                      <a:pt x="24249" y="6076"/>
                    </a:cubicBezTo>
                    <a:cubicBezTo>
                      <a:pt x="24333" y="5880"/>
                      <a:pt x="24402" y="5658"/>
                      <a:pt x="24439" y="5430"/>
                    </a:cubicBezTo>
                    <a:cubicBezTo>
                      <a:pt x="24471" y="5198"/>
                      <a:pt x="24481" y="4944"/>
                      <a:pt x="24391" y="4705"/>
                    </a:cubicBezTo>
                    <a:cubicBezTo>
                      <a:pt x="24339" y="4589"/>
                      <a:pt x="24270" y="4462"/>
                      <a:pt x="24180" y="4372"/>
                    </a:cubicBezTo>
                    <a:cubicBezTo>
                      <a:pt x="24095" y="4277"/>
                      <a:pt x="23994" y="4192"/>
                      <a:pt x="23889" y="4123"/>
                    </a:cubicBezTo>
                    <a:cubicBezTo>
                      <a:pt x="23777" y="4065"/>
                      <a:pt x="23650" y="4012"/>
                      <a:pt x="23513" y="3991"/>
                    </a:cubicBezTo>
                    <a:cubicBezTo>
                      <a:pt x="23481" y="3987"/>
                      <a:pt x="23449" y="3985"/>
                      <a:pt x="23416" y="3985"/>
                    </a:cubicBezTo>
                    <a:cubicBezTo>
                      <a:pt x="23304" y="3985"/>
                      <a:pt x="23186" y="4008"/>
                      <a:pt x="23084" y="4065"/>
                    </a:cubicBezTo>
                    <a:cubicBezTo>
                      <a:pt x="23010" y="4097"/>
                      <a:pt x="22973" y="4139"/>
                      <a:pt x="22925" y="4165"/>
                    </a:cubicBezTo>
                    <a:lnTo>
                      <a:pt x="22788" y="4266"/>
                    </a:lnTo>
                    <a:cubicBezTo>
                      <a:pt x="22692" y="4329"/>
                      <a:pt x="22602" y="4404"/>
                      <a:pt x="22507" y="4467"/>
                    </a:cubicBezTo>
                    <a:cubicBezTo>
                      <a:pt x="22322" y="4610"/>
                      <a:pt x="22142" y="4753"/>
                      <a:pt x="21967" y="4906"/>
                    </a:cubicBezTo>
                    <a:cubicBezTo>
                      <a:pt x="21713" y="5118"/>
                      <a:pt x="21475" y="5351"/>
                      <a:pt x="21237" y="5589"/>
                    </a:cubicBezTo>
                    <a:cubicBezTo>
                      <a:pt x="20670" y="6119"/>
                      <a:pt x="20125" y="6648"/>
                      <a:pt x="19665" y="7209"/>
                    </a:cubicBezTo>
                    <a:cubicBezTo>
                      <a:pt x="19511" y="7378"/>
                      <a:pt x="19374" y="7564"/>
                      <a:pt x="19241" y="7744"/>
                    </a:cubicBezTo>
                    <a:cubicBezTo>
                      <a:pt x="19231" y="7759"/>
                      <a:pt x="19225" y="7765"/>
                      <a:pt x="19220" y="7770"/>
                    </a:cubicBezTo>
                    <a:cubicBezTo>
                      <a:pt x="19215" y="7786"/>
                      <a:pt x="19204" y="7791"/>
                      <a:pt x="19194" y="7802"/>
                    </a:cubicBezTo>
                    <a:cubicBezTo>
                      <a:pt x="19151" y="7791"/>
                      <a:pt x="19109" y="7786"/>
                      <a:pt x="19045" y="7770"/>
                    </a:cubicBezTo>
                    <a:cubicBezTo>
                      <a:pt x="18993" y="7761"/>
                      <a:pt x="18934" y="7756"/>
                      <a:pt x="18868" y="7756"/>
                    </a:cubicBezTo>
                    <a:cubicBezTo>
                      <a:pt x="18782" y="7756"/>
                      <a:pt x="18685" y="7765"/>
                      <a:pt x="18580" y="7786"/>
                    </a:cubicBezTo>
                    <a:cubicBezTo>
                      <a:pt x="18490" y="7791"/>
                      <a:pt x="18410" y="7812"/>
                      <a:pt x="18331" y="7828"/>
                    </a:cubicBezTo>
                    <a:cubicBezTo>
                      <a:pt x="18326" y="7828"/>
                      <a:pt x="18320" y="7839"/>
                      <a:pt x="18315" y="7839"/>
                    </a:cubicBezTo>
                    <a:cubicBezTo>
                      <a:pt x="18267" y="7849"/>
                      <a:pt x="18220" y="7865"/>
                      <a:pt x="18172" y="7881"/>
                    </a:cubicBezTo>
                    <a:cubicBezTo>
                      <a:pt x="18119" y="7902"/>
                      <a:pt x="18061" y="7918"/>
                      <a:pt x="18003" y="7929"/>
                    </a:cubicBezTo>
                    <a:cubicBezTo>
                      <a:pt x="17981" y="7892"/>
                      <a:pt x="17976" y="7849"/>
                      <a:pt x="17971" y="7802"/>
                    </a:cubicBezTo>
                    <a:cubicBezTo>
                      <a:pt x="17987" y="7659"/>
                      <a:pt x="18008" y="7474"/>
                      <a:pt x="17981" y="7262"/>
                    </a:cubicBezTo>
                    <a:cubicBezTo>
                      <a:pt x="17987" y="7161"/>
                      <a:pt x="17987" y="7071"/>
                      <a:pt x="17981" y="7003"/>
                    </a:cubicBezTo>
                    <a:cubicBezTo>
                      <a:pt x="17960" y="6870"/>
                      <a:pt x="17960" y="6674"/>
                      <a:pt x="17881" y="6568"/>
                    </a:cubicBezTo>
                    <a:cubicBezTo>
                      <a:pt x="17854" y="6526"/>
                      <a:pt x="17839" y="6505"/>
                      <a:pt x="17812" y="6489"/>
                    </a:cubicBezTo>
                    <a:cubicBezTo>
                      <a:pt x="17746" y="6443"/>
                      <a:pt x="17671" y="6436"/>
                      <a:pt x="17588" y="6436"/>
                    </a:cubicBezTo>
                    <a:cubicBezTo>
                      <a:pt x="17553" y="6436"/>
                      <a:pt x="17516" y="6437"/>
                      <a:pt x="17478" y="6437"/>
                    </a:cubicBezTo>
                    <a:cubicBezTo>
                      <a:pt x="17463" y="6437"/>
                      <a:pt x="17447" y="6437"/>
                      <a:pt x="17431" y="6436"/>
                    </a:cubicBezTo>
                    <a:cubicBezTo>
                      <a:pt x="17420" y="6150"/>
                      <a:pt x="17399" y="5859"/>
                      <a:pt x="17320" y="5579"/>
                    </a:cubicBezTo>
                    <a:cubicBezTo>
                      <a:pt x="17320" y="5552"/>
                      <a:pt x="17325" y="5526"/>
                      <a:pt x="17325" y="5499"/>
                    </a:cubicBezTo>
                    <a:cubicBezTo>
                      <a:pt x="17346" y="5330"/>
                      <a:pt x="17346" y="5139"/>
                      <a:pt x="17299" y="4944"/>
                    </a:cubicBezTo>
                    <a:cubicBezTo>
                      <a:pt x="17283" y="4848"/>
                      <a:pt x="17240" y="4753"/>
                      <a:pt x="17193" y="4668"/>
                    </a:cubicBezTo>
                    <a:cubicBezTo>
                      <a:pt x="17150" y="4478"/>
                      <a:pt x="17087" y="4277"/>
                      <a:pt x="17008" y="4086"/>
                    </a:cubicBezTo>
                    <a:cubicBezTo>
                      <a:pt x="16981" y="4012"/>
                      <a:pt x="16949" y="3948"/>
                      <a:pt x="16923" y="3880"/>
                    </a:cubicBezTo>
                    <a:cubicBezTo>
                      <a:pt x="16923" y="3874"/>
                      <a:pt x="16918" y="3858"/>
                      <a:pt x="16912" y="3853"/>
                    </a:cubicBezTo>
                    <a:cubicBezTo>
                      <a:pt x="16849" y="3663"/>
                      <a:pt x="16769" y="3461"/>
                      <a:pt x="16685" y="3260"/>
                    </a:cubicBezTo>
                    <a:cubicBezTo>
                      <a:pt x="16648" y="3160"/>
                      <a:pt x="16605" y="3059"/>
                      <a:pt x="16552" y="2953"/>
                    </a:cubicBezTo>
                    <a:cubicBezTo>
                      <a:pt x="16505" y="2847"/>
                      <a:pt x="16446" y="2747"/>
                      <a:pt x="16383" y="2652"/>
                    </a:cubicBezTo>
                    <a:cubicBezTo>
                      <a:pt x="16261" y="2445"/>
                      <a:pt x="16102" y="2260"/>
                      <a:pt x="15938" y="2080"/>
                    </a:cubicBezTo>
                    <a:cubicBezTo>
                      <a:pt x="15917" y="2059"/>
                      <a:pt x="15870" y="1995"/>
                      <a:pt x="15838" y="1953"/>
                    </a:cubicBezTo>
                    <a:lnTo>
                      <a:pt x="15721" y="1815"/>
                    </a:lnTo>
                    <a:lnTo>
                      <a:pt x="15483" y="1551"/>
                    </a:lnTo>
                    <a:cubicBezTo>
                      <a:pt x="15404" y="1461"/>
                      <a:pt x="15330" y="1371"/>
                      <a:pt x="15256" y="1281"/>
                    </a:cubicBezTo>
                    <a:cubicBezTo>
                      <a:pt x="15229" y="1238"/>
                      <a:pt x="15181" y="1180"/>
                      <a:pt x="15171" y="1154"/>
                    </a:cubicBezTo>
                    <a:cubicBezTo>
                      <a:pt x="15150" y="1117"/>
                      <a:pt x="15129" y="1069"/>
                      <a:pt x="15113" y="1016"/>
                    </a:cubicBezTo>
                    <a:cubicBezTo>
                      <a:pt x="15076" y="915"/>
                      <a:pt x="15049" y="788"/>
                      <a:pt x="15012" y="656"/>
                    </a:cubicBezTo>
                    <a:cubicBezTo>
                      <a:pt x="14970" y="524"/>
                      <a:pt x="14906" y="376"/>
                      <a:pt x="14784" y="248"/>
                    </a:cubicBezTo>
                    <a:cubicBezTo>
                      <a:pt x="14726" y="190"/>
                      <a:pt x="14647" y="127"/>
                      <a:pt x="14583" y="100"/>
                    </a:cubicBezTo>
                    <a:cubicBezTo>
                      <a:pt x="14493" y="58"/>
                      <a:pt x="14409" y="37"/>
                      <a:pt x="14329" y="16"/>
                    </a:cubicBezTo>
                    <a:cubicBezTo>
                      <a:pt x="14257" y="6"/>
                      <a:pt x="14190" y="3"/>
                      <a:pt x="14124" y="3"/>
                    </a:cubicBezTo>
                    <a:cubicBezTo>
                      <a:pt x="14046" y="3"/>
                      <a:pt x="13970" y="7"/>
                      <a:pt x="13895" y="10"/>
                    </a:cubicBezTo>
                    <a:cubicBezTo>
                      <a:pt x="13763" y="16"/>
                      <a:pt x="13631" y="31"/>
                      <a:pt x="13509" y="37"/>
                    </a:cubicBezTo>
                    <a:cubicBezTo>
                      <a:pt x="13456" y="37"/>
                      <a:pt x="13371" y="37"/>
                      <a:pt x="13297" y="42"/>
                    </a:cubicBezTo>
                    <a:cubicBezTo>
                      <a:pt x="13223" y="58"/>
                      <a:pt x="13154" y="63"/>
                      <a:pt x="13075" y="84"/>
                    </a:cubicBezTo>
                    <a:cubicBezTo>
                      <a:pt x="12921" y="111"/>
                      <a:pt x="12339" y="275"/>
                      <a:pt x="12201" y="328"/>
                    </a:cubicBezTo>
                    <a:cubicBezTo>
                      <a:pt x="12059" y="275"/>
                      <a:pt x="11545" y="111"/>
                      <a:pt x="11392" y="84"/>
                    </a:cubicBezTo>
                    <a:cubicBezTo>
                      <a:pt x="11317" y="63"/>
                      <a:pt x="11249" y="58"/>
                      <a:pt x="11175" y="42"/>
                    </a:cubicBezTo>
                    <a:cubicBezTo>
                      <a:pt x="11100" y="37"/>
                      <a:pt x="11016" y="37"/>
                      <a:pt x="10968" y="37"/>
                    </a:cubicBezTo>
                    <a:cubicBezTo>
                      <a:pt x="10841" y="37"/>
                      <a:pt x="10709" y="16"/>
                      <a:pt x="10576" y="10"/>
                    </a:cubicBezTo>
                    <a:cubicBezTo>
                      <a:pt x="10497" y="7"/>
                      <a:pt x="10418" y="1"/>
                      <a:pt x="10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6"/>
              <p:cNvSpPr/>
              <p:nvPr/>
            </p:nvSpPr>
            <p:spPr>
              <a:xfrm>
                <a:off x="870100" y="1157825"/>
                <a:ext cx="1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4" y="3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3" name="Google Shape;2203;p46"/>
          <p:cNvGrpSpPr/>
          <p:nvPr/>
        </p:nvGrpSpPr>
        <p:grpSpPr>
          <a:xfrm rot="1905479">
            <a:off x="8095443" y="317778"/>
            <a:ext cx="552273" cy="611878"/>
            <a:chOff x="973300" y="229325"/>
            <a:chExt cx="446375" cy="494550"/>
          </a:xfrm>
        </p:grpSpPr>
        <p:sp>
          <p:nvSpPr>
            <p:cNvPr id="2204" name="Google Shape;2204;p46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5" name="Google Shape;2205;p46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2206" name="Google Shape;2206;p46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6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6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6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6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6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6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6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6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6"/>
          <p:cNvGrpSpPr/>
          <p:nvPr/>
        </p:nvGrpSpPr>
        <p:grpSpPr>
          <a:xfrm rot="-3799411">
            <a:off x="-616996" y="1338868"/>
            <a:ext cx="3086752" cy="644911"/>
            <a:chOff x="507485" y="2449183"/>
            <a:chExt cx="7896321" cy="1649768"/>
          </a:xfrm>
        </p:grpSpPr>
        <p:sp>
          <p:nvSpPr>
            <p:cNvPr id="2234" name="Google Shape;2234;p46"/>
            <p:cNvSpPr/>
            <p:nvPr/>
          </p:nvSpPr>
          <p:spPr>
            <a:xfrm>
              <a:off x="507485" y="2449183"/>
              <a:ext cx="7893286" cy="1646655"/>
            </a:xfrm>
            <a:custGeom>
              <a:avLst/>
              <a:gdLst/>
              <a:ahLst/>
              <a:cxnLst/>
              <a:rect l="l" t="t" r="r" b="b"/>
              <a:pathLst>
                <a:path w="45620" h="9517" extrusionOk="0">
                  <a:moveTo>
                    <a:pt x="16339" y="1"/>
                  </a:moveTo>
                  <a:cubicBezTo>
                    <a:pt x="16270" y="1"/>
                    <a:pt x="16228" y="52"/>
                    <a:pt x="16307" y="142"/>
                  </a:cubicBezTo>
                  <a:cubicBezTo>
                    <a:pt x="16417" y="271"/>
                    <a:pt x="16468" y="439"/>
                    <a:pt x="16354" y="750"/>
                  </a:cubicBezTo>
                  <a:cubicBezTo>
                    <a:pt x="16274" y="842"/>
                    <a:pt x="16197" y="930"/>
                    <a:pt x="16116" y="1022"/>
                  </a:cubicBezTo>
                  <a:cubicBezTo>
                    <a:pt x="15347" y="1186"/>
                    <a:pt x="15076" y="1516"/>
                    <a:pt x="14926" y="1893"/>
                  </a:cubicBezTo>
                  <a:lnTo>
                    <a:pt x="14900" y="1904"/>
                  </a:lnTo>
                  <a:cubicBezTo>
                    <a:pt x="14626" y="2040"/>
                    <a:pt x="14347" y="2172"/>
                    <a:pt x="14065" y="2303"/>
                  </a:cubicBezTo>
                  <a:lnTo>
                    <a:pt x="14087" y="2351"/>
                  </a:lnTo>
                  <a:lnTo>
                    <a:pt x="14029" y="2369"/>
                  </a:lnTo>
                  <a:lnTo>
                    <a:pt x="14010" y="2325"/>
                  </a:lnTo>
                  <a:cubicBezTo>
                    <a:pt x="13336" y="2648"/>
                    <a:pt x="12648" y="2966"/>
                    <a:pt x="11922" y="3296"/>
                  </a:cubicBezTo>
                  <a:cubicBezTo>
                    <a:pt x="11654" y="3416"/>
                    <a:pt x="11422" y="3502"/>
                    <a:pt x="11182" y="3502"/>
                  </a:cubicBezTo>
                  <a:cubicBezTo>
                    <a:pt x="11072" y="3502"/>
                    <a:pt x="10960" y="3484"/>
                    <a:pt x="10842" y="3443"/>
                  </a:cubicBezTo>
                  <a:cubicBezTo>
                    <a:pt x="10461" y="3311"/>
                    <a:pt x="10359" y="3208"/>
                    <a:pt x="10249" y="3087"/>
                  </a:cubicBezTo>
                  <a:cubicBezTo>
                    <a:pt x="10180" y="3010"/>
                    <a:pt x="10075" y="2979"/>
                    <a:pt x="9932" y="2979"/>
                  </a:cubicBezTo>
                  <a:cubicBezTo>
                    <a:pt x="9824" y="2979"/>
                    <a:pt x="9694" y="2997"/>
                    <a:pt x="9542" y="3025"/>
                  </a:cubicBezTo>
                  <a:cubicBezTo>
                    <a:pt x="6483" y="3629"/>
                    <a:pt x="3418" y="4193"/>
                    <a:pt x="352" y="4758"/>
                  </a:cubicBezTo>
                  <a:cubicBezTo>
                    <a:pt x="55" y="4812"/>
                    <a:pt x="0" y="4904"/>
                    <a:pt x="158" y="5095"/>
                  </a:cubicBezTo>
                  <a:cubicBezTo>
                    <a:pt x="898" y="5981"/>
                    <a:pt x="1297" y="7069"/>
                    <a:pt x="1132" y="8691"/>
                  </a:cubicBezTo>
                  <a:cubicBezTo>
                    <a:pt x="1068" y="9299"/>
                    <a:pt x="1258" y="9516"/>
                    <a:pt x="1542" y="9516"/>
                  </a:cubicBezTo>
                  <a:cubicBezTo>
                    <a:pt x="1616" y="9516"/>
                    <a:pt x="1696" y="9502"/>
                    <a:pt x="1780" y="9475"/>
                  </a:cubicBezTo>
                  <a:cubicBezTo>
                    <a:pt x="5674" y="8252"/>
                    <a:pt x="8890" y="6878"/>
                    <a:pt x="11999" y="5464"/>
                  </a:cubicBezTo>
                  <a:lnTo>
                    <a:pt x="12043" y="5567"/>
                  </a:lnTo>
                  <a:lnTo>
                    <a:pt x="11970" y="5600"/>
                  </a:lnTo>
                  <a:lnTo>
                    <a:pt x="12168" y="5959"/>
                  </a:lnTo>
                  <a:lnTo>
                    <a:pt x="12377" y="5871"/>
                  </a:lnTo>
                  <a:lnTo>
                    <a:pt x="12245" y="5483"/>
                  </a:lnTo>
                  <a:lnTo>
                    <a:pt x="12175" y="5512"/>
                  </a:lnTo>
                  <a:lnTo>
                    <a:pt x="12128" y="5406"/>
                  </a:lnTo>
                  <a:cubicBezTo>
                    <a:pt x="13051" y="4988"/>
                    <a:pt x="13966" y="4560"/>
                    <a:pt x="14889" y="4135"/>
                  </a:cubicBezTo>
                  <a:lnTo>
                    <a:pt x="14871" y="4098"/>
                  </a:lnTo>
                  <a:lnTo>
                    <a:pt x="14930" y="4069"/>
                  </a:lnTo>
                  <a:lnTo>
                    <a:pt x="14948" y="4113"/>
                  </a:lnTo>
                  <a:cubicBezTo>
                    <a:pt x="15105" y="4040"/>
                    <a:pt x="15259" y="3966"/>
                    <a:pt x="15417" y="3897"/>
                  </a:cubicBezTo>
                  <a:lnTo>
                    <a:pt x="15417" y="3897"/>
                  </a:lnTo>
                  <a:cubicBezTo>
                    <a:pt x="15428" y="3985"/>
                    <a:pt x="15428" y="4073"/>
                    <a:pt x="15318" y="4172"/>
                  </a:cubicBezTo>
                  <a:lnTo>
                    <a:pt x="13120" y="5131"/>
                  </a:lnTo>
                  <a:cubicBezTo>
                    <a:pt x="13017" y="5164"/>
                    <a:pt x="12939" y="5178"/>
                    <a:pt x="12880" y="5178"/>
                  </a:cubicBezTo>
                  <a:cubicBezTo>
                    <a:pt x="12813" y="5178"/>
                    <a:pt x="12769" y="5160"/>
                    <a:pt x="12736" y="5131"/>
                  </a:cubicBezTo>
                  <a:cubicBezTo>
                    <a:pt x="12571" y="5212"/>
                    <a:pt x="12406" y="5285"/>
                    <a:pt x="12241" y="5358"/>
                  </a:cubicBezTo>
                  <a:lnTo>
                    <a:pt x="12278" y="5406"/>
                  </a:lnTo>
                  <a:cubicBezTo>
                    <a:pt x="12371" y="5383"/>
                    <a:pt x="12466" y="5355"/>
                    <a:pt x="12555" y="5355"/>
                  </a:cubicBezTo>
                  <a:cubicBezTo>
                    <a:pt x="12690" y="5355"/>
                    <a:pt x="12812" y="5418"/>
                    <a:pt x="12900" y="5651"/>
                  </a:cubicBezTo>
                  <a:cubicBezTo>
                    <a:pt x="12966" y="5798"/>
                    <a:pt x="13036" y="5944"/>
                    <a:pt x="13098" y="6091"/>
                  </a:cubicBezTo>
                  <a:cubicBezTo>
                    <a:pt x="13234" y="6297"/>
                    <a:pt x="13418" y="6399"/>
                    <a:pt x="13647" y="6399"/>
                  </a:cubicBezTo>
                  <a:cubicBezTo>
                    <a:pt x="13728" y="6399"/>
                    <a:pt x="13813" y="6386"/>
                    <a:pt x="13904" y="6362"/>
                  </a:cubicBezTo>
                  <a:cubicBezTo>
                    <a:pt x="14541" y="6091"/>
                    <a:pt x="15201" y="5871"/>
                    <a:pt x="15820" y="5556"/>
                  </a:cubicBezTo>
                  <a:cubicBezTo>
                    <a:pt x="16017" y="5453"/>
                    <a:pt x="16029" y="5288"/>
                    <a:pt x="16429" y="5288"/>
                  </a:cubicBezTo>
                  <a:cubicBezTo>
                    <a:pt x="16497" y="5288"/>
                    <a:pt x="16576" y="5293"/>
                    <a:pt x="16669" y="5303"/>
                  </a:cubicBezTo>
                  <a:cubicBezTo>
                    <a:pt x="16764" y="5314"/>
                    <a:pt x="16862" y="5319"/>
                    <a:pt x="16963" y="5319"/>
                  </a:cubicBezTo>
                  <a:cubicBezTo>
                    <a:pt x="17541" y="5319"/>
                    <a:pt x="18188" y="5130"/>
                    <a:pt x="18515" y="4530"/>
                  </a:cubicBezTo>
                  <a:cubicBezTo>
                    <a:pt x="18721" y="4153"/>
                    <a:pt x="18812" y="3728"/>
                    <a:pt x="18962" y="3325"/>
                  </a:cubicBezTo>
                  <a:cubicBezTo>
                    <a:pt x="19266" y="2974"/>
                    <a:pt x="19596" y="2805"/>
                    <a:pt x="20164" y="2805"/>
                  </a:cubicBezTo>
                  <a:cubicBezTo>
                    <a:pt x="20475" y="2804"/>
                    <a:pt x="20786" y="2804"/>
                    <a:pt x="21097" y="2804"/>
                  </a:cubicBezTo>
                  <a:cubicBezTo>
                    <a:pt x="21718" y="2804"/>
                    <a:pt x="22339" y="2805"/>
                    <a:pt x="22962" y="2805"/>
                  </a:cubicBezTo>
                  <a:cubicBezTo>
                    <a:pt x="23101" y="2575"/>
                    <a:pt x="23464" y="2556"/>
                    <a:pt x="23878" y="2542"/>
                  </a:cubicBezTo>
                  <a:lnTo>
                    <a:pt x="28299" y="2538"/>
                  </a:lnTo>
                  <a:lnTo>
                    <a:pt x="31852" y="2391"/>
                  </a:lnTo>
                  <a:lnTo>
                    <a:pt x="31925" y="2391"/>
                  </a:lnTo>
                  <a:cubicBezTo>
                    <a:pt x="31976" y="2428"/>
                    <a:pt x="32086" y="2446"/>
                    <a:pt x="32196" y="2446"/>
                  </a:cubicBezTo>
                  <a:cubicBezTo>
                    <a:pt x="32327" y="2446"/>
                    <a:pt x="32459" y="2420"/>
                    <a:pt x="32489" y="2366"/>
                  </a:cubicBezTo>
                  <a:lnTo>
                    <a:pt x="32566" y="2362"/>
                  </a:lnTo>
                  <a:lnTo>
                    <a:pt x="32569" y="2362"/>
                  </a:lnTo>
                  <a:lnTo>
                    <a:pt x="34320" y="2289"/>
                  </a:lnTo>
                  <a:cubicBezTo>
                    <a:pt x="34485" y="2285"/>
                    <a:pt x="34540" y="2249"/>
                    <a:pt x="34558" y="2153"/>
                  </a:cubicBezTo>
                  <a:lnTo>
                    <a:pt x="34558" y="2150"/>
                  </a:lnTo>
                  <a:lnTo>
                    <a:pt x="34676" y="2153"/>
                  </a:lnTo>
                  <a:lnTo>
                    <a:pt x="35042" y="2153"/>
                  </a:lnTo>
                  <a:lnTo>
                    <a:pt x="44455" y="2150"/>
                  </a:lnTo>
                  <a:lnTo>
                    <a:pt x="44455" y="2201"/>
                  </a:lnTo>
                  <a:cubicBezTo>
                    <a:pt x="44455" y="2263"/>
                    <a:pt x="44613" y="2293"/>
                    <a:pt x="44766" y="2293"/>
                  </a:cubicBezTo>
                  <a:lnTo>
                    <a:pt x="44770" y="2293"/>
                  </a:lnTo>
                  <a:cubicBezTo>
                    <a:pt x="44928" y="2293"/>
                    <a:pt x="45081" y="2263"/>
                    <a:pt x="45081" y="2201"/>
                  </a:cubicBezTo>
                  <a:lnTo>
                    <a:pt x="45081" y="2150"/>
                  </a:lnTo>
                  <a:lnTo>
                    <a:pt x="45620" y="2150"/>
                  </a:lnTo>
                  <a:lnTo>
                    <a:pt x="45620" y="1457"/>
                  </a:lnTo>
                  <a:lnTo>
                    <a:pt x="45609" y="1457"/>
                  </a:lnTo>
                  <a:lnTo>
                    <a:pt x="45609" y="1282"/>
                  </a:lnTo>
                  <a:lnTo>
                    <a:pt x="45620" y="1282"/>
                  </a:lnTo>
                  <a:lnTo>
                    <a:pt x="45620" y="582"/>
                  </a:lnTo>
                  <a:lnTo>
                    <a:pt x="45125" y="578"/>
                  </a:lnTo>
                  <a:lnTo>
                    <a:pt x="45125" y="586"/>
                  </a:lnTo>
                  <a:lnTo>
                    <a:pt x="45078" y="582"/>
                  </a:lnTo>
                  <a:cubicBezTo>
                    <a:pt x="45078" y="582"/>
                    <a:pt x="45078" y="578"/>
                    <a:pt x="45074" y="578"/>
                  </a:cubicBezTo>
                  <a:cubicBezTo>
                    <a:pt x="45074" y="575"/>
                    <a:pt x="45070" y="567"/>
                    <a:pt x="45067" y="564"/>
                  </a:cubicBezTo>
                  <a:lnTo>
                    <a:pt x="45056" y="556"/>
                  </a:lnTo>
                  <a:lnTo>
                    <a:pt x="45056" y="490"/>
                  </a:lnTo>
                  <a:cubicBezTo>
                    <a:pt x="45059" y="490"/>
                    <a:pt x="45059" y="490"/>
                    <a:pt x="45067" y="494"/>
                  </a:cubicBezTo>
                  <a:cubicBezTo>
                    <a:pt x="45070" y="494"/>
                    <a:pt x="45074" y="501"/>
                    <a:pt x="45078" y="501"/>
                  </a:cubicBezTo>
                  <a:cubicBezTo>
                    <a:pt x="45085" y="505"/>
                    <a:pt x="45089" y="505"/>
                    <a:pt x="45092" y="509"/>
                  </a:cubicBezTo>
                  <a:lnTo>
                    <a:pt x="45092" y="333"/>
                  </a:lnTo>
                  <a:cubicBezTo>
                    <a:pt x="45092" y="201"/>
                    <a:pt x="44982" y="91"/>
                    <a:pt x="44851" y="91"/>
                  </a:cubicBezTo>
                  <a:lnTo>
                    <a:pt x="44700" y="91"/>
                  </a:lnTo>
                  <a:cubicBezTo>
                    <a:pt x="44565" y="91"/>
                    <a:pt x="44455" y="201"/>
                    <a:pt x="44455" y="333"/>
                  </a:cubicBezTo>
                  <a:lnTo>
                    <a:pt x="44455" y="534"/>
                  </a:lnTo>
                  <a:cubicBezTo>
                    <a:pt x="44459" y="534"/>
                    <a:pt x="44466" y="531"/>
                    <a:pt x="44466" y="531"/>
                  </a:cubicBezTo>
                  <a:lnTo>
                    <a:pt x="44466" y="567"/>
                  </a:lnTo>
                  <a:lnTo>
                    <a:pt x="44459" y="575"/>
                  </a:lnTo>
                  <a:cubicBezTo>
                    <a:pt x="44459" y="578"/>
                    <a:pt x="44455" y="578"/>
                    <a:pt x="44455" y="582"/>
                  </a:cubicBezTo>
                  <a:lnTo>
                    <a:pt x="44415" y="578"/>
                  </a:lnTo>
                  <a:lnTo>
                    <a:pt x="44400" y="578"/>
                  </a:lnTo>
                  <a:lnTo>
                    <a:pt x="32551" y="490"/>
                  </a:lnTo>
                  <a:lnTo>
                    <a:pt x="32551" y="531"/>
                  </a:lnTo>
                  <a:lnTo>
                    <a:pt x="32489" y="531"/>
                  </a:lnTo>
                  <a:lnTo>
                    <a:pt x="32489" y="501"/>
                  </a:lnTo>
                  <a:lnTo>
                    <a:pt x="32489" y="494"/>
                  </a:lnTo>
                  <a:cubicBezTo>
                    <a:pt x="32480" y="430"/>
                    <a:pt x="32336" y="397"/>
                    <a:pt x="32191" y="397"/>
                  </a:cubicBezTo>
                  <a:cubicBezTo>
                    <a:pt x="32049" y="397"/>
                    <a:pt x="31906" y="429"/>
                    <a:pt x="31892" y="490"/>
                  </a:cubicBezTo>
                  <a:cubicBezTo>
                    <a:pt x="31892" y="494"/>
                    <a:pt x="31888" y="494"/>
                    <a:pt x="31888" y="501"/>
                  </a:cubicBezTo>
                  <a:lnTo>
                    <a:pt x="31888" y="531"/>
                  </a:lnTo>
                  <a:lnTo>
                    <a:pt x="31855" y="531"/>
                  </a:lnTo>
                  <a:lnTo>
                    <a:pt x="31855" y="490"/>
                  </a:lnTo>
                  <a:lnTo>
                    <a:pt x="23665" y="432"/>
                  </a:lnTo>
                  <a:lnTo>
                    <a:pt x="23665" y="351"/>
                  </a:lnTo>
                  <a:cubicBezTo>
                    <a:pt x="23665" y="275"/>
                    <a:pt x="23586" y="241"/>
                    <a:pt x="23430" y="241"/>
                  </a:cubicBezTo>
                  <a:cubicBezTo>
                    <a:pt x="23422" y="241"/>
                    <a:pt x="23414" y="241"/>
                    <a:pt x="23405" y="241"/>
                  </a:cubicBezTo>
                  <a:lnTo>
                    <a:pt x="22848" y="252"/>
                  </a:lnTo>
                  <a:cubicBezTo>
                    <a:pt x="22757" y="454"/>
                    <a:pt x="22479" y="472"/>
                    <a:pt x="22299" y="476"/>
                  </a:cubicBezTo>
                  <a:cubicBezTo>
                    <a:pt x="21656" y="488"/>
                    <a:pt x="21064" y="492"/>
                    <a:pt x="20481" y="492"/>
                  </a:cubicBezTo>
                  <a:cubicBezTo>
                    <a:pt x="19608" y="492"/>
                    <a:pt x="18756" y="482"/>
                    <a:pt x="17787" y="476"/>
                  </a:cubicBezTo>
                  <a:cubicBezTo>
                    <a:pt x="17479" y="476"/>
                    <a:pt x="17215" y="604"/>
                    <a:pt x="17032" y="765"/>
                  </a:cubicBezTo>
                  <a:lnTo>
                    <a:pt x="16776" y="765"/>
                  </a:lnTo>
                  <a:cubicBezTo>
                    <a:pt x="16746" y="487"/>
                    <a:pt x="16688" y="117"/>
                    <a:pt x="16395" y="11"/>
                  </a:cubicBezTo>
                  <a:cubicBezTo>
                    <a:pt x="16376" y="4"/>
                    <a:pt x="16357" y="1"/>
                    <a:pt x="16339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2935832" y="2505415"/>
              <a:ext cx="5466127" cy="658005"/>
            </a:xfrm>
            <a:custGeom>
              <a:avLst/>
              <a:gdLst/>
              <a:ahLst/>
              <a:cxnLst/>
              <a:rect l="l" t="t" r="r" b="b"/>
              <a:pathLst>
                <a:path w="31592" h="3803" extrusionOk="0">
                  <a:moveTo>
                    <a:pt x="8930" y="0"/>
                  </a:moveTo>
                  <a:lnTo>
                    <a:pt x="8791" y="92"/>
                  </a:lnTo>
                  <a:lnTo>
                    <a:pt x="8655" y="183"/>
                  </a:lnTo>
                  <a:lnTo>
                    <a:pt x="3802" y="183"/>
                  </a:lnTo>
                  <a:lnTo>
                    <a:pt x="3436" y="275"/>
                  </a:lnTo>
                  <a:lnTo>
                    <a:pt x="3069" y="506"/>
                  </a:lnTo>
                  <a:lnTo>
                    <a:pt x="2930" y="506"/>
                  </a:lnTo>
                  <a:lnTo>
                    <a:pt x="2472" y="597"/>
                  </a:lnTo>
                  <a:lnTo>
                    <a:pt x="2337" y="780"/>
                  </a:lnTo>
                  <a:lnTo>
                    <a:pt x="139" y="2015"/>
                  </a:lnTo>
                  <a:lnTo>
                    <a:pt x="0" y="2062"/>
                  </a:lnTo>
                  <a:lnTo>
                    <a:pt x="824" y="3802"/>
                  </a:lnTo>
                  <a:lnTo>
                    <a:pt x="1007" y="3711"/>
                  </a:lnTo>
                  <a:lnTo>
                    <a:pt x="2839" y="2887"/>
                  </a:lnTo>
                  <a:lnTo>
                    <a:pt x="3663" y="3022"/>
                  </a:lnTo>
                  <a:lnTo>
                    <a:pt x="4578" y="3253"/>
                  </a:lnTo>
                  <a:lnTo>
                    <a:pt x="5311" y="2612"/>
                  </a:lnTo>
                  <a:lnTo>
                    <a:pt x="5952" y="2381"/>
                  </a:lnTo>
                  <a:lnTo>
                    <a:pt x="6501" y="2381"/>
                  </a:lnTo>
                  <a:lnTo>
                    <a:pt x="8930" y="2337"/>
                  </a:lnTo>
                  <a:lnTo>
                    <a:pt x="9296" y="2198"/>
                  </a:lnTo>
                  <a:lnTo>
                    <a:pt x="9846" y="2106"/>
                  </a:lnTo>
                  <a:lnTo>
                    <a:pt x="17830" y="2073"/>
                  </a:lnTo>
                  <a:lnTo>
                    <a:pt x="18039" y="2073"/>
                  </a:lnTo>
                  <a:lnTo>
                    <a:pt x="18545" y="2048"/>
                  </a:lnTo>
                  <a:lnTo>
                    <a:pt x="20511" y="1832"/>
                  </a:lnTo>
                  <a:lnTo>
                    <a:pt x="20706" y="1835"/>
                  </a:lnTo>
                  <a:lnTo>
                    <a:pt x="31437" y="1832"/>
                  </a:lnTo>
                  <a:lnTo>
                    <a:pt x="31591" y="1465"/>
                  </a:lnTo>
                  <a:lnTo>
                    <a:pt x="31591" y="323"/>
                  </a:lnTo>
                  <a:lnTo>
                    <a:pt x="31042" y="275"/>
                  </a:lnTo>
                  <a:lnTo>
                    <a:pt x="31042" y="0"/>
                  </a:lnTo>
                  <a:lnTo>
                    <a:pt x="30449" y="0"/>
                  </a:lnTo>
                  <a:lnTo>
                    <a:pt x="30449" y="275"/>
                  </a:lnTo>
                  <a:lnTo>
                    <a:pt x="30386" y="268"/>
                  </a:lnTo>
                  <a:lnTo>
                    <a:pt x="9615" y="183"/>
                  </a:lnTo>
                  <a:lnTo>
                    <a:pt x="9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3820487" y="2742456"/>
              <a:ext cx="259880" cy="52080"/>
            </a:xfrm>
            <a:custGeom>
              <a:avLst/>
              <a:gdLst/>
              <a:ahLst/>
              <a:cxnLst/>
              <a:rect l="l" t="t" r="r" b="b"/>
              <a:pathLst>
                <a:path w="1502" h="301" extrusionOk="0">
                  <a:moveTo>
                    <a:pt x="0" y="0"/>
                  </a:moveTo>
                  <a:lnTo>
                    <a:pt x="0" y="29"/>
                  </a:lnTo>
                  <a:cubicBezTo>
                    <a:pt x="0" y="183"/>
                    <a:pt x="121" y="301"/>
                    <a:pt x="271" y="301"/>
                  </a:cubicBezTo>
                  <a:lnTo>
                    <a:pt x="1502" y="301"/>
                  </a:lnTo>
                  <a:lnTo>
                    <a:pt x="1502" y="172"/>
                  </a:lnTo>
                  <a:lnTo>
                    <a:pt x="271" y="172"/>
                  </a:lnTo>
                  <a:cubicBezTo>
                    <a:pt x="154" y="172"/>
                    <a:pt x="52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1701848" y="3163764"/>
              <a:ext cx="90837" cy="144128"/>
            </a:xfrm>
            <a:custGeom>
              <a:avLst/>
              <a:gdLst/>
              <a:ahLst/>
              <a:cxnLst/>
              <a:rect l="l" t="t" r="r" b="b"/>
              <a:pathLst>
                <a:path w="525" h="833" extrusionOk="0">
                  <a:moveTo>
                    <a:pt x="169" y="1"/>
                  </a:moveTo>
                  <a:cubicBezTo>
                    <a:pt x="114" y="16"/>
                    <a:pt x="56" y="34"/>
                    <a:pt x="1" y="45"/>
                  </a:cubicBezTo>
                  <a:cubicBezTo>
                    <a:pt x="184" y="283"/>
                    <a:pt x="349" y="554"/>
                    <a:pt x="524" y="832"/>
                  </a:cubicBezTo>
                  <a:cubicBezTo>
                    <a:pt x="411" y="624"/>
                    <a:pt x="279" y="144"/>
                    <a:pt x="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2135957" y="3088500"/>
              <a:ext cx="76822" cy="85646"/>
            </a:xfrm>
            <a:custGeom>
              <a:avLst/>
              <a:gdLst/>
              <a:ahLst/>
              <a:cxnLst/>
              <a:rect l="l" t="t" r="r" b="b"/>
              <a:pathLst>
                <a:path w="444" h="495" extrusionOk="0">
                  <a:moveTo>
                    <a:pt x="81" y="0"/>
                  </a:moveTo>
                  <a:cubicBezTo>
                    <a:pt x="56" y="15"/>
                    <a:pt x="26" y="22"/>
                    <a:pt x="1" y="37"/>
                  </a:cubicBezTo>
                  <a:cubicBezTo>
                    <a:pt x="158" y="158"/>
                    <a:pt x="297" y="322"/>
                    <a:pt x="444" y="495"/>
                  </a:cubicBezTo>
                  <a:cubicBezTo>
                    <a:pt x="360" y="344"/>
                    <a:pt x="184" y="88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2035778" y="3106148"/>
              <a:ext cx="80109" cy="98969"/>
            </a:xfrm>
            <a:custGeom>
              <a:avLst/>
              <a:gdLst/>
              <a:ahLst/>
              <a:cxnLst/>
              <a:rect l="l" t="t" r="r" b="b"/>
              <a:pathLst>
                <a:path w="463" h="572" extrusionOk="0">
                  <a:moveTo>
                    <a:pt x="100" y="1"/>
                  </a:moveTo>
                  <a:cubicBezTo>
                    <a:pt x="71" y="12"/>
                    <a:pt x="34" y="26"/>
                    <a:pt x="1" y="41"/>
                  </a:cubicBezTo>
                  <a:cubicBezTo>
                    <a:pt x="166" y="187"/>
                    <a:pt x="309" y="374"/>
                    <a:pt x="462" y="572"/>
                  </a:cubicBezTo>
                  <a:cubicBezTo>
                    <a:pt x="371" y="407"/>
                    <a:pt x="202" y="96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2103083" y="3094036"/>
              <a:ext cx="78725" cy="89626"/>
            </a:xfrm>
            <a:custGeom>
              <a:avLst/>
              <a:gdLst/>
              <a:ahLst/>
              <a:cxnLst/>
              <a:rect l="l" t="t" r="r" b="b"/>
              <a:pathLst>
                <a:path w="455" h="518" extrusionOk="0">
                  <a:moveTo>
                    <a:pt x="88" y="1"/>
                  </a:moveTo>
                  <a:cubicBezTo>
                    <a:pt x="62" y="16"/>
                    <a:pt x="29" y="27"/>
                    <a:pt x="0" y="38"/>
                  </a:cubicBezTo>
                  <a:cubicBezTo>
                    <a:pt x="161" y="166"/>
                    <a:pt x="304" y="338"/>
                    <a:pt x="454" y="517"/>
                  </a:cubicBezTo>
                  <a:cubicBezTo>
                    <a:pt x="363" y="367"/>
                    <a:pt x="183" y="93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1902206" y="3129679"/>
              <a:ext cx="84954" cy="117309"/>
            </a:xfrm>
            <a:custGeom>
              <a:avLst/>
              <a:gdLst/>
              <a:ahLst/>
              <a:cxnLst/>
              <a:rect l="l" t="t" r="r" b="b"/>
              <a:pathLst>
                <a:path w="491" h="678" extrusionOk="0">
                  <a:moveTo>
                    <a:pt x="132" y="0"/>
                  </a:moveTo>
                  <a:cubicBezTo>
                    <a:pt x="88" y="11"/>
                    <a:pt x="44" y="22"/>
                    <a:pt x="0" y="40"/>
                  </a:cubicBezTo>
                  <a:cubicBezTo>
                    <a:pt x="172" y="224"/>
                    <a:pt x="322" y="443"/>
                    <a:pt x="491" y="678"/>
                  </a:cubicBezTo>
                  <a:cubicBezTo>
                    <a:pt x="388" y="495"/>
                    <a:pt x="235" y="114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1935080" y="3123277"/>
              <a:ext cx="83916" cy="112984"/>
            </a:xfrm>
            <a:custGeom>
              <a:avLst/>
              <a:gdLst/>
              <a:ahLst/>
              <a:cxnLst/>
              <a:rect l="l" t="t" r="r" b="b"/>
              <a:pathLst>
                <a:path w="485" h="653" extrusionOk="0">
                  <a:moveTo>
                    <a:pt x="121" y="0"/>
                  </a:moveTo>
                  <a:cubicBezTo>
                    <a:pt x="85" y="15"/>
                    <a:pt x="41" y="30"/>
                    <a:pt x="1" y="41"/>
                  </a:cubicBezTo>
                  <a:cubicBezTo>
                    <a:pt x="173" y="217"/>
                    <a:pt x="323" y="433"/>
                    <a:pt x="484" y="652"/>
                  </a:cubicBezTo>
                  <a:cubicBezTo>
                    <a:pt x="385" y="473"/>
                    <a:pt x="228" y="110"/>
                    <a:pt x="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1969338" y="3117567"/>
              <a:ext cx="82532" cy="109177"/>
            </a:xfrm>
            <a:custGeom>
              <a:avLst/>
              <a:gdLst/>
              <a:ahLst/>
              <a:cxnLst/>
              <a:rect l="l" t="t" r="r" b="b"/>
              <a:pathLst>
                <a:path w="477" h="631" extrusionOk="0">
                  <a:moveTo>
                    <a:pt x="114" y="1"/>
                  </a:moveTo>
                  <a:cubicBezTo>
                    <a:pt x="74" y="15"/>
                    <a:pt x="37" y="30"/>
                    <a:pt x="0" y="44"/>
                  </a:cubicBezTo>
                  <a:cubicBezTo>
                    <a:pt x="169" y="209"/>
                    <a:pt x="315" y="414"/>
                    <a:pt x="477" y="631"/>
                  </a:cubicBezTo>
                  <a:cubicBezTo>
                    <a:pt x="381" y="455"/>
                    <a:pt x="220" y="110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2002904" y="3111165"/>
              <a:ext cx="81321" cy="104160"/>
            </a:xfrm>
            <a:custGeom>
              <a:avLst/>
              <a:gdLst/>
              <a:ahLst/>
              <a:cxnLst/>
              <a:rect l="l" t="t" r="r" b="b"/>
              <a:pathLst>
                <a:path w="470" h="602" extrusionOk="0">
                  <a:moveTo>
                    <a:pt x="107" y="1"/>
                  </a:moveTo>
                  <a:lnTo>
                    <a:pt x="0" y="45"/>
                  </a:lnTo>
                  <a:cubicBezTo>
                    <a:pt x="165" y="199"/>
                    <a:pt x="312" y="396"/>
                    <a:pt x="469" y="602"/>
                  </a:cubicBezTo>
                  <a:cubicBezTo>
                    <a:pt x="378" y="433"/>
                    <a:pt x="209" y="107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667703" y="3168263"/>
              <a:ext cx="1093329" cy="458337"/>
            </a:xfrm>
            <a:custGeom>
              <a:avLst/>
              <a:gdLst/>
              <a:ahLst/>
              <a:cxnLst/>
              <a:rect l="l" t="t" r="r" b="b"/>
              <a:pathLst>
                <a:path w="6319" h="2649" extrusionOk="0">
                  <a:moveTo>
                    <a:pt x="3511" y="1752"/>
                  </a:moveTo>
                  <a:cubicBezTo>
                    <a:pt x="3512" y="1753"/>
                    <a:pt x="3512" y="1754"/>
                    <a:pt x="3513" y="1755"/>
                  </a:cubicBezTo>
                  <a:cubicBezTo>
                    <a:pt x="3512" y="1754"/>
                    <a:pt x="3512" y="1753"/>
                    <a:pt x="3511" y="1752"/>
                  </a:cubicBezTo>
                  <a:close/>
                  <a:moveTo>
                    <a:pt x="3141" y="1877"/>
                  </a:moveTo>
                  <a:cubicBezTo>
                    <a:pt x="3142" y="1878"/>
                    <a:pt x="3142" y="1879"/>
                    <a:pt x="3143" y="1880"/>
                  </a:cubicBezTo>
                  <a:cubicBezTo>
                    <a:pt x="3142" y="1879"/>
                    <a:pt x="3142" y="1878"/>
                    <a:pt x="3141" y="1877"/>
                  </a:cubicBezTo>
                  <a:close/>
                  <a:moveTo>
                    <a:pt x="2951" y="1936"/>
                  </a:moveTo>
                  <a:lnTo>
                    <a:pt x="2951" y="1936"/>
                  </a:lnTo>
                  <a:cubicBezTo>
                    <a:pt x="2951" y="1936"/>
                    <a:pt x="2952" y="1937"/>
                    <a:pt x="2952" y="1938"/>
                  </a:cubicBezTo>
                  <a:cubicBezTo>
                    <a:pt x="2952" y="1937"/>
                    <a:pt x="2951" y="1936"/>
                    <a:pt x="2951" y="1936"/>
                  </a:cubicBezTo>
                  <a:close/>
                  <a:moveTo>
                    <a:pt x="2761" y="1988"/>
                  </a:moveTo>
                  <a:lnTo>
                    <a:pt x="2761" y="1988"/>
                  </a:lnTo>
                  <a:cubicBezTo>
                    <a:pt x="2763" y="1991"/>
                    <a:pt x="2764" y="1994"/>
                    <a:pt x="2765" y="1997"/>
                  </a:cubicBezTo>
                  <a:cubicBezTo>
                    <a:pt x="2764" y="1994"/>
                    <a:pt x="2763" y="1991"/>
                    <a:pt x="2761" y="1988"/>
                  </a:cubicBezTo>
                  <a:close/>
                  <a:moveTo>
                    <a:pt x="2566" y="2033"/>
                  </a:moveTo>
                  <a:lnTo>
                    <a:pt x="2566" y="2033"/>
                  </a:lnTo>
                  <a:cubicBezTo>
                    <a:pt x="2570" y="2042"/>
                    <a:pt x="2574" y="2051"/>
                    <a:pt x="2579" y="2059"/>
                  </a:cubicBezTo>
                  <a:cubicBezTo>
                    <a:pt x="2575" y="2050"/>
                    <a:pt x="2570" y="2042"/>
                    <a:pt x="2566" y="2033"/>
                  </a:cubicBezTo>
                  <a:close/>
                  <a:moveTo>
                    <a:pt x="2385" y="2103"/>
                  </a:moveTo>
                  <a:cubicBezTo>
                    <a:pt x="2387" y="2108"/>
                    <a:pt x="2389" y="2113"/>
                    <a:pt x="2392" y="2118"/>
                  </a:cubicBezTo>
                  <a:cubicBezTo>
                    <a:pt x="2390" y="2113"/>
                    <a:pt x="2387" y="2108"/>
                    <a:pt x="2385" y="2103"/>
                  </a:cubicBezTo>
                  <a:close/>
                  <a:moveTo>
                    <a:pt x="2192" y="2149"/>
                  </a:moveTo>
                  <a:cubicBezTo>
                    <a:pt x="2196" y="2159"/>
                    <a:pt x="2201" y="2168"/>
                    <a:pt x="2205" y="2176"/>
                  </a:cubicBezTo>
                  <a:cubicBezTo>
                    <a:pt x="2201" y="2167"/>
                    <a:pt x="2196" y="2158"/>
                    <a:pt x="2192" y="2149"/>
                  </a:cubicBezTo>
                  <a:close/>
                  <a:moveTo>
                    <a:pt x="2004" y="2212"/>
                  </a:moveTo>
                  <a:lnTo>
                    <a:pt x="2004" y="2212"/>
                  </a:lnTo>
                  <a:cubicBezTo>
                    <a:pt x="2007" y="2220"/>
                    <a:pt x="2011" y="2228"/>
                    <a:pt x="2015" y="2235"/>
                  </a:cubicBezTo>
                  <a:lnTo>
                    <a:pt x="2004" y="2212"/>
                  </a:lnTo>
                  <a:close/>
                  <a:moveTo>
                    <a:pt x="1813" y="2261"/>
                  </a:moveTo>
                  <a:cubicBezTo>
                    <a:pt x="1818" y="2273"/>
                    <a:pt x="1823" y="2283"/>
                    <a:pt x="1828" y="2293"/>
                  </a:cubicBezTo>
                  <a:cubicBezTo>
                    <a:pt x="1823" y="2283"/>
                    <a:pt x="1818" y="2272"/>
                    <a:pt x="1813" y="2261"/>
                  </a:cubicBezTo>
                  <a:close/>
                  <a:moveTo>
                    <a:pt x="1636" y="2338"/>
                  </a:moveTo>
                  <a:cubicBezTo>
                    <a:pt x="1639" y="2344"/>
                    <a:pt x="1642" y="2350"/>
                    <a:pt x="1645" y="2356"/>
                  </a:cubicBezTo>
                  <a:cubicBezTo>
                    <a:pt x="1642" y="2350"/>
                    <a:pt x="1639" y="2344"/>
                    <a:pt x="1636" y="2338"/>
                  </a:cubicBezTo>
                  <a:close/>
                  <a:moveTo>
                    <a:pt x="1443" y="2383"/>
                  </a:moveTo>
                  <a:cubicBezTo>
                    <a:pt x="1448" y="2394"/>
                    <a:pt x="1453" y="2404"/>
                    <a:pt x="1458" y="2414"/>
                  </a:cubicBezTo>
                  <a:cubicBezTo>
                    <a:pt x="1453" y="2404"/>
                    <a:pt x="1448" y="2393"/>
                    <a:pt x="1443" y="2383"/>
                  </a:cubicBezTo>
                  <a:close/>
                  <a:moveTo>
                    <a:pt x="1254" y="2436"/>
                  </a:moveTo>
                  <a:lnTo>
                    <a:pt x="1254" y="2436"/>
                  </a:lnTo>
                  <a:cubicBezTo>
                    <a:pt x="1260" y="2449"/>
                    <a:pt x="1265" y="2461"/>
                    <a:pt x="1271" y="2473"/>
                  </a:cubicBezTo>
                  <a:cubicBezTo>
                    <a:pt x="1265" y="2461"/>
                    <a:pt x="1260" y="2448"/>
                    <a:pt x="1254" y="2436"/>
                  </a:cubicBezTo>
                  <a:close/>
                  <a:moveTo>
                    <a:pt x="1063" y="2494"/>
                  </a:moveTo>
                  <a:cubicBezTo>
                    <a:pt x="1069" y="2507"/>
                    <a:pt x="1075" y="2520"/>
                    <a:pt x="1081" y="2532"/>
                  </a:cubicBezTo>
                  <a:cubicBezTo>
                    <a:pt x="1075" y="2519"/>
                    <a:pt x="1069" y="2507"/>
                    <a:pt x="1063" y="2494"/>
                  </a:cubicBezTo>
                  <a:close/>
                  <a:moveTo>
                    <a:pt x="5963" y="1"/>
                  </a:moveTo>
                  <a:cubicBezTo>
                    <a:pt x="5904" y="19"/>
                    <a:pt x="5842" y="34"/>
                    <a:pt x="5787" y="52"/>
                  </a:cubicBezTo>
                  <a:cubicBezTo>
                    <a:pt x="5784" y="48"/>
                    <a:pt x="5784" y="44"/>
                    <a:pt x="5780" y="37"/>
                  </a:cubicBezTo>
                  <a:cubicBezTo>
                    <a:pt x="5721" y="55"/>
                    <a:pt x="5659" y="70"/>
                    <a:pt x="5600" y="88"/>
                  </a:cubicBezTo>
                  <a:cubicBezTo>
                    <a:pt x="5597" y="85"/>
                    <a:pt x="5597" y="81"/>
                    <a:pt x="5593" y="74"/>
                  </a:cubicBezTo>
                  <a:cubicBezTo>
                    <a:pt x="5531" y="88"/>
                    <a:pt x="5472" y="107"/>
                    <a:pt x="5414" y="121"/>
                  </a:cubicBezTo>
                  <a:cubicBezTo>
                    <a:pt x="5410" y="118"/>
                    <a:pt x="5410" y="110"/>
                    <a:pt x="5403" y="107"/>
                  </a:cubicBezTo>
                  <a:cubicBezTo>
                    <a:pt x="5344" y="121"/>
                    <a:pt x="5285" y="140"/>
                    <a:pt x="5227" y="154"/>
                  </a:cubicBezTo>
                  <a:cubicBezTo>
                    <a:pt x="5219" y="147"/>
                    <a:pt x="5219" y="143"/>
                    <a:pt x="5216" y="140"/>
                  </a:cubicBezTo>
                  <a:cubicBezTo>
                    <a:pt x="5157" y="154"/>
                    <a:pt x="5099" y="173"/>
                    <a:pt x="5036" y="184"/>
                  </a:cubicBezTo>
                  <a:cubicBezTo>
                    <a:pt x="5033" y="180"/>
                    <a:pt x="5033" y="176"/>
                    <a:pt x="5029" y="173"/>
                  </a:cubicBezTo>
                  <a:cubicBezTo>
                    <a:pt x="4967" y="184"/>
                    <a:pt x="4908" y="202"/>
                    <a:pt x="4850" y="217"/>
                  </a:cubicBezTo>
                  <a:cubicBezTo>
                    <a:pt x="4846" y="213"/>
                    <a:pt x="4846" y="209"/>
                    <a:pt x="4839" y="202"/>
                  </a:cubicBezTo>
                  <a:cubicBezTo>
                    <a:pt x="4780" y="217"/>
                    <a:pt x="4721" y="235"/>
                    <a:pt x="4663" y="250"/>
                  </a:cubicBezTo>
                  <a:cubicBezTo>
                    <a:pt x="4663" y="246"/>
                    <a:pt x="4655" y="239"/>
                    <a:pt x="4655" y="235"/>
                  </a:cubicBezTo>
                  <a:cubicBezTo>
                    <a:pt x="4597" y="250"/>
                    <a:pt x="4538" y="264"/>
                    <a:pt x="4480" y="283"/>
                  </a:cubicBezTo>
                  <a:cubicBezTo>
                    <a:pt x="4480" y="275"/>
                    <a:pt x="4472" y="272"/>
                    <a:pt x="4472" y="272"/>
                  </a:cubicBezTo>
                  <a:cubicBezTo>
                    <a:pt x="4414" y="286"/>
                    <a:pt x="4355" y="301"/>
                    <a:pt x="4296" y="319"/>
                  </a:cubicBezTo>
                  <a:cubicBezTo>
                    <a:pt x="4296" y="312"/>
                    <a:pt x="4289" y="308"/>
                    <a:pt x="4289" y="308"/>
                  </a:cubicBezTo>
                  <a:cubicBezTo>
                    <a:pt x="4231" y="323"/>
                    <a:pt x="4172" y="338"/>
                    <a:pt x="4106" y="349"/>
                  </a:cubicBezTo>
                  <a:cubicBezTo>
                    <a:pt x="4106" y="345"/>
                    <a:pt x="4102" y="341"/>
                    <a:pt x="4102" y="341"/>
                  </a:cubicBezTo>
                  <a:cubicBezTo>
                    <a:pt x="4044" y="356"/>
                    <a:pt x="3985" y="367"/>
                    <a:pt x="3919" y="381"/>
                  </a:cubicBezTo>
                  <a:cubicBezTo>
                    <a:pt x="3919" y="378"/>
                    <a:pt x="3916" y="378"/>
                    <a:pt x="3916" y="374"/>
                  </a:cubicBezTo>
                  <a:cubicBezTo>
                    <a:pt x="3857" y="385"/>
                    <a:pt x="3795" y="400"/>
                    <a:pt x="3732" y="414"/>
                  </a:cubicBezTo>
                  <a:cubicBezTo>
                    <a:pt x="3732" y="411"/>
                    <a:pt x="3729" y="411"/>
                    <a:pt x="3729" y="403"/>
                  </a:cubicBezTo>
                  <a:cubicBezTo>
                    <a:pt x="3670" y="418"/>
                    <a:pt x="3604" y="433"/>
                    <a:pt x="3546" y="447"/>
                  </a:cubicBezTo>
                  <a:cubicBezTo>
                    <a:pt x="3546" y="440"/>
                    <a:pt x="3542" y="440"/>
                    <a:pt x="3542" y="436"/>
                  </a:cubicBezTo>
                  <a:cubicBezTo>
                    <a:pt x="3480" y="451"/>
                    <a:pt x="3417" y="466"/>
                    <a:pt x="3359" y="477"/>
                  </a:cubicBezTo>
                  <a:cubicBezTo>
                    <a:pt x="3359" y="473"/>
                    <a:pt x="3351" y="473"/>
                    <a:pt x="3351" y="469"/>
                  </a:cubicBezTo>
                  <a:cubicBezTo>
                    <a:pt x="3293" y="484"/>
                    <a:pt x="3231" y="495"/>
                    <a:pt x="3168" y="510"/>
                  </a:cubicBezTo>
                  <a:cubicBezTo>
                    <a:pt x="3168" y="506"/>
                    <a:pt x="3165" y="506"/>
                    <a:pt x="3165" y="502"/>
                  </a:cubicBezTo>
                  <a:cubicBezTo>
                    <a:pt x="3106" y="513"/>
                    <a:pt x="3040" y="528"/>
                    <a:pt x="2982" y="543"/>
                  </a:cubicBezTo>
                  <a:cubicBezTo>
                    <a:pt x="2982" y="543"/>
                    <a:pt x="2978" y="539"/>
                    <a:pt x="2978" y="532"/>
                  </a:cubicBezTo>
                  <a:cubicBezTo>
                    <a:pt x="2919" y="546"/>
                    <a:pt x="2853" y="561"/>
                    <a:pt x="2795" y="576"/>
                  </a:cubicBezTo>
                  <a:cubicBezTo>
                    <a:pt x="2795" y="576"/>
                    <a:pt x="2795" y="568"/>
                    <a:pt x="2791" y="565"/>
                  </a:cubicBezTo>
                  <a:cubicBezTo>
                    <a:pt x="2729" y="579"/>
                    <a:pt x="2667" y="594"/>
                    <a:pt x="2608" y="605"/>
                  </a:cubicBezTo>
                  <a:cubicBezTo>
                    <a:pt x="2608" y="605"/>
                    <a:pt x="2608" y="601"/>
                    <a:pt x="2601" y="601"/>
                  </a:cubicBezTo>
                  <a:cubicBezTo>
                    <a:pt x="2542" y="616"/>
                    <a:pt x="2480" y="631"/>
                    <a:pt x="2417" y="642"/>
                  </a:cubicBezTo>
                  <a:cubicBezTo>
                    <a:pt x="2417" y="642"/>
                    <a:pt x="2417" y="638"/>
                    <a:pt x="2414" y="638"/>
                  </a:cubicBezTo>
                  <a:cubicBezTo>
                    <a:pt x="2355" y="653"/>
                    <a:pt x="2289" y="667"/>
                    <a:pt x="2231" y="678"/>
                  </a:cubicBezTo>
                  <a:cubicBezTo>
                    <a:pt x="2231" y="678"/>
                    <a:pt x="2231" y="674"/>
                    <a:pt x="2227" y="674"/>
                  </a:cubicBezTo>
                  <a:cubicBezTo>
                    <a:pt x="2168" y="689"/>
                    <a:pt x="2102" y="704"/>
                    <a:pt x="2044" y="715"/>
                  </a:cubicBezTo>
                  <a:cubicBezTo>
                    <a:pt x="2044" y="715"/>
                    <a:pt x="2044" y="711"/>
                    <a:pt x="2040" y="711"/>
                  </a:cubicBezTo>
                  <a:cubicBezTo>
                    <a:pt x="1978" y="726"/>
                    <a:pt x="1916" y="740"/>
                    <a:pt x="1857" y="748"/>
                  </a:cubicBezTo>
                  <a:cubicBezTo>
                    <a:pt x="1857" y="748"/>
                    <a:pt x="1857" y="744"/>
                    <a:pt x="1850" y="744"/>
                  </a:cubicBezTo>
                  <a:cubicBezTo>
                    <a:pt x="1791" y="759"/>
                    <a:pt x="1729" y="770"/>
                    <a:pt x="1667" y="781"/>
                  </a:cubicBezTo>
                  <a:lnTo>
                    <a:pt x="1667" y="777"/>
                  </a:lnTo>
                  <a:cubicBezTo>
                    <a:pt x="1608" y="788"/>
                    <a:pt x="1546" y="803"/>
                    <a:pt x="1483" y="814"/>
                  </a:cubicBezTo>
                  <a:lnTo>
                    <a:pt x="1483" y="806"/>
                  </a:lnTo>
                  <a:cubicBezTo>
                    <a:pt x="1425" y="821"/>
                    <a:pt x="1363" y="836"/>
                    <a:pt x="1300" y="843"/>
                  </a:cubicBezTo>
                  <a:lnTo>
                    <a:pt x="1300" y="839"/>
                  </a:lnTo>
                  <a:cubicBezTo>
                    <a:pt x="1242" y="854"/>
                    <a:pt x="1179" y="861"/>
                    <a:pt x="1117" y="876"/>
                  </a:cubicBezTo>
                  <a:lnTo>
                    <a:pt x="1117" y="872"/>
                  </a:lnTo>
                  <a:cubicBezTo>
                    <a:pt x="1059" y="887"/>
                    <a:pt x="996" y="894"/>
                    <a:pt x="934" y="909"/>
                  </a:cubicBezTo>
                  <a:lnTo>
                    <a:pt x="934" y="905"/>
                  </a:lnTo>
                  <a:cubicBezTo>
                    <a:pt x="875" y="916"/>
                    <a:pt x="813" y="927"/>
                    <a:pt x="751" y="942"/>
                  </a:cubicBezTo>
                  <a:lnTo>
                    <a:pt x="751" y="935"/>
                  </a:lnTo>
                  <a:cubicBezTo>
                    <a:pt x="692" y="949"/>
                    <a:pt x="630" y="960"/>
                    <a:pt x="568" y="971"/>
                  </a:cubicBezTo>
                  <a:lnTo>
                    <a:pt x="568" y="968"/>
                  </a:lnTo>
                  <a:cubicBezTo>
                    <a:pt x="509" y="982"/>
                    <a:pt x="447" y="989"/>
                    <a:pt x="385" y="1004"/>
                  </a:cubicBezTo>
                  <a:lnTo>
                    <a:pt x="385" y="1000"/>
                  </a:lnTo>
                  <a:lnTo>
                    <a:pt x="0" y="1077"/>
                  </a:lnTo>
                  <a:lnTo>
                    <a:pt x="664" y="2523"/>
                  </a:lnTo>
                  <a:lnTo>
                    <a:pt x="664" y="2523"/>
                  </a:lnTo>
                  <a:cubicBezTo>
                    <a:pt x="595" y="2332"/>
                    <a:pt x="555" y="2053"/>
                    <a:pt x="520" y="1784"/>
                  </a:cubicBezTo>
                  <a:lnTo>
                    <a:pt x="520" y="1784"/>
                  </a:lnTo>
                  <a:cubicBezTo>
                    <a:pt x="637" y="2044"/>
                    <a:pt x="758" y="2306"/>
                    <a:pt x="882" y="2569"/>
                  </a:cubicBezTo>
                  <a:lnTo>
                    <a:pt x="882" y="2569"/>
                  </a:lnTo>
                  <a:cubicBezTo>
                    <a:pt x="798" y="2381"/>
                    <a:pt x="749" y="2048"/>
                    <a:pt x="707" y="1726"/>
                  </a:cubicBezTo>
                  <a:lnTo>
                    <a:pt x="707" y="1726"/>
                  </a:lnTo>
                  <a:cubicBezTo>
                    <a:pt x="826" y="1984"/>
                    <a:pt x="948" y="2242"/>
                    <a:pt x="1063" y="2494"/>
                  </a:cubicBezTo>
                  <a:lnTo>
                    <a:pt x="1063" y="2494"/>
                  </a:lnTo>
                  <a:cubicBezTo>
                    <a:pt x="983" y="2304"/>
                    <a:pt x="938" y="1979"/>
                    <a:pt x="894" y="1667"/>
                  </a:cubicBezTo>
                  <a:lnTo>
                    <a:pt x="894" y="1667"/>
                  </a:lnTo>
                  <a:cubicBezTo>
                    <a:pt x="1013" y="1926"/>
                    <a:pt x="1135" y="2178"/>
                    <a:pt x="1254" y="2436"/>
                  </a:cubicBezTo>
                  <a:lnTo>
                    <a:pt x="1254" y="2436"/>
                  </a:lnTo>
                  <a:cubicBezTo>
                    <a:pt x="1173" y="2246"/>
                    <a:pt x="1125" y="1921"/>
                    <a:pt x="1077" y="1612"/>
                  </a:cubicBezTo>
                  <a:lnTo>
                    <a:pt x="1077" y="1612"/>
                  </a:lnTo>
                  <a:cubicBezTo>
                    <a:pt x="1197" y="1869"/>
                    <a:pt x="1320" y="2123"/>
                    <a:pt x="1443" y="2383"/>
                  </a:cubicBezTo>
                  <a:lnTo>
                    <a:pt x="1443" y="2383"/>
                  </a:lnTo>
                  <a:cubicBezTo>
                    <a:pt x="1361" y="2196"/>
                    <a:pt x="1312" y="1865"/>
                    <a:pt x="1264" y="1557"/>
                  </a:cubicBezTo>
                  <a:lnTo>
                    <a:pt x="1264" y="1557"/>
                  </a:lnTo>
                  <a:cubicBezTo>
                    <a:pt x="1389" y="1819"/>
                    <a:pt x="1511" y="2076"/>
                    <a:pt x="1636" y="2338"/>
                  </a:cubicBezTo>
                  <a:lnTo>
                    <a:pt x="1636" y="2338"/>
                  </a:lnTo>
                  <a:cubicBezTo>
                    <a:pt x="1550" y="2150"/>
                    <a:pt x="1500" y="1814"/>
                    <a:pt x="1447" y="1495"/>
                  </a:cubicBezTo>
                  <a:lnTo>
                    <a:pt x="1447" y="1495"/>
                  </a:lnTo>
                  <a:cubicBezTo>
                    <a:pt x="1570" y="1748"/>
                    <a:pt x="1693" y="2005"/>
                    <a:pt x="1813" y="2261"/>
                  </a:cubicBezTo>
                  <a:lnTo>
                    <a:pt x="1813" y="2261"/>
                  </a:lnTo>
                  <a:cubicBezTo>
                    <a:pt x="1730" y="2072"/>
                    <a:pt x="1678" y="1744"/>
                    <a:pt x="1630" y="1440"/>
                  </a:cubicBezTo>
                  <a:lnTo>
                    <a:pt x="1630" y="1440"/>
                  </a:lnTo>
                  <a:lnTo>
                    <a:pt x="2004" y="2212"/>
                  </a:lnTo>
                  <a:lnTo>
                    <a:pt x="2004" y="2212"/>
                  </a:lnTo>
                  <a:cubicBezTo>
                    <a:pt x="1919" y="2027"/>
                    <a:pt x="1866" y="1691"/>
                    <a:pt x="1820" y="1385"/>
                  </a:cubicBezTo>
                  <a:lnTo>
                    <a:pt x="1820" y="1385"/>
                  </a:lnTo>
                  <a:cubicBezTo>
                    <a:pt x="1944" y="1640"/>
                    <a:pt x="2068" y="1891"/>
                    <a:pt x="2192" y="2149"/>
                  </a:cubicBezTo>
                  <a:lnTo>
                    <a:pt x="2192" y="2149"/>
                  </a:lnTo>
                  <a:cubicBezTo>
                    <a:pt x="2108" y="1963"/>
                    <a:pt x="2052" y="1630"/>
                    <a:pt x="2004" y="1326"/>
                  </a:cubicBezTo>
                  <a:lnTo>
                    <a:pt x="2004" y="1326"/>
                  </a:lnTo>
                  <a:cubicBezTo>
                    <a:pt x="2130" y="1582"/>
                    <a:pt x="2255" y="1841"/>
                    <a:pt x="2385" y="2103"/>
                  </a:cubicBezTo>
                  <a:lnTo>
                    <a:pt x="2385" y="2103"/>
                  </a:lnTo>
                  <a:cubicBezTo>
                    <a:pt x="2297" y="1920"/>
                    <a:pt x="2244" y="1578"/>
                    <a:pt x="2190" y="1272"/>
                  </a:cubicBezTo>
                  <a:lnTo>
                    <a:pt x="2190" y="1272"/>
                  </a:lnTo>
                  <a:cubicBezTo>
                    <a:pt x="2314" y="1523"/>
                    <a:pt x="2442" y="1775"/>
                    <a:pt x="2566" y="2033"/>
                  </a:cubicBezTo>
                  <a:lnTo>
                    <a:pt x="2566" y="2033"/>
                  </a:lnTo>
                  <a:cubicBezTo>
                    <a:pt x="2482" y="1847"/>
                    <a:pt x="2429" y="1513"/>
                    <a:pt x="2374" y="1209"/>
                  </a:cubicBezTo>
                  <a:lnTo>
                    <a:pt x="2374" y="1209"/>
                  </a:lnTo>
                  <a:cubicBezTo>
                    <a:pt x="2504" y="1470"/>
                    <a:pt x="2631" y="1727"/>
                    <a:pt x="2761" y="1988"/>
                  </a:cubicBezTo>
                  <a:lnTo>
                    <a:pt x="2761" y="1988"/>
                  </a:lnTo>
                  <a:cubicBezTo>
                    <a:pt x="2672" y="1806"/>
                    <a:pt x="2614" y="1461"/>
                    <a:pt x="2560" y="1154"/>
                  </a:cubicBezTo>
                  <a:lnTo>
                    <a:pt x="2560" y="1154"/>
                  </a:lnTo>
                  <a:cubicBezTo>
                    <a:pt x="2692" y="1414"/>
                    <a:pt x="2820" y="1676"/>
                    <a:pt x="2951" y="1936"/>
                  </a:cubicBezTo>
                  <a:lnTo>
                    <a:pt x="2951" y="1936"/>
                  </a:lnTo>
                  <a:cubicBezTo>
                    <a:pt x="2860" y="1755"/>
                    <a:pt x="2802" y="1402"/>
                    <a:pt x="2743" y="1096"/>
                  </a:cubicBezTo>
                  <a:lnTo>
                    <a:pt x="2743" y="1096"/>
                  </a:lnTo>
                  <a:cubicBezTo>
                    <a:pt x="2875" y="1351"/>
                    <a:pt x="3006" y="1610"/>
                    <a:pt x="3141" y="1877"/>
                  </a:cubicBezTo>
                  <a:lnTo>
                    <a:pt x="3141" y="1877"/>
                  </a:lnTo>
                  <a:cubicBezTo>
                    <a:pt x="3051" y="1697"/>
                    <a:pt x="2992" y="1340"/>
                    <a:pt x="2927" y="1041"/>
                  </a:cubicBezTo>
                  <a:lnTo>
                    <a:pt x="2927" y="1041"/>
                  </a:lnTo>
                  <a:cubicBezTo>
                    <a:pt x="3058" y="1297"/>
                    <a:pt x="3190" y="1557"/>
                    <a:pt x="3326" y="1817"/>
                  </a:cubicBezTo>
                  <a:cubicBezTo>
                    <a:pt x="3234" y="1641"/>
                    <a:pt x="3168" y="1283"/>
                    <a:pt x="3110" y="982"/>
                  </a:cubicBezTo>
                  <a:lnTo>
                    <a:pt x="3110" y="982"/>
                  </a:lnTo>
                  <a:cubicBezTo>
                    <a:pt x="3241" y="1238"/>
                    <a:pt x="3380" y="1493"/>
                    <a:pt x="3511" y="1752"/>
                  </a:cubicBezTo>
                  <a:lnTo>
                    <a:pt x="3511" y="1752"/>
                  </a:lnTo>
                  <a:cubicBezTo>
                    <a:pt x="3420" y="1572"/>
                    <a:pt x="3355" y="1219"/>
                    <a:pt x="3293" y="920"/>
                  </a:cubicBezTo>
                  <a:lnTo>
                    <a:pt x="3293" y="920"/>
                  </a:lnTo>
                  <a:cubicBezTo>
                    <a:pt x="3428" y="1176"/>
                    <a:pt x="3564" y="1433"/>
                    <a:pt x="3699" y="1696"/>
                  </a:cubicBezTo>
                  <a:cubicBezTo>
                    <a:pt x="3608" y="1517"/>
                    <a:pt x="3546" y="1158"/>
                    <a:pt x="3476" y="865"/>
                  </a:cubicBezTo>
                  <a:lnTo>
                    <a:pt x="3476" y="865"/>
                  </a:lnTo>
                  <a:cubicBezTo>
                    <a:pt x="3612" y="1118"/>
                    <a:pt x="3751" y="1374"/>
                    <a:pt x="3886" y="1634"/>
                  </a:cubicBezTo>
                  <a:cubicBezTo>
                    <a:pt x="3795" y="1458"/>
                    <a:pt x="3729" y="1096"/>
                    <a:pt x="3659" y="806"/>
                  </a:cubicBezTo>
                  <a:lnTo>
                    <a:pt x="3659" y="806"/>
                  </a:lnTo>
                  <a:cubicBezTo>
                    <a:pt x="3795" y="1059"/>
                    <a:pt x="3934" y="1315"/>
                    <a:pt x="4077" y="1576"/>
                  </a:cubicBezTo>
                  <a:cubicBezTo>
                    <a:pt x="3985" y="1400"/>
                    <a:pt x="3916" y="1037"/>
                    <a:pt x="3842" y="748"/>
                  </a:cubicBezTo>
                  <a:lnTo>
                    <a:pt x="3842" y="748"/>
                  </a:lnTo>
                  <a:cubicBezTo>
                    <a:pt x="3985" y="1000"/>
                    <a:pt x="4121" y="1257"/>
                    <a:pt x="4260" y="1517"/>
                  </a:cubicBezTo>
                  <a:cubicBezTo>
                    <a:pt x="4168" y="1337"/>
                    <a:pt x="4095" y="971"/>
                    <a:pt x="4022" y="693"/>
                  </a:cubicBezTo>
                  <a:lnTo>
                    <a:pt x="4022" y="693"/>
                  </a:lnTo>
                  <a:cubicBezTo>
                    <a:pt x="4161" y="946"/>
                    <a:pt x="4300" y="1198"/>
                    <a:pt x="4443" y="1458"/>
                  </a:cubicBezTo>
                  <a:cubicBezTo>
                    <a:pt x="4351" y="1275"/>
                    <a:pt x="4271" y="905"/>
                    <a:pt x="4198" y="623"/>
                  </a:cubicBezTo>
                  <a:lnTo>
                    <a:pt x="4198" y="623"/>
                  </a:lnTo>
                  <a:cubicBezTo>
                    <a:pt x="4344" y="876"/>
                    <a:pt x="4483" y="1136"/>
                    <a:pt x="4630" y="1400"/>
                  </a:cubicBezTo>
                  <a:cubicBezTo>
                    <a:pt x="4535" y="1217"/>
                    <a:pt x="4461" y="836"/>
                    <a:pt x="4381" y="565"/>
                  </a:cubicBezTo>
                  <a:lnTo>
                    <a:pt x="4381" y="565"/>
                  </a:lnTo>
                  <a:cubicBezTo>
                    <a:pt x="4527" y="817"/>
                    <a:pt x="4670" y="1077"/>
                    <a:pt x="4817" y="1337"/>
                  </a:cubicBezTo>
                  <a:cubicBezTo>
                    <a:pt x="4721" y="1154"/>
                    <a:pt x="4644" y="770"/>
                    <a:pt x="4560" y="506"/>
                  </a:cubicBezTo>
                  <a:lnTo>
                    <a:pt x="4560" y="506"/>
                  </a:lnTo>
                  <a:cubicBezTo>
                    <a:pt x="4710" y="751"/>
                    <a:pt x="4853" y="1015"/>
                    <a:pt x="5007" y="1279"/>
                  </a:cubicBezTo>
                  <a:cubicBezTo>
                    <a:pt x="4908" y="1092"/>
                    <a:pt x="4828" y="707"/>
                    <a:pt x="4743" y="447"/>
                  </a:cubicBezTo>
                  <a:lnTo>
                    <a:pt x="4743" y="447"/>
                  </a:lnTo>
                  <a:cubicBezTo>
                    <a:pt x="4893" y="693"/>
                    <a:pt x="5044" y="953"/>
                    <a:pt x="5194" y="1220"/>
                  </a:cubicBezTo>
                  <a:cubicBezTo>
                    <a:pt x="5099" y="1033"/>
                    <a:pt x="5011" y="642"/>
                    <a:pt x="4923" y="392"/>
                  </a:cubicBezTo>
                  <a:lnTo>
                    <a:pt x="4923" y="392"/>
                  </a:lnTo>
                  <a:cubicBezTo>
                    <a:pt x="5077" y="638"/>
                    <a:pt x="5223" y="898"/>
                    <a:pt x="5381" y="1162"/>
                  </a:cubicBezTo>
                  <a:cubicBezTo>
                    <a:pt x="5285" y="971"/>
                    <a:pt x="5194" y="576"/>
                    <a:pt x="5102" y="327"/>
                  </a:cubicBezTo>
                  <a:lnTo>
                    <a:pt x="5102" y="327"/>
                  </a:lnTo>
                  <a:cubicBezTo>
                    <a:pt x="5260" y="576"/>
                    <a:pt x="5410" y="836"/>
                    <a:pt x="5567" y="1099"/>
                  </a:cubicBezTo>
                  <a:cubicBezTo>
                    <a:pt x="5469" y="909"/>
                    <a:pt x="5373" y="506"/>
                    <a:pt x="5282" y="268"/>
                  </a:cubicBezTo>
                  <a:lnTo>
                    <a:pt x="5282" y="268"/>
                  </a:lnTo>
                  <a:cubicBezTo>
                    <a:pt x="5439" y="510"/>
                    <a:pt x="5597" y="770"/>
                    <a:pt x="5758" y="1041"/>
                  </a:cubicBezTo>
                  <a:cubicBezTo>
                    <a:pt x="5655" y="843"/>
                    <a:pt x="5556" y="429"/>
                    <a:pt x="5458" y="202"/>
                  </a:cubicBezTo>
                  <a:lnTo>
                    <a:pt x="5458" y="202"/>
                  </a:lnTo>
                  <a:cubicBezTo>
                    <a:pt x="5622" y="447"/>
                    <a:pt x="5784" y="711"/>
                    <a:pt x="5945" y="982"/>
                  </a:cubicBezTo>
                  <a:cubicBezTo>
                    <a:pt x="5838" y="784"/>
                    <a:pt x="5732" y="349"/>
                    <a:pt x="5633" y="140"/>
                  </a:cubicBezTo>
                  <a:lnTo>
                    <a:pt x="5633" y="140"/>
                  </a:lnTo>
                  <a:cubicBezTo>
                    <a:pt x="5806" y="381"/>
                    <a:pt x="5963" y="649"/>
                    <a:pt x="6132" y="924"/>
                  </a:cubicBezTo>
                  <a:cubicBezTo>
                    <a:pt x="6022" y="715"/>
                    <a:pt x="5904" y="250"/>
                    <a:pt x="5798" y="66"/>
                  </a:cubicBezTo>
                  <a:lnTo>
                    <a:pt x="5798" y="66"/>
                  </a:lnTo>
                  <a:cubicBezTo>
                    <a:pt x="5978" y="308"/>
                    <a:pt x="6146" y="583"/>
                    <a:pt x="6318" y="861"/>
                  </a:cubicBezTo>
                  <a:cubicBezTo>
                    <a:pt x="6205" y="649"/>
                    <a:pt x="6073" y="147"/>
                    <a:pt x="5963" y="1"/>
                  </a:cubicBezTo>
                  <a:close/>
                  <a:moveTo>
                    <a:pt x="882" y="2569"/>
                  </a:moveTo>
                  <a:cubicBezTo>
                    <a:pt x="886" y="2578"/>
                    <a:pt x="890" y="2586"/>
                    <a:pt x="894" y="2594"/>
                  </a:cubicBezTo>
                  <a:cubicBezTo>
                    <a:pt x="890" y="2586"/>
                    <a:pt x="886" y="2577"/>
                    <a:pt x="882" y="2569"/>
                  </a:cubicBezTo>
                  <a:close/>
                  <a:moveTo>
                    <a:pt x="664" y="2523"/>
                  </a:moveTo>
                  <a:lnTo>
                    <a:pt x="664" y="2523"/>
                  </a:lnTo>
                  <a:cubicBezTo>
                    <a:pt x="681" y="2571"/>
                    <a:pt x="700" y="2613"/>
                    <a:pt x="722" y="2649"/>
                  </a:cubicBezTo>
                  <a:lnTo>
                    <a:pt x="664" y="2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2169523" y="3082790"/>
              <a:ext cx="76303" cy="81148"/>
            </a:xfrm>
            <a:custGeom>
              <a:avLst/>
              <a:gdLst/>
              <a:ahLst/>
              <a:cxnLst/>
              <a:rect l="l" t="t" r="r" b="b"/>
              <a:pathLst>
                <a:path w="441" h="469" extrusionOk="0">
                  <a:moveTo>
                    <a:pt x="74" y="0"/>
                  </a:moveTo>
                  <a:cubicBezTo>
                    <a:pt x="52" y="15"/>
                    <a:pt x="26" y="26"/>
                    <a:pt x="1" y="37"/>
                  </a:cubicBezTo>
                  <a:cubicBezTo>
                    <a:pt x="162" y="147"/>
                    <a:pt x="294" y="304"/>
                    <a:pt x="440" y="469"/>
                  </a:cubicBezTo>
                  <a:cubicBezTo>
                    <a:pt x="356" y="322"/>
                    <a:pt x="173" y="84"/>
                    <a:pt x="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2068825" y="3099746"/>
              <a:ext cx="79417" cy="95335"/>
            </a:xfrm>
            <a:custGeom>
              <a:avLst/>
              <a:gdLst/>
              <a:ahLst/>
              <a:cxnLst/>
              <a:rect l="l" t="t" r="r" b="b"/>
              <a:pathLst>
                <a:path w="459" h="551" extrusionOk="0">
                  <a:moveTo>
                    <a:pt x="99" y="1"/>
                  </a:moveTo>
                  <a:lnTo>
                    <a:pt x="0" y="41"/>
                  </a:lnTo>
                  <a:cubicBezTo>
                    <a:pt x="165" y="177"/>
                    <a:pt x="304" y="356"/>
                    <a:pt x="458" y="550"/>
                  </a:cubicBezTo>
                  <a:cubicBezTo>
                    <a:pt x="374" y="389"/>
                    <a:pt x="198" y="96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571676" y="2898867"/>
              <a:ext cx="2377502" cy="430134"/>
            </a:xfrm>
            <a:custGeom>
              <a:avLst/>
              <a:gdLst/>
              <a:ahLst/>
              <a:cxnLst/>
              <a:rect l="l" t="t" r="r" b="b"/>
              <a:pathLst>
                <a:path w="13741" h="2486" extrusionOk="0">
                  <a:moveTo>
                    <a:pt x="13664" y="1"/>
                  </a:moveTo>
                  <a:cubicBezTo>
                    <a:pt x="12990" y="323"/>
                    <a:pt x="12305" y="642"/>
                    <a:pt x="11576" y="971"/>
                  </a:cubicBezTo>
                  <a:cubicBezTo>
                    <a:pt x="11309" y="1093"/>
                    <a:pt x="11082" y="1163"/>
                    <a:pt x="10839" y="1163"/>
                  </a:cubicBezTo>
                  <a:cubicBezTo>
                    <a:pt x="10729" y="1163"/>
                    <a:pt x="10617" y="1149"/>
                    <a:pt x="10496" y="1118"/>
                  </a:cubicBezTo>
                  <a:cubicBezTo>
                    <a:pt x="10250" y="1059"/>
                    <a:pt x="10016" y="884"/>
                    <a:pt x="9906" y="763"/>
                  </a:cubicBezTo>
                  <a:cubicBezTo>
                    <a:pt x="9835" y="685"/>
                    <a:pt x="9731" y="655"/>
                    <a:pt x="9588" y="655"/>
                  </a:cubicBezTo>
                  <a:cubicBezTo>
                    <a:pt x="9480" y="655"/>
                    <a:pt x="9350" y="672"/>
                    <a:pt x="9195" y="700"/>
                  </a:cubicBezTo>
                  <a:cubicBezTo>
                    <a:pt x="6137" y="1305"/>
                    <a:pt x="3467" y="1792"/>
                    <a:pt x="401" y="2356"/>
                  </a:cubicBezTo>
                  <a:cubicBezTo>
                    <a:pt x="0" y="2432"/>
                    <a:pt x="120" y="2485"/>
                    <a:pt x="360" y="2485"/>
                  </a:cubicBezTo>
                  <a:cubicBezTo>
                    <a:pt x="466" y="2485"/>
                    <a:pt x="597" y="2475"/>
                    <a:pt x="716" y="2451"/>
                  </a:cubicBezTo>
                  <a:cubicBezTo>
                    <a:pt x="3852" y="1840"/>
                    <a:pt x="5789" y="1605"/>
                    <a:pt x="8921" y="986"/>
                  </a:cubicBezTo>
                  <a:cubicBezTo>
                    <a:pt x="9037" y="964"/>
                    <a:pt x="9139" y="954"/>
                    <a:pt x="9230" y="954"/>
                  </a:cubicBezTo>
                  <a:cubicBezTo>
                    <a:pt x="9687" y="954"/>
                    <a:pt x="9884" y="1203"/>
                    <a:pt x="10379" y="1374"/>
                  </a:cubicBezTo>
                  <a:cubicBezTo>
                    <a:pt x="10473" y="1408"/>
                    <a:pt x="10571" y="1422"/>
                    <a:pt x="10671" y="1422"/>
                  </a:cubicBezTo>
                  <a:cubicBezTo>
                    <a:pt x="10981" y="1422"/>
                    <a:pt x="11311" y="1286"/>
                    <a:pt x="11613" y="1147"/>
                  </a:cubicBezTo>
                  <a:cubicBezTo>
                    <a:pt x="12345" y="810"/>
                    <a:pt x="13060" y="484"/>
                    <a:pt x="13741" y="162"/>
                  </a:cubicBezTo>
                  <a:lnTo>
                    <a:pt x="13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1802027" y="3146116"/>
              <a:ext cx="88241" cy="131324"/>
            </a:xfrm>
            <a:custGeom>
              <a:avLst/>
              <a:gdLst/>
              <a:ahLst/>
              <a:cxnLst/>
              <a:rect l="l" t="t" r="r" b="b"/>
              <a:pathLst>
                <a:path w="510" h="759" extrusionOk="0">
                  <a:moveTo>
                    <a:pt x="154" y="0"/>
                  </a:moveTo>
                  <a:cubicBezTo>
                    <a:pt x="99" y="15"/>
                    <a:pt x="48" y="33"/>
                    <a:pt x="0" y="48"/>
                  </a:cubicBezTo>
                  <a:cubicBezTo>
                    <a:pt x="180" y="257"/>
                    <a:pt x="341" y="506"/>
                    <a:pt x="510" y="759"/>
                  </a:cubicBezTo>
                  <a:cubicBezTo>
                    <a:pt x="403" y="561"/>
                    <a:pt x="257" y="129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1835593" y="3141098"/>
              <a:ext cx="86338" cy="126825"/>
            </a:xfrm>
            <a:custGeom>
              <a:avLst/>
              <a:gdLst/>
              <a:ahLst/>
              <a:cxnLst/>
              <a:rect l="l" t="t" r="r" b="b"/>
              <a:pathLst>
                <a:path w="499" h="733" extrusionOk="0">
                  <a:moveTo>
                    <a:pt x="143" y="0"/>
                  </a:moveTo>
                  <a:cubicBezTo>
                    <a:pt x="96" y="11"/>
                    <a:pt x="44" y="26"/>
                    <a:pt x="1" y="44"/>
                  </a:cubicBezTo>
                  <a:cubicBezTo>
                    <a:pt x="173" y="245"/>
                    <a:pt x="334" y="484"/>
                    <a:pt x="499" y="733"/>
                  </a:cubicBezTo>
                  <a:cubicBezTo>
                    <a:pt x="392" y="538"/>
                    <a:pt x="246" y="128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1767769" y="3152345"/>
              <a:ext cx="89626" cy="135823"/>
            </a:xfrm>
            <a:custGeom>
              <a:avLst/>
              <a:gdLst/>
              <a:ahLst/>
              <a:cxnLst/>
              <a:rect l="l" t="t" r="r" b="b"/>
              <a:pathLst>
                <a:path w="518" h="785" extrusionOk="0">
                  <a:moveTo>
                    <a:pt x="158" y="1"/>
                  </a:moveTo>
                  <a:cubicBezTo>
                    <a:pt x="107" y="16"/>
                    <a:pt x="59" y="30"/>
                    <a:pt x="1" y="49"/>
                  </a:cubicBezTo>
                  <a:cubicBezTo>
                    <a:pt x="180" y="268"/>
                    <a:pt x="345" y="525"/>
                    <a:pt x="517" y="785"/>
                  </a:cubicBezTo>
                  <a:cubicBezTo>
                    <a:pt x="404" y="583"/>
                    <a:pt x="264" y="136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1734895" y="3157535"/>
              <a:ext cx="90664" cy="140148"/>
            </a:xfrm>
            <a:custGeom>
              <a:avLst/>
              <a:gdLst/>
              <a:ahLst/>
              <a:cxnLst/>
              <a:rect l="l" t="t" r="r" b="b"/>
              <a:pathLst>
                <a:path w="524" h="810" extrusionOk="0">
                  <a:moveTo>
                    <a:pt x="165" y="0"/>
                  </a:moveTo>
                  <a:cubicBezTo>
                    <a:pt x="110" y="19"/>
                    <a:pt x="55" y="33"/>
                    <a:pt x="0" y="52"/>
                  </a:cubicBezTo>
                  <a:cubicBezTo>
                    <a:pt x="183" y="279"/>
                    <a:pt x="348" y="539"/>
                    <a:pt x="524" y="810"/>
                  </a:cubicBezTo>
                  <a:cubicBezTo>
                    <a:pt x="414" y="605"/>
                    <a:pt x="275" y="136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758193" y="3132101"/>
              <a:ext cx="2291164" cy="923940"/>
            </a:xfrm>
            <a:custGeom>
              <a:avLst/>
              <a:gdLst/>
              <a:ahLst/>
              <a:cxnLst/>
              <a:rect l="l" t="t" r="r" b="b"/>
              <a:pathLst>
                <a:path w="13242" h="5340" extrusionOk="0">
                  <a:moveTo>
                    <a:pt x="13198" y="1"/>
                  </a:moveTo>
                  <a:cubicBezTo>
                    <a:pt x="9066" y="1913"/>
                    <a:pt x="5330" y="3579"/>
                    <a:pt x="133" y="5217"/>
                  </a:cubicBezTo>
                  <a:cubicBezTo>
                    <a:pt x="89" y="5235"/>
                    <a:pt x="41" y="5242"/>
                    <a:pt x="1" y="5246"/>
                  </a:cubicBezTo>
                  <a:cubicBezTo>
                    <a:pt x="37" y="5310"/>
                    <a:pt x="88" y="5340"/>
                    <a:pt x="165" y="5340"/>
                  </a:cubicBezTo>
                  <a:cubicBezTo>
                    <a:pt x="211" y="5340"/>
                    <a:pt x="267" y="5329"/>
                    <a:pt x="334" y="5308"/>
                  </a:cubicBezTo>
                  <a:cubicBezTo>
                    <a:pt x="5436" y="3704"/>
                    <a:pt x="9180" y="1960"/>
                    <a:pt x="13242" y="78"/>
                  </a:cubicBezTo>
                  <a:lnTo>
                    <a:pt x="13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1868467" y="3134696"/>
              <a:ext cx="85819" cy="121808"/>
            </a:xfrm>
            <a:custGeom>
              <a:avLst/>
              <a:gdLst/>
              <a:ahLst/>
              <a:cxnLst/>
              <a:rect l="l" t="t" r="r" b="b"/>
              <a:pathLst>
                <a:path w="496" h="704" extrusionOk="0">
                  <a:moveTo>
                    <a:pt x="140" y="0"/>
                  </a:moveTo>
                  <a:cubicBezTo>
                    <a:pt x="93" y="19"/>
                    <a:pt x="49" y="30"/>
                    <a:pt x="1" y="44"/>
                  </a:cubicBezTo>
                  <a:cubicBezTo>
                    <a:pt x="177" y="238"/>
                    <a:pt x="331" y="466"/>
                    <a:pt x="495" y="704"/>
                  </a:cubicBezTo>
                  <a:cubicBezTo>
                    <a:pt x="397" y="517"/>
                    <a:pt x="243" y="121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8218501" y="2725845"/>
              <a:ext cx="85819" cy="19205"/>
            </a:xfrm>
            <a:custGeom>
              <a:avLst/>
              <a:gdLst/>
              <a:ahLst/>
              <a:cxnLst/>
              <a:rect l="l" t="t" r="r" b="b"/>
              <a:pathLst>
                <a:path w="496" h="111" extrusionOk="0">
                  <a:moveTo>
                    <a:pt x="1" y="1"/>
                  </a:moveTo>
                  <a:lnTo>
                    <a:pt x="1" y="111"/>
                  </a:lnTo>
                  <a:lnTo>
                    <a:pt x="495" y="11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8218501" y="2577046"/>
              <a:ext cx="85819" cy="31836"/>
            </a:xfrm>
            <a:custGeom>
              <a:avLst/>
              <a:gdLst/>
              <a:ahLst/>
              <a:cxnLst/>
              <a:rect l="l" t="t" r="r" b="b"/>
              <a:pathLst>
                <a:path w="496" h="184" extrusionOk="0">
                  <a:moveTo>
                    <a:pt x="1" y="0"/>
                  </a:moveTo>
                  <a:lnTo>
                    <a:pt x="1" y="183"/>
                  </a:lnTo>
                  <a:lnTo>
                    <a:pt x="495" y="183"/>
                  </a:lnTo>
                  <a:lnTo>
                    <a:pt x="495" y="176"/>
                  </a:lnTo>
                  <a:lnTo>
                    <a:pt x="495" y="15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2725265" y="3208750"/>
              <a:ext cx="589315" cy="325455"/>
            </a:xfrm>
            <a:custGeom>
              <a:avLst/>
              <a:gdLst/>
              <a:ahLst/>
              <a:cxnLst/>
              <a:rect l="l" t="t" r="r" b="b"/>
              <a:pathLst>
                <a:path w="3406" h="1881" extrusionOk="0">
                  <a:moveTo>
                    <a:pt x="2547" y="0"/>
                  </a:moveTo>
                  <a:cubicBezTo>
                    <a:pt x="2477" y="0"/>
                    <a:pt x="2403" y="15"/>
                    <a:pt x="2327" y="49"/>
                  </a:cubicBezTo>
                  <a:lnTo>
                    <a:pt x="715" y="730"/>
                  </a:lnTo>
                  <a:cubicBezTo>
                    <a:pt x="0" y="1032"/>
                    <a:pt x="419" y="1880"/>
                    <a:pt x="938" y="1880"/>
                  </a:cubicBezTo>
                  <a:cubicBezTo>
                    <a:pt x="999" y="1880"/>
                    <a:pt x="1060" y="1869"/>
                    <a:pt x="1122" y="1843"/>
                  </a:cubicBezTo>
                  <a:lnTo>
                    <a:pt x="2884" y="1122"/>
                  </a:lnTo>
                  <a:cubicBezTo>
                    <a:pt x="3406" y="904"/>
                    <a:pt x="3089" y="0"/>
                    <a:pt x="2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3236196" y="3036766"/>
              <a:ext cx="462143" cy="285487"/>
            </a:xfrm>
            <a:custGeom>
              <a:avLst/>
              <a:gdLst/>
              <a:ahLst/>
              <a:cxnLst/>
              <a:rect l="l" t="t" r="r" b="b"/>
              <a:pathLst>
                <a:path w="2671" h="1650" extrusionOk="0">
                  <a:moveTo>
                    <a:pt x="2297" y="207"/>
                  </a:moveTo>
                  <a:lnTo>
                    <a:pt x="2300" y="208"/>
                  </a:lnTo>
                  <a:lnTo>
                    <a:pt x="2300" y="208"/>
                  </a:lnTo>
                  <a:cubicBezTo>
                    <a:pt x="2299" y="208"/>
                    <a:pt x="2298" y="207"/>
                    <a:pt x="2297" y="207"/>
                  </a:cubicBezTo>
                  <a:close/>
                  <a:moveTo>
                    <a:pt x="1302" y="1"/>
                  </a:moveTo>
                  <a:cubicBezTo>
                    <a:pt x="1158" y="1"/>
                    <a:pt x="1044" y="31"/>
                    <a:pt x="956" y="101"/>
                  </a:cubicBezTo>
                  <a:cubicBezTo>
                    <a:pt x="627" y="369"/>
                    <a:pt x="443" y="695"/>
                    <a:pt x="663" y="1046"/>
                  </a:cubicBezTo>
                  <a:cubicBezTo>
                    <a:pt x="787" y="1245"/>
                    <a:pt x="779" y="1330"/>
                    <a:pt x="718" y="1330"/>
                  </a:cubicBezTo>
                  <a:cubicBezTo>
                    <a:pt x="671" y="1330"/>
                    <a:pt x="593" y="1280"/>
                    <a:pt x="520" y="1193"/>
                  </a:cubicBezTo>
                  <a:cubicBezTo>
                    <a:pt x="385" y="1032"/>
                    <a:pt x="304" y="702"/>
                    <a:pt x="473" y="251"/>
                  </a:cubicBezTo>
                  <a:lnTo>
                    <a:pt x="473" y="251"/>
                  </a:lnTo>
                  <a:lnTo>
                    <a:pt x="147" y="398"/>
                  </a:lnTo>
                  <a:cubicBezTo>
                    <a:pt x="0" y="1248"/>
                    <a:pt x="297" y="1423"/>
                    <a:pt x="638" y="1526"/>
                  </a:cubicBezTo>
                  <a:cubicBezTo>
                    <a:pt x="932" y="1612"/>
                    <a:pt x="1180" y="1649"/>
                    <a:pt x="1389" y="1649"/>
                  </a:cubicBezTo>
                  <a:cubicBezTo>
                    <a:pt x="1987" y="1649"/>
                    <a:pt x="2272" y="1349"/>
                    <a:pt x="2432" y="1054"/>
                  </a:cubicBezTo>
                  <a:cubicBezTo>
                    <a:pt x="2670" y="592"/>
                    <a:pt x="2476" y="259"/>
                    <a:pt x="2341" y="222"/>
                  </a:cubicBezTo>
                  <a:lnTo>
                    <a:pt x="2300" y="208"/>
                  </a:lnTo>
                  <a:lnTo>
                    <a:pt x="2300" y="208"/>
                  </a:lnTo>
                  <a:cubicBezTo>
                    <a:pt x="2300" y="209"/>
                    <a:pt x="2300" y="209"/>
                    <a:pt x="2300" y="209"/>
                  </a:cubicBezTo>
                  <a:lnTo>
                    <a:pt x="2300" y="209"/>
                  </a:lnTo>
                  <a:cubicBezTo>
                    <a:pt x="1867" y="84"/>
                    <a:pt x="1542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512150" y="2853882"/>
              <a:ext cx="2575094" cy="1245070"/>
            </a:xfrm>
            <a:custGeom>
              <a:avLst/>
              <a:gdLst/>
              <a:ahLst/>
              <a:cxnLst/>
              <a:rect l="l" t="t" r="r" b="b"/>
              <a:pathLst>
                <a:path w="14883" h="7196" extrusionOk="0">
                  <a:moveTo>
                    <a:pt x="9843" y="1286"/>
                  </a:moveTo>
                  <a:cubicBezTo>
                    <a:pt x="9938" y="1367"/>
                    <a:pt x="10125" y="1590"/>
                    <a:pt x="10209" y="1733"/>
                  </a:cubicBezTo>
                  <a:cubicBezTo>
                    <a:pt x="10062" y="1572"/>
                    <a:pt x="9927" y="1426"/>
                    <a:pt x="9773" y="1323"/>
                  </a:cubicBezTo>
                  <a:lnTo>
                    <a:pt x="9843" y="1286"/>
                  </a:lnTo>
                  <a:close/>
                  <a:moveTo>
                    <a:pt x="9652" y="1323"/>
                  </a:moveTo>
                  <a:cubicBezTo>
                    <a:pt x="9751" y="1407"/>
                    <a:pt x="9934" y="1645"/>
                    <a:pt x="10018" y="1792"/>
                  </a:cubicBezTo>
                  <a:cubicBezTo>
                    <a:pt x="9872" y="1627"/>
                    <a:pt x="9740" y="1466"/>
                    <a:pt x="9579" y="1360"/>
                  </a:cubicBezTo>
                  <a:cubicBezTo>
                    <a:pt x="9604" y="1345"/>
                    <a:pt x="9630" y="1338"/>
                    <a:pt x="9652" y="1323"/>
                  </a:cubicBezTo>
                  <a:close/>
                  <a:moveTo>
                    <a:pt x="9469" y="1356"/>
                  </a:moveTo>
                  <a:cubicBezTo>
                    <a:pt x="9568" y="1444"/>
                    <a:pt x="9744" y="1700"/>
                    <a:pt x="9832" y="1851"/>
                  </a:cubicBezTo>
                  <a:cubicBezTo>
                    <a:pt x="9681" y="1678"/>
                    <a:pt x="9546" y="1514"/>
                    <a:pt x="9388" y="1393"/>
                  </a:cubicBezTo>
                  <a:cubicBezTo>
                    <a:pt x="9414" y="1378"/>
                    <a:pt x="9443" y="1371"/>
                    <a:pt x="9469" y="1356"/>
                  </a:cubicBezTo>
                  <a:close/>
                  <a:moveTo>
                    <a:pt x="9278" y="1393"/>
                  </a:moveTo>
                  <a:cubicBezTo>
                    <a:pt x="9377" y="1481"/>
                    <a:pt x="9557" y="1755"/>
                    <a:pt x="9645" y="1909"/>
                  </a:cubicBezTo>
                  <a:cubicBezTo>
                    <a:pt x="9495" y="1726"/>
                    <a:pt x="9355" y="1554"/>
                    <a:pt x="9191" y="1429"/>
                  </a:cubicBezTo>
                  <a:cubicBezTo>
                    <a:pt x="9216" y="1415"/>
                    <a:pt x="9249" y="1404"/>
                    <a:pt x="9278" y="1393"/>
                  </a:cubicBezTo>
                  <a:close/>
                  <a:moveTo>
                    <a:pt x="9095" y="1422"/>
                  </a:moveTo>
                  <a:cubicBezTo>
                    <a:pt x="9194" y="1517"/>
                    <a:pt x="9370" y="1810"/>
                    <a:pt x="9454" y="1971"/>
                  </a:cubicBezTo>
                  <a:cubicBezTo>
                    <a:pt x="9304" y="1777"/>
                    <a:pt x="9161" y="1598"/>
                    <a:pt x="8996" y="1462"/>
                  </a:cubicBezTo>
                  <a:lnTo>
                    <a:pt x="9095" y="1422"/>
                  </a:lnTo>
                  <a:close/>
                  <a:moveTo>
                    <a:pt x="8909" y="1459"/>
                  </a:moveTo>
                  <a:cubicBezTo>
                    <a:pt x="9007" y="1557"/>
                    <a:pt x="9176" y="1865"/>
                    <a:pt x="9267" y="2030"/>
                  </a:cubicBezTo>
                  <a:cubicBezTo>
                    <a:pt x="9114" y="1832"/>
                    <a:pt x="8971" y="1642"/>
                    <a:pt x="8806" y="1499"/>
                  </a:cubicBezTo>
                  <a:cubicBezTo>
                    <a:pt x="8839" y="1484"/>
                    <a:pt x="8876" y="1470"/>
                    <a:pt x="8909" y="1459"/>
                  </a:cubicBezTo>
                  <a:close/>
                  <a:moveTo>
                    <a:pt x="8718" y="1488"/>
                  </a:moveTo>
                  <a:cubicBezTo>
                    <a:pt x="8824" y="1594"/>
                    <a:pt x="8989" y="1920"/>
                    <a:pt x="9081" y="2089"/>
                  </a:cubicBezTo>
                  <a:cubicBezTo>
                    <a:pt x="8927" y="1883"/>
                    <a:pt x="8780" y="1686"/>
                    <a:pt x="8608" y="1532"/>
                  </a:cubicBezTo>
                  <a:lnTo>
                    <a:pt x="8718" y="1488"/>
                  </a:lnTo>
                  <a:close/>
                  <a:moveTo>
                    <a:pt x="8535" y="1521"/>
                  </a:moveTo>
                  <a:cubicBezTo>
                    <a:pt x="8637" y="1631"/>
                    <a:pt x="8802" y="1975"/>
                    <a:pt x="8898" y="2147"/>
                  </a:cubicBezTo>
                  <a:cubicBezTo>
                    <a:pt x="8736" y="1935"/>
                    <a:pt x="8590" y="1726"/>
                    <a:pt x="8421" y="1561"/>
                  </a:cubicBezTo>
                  <a:cubicBezTo>
                    <a:pt x="8458" y="1550"/>
                    <a:pt x="8498" y="1536"/>
                    <a:pt x="8535" y="1521"/>
                  </a:cubicBezTo>
                  <a:close/>
                  <a:moveTo>
                    <a:pt x="8352" y="1557"/>
                  </a:moveTo>
                  <a:cubicBezTo>
                    <a:pt x="8454" y="1667"/>
                    <a:pt x="8608" y="2030"/>
                    <a:pt x="8711" y="2209"/>
                  </a:cubicBezTo>
                  <a:cubicBezTo>
                    <a:pt x="8550" y="1986"/>
                    <a:pt x="8399" y="1774"/>
                    <a:pt x="8231" y="1598"/>
                  </a:cubicBezTo>
                  <a:lnTo>
                    <a:pt x="8352" y="1557"/>
                  </a:lnTo>
                  <a:close/>
                  <a:moveTo>
                    <a:pt x="8161" y="1587"/>
                  </a:moveTo>
                  <a:cubicBezTo>
                    <a:pt x="8264" y="1708"/>
                    <a:pt x="8421" y="2085"/>
                    <a:pt x="8524" y="2268"/>
                  </a:cubicBezTo>
                  <a:cubicBezTo>
                    <a:pt x="8359" y="2037"/>
                    <a:pt x="8205" y="1814"/>
                    <a:pt x="8033" y="1631"/>
                  </a:cubicBezTo>
                  <a:cubicBezTo>
                    <a:pt x="8073" y="1616"/>
                    <a:pt x="8121" y="1605"/>
                    <a:pt x="8161" y="1587"/>
                  </a:cubicBezTo>
                  <a:close/>
                  <a:moveTo>
                    <a:pt x="7978" y="1623"/>
                  </a:moveTo>
                  <a:cubicBezTo>
                    <a:pt x="8081" y="1744"/>
                    <a:pt x="8235" y="2140"/>
                    <a:pt x="8333" y="2327"/>
                  </a:cubicBezTo>
                  <a:cubicBezTo>
                    <a:pt x="8169" y="2089"/>
                    <a:pt x="8015" y="1861"/>
                    <a:pt x="7839" y="1667"/>
                  </a:cubicBezTo>
                  <a:cubicBezTo>
                    <a:pt x="7887" y="1653"/>
                    <a:pt x="7931" y="1642"/>
                    <a:pt x="7978" y="1623"/>
                  </a:cubicBezTo>
                  <a:close/>
                  <a:moveTo>
                    <a:pt x="7788" y="1653"/>
                  </a:moveTo>
                  <a:cubicBezTo>
                    <a:pt x="7894" y="1781"/>
                    <a:pt x="8040" y="2195"/>
                    <a:pt x="8147" y="2385"/>
                  </a:cubicBezTo>
                  <a:cubicBezTo>
                    <a:pt x="7978" y="2140"/>
                    <a:pt x="7821" y="1902"/>
                    <a:pt x="7649" y="1700"/>
                  </a:cubicBezTo>
                  <a:cubicBezTo>
                    <a:pt x="7692" y="1686"/>
                    <a:pt x="7744" y="1667"/>
                    <a:pt x="7788" y="1653"/>
                  </a:cubicBezTo>
                  <a:close/>
                  <a:moveTo>
                    <a:pt x="7601" y="1689"/>
                  </a:moveTo>
                  <a:cubicBezTo>
                    <a:pt x="7707" y="1818"/>
                    <a:pt x="7854" y="2250"/>
                    <a:pt x="7960" y="2448"/>
                  </a:cubicBezTo>
                  <a:cubicBezTo>
                    <a:pt x="7791" y="2195"/>
                    <a:pt x="7630" y="1946"/>
                    <a:pt x="7451" y="1737"/>
                  </a:cubicBezTo>
                  <a:cubicBezTo>
                    <a:pt x="7502" y="1722"/>
                    <a:pt x="7553" y="1704"/>
                    <a:pt x="7601" y="1689"/>
                  </a:cubicBezTo>
                  <a:close/>
                  <a:moveTo>
                    <a:pt x="7418" y="1722"/>
                  </a:moveTo>
                  <a:cubicBezTo>
                    <a:pt x="7524" y="1861"/>
                    <a:pt x="7667" y="2305"/>
                    <a:pt x="7777" y="2506"/>
                  </a:cubicBezTo>
                  <a:cubicBezTo>
                    <a:pt x="7601" y="2246"/>
                    <a:pt x="7443" y="1986"/>
                    <a:pt x="7264" y="1770"/>
                  </a:cubicBezTo>
                  <a:cubicBezTo>
                    <a:pt x="7315" y="1755"/>
                    <a:pt x="7370" y="1737"/>
                    <a:pt x="7418" y="1722"/>
                  </a:cubicBezTo>
                  <a:close/>
                  <a:moveTo>
                    <a:pt x="7231" y="1759"/>
                  </a:moveTo>
                  <a:cubicBezTo>
                    <a:pt x="7337" y="1898"/>
                    <a:pt x="7480" y="2360"/>
                    <a:pt x="7590" y="2565"/>
                  </a:cubicBezTo>
                  <a:cubicBezTo>
                    <a:pt x="7414" y="2294"/>
                    <a:pt x="7249" y="2034"/>
                    <a:pt x="7066" y="1807"/>
                  </a:cubicBezTo>
                  <a:cubicBezTo>
                    <a:pt x="7121" y="1792"/>
                    <a:pt x="7176" y="1774"/>
                    <a:pt x="7231" y="1759"/>
                  </a:cubicBezTo>
                  <a:close/>
                  <a:moveTo>
                    <a:pt x="7044" y="1788"/>
                  </a:moveTo>
                  <a:cubicBezTo>
                    <a:pt x="7154" y="1935"/>
                    <a:pt x="7286" y="2415"/>
                    <a:pt x="7399" y="2623"/>
                  </a:cubicBezTo>
                  <a:cubicBezTo>
                    <a:pt x="7227" y="2345"/>
                    <a:pt x="7059" y="2074"/>
                    <a:pt x="6876" y="1836"/>
                  </a:cubicBezTo>
                  <a:cubicBezTo>
                    <a:pt x="6931" y="1818"/>
                    <a:pt x="6989" y="1807"/>
                    <a:pt x="7044" y="1788"/>
                  </a:cubicBezTo>
                  <a:close/>
                  <a:moveTo>
                    <a:pt x="14011" y="268"/>
                  </a:moveTo>
                  <a:lnTo>
                    <a:pt x="14091" y="426"/>
                  </a:lnTo>
                  <a:cubicBezTo>
                    <a:pt x="13406" y="752"/>
                    <a:pt x="12692" y="1081"/>
                    <a:pt x="11960" y="1411"/>
                  </a:cubicBezTo>
                  <a:cubicBezTo>
                    <a:pt x="11655" y="1548"/>
                    <a:pt x="11321" y="1687"/>
                    <a:pt x="11009" y="1687"/>
                  </a:cubicBezTo>
                  <a:cubicBezTo>
                    <a:pt x="10912" y="1687"/>
                    <a:pt x="10817" y="1673"/>
                    <a:pt x="10725" y="1642"/>
                  </a:cubicBezTo>
                  <a:cubicBezTo>
                    <a:pt x="10228" y="1468"/>
                    <a:pt x="10035" y="1217"/>
                    <a:pt x="9578" y="1217"/>
                  </a:cubicBezTo>
                  <a:cubicBezTo>
                    <a:pt x="9486" y="1217"/>
                    <a:pt x="9384" y="1227"/>
                    <a:pt x="9267" y="1250"/>
                  </a:cubicBezTo>
                  <a:cubicBezTo>
                    <a:pt x="6132" y="1869"/>
                    <a:pt x="4202" y="2103"/>
                    <a:pt x="1063" y="2715"/>
                  </a:cubicBezTo>
                  <a:cubicBezTo>
                    <a:pt x="945" y="2737"/>
                    <a:pt x="817" y="2747"/>
                    <a:pt x="711" y="2747"/>
                  </a:cubicBezTo>
                  <a:cubicBezTo>
                    <a:pt x="465" y="2747"/>
                    <a:pt x="341" y="2694"/>
                    <a:pt x="748" y="2620"/>
                  </a:cubicBezTo>
                  <a:cubicBezTo>
                    <a:pt x="3817" y="2056"/>
                    <a:pt x="6484" y="1568"/>
                    <a:pt x="9542" y="968"/>
                  </a:cubicBezTo>
                  <a:cubicBezTo>
                    <a:pt x="9697" y="938"/>
                    <a:pt x="9827" y="920"/>
                    <a:pt x="9934" y="920"/>
                  </a:cubicBezTo>
                  <a:cubicBezTo>
                    <a:pt x="10077" y="920"/>
                    <a:pt x="10182" y="951"/>
                    <a:pt x="10253" y="1026"/>
                  </a:cubicBezTo>
                  <a:cubicBezTo>
                    <a:pt x="10366" y="1147"/>
                    <a:pt x="10601" y="1323"/>
                    <a:pt x="10842" y="1385"/>
                  </a:cubicBezTo>
                  <a:cubicBezTo>
                    <a:pt x="10962" y="1413"/>
                    <a:pt x="11074" y="1427"/>
                    <a:pt x="11182" y="1427"/>
                  </a:cubicBezTo>
                  <a:cubicBezTo>
                    <a:pt x="11426" y="1427"/>
                    <a:pt x="11653" y="1358"/>
                    <a:pt x="11923" y="1239"/>
                  </a:cubicBezTo>
                  <a:cubicBezTo>
                    <a:pt x="12648" y="909"/>
                    <a:pt x="13333" y="587"/>
                    <a:pt x="14011" y="268"/>
                  </a:cubicBezTo>
                  <a:close/>
                  <a:moveTo>
                    <a:pt x="6846" y="1821"/>
                  </a:moveTo>
                  <a:cubicBezTo>
                    <a:pt x="6956" y="1968"/>
                    <a:pt x="7088" y="2470"/>
                    <a:pt x="7202" y="2682"/>
                  </a:cubicBezTo>
                  <a:cubicBezTo>
                    <a:pt x="7030" y="2404"/>
                    <a:pt x="6865" y="2129"/>
                    <a:pt x="6682" y="1887"/>
                  </a:cubicBezTo>
                  <a:lnTo>
                    <a:pt x="6682" y="1887"/>
                  </a:lnTo>
                  <a:cubicBezTo>
                    <a:pt x="6788" y="2070"/>
                    <a:pt x="6905" y="2532"/>
                    <a:pt x="7015" y="2744"/>
                  </a:cubicBezTo>
                  <a:cubicBezTo>
                    <a:pt x="6850" y="2470"/>
                    <a:pt x="6689" y="2202"/>
                    <a:pt x="6517" y="1960"/>
                  </a:cubicBezTo>
                  <a:lnTo>
                    <a:pt x="6517" y="1960"/>
                  </a:lnTo>
                  <a:cubicBezTo>
                    <a:pt x="6616" y="2169"/>
                    <a:pt x="6722" y="2601"/>
                    <a:pt x="6828" y="2803"/>
                  </a:cubicBezTo>
                  <a:cubicBezTo>
                    <a:pt x="6663" y="2532"/>
                    <a:pt x="6506" y="2272"/>
                    <a:pt x="6341" y="2023"/>
                  </a:cubicBezTo>
                  <a:lnTo>
                    <a:pt x="6341" y="2023"/>
                  </a:lnTo>
                  <a:cubicBezTo>
                    <a:pt x="6440" y="2250"/>
                    <a:pt x="6539" y="2664"/>
                    <a:pt x="6641" y="2861"/>
                  </a:cubicBezTo>
                  <a:cubicBezTo>
                    <a:pt x="6480" y="2598"/>
                    <a:pt x="6330" y="2330"/>
                    <a:pt x="6165" y="2089"/>
                  </a:cubicBezTo>
                  <a:lnTo>
                    <a:pt x="6165" y="2089"/>
                  </a:lnTo>
                  <a:cubicBezTo>
                    <a:pt x="6257" y="2323"/>
                    <a:pt x="6352" y="2730"/>
                    <a:pt x="6451" y="2920"/>
                  </a:cubicBezTo>
                  <a:cubicBezTo>
                    <a:pt x="6297" y="2656"/>
                    <a:pt x="6147" y="2396"/>
                    <a:pt x="5986" y="2147"/>
                  </a:cubicBezTo>
                  <a:lnTo>
                    <a:pt x="5986" y="2147"/>
                  </a:lnTo>
                  <a:cubicBezTo>
                    <a:pt x="6074" y="2396"/>
                    <a:pt x="6165" y="2788"/>
                    <a:pt x="6264" y="2982"/>
                  </a:cubicBezTo>
                  <a:cubicBezTo>
                    <a:pt x="6114" y="2715"/>
                    <a:pt x="5964" y="2455"/>
                    <a:pt x="5806" y="2213"/>
                  </a:cubicBezTo>
                  <a:lnTo>
                    <a:pt x="5806" y="2213"/>
                  </a:lnTo>
                  <a:cubicBezTo>
                    <a:pt x="5894" y="2462"/>
                    <a:pt x="5982" y="2858"/>
                    <a:pt x="6077" y="3041"/>
                  </a:cubicBezTo>
                  <a:cubicBezTo>
                    <a:pt x="5927" y="2774"/>
                    <a:pt x="5781" y="2513"/>
                    <a:pt x="5627" y="2268"/>
                  </a:cubicBezTo>
                  <a:lnTo>
                    <a:pt x="5627" y="2268"/>
                  </a:lnTo>
                  <a:cubicBezTo>
                    <a:pt x="5711" y="2528"/>
                    <a:pt x="5791" y="2913"/>
                    <a:pt x="5890" y="3100"/>
                  </a:cubicBezTo>
                  <a:cubicBezTo>
                    <a:pt x="5744" y="2836"/>
                    <a:pt x="5597" y="2579"/>
                    <a:pt x="5444" y="2327"/>
                  </a:cubicBezTo>
                  <a:lnTo>
                    <a:pt x="5444" y="2327"/>
                  </a:lnTo>
                  <a:cubicBezTo>
                    <a:pt x="5528" y="2590"/>
                    <a:pt x="5605" y="2971"/>
                    <a:pt x="5700" y="3158"/>
                  </a:cubicBezTo>
                  <a:cubicBezTo>
                    <a:pt x="5553" y="2898"/>
                    <a:pt x="5414" y="2638"/>
                    <a:pt x="5268" y="2385"/>
                  </a:cubicBezTo>
                  <a:lnTo>
                    <a:pt x="5268" y="2385"/>
                  </a:lnTo>
                  <a:cubicBezTo>
                    <a:pt x="5345" y="2656"/>
                    <a:pt x="5422" y="3037"/>
                    <a:pt x="5513" y="3220"/>
                  </a:cubicBezTo>
                  <a:cubicBezTo>
                    <a:pt x="5367" y="2957"/>
                    <a:pt x="5231" y="2697"/>
                    <a:pt x="5085" y="2444"/>
                  </a:cubicBezTo>
                  <a:lnTo>
                    <a:pt x="5085" y="2444"/>
                  </a:lnTo>
                  <a:cubicBezTo>
                    <a:pt x="5162" y="2726"/>
                    <a:pt x="5235" y="3096"/>
                    <a:pt x="5326" y="3279"/>
                  </a:cubicBezTo>
                  <a:cubicBezTo>
                    <a:pt x="5183" y="3019"/>
                    <a:pt x="5048" y="2763"/>
                    <a:pt x="4905" y="2513"/>
                  </a:cubicBezTo>
                  <a:lnTo>
                    <a:pt x="4905" y="2513"/>
                  </a:lnTo>
                  <a:cubicBezTo>
                    <a:pt x="4978" y="2792"/>
                    <a:pt x="5048" y="3158"/>
                    <a:pt x="5143" y="3338"/>
                  </a:cubicBezTo>
                  <a:cubicBezTo>
                    <a:pt x="5000" y="3078"/>
                    <a:pt x="4865" y="2821"/>
                    <a:pt x="4726" y="2568"/>
                  </a:cubicBezTo>
                  <a:lnTo>
                    <a:pt x="4726" y="2568"/>
                  </a:lnTo>
                  <a:cubicBezTo>
                    <a:pt x="4795" y="2854"/>
                    <a:pt x="4868" y="3213"/>
                    <a:pt x="4960" y="3396"/>
                  </a:cubicBezTo>
                  <a:cubicBezTo>
                    <a:pt x="4821" y="3136"/>
                    <a:pt x="4685" y="2880"/>
                    <a:pt x="4543" y="2627"/>
                  </a:cubicBezTo>
                  <a:lnTo>
                    <a:pt x="4543" y="2627"/>
                  </a:lnTo>
                  <a:cubicBezTo>
                    <a:pt x="4612" y="2916"/>
                    <a:pt x="4682" y="3279"/>
                    <a:pt x="4773" y="3458"/>
                  </a:cubicBezTo>
                  <a:cubicBezTo>
                    <a:pt x="4634" y="3195"/>
                    <a:pt x="4499" y="2938"/>
                    <a:pt x="4359" y="2689"/>
                  </a:cubicBezTo>
                  <a:lnTo>
                    <a:pt x="4359" y="2689"/>
                  </a:lnTo>
                  <a:cubicBezTo>
                    <a:pt x="4429" y="2982"/>
                    <a:pt x="4491" y="3338"/>
                    <a:pt x="4583" y="3517"/>
                  </a:cubicBezTo>
                  <a:cubicBezTo>
                    <a:pt x="4447" y="3257"/>
                    <a:pt x="4315" y="3001"/>
                    <a:pt x="4176" y="2744"/>
                  </a:cubicBezTo>
                  <a:lnTo>
                    <a:pt x="4176" y="2744"/>
                  </a:lnTo>
                  <a:cubicBezTo>
                    <a:pt x="4242" y="3040"/>
                    <a:pt x="4304" y="3393"/>
                    <a:pt x="4395" y="3573"/>
                  </a:cubicBezTo>
                  <a:lnTo>
                    <a:pt x="4395" y="3573"/>
                  </a:lnTo>
                  <a:cubicBezTo>
                    <a:pt x="4263" y="3314"/>
                    <a:pt x="4125" y="3055"/>
                    <a:pt x="3993" y="2803"/>
                  </a:cubicBezTo>
                  <a:lnTo>
                    <a:pt x="3993" y="2803"/>
                  </a:lnTo>
                  <a:cubicBezTo>
                    <a:pt x="4059" y="3103"/>
                    <a:pt x="4121" y="3458"/>
                    <a:pt x="4209" y="3642"/>
                  </a:cubicBezTo>
                  <a:cubicBezTo>
                    <a:pt x="4077" y="3378"/>
                    <a:pt x="3942" y="3118"/>
                    <a:pt x="3810" y="2861"/>
                  </a:cubicBezTo>
                  <a:lnTo>
                    <a:pt x="3810" y="2861"/>
                  </a:lnTo>
                  <a:cubicBezTo>
                    <a:pt x="3868" y="3165"/>
                    <a:pt x="3934" y="3520"/>
                    <a:pt x="4026" y="3699"/>
                  </a:cubicBezTo>
                  <a:lnTo>
                    <a:pt x="4026" y="3699"/>
                  </a:lnTo>
                  <a:lnTo>
                    <a:pt x="3627" y="2916"/>
                  </a:lnTo>
                  <a:lnTo>
                    <a:pt x="3627" y="2916"/>
                  </a:lnTo>
                  <a:cubicBezTo>
                    <a:pt x="3685" y="3224"/>
                    <a:pt x="3748" y="3576"/>
                    <a:pt x="3839" y="3759"/>
                  </a:cubicBezTo>
                  <a:cubicBezTo>
                    <a:pt x="3704" y="3495"/>
                    <a:pt x="3576" y="3231"/>
                    <a:pt x="3444" y="2975"/>
                  </a:cubicBezTo>
                  <a:lnTo>
                    <a:pt x="3444" y="2975"/>
                  </a:lnTo>
                  <a:cubicBezTo>
                    <a:pt x="3502" y="3286"/>
                    <a:pt x="3565" y="3642"/>
                    <a:pt x="3649" y="3817"/>
                  </a:cubicBezTo>
                  <a:cubicBezTo>
                    <a:pt x="3517" y="3554"/>
                    <a:pt x="3389" y="3294"/>
                    <a:pt x="3257" y="3030"/>
                  </a:cubicBezTo>
                  <a:lnTo>
                    <a:pt x="3257" y="3030"/>
                  </a:lnTo>
                  <a:cubicBezTo>
                    <a:pt x="3310" y="3331"/>
                    <a:pt x="3367" y="3674"/>
                    <a:pt x="3453" y="3862"/>
                  </a:cubicBezTo>
                  <a:lnTo>
                    <a:pt x="3453" y="3862"/>
                  </a:lnTo>
                  <a:cubicBezTo>
                    <a:pt x="3328" y="3601"/>
                    <a:pt x="3199" y="3346"/>
                    <a:pt x="3074" y="3092"/>
                  </a:cubicBezTo>
                  <a:lnTo>
                    <a:pt x="3074" y="3092"/>
                  </a:lnTo>
                  <a:cubicBezTo>
                    <a:pt x="3128" y="3402"/>
                    <a:pt x="3185" y="3747"/>
                    <a:pt x="3271" y="3929"/>
                  </a:cubicBezTo>
                  <a:lnTo>
                    <a:pt x="3271" y="3929"/>
                  </a:lnTo>
                  <a:cubicBezTo>
                    <a:pt x="3144" y="3665"/>
                    <a:pt x="3017" y="3408"/>
                    <a:pt x="2887" y="3147"/>
                  </a:cubicBezTo>
                  <a:lnTo>
                    <a:pt x="2887" y="3147"/>
                  </a:lnTo>
                  <a:cubicBezTo>
                    <a:pt x="2941" y="3455"/>
                    <a:pt x="2994" y="3798"/>
                    <a:pt x="3082" y="3985"/>
                  </a:cubicBezTo>
                  <a:lnTo>
                    <a:pt x="3082" y="3985"/>
                  </a:lnTo>
                  <a:cubicBezTo>
                    <a:pt x="2956" y="3725"/>
                    <a:pt x="2830" y="3462"/>
                    <a:pt x="2704" y="3206"/>
                  </a:cubicBezTo>
                  <a:lnTo>
                    <a:pt x="2704" y="3206"/>
                  </a:lnTo>
                  <a:cubicBezTo>
                    <a:pt x="2759" y="3524"/>
                    <a:pt x="2814" y="3880"/>
                    <a:pt x="2898" y="4055"/>
                  </a:cubicBezTo>
                  <a:lnTo>
                    <a:pt x="2513" y="3261"/>
                  </a:lnTo>
                  <a:lnTo>
                    <a:pt x="2513" y="3261"/>
                  </a:lnTo>
                  <a:cubicBezTo>
                    <a:pt x="2563" y="3576"/>
                    <a:pt x="2616" y="3912"/>
                    <a:pt x="2702" y="4099"/>
                  </a:cubicBezTo>
                  <a:lnTo>
                    <a:pt x="2702" y="4099"/>
                  </a:lnTo>
                  <a:cubicBezTo>
                    <a:pt x="2577" y="3838"/>
                    <a:pt x="2452" y="3573"/>
                    <a:pt x="2330" y="3316"/>
                  </a:cubicBezTo>
                  <a:lnTo>
                    <a:pt x="2330" y="3316"/>
                  </a:lnTo>
                  <a:cubicBezTo>
                    <a:pt x="2380" y="3631"/>
                    <a:pt x="2433" y="3970"/>
                    <a:pt x="2519" y="4158"/>
                  </a:cubicBezTo>
                  <a:lnTo>
                    <a:pt x="2519" y="4158"/>
                  </a:lnTo>
                  <a:cubicBezTo>
                    <a:pt x="2394" y="3897"/>
                    <a:pt x="2272" y="3639"/>
                    <a:pt x="2147" y="3378"/>
                  </a:cubicBezTo>
                  <a:lnTo>
                    <a:pt x="2147" y="3378"/>
                  </a:lnTo>
                  <a:cubicBezTo>
                    <a:pt x="2195" y="3686"/>
                    <a:pt x="2244" y="4016"/>
                    <a:pt x="2326" y="4203"/>
                  </a:cubicBezTo>
                  <a:lnTo>
                    <a:pt x="2326" y="4203"/>
                  </a:lnTo>
                  <a:cubicBezTo>
                    <a:pt x="2203" y="3943"/>
                    <a:pt x="2083" y="3690"/>
                    <a:pt x="1960" y="3433"/>
                  </a:cubicBezTo>
                  <a:lnTo>
                    <a:pt x="1960" y="3433"/>
                  </a:lnTo>
                  <a:cubicBezTo>
                    <a:pt x="2009" y="3745"/>
                    <a:pt x="2057" y="4073"/>
                    <a:pt x="2140" y="4263"/>
                  </a:cubicBezTo>
                  <a:lnTo>
                    <a:pt x="2140" y="4263"/>
                  </a:lnTo>
                  <a:cubicBezTo>
                    <a:pt x="2020" y="4006"/>
                    <a:pt x="1897" y="3748"/>
                    <a:pt x="1777" y="3488"/>
                  </a:cubicBezTo>
                  <a:lnTo>
                    <a:pt x="1777" y="3488"/>
                  </a:lnTo>
                  <a:cubicBezTo>
                    <a:pt x="1824" y="3817"/>
                    <a:pt x="1877" y="4156"/>
                    <a:pt x="1958" y="4342"/>
                  </a:cubicBezTo>
                  <a:lnTo>
                    <a:pt x="1958" y="4342"/>
                  </a:lnTo>
                  <a:cubicBezTo>
                    <a:pt x="1839" y="4076"/>
                    <a:pt x="1713" y="3809"/>
                    <a:pt x="1590" y="3550"/>
                  </a:cubicBezTo>
                  <a:lnTo>
                    <a:pt x="1590" y="3550"/>
                  </a:lnTo>
                  <a:cubicBezTo>
                    <a:pt x="1631" y="3857"/>
                    <a:pt x="1677" y="4179"/>
                    <a:pt x="1756" y="4368"/>
                  </a:cubicBezTo>
                  <a:lnTo>
                    <a:pt x="1756" y="4368"/>
                  </a:lnTo>
                  <a:cubicBezTo>
                    <a:pt x="1639" y="4113"/>
                    <a:pt x="1524" y="3857"/>
                    <a:pt x="1404" y="3605"/>
                  </a:cubicBezTo>
                  <a:lnTo>
                    <a:pt x="1404" y="3605"/>
                  </a:lnTo>
                  <a:cubicBezTo>
                    <a:pt x="1444" y="3912"/>
                    <a:pt x="1490" y="4228"/>
                    <a:pt x="1567" y="4421"/>
                  </a:cubicBezTo>
                  <a:lnTo>
                    <a:pt x="1567" y="4421"/>
                  </a:lnTo>
                  <a:lnTo>
                    <a:pt x="887" y="2898"/>
                  </a:lnTo>
                  <a:lnTo>
                    <a:pt x="1272" y="2821"/>
                  </a:lnTo>
                  <a:lnTo>
                    <a:pt x="1272" y="2825"/>
                  </a:lnTo>
                  <a:cubicBezTo>
                    <a:pt x="1330" y="2814"/>
                    <a:pt x="1393" y="2803"/>
                    <a:pt x="1455" y="2788"/>
                  </a:cubicBezTo>
                  <a:lnTo>
                    <a:pt x="1455" y="2795"/>
                  </a:lnTo>
                  <a:cubicBezTo>
                    <a:pt x="1513" y="2781"/>
                    <a:pt x="1576" y="2770"/>
                    <a:pt x="1638" y="2759"/>
                  </a:cubicBezTo>
                  <a:lnTo>
                    <a:pt x="1638" y="2763"/>
                  </a:lnTo>
                  <a:cubicBezTo>
                    <a:pt x="1697" y="2748"/>
                    <a:pt x="1759" y="2741"/>
                    <a:pt x="1821" y="2726"/>
                  </a:cubicBezTo>
                  <a:lnTo>
                    <a:pt x="1821" y="2730"/>
                  </a:lnTo>
                  <a:cubicBezTo>
                    <a:pt x="1880" y="2715"/>
                    <a:pt x="1942" y="2708"/>
                    <a:pt x="2004" y="2693"/>
                  </a:cubicBezTo>
                  <a:lnTo>
                    <a:pt x="2004" y="2697"/>
                  </a:lnTo>
                  <a:cubicBezTo>
                    <a:pt x="2063" y="2682"/>
                    <a:pt x="2125" y="2675"/>
                    <a:pt x="2187" y="2660"/>
                  </a:cubicBezTo>
                  <a:lnTo>
                    <a:pt x="2187" y="2664"/>
                  </a:lnTo>
                  <a:cubicBezTo>
                    <a:pt x="2246" y="2653"/>
                    <a:pt x="2308" y="2638"/>
                    <a:pt x="2370" y="2627"/>
                  </a:cubicBezTo>
                  <a:lnTo>
                    <a:pt x="2370" y="2634"/>
                  </a:lnTo>
                  <a:cubicBezTo>
                    <a:pt x="2429" y="2620"/>
                    <a:pt x="2491" y="2605"/>
                    <a:pt x="2554" y="2598"/>
                  </a:cubicBezTo>
                  <a:lnTo>
                    <a:pt x="2554" y="2601"/>
                  </a:lnTo>
                  <a:cubicBezTo>
                    <a:pt x="2612" y="2587"/>
                    <a:pt x="2674" y="2572"/>
                    <a:pt x="2737" y="2565"/>
                  </a:cubicBezTo>
                  <a:cubicBezTo>
                    <a:pt x="2737" y="2565"/>
                    <a:pt x="2737" y="2568"/>
                    <a:pt x="2740" y="2568"/>
                  </a:cubicBezTo>
                  <a:cubicBezTo>
                    <a:pt x="2799" y="2554"/>
                    <a:pt x="2865" y="2543"/>
                    <a:pt x="2924" y="2532"/>
                  </a:cubicBezTo>
                  <a:cubicBezTo>
                    <a:pt x="2924" y="2532"/>
                    <a:pt x="2924" y="2535"/>
                    <a:pt x="2927" y="2535"/>
                  </a:cubicBezTo>
                  <a:cubicBezTo>
                    <a:pt x="2986" y="2524"/>
                    <a:pt x="3052" y="2510"/>
                    <a:pt x="3110" y="2495"/>
                  </a:cubicBezTo>
                  <a:cubicBezTo>
                    <a:pt x="3110" y="2495"/>
                    <a:pt x="3110" y="2499"/>
                    <a:pt x="3114" y="2499"/>
                  </a:cubicBezTo>
                  <a:cubicBezTo>
                    <a:pt x="3173" y="2488"/>
                    <a:pt x="3239" y="2473"/>
                    <a:pt x="3297" y="2459"/>
                  </a:cubicBezTo>
                  <a:cubicBezTo>
                    <a:pt x="3297" y="2459"/>
                    <a:pt x="3297" y="2462"/>
                    <a:pt x="3301" y="2462"/>
                  </a:cubicBezTo>
                  <a:cubicBezTo>
                    <a:pt x="3363" y="2451"/>
                    <a:pt x="3425" y="2437"/>
                    <a:pt x="3484" y="2422"/>
                  </a:cubicBezTo>
                  <a:cubicBezTo>
                    <a:pt x="3484" y="2422"/>
                    <a:pt x="3484" y="2426"/>
                    <a:pt x="3491" y="2426"/>
                  </a:cubicBezTo>
                  <a:cubicBezTo>
                    <a:pt x="3550" y="2415"/>
                    <a:pt x="3612" y="2400"/>
                    <a:pt x="3674" y="2385"/>
                  </a:cubicBezTo>
                  <a:cubicBezTo>
                    <a:pt x="3674" y="2385"/>
                    <a:pt x="3674" y="2389"/>
                    <a:pt x="3678" y="2396"/>
                  </a:cubicBezTo>
                  <a:cubicBezTo>
                    <a:pt x="3737" y="2382"/>
                    <a:pt x="3803" y="2367"/>
                    <a:pt x="3861" y="2352"/>
                  </a:cubicBezTo>
                  <a:cubicBezTo>
                    <a:pt x="3861" y="2352"/>
                    <a:pt x="3865" y="2360"/>
                    <a:pt x="3865" y="2363"/>
                  </a:cubicBezTo>
                  <a:cubicBezTo>
                    <a:pt x="3923" y="2349"/>
                    <a:pt x="3989" y="2334"/>
                    <a:pt x="4048" y="2323"/>
                  </a:cubicBezTo>
                  <a:cubicBezTo>
                    <a:pt x="4048" y="2323"/>
                    <a:pt x="4052" y="2327"/>
                    <a:pt x="4052" y="2330"/>
                  </a:cubicBezTo>
                  <a:cubicBezTo>
                    <a:pt x="4114" y="2316"/>
                    <a:pt x="4176" y="2305"/>
                    <a:pt x="4235" y="2290"/>
                  </a:cubicBezTo>
                  <a:cubicBezTo>
                    <a:pt x="4235" y="2294"/>
                    <a:pt x="4242" y="2294"/>
                    <a:pt x="4242" y="2297"/>
                  </a:cubicBezTo>
                  <a:cubicBezTo>
                    <a:pt x="4301" y="2286"/>
                    <a:pt x="4363" y="2272"/>
                    <a:pt x="4425" y="2257"/>
                  </a:cubicBezTo>
                  <a:cubicBezTo>
                    <a:pt x="4425" y="2261"/>
                    <a:pt x="4429" y="2261"/>
                    <a:pt x="4429" y="2268"/>
                  </a:cubicBezTo>
                  <a:cubicBezTo>
                    <a:pt x="4488" y="2253"/>
                    <a:pt x="4553" y="2239"/>
                    <a:pt x="4612" y="2224"/>
                  </a:cubicBezTo>
                  <a:cubicBezTo>
                    <a:pt x="4612" y="2231"/>
                    <a:pt x="4616" y="2231"/>
                    <a:pt x="4616" y="2235"/>
                  </a:cubicBezTo>
                  <a:cubicBezTo>
                    <a:pt x="4674" y="2220"/>
                    <a:pt x="4737" y="2206"/>
                    <a:pt x="4799" y="2195"/>
                  </a:cubicBezTo>
                  <a:cubicBezTo>
                    <a:pt x="4799" y="2198"/>
                    <a:pt x="4803" y="2198"/>
                    <a:pt x="4803" y="2202"/>
                  </a:cubicBezTo>
                  <a:cubicBezTo>
                    <a:pt x="4865" y="2187"/>
                    <a:pt x="4923" y="2176"/>
                    <a:pt x="4986" y="2162"/>
                  </a:cubicBezTo>
                  <a:cubicBezTo>
                    <a:pt x="4986" y="2166"/>
                    <a:pt x="4993" y="2169"/>
                    <a:pt x="4993" y="2169"/>
                  </a:cubicBezTo>
                  <a:cubicBezTo>
                    <a:pt x="5052" y="2158"/>
                    <a:pt x="5110" y="2144"/>
                    <a:pt x="5176" y="2129"/>
                  </a:cubicBezTo>
                  <a:cubicBezTo>
                    <a:pt x="5176" y="2133"/>
                    <a:pt x="5180" y="2140"/>
                    <a:pt x="5180" y="2140"/>
                  </a:cubicBezTo>
                  <a:cubicBezTo>
                    <a:pt x="5238" y="2125"/>
                    <a:pt x="5297" y="2111"/>
                    <a:pt x="5359" y="2092"/>
                  </a:cubicBezTo>
                  <a:cubicBezTo>
                    <a:pt x="5359" y="2096"/>
                    <a:pt x="5363" y="2103"/>
                    <a:pt x="5363" y="2103"/>
                  </a:cubicBezTo>
                  <a:cubicBezTo>
                    <a:pt x="5422" y="2089"/>
                    <a:pt x="5480" y="2074"/>
                    <a:pt x="5542" y="2056"/>
                  </a:cubicBezTo>
                  <a:cubicBezTo>
                    <a:pt x="5542" y="2059"/>
                    <a:pt x="5546" y="2067"/>
                    <a:pt x="5546" y="2070"/>
                  </a:cubicBezTo>
                  <a:cubicBezTo>
                    <a:pt x="5605" y="2056"/>
                    <a:pt x="5663" y="2037"/>
                    <a:pt x="5726" y="2023"/>
                  </a:cubicBezTo>
                  <a:cubicBezTo>
                    <a:pt x="5729" y="2030"/>
                    <a:pt x="5729" y="2034"/>
                    <a:pt x="5733" y="2037"/>
                  </a:cubicBezTo>
                  <a:cubicBezTo>
                    <a:pt x="5791" y="2023"/>
                    <a:pt x="5854" y="2004"/>
                    <a:pt x="5912" y="1993"/>
                  </a:cubicBezTo>
                  <a:cubicBezTo>
                    <a:pt x="5916" y="1997"/>
                    <a:pt x="5916" y="2001"/>
                    <a:pt x="5920" y="2004"/>
                  </a:cubicBezTo>
                  <a:cubicBezTo>
                    <a:pt x="5982" y="1993"/>
                    <a:pt x="6041" y="1975"/>
                    <a:pt x="6099" y="1960"/>
                  </a:cubicBezTo>
                  <a:cubicBezTo>
                    <a:pt x="6103" y="1964"/>
                    <a:pt x="6103" y="1968"/>
                    <a:pt x="6110" y="1975"/>
                  </a:cubicBezTo>
                  <a:cubicBezTo>
                    <a:pt x="6169" y="1960"/>
                    <a:pt x="6227" y="1942"/>
                    <a:pt x="6286" y="1927"/>
                  </a:cubicBezTo>
                  <a:cubicBezTo>
                    <a:pt x="6293" y="1931"/>
                    <a:pt x="6293" y="1938"/>
                    <a:pt x="6297" y="1942"/>
                  </a:cubicBezTo>
                  <a:cubicBezTo>
                    <a:pt x="6356" y="1927"/>
                    <a:pt x="6414" y="1909"/>
                    <a:pt x="6476" y="1894"/>
                  </a:cubicBezTo>
                  <a:cubicBezTo>
                    <a:pt x="6480" y="1902"/>
                    <a:pt x="6480" y="1905"/>
                    <a:pt x="6484" y="1909"/>
                  </a:cubicBezTo>
                  <a:cubicBezTo>
                    <a:pt x="6542" y="1891"/>
                    <a:pt x="6605" y="1876"/>
                    <a:pt x="6663" y="1858"/>
                  </a:cubicBezTo>
                  <a:cubicBezTo>
                    <a:pt x="6667" y="1865"/>
                    <a:pt x="6667" y="1869"/>
                    <a:pt x="6671" y="1872"/>
                  </a:cubicBezTo>
                  <a:cubicBezTo>
                    <a:pt x="6733" y="1854"/>
                    <a:pt x="6791" y="1840"/>
                    <a:pt x="6846" y="1821"/>
                  </a:cubicBezTo>
                  <a:close/>
                  <a:moveTo>
                    <a:pt x="14615" y="1612"/>
                  </a:moveTo>
                  <a:lnTo>
                    <a:pt x="14663" y="1689"/>
                  </a:lnTo>
                  <a:cubicBezTo>
                    <a:pt x="10604" y="3572"/>
                    <a:pt x="6857" y="5312"/>
                    <a:pt x="1755" y="6920"/>
                  </a:cubicBezTo>
                  <a:cubicBezTo>
                    <a:pt x="1686" y="6941"/>
                    <a:pt x="1629" y="6952"/>
                    <a:pt x="1582" y="6952"/>
                  </a:cubicBezTo>
                  <a:cubicBezTo>
                    <a:pt x="1507" y="6952"/>
                    <a:pt x="1458" y="6924"/>
                    <a:pt x="1422" y="6861"/>
                  </a:cubicBezTo>
                  <a:cubicBezTo>
                    <a:pt x="1462" y="6850"/>
                    <a:pt x="1510" y="6839"/>
                    <a:pt x="1550" y="6828"/>
                  </a:cubicBezTo>
                  <a:cubicBezTo>
                    <a:pt x="6747" y="5195"/>
                    <a:pt x="10483" y="3532"/>
                    <a:pt x="14615" y="1612"/>
                  </a:cubicBezTo>
                  <a:close/>
                  <a:moveTo>
                    <a:pt x="14011" y="1"/>
                  </a:moveTo>
                  <a:cubicBezTo>
                    <a:pt x="13340" y="319"/>
                    <a:pt x="12652" y="642"/>
                    <a:pt x="11923" y="971"/>
                  </a:cubicBezTo>
                  <a:cubicBezTo>
                    <a:pt x="11656" y="1090"/>
                    <a:pt x="11423" y="1177"/>
                    <a:pt x="11182" y="1177"/>
                  </a:cubicBezTo>
                  <a:cubicBezTo>
                    <a:pt x="11072" y="1177"/>
                    <a:pt x="10960" y="1159"/>
                    <a:pt x="10842" y="1118"/>
                  </a:cubicBezTo>
                  <a:cubicBezTo>
                    <a:pt x="10465" y="986"/>
                    <a:pt x="10363" y="884"/>
                    <a:pt x="10253" y="759"/>
                  </a:cubicBezTo>
                  <a:cubicBezTo>
                    <a:pt x="10182" y="684"/>
                    <a:pt x="10077" y="653"/>
                    <a:pt x="9934" y="653"/>
                  </a:cubicBezTo>
                  <a:cubicBezTo>
                    <a:pt x="9827" y="653"/>
                    <a:pt x="9697" y="670"/>
                    <a:pt x="9542" y="700"/>
                  </a:cubicBezTo>
                  <a:cubicBezTo>
                    <a:pt x="6484" y="1305"/>
                    <a:pt x="3422" y="1869"/>
                    <a:pt x="356" y="2433"/>
                  </a:cubicBezTo>
                  <a:cubicBezTo>
                    <a:pt x="56" y="2488"/>
                    <a:pt x="1" y="2579"/>
                    <a:pt x="162" y="2770"/>
                  </a:cubicBezTo>
                  <a:cubicBezTo>
                    <a:pt x="891" y="3660"/>
                    <a:pt x="1290" y="4748"/>
                    <a:pt x="1125" y="6370"/>
                  </a:cubicBezTo>
                  <a:cubicBezTo>
                    <a:pt x="1061" y="6978"/>
                    <a:pt x="1251" y="7195"/>
                    <a:pt x="1535" y="7195"/>
                  </a:cubicBezTo>
                  <a:cubicBezTo>
                    <a:pt x="1609" y="7195"/>
                    <a:pt x="1689" y="7181"/>
                    <a:pt x="1773" y="7154"/>
                  </a:cubicBezTo>
                  <a:cubicBezTo>
                    <a:pt x="5667" y="5931"/>
                    <a:pt x="8883" y="4557"/>
                    <a:pt x="11993" y="3143"/>
                  </a:cubicBezTo>
                  <a:lnTo>
                    <a:pt x="12040" y="3246"/>
                  </a:lnTo>
                  <a:lnTo>
                    <a:pt x="11967" y="3279"/>
                  </a:lnTo>
                  <a:lnTo>
                    <a:pt x="12161" y="3638"/>
                  </a:lnTo>
                  <a:lnTo>
                    <a:pt x="12370" y="3550"/>
                  </a:lnTo>
                  <a:lnTo>
                    <a:pt x="12242" y="3162"/>
                  </a:lnTo>
                  <a:lnTo>
                    <a:pt x="12168" y="3191"/>
                  </a:lnTo>
                  <a:lnTo>
                    <a:pt x="12121" y="3085"/>
                  </a:lnTo>
                  <a:cubicBezTo>
                    <a:pt x="13047" y="2667"/>
                    <a:pt x="13963" y="2239"/>
                    <a:pt x="14882" y="1814"/>
                  </a:cubicBezTo>
                  <a:lnTo>
                    <a:pt x="14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6471337" y="2608709"/>
              <a:ext cx="1723304" cy="64710"/>
            </a:xfrm>
            <a:custGeom>
              <a:avLst/>
              <a:gdLst/>
              <a:ahLst/>
              <a:cxnLst/>
              <a:rect l="l" t="t" r="r" b="b"/>
              <a:pathLst>
                <a:path w="9960" h="374" extrusionOk="0">
                  <a:moveTo>
                    <a:pt x="1" y="0"/>
                  </a:moveTo>
                  <a:cubicBezTo>
                    <a:pt x="136" y="0"/>
                    <a:pt x="235" y="136"/>
                    <a:pt x="257" y="374"/>
                  </a:cubicBezTo>
                  <a:lnTo>
                    <a:pt x="9960" y="370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8317988" y="2552304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0"/>
                  </a:moveTo>
                  <a:lnTo>
                    <a:pt x="1" y="136"/>
                  </a:lnTo>
                  <a:lnTo>
                    <a:pt x="440" y="136"/>
                  </a:lnTo>
                  <a:lnTo>
                    <a:pt x="440" y="326"/>
                  </a:lnTo>
                  <a:lnTo>
                    <a:pt x="1" y="326"/>
                  </a:lnTo>
                  <a:lnTo>
                    <a:pt x="1" y="696"/>
                  </a:lnTo>
                  <a:lnTo>
                    <a:pt x="495" y="696"/>
                  </a:lnTo>
                  <a:lnTo>
                    <a:pt x="49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6143117" y="2536386"/>
              <a:ext cx="2052739" cy="39449"/>
            </a:xfrm>
            <a:custGeom>
              <a:avLst/>
              <a:gdLst/>
              <a:ahLst/>
              <a:cxnLst/>
              <a:rect l="l" t="t" r="r" b="b"/>
              <a:pathLst>
                <a:path w="11864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1860" y="228"/>
                  </a:lnTo>
                  <a:lnTo>
                    <a:pt x="11860" y="111"/>
                  </a:lnTo>
                  <a:lnTo>
                    <a:pt x="11857" y="111"/>
                  </a:lnTo>
                  <a:cubicBezTo>
                    <a:pt x="11857" y="100"/>
                    <a:pt x="11860" y="96"/>
                    <a:pt x="11864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8317988" y="2701795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1"/>
                  </a:moveTo>
                  <a:lnTo>
                    <a:pt x="1" y="140"/>
                  </a:lnTo>
                  <a:lnTo>
                    <a:pt x="440" y="140"/>
                  </a:lnTo>
                  <a:lnTo>
                    <a:pt x="440" y="250"/>
                  </a:lnTo>
                  <a:lnTo>
                    <a:pt x="1" y="250"/>
                  </a:lnTo>
                  <a:lnTo>
                    <a:pt x="1" y="697"/>
                  </a:lnTo>
                  <a:lnTo>
                    <a:pt x="495" y="697"/>
                  </a:lnTo>
                  <a:lnTo>
                    <a:pt x="495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6518226" y="2687954"/>
              <a:ext cx="1676415" cy="36854"/>
            </a:xfrm>
            <a:custGeom>
              <a:avLst/>
              <a:gdLst/>
              <a:ahLst/>
              <a:cxnLst/>
              <a:rect l="l" t="t" r="r" b="b"/>
              <a:pathLst>
                <a:path w="9689" h="213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66"/>
                    <a:pt x="4" y="139"/>
                    <a:pt x="4" y="213"/>
                  </a:cubicBezTo>
                  <a:lnTo>
                    <a:pt x="9689" y="213"/>
                  </a:lnTo>
                  <a:lnTo>
                    <a:pt x="9689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6509921" y="2744878"/>
              <a:ext cx="1685412" cy="78206"/>
            </a:xfrm>
            <a:custGeom>
              <a:avLst/>
              <a:gdLst/>
              <a:ahLst/>
              <a:cxnLst/>
              <a:rect l="l" t="t" r="r" b="b"/>
              <a:pathLst>
                <a:path w="9741" h="452" extrusionOk="0">
                  <a:moveTo>
                    <a:pt x="52" y="1"/>
                  </a:moveTo>
                  <a:cubicBezTo>
                    <a:pt x="41" y="177"/>
                    <a:pt x="19" y="349"/>
                    <a:pt x="1" y="451"/>
                  </a:cubicBezTo>
                  <a:lnTo>
                    <a:pt x="9740" y="448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2630969" y="2450740"/>
              <a:ext cx="3395047" cy="1106998"/>
            </a:xfrm>
            <a:custGeom>
              <a:avLst/>
              <a:gdLst/>
              <a:ahLst/>
              <a:cxnLst/>
              <a:rect l="l" t="t" r="r" b="b"/>
              <a:pathLst>
                <a:path w="19622" h="6398" extrusionOk="0">
                  <a:moveTo>
                    <a:pt x="16344" y="1031"/>
                  </a:moveTo>
                  <a:cubicBezTo>
                    <a:pt x="16344" y="1031"/>
                    <a:pt x="16344" y="1031"/>
                    <a:pt x="16343" y="1031"/>
                  </a:cubicBezTo>
                  <a:cubicBezTo>
                    <a:pt x="16344" y="1034"/>
                    <a:pt x="16344" y="1037"/>
                    <a:pt x="16344" y="1040"/>
                  </a:cubicBezTo>
                  <a:lnTo>
                    <a:pt x="16344" y="1040"/>
                  </a:lnTo>
                  <a:cubicBezTo>
                    <a:pt x="16344" y="1037"/>
                    <a:pt x="16344" y="1034"/>
                    <a:pt x="16344" y="1031"/>
                  </a:cubicBezTo>
                  <a:close/>
                  <a:moveTo>
                    <a:pt x="19596" y="1027"/>
                  </a:moveTo>
                  <a:cubicBezTo>
                    <a:pt x="19614" y="1137"/>
                    <a:pt x="19581" y="1375"/>
                    <a:pt x="19545" y="1595"/>
                  </a:cubicBezTo>
                  <a:cubicBezTo>
                    <a:pt x="19541" y="1631"/>
                    <a:pt x="19530" y="1668"/>
                    <a:pt x="19526" y="1704"/>
                  </a:cubicBezTo>
                  <a:cubicBezTo>
                    <a:pt x="19512" y="1778"/>
                    <a:pt x="19504" y="1840"/>
                    <a:pt x="19493" y="1895"/>
                  </a:cubicBezTo>
                  <a:lnTo>
                    <a:pt x="19493" y="1704"/>
                  </a:lnTo>
                  <a:lnTo>
                    <a:pt x="19493" y="1595"/>
                  </a:lnTo>
                  <a:cubicBezTo>
                    <a:pt x="19490" y="1393"/>
                    <a:pt x="19482" y="1206"/>
                    <a:pt x="19438" y="1031"/>
                  </a:cubicBezTo>
                  <a:cubicBezTo>
                    <a:pt x="19486" y="1027"/>
                    <a:pt x="19541" y="1027"/>
                    <a:pt x="19596" y="1027"/>
                  </a:cubicBezTo>
                  <a:close/>
                  <a:moveTo>
                    <a:pt x="19376" y="1027"/>
                  </a:moveTo>
                  <a:cubicBezTo>
                    <a:pt x="19395" y="1137"/>
                    <a:pt x="19358" y="1375"/>
                    <a:pt x="19321" y="1595"/>
                  </a:cubicBezTo>
                  <a:cubicBezTo>
                    <a:pt x="19318" y="1631"/>
                    <a:pt x="19307" y="1668"/>
                    <a:pt x="19303" y="1704"/>
                  </a:cubicBezTo>
                  <a:cubicBezTo>
                    <a:pt x="19288" y="1778"/>
                    <a:pt x="19274" y="1847"/>
                    <a:pt x="19266" y="1902"/>
                  </a:cubicBezTo>
                  <a:lnTo>
                    <a:pt x="19266" y="1704"/>
                  </a:lnTo>
                  <a:lnTo>
                    <a:pt x="19266" y="1595"/>
                  </a:lnTo>
                  <a:cubicBezTo>
                    <a:pt x="19263" y="1393"/>
                    <a:pt x="19252" y="1206"/>
                    <a:pt x="19211" y="1031"/>
                  </a:cubicBezTo>
                  <a:cubicBezTo>
                    <a:pt x="19266" y="1027"/>
                    <a:pt x="19321" y="1027"/>
                    <a:pt x="19376" y="1027"/>
                  </a:cubicBezTo>
                  <a:close/>
                  <a:moveTo>
                    <a:pt x="19160" y="1027"/>
                  </a:moveTo>
                  <a:cubicBezTo>
                    <a:pt x="19175" y="1137"/>
                    <a:pt x="19142" y="1375"/>
                    <a:pt x="19102" y="1595"/>
                  </a:cubicBezTo>
                  <a:cubicBezTo>
                    <a:pt x="19098" y="1631"/>
                    <a:pt x="19087" y="1668"/>
                    <a:pt x="19083" y="1704"/>
                  </a:cubicBezTo>
                  <a:cubicBezTo>
                    <a:pt x="19069" y="1781"/>
                    <a:pt x="19054" y="1851"/>
                    <a:pt x="19047" y="1910"/>
                  </a:cubicBezTo>
                  <a:lnTo>
                    <a:pt x="19047" y="1704"/>
                  </a:lnTo>
                  <a:lnTo>
                    <a:pt x="19047" y="1595"/>
                  </a:lnTo>
                  <a:cubicBezTo>
                    <a:pt x="19043" y="1393"/>
                    <a:pt x="19032" y="1206"/>
                    <a:pt x="18995" y="1031"/>
                  </a:cubicBezTo>
                  <a:cubicBezTo>
                    <a:pt x="19047" y="1027"/>
                    <a:pt x="19105" y="1027"/>
                    <a:pt x="19160" y="1027"/>
                  </a:cubicBezTo>
                  <a:close/>
                  <a:moveTo>
                    <a:pt x="18944" y="1027"/>
                  </a:moveTo>
                  <a:cubicBezTo>
                    <a:pt x="18959" y="1137"/>
                    <a:pt x="18922" y="1375"/>
                    <a:pt x="18882" y="1595"/>
                  </a:cubicBezTo>
                  <a:cubicBezTo>
                    <a:pt x="18878" y="1631"/>
                    <a:pt x="18867" y="1668"/>
                    <a:pt x="18863" y="1704"/>
                  </a:cubicBezTo>
                  <a:cubicBezTo>
                    <a:pt x="18849" y="1781"/>
                    <a:pt x="18834" y="1855"/>
                    <a:pt x="18827" y="1913"/>
                  </a:cubicBezTo>
                  <a:lnTo>
                    <a:pt x="18827" y="1704"/>
                  </a:lnTo>
                  <a:lnTo>
                    <a:pt x="18827" y="1595"/>
                  </a:lnTo>
                  <a:cubicBezTo>
                    <a:pt x="18823" y="1397"/>
                    <a:pt x="18812" y="1206"/>
                    <a:pt x="18776" y="1031"/>
                  </a:cubicBezTo>
                  <a:cubicBezTo>
                    <a:pt x="18830" y="1027"/>
                    <a:pt x="18885" y="1027"/>
                    <a:pt x="18944" y="1027"/>
                  </a:cubicBezTo>
                  <a:close/>
                  <a:moveTo>
                    <a:pt x="18724" y="1027"/>
                  </a:moveTo>
                  <a:cubicBezTo>
                    <a:pt x="18739" y="1137"/>
                    <a:pt x="18699" y="1375"/>
                    <a:pt x="18658" y="1595"/>
                  </a:cubicBezTo>
                  <a:cubicBezTo>
                    <a:pt x="18647" y="1631"/>
                    <a:pt x="18644" y="1668"/>
                    <a:pt x="18633" y="1704"/>
                  </a:cubicBezTo>
                  <a:cubicBezTo>
                    <a:pt x="18622" y="1785"/>
                    <a:pt x="18607" y="1858"/>
                    <a:pt x="18596" y="1921"/>
                  </a:cubicBezTo>
                  <a:lnTo>
                    <a:pt x="18596" y="1704"/>
                  </a:lnTo>
                  <a:lnTo>
                    <a:pt x="18596" y="1595"/>
                  </a:lnTo>
                  <a:cubicBezTo>
                    <a:pt x="18592" y="1397"/>
                    <a:pt x="18585" y="1206"/>
                    <a:pt x="18552" y="1031"/>
                  </a:cubicBezTo>
                  <a:cubicBezTo>
                    <a:pt x="18611" y="1027"/>
                    <a:pt x="18669" y="1027"/>
                    <a:pt x="18724" y="1027"/>
                  </a:cubicBezTo>
                  <a:close/>
                  <a:moveTo>
                    <a:pt x="18512" y="1027"/>
                  </a:moveTo>
                  <a:cubicBezTo>
                    <a:pt x="18523" y="1137"/>
                    <a:pt x="18483" y="1375"/>
                    <a:pt x="18442" y="1595"/>
                  </a:cubicBezTo>
                  <a:cubicBezTo>
                    <a:pt x="18431" y="1631"/>
                    <a:pt x="18428" y="1668"/>
                    <a:pt x="18420" y="1704"/>
                  </a:cubicBezTo>
                  <a:cubicBezTo>
                    <a:pt x="18402" y="1785"/>
                    <a:pt x="18387" y="1866"/>
                    <a:pt x="18376" y="1928"/>
                  </a:cubicBezTo>
                  <a:lnTo>
                    <a:pt x="18376" y="1704"/>
                  </a:lnTo>
                  <a:lnTo>
                    <a:pt x="18376" y="1595"/>
                  </a:lnTo>
                  <a:cubicBezTo>
                    <a:pt x="18373" y="1397"/>
                    <a:pt x="18365" y="1206"/>
                    <a:pt x="18332" y="1031"/>
                  </a:cubicBezTo>
                  <a:cubicBezTo>
                    <a:pt x="18391" y="1027"/>
                    <a:pt x="18450" y="1027"/>
                    <a:pt x="18512" y="1027"/>
                  </a:cubicBezTo>
                  <a:close/>
                  <a:moveTo>
                    <a:pt x="18296" y="1027"/>
                  </a:moveTo>
                  <a:cubicBezTo>
                    <a:pt x="18310" y="1137"/>
                    <a:pt x="18263" y="1375"/>
                    <a:pt x="18222" y="1595"/>
                  </a:cubicBezTo>
                  <a:cubicBezTo>
                    <a:pt x="18211" y="1631"/>
                    <a:pt x="18208" y="1668"/>
                    <a:pt x="18200" y="1704"/>
                  </a:cubicBezTo>
                  <a:cubicBezTo>
                    <a:pt x="18182" y="1792"/>
                    <a:pt x="18168" y="1873"/>
                    <a:pt x="18157" y="1932"/>
                  </a:cubicBezTo>
                  <a:lnTo>
                    <a:pt x="18157" y="1704"/>
                  </a:lnTo>
                  <a:lnTo>
                    <a:pt x="18157" y="1595"/>
                  </a:lnTo>
                  <a:cubicBezTo>
                    <a:pt x="18153" y="1397"/>
                    <a:pt x="18146" y="1206"/>
                    <a:pt x="18116" y="1031"/>
                  </a:cubicBezTo>
                  <a:cubicBezTo>
                    <a:pt x="18171" y="1027"/>
                    <a:pt x="18230" y="1027"/>
                    <a:pt x="18296" y="1027"/>
                  </a:cubicBezTo>
                  <a:close/>
                  <a:moveTo>
                    <a:pt x="18076" y="1027"/>
                  </a:moveTo>
                  <a:cubicBezTo>
                    <a:pt x="18091" y="1137"/>
                    <a:pt x="18043" y="1375"/>
                    <a:pt x="17999" y="1595"/>
                  </a:cubicBezTo>
                  <a:cubicBezTo>
                    <a:pt x="17988" y="1631"/>
                    <a:pt x="17984" y="1668"/>
                    <a:pt x="17973" y="1704"/>
                  </a:cubicBezTo>
                  <a:cubicBezTo>
                    <a:pt x="17955" y="1796"/>
                    <a:pt x="17944" y="1877"/>
                    <a:pt x="17933" y="1943"/>
                  </a:cubicBezTo>
                  <a:lnTo>
                    <a:pt x="17933" y="1704"/>
                  </a:lnTo>
                  <a:lnTo>
                    <a:pt x="17933" y="1595"/>
                  </a:lnTo>
                  <a:cubicBezTo>
                    <a:pt x="17929" y="1397"/>
                    <a:pt x="17922" y="1206"/>
                    <a:pt x="17893" y="1031"/>
                  </a:cubicBezTo>
                  <a:cubicBezTo>
                    <a:pt x="17951" y="1027"/>
                    <a:pt x="18017" y="1027"/>
                    <a:pt x="18076" y="1027"/>
                  </a:cubicBezTo>
                  <a:close/>
                  <a:moveTo>
                    <a:pt x="17860" y="1027"/>
                  </a:moveTo>
                  <a:cubicBezTo>
                    <a:pt x="17874" y="1137"/>
                    <a:pt x="17823" y="1371"/>
                    <a:pt x="17779" y="1595"/>
                  </a:cubicBezTo>
                  <a:cubicBezTo>
                    <a:pt x="17768" y="1631"/>
                    <a:pt x="17765" y="1668"/>
                    <a:pt x="17754" y="1704"/>
                  </a:cubicBezTo>
                  <a:cubicBezTo>
                    <a:pt x="17735" y="1796"/>
                    <a:pt x="17717" y="1884"/>
                    <a:pt x="17710" y="1946"/>
                  </a:cubicBezTo>
                  <a:lnTo>
                    <a:pt x="17710" y="1704"/>
                  </a:lnTo>
                  <a:lnTo>
                    <a:pt x="17710" y="1595"/>
                  </a:lnTo>
                  <a:cubicBezTo>
                    <a:pt x="17706" y="1397"/>
                    <a:pt x="17699" y="1210"/>
                    <a:pt x="17669" y="1031"/>
                  </a:cubicBezTo>
                  <a:cubicBezTo>
                    <a:pt x="17732" y="1027"/>
                    <a:pt x="17798" y="1027"/>
                    <a:pt x="17860" y="1027"/>
                  </a:cubicBezTo>
                  <a:close/>
                  <a:moveTo>
                    <a:pt x="17644" y="1027"/>
                  </a:moveTo>
                  <a:cubicBezTo>
                    <a:pt x="17658" y="1137"/>
                    <a:pt x="17607" y="1371"/>
                    <a:pt x="17560" y="1595"/>
                  </a:cubicBezTo>
                  <a:cubicBezTo>
                    <a:pt x="17549" y="1631"/>
                    <a:pt x="17545" y="1668"/>
                    <a:pt x="17534" y="1704"/>
                  </a:cubicBezTo>
                  <a:cubicBezTo>
                    <a:pt x="17516" y="1800"/>
                    <a:pt x="17497" y="1888"/>
                    <a:pt x="17490" y="1950"/>
                  </a:cubicBezTo>
                  <a:lnTo>
                    <a:pt x="17490" y="1704"/>
                  </a:lnTo>
                  <a:lnTo>
                    <a:pt x="17490" y="1595"/>
                  </a:lnTo>
                  <a:cubicBezTo>
                    <a:pt x="17490" y="1397"/>
                    <a:pt x="17479" y="1210"/>
                    <a:pt x="17453" y="1031"/>
                  </a:cubicBezTo>
                  <a:cubicBezTo>
                    <a:pt x="17516" y="1027"/>
                    <a:pt x="17581" y="1027"/>
                    <a:pt x="17644" y="1027"/>
                  </a:cubicBezTo>
                  <a:close/>
                  <a:moveTo>
                    <a:pt x="17424" y="1027"/>
                  </a:moveTo>
                  <a:cubicBezTo>
                    <a:pt x="17435" y="1137"/>
                    <a:pt x="17384" y="1371"/>
                    <a:pt x="17332" y="1595"/>
                  </a:cubicBezTo>
                  <a:cubicBezTo>
                    <a:pt x="17325" y="1631"/>
                    <a:pt x="17314" y="1668"/>
                    <a:pt x="17310" y="1704"/>
                  </a:cubicBezTo>
                  <a:cubicBezTo>
                    <a:pt x="17288" y="1800"/>
                    <a:pt x="17270" y="1891"/>
                    <a:pt x="17266" y="1961"/>
                  </a:cubicBezTo>
                  <a:lnTo>
                    <a:pt x="17266" y="1704"/>
                  </a:lnTo>
                  <a:lnTo>
                    <a:pt x="17266" y="1595"/>
                  </a:lnTo>
                  <a:cubicBezTo>
                    <a:pt x="17266" y="1397"/>
                    <a:pt x="17255" y="1210"/>
                    <a:pt x="17230" y="1031"/>
                  </a:cubicBezTo>
                  <a:cubicBezTo>
                    <a:pt x="17296" y="1027"/>
                    <a:pt x="17362" y="1027"/>
                    <a:pt x="17424" y="1027"/>
                  </a:cubicBezTo>
                  <a:close/>
                  <a:moveTo>
                    <a:pt x="17212" y="1027"/>
                  </a:moveTo>
                  <a:cubicBezTo>
                    <a:pt x="17219" y="1137"/>
                    <a:pt x="17168" y="1371"/>
                    <a:pt x="17120" y="1595"/>
                  </a:cubicBezTo>
                  <a:cubicBezTo>
                    <a:pt x="17109" y="1631"/>
                    <a:pt x="17102" y="1668"/>
                    <a:pt x="17094" y="1704"/>
                  </a:cubicBezTo>
                  <a:cubicBezTo>
                    <a:pt x="17072" y="1803"/>
                    <a:pt x="17054" y="1895"/>
                    <a:pt x="17047" y="1965"/>
                  </a:cubicBezTo>
                  <a:lnTo>
                    <a:pt x="17047" y="1704"/>
                  </a:lnTo>
                  <a:lnTo>
                    <a:pt x="17047" y="1595"/>
                  </a:lnTo>
                  <a:cubicBezTo>
                    <a:pt x="17047" y="1397"/>
                    <a:pt x="17036" y="1210"/>
                    <a:pt x="17014" y="1031"/>
                  </a:cubicBezTo>
                  <a:cubicBezTo>
                    <a:pt x="17076" y="1027"/>
                    <a:pt x="17146" y="1027"/>
                    <a:pt x="17212" y="1027"/>
                  </a:cubicBezTo>
                  <a:close/>
                  <a:moveTo>
                    <a:pt x="16995" y="1027"/>
                  </a:moveTo>
                  <a:cubicBezTo>
                    <a:pt x="17003" y="1133"/>
                    <a:pt x="16948" y="1371"/>
                    <a:pt x="16900" y="1595"/>
                  </a:cubicBezTo>
                  <a:cubicBezTo>
                    <a:pt x="16889" y="1631"/>
                    <a:pt x="16882" y="1668"/>
                    <a:pt x="16875" y="1704"/>
                  </a:cubicBezTo>
                  <a:cubicBezTo>
                    <a:pt x="16853" y="1811"/>
                    <a:pt x="16834" y="1902"/>
                    <a:pt x="16827" y="1976"/>
                  </a:cubicBezTo>
                  <a:lnTo>
                    <a:pt x="16827" y="1704"/>
                  </a:lnTo>
                  <a:lnTo>
                    <a:pt x="16827" y="1595"/>
                  </a:lnTo>
                  <a:cubicBezTo>
                    <a:pt x="16827" y="1397"/>
                    <a:pt x="16816" y="1210"/>
                    <a:pt x="16794" y="1031"/>
                  </a:cubicBezTo>
                  <a:cubicBezTo>
                    <a:pt x="16856" y="1027"/>
                    <a:pt x="16926" y="1027"/>
                    <a:pt x="16995" y="1027"/>
                  </a:cubicBezTo>
                  <a:close/>
                  <a:moveTo>
                    <a:pt x="16776" y="1027"/>
                  </a:moveTo>
                  <a:cubicBezTo>
                    <a:pt x="16783" y="1133"/>
                    <a:pt x="16728" y="1371"/>
                    <a:pt x="16673" y="1595"/>
                  </a:cubicBezTo>
                  <a:lnTo>
                    <a:pt x="16647" y="1704"/>
                  </a:lnTo>
                  <a:cubicBezTo>
                    <a:pt x="16625" y="1811"/>
                    <a:pt x="16600" y="1906"/>
                    <a:pt x="16596" y="1979"/>
                  </a:cubicBezTo>
                  <a:lnTo>
                    <a:pt x="16596" y="1704"/>
                  </a:lnTo>
                  <a:lnTo>
                    <a:pt x="16596" y="1595"/>
                  </a:lnTo>
                  <a:cubicBezTo>
                    <a:pt x="16596" y="1400"/>
                    <a:pt x="16589" y="1210"/>
                    <a:pt x="16571" y="1031"/>
                  </a:cubicBezTo>
                  <a:cubicBezTo>
                    <a:pt x="16636" y="1027"/>
                    <a:pt x="16706" y="1027"/>
                    <a:pt x="16776" y="1027"/>
                  </a:cubicBezTo>
                  <a:close/>
                  <a:moveTo>
                    <a:pt x="16560" y="1027"/>
                  </a:moveTo>
                  <a:cubicBezTo>
                    <a:pt x="16571" y="1133"/>
                    <a:pt x="16508" y="1371"/>
                    <a:pt x="16453" y="1595"/>
                  </a:cubicBezTo>
                  <a:lnTo>
                    <a:pt x="16428" y="1704"/>
                  </a:lnTo>
                  <a:cubicBezTo>
                    <a:pt x="16398" y="1814"/>
                    <a:pt x="16380" y="1910"/>
                    <a:pt x="16373" y="1983"/>
                  </a:cubicBezTo>
                  <a:lnTo>
                    <a:pt x="16373" y="1704"/>
                  </a:lnTo>
                  <a:lnTo>
                    <a:pt x="16373" y="1595"/>
                  </a:lnTo>
                  <a:cubicBezTo>
                    <a:pt x="16373" y="1404"/>
                    <a:pt x="16362" y="1217"/>
                    <a:pt x="16344" y="1040"/>
                  </a:cubicBezTo>
                  <a:lnTo>
                    <a:pt x="16344" y="1040"/>
                  </a:lnTo>
                  <a:cubicBezTo>
                    <a:pt x="16350" y="1152"/>
                    <a:pt x="16293" y="1380"/>
                    <a:pt x="16234" y="1595"/>
                  </a:cubicBezTo>
                  <a:lnTo>
                    <a:pt x="16208" y="1704"/>
                  </a:lnTo>
                  <a:cubicBezTo>
                    <a:pt x="16179" y="1814"/>
                    <a:pt x="16157" y="1921"/>
                    <a:pt x="16153" y="1994"/>
                  </a:cubicBezTo>
                  <a:lnTo>
                    <a:pt x="16153" y="1704"/>
                  </a:lnTo>
                  <a:lnTo>
                    <a:pt x="16153" y="1595"/>
                  </a:lnTo>
                  <a:cubicBezTo>
                    <a:pt x="16153" y="1400"/>
                    <a:pt x="16149" y="1210"/>
                    <a:pt x="16124" y="1031"/>
                  </a:cubicBezTo>
                  <a:cubicBezTo>
                    <a:pt x="16204" y="1027"/>
                    <a:pt x="16270" y="1027"/>
                    <a:pt x="16343" y="1027"/>
                  </a:cubicBezTo>
                  <a:cubicBezTo>
                    <a:pt x="16344" y="1028"/>
                    <a:pt x="16344" y="1029"/>
                    <a:pt x="16344" y="1031"/>
                  </a:cubicBezTo>
                  <a:lnTo>
                    <a:pt x="16344" y="1031"/>
                  </a:lnTo>
                  <a:cubicBezTo>
                    <a:pt x="16417" y="1027"/>
                    <a:pt x="16490" y="1027"/>
                    <a:pt x="16560" y="1027"/>
                  </a:cubicBezTo>
                  <a:close/>
                  <a:moveTo>
                    <a:pt x="16098" y="1027"/>
                  </a:moveTo>
                  <a:cubicBezTo>
                    <a:pt x="16105" y="1133"/>
                    <a:pt x="16043" y="1371"/>
                    <a:pt x="15988" y="1595"/>
                  </a:cubicBezTo>
                  <a:lnTo>
                    <a:pt x="15959" y="1704"/>
                  </a:lnTo>
                  <a:cubicBezTo>
                    <a:pt x="15933" y="1818"/>
                    <a:pt x="15911" y="1924"/>
                    <a:pt x="15904" y="1998"/>
                  </a:cubicBezTo>
                  <a:lnTo>
                    <a:pt x="15904" y="1704"/>
                  </a:lnTo>
                  <a:lnTo>
                    <a:pt x="15904" y="1595"/>
                  </a:lnTo>
                  <a:cubicBezTo>
                    <a:pt x="15904" y="1408"/>
                    <a:pt x="15900" y="1225"/>
                    <a:pt x="15882" y="1049"/>
                  </a:cubicBezTo>
                  <a:cubicBezTo>
                    <a:pt x="15882" y="1162"/>
                    <a:pt x="15823" y="1382"/>
                    <a:pt x="15768" y="1595"/>
                  </a:cubicBezTo>
                  <a:lnTo>
                    <a:pt x="15739" y="1704"/>
                  </a:lnTo>
                  <a:cubicBezTo>
                    <a:pt x="15713" y="1818"/>
                    <a:pt x="15691" y="1928"/>
                    <a:pt x="15681" y="2005"/>
                  </a:cubicBezTo>
                  <a:lnTo>
                    <a:pt x="15681" y="1704"/>
                  </a:lnTo>
                  <a:lnTo>
                    <a:pt x="15681" y="1595"/>
                  </a:lnTo>
                  <a:cubicBezTo>
                    <a:pt x="15681" y="1419"/>
                    <a:pt x="15677" y="1247"/>
                    <a:pt x="15662" y="1082"/>
                  </a:cubicBezTo>
                  <a:cubicBezTo>
                    <a:pt x="15655" y="1199"/>
                    <a:pt x="15600" y="1400"/>
                    <a:pt x="15549" y="1595"/>
                  </a:cubicBezTo>
                  <a:lnTo>
                    <a:pt x="15519" y="1704"/>
                  </a:lnTo>
                  <a:cubicBezTo>
                    <a:pt x="15490" y="1822"/>
                    <a:pt x="15464" y="1932"/>
                    <a:pt x="15461" y="2012"/>
                  </a:cubicBezTo>
                  <a:lnTo>
                    <a:pt x="15461" y="1704"/>
                  </a:lnTo>
                  <a:lnTo>
                    <a:pt x="15461" y="1595"/>
                  </a:lnTo>
                  <a:cubicBezTo>
                    <a:pt x="15461" y="1426"/>
                    <a:pt x="15457" y="1261"/>
                    <a:pt x="15446" y="1100"/>
                  </a:cubicBezTo>
                  <a:cubicBezTo>
                    <a:pt x="15435" y="1225"/>
                    <a:pt x="15380" y="1411"/>
                    <a:pt x="15329" y="1595"/>
                  </a:cubicBezTo>
                  <a:lnTo>
                    <a:pt x="15300" y="1704"/>
                  </a:lnTo>
                  <a:cubicBezTo>
                    <a:pt x="15270" y="1829"/>
                    <a:pt x="15245" y="1939"/>
                    <a:pt x="15237" y="2016"/>
                  </a:cubicBezTo>
                  <a:cubicBezTo>
                    <a:pt x="15237" y="1910"/>
                    <a:pt x="15237" y="1803"/>
                    <a:pt x="15241" y="1704"/>
                  </a:cubicBezTo>
                  <a:lnTo>
                    <a:pt x="15241" y="1595"/>
                  </a:lnTo>
                  <a:cubicBezTo>
                    <a:pt x="15241" y="1433"/>
                    <a:pt x="15237" y="1272"/>
                    <a:pt x="15226" y="1118"/>
                  </a:cubicBezTo>
                  <a:cubicBezTo>
                    <a:pt x="15208" y="1243"/>
                    <a:pt x="15160" y="1419"/>
                    <a:pt x="15109" y="1595"/>
                  </a:cubicBezTo>
                  <a:lnTo>
                    <a:pt x="15080" y="1704"/>
                  </a:lnTo>
                  <a:cubicBezTo>
                    <a:pt x="15051" y="1829"/>
                    <a:pt x="15021" y="1943"/>
                    <a:pt x="15018" y="2023"/>
                  </a:cubicBezTo>
                  <a:cubicBezTo>
                    <a:pt x="15018" y="1921"/>
                    <a:pt x="15018" y="1811"/>
                    <a:pt x="15021" y="1704"/>
                  </a:cubicBezTo>
                  <a:lnTo>
                    <a:pt x="15021" y="1595"/>
                  </a:lnTo>
                  <a:cubicBezTo>
                    <a:pt x="15021" y="1437"/>
                    <a:pt x="15018" y="1287"/>
                    <a:pt x="15014" y="1137"/>
                  </a:cubicBezTo>
                  <a:cubicBezTo>
                    <a:pt x="14988" y="1254"/>
                    <a:pt x="14944" y="1430"/>
                    <a:pt x="14893" y="1595"/>
                  </a:cubicBezTo>
                  <a:cubicBezTo>
                    <a:pt x="14886" y="1631"/>
                    <a:pt x="14875" y="1668"/>
                    <a:pt x="14860" y="1704"/>
                  </a:cubicBezTo>
                  <a:cubicBezTo>
                    <a:pt x="14831" y="1833"/>
                    <a:pt x="14801" y="1946"/>
                    <a:pt x="14798" y="2030"/>
                  </a:cubicBezTo>
                  <a:cubicBezTo>
                    <a:pt x="14798" y="1921"/>
                    <a:pt x="14798" y="1811"/>
                    <a:pt x="14801" y="1704"/>
                  </a:cubicBezTo>
                  <a:lnTo>
                    <a:pt x="14801" y="1595"/>
                  </a:lnTo>
                  <a:cubicBezTo>
                    <a:pt x="14801" y="1444"/>
                    <a:pt x="14798" y="1298"/>
                    <a:pt x="14794" y="1151"/>
                  </a:cubicBezTo>
                  <a:cubicBezTo>
                    <a:pt x="14768" y="1269"/>
                    <a:pt x="14721" y="1433"/>
                    <a:pt x="14673" y="1595"/>
                  </a:cubicBezTo>
                  <a:cubicBezTo>
                    <a:pt x="14666" y="1631"/>
                    <a:pt x="14651" y="1668"/>
                    <a:pt x="14640" y="1704"/>
                  </a:cubicBezTo>
                  <a:cubicBezTo>
                    <a:pt x="14604" y="1833"/>
                    <a:pt x="14578" y="1957"/>
                    <a:pt x="14574" y="2038"/>
                  </a:cubicBezTo>
                  <a:cubicBezTo>
                    <a:pt x="14574" y="1928"/>
                    <a:pt x="14578" y="1814"/>
                    <a:pt x="14578" y="1704"/>
                  </a:cubicBezTo>
                  <a:lnTo>
                    <a:pt x="14578" y="1595"/>
                  </a:lnTo>
                  <a:cubicBezTo>
                    <a:pt x="14578" y="1448"/>
                    <a:pt x="14578" y="1305"/>
                    <a:pt x="14567" y="1170"/>
                  </a:cubicBezTo>
                  <a:cubicBezTo>
                    <a:pt x="14545" y="1287"/>
                    <a:pt x="14494" y="1444"/>
                    <a:pt x="14450" y="1595"/>
                  </a:cubicBezTo>
                  <a:cubicBezTo>
                    <a:pt x="14439" y="1631"/>
                    <a:pt x="14428" y="1668"/>
                    <a:pt x="14417" y="1704"/>
                  </a:cubicBezTo>
                  <a:cubicBezTo>
                    <a:pt x="14380" y="1836"/>
                    <a:pt x="14347" y="1961"/>
                    <a:pt x="14347" y="2041"/>
                  </a:cubicBezTo>
                  <a:cubicBezTo>
                    <a:pt x="14347" y="1928"/>
                    <a:pt x="14355" y="1818"/>
                    <a:pt x="14355" y="1704"/>
                  </a:cubicBezTo>
                  <a:lnTo>
                    <a:pt x="14355" y="1595"/>
                  </a:lnTo>
                  <a:cubicBezTo>
                    <a:pt x="14355" y="1452"/>
                    <a:pt x="14355" y="1316"/>
                    <a:pt x="14347" y="1177"/>
                  </a:cubicBezTo>
                  <a:cubicBezTo>
                    <a:pt x="14322" y="1291"/>
                    <a:pt x="14274" y="1444"/>
                    <a:pt x="14234" y="1595"/>
                  </a:cubicBezTo>
                  <a:cubicBezTo>
                    <a:pt x="14226" y="1631"/>
                    <a:pt x="14212" y="1668"/>
                    <a:pt x="14201" y="1704"/>
                  </a:cubicBezTo>
                  <a:cubicBezTo>
                    <a:pt x="14164" y="1840"/>
                    <a:pt x="14135" y="1965"/>
                    <a:pt x="14128" y="2049"/>
                  </a:cubicBezTo>
                  <a:cubicBezTo>
                    <a:pt x="14128" y="1932"/>
                    <a:pt x="14135" y="1818"/>
                    <a:pt x="14135" y="1704"/>
                  </a:cubicBezTo>
                  <a:lnTo>
                    <a:pt x="14135" y="1595"/>
                  </a:lnTo>
                  <a:cubicBezTo>
                    <a:pt x="14135" y="1463"/>
                    <a:pt x="14135" y="1327"/>
                    <a:pt x="14128" y="1199"/>
                  </a:cubicBezTo>
                  <a:cubicBezTo>
                    <a:pt x="14102" y="1316"/>
                    <a:pt x="14054" y="1455"/>
                    <a:pt x="14014" y="1595"/>
                  </a:cubicBezTo>
                  <a:cubicBezTo>
                    <a:pt x="14007" y="1631"/>
                    <a:pt x="13992" y="1668"/>
                    <a:pt x="13981" y="1704"/>
                  </a:cubicBezTo>
                  <a:cubicBezTo>
                    <a:pt x="13941" y="1840"/>
                    <a:pt x="13908" y="1968"/>
                    <a:pt x="13908" y="2056"/>
                  </a:cubicBezTo>
                  <a:cubicBezTo>
                    <a:pt x="13908" y="1939"/>
                    <a:pt x="13915" y="1822"/>
                    <a:pt x="13915" y="1704"/>
                  </a:cubicBezTo>
                  <a:lnTo>
                    <a:pt x="13915" y="1595"/>
                  </a:lnTo>
                  <a:cubicBezTo>
                    <a:pt x="13915" y="1466"/>
                    <a:pt x="13915" y="1338"/>
                    <a:pt x="13908" y="1214"/>
                  </a:cubicBezTo>
                  <a:cubicBezTo>
                    <a:pt x="13882" y="1324"/>
                    <a:pt x="13834" y="1463"/>
                    <a:pt x="13794" y="1595"/>
                  </a:cubicBezTo>
                  <a:cubicBezTo>
                    <a:pt x="13787" y="1631"/>
                    <a:pt x="13772" y="1668"/>
                    <a:pt x="13761" y="1704"/>
                  </a:cubicBezTo>
                  <a:cubicBezTo>
                    <a:pt x="13721" y="1847"/>
                    <a:pt x="13688" y="1976"/>
                    <a:pt x="13684" y="2060"/>
                  </a:cubicBezTo>
                  <a:cubicBezTo>
                    <a:pt x="13684" y="1943"/>
                    <a:pt x="13688" y="1822"/>
                    <a:pt x="13688" y="1704"/>
                  </a:cubicBezTo>
                  <a:lnTo>
                    <a:pt x="13688" y="1595"/>
                  </a:lnTo>
                  <a:cubicBezTo>
                    <a:pt x="13688" y="1470"/>
                    <a:pt x="13688" y="1346"/>
                    <a:pt x="13684" y="1225"/>
                  </a:cubicBezTo>
                  <a:cubicBezTo>
                    <a:pt x="13659" y="1335"/>
                    <a:pt x="13611" y="1463"/>
                    <a:pt x="13574" y="1595"/>
                  </a:cubicBezTo>
                  <a:cubicBezTo>
                    <a:pt x="13560" y="1631"/>
                    <a:pt x="13552" y="1668"/>
                    <a:pt x="13541" y="1704"/>
                  </a:cubicBezTo>
                  <a:cubicBezTo>
                    <a:pt x="13501" y="1847"/>
                    <a:pt x="13465" y="1979"/>
                    <a:pt x="13465" y="2071"/>
                  </a:cubicBezTo>
                  <a:cubicBezTo>
                    <a:pt x="13465" y="1946"/>
                    <a:pt x="13468" y="1829"/>
                    <a:pt x="13468" y="1704"/>
                  </a:cubicBezTo>
                  <a:lnTo>
                    <a:pt x="13468" y="1595"/>
                  </a:lnTo>
                  <a:lnTo>
                    <a:pt x="13468" y="1236"/>
                  </a:lnTo>
                  <a:cubicBezTo>
                    <a:pt x="13443" y="1342"/>
                    <a:pt x="13395" y="1470"/>
                    <a:pt x="13358" y="1595"/>
                  </a:cubicBezTo>
                  <a:cubicBezTo>
                    <a:pt x="13347" y="1631"/>
                    <a:pt x="13336" y="1668"/>
                    <a:pt x="13329" y="1704"/>
                  </a:cubicBezTo>
                  <a:cubicBezTo>
                    <a:pt x="13281" y="1851"/>
                    <a:pt x="13248" y="1987"/>
                    <a:pt x="13245" y="2074"/>
                  </a:cubicBezTo>
                  <a:cubicBezTo>
                    <a:pt x="13245" y="1950"/>
                    <a:pt x="13248" y="1829"/>
                    <a:pt x="13248" y="1704"/>
                  </a:cubicBezTo>
                  <a:lnTo>
                    <a:pt x="13248" y="1595"/>
                  </a:lnTo>
                  <a:lnTo>
                    <a:pt x="13248" y="1247"/>
                  </a:lnTo>
                  <a:cubicBezTo>
                    <a:pt x="13223" y="1353"/>
                    <a:pt x="13183" y="1470"/>
                    <a:pt x="13139" y="1595"/>
                  </a:cubicBezTo>
                  <a:cubicBezTo>
                    <a:pt x="13128" y="1631"/>
                    <a:pt x="13117" y="1668"/>
                    <a:pt x="13102" y="1704"/>
                  </a:cubicBezTo>
                  <a:cubicBezTo>
                    <a:pt x="13058" y="1851"/>
                    <a:pt x="13021" y="1994"/>
                    <a:pt x="13021" y="2078"/>
                  </a:cubicBezTo>
                  <a:cubicBezTo>
                    <a:pt x="13021" y="1950"/>
                    <a:pt x="13025" y="1829"/>
                    <a:pt x="13025" y="1704"/>
                  </a:cubicBezTo>
                  <a:lnTo>
                    <a:pt x="13025" y="1595"/>
                  </a:lnTo>
                  <a:lnTo>
                    <a:pt x="13025" y="1254"/>
                  </a:lnTo>
                  <a:cubicBezTo>
                    <a:pt x="12992" y="1357"/>
                    <a:pt x="12955" y="1474"/>
                    <a:pt x="12915" y="1595"/>
                  </a:cubicBezTo>
                  <a:cubicBezTo>
                    <a:pt x="12900" y="1631"/>
                    <a:pt x="12893" y="1668"/>
                    <a:pt x="12879" y="1704"/>
                  </a:cubicBezTo>
                  <a:cubicBezTo>
                    <a:pt x="12835" y="1855"/>
                    <a:pt x="12791" y="1998"/>
                    <a:pt x="12791" y="2089"/>
                  </a:cubicBezTo>
                  <a:cubicBezTo>
                    <a:pt x="12791" y="1961"/>
                    <a:pt x="12798" y="1833"/>
                    <a:pt x="12798" y="1704"/>
                  </a:cubicBezTo>
                  <a:lnTo>
                    <a:pt x="12798" y="1595"/>
                  </a:lnTo>
                  <a:lnTo>
                    <a:pt x="12798" y="1269"/>
                  </a:lnTo>
                  <a:cubicBezTo>
                    <a:pt x="12765" y="1371"/>
                    <a:pt x="12728" y="1481"/>
                    <a:pt x="12692" y="1595"/>
                  </a:cubicBezTo>
                  <a:cubicBezTo>
                    <a:pt x="12677" y="1631"/>
                    <a:pt x="12670" y="1668"/>
                    <a:pt x="12655" y="1704"/>
                  </a:cubicBezTo>
                  <a:cubicBezTo>
                    <a:pt x="12604" y="1858"/>
                    <a:pt x="12567" y="2001"/>
                    <a:pt x="12567" y="2093"/>
                  </a:cubicBezTo>
                  <a:cubicBezTo>
                    <a:pt x="12567" y="1965"/>
                    <a:pt x="12571" y="1833"/>
                    <a:pt x="12571" y="1704"/>
                  </a:cubicBezTo>
                  <a:lnTo>
                    <a:pt x="12571" y="1595"/>
                  </a:lnTo>
                  <a:lnTo>
                    <a:pt x="12571" y="1280"/>
                  </a:lnTo>
                  <a:lnTo>
                    <a:pt x="12468" y="1595"/>
                  </a:lnTo>
                  <a:cubicBezTo>
                    <a:pt x="12454" y="1631"/>
                    <a:pt x="12443" y="1668"/>
                    <a:pt x="12432" y="1704"/>
                  </a:cubicBezTo>
                  <a:cubicBezTo>
                    <a:pt x="12380" y="1858"/>
                    <a:pt x="12340" y="2005"/>
                    <a:pt x="12340" y="2104"/>
                  </a:cubicBezTo>
                  <a:cubicBezTo>
                    <a:pt x="12340" y="1968"/>
                    <a:pt x="12344" y="1836"/>
                    <a:pt x="12344" y="1704"/>
                  </a:cubicBezTo>
                  <a:lnTo>
                    <a:pt x="12344" y="1595"/>
                  </a:lnTo>
                  <a:cubicBezTo>
                    <a:pt x="12344" y="1492"/>
                    <a:pt x="12344" y="1389"/>
                    <a:pt x="12347" y="1287"/>
                  </a:cubicBezTo>
                  <a:lnTo>
                    <a:pt x="12347" y="1287"/>
                  </a:lnTo>
                  <a:cubicBezTo>
                    <a:pt x="12314" y="1382"/>
                    <a:pt x="12278" y="1488"/>
                    <a:pt x="12241" y="1595"/>
                  </a:cubicBezTo>
                  <a:cubicBezTo>
                    <a:pt x="12230" y="1631"/>
                    <a:pt x="12219" y="1668"/>
                    <a:pt x="12205" y="1704"/>
                  </a:cubicBezTo>
                  <a:cubicBezTo>
                    <a:pt x="12163" y="1845"/>
                    <a:pt x="12121" y="1975"/>
                    <a:pt x="12114" y="2069"/>
                  </a:cubicBezTo>
                  <a:lnTo>
                    <a:pt x="12114" y="2069"/>
                  </a:lnTo>
                  <a:cubicBezTo>
                    <a:pt x="12117" y="1949"/>
                    <a:pt x="12117" y="1824"/>
                    <a:pt x="12117" y="1704"/>
                  </a:cubicBezTo>
                  <a:lnTo>
                    <a:pt x="12117" y="1595"/>
                  </a:lnTo>
                  <a:cubicBezTo>
                    <a:pt x="12117" y="1499"/>
                    <a:pt x="12124" y="1397"/>
                    <a:pt x="12124" y="1302"/>
                  </a:cubicBezTo>
                  <a:lnTo>
                    <a:pt x="12124" y="1302"/>
                  </a:lnTo>
                  <a:cubicBezTo>
                    <a:pt x="12095" y="1393"/>
                    <a:pt x="12058" y="1492"/>
                    <a:pt x="12021" y="1595"/>
                  </a:cubicBezTo>
                  <a:cubicBezTo>
                    <a:pt x="12007" y="1631"/>
                    <a:pt x="11996" y="1668"/>
                    <a:pt x="11985" y="1704"/>
                  </a:cubicBezTo>
                  <a:cubicBezTo>
                    <a:pt x="11933" y="1856"/>
                    <a:pt x="11895" y="2000"/>
                    <a:pt x="11890" y="2093"/>
                  </a:cubicBezTo>
                  <a:lnTo>
                    <a:pt x="11890" y="2093"/>
                  </a:lnTo>
                  <a:cubicBezTo>
                    <a:pt x="11893" y="1963"/>
                    <a:pt x="11894" y="1831"/>
                    <a:pt x="11901" y="1704"/>
                  </a:cubicBezTo>
                  <a:lnTo>
                    <a:pt x="11901" y="1595"/>
                  </a:lnTo>
                  <a:cubicBezTo>
                    <a:pt x="11901" y="1499"/>
                    <a:pt x="11904" y="1408"/>
                    <a:pt x="11904" y="1309"/>
                  </a:cubicBezTo>
                  <a:lnTo>
                    <a:pt x="11904" y="1309"/>
                  </a:lnTo>
                  <a:cubicBezTo>
                    <a:pt x="11819" y="1561"/>
                    <a:pt x="11687" y="1894"/>
                    <a:pt x="11668" y="2082"/>
                  </a:cubicBezTo>
                  <a:lnTo>
                    <a:pt x="11668" y="2082"/>
                  </a:lnTo>
                  <a:lnTo>
                    <a:pt x="11725" y="1027"/>
                  </a:lnTo>
                  <a:close/>
                  <a:moveTo>
                    <a:pt x="5792" y="3590"/>
                  </a:moveTo>
                  <a:cubicBezTo>
                    <a:pt x="5793" y="3591"/>
                    <a:pt x="5794" y="3591"/>
                    <a:pt x="5795" y="3591"/>
                  </a:cubicBezTo>
                  <a:cubicBezTo>
                    <a:pt x="5794" y="3591"/>
                    <a:pt x="5793" y="3590"/>
                    <a:pt x="5792" y="3590"/>
                  </a:cubicBezTo>
                  <a:close/>
                  <a:moveTo>
                    <a:pt x="4789" y="3380"/>
                  </a:moveTo>
                  <a:cubicBezTo>
                    <a:pt x="5030" y="3380"/>
                    <a:pt x="5356" y="3465"/>
                    <a:pt x="5792" y="3590"/>
                  </a:cubicBezTo>
                  <a:lnTo>
                    <a:pt x="5792" y="3590"/>
                  </a:lnTo>
                  <a:cubicBezTo>
                    <a:pt x="5791" y="3589"/>
                    <a:pt x="5791" y="3588"/>
                    <a:pt x="5790" y="3588"/>
                  </a:cubicBezTo>
                  <a:lnTo>
                    <a:pt x="5790" y="3588"/>
                  </a:lnTo>
                  <a:lnTo>
                    <a:pt x="5828" y="3598"/>
                  </a:lnTo>
                  <a:cubicBezTo>
                    <a:pt x="5974" y="3646"/>
                    <a:pt x="6168" y="3979"/>
                    <a:pt x="5919" y="4433"/>
                  </a:cubicBezTo>
                  <a:cubicBezTo>
                    <a:pt x="5759" y="4731"/>
                    <a:pt x="5473" y="5029"/>
                    <a:pt x="4877" y="5029"/>
                  </a:cubicBezTo>
                  <a:cubicBezTo>
                    <a:pt x="4667" y="5029"/>
                    <a:pt x="4419" y="4992"/>
                    <a:pt x="4125" y="4906"/>
                  </a:cubicBezTo>
                  <a:cubicBezTo>
                    <a:pt x="3791" y="4803"/>
                    <a:pt x="3487" y="4624"/>
                    <a:pt x="3634" y="3778"/>
                  </a:cubicBezTo>
                  <a:lnTo>
                    <a:pt x="3960" y="3631"/>
                  </a:lnTo>
                  <a:lnTo>
                    <a:pt x="3960" y="3631"/>
                  </a:lnTo>
                  <a:cubicBezTo>
                    <a:pt x="3799" y="4082"/>
                    <a:pt x="3875" y="4404"/>
                    <a:pt x="4011" y="4569"/>
                  </a:cubicBezTo>
                  <a:cubicBezTo>
                    <a:pt x="4084" y="4659"/>
                    <a:pt x="4161" y="4711"/>
                    <a:pt x="4207" y="4711"/>
                  </a:cubicBezTo>
                  <a:cubicBezTo>
                    <a:pt x="4268" y="4711"/>
                    <a:pt x="4275" y="4623"/>
                    <a:pt x="4150" y="4422"/>
                  </a:cubicBezTo>
                  <a:cubicBezTo>
                    <a:pt x="3930" y="4071"/>
                    <a:pt x="4121" y="3745"/>
                    <a:pt x="4443" y="3481"/>
                  </a:cubicBezTo>
                  <a:cubicBezTo>
                    <a:pt x="4531" y="3411"/>
                    <a:pt x="4645" y="3380"/>
                    <a:pt x="4789" y="3380"/>
                  </a:cubicBezTo>
                  <a:close/>
                  <a:moveTo>
                    <a:pt x="3090" y="4376"/>
                  </a:moveTo>
                  <a:cubicBezTo>
                    <a:pt x="3632" y="4376"/>
                    <a:pt x="3953" y="5284"/>
                    <a:pt x="3432" y="5499"/>
                  </a:cubicBezTo>
                  <a:lnTo>
                    <a:pt x="1670" y="6217"/>
                  </a:lnTo>
                  <a:cubicBezTo>
                    <a:pt x="1608" y="6243"/>
                    <a:pt x="1546" y="6255"/>
                    <a:pt x="1484" y="6255"/>
                  </a:cubicBezTo>
                  <a:cubicBezTo>
                    <a:pt x="967" y="6255"/>
                    <a:pt x="550" y="5408"/>
                    <a:pt x="1264" y="5104"/>
                  </a:cubicBezTo>
                  <a:lnTo>
                    <a:pt x="2876" y="4422"/>
                  </a:lnTo>
                  <a:cubicBezTo>
                    <a:pt x="2950" y="4390"/>
                    <a:pt x="3021" y="4376"/>
                    <a:pt x="3090" y="4376"/>
                  </a:cubicBezTo>
                  <a:close/>
                  <a:moveTo>
                    <a:pt x="4108" y="0"/>
                  </a:moveTo>
                  <a:cubicBezTo>
                    <a:pt x="4038" y="0"/>
                    <a:pt x="3993" y="49"/>
                    <a:pt x="4073" y="144"/>
                  </a:cubicBezTo>
                  <a:cubicBezTo>
                    <a:pt x="4183" y="272"/>
                    <a:pt x="4234" y="441"/>
                    <a:pt x="4121" y="752"/>
                  </a:cubicBezTo>
                  <a:cubicBezTo>
                    <a:pt x="4040" y="844"/>
                    <a:pt x="3963" y="932"/>
                    <a:pt x="3883" y="1023"/>
                  </a:cubicBezTo>
                  <a:cubicBezTo>
                    <a:pt x="3114" y="1188"/>
                    <a:pt x="2843" y="1521"/>
                    <a:pt x="2692" y="1895"/>
                  </a:cubicBezTo>
                  <a:cubicBezTo>
                    <a:pt x="2407" y="2030"/>
                    <a:pt x="2125" y="2166"/>
                    <a:pt x="1832" y="2305"/>
                  </a:cubicBezTo>
                  <a:lnTo>
                    <a:pt x="1872" y="2386"/>
                  </a:lnTo>
                  <a:cubicBezTo>
                    <a:pt x="2795" y="1943"/>
                    <a:pt x="3795" y="1463"/>
                    <a:pt x="4740" y="1016"/>
                  </a:cubicBezTo>
                  <a:cubicBezTo>
                    <a:pt x="4914" y="812"/>
                    <a:pt x="5194" y="554"/>
                    <a:pt x="5725" y="554"/>
                  </a:cubicBezTo>
                  <a:cubicBezTo>
                    <a:pt x="5729" y="554"/>
                    <a:pt x="5732" y="554"/>
                    <a:pt x="5736" y="554"/>
                  </a:cubicBezTo>
                  <a:cubicBezTo>
                    <a:pt x="6703" y="561"/>
                    <a:pt x="7529" y="570"/>
                    <a:pt x="8383" y="570"/>
                  </a:cubicBezTo>
                  <a:cubicBezTo>
                    <a:pt x="8952" y="570"/>
                    <a:pt x="9534" y="566"/>
                    <a:pt x="10179" y="554"/>
                  </a:cubicBezTo>
                  <a:cubicBezTo>
                    <a:pt x="10355" y="551"/>
                    <a:pt x="10630" y="573"/>
                    <a:pt x="10728" y="371"/>
                  </a:cubicBezTo>
                  <a:lnTo>
                    <a:pt x="11007" y="364"/>
                  </a:lnTo>
                  <a:cubicBezTo>
                    <a:pt x="11021" y="363"/>
                    <a:pt x="11034" y="363"/>
                    <a:pt x="11047" y="363"/>
                  </a:cubicBezTo>
                  <a:cubicBezTo>
                    <a:pt x="11190" y="363"/>
                    <a:pt x="11267" y="400"/>
                    <a:pt x="11267" y="474"/>
                  </a:cubicBezTo>
                  <a:lnTo>
                    <a:pt x="11260" y="1023"/>
                  </a:lnTo>
                  <a:lnTo>
                    <a:pt x="11446" y="1023"/>
                  </a:lnTo>
                  <a:lnTo>
                    <a:pt x="11446" y="1298"/>
                  </a:lnTo>
                  <a:cubicBezTo>
                    <a:pt x="11443" y="1613"/>
                    <a:pt x="11428" y="1814"/>
                    <a:pt x="11428" y="2162"/>
                  </a:cubicBezTo>
                  <a:lnTo>
                    <a:pt x="11428" y="2323"/>
                  </a:lnTo>
                  <a:cubicBezTo>
                    <a:pt x="11018" y="2334"/>
                    <a:pt x="10879" y="2353"/>
                    <a:pt x="10736" y="2587"/>
                  </a:cubicBezTo>
                  <a:cubicBezTo>
                    <a:pt x="10113" y="2587"/>
                    <a:pt x="9492" y="2586"/>
                    <a:pt x="8871" y="2586"/>
                  </a:cubicBezTo>
                  <a:cubicBezTo>
                    <a:pt x="8560" y="2586"/>
                    <a:pt x="8249" y="2586"/>
                    <a:pt x="7937" y="2587"/>
                  </a:cubicBezTo>
                  <a:cubicBezTo>
                    <a:pt x="7370" y="2587"/>
                    <a:pt x="7051" y="2803"/>
                    <a:pt x="6740" y="3118"/>
                  </a:cubicBezTo>
                  <a:cubicBezTo>
                    <a:pt x="6596" y="3264"/>
                    <a:pt x="6359" y="3338"/>
                    <a:pt x="6106" y="3338"/>
                  </a:cubicBezTo>
                  <a:cubicBezTo>
                    <a:pt x="5880" y="3338"/>
                    <a:pt x="5641" y="3279"/>
                    <a:pt x="5443" y="3159"/>
                  </a:cubicBezTo>
                  <a:cubicBezTo>
                    <a:pt x="5273" y="3056"/>
                    <a:pt x="5098" y="3011"/>
                    <a:pt x="4913" y="3011"/>
                  </a:cubicBezTo>
                  <a:cubicBezTo>
                    <a:pt x="4604" y="3011"/>
                    <a:pt x="4266" y="3135"/>
                    <a:pt x="3872" y="3316"/>
                  </a:cubicBezTo>
                  <a:cubicBezTo>
                    <a:pt x="3465" y="3503"/>
                    <a:pt x="3011" y="3719"/>
                    <a:pt x="2604" y="3906"/>
                  </a:cubicBezTo>
                  <a:lnTo>
                    <a:pt x="2707" y="4111"/>
                  </a:lnTo>
                  <a:cubicBezTo>
                    <a:pt x="2861" y="4038"/>
                    <a:pt x="3018" y="3964"/>
                    <a:pt x="3172" y="3898"/>
                  </a:cubicBezTo>
                  <a:lnTo>
                    <a:pt x="3172" y="3898"/>
                  </a:lnTo>
                  <a:cubicBezTo>
                    <a:pt x="3187" y="3983"/>
                    <a:pt x="3187" y="4071"/>
                    <a:pt x="3077" y="4173"/>
                  </a:cubicBezTo>
                  <a:lnTo>
                    <a:pt x="879" y="5133"/>
                  </a:lnTo>
                  <a:cubicBezTo>
                    <a:pt x="776" y="5166"/>
                    <a:pt x="698" y="5180"/>
                    <a:pt x="638" y="5180"/>
                  </a:cubicBezTo>
                  <a:cubicBezTo>
                    <a:pt x="570" y="5180"/>
                    <a:pt x="526" y="5162"/>
                    <a:pt x="495" y="5133"/>
                  </a:cubicBezTo>
                  <a:cubicBezTo>
                    <a:pt x="330" y="5210"/>
                    <a:pt x="165" y="5283"/>
                    <a:pt x="0" y="5356"/>
                  </a:cubicBezTo>
                  <a:lnTo>
                    <a:pt x="37" y="5408"/>
                  </a:lnTo>
                  <a:cubicBezTo>
                    <a:pt x="131" y="5384"/>
                    <a:pt x="227" y="5355"/>
                    <a:pt x="317" y="5355"/>
                  </a:cubicBezTo>
                  <a:cubicBezTo>
                    <a:pt x="451" y="5355"/>
                    <a:pt x="572" y="5418"/>
                    <a:pt x="660" y="5649"/>
                  </a:cubicBezTo>
                  <a:cubicBezTo>
                    <a:pt x="722" y="5796"/>
                    <a:pt x="791" y="5942"/>
                    <a:pt x="857" y="6089"/>
                  </a:cubicBezTo>
                  <a:cubicBezTo>
                    <a:pt x="993" y="6297"/>
                    <a:pt x="1174" y="6397"/>
                    <a:pt x="1402" y="6397"/>
                  </a:cubicBezTo>
                  <a:cubicBezTo>
                    <a:pt x="1483" y="6397"/>
                    <a:pt x="1570" y="6385"/>
                    <a:pt x="1663" y="6360"/>
                  </a:cubicBezTo>
                  <a:cubicBezTo>
                    <a:pt x="2297" y="6089"/>
                    <a:pt x="2956" y="5869"/>
                    <a:pt x="3575" y="5554"/>
                  </a:cubicBezTo>
                  <a:cubicBezTo>
                    <a:pt x="3776" y="5454"/>
                    <a:pt x="3786" y="5286"/>
                    <a:pt x="4187" y="5286"/>
                  </a:cubicBezTo>
                  <a:cubicBezTo>
                    <a:pt x="4255" y="5286"/>
                    <a:pt x="4333" y="5291"/>
                    <a:pt x="4425" y="5301"/>
                  </a:cubicBezTo>
                  <a:cubicBezTo>
                    <a:pt x="4520" y="5312"/>
                    <a:pt x="4620" y="5318"/>
                    <a:pt x="4721" y="5318"/>
                  </a:cubicBezTo>
                  <a:cubicBezTo>
                    <a:pt x="5299" y="5318"/>
                    <a:pt x="5944" y="5130"/>
                    <a:pt x="6271" y="4528"/>
                  </a:cubicBezTo>
                  <a:cubicBezTo>
                    <a:pt x="6476" y="4155"/>
                    <a:pt x="6568" y="3726"/>
                    <a:pt x="6721" y="3323"/>
                  </a:cubicBezTo>
                  <a:cubicBezTo>
                    <a:pt x="7022" y="2972"/>
                    <a:pt x="7351" y="2807"/>
                    <a:pt x="7919" y="2807"/>
                  </a:cubicBezTo>
                  <a:cubicBezTo>
                    <a:pt x="8230" y="2806"/>
                    <a:pt x="8541" y="2805"/>
                    <a:pt x="8852" y="2805"/>
                  </a:cubicBezTo>
                  <a:cubicBezTo>
                    <a:pt x="9474" y="2805"/>
                    <a:pt x="10095" y="2807"/>
                    <a:pt x="10717" y="2807"/>
                  </a:cubicBezTo>
                  <a:cubicBezTo>
                    <a:pt x="10860" y="2573"/>
                    <a:pt x="11219" y="2554"/>
                    <a:pt x="11633" y="2543"/>
                  </a:cubicBezTo>
                  <a:lnTo>
                    <a:pt x="16054" y="2536"/>
                  </a:lnTo>
                  <a:lnTo>
                    <a:pt x="19618" y="2389"/>
                  </a:lnTo>
                  <a:lnTo>
                    <a:pt x="19618" y="1701"/>
                  </a:lnTo>
                  <a:lnTo>
                    <a:pt x="19618" y="1591"/>
                  </a:lnTo>
                  <a:lnTo>
                    <a:pt x="19618" y="935"/>
                  </a:lnTo>
                  <a:lnTo>
                    <a:pt x="19618" y="917"/>
                  </a:lnTo>
                  <a:lnTo>
                    <a:pt x="19618" y="906"/>
                  </a:lnTo>
                  <a:lnTo>
                    <a:pt x="11710" y="906"/>
                  </a:lnTo>
                  <a:lnTo>
                    <a:pt x="11714" y="723"/>
                  </a:lnTo>
                  <a:lnTo>
                    <a:pt x="19622" y="723"/>
                  </a:lnTo>
                  <a:lnTo>
                    <a:pt x="19622" y="492"/>
                  </a:lnTo>
                  <a:lnTo>
                    <a:pt x="11432" y="430"/>
                  </a:lnTo>
                  <a:lnTo>
                    <a:pt x="11432" y="353"/>
                  </a:lnTo>
                  <a:cubicBezTo>
                    <a:pt x="11432" y="276"/>
                    <a:pt x="11352" y="243"/>
                    <a:pt x="11197" y="243"/>
                  </a:cubicBezTo>
                  <a:cubicBezTo>
                    <a:pt x="11189" y="243"/>
                    <a:pt x="11180" y="243"/>
                    <a:pt x="11172" y="243"/>
                  </a:cubicBezTo>
                  <a:lnTo>
                    <a:pt x="10615" y="254"/>
                  </a:lnTo>
                  <a:cubicBezTo>
                    <a:pt x="10523" y="455"/>
                    <a:pt x="10245" y="474"/>
                    <a:pt x="10066" y="477"/>
                  </a:cubicBezTo>
                  <a:cubicBezTo>
                    <a:pt x="9447" y="487"/>
                    <a:pt x="8877" y="491"/>
                    <a:pt x="8317" y="491"/>
                  </a:cubicBezTo>
                  <a:cubicBezTo>
                    <a:pt x="7419" y="491"/>
                    <a:pt x="6549" y="482"/>
                    <a:pt x="5553" y="477"/>
                  </a:cubicBezTo>
                  <a:cubicBezTo>
                    <a:pt x="5245" y="477"/>
                    <a:pt x="4982" y="606"/>
                    <a:pt x="4798" y="767"/>
                  </a:cubicBezTo>
                  <a:lnTo>
                    <a:pt x="4542" y="767"/>
                  </a:lnTo>
                  <a:cubicBezTo>
                    <a:pt x="4513" y="485"/>
                    <a:pt x="4454" y="115"/>
                    <a:pt x="4161" y="9"/>
                  </a:cubicBezTo>
                  <a:cubicBezTo>
                    <a:pt x="4143" y="3"/>
                    <a:pt x="4125" y="0"/>
                    <a:pt x="4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3796437" y="2697470"/>
              <a:ext cx="301059" cy="119213"/>
            </a:xfrm>
            <a:custGeom>
              <a:avLst/>
              <a:gdLst/>
              <a:ahLst/>
              <a:cxnLst/>
              <a:rect l="l" t="t" r="r" b="b"/>
              <a:pathLst>
                <a:path w="1740" h="689" extrusionOk="0">
                  <a:moveTo>
                    <a:pt x="139" y="260"/>
                  </a:moveTo>
                  <a:cubicBezTo>
                    <a:pt x="187" y="359"/>
                    <a:pt x="293" y="432"/>
                    <a:pt x="410" y="432"/>
                  </a:cubicBezTo>
                  <a:lnTo>
                    <a:pt x="1641" y="432"/>
                  </a:lnTo>
                  <a:lnTo>
                    <a:pt x="1641" y="561"/>
                  </a:lnTo>
                  <a:lnTo>
                    <a:pt x="410" y="561"/>
                  </a:lnTo>
                  <a:cubicBezTo>
                    <a:pt x="264" y="561"/>
                    <a:pt x="139" y="440"/>
                    <a:pt x="139" y="293"/>
                  </a:cubicBezTo>
                  <a:lnTo>
                    <a:pt x="139" y="260"/>
                  </a:lnTo>
                  <a:close/>
                  <a:moveTo>
                    <a:pt x="311" y="0"/>
                  </a:moveTo>
                  <a:cubicBezTo>
                    <a:pt x="136" y="0"/>
                    <a:pt x="0" y="139"/>
                    <a:pt x="0" y="311"/>
                  </a:cubicBezTo>
                  <a:lnTo>
                    <a:pt x="0" y="377"/>
                  </a:lnTo>
                  <a:cubicBezTo>
                    <a:pt x="0" y="553"/>
                    <a:pt x="139" y="689"/>
                    <a:pt x="311" y="689"/>
                  </a:cubicBezTo>
                  <a:lnTo>
                    <a:pt x="1740" y="68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3087225" y="2571856"/>
              <a:ext cx="1471037" cy="528065"/>
            </a:xfrm>
            <a:custGeom>
              <a:avLst/>
              <a:gdLst/>
              <a:ahLst/>
              <a:cxnLst/>
              <a:rect l="l" t="t" r="r" b="b"/>
              <a:pathLst>
                <a:path w="8502" h="3052" extrusionOk="0">
                  <a:moveTo>
                    <a:pt x="6396" y="1"/>
                  </a:moveTo>
                  <a:lnTo>
                    <a:pt x="6385" y="81"/>
                  </a:lnTo>
                  <a:lnTo>
                    <a:pt x="8026" y="81"/>
                  </a:lnTo>
                  <a:cubicBezTo>
                    <a:pt x="8187" y="81"/>
                    <a:pt x="8319" y="217"/>
                    <a:pt x="8319" y="374"/>
                  </a:cubicBezTo>
                  <a:lnTo>
                    <a:pt x="8319" y="1426"/>
                  </a:lnTo>
                  <a:cubicBezTo>
                    <a:pt x="8194" y="1473"/>
                    <a:pt x="8077" y="1561"/>
                    <a:pt x="7985" y="1715"/>
                  </a:cubicBezTo>
                  <a:cubicBezTo>
                    <a:pt x="7345" y="1715"/>
                    <a:pt x="6707" y="1712"/>
                    <a:pt x="6070" y="1712"/>
                  </a:cubicBezTo>
                  <a:cubicBezTo>
                    <a:pt x="5751" y="1712"/>
                    <a:pt x="5432" y="1713"/>
                    <a:pt x="5114" y="1715"/>
                  </a:cubicBezTo>
                  <a:cubicBezTo>
                    <a:pt x="4531" y="1715"/>
                    <a:pt x="4279" y="1906"/>
                    <a:pt x="3876" y="2184"/>
                  </a:cubicBezTo>
                  <a:cubicBezTo>
                    <a:pt x="3707" y="2302"/>
                    <a:pt x="3558" y="2364"/>
                    <a:pt x="3397" y="2364"/>
                  </a:cubicBezTo>
                  <a:cubicBezTo>
                    <a:pt x="3237" y="2364"/>
                    <a:pt x="3065" y="2302"/>
                    <a:pt x="2850" y="2173"/>
                  </a:cubicBezTo>
                  <a:cubicBezTo>
                    <a:pt x="2712" y="2091"/>
                    <a:pt x="2557" y="2057"/>
                    <a:pt x="2391" y="2057"/>
                  </a:cubicBezTo>
                  <a:cubicBezTo>
                    <a:pt x="1997" y="2057"/>
                    <a:pt x="1538" y="2249"/>
                    <a:pt x="1085" y="2455"/>
                  </a:cubicBezTo>
                  <a:cubicBezTo>
                    <a:pt x="685" y="2638"/>
                    <a:pt x="392" y="2777"/>
                    <a:pt x="0" y="2960"/>
                  </a:cubicBezTo>
                  <a:lnTo>
                    <a:pt x="48" y="3052"/>
                  </a:lnTo>
                  <a:cubicBezTo>
                    <a:pt x="462" y="2858"/>
                    <a:pt x="759" y="2722"/>
                    <a:pt x="1176" y="2528"/>
                  </a:cubicBezTo>
                  <a:cubicBezTo>
                    <a:pt x="1588" y="2337"/>
                    <a:pt x="1990" y="2187"/>
                    <a:pt x="2346" y="2187"/>
                  </a:cubicBezTo>
                  <a:cubicBezTo>
                    <a:pt x="2528" y="2187"/>
                    <a:pt x="2697" y="2226"/>
                    <a:pt x="2850" y="2319"/>
                  </a:cubicBezTo>
                  <a:cubicBezTo>
                    <a:pt x="3065" y="2450"/>
                    <a:pt x="3287" y="2519"/>
                    <a:pt x="3488" y="2519"/>
                  </a:cubicBezTo>
                  <a:cubicBezTo>
                    <a:pt x="3681" y="2519"/>
                    <a:pt x="3855" y="2456"/>
                    <a:pt x="3986" y="2323"/>
                  </a:cubicBezTo>
                  <a:cubicBezTo>
                    <a:pt x="4297" y="2008"/>
                    <a:pt x="4619" y="1807"/>
                    <a:pt x="5187" y="1807"/>
                  </a:cubicBezTo>
                  <a:cubicBezTo>
                    <a:pt x="5498" y="1804"/>
                    <a:pt x="5809" y="1803"/>
                    <a:pt x="6120" y="1803"/>
                  </a:cubicBezTo>
                  <a:cubicBezTo>
                    <a:pt x="6742" y="1803"/>
                    <a:pt x="7363" y="1807"/>
                    <a:pt x="7985" y="1807"/>
                  </a:cubicBezTo>
                  <a:cubicBezTo>
                    <a:pt x="8124" y="1572"/>
                    <a:pt x="8278" y="1554"/>
                    <a:pt x="8502" y="1539"/>
                  </a:cubicBezTo>
                  <a:lnTo>
                    <a:pt x="8502" y="1389"/>
                  </a:lnTo>
                  <a:lnTo>
                    <a:pt x="8502" y="382"/>
                  </a:lnTo>
                  <a:cubicBezTo>
                    <a:pt x="8502" y="206"/>
                    <a:pt x="8443" y="1"/>
                    <a:pt x="8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2983931" y="2578258"/>
              <a:ext cx="587584" cy="310748"/>
            </a:xfrm>
            <a:custGeom>
              <a:avLst/>
              <a:gdLst/>
              <a:ahLst/>
              <a:cxnLst/>
              <a:rect l="l" t="t" r="r" b="b"/>
              <a:pathLst>
                <a:path w="3396" h="1796" extrusionOk="0">
                  <a:moveTo>
                    <a:pt x="3396" y="1"/>
                  </a:moveTo>
                  <a:cubicBezTo>
                    <a:pt x="3205" y="52"/>
                    <a:pt x="3073" y="132"/>
                    <a:pt x="2890" y="345"/>
                  </a:cubicBezTo>
                  <a:lnTo>
                    <a:pt x="0" y="1671"/>
                  </a:lnTo>
                  <a:lnTo>
                    <a:pt x="63" y="1795"/>
                  </a:lnTo>
                  <a:lnTo>
                    <a:pt x="3103" y="396"/>
                  </a:lnTo>
                  <a:cubicBezTo>
                    <a:pt x="3205" y="143"/>
                    <a:pt x="3253" y="55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674111" y="2936932"/>
              <a:ext cx="30452" cy="306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88" y="1"/>
                  </a:moveTo>
                  <a:cubicBezTo>
                    <a:pt x="40" y="1"/>
                    <a:pt x="0" y="45"/>
                    <a:pt x="0" y="89"/>
                  </a:cubicBezTo>
                  <a:cubicBezTo>
                    <a:pt x="0" y="136"/>
                    <a:pt x="37" y="176"/>
                    <a:pt x="88" y="176"/>
                  </a:cubicBezTo>
                  <a:cubicBezTo>
                    <a:pt x="132" y="176"/>
                    <a:pt x="176" y="140"/>
                    <a:pt x="176" y="89"/>
                  </a:cubicBezTo>
                  <a:cubicBezTo>
                    <a:pt x="176" y="45"/>
                    <a:pt x="139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3490190" y="2811491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9" y="0"/>
                  </a:moveTo>
                  <a:cubicBezTo>
                    <a:pt x="41" y="0"/>
                    <a:pt x="1" y="37"/>
                    <a:pt x="1" y="85"/>
                  </a:cubicBezTo>
                  <a:cubicBezTo>
                    <a:pt x="1" y="132"/>
                    <a:pt x="38" y="173"/>
                    <a:pt x="89" y="173"/>
                  </a:cubicBezTo>
                  <a:cubicBezTo>
                    <a:pt x="133" y="173"/>
                    <a:pt x="177" y="132"/>
                    <a:pt x="177" y="85"/>
                  </a:cubicBezTo>
                  <a:cubicBezTo>
                    <a:pt x="177" y="41"/>
                    <a:pt x="14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3446589" y="2779828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8" y="0"/>
                  </a:moveTo>
                  <a:cubicBezTo>
                    <a:pt x="44" y="0"/>
                    <a:pt x="0" y="37"/>
                    <a:pt x="0" y="85"/>
                  </a:cubicBezTo>
                  <a:cubicBezTo>
                    <a:pt x="0" y="132"/>
                    <a:pt x="37" y="172"/>
                    <a:pt x="88" y="172"/>
                  </a:cubicBezTo>
                  <a:cubicBezTo>
                    <a:pt x="139" y="172"/>
                    <a:pt x="176" y="132"/>
                    <a:pt x="176" y="85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3326166" y="2860284"/>
              <a:ext cx="30625" cy="306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8" y="0"/>
                  </a:moveTo>
                  <a:cubicBezTo>
                    <a:pt x="37" y="0"/>
                    <a:pt x="0" y="37"/>
                    <a:pt x="0" y="88"/>
                  </a:cubicBezTo>
                  <a:cubicBezTo>
                    <a:pt x="0" y="132"/>
                    <a:pt x="37" y="176"/>
                    <a:pt x="88" y="176"/>
                  </a:cubicBezTo>
                  <a:cubicBezTo>
                    <a:pt x="136" y="176"/>
                    <a:pt x="176" y="140"/>
                    <a:pt x="176" y="88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8202756" y="2468043"/>
              <a:ext cx="110388" cy="76822"/>
            </a:xfrm>
            <a:custGeom>
              <a:avLst/>
              <a:gdLst/>
              <a:ahLst/>
              <a:cxnLst/>
              <a:rect l="l" t="t" r="r" b="b"/>
              <a:pathLst>
                <a:path w="638" h="444" extrusionOk="0">
                  <a:moveTo>
                    <a:pt x="246" y="0"/>
                  </a:moveTo>
                  <a:cubicBezTo>
                    <a:pt x="110" y="0"/>
                    <a:pt x="0" y="110"/>
                    <a:pt x="0" y="242"/>
                  </a:cubicBezTo>
                  <a:lnTo>
                    <a:pt x="0" y="443"/>
                  </a:lnTo>
                  <a:cubicBezTo>
                    <a:pt x="8" y="440"/>
                    <a:pt x="11" y="440"/>
                    <a:pt x="15" y="436"/>
                  </a:cubicBezTo>
                  <a:cubicBezTo>
                    <a:pt x="11" y="436"/>
                    <a:pt x="15" y="436"/>
                    <a:pt x="18" y="432"/>
                  </a:cubicBezTo>
                  <a:cubicBezTo>
                    <a:pt x="102" y="392"/>
                    <a:pt x="248" y="370"/>
                    <a:pt x="380" y="370"/>
                  </a:cubicBezTo>
                  <a:cubicBezTo>
                    <a:pt x="473" y="370"/>
                    <a:pt x="559" y="380"/>
                    <a:pt x="612" y="403"/>
                  </a:cubicBezTo>
                  <a:cubicBezTo>
                    <a:pt x="616" y="403"/>
                    <a:pt x="619" y="410"/>
                    <a:pt x="623" y="410"/>
                  </a:cubicBezTo>
                  <a:cubicBezTo>
                    <a:pt x="630" y="414"/>
                    <a:pt x="634" y="414"/>
                    <a:pt x="638" y="418"/>
                  </a:cubicBezTo>
                  <a:lnTo>
                    <a:pt x="638" y="242"/>
                  </a:lnTo>
                  <a:cubicBezTo>
                    <a:pt x="638" y="110"/>
                    <a:pt x="528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8202680" y="2537943"/>
              <a:ext cx="108485" cy="309883"/>
            </a:xfrm>
            <a:custGeom>
              <a:avLst/>
              <a:gdLst/>
              <a:ahLst/>
              <a:cxnLst/>
              <a:rect l="l" t="t" r="r" b="b"/>
              <a:pathLst>
                <a:path w="627" h="1791" extrusionOk="0">
                  <a:moveTo>
                    <a:pt x="590" y="226"/>
                  </a:moveTo>
                  <a:lnTo>
                    <a:pt x="590" y="380"/>
                  </a:lnTo>
                  <a:lnTo>
                    <a:pt x="590" y="409"/>
                  </a:lnTo>
                  <a:lnTo>
                    <a:pt x="103" y="409"/>
                  </a:lnTo>
                  <a:lnTo>
                    <a:pt x="103" y="226"/>
                  </a:lnTo>
                  <a:close/>
                  <a:moveTo>
                    <a:pt x="590" y="739"/>
                  </a:moveTo>
                  <a:lnTo>
                    <a:pt x="590" y="779"/>
                  </a:lnTo>
                  <a:lnTo>
                    <a:pt x="590" y="783"/>
                  </a:lnTo>
                  <a:lnTo>
                    <a:pt x="96" y="783"/>
                  </a:lnTo>
                  <a:lnTo>
                    <a:pt x="96" y="779"/>
                  </a:lnTo>
                  <a:lnTo>
                    <a:pt x="96" y="739"/>
                  </a:lnTo>
                  <a:close/>
                  <a:moveTo>
                    <a:pt x="590" y="1087"/>
                  </a:moveTo>
                  <a:lnTo>
                    <a:pt x="590" y="1197"/>
                  </a:lnTo>
                  <a:lnTo>
                    <a:pt x="96" y="1197"/>
                  </a:lnTo>
                  <a:lnTo>
                    <a:pt x="96" y="1087"/>
                  </a:lnTo>
                  <a:close/>
                  <a:moveTo>
                    <a:pt x="318" y="0"/>
                  </a:moveTo>
                  <a:cubicBezTo>
                    <a:pt x="197" y="0"/>
                    <a:pt x="74" y="19"/>
                    <a:pt x="22" y="54"/>
                  </a:cubicBezTo>
                  <a:lnTo>
                    <a:pt x="12" y="69"/>
                  </a:lnTo>
                  <a:cubicBezTo>
                    <a:pt x="12" y="72"/>
                    <a:pt x="4" y="72"/>
                    <a:pt x="4" y="80"/>
                  </a:cubicBezTo>
                  <a:cubicBezTo>
                    <a:pt x="1" y="83"/>
                    <a:pt x="1" y="91"/>
                    <a:pt x="1" y="98"/>
                  </a:cubicBezTo>
                  <a:lnTo>
                    <a:pt x="1" y="219"/>
                  </a:lnTo>
                  <a:lnTo>
                    <a:pt x="1" y="288"/>
                  </a:lnTo>
                  <a:lnTo>
                    <a:pt x="1" y="402"/>
                  </a:lnTo>
                  <a:lnTo>
                    <a:pt x="1" y="776"/>
                  </a:lnTo>
                  <a:lnTo>
                    <a:pt x="1" y="940"/>
                  </a:lnTo>
                  <a:lnTo>
                    <a:pt x="1" y="1087"/>
                  </a:lnTo>
                  <a:lnTo>
                    <a:pt x="1" y="1197"/>
                  </a:lnTo>
                  <a:lnTo>
                    <a:pt x="1" y="1644"/>
                  </a:lnTo>
                  <a:lnTo>
                    <a:pt x="1" y="1699"/>
                  </a:lnTo>
                  <a:cubicBezTo>
                    <a:pt x="1" y="1757"/>
                    <a:pt x="158" y="1790"/>
                    <a:pt x="312" y="1790"/>
                  </a:cubicBezTo>
                  <a:cubicBezTo>
                    <a:pt x="312" y="1787"/>
                    <a:pt x="316" y="1787"/>
                    <a:pt x="316" y="1787"/>
                  </a:cubicBezTo>
                  <a:cubicBezTo>
                    <a:pt x="473" y="1787"/>
                    <a:pt x="627" y="1754"/>
                    <a:pt x="627" y="1695"/>
                  </a:cubicBezTo>
                  <a:lnTo>
                    <a:pt x="627" y="1640"/>
                  </a:lnTo>
                  <a:lnTo>
                    <a:pt x="627" y="1189"/>
                  </a:lnTo>
                  <a:lnTo>
                    <a:pt x="627" y="1080"/>
                  </a:lnTo>
                  <a:lnTo>
                    <a:pt x="627" y="940"/>
                  </a:lnTo>
                  <a:lnTo>
                    <a:pt x="627" y="768"/>
                  </a:lnTo>
                  <a:lnTo>
                    <a:pt x="627" y="398"/>
                  </a:lnTo>
                  <a:lnTo>
                    <a:pt x="627" y="347"/>
                  </a:lnTo>
                  <a:lnTo>
                    <a:pt x="627" y="274"/>
                  </a:lnTo>
                  <a:lnTo>
                    <a:pt x="627" y="215"/>
                  </a:lnTo>
                  <a:lnTo>
                    <a:pt x="627" y="91"/>
                  </a:lnTo>
                  <a:cubicBezTo>
                    <a:pt x="627" y="87"/>
                    <a:pt x="623" y="83"/>
                    <a:pt x="623" y="80"/>
                  </a:cubicBezTo>
                  <a:cubicBezTo>
                    <a:pt x="623" y="72"/>
                    <a:pt x="620" y="69"/>
                    <a:pt x="616" y="65"/>
                  </a:cubicBezTo>
                  <a:cubicBezTo>
                    <a:pt x="578" y="21"/>
                    <a:pt x="4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6142425" y="2607485"/>
              <a:ext cx="351928" cy="252267"/>
            </a:xfrm>
            <a:custGeom>
              <a:avLst/>
              <a:gdLst/>
              <a:ahLst/>
              <a:cxnLst/>
              <a:rect l="l" t="t" r="r" b="b"/>
              <a:pathLst>
                <a:path w="2034" h="1458" extrusionOk="0">
                  <a:moveTo>
                    <a:pt x="1689" y="117"/>
                  </a:moveTo>
                  <a:cubicBezTo>
                    <a:pt x="1704" y="234"/>
                    <a:pt x="1704" y="472"/>
                    <a:pt x="1682" y="685"/>
                  </a:cubicBezTo>
                  <a:lnTo>
                    <a:pt x="1667" y="795"/>
                  </a:lnTo>
                  <a:cubicBezTo>
                    <a:pt x="1660" y="835"/>
                    <a:pt x="1652" y="879"/>
                    <a:pt x="1645" y="916"/>
                  </a:cubicBezTo>
                  <a:lnTo>
                    <a:pt x="1645" y="795"/>
                  </a:lnTo>
                  <a:lnTo>
                    <a:pt x="1645" y="685"/>
                  </a:lnTo>
                  <a:cubicBezTo>
                    <a:pt x="1641" y="476"/>
                    <a:pt x="1627" y="286"/>
                    <a:pt x="1568" y="117"/>
                  </a:cubicBezTo>
                  <a:close/>
                  <a:moveTo>
                    <a:pt x="1469" y="117"/>
                  </a:moveTo>
                  <a:cubicBezTo>
                    <a:pt x="1488" y="234"/>
                    <a:pt x="1484" y="472"/>
                    <a:pt x="1458" y="685"/>
                  </a:cubicBezTo>
                  <a:lnTo>
                    <a:pt x="1444" y="795"/>
                  </a:lnTo>
                  <a:cubicBezTo>
                    <a:pt x="1433" y="839"/>
                    <a:pt x="1429" y="886"/>
                    <a:pt x="1422" y="923"/>
                  </a:cubicBezTo>
                  <a:lnTo>
                    <a:pt x="1422" y="795"/>
                  </a:lnTo>
                  <a:lnTo>
                    <a:pt x="1422" y="685"/>
                  </a:lnTo>
                  <a:cubicBezTo>
                    <a:pt x="1414" y="476"/>
                    <a:pt x="1403" y="286"/>
                    <a:pt x="1341" y="117"/>
                  </a:cubicBezTo>
                  <a:close/>
                  <a:moveTo>
                    <a:pt x="1257" y="117"/>
                  </a:moveTo>
                  <a:cubicBezTo>
                    <a:pt x="1268" y="234"/>
                    <a:pt x="1261" y="472"/>
                    <a:pt x="1239" y="685"/>
                  </a:cubicBezTo>
                  <a:lnTo>
                    <a:pt x="1224" y="795"/>
                  </a:lnTo>
                  <a:cubicBezTo>
                    <a:pt x="1213" y="842"/>
                    <a:pt x="1209" y="890"/>
                    <a:pt x="1202" y="927"/>
                  </a:cubicBezTo>
                  <a:lnTo>
                    <a:pt x="1202" y="795"/>
                  </a:lnTo>
                  <a:lnTo>
                    <a:pt x="1202" y="685"/>
                  </a:lnTo>
                  <a:cubicBezTo>
                    <a:pt x="1195" y="476"/>
                    <a:pt x="1184" y="286"/>
                    <a:pt x="1129" y="117"/>
                  </a:cubicBezTo>
                  <a:close/>
                  <a:moveTo>
                    <a:pt x="1037" y="117"/>
                  </a:moveTo>
                  <a:cubicBezTo>
                    <a:pt x="1055" y="231"/>
                    <a:pt x="1041" y="472"/>
                    <a:pt x="1019" y="685"/>
                  </a:cubicBezTo>
                  <a:lnTo>
                    <a:pt x="1004" y="795"/>
                  </a:lnTo>
                  <a:cubicBezTo>
                    <a:pt x="993" y="842"/>
                    <a:pt x="986" y="894"/>
                    <a:pt x="975" y="934"/>
                  </a:cubicBezTo>
                  <a:lnTo>
                    <a:pt x="975" y="795"/>
                  </a:lnTo>
                  <a:lnTo>
                    <a:pt x="975" y="685"/>
                  </a:lnTo>
                  <a:cubicBezTo>
                    <a:pt x="971" y="476"/>
                    <a:pt x="957" y="286"/>
                    <a:pt x="902" y="117"/>
                  </a:cubicBezTo>
                  <a:close/>
                  <a:moveTo>
                    <a:pt x="821" y="117"/>
                  </a:moveTo>
                  <a:cubicBezTo>
                    <a:pt x="836" y="231"/>
                    <a:pt x="821" y="472"/>
                    <a:pt x="792" y="685"/>
                  </a:cubicBezTo>
                  <a:lnTo>
                    <a:pt x="781" y="795"/>
                  </a:lnTo>
                  <a:cubicBezTo>
                    <a:pt x="770" y="850"/>
                    <a:pt x="762" y="897"/>
                    <a:pt x="751" y="941"/>
                  </a:cubicBezTo>
                  <a:lnTo>
                    <a:pt x="751" y="795"/>
                  </a:lnTo>
                  <a:lnTo>
                    <a:pt x="751" y="685"/>
                  </a:lnTo>
                  <a:cubicBezTo>
                    <a:pt x="748" y="476"/>
                    <a:pt x="733" y="289"/>
                    <a:pt x="682" y="117"/>
                  </a:cubicBezTo>
                  <a:close/>
                  <a:moveTo>
                    <a:pt x="601" y="117"/>
                  </a:moveTo>
                  <a:cubicBezTo>
                    <a:pt x="620" y="231"/>
                    <a:pt x="601" y="472"/>
                    <a:pt x="572" y="685"/>
                  </a:cubicBezTo>
                  <a:cubicBezTo>
                    <a:pt x="568" y="722"/>
                    <a:pt x="565" y="758"/>
                    <a:pt x="554" y="795"/>
                  </a:cubicBezTo>
                  <a:cubicBezTo>
                    <a:pt x="546" y="850"/>
                    <a:pt x="535" y="905"/>
                    <a:pt x="528" y="949"/>
                  </a:cubicBezTo>
                  <a:lnTo>
                    <a:pt x="528" y="795"/>
                  </a:lnTo>
                  <a:lnTo>
                    <a:pt x="528" y="685"/>
                  </a:lnTo>
                  <a:cubicBezTo>
                    <a:pt x="524" y="483"/>
                    <a:pt x="510" y="289"/>
                    <a:pt x="458" y="117"/>
                  </a:cubicBezTo>
                  <a:close/>
                  <a:moveTo>
                    <a:pt x="385" y="117"/>
                  </a:moveTo>
                  <a:cubicBezTo>
                    <a:pt x="400" y="231"/>
                    <a:pt x="382" y="469"/>
                    <a:pt x="352" y="685"/>
                  </a:cubicBezTo>
                  <a:cubicBezTo>
                    <a:pt x="349" y="722"/>
                    <a:pt x="345" y="758"/>
                    <a:pt x="334" y="795"/>
                  </a:cubicBezTo>
                  <a:cubicBezTo>
                    <a:pt x="327" y="853"/>
                    <a:pt x="316" y="908"/>
                    <a:pt x="308" y="952"/>
                  </a:cubicBezTo>
                  <a:lnTo>
                    <a:pt x="308" y="795"/>
                  </a:lnTo>
                  <a:lnTo>
                    <a:pt x="308" y="685"/>
                  </a:lnTo>
                  <a:cubicBezTo>
                    <a:pt x="305" y="483"/>
                    <a:pt x="290" y="289"/>
                    <a:pt x="242" y="117"/>
                  </a:cubicBezTo>
                  <a:close/>
                  <a:moveTo>
                    <a:pt x="165" y="117"/>
                  </a:moveTo>
                  <a:cubicBezTo>
                    <a:pt x="184" y="231"/>
                    <a:pt x="162" y="469"/>
                    <a:pt x="129" y="685"/>
                  </a:cubicBezTo>
                  <a:cubicBezTo>
                    <a:pt x="125" y="722"/>
                    <a:pt x="121" y="758"/>
                    <a:pt x="110" y="795"/>
                  </a:cubicBezTo>
                  <a:cubicBezTo>
                    <a:pt x="99" y="853"/>
                    <a:pt x="92" y="912"/>
                    <a:pt x="85" y="960"/>
                  </a:cubicBezTo>
                  <a:lnTo>
                    <a:pt x="85" y="795"/>
                  </a:lnTo>
                  <a:lnTo>
                    <a:pt x="85" y="685"/>
                  </a:lnTo>
                  <a:cubicBezTo>
                    <a:pt x="77" y="483"/>
                    <a:pt x="63" y="289"/>
                    <a:pt x="19" y="117"/>
                  </a:cubicBezTo>
                  <a:close/>
                  <a:moveTo>
                    <a:pt x="1" y="0"/>
                  </a:moveTo>
                  <a:lnTo>
                    <a:pt x="1" y="11"/>
                  </a:lnTo>
                  <a:lnTo>
                    <a:pt x="1" y="18"/>
                  </a:lnTo>
                  <a:lnTo>
                    <a:pt x="1" y="685"/>
                  </a:lnTo>
                  <a:lnTo>
                    <a:pt x="1" y="795"/>
                  </a:lnTo>
                  <a:lnTo>
                    <a:pt x="1" y="1458"/>
                  </a:lnTo>
                  <a:lnTo>
                    <a:pt x="1762" y="1385"/>
                  </a:lnTo>
                  <a:cubicBezTo>
                    <a:pt x="1927" y="1374"/>
                    <a:pt x="1989" y="1344"/>
                    <a:pt x="2000" y="1245"/>
                  </a:cubicBezTo>
                  <a:cubicBezTo>
                    <a:pt x="2026" y="1117"/>
                    <a:pt x="2033" y="960"/>
                    <a:pt x="2030" y="795"/>
                  </a:cubicBezTo>
                  <a:cubicBezTo>
                    <a:pt x="2030" y="755"/>
                    <a:pt x="2026" y="722"/>
                    <a:pt x="2019" y="685"/>
                  </a:cubicBezTo>
                  <a:cubicBezTo>
                    <a:pt x="1986" y="337"/>
                    <a:pt x="1869" y="11"/>
                    <a:pt x="1609" y="11"/>
                  </a:cubicBezTo>
                  <a:lnTo>
                    <a:pt x="990" y="1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6032128" y="2520295"/>
              <a:ext cx="104160" cy="354177"/>
            </a:xfrm>
            <a:custGeom>
              <a:avLst/>
              <a:gdLst/>
              <a:ahLst/>
              <a:cxnLst/>
              <a:rect l="l" t="t" r="r" b="b"/>
              <a:pathLst>
                <a:path w="602" h="2047" extrusionOk="0">
                  <a:moveTo>
                    <a:pt x="307" y="180"/>
                  </a:moveTo>
                  <a:cubicBezTo>
                    <a:pt x="394" y="180"/>
                    <a:pt x="479" y="201"/>
                    <a:pt x="557" y="240"/>
                  </a:cubicBezTo>
                  <a:lnTo>
                    <a:pt x="557" y="321"/>
                  </a:lnTo>
                  <a:lnTo>
                    <a:pt x="557" y="423"/>
                  </a:lnTo>
                  <a:cubicBezTo>
                    <a:pt x="476" y="402"/>
                    <a:pt x="393" y="389"/>
                    <a:pt x="311" y="389"/>
                  </a:cubicBezTo>
                  <a:cubicBezTo>
                    <a:pt x="238" y="389"/>
                    <a:pt x="165" y="399"/>
                    <a:pt x="92" y="423"/>
                  </a:cubicBezTo>
                  <a:lnTo>
                    <a:pt x="89" y="321"/>
                  </a:lnTo>
                  <a:lnTo>
                    <a:pt x="81" y="229"/>
                  </a:lnTo>
                  <a:cubicBezTo>
                    <a:pt x="156" y="195"/>
                    <a:pt x="232" y="180"/>
                    <a:pt x="307" y="180"/>
                  </a:cubicBezTo>
                  <a:close/>
                  <a:moveTo>
                    <a:pt x="313" y="448"/>
                  </a:moveTo>
                  <a:cubicBezTo>
                    <a:pt x="398" y="448"/>
                    <a:pt x="481" y="469"/>
                    <a:pt x="557" y="511"/>
                  </a:cubicBezTo>
                  <a:lnTo>
                    <a:pt x="557" y="519"/>
                  </a:lnTo>
                  <a:lnTo>
                    <a:pt x="557" y="526"/>
                  </a:lnTo>
                  <a:cubicBezTo>
                    <a:pt x="539" y="522"/>
                    <a:pt x="528" y="522"/>
                    <a:pt x="510" y="519"/>
                  </a:cubicBezTo>
                  <a:cubicBezTo>
                    <a:pt x="495" y="515"/>
                    <a:pt x="480" y="511"/>
                    <a:pt x="462" y="511"/>
                  </a:cubicBezTo>
                  <a:cubicBezTo>
                    <a:pt x="415" y="502"/>
                    <a:pt x="368" y="498"/>
                    <a:pt x="321" y="498"/>
                  </a:cubicBezTo>
                  <a:cubicBezTo>
                    <a:pt x="274" y="498"/>
                    <a:pt x="228" y="502"/>
                    <a:pt x="180" y="511"/>
                  </a:cubicBezTo>
                  <a:cubicBezTo>
                    <a:pt x="165" y="515"/>
                    <a:pt x="151" y="515"/>
                    <a:pt x="136" y="519"/>
                  </a:cubicBezTo>
                  <a:cubicBezTo>
                    <a:pt x="125" y="522"/>
                    <a:pt x="107" y="522"/>
                    <a:pt x="92" y="526"/>
                  </a:cubicBezTo>
                  <a:lnTo>
                    <a:pt x="89" y="519"/>
                  </a:lnTo>
                  <a:lnTo>
                    <a:pt x="81" y="511"/>
                  </a:lnTo>
                  <a:lnTo>
                    <a:pt x="78" y="500"/>
                  </a:lnTo>
                  <a:cubicBezTo>
                    <a:pt x="156" y="465"/>
                    <a:pt x="235" y="448"/>
                    <a:pt x="313" y="448"/>
                  </a:cubicBezTo>
                  <a:close/>
                  <a:moveTo>
                    <a:pt x="557" y="1856"/>
                  </a:moveTo>
                  <a:lnTo>
                    <a:pt x="557" y="1878"/>
                  </a:lnTo>
                  <a:cubicBezTo>
                    <a:pt x="482" y="1919"/>
                    <a:pt x="400" y="1940"/>
                    <a:pt x="316" y="1940"/>
                  </a:cubicBezTo>
                  <a:cubicBezTo>
                    <a:pt x="237" y="1940"/>
                    <a:pt x="157" y="1922"/>
                    <a:pt x="78" y="1885"/>
                  </a:cubicBezTo>
                  <a:lnTo>
                    <a:pt x="92" y="1856"/>
                  </a:lnTo>
                  <a:cubicBezTo>
                    <a:pt x="165" y="1880"/>
                    <a:pt x="238" y="1890"/>
                    <a:pt x="311" y="1890"/>
                  </a:cubicBezTo>
                  <a:cubicBezTo>
                    <a:pt x="393" y="1890"/>
                    <a:pt x="476" y="1877"/>
                    <a:pt x="557" y="1856"/>
                  </a:cubicBezTo>
                  <a:close/>
                  <a:moveTo>
                    <a:pt x="304" y="1"/>
                  </a:moveTo>
                  <a:cubicBezTo>
                    <a:pt x="162" y="1"/>
                    <a:pt x="19" y="32"/>
                    <a:pt x="4" y="94"/>
                  </a:cubicBezTo>
                  <a:cubicBezTo>
                    <a:pt x="4" y="97"/>
                    <a:pt x="1" y="97"/>
                    <a:pt x="1" y="101"/>
                  </a:cubicBezTo>
                  <a:lnTo>
                    <a:pt x="1" y="328"/>
                  </a:lnTo>
                  <a:lnTo>
                    <a:pt x="1" y="511"/>
                  </a:lnTo>
                  <a:lnTo>
                    <a:pt x="1" y="519"/>
                  </a:lnTo>
                  <a:lnTo>
                    <a:pt x="1" y="533"/>
                  </a:lnTo>
                  <a:lnTo>
                    <a:pt x="1" y="1189"/>
                  </a:lnTo>
                  <a:lnTo>
                    <a:pt x="1" y="1299"/>
                  </a:lnTo>
                  <a:lnTo>
                    <a:pt x="1" y="1940"/>
                  </a:lnTo>
                  <a:cubicBezTo>
                    <a:pt x="1" y="1962"/>
                    <a:pt x="8" y="1976"/>
                    <a:pt x="26" y="1987"/>
                  </a:cubicBezTo>
                  <a:cubicBezTo>
                    <a:pt x="77" y="2027"/>
                    <a:pt x="194" y="2047"/>
                    <a:pt x="308" y="2047"/>
                  </a:cubicBezTo>
                  <a:cubicBezTo>
                    <a:pt x="440" y="2047"/>
                    <a:pt x="569" y="2020"/>
                    <a:pt x="594" y="1965"/>
                  </a:cubicBezTo>
                  <a:cubicBezTo>
                    <a:pt x="601" y="1958"/>
                    <a:pt x="601" y="1951"/>
                    <a:pt x="601" y="1943"/>
                  </a:cubicBezTo>
                  <a:lnTo>
                    <a:pt x="601" y="1302"/>
                  </a:lnTo>
                  <a:lnTo>
                    <a:pt x="601" y="1193"/>
                  </a:lnTo>
                  <a:lnTo>
                    <a:pt x="601" y="958"/>
                  </a:lnTo>
                  <a:lnTo>
                    <a:pt x="601" y="625"/>
                  </a:lnTo>
                  <a:lnTo>
                    <a:pt x="601" y="530"/>
                  </a:lnTo>
                  <a:lnTo>
                    <a:pt x="601" y="519"/>
                  </a:lnTo>
                  <a:lnTo>
                    <a:pt x="601" y="511"/>
                  </a:lnTo>
                  <a:lnTo>
                    <a:pt x="601" y="328"/>
                  </a:lnTo>
                  <a:lnTo>
                    <a:pt x="601" y="101"/>
                  </a:lnTo>
                  <a:lnTo>
                    <a:pt x="601" y="97"/>
                  </a:lnTo>
                  <a:cubicBezTo>
                    <a:pt x="592" y="33"/>
                    <a:pt x="448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4193000" y="2706294"/>
              <a:ext cx="286006" cy="140840"/>
            </a:xfrm>
            <a:custGeom>
              <a:avLst/>
              <a:gdLst/>
              <a:ahLst/>
              <a:cxnLst/>
              <a:rect l="l" t="t" r="r" b="b"/>
              <a:pathLst>
                <a:path w="1653" h="814" extrusionOk="0">
                  <a:moveTo>
                    <a:pt x="5" y="0"/>
                  </a:moveTo>
                  <a:lnTo>
                    <a:pt x="5" y="129"/>
                  </a:lnTo>
                  <a:lnTo>
                    <a:pt x="5" y="257"/>
                  </a:lnTo>
                  <a:lnTo>
                    <a:pt x="5" y="268"/>
                  </a:lnTo>
                  <a:lnTo>
                    <a:pt x="5" y="385"/>
                  </a:lnTo>
                  <a:lnTo>
                    <a:pt x="5" y="403"/>
                  </a:lnTo>
                  <a:lnTo>
                    <a:pt x="5" y="513"/>
                  </a:lnTo>
                  <a:lnTo>
                    <a:pt x="5" y="539"/>
                  </a:lnTo>
                  <a:lnTo>
                    <a:pt x="5" y="641"/>
                  </a:lnTo>
                  <a:lnTo>
                    <a:pt x="5" y="813"/>
                  </a:lnTo>
                  <a:lnTo>
                    <a:pt x="5" y="813"/>
                  </a:lnTo>
                  <a:lnTo>
                    <a:pt x="1653" y="729"/>
                  </a:lnTo>
                  <a:lnTo>
                    <a:pt x="320" y="663"/>
                  </a:lnTo>
                  <a:cubicBezTo>
                    <a:pt x="755" y="638"/>
                    <a:pt x="1188" y="619"/>
                    <a:pt x="1620" y="597"/>
                  </a:cubicBezTo>
                  <a:cubicBezTo>
                    <a:pt x="1162" y="575"/>
                    <a:pt x="712" y="550"/>
                    <a:pt x="254" y="528"/>
                  </a:cubicBezTo>
                  <a:cubicBezTo>
                    <a:pt x="697" y="506"/>
                    <a:pt x="1144" y="488"/>
                    <a:pt x="1591" y="466"/>
                  </a:cubicBezTo>
                  <a:cubicBezTo>
                    <a:pt x="1118" y="440"/>
                    <a:pt x="649" y="418"/>
                    <a:pt x="180" y="396"/>
                  </a:cubicBezTo>
                  <a:cubicBezTo>
                    <a:pt x="638" y="374"/>
                    <a:pt x="1100" y="356"/>
                    <a:pt x="1558" y="330"/>
                  </a:cubicBezTo>
                  <a:lnTo>
                    <a:pt x="100" y="264"/>
                  </a:lnTo>
                  <a:cubicBezTo>
                    <a:pt x="576" y="238"/>
                    <a:pt x="1048" y="220"/>
                    <a:pt x="1525" y="198"/>
                  </a:cubicBezTo>
                  <a:cubicBezTo>
                    <a:pt x="1023" y="176"/>
                    <a:pt x="521" y="154"/>
                    <a:pt x="19" y="129"/>
                  </a:cubicBezTo>
                  <a:cubicBezTo>
                    <a:pt x="510" y="107"/>
                    <a:pt x="1005" y="88"/>
                    <a:pt x="1492" y="66"/>
                  </a:cubicBezTo>
                  <a:cubicBezTo>
                    <a:pt x="997" y="44"/>
                    <a:pt x="499" y="26"/>
                    <a:pt x="5" y="0"/>
                  </a:cubicBezTo>
                  <a:close/>
                  <a:moveTo>
                    <a:pt x="5" y="813"/>
                  </a:moveTo>
                  <a:lnTo>
                    <a:pt x="1" y="814"/>
                  </a:lnTo>
                  <a:lnTo>
                    <a:pt x="5" y="814"/>
                  </a:lnTo>
                  <a:lnTo>
                    <a:pt x="5" y="8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4193000" y="2686050"/>
              <a:ext cx="251921" cy="21109"/>
            </a:xfrm>
            <a:custGeom>
              <a:avLst/>
              <a:gdLst/>
              <a:ahLst/>
              <a:cxnLst/>
              <a:rect l="l" t="t" r="r" b="b"/>
              <a:pathLst>
                <a:path w="1456" h="122" extrusionOk="0">
                  <a:moveTo>
                    <a:pt x="1" y="0"/>
                  </a:moveTo>
                  <a:lnTo>
                    <a:pt x="1" y="121"/>
                  </a:lnTo>
                  <a:cubicBezTo>
                    <a:pt x="484" y="103"/>
                    <a:pt x="972" y="77"/>
                    <a:pt x="1455" y="59"/>
                  </a:cubicBezTo>
                  <a:cubicBezTo>
                    <a:pt x="972" y="40"/>
                    <a:pt x="484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4193000" y="2664423"/>
              <a:ext cx="246730" cy="19205"/>
            </a:xfrm>
            <a:custGeom>
              <a:avLst/>
              <a:gdLst/>
              <a:ahLst/>
              <a:cxnLst/>
              <a:rect l="l" t="t" r="r" b="b"/>
              <a:pathLst>
                <a:path w="1426" h="111" extrusionOk="0">
                  <a:moveTo>
                    <a:pt x="1" y="1"/>
                  </a:moveTo>
                  <a:lnTo>
                    <a:pt x="1" y="111"/>
                  </a:lnTo>
                  <a:cubicBezTo>
                    <a:pt x="477" y="92"/>
                    <a:pt x="950" y="74"/>
                    <a:pt x="1426" y="56"/>
                  </a:cubicBezTo>
                  <a:cubicBezTo>
                    <a:pt x="950" y="37"/>
                    <a:pt x="477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4193000" y="2641065"/>
              <a:ext cx="241020" cy="19032"/>
            </a:xfrm>
            <a:custGeom>
              <a:avLst/>
              <a:gdLst/>
              <a:ahLst/>
              <a:cxnLst/>
              <a:rect l="l" t="t" r="r" b="b"/>
              <a:pathLst>
                <a:path w="1393" h="110" extrusionOk="0">
                  <a:moveTo>
                    <a:pt x="1" y="0"/>
                  </a:moveTo>
                  <a:lnTo>
                    <a:pt x="1" y="110"/>
                  </a:lnTo>
                  <a:cubicBezTo>
                    <a:pt x="462" y="92"/>
                    <a:pt x="924" y="73"/>
                    <a:pt x="1393" y="55"/>
                  </a:cubicBezTo>
                  <a:cubicBezTo>
                    <a:pt x="931" y="37"/>
                    <a:pt x="466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4193000" y="2619437"/>
              <a:ext cx="234792" cy="17994"/>
            </a:xfrm>
            <a:custGeom>
              <a:avLst/>
              <a:gdLst/>
              <a:ahLst/>
              <a:cxnLst/>
              <a:rect l="l" t="t" r="r" b="b"/>
              <a:pathLst>
                <a:path w="1357" h="104" extrusionOk="0">
                  <a:moveTo>
                    <a:pt x="1" y="1"/>
                  </a:moveTo>
                  <a:lnTo>
                    <a:pt x="1" y="103"/>
                  </a:lnTo>
                  <a:cubicBezTo>
                    <a:pt x="455" y="85"/>
                    <a:pt x="906" y="70"/>
                    <a:pt x="1356" y="52"/>
                  </a:cubicBezTo>
                  <a:cubicBezTo>
                    <a:pt x="902" y="34"/>
                    <a:pt x="448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4193000" y="2597982"/>
              <a:ext cx="229601" cy="15918"/>
            </a:xfrm>
            <a:custGeom>
              <a:avLst/>
              <a:gdLst/>
              <a:ahLst/>
              <a:cxnLst/>
              <a:rect l="l" t="t" r="r" b="b"/>
              <a:pathLst>
                <a:path w="1327" h="92" extrusionOk="0">
                  <a:moveTo>
                    <a:pt x="1" y="0"/>
                  </a:moveTo>
                  <a:lnTo>
                    <a:pt x="1" y="92"/>
                  </a:lnTo>
                  <a:lnTo>
                    <a:pt x="1327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3053659" y="2898348"/>
              <a:ext cx="306942" cy="183231"/>
            </a:xfrm>
            <a:custGeom>
              <a:avLst/>
              <a:gdLst/>
              <a:ahLst/>
              <a:cxnLst/>
              <a:rect l="l" t="t" r="r" b="b"/>
              <a:pathLst>
                <a:path w="1774" h="1059" extrusionOk="0">
                  <a:moveTo>
                    <a:pt x="1495" y="0"/>
                  </a:moveTo>
                  <a:lnTo>
                    <a:pt x="1495" y="0"/>
                  </a:lnTo>
                  <a:cubicBezTo>
                    <a:pt x="993" y="213"/>
                    <a:pt x="502" y="421"/>
                    <a:pt x="0" y="634"/>
                  </a:cubicBezTo>
                  <a:cubicBezTo>
                    <a:pt x="15" y="674"/>
                    <a:pt x="30" y="711"/>
                    <a:pt x="48" y="744"/>
                  </a:cubicBezTo>
                  <a:cubicBezTo>
                    <a:pt x="66" y="780"/>
                    <a:pt x="81" y="817"/>
                    <a:pt x="99" y="846"/>
                  </a:cubicBezTo>
                  <a:cubicBezTo>
                    <a:pt x="118" y="883"/>
                    <a:pt x="129" y="920"/>
                    <a:pt x="147" y="953"/>
                  </a:cubicBezTo>
                  <a:lnTo>
                    <a:pt x="198" y="1059"/>
                  </a:lnTo>
                  <a:lnTo>
                    <a:pt x="1773" y="253"/>
                  </a:lnTo>
                  <a:lnTo>
                    <a:pt x="260" y="894"/>
                  </a:lnTo>
                  <a:cubicBezTo>
                    <a:pt x="733" y="652"/>
                    <a:pt x="1205" y="414"/>
                    <a:pt x="1678" y="169"/>
                  </a:cubicBezTo>
                  <a:lnTo>
                    <a:pt x="1678" y="169"/>
                  </a:lnTo>
                  <a:cubicBezTo>
                    <a:pt x="1172" y="385"/>
                    <a:pt x="667" y="601"/>
                    <a:pt x="161" y="817"/>
                  </a:cubicBezTo>
                  <a:cubicBezTo>
                    <a:pt x="638" y="572"/>
                    <a:pt x="1110" y="330"/>
                    <a:pt x="1586" y="88"/>
                  </a:cubicBezTo>
                  <a:lnTo>
                    <a:pt x="1586" y="88"/>
                  </a:lnTo>
                  <a:lnTo>
                    <a:pt x="63" y="733"/>
                  </a:lnTo>
                  <a:cubicBezTo>
                    <a:pt x="539" y="491"/>
                    <a:pt x="1015" y="249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3044143" y="2885026"/>
              <a:ext cx="250537" cy="123711"/>
            </a:xfrm>
            <a:custGeom>
              <a:avLst/>
              <a:gdLst/>
              <a:ahLst/>
              <a:cxnLst/>
              <a:rect l="l" t="t" r="r" b="b"/>
              <a:pathLst>
                <a:path w="1448" h="715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967" y="205"/>
                    <a:pt x="488" y="407"/>
                    <a:pt x="0" y="612"/>
                  </a:cubicBezTo>
                  <a:cubicBezTo>
                    <a:pt x="15" y="645"/>
                    <a:pt x="33" y="682"/>
                    <a:pt x="48" y="715"/>
                  </a:cubicBezTo>
                  <a:cubicBezTo>
                    <a:pt x="520" y="476"/>
                    <a:pt x="986" y="238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3036530" y="2870492"/>
              <a:ext cx="242231" cy="119905"/>
            </a:xfrm>
            <a:custGeom>
              <a:avLst/>
              <a:gdLst/>
              <a:ahLst/>
              <a:cxnLst/>
              <a:rect l="l" t="t" r="r" b="b"/>
              <a:pathLst>
                <a:path w="1400" h="693" extrusionOk="0">
                  <a:moveTo>
                    <a:pt x="1400" y="0"/>
                  </a:moveTo>
                  <a:lnTo>
                    <a:pt x="1400" y="0"/>
                  </a:lnTo>
                  <a:cubicBezTo>
                    <a:pt x="934" y="198"/>
                    <a:pt x="466" y="399"/>
                    <a:pt x="0" y="597"/>
                  </a:cubicBezTo>
                  <a:cubicBezTo>
                    <a:pt x="15" y="630"/>
                    <a:pt x="33" y="659"/>
                    <a:pt x="44" y="692"/>
                  </a:cubicBezTo>
                  <a:cubicBezTo>
                    <a:pt x="499" y="458"/>
                    <a:pt x="949" y="231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3027706" y="2855785"/>
              <a:ext cx="234619" cy="115579"/>
            </a:xfrm>
            <a:custGeom>
              <a:avLst/>
              <a:gdLst/>
              <a:ahLst/>
              <a:cxnLst/>
              <a:rect l="l" t="t" r="r" b="b"/>
              <a:pathLst>
                <a:path w="1356" h="668" extrusionOk="0">
                  <a:moveTo>
                    <a:pt x="1355" y="1"/>
                  </a:moveTo>
                  <a:cubicBezTo>
                    <a:pt x="901" y="191"/>
                    <a:pt x="454" y="385"/>
                    <a:pt x="0" y="576"/>
                  </a:cubicBezTo>
                  <a:cubicBezTo>
                    <a:pt x="15" y="609"/>
                    <a:pt x="29" y="642"/>
                    <a:pt x="40" y="667"/>
                  </a:cubicBezTo>
                  <a:cubicBezTo>
                    <a:pt x="480" y="448"/>
                    <a:pt x="920" y="224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3020093" y="2841251"/>
              <a:ext cx="226313" cy="111773"/>
            </a:xfrm>
            <a:custGeom>
              <a:avLst/>
              <a:gdLst/>
              <a:ahLst/>
              <a:cxnLst/>
              <a:rect l="l" t="t" r="r" b="b"/>
              <a:pathLst>
                <a:path w="1308" h="646" extrusionOk="0">
                  <a:moveTo>
                    <a:pt x="1308" y="1"/>
                  </a:moveTo>
                  <a:cubicBezTo>
                    <a:pt x="872" y="187"/>
                    <a:pt x="432" y="370"/>
                    <a:pt x="0" y="561"/>
                  </a:cubicBezTo>
                  <a:cubicBezTo>
                    <a:pt x="11" y="587"/>
                    <a:pt x="26" y="620"/>
                    <a:pt x="40" y="645"/>
                  </a:cubicBezTo>
                  <a:cubicBezTo>
                    <a:pt x="462" y="433"/>
                    <a:pt x="887" y="217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3011096" y="2826025"/>
              <a:ext cx="218873" cy="109177"/>
            </a:xfrm>
            <a:custGeom>
              <a:avLst/>
              <a:gdLst/>
              <a:ahLst/>
              <a:cxnLst/>
              <a:rect l="l" t="t" r="r" b="b"/>
              <a:pathLst>
                <a:path w="1265" h="631" extrusionOk="0">
                  <a:moveTo>
                    <a:pt x="1265" y="1"/>
                  </a:moveTo>
                  <a:cubicBezTo>
                    <a:pt x="843" y="180"/>
                    <a:pt x="422" y="360"/>
                    <a:pt x="1" y="543"/>
                  </a:cubicBezTo>
                  <a:cubicBezTo>
                    <a:pt x="16" y="568"/>
                    <a:pt x="27" y="598"/>
                    <a:pt x="41" y="631"/>
                  </a:cubicBezTo>
                  <a:cubicBezTo>
                    <a:pt x="448" y="418"/>
                    <a:pt x="858" y="213"/>
                    <a:pt x="1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3002964" y="2812183"/>
              <a:ext cx="211087" cy="103987"/>
            </a:xfrm>
            <a:custGeom>
              <a:avLst/>
              <a:gdLst/>
              <a:ahLst/>
              <a:cxnLst/>
              <a:rect l="l" t="t" r="r" b="b"/>
              <a:pathLst>
                <a:path w="1220" h="601" extrusionOk="0">
                  <a:moveTo>
                    <a:pt x="1220" y="0"/>
                  </a:moveTo>
                  <a:lnTo>
                    <a:pt x="0" y="517"/>
                  </a:lnTo>
                  <a:lnTo>
                    <a:pt x="37" y="601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3580334" y="2578258"/>
              <a:ext cx="53983" cy="100872"/>
            </a:xfrm>
            <a:custGeom>
              <a:avLst/>
              <a:gdLst/>
              <a:ahLst/>
              <a:cxnLst/>
              <a:rect l="l" t="t" r="r" b="b"/>
              <a:pathLst>
                <a:path w="312" h="583" extrusionOk="0">
                  <a:moveTo>
                    <a:pt x="0" y="1"/>
                  </a:moveTo>
                  <a:lnTo>
                    <a:pt x="59" y="583"/>
                  </a:lnTo>
                  <a:lnTo>
                    <a:pt x="161" y="12"/>
                  </a:lnTo>
                  <a:cubicBezTo>
                    <a:pt x="176" y="198"/>
                    <a:pt x="194" y="381"/>
                    <a:pt x="209" y="568"/>
                  </a:cubicBezTo>
                  <a:cubicBezTo>
                    <a:pt x="245" y="381"/>
                    <a:pt x="278" y="187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3635354" y="2578258"/>
              <a:ext cx="26126" cy="95854"/>
            </a:xfrm>
            <a:custGeom>
              <a:avLst/>
              <a:gdLst/>
              <a:ahLst/>
              <a:cxnLst/>
              <a:rect l="l" t="t" r="r" b="b"/>
              <a:pathLst>
                <a:path w="151" h="554" extrusionOk="0">
                  <a:moveTo>
                    <a:pt x="1" y="1"/>
                  </a:moveTo>
                  <a:cubicBezTo>
                    <a:pt x="15" y="184"/>
                    <a:pt x="34" y="370"/>
                    <a:pt x="45" y="554"/>
                  </a:cubicBezTo>
                  <a:cubicBezTo>
                    <a:pt x="81" y="370"/>
                    <a:pt x="114" y="184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3662000" y="2578258"/>
              <a:ext cx="25607" cy="93951"/>
            </a:xfrm>
            <a:custGeom>
              <a:avLst/>
              <a:gdLst/>
              <a:ahLst/>
              <a:cxnLst/>
              <a:rect l="l" t="t" r="r" b="b"/>
              <a:pathLst>
                <a:path w="148" h="543" extrusionOk="0">
                  <a:moveTo>
                    <a:pt x="1" y="1"/>
                  </a:moveTo>
                  <a:cubicBezTo>
                    <a:pt x="19" y="180"/>
                    <a:pt x="34" y="363"/>
                    <a:pt x="48" y="543"/>
                  </a:cubicBezTo>
                  <a:cubicBezTo>
                    <a:pt x="81" y="363"/>
                    <a:pt x="118" y="180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3689337" y="2578258"/>
              <a:ext cx="25434" cy="91356"/>
            </a:xfrm>
            <a:custGeom>
              <a:avLst/>
              <a:gdLst/>
              <a:ahLst/>
              <a:cxnLst/>
              <a:rect l="l" t="t" r="r" b="b"/>
              <a:pathLst>
                <a:path w="147" h="528" extrusionOk="0">
                  <a:moveTo>
                    <a:pt x="0" y="1"/>
                  </a:moveTo>
                  <a:cubicBezTo>
                    <a:pt x="15" y="176"/>
                    <a:pt x="33" y="352"/>
                    <a:pt x="44" y="528"/>
                  </a:cubicBezTo>
                  <a:cubicBezTo>
                    <a:pt x="77" y="352"/>
                    <a:pt x="110" y="176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3715809" y="2578258"/>
              <a:ext cx="24915" cy="88934"/>
            </a:xfrm>
            <a:custGeom>
              <a:avLst/>
              <a:gdLst/>
              <a:ahLst/>
              <a:cxnLst/>
              <a:rect l="l" t="t" r="r" b="b"/>
              <a:pathLst>
                <a:path w="144" h="514" extrusionOk="0">
                  <a:moveTo>
                    <a:pt x="1" y="1"/>
                  </a:moveTo>
                  <a:cubicBezTo>
                    <a:pt x="16" y="169"/>
                    <a:pt x="30" y="345"/>
                    <a:pt x="49" y="513"/>
                  </a:cubicBezTo>
                  <a:cubicBezTo>
                    <a:pt x="81" y="345"/>
                    <a:pt x="111" y="169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3743146" y="2578258"/>
              <a:ext cx="23531" cy="86338"/>
            </a:xfrm>
            <a:custGeom>
              <a:avLst/>
              <a:gdLst/>
              <a:ahLst/>
              <a:cxnLst/>
              <a:rect l="l" t="t" r="r" b="b"/>
              <a:pathLst>
                <a:path w="136" h="499" extrusionOk="0">
                  <a:moveTo>
                    <a:pt x="0" y="1"/>
                  </a:moveTo>
                  <a:cubicBezTo>
                    <a:pt x="15" y="165"/>
                    <a:pt x="26" y="334"/>
                    <a:pt x="41" y="499"/>
                  </a:cubicBezTo>
                  <a:cubicBezTo>
                    <a:pt x="74" y="334"/>
                    <a:pt x="107" y="165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3769792" y="2578258"/>
              <a:ext cx="23531" cy="84435"/>
            </a:xfrm>
            <a:custGeom>
              <a:avLst/>
              <a:gdLst/>
              <a:ahLst/>
              <a:cxnLst/>
              <a:rect l="l" t="t" r="r" b="b"/>
              <a:pathLst>
                <a:path w="136" h="488" extrusionOk="0">
                  <a:moveTo>
                    <a:pt x="0" y="1"/>
                  </a:moveTo>
                  <a:cubicBezTo>
                    <a:pt x="15" y="162"/>
                    <a:pt x="30" y="326"/>
                    <a:pt x="44" y="488"/>
                  </a:cubicBezTo>
                  <a:cubicBezTo>
                    <a:pt x="73" y="326"/>
                    <a:pt x="103" y="162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3796437" y="2578258"/>
              <a:ext cx="22839" cy="81840"/>
            </a:xfrm>
            <a:custGeom>
              <a:avLst/>
              <a:gdLst/>
              <a:ahLst/>
              <a:cxnLst/>
              <a:rect l="l" t="t" r="r" b="b"/>
              <a:pathLst>
                <a:path w="132" h="473" extrusionOk="0">
                  <a:moveTo>
                    <a:pt x="0" y="1"/>
                  </a:moveTo>
                  <a:cubicBezTo>
                    <a:pt x="11" y="158"/>
                    <a:pt x="26" y="316"/>
                    <a:pt x="40" y="473"/>
                  </a:cubicBezTo>
                  <a:cubicBezTo>
                    <a:pt x="73" y="316"/>
                    <a:pt x="99" y="158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3822909" y="2578258"/>
              <a:ext cx="22493" cy="79417"/>
            </a:xfrm>
            <a:custGeom>
              <a:avLst/>
              <a:gdLst/>
              <a:ahLst/>
              <a:cxnLst/>
              <a:rect l="l" t="t" r="r" b="b"/>
              <a:pathLst>
                <a:path w="130" h="459" extrusionOk="0">
                  <a:moveTo>
                    <a:pt x="1" y="1"/>
                  </a:moveTo>
                  <a:cubicBezTo>
                    <a:pt x="16" y="151"/>
                    <a:pt x="30" y="308"/>
                    <a:pt x="41" y="458"/>
                  </a:cubicBezTo>
                  <a:cubicBezTo>
                    <a:pt x="70" y="308"/>
                    <a:pt x="103" y="15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3850246" y="2578258"/>
              <a:ext cx="21109" cy="76822"/>
            </a:xfrm>
            <a:custGeom>
              <a:avLst/>
              <a:gdLst/>
              <a:ahLst/>
              <a:cxnLst/>
              <a:rect l="l" t="t" r="r" b="b"/>
              <a:pathLst>
                <a:path w="122" h="444" extrusionOk="0">
                  <a:moveTo>
                    <a:pt x="0" y="1"/>
                  </a:moveTo>
                  <a:cubicBezTo>
                    <a:pt x="11" y="147"/>
                    <a:pt x="26" y="297"/>
                    <a:pt x="41" y="444"/>
                  </a:cubicBezTo>
                  <a:cubicBezTo>
                    <a:pt x="66" y="297"/>
                    <a:pt x="96" y="147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3876891" y="2578258"/>
              <a:ext cx="21109" cy="74919"/>
            </a:xfrm>
            <a:custGeom>
              <a:avLst/>
              <a:gdLst/>
              <a:ahLst/>
              <a:cxnLst/>
              <a:rect l="l" t="t" r="r" b="b"/>
              <a:pathLst>
                <a:path w="122" h="433" extrusionOk="0">
                  <a:moveTo>
                    <a:pt x="0" y="1"/>
                  </a:moveTo>
                  <a:cubicBezTo>
                    <a:pt x="15" y="143"/>
                    <a:pt x="30" y="290"/>
                    <a:pt x="37" y="433"/>
                  </a:cubicBezTo>
                  <a:cubicBezTo>
                    <a:pt x="63" y="290"/>
                    <a:pt x="92" y="143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3904056" y="2578258"/>
              <a:ext cx="20417" cy="72496"/>
            </a:xfrm>
            <a:custGeom>
              <a:avLst/>
              <a:gdLst/>
              <a:ahLst/>
              <a:cxnLst/>
              <a:rect l="l" t="t" r="r" b="b"/>
              <a:pathLst>
                <a:path w="118" h="419" extrusionOk="0">
                  <a:moveTo>
                    <a:pt x="1" y="1"/>
                  </a:moveTo>
                  <a:cubicBezTo>
                    <a:pt x="12" y="140"/>
                    <a:pt x="23" y="279"/>
                    <a:pt x="37" y="418"/>
                  </a:cubicBezTo>
                  <a:cubicBezTo>
                    <a:pt x="63" y="279"/>
                    <a:pt x="92" y="140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930701" y="2578258"/>
              <a:ext cx="19898" cy="69901"/>
            </a:xfrm>
            <a:custGeom>
              <a:avLst/>
              <a:gdLst/>
              <a:ahLst/>
              <a:cxnLst/>
              <a:rect l="l" t="t" r="r" b="b"/>
              <a:pathLst>
                <a:path w="115" h="404" extrusionOk="0">
                  <a:moveTo>
                    <a:pt x="1" y="1"/>
                  </a:moveTo>
                  <a:cubicBezTo>
                    <a:pt x="15" y="132"/>
                    <a:pt x="23" y="272"/>
                    <a:pt x="37" y="403"/>
                  </a:cubicBezTo>
                  <a:cubicBezTo>
                    <a:pt x="63" y="272"/>
                    <a:pt x="88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958038" y="2578258"/>
              <a:ext cx="19725" cy="67306"/>
            </a:xfrm>
            <a:custGeom>
              <a:avLst/>
              <a:gdLst/>
              <a:ahLst/>
              <a:cxnLst/>
              <a:rect l="l" t="t" r="r" b="b"/>
              <a:pathLst>
                <a:path w="114" h="389" extrusionOk="0">
                  <a:moveTo>
                    <a:pt x="0" y="1"/>
                  </a:moveTo>
                  <a:cubicBezTo>
                    <a:pt x="11" y="129"/>
                    <a:pt x="22" y="261"/>
                    <a:pt x="37" y="389"/>
                  </a:cubicBezTo>
                  <a:cubicBezTo>
                    <a:pt x="62" y="261"/>
                    <a:pt x="84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3984510" y="2578258"/>
              <a:ext cx="18686" cy="64883"/>
            </a:xfrm>
            <a:custGeom>
              <a:avLst/>
              <a:gdLst/>
              <a:ahLst/>
              <a:cxnLst/>
              <a:rect l="l" t="t" r="r" b="b"/>
              <a:pathLst>
                <a:path w="108" h="375" extrusionOk="0">
                  <a:moveTo>
                    <a:pt x="1" y="1"/>
                  </a:moveTo>
                  <a:cubicBezTo>
                    <a:pt x="12" y="125"/>
                    <a:pt x="23" y="253"/>
                    <a:pt x="34" y="374"/>
                  </a:cubicBezTo>
                  <a:cubicBezTo>
                    <a:pt x="56" y="253"/>
                    <a:pt x="85" y="129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4010636" y="2578258"/>
              <a:ext cx="18513" cy="62980"/>
            </a:xfrm>
            <a:custGeom>
              <a:avLst/>
              <a:gdLst/>
              <a:ahLst/>
              <a:cxnLst/>
              <a:rect l="l" t="t" r="r" b="b"/>
              <a:pathLst>
                <a:path w="107" h="364" extrusionOk="0">
                  <a:moveTo>
                    <a:pt x="0" y="1"/>
                  </a:moveTo>
                  <a:cubicBezTo>
                    <a:pt x="11" y="121"/>
                    <a:pt x="26" y="242"/>
                    <a:pt x="33" y="363"/>
                  </a:cubicBezTo>
                  <a:cubicBezTo>
                    <a:pt x="55" y="242"/>
                    <a:pt x="81" y="125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4037801" y="2578258"/>
              <a:ext cx="17302" cy="60385"/>
            </a:xfrm>
            <a:custGeom>
              <a:avLst/>
              <a:gdLst/>
              <a:ahLst/>
              <a:cxnLst/>
              <a:rect l="l" t="t" r="r" b="b"/>
              <a:pathLst>
                <a:path w="100" h="349" extrusionOk="0">
                  <a:moveTo>
                    <a:pt x="1" y="1"/>
                  </a:moveTo>
                  <a:cubicBezTo>
                    <a:pt x="8" y="114"/>
                    <a:pt x="23" y="235"/>
                    <a:pt x="34" y="348"/>
                  </a:cubicBezTo>
                  <a:cubicBezTo>
                    <a:pt x="56" y="235"/>
                    <a:pt x="77" y="12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4064446" y="2578258"/>
              <a:ext cx="17821" cy="57790"/>
            </a:xfrm>
            <a:custGeom>
              <a:avLst/>
              <a:gdLst/>
              <a:ahLst/>
              <a:cxnLst/>
              <a:rect l="l" t="t" r="r" b="b"/>
              <a:pathLst>
                <a:path w="103" h="334" extrusionOk="0">
                  <a:moveTo>
                    <a:pt x="0" y="1"/>
                  </a:moveTo>
                  <a:cubicBezTo>
                    <a:pt x="11" y="110"/>
                    <a:pt x="19" y="220"/>
                    <a:pt x="33" y="334"/>
                  </a:cubicBezTo>
                  <a:cubicBezTo>
                    <a:pt x="55" y="224"/>
                    <a:pt x="81" y="114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4091610" y="2578258"/>
              <a:ext cx="16091" cy="55886"/>
            </a:xfrm>
            <a:custGeom>
              <a:avLst/>
              <a:gdLst/>
              <a:ahLst/>
              <a:cxnLst/>
              <a:rect l="l" t="t" r="r" b="b"/>
              <a:pathLst>
                <a:path w="93" h="323" extrusionOk="0">
                  <a:moveTo>
                    <a:pt x="1" y="1"/>
                  </a:moveTo>
                  <a:cubicBezTo>
                    <a:pt x="8" y="107"/>
                    <a:pt x="19" y="213"/>
                    <a:pt x="27" y="323"/>
                  </a:cubicBezTo>
                  <a:cubicBezTo>
                    <a:pt x="52" y="217"/>
                    <a:pt x="71" y="110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4118255" y="2578258"/>
              <a:ext cx="16091" cy="53464"/>
            </a:xfrm>
            <a:custGeom>
              <a:avLst/>
              <a:gdLst/>
              <a:ahLst/>
              <a:cxnLst/>
              <a:rect l="l" t="t" r="r" b="b"/>
              <a:pathLst>
                <a:path w="93" h="309" extrusionOk="0">
                  <a:moveTo>
                    <a:pt x="1" y="1"/>
                  </a:moveTo>
                  <a:cubicBezTo>
                    <a:pt x="12" y="99"/>
                    <a:pt x="19" y="202"/>
                    <a:pt x="30" y="308"/>
                  </a:cubicBezTo>
                  <a:cubicBezTo>
                    <a:pt x="52" y="206"/>
                    <a:pt x="70" y="107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4145593" y="2578258"/>
              <a:ext cx="15399" cy="50869"/>
            </a:xfrm>
            <a:custGeom>
              <a:avLst/>
              <a:gdLst/>
              <a:ahLst/>
              <a:cxnLst/>
              <a:rect l="l" t="t" r="r" b="b"/>
              <a:pathLst>
                <a:path w="89" h="294" extrusionOk="0">
                  <a:moveTo>
                    <a:pt x="0" y="1"/>
                  </a:moveTo>
                  <a:lnTo>
                    <a:pt x="26" y="29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776020" y="2762699"/>
              <a:ext cx="393107" cy="84435"/>
            </a:xfrm>
            <a:custGeom>
              <a:avLst/>
              <a:gdLst/>
              <a:ahLst/>
              <a:cxnLst/>
              <a:rect l="l" t="t" r="r" b="b"/>
              <a:pathLst>
                <a:path w="2272" h="488" extrusionOk="0">
                  <a:moveTo>
                    <a:pt x="19" y="0"/>
                  </a:moveTo>
                  <a:cubicBezTo>
                    <a:pt x="8" y="33"/>
                    <a:pt x="1" y="70"/>
                    <a:pt x="1" y="107"/>
                  </a:cubicBezTo>
                  <a:lnTo>
                    <a:pt x="1" y="176"/>
                  </a:lnTo>
                  <a:cubicBezTo>
                    <a:pt x="1" y="348"/>
                    <a:pt x="144" y="488"/>
                    <a:pt x="312" y="488"/>
                  </a:cubicBezTo>
                  <a:lnTo>
                    <a:pt x="2272" y="488"/>
                  </a:lnTo>
                  <a:lnTo>
                    <a:pt x="2272" y="411"/>
                  </a:lnTo>
                  <a:lnTo>
                    <a:pt x="352" y="411"/>
                  </a:lnTo>
                  <a:cubicBezTo>
                    <a:pt x="169" y="411"/>
                    <a:pt x="19" y="257"/>
                    <a:pt x="19" y="74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82C4503-1EF3-5AF8-823D-3E3E1FAB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87" y="606953"/>
            <a:ext cx="2958507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Texas Economy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FF4196-9520-43E3-A633-53B30A8B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3" y="2494483"/>
            <a:ext cx="3700033" cy="22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D6C66-0DD1-A584-CF39-E2F933CC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19" y="270072"/>
            <a:ext cx="3589567" cy="21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FE5D95-CDE6-0636-72DC-7278A706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53" y="2485981"/>
            <a:ext cx="3685555" cy="22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8" name="Google Shape;2188;p46"/>
          <p:cNvGrpSpPr/>
          <p:nvPr/>
        </p:nvGrpSpPr>
        <p:grpSpPr>
          <a:xfrm rot="1445968">
            <a:off x="7715838" y="2003193"/>
            <a:ext cx="1311480" cy="683991"/>
            <a:chOff x="987200" y="942075"/>
            <a:chExt cx="615100" cy="320800"/>
          </a:xfrm>
        </p:grpSpPr>
        <p:sp>
          <p:nvSpPr>
            <p:cNvPr id="2189" name="Google Shape;2189;p46"/>
            <p:cNvSpPr/>
            <p:nvPr/>
          </p:nvSpPr>
          <p:spPr>
            <a:xfrm>
              <a:off x="987200" y="942075"/>
              <a:ext cx="612050" cy="318950"/>
            </a:xfrm>
            <a:custGeom>
              <a:avLst/>
              <a:gdLst/>
              <a:ahLst/>
              <a:cxnLst/>
              <a:rect l="l" t="t" r="r" b="b"/>
              <a:pathLst>
                <a:path w="24482" h="12758" extrusionOk="0">
                  <a:moveTo>
                    <a:pt x="10337" y="1"/>
                  </a:moveTo>
                  <a:cubicBezTo>
                    <a:pt x="10276" y="1"/>
                    <a:pt x="10213" y="4"/>
                    <a:pt x="10148" y="15"/>
                  </a:cubicBezTo>
                  <a:cubicBezTo>
                    <a:pt x="10068" y="31"/>
                    <a:pt x="9984" y="53"/>
                    <a:pt x="9899" y="105"/>
                  </a:cubicBezTo>
                  <a:cubicBezTo>
                    <a:pt x="9835" y="137"/>
                    <a:pt x="9751" y="190"/>
                    <a:pt x="9692" y="248"/>
                  </a:cubicBezTo>
                  <a:cubicBezTo>
                    <a:pt x="9571" y="375"/>
                    <a:pt x="9507" y="529"/>
                    <a:pt x="9470" y="661"/>
                  </a:cubicBezTo>
                  <a:cubicBezTo>
                    <a:pt x="9428" y="794"/>
                    <a:pt x="9401" y="915"/>
                    <a:pt x="9370" y="1016"/>
                  </a:cubicBezTo>
                  <a:cubicBezTo>
                    <a:pt x="9348" y="1069"/>
                    <a:pt x="9338" y="1116"/>
                    <a:pt x="9317" y="1154"/>
                  </a:cubicBezTo>
                  <a:cubicBezTo>
                    <a:pt x="9295" y="1191"/>
                    <a:pt x="9258" y="1243"/>
                    <a:pt x="9227" y="1281"/>
                  </a:cubicBezTo>
                  <a:cubicBezTo>
                    <a:pt x="9153" y="1376"/>
                    <a:pt x="9078" y="1466"/>
                    <a:pt x="8999" y="1550"/>
                  </a:cubicBezTo>
                  <a:lnTo>
                    <a:pt x="8761" y="1815"/>
                  </a:lnTo>
                  <a:lnTo>
                    <a:pt x="8644" y="1958"/>
                  </a:lnTo>
                  <a:cubicBezTo>
                    <a:pt x="8607" y="1995"/>
                    <a:pt x="8565" y="2064"/>
                    <a:pt x="8544" y="2080"/>
                  </a:cubicBezTo>
                  <a:cubicBezTo>
                    <a:pt x="8380" y="2254"/>
                    <a:pt x="8226" y="2445"/>
                    <a:pt x="8099" y="2651"/>
                  </a:cubicBezTo>
                  <a:cubicBezTo>
                    <a:pt x="8036" y="2752"/>
                    <a:pt x="7983" y="2847"/>
                    <a:pt x="7930" y="2953"/>
                  </a:cubicBezTo>
                  <a:cubicBezTo>
                    <a:pt x="7877" y="3059"/>
                    <a:pt x="7835" y="3160"/>
                    <a:pt x="7798" y="3260"/>
                  </a:cubicBezTo>
                  <a:cubicBezTo>
                    <a:pt x="7718" y="3467"/>
                    <a:pt x="7639" y="3657"/>
                    <a:pt x="7570" y="3853"/>
                  </a:cubicBezTo>
                  <a:cubicBezTo>
                    <a:pt x="7565" y="3864"/>
                    <a:pt x="7565" y="3874"/>
                    <a:pt x="7559" y="3879"/>
                  </a:cubicBezTo>
                  <a:cubicBezTo>
                    <a:pt x="7533" y="3948"/>
                    <a:pt x="7496" y="4012"/>
                    <a:pt x="7469" y="4086"/>
                  </a:cubicBezTo>
                  <a:cubicBezTo>
                    <a:pt x="7390" y="4276"/>
                    <a:pt x="7332" y="4478"/>
                    <a:pt x="7295" y="4668"/>
                  </a:cubicBezTo>
                  <a:cubicBezTo>
                    <a:pt x="7247" y="4753"/>
                    <a:pt x="7205" y="4853"/>
                    <a:pt x="7189" y="4949"/>
                  </a:cubicBezTo>
                  <a:cubicBezTo>
                    <a:pt x="7141" y="5139"/>
                    <a:pt x="7141" y="5330"/>
                    <a:pt x="7162" y="5504"/>
                  </a:cubicBezTo>
                  <a:cubicBezTo>
                    <a:pt x="7168" y="5531"/>
                    <a:pt x="7168" y="5557"/>
                    <a:pt x="7168" y="5584"/>
                  </a:cubicBezTo>
                  <a:cubicBezTo>
                    <a:pt x="7094" y="5859"/>
                    <a:pt x="7067" y="6150"/>
                    <a:pt x="7056" y="6436"/>
                  </a:cubicBezTo>
                  <a:cubicBezTo>
                    <a:pt x="7041" y="6437"/>
                    <a:pt x="7025" y="6437"/>
                    <a:pt x="7009" y="6437"/>
                  </a:cubicBezTo>
                  <a:cubicBezTo>
                    <a:pt x="6971" y="6437"/>
                    <a:pt x="6935" y="6436"/>
                    <a:pt x="6900" y="6436"/>
                  </a:cubicBezTo>
                  <a:cubicBezTo>
                    <a:pt x="6817" y="6436"/>
                    <a:pt x="6742" y="6443"/>
                    <a:pt x="6675" y="6489"/>
                  </a:cubicBezTo>
                  <a:cubicBezTo>
                    <a:pt x="6649" y="6510"/>
                    <a:pt x="6628" y="6526"/>
                    <a:pt x="6601" y="6568"/>
                  </a:cubicBezTo>
                  <a:cubicBezTo>
                    <a:pt x="6532" y="6674"/>
                    <a:pt x="6532" y="6870"/>
                    <a:pt x="6506" y="7002"/>
                  </a:cubicBezTo>
                  <a:cubicBezTo>
                    <a:pt x="6490" y="7071"/>
                    <a:pt x="6495" y="7161"/>
                    <a:pt x="6506" y="7262"/>
                  </a:cubicBezTo>
                  <a:cubicBezTo>
                    <a:pt x="6485" y="7474"/>
                    <a:pt x="6495" y="7664"/>
                    <a:pt x="6517" y="7807"/>
                  </a:cubicBezTo>
                  <a:cubicBezTo>
                    <a:pt x="6511" y="7849"/>
                    <a:pt x="6501" y="7892"/>
                    <a:pt x="6485" y="7929"/>
                  </a:cubicBezTo>
                  <a:cubicBezTo>
                    <a:pt x="6427" y="7913"/>
                    <a:pt x="6368" y="7902"/>
                    <a:pt x="6305" y="7886"/>
                  </a:cubicBezTo>
                  <a:cubicBezTo>
                    <a:pt x="6257" y="7865"/>
                    <a:pt x="6215" y="7860"/>
                    <a:pt x="6167" y="7839"/>
                  </a:cubicBezTo>
                  <a:cubicBezTo>
                    <a:pt x="6162" y="7839"/>
                    <a:pt x="6151" y="7833"/>
                    <a:pt x="6141" y="7833"/>
                  </a:cubicBezTo>
                  <a:cubicBezTo>
                    <a:pt x="6061" y="7812"/>
                    <a:pt x="5982" y="7786"/>
                    <a:pt x="5897" y="7786"/>
                  </a:cubicBezTo>
                  <a:cubicBezTo>
                    <a:pt x="5789" y="7767"/>
                    <a:pt x="5689" y="7760"/>
                    <a:pt x="5600" y="7760"/>
                  </a:cubicBezTo>
                  <a:cubicBezTo>
                    <a:pt x="5537" y="7760"/>
                    <a:pt x="5479" y="7763"/>
                    <a:pt x="5426" y="7770"/>
                  </a:cubicBezTo>
                  <a:cubicBezTo>
                    <a:pt x="5373" y="7786"/>
                    <a:pt x="5326" y="7791"/>
                    <a:pt x="5278" y="7807"/>
                  </a:cubicBezTo>
                  <a:cubicBezTo>
                    <a:pt x="5267" y="7791"/>
                    <a:pt x="5262" y="7786"/>
                    <a:pt x="5252" y="7770"/>
                  </a:cubicBezTo>
                  <a:cubicBezTo>
                    <a:pt x="5246" y="7765"/>
                    <a:pt x="5241" y="7759"/>
                    <a:pt x="5236" y="7743"/>
                  </a:cubicBezTo>
                  <a:cubicBezTo>
                    <a:pt x="5103" y="7569"/>
                    <a:pt x="4955" y="7389"/>
                    <a:pt x="4812" y="7209"/>
                  </a:cubicBezTo>
                  <a:cubicBezTo>
                    <a:pt x="4341" y="6648"/>
                    <a:pt x="3807" y="6118"/>
                    <a:pt x="3235" y="5589"/>
                  </a:cubicBezTo>
                  <a:cubicBezTo>
                    <a:pt x="3002" y="5351"/>
                    <a:pt x="2758" y="5118"/>
                    <a:pt x="2510" y="4906"/>
                  </a:cubicBezTo>
                  <a:cubicBezTo>
                    <a:pt x="2330" y="4753"/>
                    <a:pt x="2150" y="4610"/>
                    <a:pt x="1965" y="4472"/>
                  </a:cubicBezTo>
                  <a:cubicBezTo>
                    <a:pt x="1875" y="4398"/>
                    <a:pt x="1779" y="4329"/>
                    <a:pt x="1689" y="4266"/>
                  </a:cubicBezTo>
                  <a:lnTo>
                    <a:pt x="1546" y="4165"/>
                  </a:lnTo>
                  <a:cubicBezTo>
                    <a:pt x="1504" y="4134"/>
                    <a:pt x="1462" y="4102"/>
                    <a:pt x="1388" y="4065"/>
                  </a:cubicBezTo>
                  <a:cubicBezTo>
                    <a:pt x="1285" y="4008"/>
                    <a:pt x="1168" y="3985"/>
                    <a:pt x="1056" y="3985"/>
                  </a:cubicBezTo>
                  <a:cubicBezTo>
                    <a:pt x="1023" y="3985"/>
                    <a:pt x="990" y="3987"/>
                    <a:pt x="959" y="3991"/>
                  </a:cubicBezTo>
                  <a:cubicBezTo>
                    <a:pt x="821" y="4012"/>
                    <a:pt x="694" y="4065"/>
                    <a:pt x="583" y="4123"/>
                  </a:cubicBezTo>
                  <a:cubicBezTo>
                    <a:pt x="472" y="4192"/>
                    <a:pt x="371" y="4276"/>
                    <a:pt x="287" y="4372"/>
                  </a:cubicBezTo>
                  <a:cubicBezTo>
                    <a:pt x="197" y="4462"/>
                    <a:pt x="128" y="4589"/>
                    <a:pt x="85" y="4711"/>
                  </a:cubicBezTo>
                  <a:cubicBezTo>
                    <a:pt x="1" y="4954"/>
                    <a:pt x="1" y="5197"/>
                    <a:pt x="38" y="5430"/>
                  </a:cubicBezTo>
                  <a:cubicBezTo>
                    <a:pt x="80" y="5663"/>
                    <a:pt x="154" y="5880"/>
                    <a:pt x="234" y="6076"/>
                  </a:cubicBezTo>
                  <a:cubicBezTo>
                    <a:pt x="403" y="6484"/>
                    <a:pt x="620" y="6860"/>
                    <a:pt x="858" y="7193"/>
                  </a:cubicBezTo>
                  <a:cubicBezTo>
                    <a:pt x="1165" y="7638"/>
                    <a:pt x="1462" y="8072"/>
                    <a:pt x="1769" y="8479"/>
                  </a:cubicBezTo>
                  <a:cubicBezTo>
                    <a:pt x="2166" y="9056"/>
                    <a:pt x="2600" y="9580"/>
                    <a:pt x="3081" y="10025"/>
                  </a:cubicBezTo>
                  <a:cubicBezTo>
                    <a:pt x="3759" y="10660"/>
                    <a:pt x="4505" y="11152"/>
                    <a:pt x="5262" y="11496"/>
                  </a:cubicBezTo>
                  <a:cubicBezTo>
                    <a:pt x="5633" y="11676"/>
                    <a:pt x="6008" y="11809"/>
                    <a:pt x="6379" y="11920"/>
                  </a:cubicBezTo>
                  <a:cubicBezTo>
                    <a:pt x="6390" y="11925"/>
                    <a:pt x="6400" y="11925"/>
                    <a:pt x="6416" y="11925"/>
                  </a:cubicBezTo>
                  <a:cubicBezTo>
                    <a:pt x="6691" y="12047"/>
                    <a:pt x="7014" y="12158"/>
                    <a:pt x="7369" y="12248"/>
                  </a:cubicBezTo>
                  <a:cubicBezTo>
                    <a:pt x="7649" y="12322"/>
                    <a:pt x="7914" y="12370"/>
                    <a:pt x="8157" y="12401"/>
                  </a:cubicBezTo>
                  <a:cubicBezTo>
                    <a:pt x="9538" y="12665"/>
                    <a:pt x="10895" y="12757"/>
                    <a:pt x="12118" y="12757"/>
                  </a:cubicBezTo>
                  <a:cubicBezTo>
                    <a:pt x="14851" y="12757"/>
                    <a:pt x="16918" y="12295"/>
                    <a:pt x="17108" y="12248"/>
                  </a:cubicBezTo>
                  <a:cubicBezTo>
                    <a:pt x="17468" y="12158"/>
                    <a:pt x="17791" y="12047"/>
                    <a:pt x="18061" y="11925"/>
                  </a:cubicBezTo>
                  <a:cubicBezTo>
                    <a:pt x="18077" y="11925"/>
                    <a:pt x="18087" y="11920"/>
                    <a:pt x="18103" y="11920"/>
                  </a:cubicBezTo>
                  <a:cubicBezTo>
                    <a:pt x="18474" y="11809"/>
                    <a:pt x="18844" y="11676"/>
                    <a:pt x="19220" y="11496"/>
                  </a:cubicBezTo>
                  <a:cubicBezTo>
                    <a:pt x="19966" y="11152"/>
                    <a:pt x="20718" y="10660"/>
                    <a:pt x="21396" y="10025"/>
                  </a:cubicBezTo>
                  <a:cubicBezTo>
                    <a:pt x="21882" y="9580"/>
                    <a:pt x="22322" y="9056"/>
                    <a:pt x="22714" y="8479"/>
                  </a:cubicBezTo>
                  <a:cubicBezTo>
                    <a:pt x="23026" y="8066"/>
                    <a:pt x="23322" y="7638"/>
                    <a:pt x="23619" y="7193"/>
                  </a:cubicBezTo>
                  <a:cubicBezTo>
                    <a:pt x="23857" y="6849"/>
                    <a:pt x="24079" y="6484"/>
                    <a:pt x="24249" y="6076"/>
                  </a:cubicBezTo>
                  <a:cubicBezTo>
                    <a:pt x="24333" y="5880"/>
                    <a:pt x="24402" y="5663"/>
                    <a:pt x="24439" y="5430"/>
                  </a:cubicBezTo>
                  <a:cubicBezTo>
                    <a:pt x="24476" y="5197"/>
                    <a:pt x="24481" y="4949"/>
                    <a:pt x="24397" y="4711"/>
                  </a:cubicBezTo>
                  <a:cubicBezTo>
                    <a:pt x="24344" y="4589"/>
                    <a:pt x="24270" y="4462"/>
                    <a:pt x="24185" y="4372"/>
                  </a:cubicBezTo>
                  <a:cubicBezTo>
                    <a:pt x="24100" y="4276"/>
                    <a:pt x="24000" y="4192"/>
                    <a:pt x="23894" y="4123"/>
                  </a:cubicBezTo>
                  <a:cubicBezTo>
                    <a:pt x="23783" y="4065"/>
                    <a:pt x="23656" y="4012"/>
                    <a:pt x="23518" y="3991"/>
                  </a:cubicBezTo>
                  <a:cubicBezTo>
                    <a:pt x="23485" y="3987"/>
                    <a:pt x="23452" y="3985"/>
                    <a:pt x="23418" y="3985"/>
                  </a:cubicBezTo>
                  <a:cubicBezTo>
                    <a:pt x="23304" y="3985"/>
                    <a:pt x="23186" y="4008"/>
                    <a:pt x="23084" y="4065"/>
                  </a:cubicBezTo>
                  <a:cubicBezTo>
                    <a:pt x="23015" y="4102"/>
                    <a:pt x="22973" y="4139"/>
                    <a:pt x="22925" y="4165"/>
                  </a:cubicBezTo>
                  <a:lnTo>
                    <a:pt x="22788" y="4266"/>
                  </a:lnTo>
                  <a:cubicBezTo>
                    <a:pt x="22698" y="4329"/>
                    <a:pt x="22602" y="4403"/>
                    <a:pt x="22507" y="4472"/>
                  </a:cubicBezTo>
                  <a:cubicBezTo>
                    <a:pt x="22327" y="4610"/>
                    <a:pt x="22147" y="4753"/>
                    <a:pt x="21967" y="4906"/>
                  </a:cubicBezTo>
                  <a:cubicBezTo>
                    <a:pt x="21713" y="5118"/>
                    <a:pt x="21475" y="5351"/>
                    <a:pt x="21237" y="5589"/>
                  </a:cubicBezTo>
                  <a:cubicBezTo>
                    <a:pt x="20670" y="6118"/>
                    <a:pt x="20125" y="6648"/>
                    <a:pt x="19665" y="7209"/>
                  </a:cubicBezTo>
                  <a:cubicBezTo>
                    <a:pt x="19511" y="7384"/>
                    <a:pt x="19374" y="7569"/>
                    <a:pt x="19241" y="7743"/>
                  </a:cubicBezTo>
                  <a:cubicBezTo>
                    <a:pt x="19236" y="7759"/>
                    <a:pt x="19225" y="7765"/>
                    <a:pt x="19220" y="7770"/>
                  </a:cubicBezTo>
                  <a:cubicBezTo>
                    <a:pt x="19215" y="7786"/>
                    <a:pt x="19209" y="7791"/>
                    <a:pt x="19194" y="7807"/>
                  </a:cubicBezTo>
                  <a:cubicBezTo>
                    <a:pt x="19157" y="7791"/>
                    <a:pt x="19109" y="7786"/>
                    <a:pt x="19051" y="7770"/>
                  </a:cubicBezTo>
                  <a:cubicBezTo>
                    <a:pt x="18998" y="7763"/>
                    <a:pt x="18940" y="7760"/>
                    <a:pt x="18877" y="7760"/>
                  </a:cubicBezTo>
                  <a:cubicBezTo>
                    <a:pt x="18788" y="7760"/>
                    <a:pt x="18688" y="7767"/>
                    <a:pt x="18580" y="7786"/>
                  </a:cubicBezTo>
                  <a:cubicBezTo>
                    <a:pt x="18495" y="7791"/>
                    <a:pt x="18416" y="7812"/>
                    <a:pt x="18336" y="7833"/>
                  </a:cubicBezTo>
                  <a:cubicBezTo>
                    <a:pt x="18326" y="7833"/>
                    <a:pt x="18320" y="7839"/>
                    <a:pt x="18315" y="7839"/>
                  </a:cubicBezTo>
                  <a:cubicBezTo>
                    <a:pt x="18267" y="7849"/>
                    <a:pt x="18225" y="7865"/>
                    <a:pt x="18177" y="7886"/>
                  </a:cubicBezTo>
                  <a:cubicBezTo>
                    <a:pt x="18124" y="7902"/>
                    <a:pt x="18061" y="7918"/>
                    <a:pt x="18003" y="7929"/>
                  </a:cubicBezTo>
                  <a:cubicBezTo>
                    <a:pt x="17987" y="7892"/>
                    <a:pt x="17976" y="7849"/>
                    <a:pt x="17971" y="7807"/>
                  </a:cubicBezTo>
                  <a:cubicBezTo>
                    <a:pt x="17992" y="7659"/>
                    <a:pt x="18008" y="7474"/>
                    <a:pt x="17987" y="7262"/>
                  </a:cubicBezTo>
                  <a:cubicBezTo>
                    <a:pt x="17992" y="7161"/>
                    <a:pt x="17992" y="7071"/>
                    <a:pt x="17987" y="7002"/>
                  </a:cubicBezTo>
                  <a:cubicBezTo>
                    <a:pt x="17966" y="6870"/>
                    <a:pt x="17966" y="6674"/>
                    <a:pt x="17886" y="6568"/>
                  </a:cubicBezTo>
                  <a:cubicBezTo>
                    <a:pt x="17860" y="6526"/>
                    <a:pt x="17839" y="6510"/>
                    <a:pt x="17812" y="6489"/>
                  </a:cubicBezTo>
                  <a:cubicBezTo>
                    <a:pt x="17746" y="6443"/>
                    <a:pt x="17671" y="6436"/>
                    <a:pt x="17589" y="6436"/>
                  </a:cubicBezTo>
                  <a:cubicBezTo>
                    <a:pt x="17555" y="6436"/>
                    <a:pt x="17519" y="6437"/>
                    <a:pt x="17482" y="6437"/>
                  </a:cubicBezTo>
                  <a:cubicBezTo>
                    <a:pt x="17467" y="6437"/>
                    <a:pt x="17452" y="6437"/>
                    <a:pt x="17436" y="6436"/>
                  </a:cubicBezTo>
                  <a:cubicBezTo>
                    <a:pt x="17420" y="6150"/>
                    <a:pt x="17399" y="5859"/>
                    <a:pt x="17320" y="5584"/>
                  </a:cubicBezTo>
                  <a:cubicBezTo>
                    <a:pt x="17320" y="5557"/>
                    <a:pt x="17330" y="5531"/>
                    <a:pt x="17330" y="5504"/>
                  </a:cubicBezTo>
                  <a:cubicBezTo>
                    <a:pt x="17346" y="5330"/>
                    <a:pt x="17346" y="5139"/>
                    <a:pt x="17304" y="4949"/>
                  </a:cubicBezTo>
                  <a:cubicBezTo>
                    <a:pt x="17283" y="4848"/>
                    <a:pt x="17240" y="4753"/>
                    <a:pt x="17198" y="4668"/>
                  </a:cubicBezTo>
                  <a:cubicBezTo>
                    <a:pt x="17150" y="4478"/>
                    <a:pt x="17092" y="4276"/>
                    <a:pt x="17013" y="4086"/>
                  </a:cubicBezTo>
                  <a:cubicBezTo>
                    <a:pt x="16986" y="4012"/>
                    <a:pt x="16949" y="3948"/>
                    <a:pt x="16928" y="3879"/>
                  </a:cubicBezTo>
                  <a:cubicBezTo>
                    <a:pt x="16928" y="3874"/>
                    <a:pt x="16918" y="3864"/>
                    <a:pt x="16912" y="3853"/>
                  </a:cubicBezTo>
                  <a:cubicBezTo>
                    <a:pt x="16854" y="3662"/>
                    <a:pt x="16775" y="3467"/>
                    <a:pt x="16685" y="3260"/>
                  </a:cubicBezTo>
                  <a:cubicBezTo>
                    <a:pt x="16648" y="3160"/>
                    <a:pt x="16605" y="3059"/>
                    <a:pt x="16552" y="2953"/>
                  </a:cubicBezTo>
                  <a:cubicBezTo>
                    <a:pt x="16510" y="2847"/>
                    <a:pt x="16446" y="2752"/>
                    <a:pt x="16383" y="2651"/>
                  </a:cubicBezTo>
                  <a:cubicBezTo>
                    <a:pt x="16267" y="2445"/>
                    <a:pt x="16102" y="2260"/>
                    <a:pt x="15938" y="2080"/>
                  </a:cubicBezTo>
                  <a:cubicBezTo>
                    <a:pt x="15917" y="2064"/>
                    <a:pt x="15875" y="1995"/>
                    <a:pt x="15838" y="1958"/>
                  </a:cubicBezTo>
                  <a:lnTo>
                    <a:pt x="15721" y="1815"/>
                  </a:lnTo>
                  <a:lnTo>
                    <a:pt x="15483" y="1550"/>
                  </a:lnTo>
                  <a:cubicBezTo>
                    <a:pt x="15404" y="1461"/>
                    <a:pt x="15330" y="1376"/>
                    <a:pt x="15256" y="1281"/>
                  </a:cubicBezTo>
                  <a:cubicBezTo>
                    <a:pt x="15229" y="1243"/>
                    <a:pt x="15187" y="1180"/>
                    <a:pt x="15171" y="1154"/>
                  </a:cubicBezTo>
                  <a:cubicBezTo>
                    <a:pt x="15155" y="1116"/>
                    <a:pt x="15134" y="1069"/>
                    <a:pt x="15113" y="1016"/>
                  </a:cubicBezTo>
                  <a:cubicBezTo>
                    <a:pt x="15081" y="915"/>
                    <a:pt x="15054" y="794"/>
                    <a:pt x="15012" y="661"/>
                  </a:cubicBezTo>
                  <a:cubicBezTo>
                    <a:pt x="14975" y="529"/>
                    <a:pt x="14906" y="375"/>
                    <a:pt x="14790" y="248"/>
                  </a:cubicBezTo>
                  <a:cubicBezTo>
                    <a:pt x="14732" y="190"/>
                    <a:pt x="14652" y="132"/>
                    <a:pt x="14583" y="105"/>
                  </a:cubicBezTo>
                  <a:cubicBezTo>
                    <a:pt x="14499" y="58"/>
                    <a:pt x="14414" y="37"/>
                    <a:pt x="14335" y="15"/>
                  </a:cubicBezTo>
                  <a:cubicBezTo>
                    <a:pt x="14255" y="8"/>
                    <a:pt x="14180" y="5"/>
                    <a:pt x="14107" y="5"/>
                  </a:cubicBezTo>
                  <a:cubicBezTo>
                    <a:pt x="14034" y="5"/>
                    <a:pt x="13964" y="8"/>
                    <a:pt x="13895" y="10"/>
                  </a:cubicBezTo>
                  <a:cubicBezTo>
                    <a:pt x="13763" y="15"/>
                    <a:pt x="13631" y="31"/>
                    <a:pt x="13514" y="37"/>
                  </a:cubicBezTo>
                  <a:cubicBezTo>
                    <a:pt x="13461" y="37"/>
                    <a:pt x="13371" y="37"/>
                    <a:pt x="13302" y="42"/>
                  </a:cubicBezTo>
                  <a:cubicBezTo>
                    <a:pt x="13228" y="58"/>
                    <a:pt x="13154" y="63"/>
                    <a:pt x="13075" y="84"/>
                  </a:cubicBezTo>
                  <a:cubicBezTo>
                    <a:pt x="12921" y="111"/>
                    <a:pt x="12339" y="275"/>
                    <a:pt x="12201" y="328"/>
                  </a:cubicBezTo>
                  <a:cubicBezTo>
                    <a:pt x="12064" y="275"/>
                    <a:pt x="11545" y="111"/>
                    <a:pt x="11392" y="84"/>
                  </a:cubicBezTo>
                  <a:cubicBezTo>
                    <a:pt x="11323" y="63"/>
                    <a:pt x="11249" y="58"/>
                    <a:pt x="11175" y="42"/>
                  </a:cubicBezTo>
                  <a:cubicBezTo>
                    <a:pt x="11106" y="37"/>
                    <a:pt x="11016" y="37"/>
                    <a:pt x="10973" y="37"/>
                  </a:cubicBezTo>
                  <a:cubicBezTo>
                    <a:pt x="10846" y="37"/>
                    <a:pt x="10714" y="15"/>
                    <a:pt x="10582" y="10"/>
                  </a:cubicBezTo>
                  <a:cubicBezTo>
                    <a:pt x="10500" y="7"/>
                    <a:pt x="10419" y="1"/>
                    <a:pt x="10337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46"/>
            <p:cNvGrpSpPr/>
            <p:nvPr/>
          </p:nvGrpSpPr>
          <p:grpSpPr>
            <a:xfrm>
              <a:off x="990250" y="943925"/>
              <a:ext cx="612050" cy="318950"/>
              <a:chOff x="341175" y="943925"/>
              <a:chExt cx="612050" cy="318950"/>
            </a:xfrm>
          </p:grpSpPr>
          <p:sp>
            <p:nvSpPr>
              <p:cNvPr id="2191" name="Google Shape;2191;p46"/>
              <p:cNvSpPr/>
              <p:nvPr/>
            </p:nvSpPr>
            <p:spPr>
              <a:xfrm>
                <a:off x="349775" y="1052175"/>
                <a:ext cx="19615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23" extrusionOk="0">
                    <a:moveTo>
                      <a:pt x="1996" y="2217"/>
                    </a:move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lnTo>
                      <a:pt x="1996" y="2217"/>
                    </a:lnTo>
                    <a:cubicBezTo>
                      <a:pt x="1996" y="2217"/>
                      <a:pt x="1996" y="2217"/>
                      <a:pt x="1996" y="2217"/>
                    </a:cubicBezTo>
                    <a:close/>
                    <a:moveTo>
                      <a:pt x="3163" y="2716"/>
                    </a:moveTo>
                    <a:lnTo>
                      <a:pt x="3163" y="2716"/>
                    </a:lnTo>
                    <a:cubicBezTo>
                      <a:pt x="3173" y="2731"/>
                      <a:pt x="3183" y="2745"/>
                      <a:pt x="3193" y="2757"/>
                    </a:cubicBezTo>
                    <a:cubicBezTo>
                      <a:pt x="3174" y="2731"/>
                      <a:pt x="3165" y="2719"/>
                      <a:pt x="3163" y="2716"/>
                    </a:cubicBezTo>
                    <a:close/>
                    <a:moveTo>
                      <a:pt x="2963" y="4226"/>
                    </a:moveTo>
                    <a:cubicBezTo>
                      <a:pt x="2964" y="4226"/>
                      <a:pt x="2965" y="4227"/>
                      <a:pt x="2965" y="4229"/>
                    </a:cubicBezTo>
                    <a:cubicBezTo>
                      <a:pt x="2958" y="4229"/>
                      <a:pt x="2960" y="4226"/>
                      <a:pt x="2963" y="4226"/>
                    </a:cubicBezTo>
                    <a:close/>
                    <a:moveTo>
                      <a:pt x="648" y="0"/>
                    </a:moveTo>
                    <a:cubicBezTo>
                      <a:pt x="581" y="0"/>
                      <a:pt x="517" y="13"/>
                      <a:pt x="461" y="42"/>
                    </a:cubicBezTo>
                    <a:cubicBezTo>
                      <a:pt x="281" y="111"/>
                      <a:pt x="176" y="349"/>
                      <a:pt x="133" y="582"/>
                    </a:cubicBezTo>
                    <a:cubicBezTo>
                      <a:pt x="1" y="1058"/>
                      <a:pt x="176" y="1550"/>
                      <a:pt x="408" y="1990"/>
                    </a:cubicBezTo>
                    <a:cubicBezTo>
                      <a:pt x="636" y="2434"/>
                      <a:pt x="932" y="2837"/>
                      <a:pt x="1197" y="3271"/>
                    </a:cubicBezTo>
                    <a:cubicBezTo>
                      <a:pt x="1679" y="4118"/>
                      <a:pt x="2240" y="4859"/>
                      <a:pt x="2886" y="5473"/>
                    </a:cubicBezTo>
                    <a:cubicBezTo>
                      <a:pt x="3029" y="5605"/>
                      <a:pt x="3182" y="5732"/>
                      <a:pt x="3336" y="5843"/>
                    </a:cubicBezTo>
                    <a:cubicBezTo>
                      <a:pt x="3685" y="6102"/>
                      <a:pt x="4029" y="6394"/>
                      <a:pt x="4410" y="6595"/>
                    </a:cubicBezTo>
                    <a:cubicBezTo>
                      <a:pt x="4770" y="6775"/>
                      <a:pt x="5151" y="6902"/>
                      <a:pt x="5511" y="7087"/>
                    </a:cubicBezTo>
                    <a:cubicBezTo>
                      <a:pt x="5670" y="7166"/>
                      <a:pt x="5813" y="7246"/>
                      <a:pt x="5961" y="7304"/>
                    </a:cubicBezTo>
                    <a:cubicBezTo>
                      <a:pt x="6157" y="7378"/>
                      <a:pt x="6390" y="7458"/>
                      <a:pt x="6649" y="7532"/>
                    </a:cubicBezTo>
                    <a:cubicBezTo>
                      <a:pt x="6977" y="7600"/>
                      <a:pt x="7311" y="7680"/>
                      <a:pt x="7634" y="7775"/>
                    </a:cubicBezTo>
                    <a:cubicBezTo>
                      <a:pt x="7708" y="7796"/>
                      <a:pt x="7782" y="7807"/>
                      <a:pt x="7845" y="7823"/>
                    </a:cubicBezTo>
                    <a:cubicBezTo>
                      <a:pt x="7755" y="7786"/>
                      <a:pt x="7660" y="7749"/>
                      <a:pt x="7570" y="7701"/>
                    </a:cubicBezTo>
                    <a:cubicBezTo>
                      <a:pt x="7205" y="7595"/>
                      <a:pt x="6855" y="7452"/>
                      <a:pt x="6495" y="7256"/>
                    </a:cubicBezTo>
                    <a:cubicBezTo>
                      <a:pt x="6289" y="7161"/>
                      <a:pt x="4712" y="6267"/>
                      <a:pt x="2695" y="3726"/>
                    </a:cubicBezTo>
                    <a:cubicBezTo>
                      <a:pt x="2547" y="3594"/>
                      <a:pt x="2415" y="3467"/>
                      <a:pt x="2309" y="3355"/>
                    </a:cubicBezTo>
                    <a:cubicBezTo>
                      <a:pt x="2044" y="3070"/>
                      <a:pt x="1896" y="2884"/>
                      <a:pt x="1896" y="2884"/>
                    </a:cubicBezTo>
                    <a:lnTo>
                      <a:pt x="1896" y="2884"/>
                    </a:lnTo>
                    <a:cubicBezTo>
                      <a:pt x="1896" y="2884"/>
                      <a:pt x="2102" y="2969"/>
                      <a:pt x="2425" y="3175"/>
                    </a:cubicBezTo>
                    <a:cubicBezTo>
                      <a:pt x="2584" y="3276"/>
                      <a:pt x="2769" y="3408"/>
                      <a:pt x="2976" y="3551"/>
                    </a:cubicBezTo>
                    <a:cubicBezTo>
                      <a:pt x="3293" y="3811"/>
                      <a:pt x="3373" y="3911"/>
                      <a:pt x="3452" y="3922"/>
                    </a:cubicBezTo>
                    <a:cubicBezTo>
                      <a:pt x="3489" y="3938"/>
                      <a:pt x="3510" y="4022"/>
                      <a:pt x="3558" y="4043"/>
                    </a:cubicBezTo>
                    <a:cubicBezTo>
                      <a:pt x="3553" y="4028"/>
                      <a:pt x="3304" y="3620"/>
                      <a:pt x="3298" y="3615"/>
                    </a:cubicBezTo>
                    <a:cubicBezTo>
                      <a:pt x="3113" y="3361"/>
                      <a:pt x="2933" y="3138"/>
                      <a:pt x="2769" y="2953"/>
                    </a:cubicBezTo>
                    <a:cubicBezTo>
                      <a:pt x="2351" y="2479"/>
                      <a:pt x="2016" y="2235"/>
                      <a:pt x="1997" y="2218"/>
                    </a:cubicBezTo>
                    <a:lnTo>
                      <a:pt x="1997" y="2218"/>
                    </a:lnTo>
                    <a:cubicBezTo>
                      <a:pt x="2017" y="2231"/>
                      <a:pt x="2385" y="2359"/>
                      <a:pt x="2886" y="2763"/>
                    </a:cubicBezTo>
                    <a:cubicBezTo>
                      <a:pt x="3055" y="2905"/>
                      <a:pt x="3235" y="3091"/>
                      <a:pt x="3420" y="3302"/>
                    </a:cubicBezTo>
                    <a:cubicBezTo>
                      <a:pt x="3500" y="3355"/>
                      <a:pt x="3838" y="3747"/>
                      <a:pt x="3923" y="3811"/>
                    </a:cubicBezTo>
                    <a:cubicBezTo>
                      <a:pt x="3722" y="3313"/>
                      <a:pt x="3373" y="2995"/>
                      <a:pt x="3240" y="2821"/>
                    </a:cubicBezTo>
                    <a:cubicBezTo>
                      <a:pt x="3228" y="2809"/>
                      <a:pt x="3161" y="2716"/>
                      <a:pt x="3162" y="2716"/>
                    </a:cubicBezTo>
                    <a:lnTo>
                      <a:pt x="3162" y="2716"/>
                    </a:lnTo>
                    <a:cubicBezTo>
                      <a:pt x="3162" y="2716"/>
                      <a:pt x="3162" y="2716"/>
                      <a:pt x="3163" y="2716"/>
                    </a:cubicBezTo>
                    <a:lnTo>
                      <a:pt x="3163" y="2716"/>
                    </a:lnTo>
                    <a:cubicBezTo>
                      <a:pt x="3124" y="2664"/>
                      <a:pt x="3081" y="2607"/>
                      <a:pt x="3081" y="2598"/>
                    </a:cubicBezTo>
                    <a:cubicBezTo>
                      <a:pt x="3060" y="2583"/>
                      <a:pt x="3044" y="2567"/>
                      <a:pt x="3023" y="2545"/>
                    </a:cubicBezTo>
                    <a:cubicBezTo>
                      <a:pt x="2637" y="2196"/>
                      <a:pt x="2293" y="1953"/>
                      <a:pt x="2049" y="1799"/>
                    </a:cubicBezTo>
                    <a:cubicBezTo>
                      <a:pt x="1806" y="1646"/>
                      <a:pt x="1652" y="1587"/>
                      <a:pt x="1652" y="1587"/>
                    </a:cubicBezTo>
                    <a:lnTo>
                      <a:pt x="1652" y="1587"/>
                    </a:lnTo>
                    <a:cubicBezTo>
                      <a:pt x="1652" y="1587"/>
                      <a:pt x="1795" y="1614"/>
                      <a:pt x="2055" y="1720"/>
                    </a:cubicBezTo>
                    <a:cubicBezTo>
                      <a:pt x="2314" y="1831"/>
                      <a:pt x="2684" y="2027"/>
                      <a:pt x="3103" y="2344"/>
                    </a:cubicBezTo>
                    <a:cubicBezTo>
                      <a:pt x="3500" y="2646"/>
                      <a:pt x="3955" y="3064"/>
                      <a:pt x="4384" y="3599"/>
                    </a:cubicBezTo>
                    <a:cubicBezTo>
                      <a:pt x="4399" y="3615"/>
                      <a:pt x="4405" y="3620"/>
                      <a:pt x="4426" y="3631"/>
                    </a:cubicBezTo>
                    <a:cubicBezTo>
                      <a:pt x="4823" y="4096"/>
                      <a:pt x="5336" y="4758"/>
                      <a:pt x="5670" y="5134"/>
                    </a:cubicBezTo>
                    <a:cubicBezTo>
                      <a:pt x="5559" y="4885"/>
                      <a:pt x="5294" y="4504"/>
                      <a:pt x="4987" y="4102"/>
                    </a:cubicBezTo>
                    <a:cubicBezTo>
                      <a:pt x="4844" y="3885"/>
                      <a:pt x="4685" y="3668"/>
                      <a:pt x="4500" y="3472"/>
                    </a:cubicBezTo>
                    <a:lnTo>
                      <a:pt x="4357" y="3313"/>
                    </a:lnTo>
                    <a:cubicBezTo>
                      <a:pt x="3923" y="2784"/>
                      <a:pt x="3484" y="2307"/>
                      <a:pt x="3230" y="2053"/>
                    </a:cubicBezTo>
                    <a:cubicBezTo>
                      <a:pt x="2965" y="1773"/>
                      <a:pt x="2706" y="1476"/>
                      <a:pt x="2441" y="1190"/>
                    </a:cubicBezTo>
                    <a:cubicBezTo>
                      <a:pt x="2383" y="1138"/>
                      <a:pt x="2319" y="1085"/>
                      <a:pt x="2261" y="1026"/>
                    </a:cubicBezTo>
                    <a:cubicBezTo>
                      <a:pt x="1890" y="693"/>
                      <a:pt x="1520" y="349"/>
                      <a:pt x="1091" y="132"/>
                    </a:cubicBezTo>
                    <a:cubicBezTo>
                      <a:pt x="947" y="56"/>
                      <a:pt x="789" y="0"/>
                      <a:pt x="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6"/>
              <p:cNvSpPr/>
              <p:nvPr/>
            </p:nvSpPr>
            <p:spPr>
              <a:xfrm>
                <a:off x="748750" y="1052400"/>
                <a:ext cx="196000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825" extrusionOk="0">
                    <a:moveTo>
                      <a:pt x="4858" y="4217"/>
                    </a:moveTo>
                    <a:cubicBezTo>
                      <a:pt x="4859" y="4217"/>
                      <a:pt x="4858" y="4220"/>
                      <a:pt x="4854" y="4220"/>
                    </a:cubicBezTo>
                    <a:cubicBezTo>
                      <a:pt x="4856" y="4218"/>
                      <a:pt x="4857" y="4217"/>
                      <a:pt x="4858" y="4217"/>
                    </a:cubicBezTo>
                    <a:close/>
                    <a:moveTo>
                      <a:pt x="7190" y="0"/>
                    </a:moveTo>
                    <a:cubicBezTo>
                      <a:pt x="7047" y="0"/>
                      <a:pt x="6884" y="55"/>
                      <a:pt x="6739" y="128"/>
                    </a:cubicBezTo>
                    <a:cubicBezTo>
                      <a:pt x="6305" y="350"/>
                      <a:pt x="5934" y="684"/>
                      <a:pt x="5569" y="1023"/>
                    </a:cubicBezTo>
                    <a:cubicBezTo>
                      <a:pt x="5511" y="1081"/>
                      <a:pt x="5452" y="1134"/>
                      <a:pt x="5389" y="1187"/>
                    </a:cubicBezTo>
                    <a:cubicBezTo>
                      <a:pt x="5124" y="1473"/>
                      <a:pt x="4870" y="1769"/>
                      <a:pt x="4606" y="2050"/>
                    </a:cubicBezTo>
                    <a:cubicBezTo>
                      <a:pt x="4352" y="2309"/>
                      <a:pt x="3917" y="2791"/>
                      <a:pt x="3473" y="3315"/>
                    </a:cubicBezTo>
                    <a:cubicBezTo>
                      <a:pt x="3425" y="3368"/>
                      <a:pt x="3378" y="3410"/>
                      <a:pt x="3335" y="3473"/>
                    </a:cubicBezTo>
                    <a:cubicBezTo>
                      <a:pt x="3155" y="3664"/>
                      <a:pt x="2991" y="3881"/>
                      <a:pt x="2843" y="4098"/>
                    </a:cubicBezTo>
                    <a:cubicBezTo>
                      <a:pt x="2531" y="4506"/>
                      <a:pt x="2277" y="4881"/>
                      <a:pt x="2160" y="5130"/>
                    </a:cubicBezTo>
                    <a:cubicBezTo>
                      <a:pt x="2488" y="4754"/>
                      <a:pt x="3002" y="4098"/>
                      <a:pt x="3404" y="3632"/>
                    </a:cubicBezTo>
                    <a:cubicBezTo>
                      <a:pt x="3420" y="3622"/>
                      <a:pt x="3431" y="3611"/>
                      <a:pt x="3446" y="3595"/>
                    </a:cubicBezTo>
                    <a:cubicBezTo>
                      <a:pt x="3875" y="3055"/>
                      <a:pt x="4325" y="2637"/>
                      <a:pt x="4727" y="2341"/>
                    </a:cubicBezTo>
                    <a:cubicBezTo>
                      <a:pt x="5145" y="2028"/>
                      <a:pt x="5516" y="1827"/>
                      <a:pt x="5775" y="1716"/>
                    </a:cubicBezTo>
                    <a:cubicBezTo>
                      <a:pt x="6035" y="1610"/>
                      <a:pt x="6178" y="1584"/>
                      <a:pt x="6178" y="1584"/>
                    </a:cubicBezTo>
                    <a:lnTo>
                      <a:pt x="6178" y="1584"/>
                    </a:lnTo>
                    <a:cubicBezTo>
                      <a:pt x="6178" y="1584"/>
                      <a:pt x="6024" y="1647"/>
                      <a:pt x="5781" y="1795"/>
                    </a:cubicBezTo>
                    <a:cubicBezTo>
                      <a:pt x="5537" y="1944"/>
                      <a:pt x="5193" y="2187"/>
                      <a:pt x="4807" y="2547"/>
                    </a:cubicBezTo>
                    <a:cubicBezTo>
                      <a:pt x="4796" y="2563"/>
                      <a:pt x="4770" y="2579"/>
                      <a:pt x="4749" y="2600"/>
                    </a:cubicBezTo>
                    <a:cubicBezTo>
                      <a:pt x="4749" y="2605"/>
                      <a:pt x="4701" y="2664"/>
                      <a:pt x="4664" y="2716"/>
                    </a:cubicBezTo>
                    <a:cubicBezTo>
                      <a:pt x="4664" y="2716"/>
                      <a:pt x="4664" y="2716"/>
                      <a:pt x="4664" y="2716"/>
                    </a:cubicBezTo>
                    <a:lnTo>
                      <a:pt x="4664" y="2716"/>
                    </a:lnTo>
                    <a:cubicBezTo>
                      <a:pt x="4665" y="2716"/>
                      <a:pt x="4595" y="2807"/>
                      <a:pt x="4590" y="2817"/>
                    </a:cubicBezTo>
                    <a:cubicBezTo>
                      <a:pt x="4457" y="3002"/>
                      <a:pt x="4108" y="3315"/>
                      <a:pt x="3907" y="3807"/>
                    </a:cubicBezTo>
                    <a:cubicBezTo>
                      <a:pt x="3997" y="3749"/>
                      <a:pt x="4330" y="3352"/>
                      <a:pt x="4410" y="3299"/>
                    </a:cubicBezTo>
                    <a:cubicBezTo>
                      <a:pt x="4590" y="3087"/>
                      <a:pt x="4775" y="2907"/>
                      <a:pt x="4950" y="2764"/>
                    </a:cubicBezTo>
                    <a:cubicBezTo>
                      <a:pt x="5451" y="2341"/>
                      <a:pt x="5821" y="2219"/>
                      <a:pt x="5833" y="2214"/>
                    </a:cubicBezTo>
                    <a:lnTo>
                      <a:pt x="5833" y="2214"/>
                    </a:lnTo>
                    <a:cubicBezTo>
                      <a:pt x="5822" y="2222"/>
                      <a:pt x="5488" y="2471"/>
                      <a:pt x="5061" y="2949"/>
                    </a:cubicBezTo>
                    <a:cubicBezTo>
                      <a:pt x="4897" y="3135"/>
                      <a:pt x="4717" y="3352"/>
                      <a:pt x="4531" y="3611"/>
                    </a:cubicBezTo>
                    <a:cubicBezTo>
                      <a:pt x="4526" y="3616"/>
                      <a:pt x="4277" y="4024"/>
                      <a:pt x="4272" y="4040"/>
                    </a:cubicBezTo>
                    <a:cubicBezTo>
                      <a:pt x="4320" y="4019"/>
                      <a:pt x="4341" y="3934"/>
                      <a:pt x="4378" y="3923"/>
                    </a:cubicBezTo>
                    <a:cubicBezTo>
                      <a:pt x="4457" y="3902"/>
                      <a:pt x="4537" y="3807"/>
                      <a:pt x="4854" y="3553"/>
                    </a:cubicBezTo>
                    <a:cubicBezTo>
                      <a:pt x="5061" y="3405"/>
                      <a:pt x="5246" y="3272"/>
                      <a:pt x="5405" y="3172"/>
                    </a:cubicBezTo>
                    <a:cubicBezTo>
                      <a:pt x="5722" y="2965"/>
                      <a:pt x="5934" y="2881"/>
                      <a:pt x="5934" y="2881"/>
                    </a:cubicBezTo>
                    <a:lnTo>
                      <a:pt x="5934" y="2881"/>
                    </a:lnTo>
                    <a:cubicBezTo>
                      <a:pt x="5934" y="2881"/>
                      <a:pt x="5786" y="3066"/>
                      <a:pt x="5521" y="3352"/>
                    </a:cubicBezTo>
                    <a:cubicBezTo>
                      <a:pt x="5415" y="3458"/>
                      <a:pt x="5283" y="3590"/>
                      <a:pt x="5135" y="3722"/>
                    </a:cubicBezTo>
                    <a:cubicBezTo>
                      <a:pt x="3124" y="6263"/>
                      <a:pt x="1541" y="7157"/>
                      <a:pt x="1334" y="7258"/>
                    </a:cubicBezTo>
                    <a:cubicBezTo>
                      <a:pt x="980" y="7438"/>
                      <a:pt x="625" y="7591"/>
                      <a:pt x="276" y="7703"/>
                    </a:cubicBezTo>
                    <a:cubicBezTo>
                      <a:pt x="175" y="7750"/>
                      <a:pt x="91" y="7793"/>
                      <a:pt x="1" y="7824"/>
                    </a:cubicBezTo>
                    <a:cubicBezTo>
                      <a:pt x="69" y="7803"/>
                      <a:pt x="138" y="7798"/>
                      <a:pt x="212" y="7777"/>
                    </a:cubicBezTo>
                    <a:cubicBezTo>
                      <a:pt x="535" y="7687"/>
                      <a:pt x="874" y="7597"/>
                      <a:pt x="1197" y="7533"/>
                    </a:cubicBezTo>
                    <a:cubicBezTo>
                      <a:pt x="1456" y="7459"/>
                      <a:pt x="1684" y="7374"/>
                      <a:pt x="1885" y="7306"/>
                    </a:cubicBezTo>
                    <a:cubicBezTo>
                      <a:pt x="2028" y="7247"/>
                      <a:pt x="2176" y="7163"/>
                      <a:pt x="2335" y="7089"/>
                    </a:cubicBezTo>
                    <a:cubicBezTo>
                      <a:pt x="2689" y="6903"/>
                      <a:pt x="3076" y="6776"/>
                      <a:pt x="3431" y="6602"/>
                    </a:cubicBezTo>
                    <a:cubicBezTo>
                      <a:pt x="3817" y="6400"/>
                      <a:pt x="4161" y="6104"/>
                      <a:pt x="4510" y="5845"/>
                    </a:cubicBezTo>
                    <a:cubicBezTo>
                      <a:pt x="4664" y="5739"/>
                      <a:pt x="4817" y="5607"/>
                      <a:pt x="4960" y="5474"/>
                    </a:cubicBezTo>
                    <a:cubicBezTo>
                      <a:pt x="5595" y="4860"/>
                      <a:pt x="6167" y="4119"/>
                      <a:pt x="6649" y="3272"/>
                    </a:cubicBezTo>
                    <a:cubicBezTo>
                      <a:pt x="6913" y="2844"/>
                      <a:pt x="7210" y="2431"/>
                      <a:pt x="7437" y="1997"/>
                    </a:cubicBezTo>
                    <a:cubicBezTo>
                      <a:pt x="7660" y="1552"/>
                      <a:pt x="7840" y="1060"/>
                      <a:pt x="7713" y="589"/>
                    </a:cubicBezTo>
                    <a:cubicBezTo>
                      <a:pt x="7649" y="340"/>
                      <a:pt x="7543" y="107"/>
                      <a:pt x="7369" y="38"/>
                    </a:cubicBezTo>
                    <a:cubicBezTo>
                      <a:pt x="7316" y="12"/>
                      <a:pt x="7255" y="0"/>
                      <a:pt x="7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6"/>
              <p:cNvSpPr/>
              <p:nvPr/>
            </p:nvSpPr>
            <p:spPr>
              <a:xfrm>
                <a:off x="477075" y="1140950"/>
                <a:ext cx="339850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3594" h="4500" extrusionOk="0">
                    <a:moveTo>
                      <a:pt x="96" y="0"/>
                    </a:moveTo>
                    <a:cubicBezTo>
                      <a:pt x="75" y="11"/>
                      <a:pt x="54" y="16"/>
                      <a:pt x="43" y="27"/>
                    </a:cubicBezTo>
                    <a:cubicBezTo>
                      <a:pt x="22" y="37"/>
                      <a:pt x="17" y="48"/>
                      <a:pt x="1" y="53"/>
                    </a:cubicBezTo>
                    <a:cubicBezTo>
                      <a:pt x="86" y="127"/>
                      <a:pt x="181" y="223"/>
                      <a:pt x="287" y="307"/>
                    </a:cubicBezTo>
                    <a:cubicBezTo>
                      <a:pt x="763" y="715"/>
                      <a:pt x="1462" y="1233"/>
                      <a:pt x="2266" y="1773"/>
                    </a:cubicBezTo>
                    <a:cubicBezTo>
                      <a:pt x="2372" y="1847"/>
                      <a:pt x="2467" y="1916"/>
                      <a:pt x="2573" y="1985"/>
                    </a:cubicBezTo>
                    <a:cubicBezTo>
                      <a:pt x="3251" y="2446"/>
                      <a:pt x="3870" y="2843"/>
                      <a:pt x="4336" y="3134"/>
                    </a:cubicBezTo>
                    <a:cubicBezTo>
                      <a:pt x="4870" y="3467"/>
                      <a:pt x="5204" y="3674"/>
                      <a:pt x="5188" y="3705"/>
                    </a:cubicBezTo>
                    <a:cubicBezTo>
                      <a:pt x="5186" y="3710"/>
                      <a:pt x="5179" y="3712"/>
                      <a:pt x="5169" y="3712"/>
                    </a:cubicBezTo>
                    <a:cubicBezTo>
                      <a:pt x="5083" y="3712"/>
                      <a:pt x="4735" y="3562"/>
                      <a:pt x="4235" y="3298"/>
                    </a:cubicBezTo>
                    <a:cubicBezTo>
                      <a:pt x="3674" y="3001"/>
                      <a:pt x="2912" y="2551"/>
                      <a:pt x="2107" y="2006"/>
                    </a:cubicBezTo>
                    <a:cubicBezTo>
                      <a:pt x="1372" y="1503"/>
                      <a:pt x="737" y="1006"/>
                      <a:pt x="287" y="577"/>
                    </a:cubicBezTo>
                    <a:lnTo>
                      <a:pt x="287" y="577"/>
                    </a:lnTo>
                    <a:cubicBezTo>
                      <a:pt x="313" y="609"/>
                      <a:pt x="334" y="651"/>
                      <a:pt x="350" y="678"/>
                    </a:cubicBezTo>
                    <a:cubicBezTo>
                      <a:pt x="414" y="768"/>
                      <a:pt x="472" y="863"/>
                      <a:pt x="535" y="942"/>
                    </a:cubicBezTo>
                    <a:cubicBezTo>
                      <a:pt x="657" y="1080"/>
                      <a:pt x="784" y="1212"/>
                      <a:pt x="901" y="1345"/>
                    </a:cubicBezTo>
                    <a:cubicBezTo>
                      <a:pt x="1102" y="1530"/>
                      <a:pt x="1287" y="1731"/>
                      <a:pt x="1483" y="1922"/>
                    </a:cubicBezTo>
                    <a:cubicBezTo>
                      <a:pt x="1663" y="2080"/>
                      <a:pt x="1848" y="2234"/>
                      <a:pt x="2039" y="2377"/>
                    </a:cubicBezTo>
                    <a:cubicBezTo>
                      <a:pt x="2441" y="2684"/>
                      <a:pt x="2875" y="2948"/>
                      <a:pt x="3314" y="3213"/>
                    </a:cubicBezTo>
                    <a:lnTo>
                      <a:pt x="3992" y="3610"/>
                    </a:lnTo>
                    <a:cubicBezTo>
                      <a:pt x="4145" y="3690"/>
                      <a:pt x="4283" y="3779"/>
                      <a:pt x="4426" y="3864"/>
                    </a:cubicBezTo>
                    <a:lnTo>
                      <a:pt x="4421" y="3838"/>
                    </a:lnTo>
                    <a:lnTo>
                      <a:pt x="4421" y="3838"/>
                    </a:lnTo>
                    <a:cubicBezTo>
                      <a:pt x="4955" y="4102"/>
                      <a:pt x="5654" y="4494"/>
                      <a:pt x="6697" y="4499"/>
                    </a:cubicBezTo>
                    <a:cubicBezTo>
                      <a:pt x="6765" y="4499"/>
                      <a:pt x="6829" y="4499"/>
                      <a:pt x="6887" y="4494"/>
                    </a:cubicBezTo>
                    <a:lnTo>
                      <a:pt x="6924" y="4494"/>
                    </a:lnTo>
                    <a:cubicBezTo>
                      <a:pt x="6961" y="4494"/>
                      <a:pt x="7009" y="4489"/>
                      <a:pt x="7057" y="4489"/>
                    </a:cubicBezTo>
                    <a:cubicBezTo>
                      <a:pt x="7099" y="4489"/>
                      <a:pt x="7147" y="4483"/>
                      <a:pt x="7194" y="4473"/>
                    </a:cubicBezTo>
                    <a:cubicBezTo>
                      <a:pt x="8020" y="4393"/>
                      <a:pt x="8465" y="4198"/>
                      <a:pt x="8883" y="3986"/>
                    </a:cubicBezTo>
                    <a:cubicBezTo>
                      <a:pt x="8920" y="3965"/>
                      <a:pt x="8951" y="3944"/>
                      <a:pt x="8994" y="3928"/>
                    </a:cubicBezTo>
                    <a:lnTo>
                      <a:pt x="9015" y="3917"/>
                    </a:lnTo>
                    <a:lnTo>
                      <a:pt x="9163" y="3864"/>
                    </a:lnTo>
                    <a:cubicBezTo>
                      <a:pt x="9311" y="3779"/>
                      <a:pt x="9449" y="3690"/>
                      <a:pt x="9603" y="3610"/>
                    </a:cubicBezTo>
                    <a:lnTo>
                      <a:pt x="10275" y="3213"/>
                    </a:lnTo>
                    <a:cubicBezTo>
                      <a:pt x="10725" y="2948"/>
                      <a:pt x="11159" y="2684"/>
                      <a:pt x="11556" y="2377"/>
                    </a:cubicBezTo>
                    <a:cubicBezTo>
                      <a:pt x="11746" y="2234"/>
                      <a:pt x="11931" y="2080"/>
                      <a:pt x="12111" y="1922"/>
                    </a:cubicBezTo>
                    <a:cubicBezTo>
                      <a:pt x="12307" y="1731"/>
                      <a:pt x="12498" y="1530"/>
                      <a:pt x="12694" y="1345"/>
                    </a:cubicBezTo>
                    <a:cubicBezTo>
                      <a:pt x="12704" y="1334"/>
                      <a:pt x="12710" y="1318"/>
                      <a:pt x="12725" y="1308"/>
                    </a:cubicBezTo>
                    <a:lnTo>
                      <a:pt x="12747" y="1286"/>
                    </a:lnTo>
                    <a:cubicBezTo>
                      <a:pt x="12752" y="1281"/>
                      <a:pt x="12757" y="1271"/>
                      <a:pt x="12757" y="1265"/>
                    </a:cubicBezTo>
                    <a:cubicBezTo>
                      <a:pt x="12858" y="1159"/>
                      <a:pt x="12958" y="1054"/>
                      <a:pt x="13048" y="942"/>
                    </a:cubicBezTo>
                    <a:cubicBezTo>
                      <a:pt x="13107" y="858"/>
                      <a:pt x="13170" y="768"/>
                      <a:pt x="13234" y="678"/>
                    </a:cubicBezTo>
                    <a:cubicBezTo>
                      <a:pt x="13260" y="646"/>
                      <a:pt x="13281" y="604"/>
                      <a:pt x="13302" y="577"/>
                    </a:cubicBezTo>
                    <a:lnTo>
                      <a:pt x="13302" y="577"/>
                    </a:lnTo>
                    <a:cubicBezTo>
                      <a:pt x="12852" y="1006"/>
                      <a:pt x="12217" y="1509"/>
                      <a:pt x="11482" y="2006"/>
                    </a:cubicBezTo>
                    <a:cubicBezTo>
                      <a:pt x="10682" y="2557"/>
                      <a:pt x="9920" y="3007"/>
                      <a:pt x="9348" y="3298"/>
                    </a:cubicBezTo>
                    <a:cubicBezTo>
                      <a:pt x="8844" y="3564"/>
                      <a:pt x="8494" y="3711"/>
                      <a:pt x="8413" y="3711"/>
                    </a:cubicBezTo>
                    <a:cubicBezTo>
                      <a:pt x="8404" y="3711"/>
                      <a:pt x="8398" y="3709"/>
                      <a:pt x="8396" y="3705"/>
                    </a:cubicBezTo>
                    <a:cubicBezTo>
                      <a:pt x="8385" y="3674"/>
                      <a:pt x="8713" y="3467"/>
                      <a:pt x="9258" y="3134"/>
                    </a:cubicBezTo>
                    <a:cubicBezTo>
                      <a:pt x="9719" y="2843"/>
                      <a:pt x="10344" y="2446"/>
                      <a:pt x="11016" y="1985"/>
                    </a:cubicBezTo>
                    <a:cubicBezTo>
                      <a:pt x="11122" y="1922"/>
                      <a:pt x="11222" y="1847"/>
                      <a:pt x="11328" y="1773"/>
                    </a:cubicBezTo>
                    <a:cubicBezTo>
                      <a:pt x="12122" y="1233"/>
                      <a:pt x="12826" y="709"/>
                      <a:pt x="13308" y="307"/>
                    </a:cubicBezTo>
                    <a:cubicBezTo>
                      <a:pt x="13414" y="212"/>
                      <a:pt x="13514" y="127"/>
                      <a:pt x="13594" y="53"/>
                    </a:cubicBezTo>
                    <a:cubicBezTo>
                      <a:pt x="13578" y="48"/>
                      <a:pt x="13572" y="37"/>
                      <a:pt x="13551" y="27"/>
                    </a:cubicBezTo>
                    <a:cubicBezTo>
                      <a:pt x="13530" y="16"/>
                      <a:pt x="13514" y="11"/>
                      <a:pt x="13498" y="0"/>
                    </a:cubicBezTo>
                    <a:cubicBezTo>
                      <a:pt x="13308" y="11"/>
                      <a:pt x="13064" y="69"/>
                      <a:pt x="12778" y="180"/>
                    </a:cubicBezTo>
                    <a:cubicBezTo>
                      <a:pt x="12710" y="212"/>
                      <a:pt x="12641" y="238"/>
                      <a:pt x="12561" y="260"/>
                    </a:cubicBezTo>
                    <a:lnTo>
                      <a:pt x="12567" y="265"/>
                    </a:lnTo>
                    <a:cubicBezTo>
                      <a:pt x="12302" y="365"/>
                      <a:pt x="12069" y="498"/>
                      <a:pt x="11857" y="604"/>
                    </a:cubicBezTo>
                    <a:cubicBezTo>
                      <a:pt x="11651" y="725"/>
                      <a:pt x="11466" y="831"/>
                      <a:pt x="11317" y="916"/>
                    </a:cubicBezTo>
                    <a:cubicBezTo>
                      <a:pt x="11010" y="1096"/>
                      <a:pt x="10820" y="1191"/>
                      <a:pt x="10820" y="1191"/>
                    </a:cubicBezTo>
                    <a:cubicBezTo>
                      <a:pt x="10820" y="1191"/>
                      <a:pt x="10936" y="1001"/>
                      <a:pt x="11212" y="736"/>
                    </a:cubicBezTo>
                    <a:cubicBezTo>
                      <a:pt x="11344" y="604"/>
                      <a:pt x="11513" y="461"/>
                      <a:pt x="11725" y="328"/>
                    </a:cubicBezTo>
                    <a:cubicBezTo>
                      <a:pt x="11730" y="318"/>
                      <a:pt x="11741" y="312"/>
                      <a:pt x="11746" y="312"/>
                    </a:cubicBezTo>
                    <a:cubicBezTo>
                      <a:pt x="11662" y="307"/>
                      <a:pt x="11566" y="291"/>
                      <a:pt x="11487" y="281"/>
                    </a:cubicBezTo>
                    <a:cubicBezTo>
                      <a:pt x="11343" y="255"/>
                      <a:pt x="11204" y="241"/>
                      <a:pt x="11061" y="241"/>
                    </a:cubicBezTo>
                    <a:cubicBezTo>
                      <a:pt x="10968" y="241"/>
                      <a:pt x="10873" y="247"/>
                      <a:pt x="10772" y="260"/>
                    </a:cubicBezTo>
                    <a:cubicBezTo>
                      <a:pt x="10529" y="286"/>
                      <a:pt x="10285" y="365"/>
                      <a:pt x="10031" y="471"/>
                    </a:cubicBezTo>
                    <a:cubicBezTo>
                      <a:pt x="9782" y="572"/>
                      <a:pt x="9534" y="688"/>
                      <a:pt x="9290" y="784"/>
                    </a:cubicBezTo>
                    <a:cubicBezTo>
                      <a:pt x="9047" y="884"/>
                      <a:pt x="8793" y="953"/>
                      <a:pt x="8549" y="1001"/>
                    </a:cubicBezTo>
                    <a:cubicBezTo>
                      <a:pt x="8267" y="1047"/>
                      <a:pt x="7999" y="1062"/>
                      <a:pt x="7753" y="1062"/>
                    </a:cubicBezTo>
                    <a:cubicBezTo>
                      <a:pt x="7574" y="1062"/>
                      <a:pt x="7406" y="1054"/>
                      <a:pt x="7252" y="1043"/>
                    </a:cubicBezTo>
                    <a:lnTo>
                      <a:pt x="6395" y="1032"/>
                    </a:lnTo>
                    <a:cubicBezTo>
                      <a:pt x="6379" y="1032"/>
                      <a:pt x="6368" y="1032"/>
                      <a:pt x="6347" y="1043"/>
                    </a:cubicBezTo>
                    <a:cubicBezTo>
                      <a:pt x="6197" y="1056"/>
                      <a:pt x="6032" y="1065"/>
                      <a:pt x="5857" y="1065"/>
                    </a:cubicBezTo>
                    <a:cubicBezTo>
                      <a:pt x="5608" y="1065"/>
                      <a:pt x="5336" y="1047"/>
                      <a:pt x="5050" y="1001"/>
                    </a:cubicBezTo>
                    <a:cubicBezTo>
                      <a:pt x="4807" y="953"/>
                      <a:pt x="4553" y="884"/>
                      <a:pt x="4309" y="784"/>
                    </a:cubicBezTo>
                    <a:cubicBezTo>
                      <a:pt x="4066" y="683"/>
                      <a:pt x="3817" y="567"/>
                      <a:pt x="3568" y="471"/>
                    </a:cubicBezTo>
                    <a:cubicBezTo>
                      <a:pt x="3314" y="365"/>
                      <a:pt x="3071" y="291"/>
                      <a:pt x="2827" y="260"/>
                    </a:cubicBezTo>
                    <a:cubicBezTo>
                      <a:pt x="2731" y="247"/>
                      <a:pt x="2637" y="241"/>
                      <a:pt x="2543" y="241"/>
                    </a:cubicBezTo>
                    <a:cubicBezTo>
                      <a:pt x="2399" y="241"/>
                      <a:pt x="2257" y="255"/>
                      <a:pt x="2113" y="281"/>
                    </a:cubicBezTo>
                    <a:cubicBezTo>
                      <a:pt x="2028" y="291"/>
                      <a:pt x="1938" y="307"/>
                      <a:pt x="1853" y="312"/>
                    </a:cubicBezTo>
                    <a:cubicBezTo>
                      <a:pt x="1859" y="312"/>
                      <a:pt x="1869" y="318"/>
                      <a:pt x="1875" y="328"/>
                    </a:cubicBezTo>
                    <a:cubicBezTo>
                      <a:pt x="2086" y="461"/>
                      <a:pt x="2256" y="598"/>
                      <a:pt x="2388" y="736"/>
                    </a:cubicBezTo>
                    <a:cubicBezTo>
                      <a:pt x="2663" y="1001"/>
                      <a:pt x="2780" y="1191"/>
                      <a:pt x="2780" y="1191"/>
                    </a:cubicBezTo>
                    <a:cubicBezTo>
                      <a:pt x="2780" y="1191"/>
                      <a:pt x="2589" y="1096"/>
                      <a:pt x="2282" y="916"/>
                    </a:cubicBezTo>
                    <a:cubicBezTo>
                      <a:pt x="2134" y="831"/>
                      <a:pt x="1949" y="725"/>
                      <a:pt x="1742" y="604"/>
                    </a:cubicBezTo>
                    <a:cubicBezTo>
                      <a:pt x="1531" y="498"/>
                      <a:pt x="1298" y="365"/>
                      <a:pt x="1033" y="265"/>
                    </a:cubicBezTo>
                    <a:lnTo>
                      <a:pt x="1038" y="260"/>
                    </a:lnTo>
                    <a:cubicBezTo>
                      <a:pt x="959" y="233"/>
                      <a:pt x="890" y="212"/>
                      <a:pt x="816" y="180"/>
                    </a:cubicBezTo>
                    <a:cubicBezTo>
                      <a:pt x="530" y="69"/>
                      <a:pt x="287" y="16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6"/>
              <p:cNvSpPr/>
              <p:nvPr/>
            </p:nvSpPr>
            <p:spPr>
              <a:xfrm>
                <a:off x="667775" y="1106650"/>
                <a:ext cx="8312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2140" extrusionOk="0">
                    <a:moveTo>
                      <a:pt x="1900" y="1769"/>
                    </a:moveTo>
                    <a:cubicBezTo>
                      <a:pt x="1895" y="1769"/>
                      <a:pt x="1895" y="1769"/>
                      <a:pt x="1885" y="1774"/>
                    </a:cubicBezTo>
                    <a:cubicBezTo>
                      <a:pt x="1895" y="1774"/>
                      <a:pt x="1900" y="1774"/>
                      <a:pt x="1900" y="1769"/>
                    </a:cubicBezTo>
                    <a:close/>
                    <a:moveTo>
                      <a:pt x="1636" y="1"/>
                    </a:moveTo>
                    <a:cubicBezTo>
                      <a:pt x="1438" y="1"/>
                      <a:pt x="1222" y="4"/>
                      <a:pt x="995" y="22"/>
                    </a:cubicBezTo>
                    <a:cubicBezTo>
                      <a:pt x="704" y="49"/>
                      <a:pt x="387" y="102"/>
                      <a:pt x="80" y="234"/>
                    </a:cubicBezTo>
                    <a:cubicBezTo>
                      <a:pt x="122" y="329"/>
                      <a:pt x="154" y="414"/>
                      <a:pt x="180" y="504"/>
                    </a:cubicBezTo>
                    <a:cubicBezTo>
                      <a:pt x="307" y="901"/>
                      <a:pt x="334" y="1288"/>
                      <a:pt x="270" y="1600"/>
                    </a:cubicBezTo>
                    <a:cubicBezTo>
                      <a:pt x="244" y="1759"/>
                      <a:pt x="201" y="1896"/>
                      <a:pt x="122" y="2007"/>
                    </a:cubicBezTo>
                    <a:cubicBezTo>
                      <a:pt x="85" y="2060"/>
                      <a:pt x="43" y="2108"/>
                      <a:pt x="0" y="2140"/>
                    </a:cubicBezTo>
                    <a:cubicBezTo>
                      <a:pt x="138" y="2124"/>
                      <a:pt x="281" y="2108"/>
                      <a:pt x="402" y="2092"/>
                    </a:cubicBezTo>
                    <a:cubicBezTo>
                      <a:pt x="762" y="2050"/>
                      <a:pt x="1112" y="1986"/>
                      <a:pt x="1429" y="1917"/>
                    </a:cubicBezTo>
                    <a:cubicBezTo>
                      <a:pt x="1556" y="1891"/>
                      <a:pt x="1683" y="1849"/>
                      <a:pt x="1800" y="1812"/>
                    </a:cubicBezTo>
                    <a:lnTo>
                      <a:pt x="1816" y="1812"/>
                    </a:lnTo>
                    <a:cubicBezTo>
                      <a:pt x="1832" y="1796"/>
                      <a:pt x="1858" y="1785"/>
                      <a:pt x="1895" y="1764"/>
                    </a:cubicBezTo>
                    <a:lnTo>
                      <a:pt x="1900" y="1769"/>
                    </a:lnTo>
                    <a:cubicBezTo>
                      <a:pt x="1922" y="1764"/>
                      <a:pt x="1948" y="1748"/>
                      <a:pt x="1959" y="1743"/>
                    </a:cubicBezTo>
                    <a:cubicBezTo>
                      <a:pt x="1960" y="1743"/>
                      <a:pt x="1962" y="1743"/>
                      <a:pt x="1964" y="1743"/>
                    </a:cubicBezTo>
                    <a:lnTo>
                      <a:pt x="1964" y="1743"/>
                    </a:lnTo>
                    <a:cubicBezTo>
                      <a:pt x="1964" y="1743"/>
                      <a:pt x="1964" y="1743"/>
                      <a:pt x="1964" y="1743"/>
                    </a:cubicBezTo>
                    <a:cubicBezTo>
                      <a:pt x="1964" y="1743"/>
                      <a:pt x="1964" y="1743"/>
                      <a:pt x="1964" y="1743"/>
                    </a:cubicBezTo>
                    <a:lnTo>
                      <a:pt x="1964" y="1743"/>
                    </a:lnTo>
                    <a:cubicBezTo>
                      <a:pt x="1970" y="1742"/>
                      <a:pt x="1976" y="1741"/>
                      <a:pt x="1980" y="1737"/>
                    </a:cubicBezTo>
                    <a:cubicBezTo>
                      <a:pt x="1977" y="1737"/>
                      <a:pt x="1973" y="1737"/>
                      <a:pt x="1969" y="1738"/>
                    </a:cubicBezTo>
                    <a:lnTo>
                      <a:pt x="1969" y="1738"/>
                    </a:lnTo>
                    <a:cubicBezTo>
                      <a:pt x="1975" y="1731"/>
                      <a:pt x="1976" y="1722"/>
                      <a:pt x="1980" y="1722"/>
                    </a:cubicBezTo>
                    <a:cubicBezTo>
                      <a:pt x="2038" y="1695"/>
                      <a:pt x="2117" y="1658"/>
                      <a:pt x="2213" y="1626"/>
                    </a:cubicBezTo>
                    <a:cubicBezTo>
                      <a:pt x="2239" y="1616"/>
                      <a:pt x="2266" y="1605"/>
                      <a:pt x="2292" y="1600"/>
                    </a:cubicBezTo>
                    <a:cubicBezTo>
                      <a:pt x="2303" y="1584"/>
                      <a:pt x="2324" y="1579"/>
                      <a:pt x="2334" y="1573"/>
                    </a:cubicBezTo>
                    <a:lnTo>
                      <a:pt x="2334" y="1573"/>
                    </a:lnTo>
                    <a:cubicBezTo>
                      <a:pt x="2255" y="1584"/>
                      <a:pt x="2176" y="1605"/>
                      <a:pt x="2096" y="1626"/>
                    </a:cubicBezTo>
                    <a:cubicBezTo>
                      <a:pt x="1990" y="1647"/>
                      <a:pt x="1883" y="1655"/>
                      <a:pt x="1779" y="1655"/>
                    </a:cubicBezTo>
                    <a:cubicBezTo>
                      <a:pt x="1748" y="1655"/>
                      <a:pt x="1718" y="1654"/>
                      <a:pt x="1689" y="1653"/>
                    </a:cubicBezTo>
                    <a:cubicBezTo>
                      <a:pt x="2114" y="1453"/>
                      <a:pt x="2564" y="1282"/>
                      <a:pt x="3021" y="1282"/>
                    </a:cubicBezTo>
                    <a:cubicBezTo>
                      <a:pt x="3122" y="1282"/>
                      <a:pt x="3223" y="1291"/>
                      <a:pt x="3324" y="1309"/>
                    </a:cubicBezTo>
                    <a:cubicBezTo>
                      <a:pt x="3298" y="1266"/>
                      <a:pt x="3266" y="1224"/>
                      <a:pt x="3245" y="1171"/>
                    </a:cubicBezTo>
                    <a:cubicBezTo>
                      <a:pt x="3197" y="1065"/>
                      <a:pt x="3165" y="917"/>
                      <a:pt x="3160" y="758"/>
                    </a:cubicBezTo>
                    <a:cubicBezTo>
                      <a:pt x="3160" y="674"/>
                      <a:pt x="3165" y="594"/>
                      <a:pt x="3187" y="509"/>
                    </a:cubicBezTo>
                    <a:cubicBezTo>
                      <a:pt x="3192" y="462"/>
                      <a:pt x="3203" y="419"/>
                      <a:pt x="3218" y="377"/>
                    </a:cubicBezTo>
                    <a:cubicBezTo>
                      <a:pt x="3224" y="351"/>
                      <a:pt x="3229" y="335"/>
                      <a:pt x="3250" y="303"/>
                    </a:cubicBezTo>
                    <a:cubicBezTo>
                      <a:pt x="3255" y="287"/>
                      <a:pt x="3266" y="282"/>
                      <a:pt x="3266" y="271"/>
                    </a:cubicBezTo>
                    <a:cubicBezTo>
                      <a:pt x="3176" y="271"/>
                      <a:pt x="3091" y="261"/>
                      <a:pt x="3007" y="250"/>
                    </a:cubicBezTo>
                    <a:cubicBezTo>
                      <a:pt x="2768" y="208"/>
                      <a:pt x="2551" y="139"/>
                      <a:pt x="2356" y="70"/>
                    </a:cubicBezTo>
                    <a:cubicBezTo>
                      <a:pt x="2313" y="49"/>
                      <a:pt x="2266" y="38"/>
                      <a:pt x="2223" y="22"/>
                    </a:cubicBezTo>
                    <a:cubicBezTo>
                      <a:pt x="2218" y="22"/>
                      <a:pt x="2207" y="12"/>
                      <a:pt x="2197" y="12"/>
                    </a:cubicBezTo>
                    <a:cubicBezTo>
                      <a:pt x="2102" y="12"/>
                      <a:pt x="1985" y="12"/>
                      <a:pt x="1863" y="1"/>
                    </a:cubicBezTo>
                    <a:cubicBezTo>
                      <a:pt x="1791" y="1"/>
                      <a:pt x="1715" y="1"/>
                      <a:pt x="1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6"/>
              <p:cNvSpPr/>
              <p:nvPr/>
            </p:nvSpPr>
            <p:spPr>
              <a:xfrm>
                <a:off x="517450" y="1111575"/>
                <a:ext cx="2382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23" extrusionOk="0">
                    <a:moveTo>
                      <a:pt x="588" y="0"/>
                    </a:moveTo>
                    <a:cubicBezTo>
                      <a:pt x="530" y="5"/>
                      <a:pt x="477" y="5"/>
                      <a:pt x="429" y="5"/>
                    </a:cubicBezTo>
                    <a:cubicBezTo>
                      <a:pt x="371" y="5"/>
                      <a:pt x="323" y="11"/>
                      <a:pt x="281" y="27"/>
                    </a:cubicBezTo>
                    <a:cubicBezTo>
                      <a:pt x="207" y="85"/>
                      <a:pt x="154" y="159"/>
                      <a:pt x="111" y="249"/>
                    </a:cubicBezTo>
                    <a:cubicBezTo>
                      <a:pt x="111" y="254"/>
                      <a:pt x="106" y="265"/>
                      <a:pt x="106" y="270"/>
                    </a:cubicBezTo>
                    <a:cubicBezTo>
                      <a:pt x="80" y="344"/>
                      <a:pt x="58" y="413"/>
                      <a:pt x="48" y="503"/>
                    </a:cubicBezTo>
                    <a:cubicBezTo>
                      <a:pt x="0" y="826"/>
                      <a:pt x="133" y="1112"/>
                      <a:pt x="429" y="1223"/>
                    </a:cubicBezTo>
                    <a:lnTo>
                      <a:pt x="455" y="1223"/>
                    </a:lnTo>
                    <a:cubicBezTo>
                      <a:pt x="535" y="1202"/>
                      <a:pt x="630" y="1191"/>
                      <a:pt x="715" y="1186"/>
                    </a:cubicBezTo>
                    <a:cubicBezTo>
                      <a:pt x="810" y="1112"/>
                      <a:pt x="874" y="1016"/>
                      <a:pt x="921" y="926"/>
                    </a:cubicBezTo>
                    <a:lnTo>
                      <a:pt x="921" y="921"/>
                    </a:lnTo>
                    <a:cubicBezTo>
                      <a:pt x="942" y="821"/>
                      <a:pt x="953" y="699"/>
                      <a:pt x="942" y="566"/>
                    </a:cubicBezTo>
                    <a:cubicBezTo>
                      <a:pt x="932" y="503"/>
                      <a:pt x="927" y="434"/>
                      <a:pt x="905" y="371"/>
                    </a:cubicBezTo>
                    <a:cubicBezTo>
                      <a:pt x="900" y="328"/>
                      <a:pt x="889" y="302"/>
                      <a:pt x="879" y="270"/>
                    </a:cubicBezTo>
                    <a:lnTo>
                      <a:pt x="868" y="233"/>
                    </a:lnTo>
                    <a:cubicBezTo>
                      <a:pt x="863" y="222"/>
                      <a:pt x="852" y="207"/>
                      <a:pt x="842" y="191"/>
                    </a:cubicBezTo>
                    <a:cubicBezTo>
                      <a:pt x="784" y="111"/>
                      <a:pt x="688" y="42"/>
                      <a:pt x="5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6"/>
              <p:cNvSpPr/>
              <p:nvPr/>
            </p:nvSpPr>
            <p:spPr>
              <a:xfrm>
                <a:off x="542975" y="1106525"/>
                <a:ext cx="82875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2140" extrusionOk="0">
                    <a:moveTo>
                      <a:pt x="1414" y="1758"/>
                    </a:moveTo>
                    <a:cubicBezTo>
                      <a:pt x="1419" y="1764"/>
                      <a:pt x="1419" y="1764"/>
                      <a:pt x="1425" y="1764"/>
                    </a:cubicBezTo>
                    <a:cubicBezTo>
                      <a:pt x="1419" y="1758"/>
                      <a:pt x="1419" y="1758"/>
                      <a:pt x="1414" y="1758"/>
                    </a:cubicBezTo>
                    <a:close/>
                    <a:moveTo>
                      <a:pt x="1687" y="1"/>
                    </a:moveTo>
                    <a:cubicBezTo>
                      <a:pt x="1608" y="1"/>
                      <a:pt x="1533" y="1"/>
                      <a:pt x="1462" y="1"/>
                    </a:cubicBezTo>
                    <a:cubicBezTo>
                      <a:pt x="1340" y="1"/>
                      <a:pt x="1223" y="12"/>
                      <a:pt x="1123" y="12"/>
                    </a:cubicBezTo>
                    <a:cubicBezTo>
                      <a:pt x="1112" y="12"/>
                      <a:pt x="1102" y="22"/>
                      <a:pt x="1096" y="22"/>
                    </a:cubicBezTo>
                    <a:cubicBezTo>
                      <a:pt x="1049" y="38"/>
                      <a:pt x="1006" y="49"/>
                      <a:pt x="964" y="70"/>
                    </a:cubicBezTo>
                    <a:cubicBezTo>
                      <a:pt x="768" y="144"/>
                      <a:pt x="557" y="213"/>
                      <a:pt x="318" y="250"/>
                    </a:cubicBezTo>
                    <a:cubicBezTo>
                      <a:pt x="239" y="260"/>
                      <a:pt x="144" y="266"/>
                      <a:pt x="59" y="266"/>
                    </a:cubicBezTo>
                    <a:cubicBezTo>
                      <a:pt x="64" y="282"/>
                      <a:pt x="70" y="287"/>
                      <a:pt x="70" y="303"/>
                    </a:cubicBezTo>
                    <a:cubicBezTo>
                      <a:pt x="91" y="334"/>
                      <a:pt x="91" y="356"/>
                      <a:pt x="101" y="371"/>
                    </a:cubicBezTo>
                    <a:cubicBezTo>
                      <a:pt x="117" y="419"/>
                      <a:pt x="133" y="461"/>
                      <a:pt x="138" y="504"/>
                    </a:cubicBezTo>
                    <a:cubicBezTo>
                      <a:pt x="160" y="594"/>
                      <a:pt x="165" y="679"/>
                      <a:pt x="165" y="758"/>
                    </a:cubicBezTo>
                    <a:cubicBezTo>
                      <a:pt x="165" y="917"/>
                      <a:pt x="123" y="1060"/>
                      <a:pt x="75" y="1165"/>
                    </a:cubicBezTo>
                    <a:cubicBezTo>
                      <a:pt x="48" y="1218"/>
                      <a:pt x="22" y="1266"/>
                      <a:pt x="1" y="1308"/>
                    </a:cubicBezTo>
                    <a:cubicBezTo>
                      <a:pt x="102" y="1291"/>
                      <a:pt x="203" y="1283"/>
                      <a:pt x="304" y="1283"/>
                    </a:cubicBezTo>
                    <a:cubicBezTo>
                      <a:pt x="761" y="1283"/>
                      <a:pt x="1208" y="1446"/>
                      <a:pt x="1620" y="1637"/>
                    </a:cubicBezTo>
                    <a:cubicBezTo>
                      <a:pt x="1583" y="1641"/>
                      <a:pt x="1545" y="1643"/>
                      <a:pt x="1508" y="1643"/>
                    </a:cubicBezTo>
                    <a:cubicBezTo>
                      <a:pt x="1409" y="1643"/>
                      <a:pt x="1311" y="1629"/>
                      <a:pt x="1208" y="1610"/>
                    </a:cubicBezTo>
                    <a:cubicBezTo>
                      <a:pt x="1128" y="1589"/>
                      <a:pt x="1049" y="1578"/>
                      <a:pt x="969" y="1557"/>
                    </a:cubicBezTo>
                    <a:lnTo>
                      <a:pt x="969" y="1557"/>
                    </a:lnTo>
                    <a:cubicBezTo>
                      <a:pt x="985" y="1562"/>
                      <a:pt x="1006" y="1573"/>
                      <a:pt x="1022" y="1584"/>
                    </a:cubicBezTo>
                    <a:cubicBezTo>
                      <a:pt x="1049" y="1589"/>
                      <a:pt x="1075" y="1605"/>
                      <a:pt x="1102" y="1610"/>
                    </a:cubicBezTo>
                    <a:cubicBezTo>
                      <a:pt x="1197" y="1642"/>
                      <a:pt x="1276" y="1684"/>
                      <a:pt x="1340" y="1711"/>
                    </a:cubicBezTo>
                    <a:cubicBezTo>
                      <a:pt x="1347" y="1714"/>
                      <a:pt x="1349" y="1718"/>
                      <a:pt x="1352" y="1722"/>
                    </a:cubicBezTo>
                    <a:lnTo>
                      <a:pt x="1352" y="1722"/>
                    </a:lnTo>
                    <a:cubicBezTo>
                      <a:pt x="1349" y="1721"/>
                      <a:pt x="1345" y="1721"/>
                      <a:pt x="1340" y="1721"/>
                    </a:cubicBezTo>
                    <a:cubicBezTo>
                      <a:pt x="1340" y="1732"/>
                      <a:pt x="1351" y="1732"/>
                      <a:pt x="1356" y="1732"/>
                    </a:cubicBezTo>
                    <a:cubicBezTo>
                      <a:pt x="1354" y="1728"/>
                      <a:pt x="1353" y="1725"/>
                      <a:pt x="1352" y="1722"/>
                    </a:cubicBezTo>
                    <a:lnTo>
                      <a:pt x="1352" y="1722"/>
                    </a:lnTo>
                    <a:cubicBezTo>
                      <a:pt x="1354" y="1724"/>
                      <a:pt x="1356" y="1726"/>
                      <a:pt x="1356" y="1732"/>
                    </a:cubicBezTo>
                    <a:cubicBezTo>
                      <a:pt x="1377" y="1737"/>
                      <a:pt x="1393" y="1748"/>
                      <a:pt x="1414" y="1758"/>
                    </a:cubicBezTo>
                    <a:lnTo>
                      <a:pt x="1419" y="1748"/>
                    </a:lnTo>
                    <a:cubicBezTo>
                      <a:pt x="1456" y="1785"/>
                      <a:pt x="1483" y="1795"/>
                      <a:pt x="1499" y="1811"/>
                    </a:cubicBezTo>
                    <a:lnTo>
                      <a:pt x="1515" y="1811"/>
                    </a:lnTo>
                    <a:cubicBezTo>
                      <a:pt x="1631" y="1848"/>
                      <a:pt x="1758" y="1891"/>
                      <a:pt x="1885" y="1917"/>
                    </a:cubicBezTo>
                    <a:cubicBezTo>
                      <a:pt x="2203" y="1981"/>
                      <a:pt x="2552" y="2049"/>
                      <a:pt x="2912" y="2092"/>
                    </a:cubicBezTo>
                    <a:cubicBezTo>
                      <a:pt x="3044" y="2108"/>
                      <a:pt x="3177" y="2118"/>
                      <a:pt x="3314" y="2139"/>
                    </a:cubicBezTo>
                    <a:cubicBezTo>
                      <a:pt x="3272" y="2102"/>
                      <a:pt x="3230" y="2060"/>
                      <a:pt x="3193" y="2007"/>
                    </a:cubicBezTo>
                    <a:cubicBezTo>
                      <a:pt x="3124" y="1896"/>
                      <a:pt x="3076" y="1758"/>
                      <a:pt x="3044" y="1600"/>
                    </a:cubicBezTo>
                    <a:cubicBezTo>
                      <a:pt x="2991" y="1287"/>
                      <a:pt x="3018" y="901"/>
                      <a:pt x="3134" y="504"/>
                    </a:cubicBezTo>
                    <a:cubicBezTo>
                      <a:pt x="3161" y="414"/>
                      <a:pt x="3193" y="329"/>
                      <a:pt x="3240" y="234"/>
                    </a:cubicBezTo>
                    <a:cubicBezTo>
                      <a:pt x="2938" y="102"/>
                      <a:pt x="2621" y="49"/>
                      <a:pt x="2330" y="22"/>
                    </a:cubicBezTo>
                    <a:cubicBezTo>
                      <a:pt x="2103" y="3"/>
                      <a:pt x="1884" y="1"/>
                      <a:pt x="1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6"/>
              <p:cNvSpPr/>
              <p:nvPr/>
            </p:nvSpPr>
            <p:spPr>
              <a:xfrm>
                <a:off x="623700" y="1101900"/>
                <a:ext cx="4660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314" extrusionOk="0">
                    <a:moveTo>
                      <a:pt x="964" y="1"/>
                    </a:moveTo>
                    <a:lnTo>
                      <a:pt x="519" y="133"/>
                    </a:lnTo>
                    <a:cubicBezTo>
                      <a:pt x="482" y="170"/>
                      <a:pt x="440" y="207"/>
                      <a:pt x="408" y="255"/>
                    </a:cubicBezTo>
                    <a:cubicBezTo>
                      <a:pt x="292" y="403"/>
                      <a:pt x="202" y="594"/>
                      <a:pt x="144" y="763"/>
                    </a:cubicBezTo>
                    <a:cubicBezTo>
                      <a:pt x="54" y="1033"/>
                      <a:pt x="6" y="1287"/>
                      <a:pt x="1" y="1525"/>
                    </a:cubicBezTo>
                    <a:cubicBezTo>
                      <a:pt x="6" y="1546"/>
                      <a:pt x="6" y="1573"/>
                      <a:pt x="11" y="1589"/>
                    </a:cubicBezTo>
                    <a:cubicBezTo>
                      <a:pt x="38" y="1785"/>
                      <a:pt x="117" y="1980"/>
                      <a:pt x="249" y="2134"/>
                    </a:cubicBezTo>
                    <a:cubicBezTo>
                      <a:pt x="313" y="2208"/>
                      <a:pt x="398" y="2266"/>
                      <a:pt x="482" y="2293"/>
                    </a:cubicBezTo>
                    <a:cubicBezTo>
                      <a:pt x="488" y="2293"/>
                      <a:pt x="509" y="2303"/>
                      <a:pt x="546" y="2314"/>
                    </a:cubicBezTo>
                    <a:cubicBezTo>
                      <a:pt x="837" y="2303"/>
                      <a:pt x="1366" y="2298"/>
                      <a:pt x="1382" y="2293"/>
                    </a:cubicBezTo>
                    <a:cubicBezTo>
                      <a:pt x="1467" y="2266"/>
                      <a:pt x="1551" y="2208"/>
                      <a:pt x="1615" y="2134"/>
                    </a:cubicBezTo>
                    <a:cubicBezTo>
                      <a:pt x="1737" y="1975"/>
                      <a:pt x="1827" y="1785"/>
                      <a:pt x="1853" y="1589"/>
                    </a:cubicBezTo>
                    <a:cubicBezTo>
                      <a:pt x="1858" y="1573"/>
                      <a:pt x="1858" y="1552"/>
                      <a:pt x="1864" y="1525"/>
                    </a:cubicBezTo>
                    <a:cubicBezTo>
                      <a:pt x="1853" y="1292"/>
                      <a:pt x="1806" y="1033"/>
                      <a:pt x="1721" y="763"/>
                    </a:cubicBezTo>
                    <a:cubicBezTo>
                      <a:pt x="1657" y="583"/>
                      <a:pt x="1573" y="398"/>
                      <a:pt x="1456" y="255"/>
                    </a:cubicBezTo>
                    <a:cubicBezTo>
                      <a:pt x="1419" y="207"/>
                      <a:pt x="1377" y="170"/>
                      <a:pt x="1334" y="133"/>
                    </a:cubicBez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6"/>
              <p:cNvSpPr/>
              <p:nvPr/>
            </p:nvSpPr>
            <p:spPr>
              <a:xfrm>
                <a:off x="531325" y="953350"/>
                <a:ext cx="2316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6076" extrusionOk="0">
                    <a:moveTo>
                      <a:pt x="6347" y="353"/>
                    </a:moveTo>
                    <a:cubicBezTo>
                      <a:pt x="6348" y="353"/>
                      <a:pt x="6348" y="353"/>
                      <a:pt x="6347" y="354"/>
                    </a:cubicBezTo>
                    <a:lnTo>
                      <a:pt x="6347" y="354"/>
                    </a:lnTo>
                    <a:cubicBezTo>
                      <a:pt x="6347" y="354"/>
                      <a:pt x="6347" y="353"/>
                      <a:pt x="6347" y="353"/>
                    </a:cubicBezTo>
                    <a:close/>
                    <a:moveTo>
                      <a:pt x="6550" y="1"/>
                    </a:moveTo>
                    <a:cubicBezTo>
                      <a:pt x="6482" y="1"/>
                      <a:pt x="6409" y="6"/>
                      <a:pt x="6332" y="9"/>
                    </a:cubicBezTo>
                    <a:cubicBezTo>
                      <a:pt x="6205" y="20"/>
                      <a:pt x="6083" y="36"/>
                      <a:pt x="5935" y="36"/>
                    </a:cubicBezTo>
                    <a:cubicBezTo>
                      <a:pt x="5850" y="41"/>
                      <a:pt x="5802" y="41"/>
                      <a:pt x="5744" y="46"/>
                    </a:cubicBezTo>
                    <a:cubicBezTo>
                      <a:pt x="5686" y="57"/>
                      <a:pt x="5622" y="62"/>
                      <a:pt x="5569" y="73"/>
                    </a:cubicBezTo>
                    <a:cubicBezTo>
                      <a:pt x="5400" y="110"/>
                      <a:pt x="4791" y="216"/>
                      <a:pt x="4617" y="284"/>
                    </a:cubicBezTo>
                    <a:cubicBezTo>
                      <a:pt x="4442" y="216"/>
                      <a:pt x="3902" y="110"/>
                      <a:pt x="3733" y="73"/>
                    </a:cubicBezTo>
                    <a:cubicBezTo>
                      <a:pt x="3674" y="62"/>
                      <a:pt x="3611" y="57"/>
                      <a:pt x="3558" y="46"/>
                    </a:cubicBezTo>
                    <a:cubicBezTo>
                      <a:pt x="3500" y="41"/>
                      <a:pt x="3452" y="41"/>
                      <a:pt x="3367" y="36"/>
                    </a:cubicBezTo>
                    <a:cubicBezTo>
                      <a:pt x="3225" y="30"/>
                      <a:pt x="3097" y="20"/>
                      <a:pt x="2970" y="9"/>
                    </a:cubicBezTo>
                    <a:cubicBezTo>
                      <a:pt x="2907" y="6"/>
                      <a:pt x="2846" y="5"/>
                      <a:pt x="2788" y="5"/>
                    </a:cubicBezTo>
                    <a:cubicBezTo>
                      <a:pt x="2731" y="5"/>
                      <a:pt x="2677" y="6"/>
                      <a:pt x="2626" y="9"/>
                    </a:cubicBezTo>
                    <a:cubicBezTo>
                      <a:pt x="2573" y="20"/>
                      <a:pt x="2536" y="30"/>
                      <a:pt x="2510" y="41"/>
                    </a:cubicBezTo>
                    <a:cubicBezTo>
                      <a:pt x="2457" y="67"/>
                      <a:pt x="2431" y="83"/>
                      <a:pt x="2404" y="115"/>
                    </a:cubicBezTo>
                    <a:cubicBezTo>
                      <a:pt x="2298" y="205"/>
                      <a:pt x="2251" y="401"/>
                      <a:pt x="2192" y="618"/>
                    </a:cubicBezTo>
                    <a:cubicBezTo>
                      <a:pt x="2150" y="665"/>
                      <a:pt x="2118" y="718"/>
                      <a:pt x="2086" y="745"/>
                    </a:cubicBezTo>
                    <a:cubicBezTo>
                      <a:pt x="1991" y="851"/>
                      <a:pt x="1891" y="962"/>
                      <a:pt x="1795" y="1073"/>
                    </a:cubicBezTo>
                    <a:cubicBezTo>
                      <a:pt x="1742" y="1147"/>
                      <a:pt x="1679" y="1227"/>
                      <a:pt x="1615" y="1311"/>
                    </a:cubicBezTo>
                    <a:cubicBezTo>
                      <a:pt x="1398" y="1608"/>
                      <a:pt x="1123" y="1962"/>
                      <a:pt x="869" y="2370"/>
                    </a:cubicBezTo>
                    <a:cubicBezTo>
                      <a:pt x="620" y="2756"/>
                      <a:pt x="377" y="3196"/>
                      <a:pt x="186" y="3672"/>
                    </a:cubicBezTo>
                    <a:cubicBezTo>
                      <a:pt x="239" y="3587"/>
                      <a:pt x="287" y="3508"/>
                      <a:pt x="345" y="3423"/>
                    </a:cubicBezTo>
                    <a:cubicBezTo>
                      <a:pt x="472" y="3233"/>
                      <a:pt x="610" y="3042"/>
                      <a:pt x="768" y="2846"/>
                    </a:cubicBezTo>
                    <a:cubicBezTo>
                      <a:pt x="933" y="2656"/>
                      <a:pt x="1123" y="2460"/>
                      <a:pt x="1404" y="2343"/>
                    </a:cubicBezTo>
                    <a:cubicBezTo>
                      <a:pt x="1538" y="2294"/>
                      <a:pt x="1674" y="2274"/>
                      <a:pt x="1806" y="2274"/>
                    </a:cubicBezTo>
                    <a:cubicBezTo>
                      <a:pt x="1955" y="2274"/>
                      <a:pt x="2098" y="2299"/>
                      <a:pt x="2224" y="2333"/>
                    </a:cubicBezTo>
                    <a:cubicBezTo>
                      <a:pt x="2288" y="2343"/>
                      <a:pt x="2356" y="2359"/>
                      <a:pt x="2415" y="2365"/>
                    </a:cubicBezTo>
                    <a:cubicBezTo>
                      <a:pt x="2441" y="2359"/>
                      <a:pt x="2473" y="2343"/>
                      <a:pt x="2515" y="2343"/>
                    </a:cubicBezTo>
                    <a:cubicBezTo>
                      <a:pt x="2817" y="2195"/>
                      <a:pt x="2833" y="1798"/>
                      <a:pt x="2801" y="1539"/>
                    </a:cubicBezTo>
                    <a:cubicBezTo>
                      <a:pt x="2766" y="1267"/>
                      <a:pt x="2678" y="1096"/>
                      <a:pt x="2669" y="1080"/>
                    </a:cubicBezTo>
                    <a:lnTo>
                      <a:pt x="2669" y="1080"/>
                    </a:lnTo>
                    <a:cubicBezTo>
                      <a:pt x="2685" y="1091"/>
                      <a:pt x="2855" y="1180"/>
                      <a:pt x="2997" y="1459"/>
                    </a:cubicBezTo>
                    <a:cubicBezTo>
                      <a:pt x="3023" y="1512"/>
                      <a:pt x="3050" y="1576"/>
                      <a:pt x="3066" y="1645"/>
                    </a:cubicBezTo>
                    <a:cubicBezTo>
                      <a:pt x="3076" y="1597"/>
                      <a:pt x="3076" y="1555"/>
                      <a:pt x="3076" y="1523"/>
                    </a:cubicBezTo>
                    <a:cubicBezTo>
                      <a:pt x="3092" y="1359"/>
                      <a:pt x="3076" y="1211"/>
                      <a:pt x="3039" y="1089"/>
                    </a:cubicBezTo>
                    <a:cubicBezTo>
                      <a:pt x="2965" y="840"/>
                      <a:pt x="2833" y="692"/>
                      <a:pt x="2838" y="692"/>
                    </a:cubicBezTo>
                    <a:lnTo>
                      <a:pt x="2838" y="692"/>
                    </a:lnTo>
                    <a:cubicBezTo>
                      <a:pt x="2838" y="692"/>
                      <a:pt x="2880" y="703"/>
                      <a:pt x="2949" y="745"/>
                    </a:cubicBezTo>
                    <a:cubicBezTo>
                      <a:pt x="3023" y="777"/>
                      <a:pt x="3124" y="851"/>
                      <a:pt x="3214" y="983"/>
                    </a:cubicBezTo>
                    <a:cubicBezTo>
                      <a:pt x="3262" y="1041"/>
                      <a:pt x="3309" y="1131"/>
                      <a:pt x="3341" y="1232"/>
                    </a:cubicBezTo>
                    <a:cubicBezTo>
                      <a:pt x="3314" y="1020"/>
                      <a:pt x="3288" y="840"/>
                      <a:pt x="3214" y="703"/>
                    </a:cubicBezTo>
                    <a:cubicBezTo>
                      <a:pt x="3119" y="470"/>
                      <a:pt x="2949" y="353"/>
                      <a:pt x="2960" y="353"/>
                    </a:cubicBezTo>
                    <a:lnTo>
                      <a:pt x="2960" y="353"/>
                    </a:lnTo>
                    <a:cubicBezTo>
                      <a:pt x="2960" y="353"/>
                      <a:pt x="2997" y="353"/>
                      <a:pt x="3076" y="380"/>
                    </a:cubicBezTo>
                    <a:cubicBezTo>
                      <a:pt x="3150" y="406"/>
                      <a:pt x="3267" y="454"/>
                      <a:pt x="3373" y="570"/>
                    </a:cubicBezTo>
                    <a:cubicBezTo>
                      <a:pt x="3399" y="597"/>
                      <a:pt x="3420" y="628"/>
                      <a:pt x="3447" y="655"/>
                    </a:cubicBezTo>
                    <a:cubicBezTo>
                      <a:pt x="3442" y="602"/>
                      <a:pt x="3436" y="560"/>
                      <a:pt x="3415" y="512"/>
                    </a:cubicBezTo>
                    <a:lnTo>
                      <a:pt x="3415" y="512"/>
                    </a:lnTo>
                    <a:cubicBezTo>
                      <a:pt x="3479" y="591"/>
                      <a:pt x="3547" y="703"/>
                      <a:pt x="3579" y="798"/>
                    </a:cubicBezTo>
                    <a:cubicBezTo>
                      <a:pt x="3611" y="533"/>
                      <a:pt x="3505" y="353"/>
                      <a:pt x="3373" y="147"/>
                    </a:cubicBezTo>
                    <a:cubicBezTo>
                      <a:pt x="3373" y="141"/>
                      <a:pt x="3367" y="141"/>
                      <a:pt x="3367" y="136"/>
                    </a:cubicBezTo>
                    <a:cubicBezTo>
                      <a:pt x="3373" y="136"/>
                      <a:pt x="3373" y="136"/>
                      <a:pt x="3383" y="147"/>
                    </a:cubicBezTo>
                    <a:cubicBezTo>
                      <a:pt x="3569" y="216"/>
                      <a:pt x="3727" y="311"/>
                      <a:pt x="3844" y="438"/>
                    </a:cubicBezTo>
                    <a:cubicBezTo>
                      <a:pt x="3844" y="417"/>
                      <a:pt x="3844" y="411"/>
                      <a:pt x="3849" y="406"/>
                    </a:cubicBezTo>
                    <a:lnTo>
                      <a:pt x="3870" y="406"/>
                    </a:lnTo>
                    <a:cubicBezTo>
                      <a:pt x="3918" y="427"/>
                      <a:pt x="4024" y="544"/>
                      <a:pt x="4130" y="777"/>
                    </a:cubicBezTo>
                    <a:cubicBezTo>
                      <a:pt x="4177" y="877"/>
                      <a:pt x="4214" y="999"/>
                      <a:pt x="4241" y="1147"/>
                    </a:cubicBezTo>
                    <a:lnTo>
                      <a:pt x="4241" y="1676"/>
                    </a:lnTo>
                    <a:cubicBezTo>
                      <a:pt x="4230" y="1751"/>
                      <a:pt x="4204" y="1830"/>
                      <a:pt x="4167" y="1899"/>
                    </a:cubicBezTo>
                    <a:cubicBezTo>
                      <a:pt x="4050" y="2126"/>
                      <a:pt x="3860" y="2243"/>
                      <a:pt x="3690" y="2338"/>
                    </a:cubicBezTo>
                    <a:cubicBezTo>
                      <a:pt x="3526" y="2423"/>
                      <a:pt x="3373" y="2476"/>
                      <a:pt x="3251" y="2529"/>
                    </a:cubicBezTo>
                    <a:cubicBezTo>
                      <a:pt x="3240" y="2529"/>
                      <a:pt x="3235" y="2529"/>
                      <a:pt x="3230" y="2534"/>
                    </a:cubicBezTo>
                    <a:cubicBezTo>
                      <a:pt x="3203" y="2555"/>
                      <a:pt x="3177" y="2576"/>
                      <a:pt x="3150" y="2587"/>
                    </a:cubicBezTo>
                    <a:cubicBezTo>
                      <a:pt x="3103" y="2624"/>
                      <a:pt x="3055" y="2650"/>
                      <a:pt x="3002" y="2677"/>
                    </a:cubicBezTo>
                    <a:lnTo>
                      <a:pt x="2933" y="2709"/>
                    </a:lnTo>
                    <a:cubicBezTo>
                      <a:pt x="2907" y="2730"/>
                      <a:pt x="2880" y="2740"/>
                      <a:pt x="2843" y="2756"/>
                    </a:cubicBezTo>
                    <a:cubicBezTo>
                      <a:pt x="2757" y="2788"/>
                      <a:pt x="2661" y="2805"/>
                      <a:pt x="2566" y="2805"/>
                    </a:cubicBezTo>
                    <a:cubicBezTo>
                      <a:pt x="2533" y="2805"/>
                      <a:pt x="2500" y="2803"/>
                      <a:pt x="2468" y="2799"/>
                    </a:cubicBezTo>
                    <a:cubicBezTo>
                      <a:pt x="2341" y="2788"/>
                      <a:pt x="2224" y="2756"/>
                      <a:pt x="2113" y="2714"/>
                    </a:cubicBezTo>
                    <a:cubicBezTo>
                      <a:pt x="1991" y="2677"/>
                      <a:pt x="1891" y="2635"/>
                      <a:pt x="1779" y="2608"/>
                    </a:cubicBezTo>
                    <a:cubicBezTo>
                      <a:pt x="1748" y="2597"/>
                      <a:pt x="1716" y="2587"/>
                      <a:pt x="1679" y="2587"/>
                    </a:cubicBezTo>
                    <a:cubicBezTo>
                      <a:pt x="1626" y="2597"/>
                      <a:pt x="1568" y="2608"/>
                      <a:pt x="1515" y="2624"/>
                    </a:cubicBezTo>
                    <a:cubicBezTo>
                      <a:pt x="1467" y="2661"/>
                      <a:pt x="1319" y="2730"/>
                      <a:pt x="1139" y="2899"/>
                    </a:cubicBezTo>
                    <a:cubicBezTo>
                      <a:pt x="922" y="3106"/>
                      <a:pt x="663" y="3444"/>
                      <a:pt x="430" y="3841"/>
                    </a:cubicBezTo>
                    <a:cubicBezTo>
                      <a:pt x="409" y="3873"/>
                      <a:pt x="398" y="3900"/>
                      <a:pt x="382" y="3926"/>
                    </a:cubicBezTo>
                    <a:cubicBezTo>
                      <a:pt x="398" y="3926"/>
                      <a:pt x="398" y="3931"/>
                      <a:pt x="398" y="3931"/>
                    </a:cubicBezTo>
                    <a:lnTo>
                      <a:pt x="382" y="3931"/>
                    </a:lnTo>
                    <a:cubicBezTo>
                      <a:pt x="266" y="4143"/>
                      <a:pt x="165" y="4355"/>
                      <a:pt x="80" y="4535"/>
                    </a:cubicBezTo>
                    <a:cubicBezTo>
                      <a:pt x="97" y="4546"/>
                      <a:pt x="104" y="4551"/>
                      <a:pt x="101" y="4551"/>
                    </a:cubicBezTo>
                    <a:cubicBezTo>
                      <a:pt x="99" y="4551"/>
                      <a:pt x="90" y="4547"/>
                      <a:pt x="75" y="4540"/>
                    </a:cubicBezTo>
                    <a:lnTo>
                      <a:pt x="33" y="4641"/>
                    </a:lnTo>
                    <a:cubicBezTo>
                      <a:pt x="17" y="4815"/>
                      <a:pt x="1" y="5080"/>
                      <a:pt x="43" y="5376"/>
                    </a:cubicBezTo>
                    <a:cubicBezTo>
                      <a:pt x="70" y="5620"/>
                      <a:pt x="139" y="5821"/>
                      <a:pt x="229" y="5943"/>
                    </a:cubicBezTo>
                    <a:cubicBezTo>
                      <a:pt x="266" y="6006"/>
                      <a:pt x="313" y="6049"/>
                      <a:pt x="345" y="6075"/>
                    </a:cubicBezTo>
                    <a:cubicBezTo>
                      <a:pt x="477" y="6070"/>
                      <a:pt x="631" y="6043"/>
                      <a:pt x="800" y="5996"/>
                    </a:cubicBezTo>
                    <a:cubicBezTo>
                      <a:pt x="816" y="5996"/>
                      <a:pt x="821" y="5990"/>
                      <a:pt x="827" y="5990"/>
                    </a:cubicBezTo>
                    <a:cubicBezTo>
                      <a:pt x="843" y="5990"/>
                      <a:pt x="853" y="5985"/>
                      <a:pt x="864" y="5974"/>
                    </a:cubicBezTo>
                    <a:cubicBezTo>
                      <a:pt x="874" y="5974"/>
                      <a:pt x="896" y="5969"/>
                      <a:pt x="906" y="5964"/>
                    </a:cubicBezTo>
                    <a:cubicBezTo>
                      <a:pt x="1075" y="5916"/>
                      <a:pt x="1245" y="5869"/>
                      <a:pt x="1446" y="5826"/>
                    </a:cubicBezTo>
                    <a:cubicBezTo>
                      <a:pt x="1515" y="5805"/>
                      <a:pt x="1589" y="5800"/>
                      <a:pt x="1663" y="5784"/>
                    </a:cubicBezTo>
                    <a:cubicBezTo>
                      <a:pt x="1822" y="5736"/>
                      <a:pt x="1986" y="5710"/>
                      <a:pt x="2139" y="5705"/>
                    </a:cubicBezTo>
                    <a:cubicBezTo>
                      <a:pt x="2203" y="5699"/>
                      <a:pt x="2277" y="5699"/>
                      <a:pt x="2346" y="5699"/>
                    </a:cubicBezTo>
                    <a:cubicBezTo>
                      <a:pt x="2388" y="5694"/>
                      <a:pt x="2436" y="5694"/>
                      <a:pt x="2489" y="5683"/>
                    </a:cubicBezTo>
                    <a:lnTo>
                      <a:pt x="2637" y="5683"/>
                    </a:lnTo>
                    <a:cubicBezTo>
                      <a:pt x="2622" y="5683"/>
                      <a:pt x="2617" y="5679"/>
                      <a:pt x="2612" y="5678"/>
                    </a:cubicBezTo>
                    <a:lnTo>
                      <a:pt x="2612" y="5678"/>
                    </a:lnTo>
                    <a:cubicBezTo>
                      <a:pt x="2685" y="5679"/>
                      <a:pt x="2758" y="5683"/>
                      <a:pt x="2822" y="5683"/>
                    </a:cubicBezTo>
                    <a:lnTo>
                      <a:pt x="2875" y="5683"/>
                    </a:lnTo>
                    <a:cubicBezTo>
                      <a:pt x="2944" y="5683"/>
                      <a:pt x="3013" y="5694"/>
                      <a:pt x="3087" y="5694"/>
                    </a:cubicBezTo>
                    <a:cubicBezTo>
                      <a:pt x="3140" y="5699"/>
                      <a:pt x="3193" y="5705"/>
                      <a:pt x="3235" y="5710"/>
                    </a:cubicBezTo>
                    <a:cubicBezTo>
                      <a:pt x="3235" y="5710"/>
                      <a:pt x="3230" y="5705"/>
                      <a:pt x="3225" y="5705"/>
                    </a:cubicBezTo>
                    <a:cubicBezTo>
                      <a:pt x="3209" y="5705"/>
                      <a:pt x="3203" y="5694"/>
                      <a:pt x="3193" y="5694"/>
                    </a:cubicBezTo>
                    <a:lnTo>
                      <a:pt x="3256" y="5694"/>
                    </a:lnTo>
                    <a:lnTo>
                      <a:pt x="3251" y="5705"/>
                    </a:lnTo>
                    <a:lnTo>
                      <a:pt x="3251" y="5710"/>
                    </a:lnTo>
                    <a:cubicBezTo>
                      <a:pt x="3256" y="5710"/>
                      <a:pt x="5744" y="5705"/>
                      <a:pt x="6035" y="5705"/>
                    </a:cubicBezTo>
                    <a:lnTo>
                      <a:pt x="6062" y="5705"/>
                    </a:lnTo>
                    <a:cubicBezTo>
                      <a:pt x="6056" y="5705"/>
                      <a:pt x="6051" y="5705"/>
                      <a:pt x="6051" y="5710"/>
                    </a:cubicBezTo>
                    <a:cubicBezTo>
                      <a:pt x="6104" y="5705"/>
                      <a:pt x="6157" y="5705"/>
                      <a:pt x="6199" y="5694"/>
                    </a:cubicBezTo>
                    <a:cubicBezTo>
                      <a:pt x="6273" y="5683"/>
                      <a:pt x="6342" y="5683"/>
                      <a:pt x="6411" y="5683"/>
                    </a:cubicBezTo>
                    <a:lnTo>
                      <a:pt x="6464" y="5683"/>
                    </a:lnTo>
                    <a:cubicBezTo>
                      <a:pt x="6525" y="5683"/>
                      <a:pt x="6594" y="5683"/>
                      <a:pt x="6664" y="5680"/>
                    </a:cubicBezTo>
                    <a:lnTo>
                      <a:pt x="6664" y="5680"/>
                    </a:lnTo>
                    <a:cubicBezTo>
                      <a:pt x="6660" y="5681"/>
                      <a:pt x="6654" y="5683"/>
                      <a:pt x="6644" y="5683"/>
                    </a:cubicBezTo>
                    <a:lnTo>
                      <a:pt x="6792" y="5683"/>
                    </a:lnTo>
                    <a:cubicBezTo>
                      <a:pt x="6845" y="5683"/>
                      <a:pt x="6887" y="5694"/>
                      <a:pt x="6935" y="5699"/>
                    </a:cubicBezTo>
                    <a:cubicBezTo>
                      <a:pt x="7004" y="5699"/>
                      <a:pt x="7067" y="5699"/>
                      <a:pt x="7141" y="5705"/>
                    </a:cubicBezTo>
                    <a:cubicBezTo>
                      <a:pt x="7295" y="5710"/>
                      <a:pt x="7459" y="5736"/>
                      <a:pt x="7618" y="5784"/>
                    </a:cubicBezTo>
                    <a:lnTo>
                      <a:pt x="7835" y="5826"/>
                    </a:lnTo>
                    <a:cubicBezTo>
                      <a:pt x="8036" y="5869"/>
                      <a:pt x="8205" y="5922"/>
                      <a:pt x="8369" y="5964"/>
                    </a:cubicBezTo>
                    <a:cubicBezTo>
                      <a:pt x="8385" y="5969"/>
                      <a:pt x="8406" y="5969"/>
                      <a:pt x="8417" y="5974"/>
                    </a:cubicBezTo>
                    <a:cubicBezTo>
                      <a:pt x="8433" y="5985"/>
                      <a:pt x="8438" y="5990"/>
                      <a:pt x="8449" y="5990"/>
                    </a:cubicBezTo>
                    <a:cubicBezTo>
                      <a:pt x="8459" y="5990"/>
                      <a:pt x="8470" y="5996"/>
                      <a:pt x="8475" y="5996"/>
                    </a:cubicBezTo>
                    <a:cubicBezTo>
                      <a:pt x="8650" y="6043"/>
                      <a:pt x="8803" y="6064"/>
                      <a:pt x="8925" y="6075"/>
                    </a:cubicBezTo>
                    <a:cubicBezTo>
                      <a:pt x="8962" y="6043"/>
                      <a:pt x="9005" y="5996"/>
                      <a:pt x="9047" y="5943"/>
                    </a:cubicBezTo>
                    <a:cubicBezTo>
                      <a:pt x="9132" y="5810"/>
                      <a:pt x="9200" y="5615"/>
                      <a:pt x="9232" y="5376"/>
                    </a:cubicBezTo>
                    <a:cubicBezTo>
                      <a:pt x="9264" y="5080"/>
                      <a:pt x="9259" y="4815"/>
                      <a:pt x="9259" y="4641"/>
                    </a:cubicBezTo>
                    <a:cubicBezTo>
                      <a:pt x="9237" y="4609"/>
                      <a:pt x="9232" y="4577"/>
                      <a:pt x="9216" y="4540"/>
                    </a:cubicBezTo>
                    <a:lnTo>
                      <a:pt x="9216" y="4535"/>
                    </a:lnTo>
                    <a:cubicBezTo>
                      <a:pt x="9132" y="4349"/>
                      <a:pt x="9031" y="4143"/>
                      <a:pt x="8915" y="3931"/>
                    </a:cubicBezTo>
                    <a:lnTo>
                      <a:pt x="8899" y="3931"/>
                    </a:lnTo>
                    <a:cubicBezTo>
                      <a:pt x="8899" y="3931"/>
                      <a:pt x="8909" y="3931"/>
                      <a:pt x="8915" y="3926"/>
                    </a:cubicBezTo>
                    <a:cubicBezTo>
                      <a:pt x="8899" y="3900"/>
                      <a:pt x="8888" y="3873"/>
                      <a:pt x="8867" y="3841"/>
                    </a:cubicBezTo>
                    <a:cubicBezTo>
                      <a:pt x="8634" y="3444"/>
                      <a:pt x="8380" y="3106"/>
                      <a:pt x="8158" y="2899"/>
                    </a:cubicBezTo>
                    <a:cubicBezTo>
                      <a:pt x="7983" y="2730"/>
                      <a:pt x="7824" y="2661"/>
                      <a:pt x="7782" y="2624"/>
                    </a:cubicBezTo>
                    <a:cubicBezTo>
                      <a:pt x="7729" y="2608"/>
                      <a:pt x="7676" y="2597"/>
                      <a:pt x="7618" y="2587"/>
                    </a:cubicBezTo>
                    <a:lnTo>
                      <a:pt x="7517" y="2608"/>
                    </a:lnTo>
                    <a:cubicBezTo>
                      <a:pt x="7401" y="2635"/>
                      <a:pt x="7305" y="2677"/>
                      <a:pt x="7189" y="2714"/>
                    </a:cubicBezTo>
                    <a:cubicBezTo>
                      <a:pt x="7067" y="2756"/>
                      <a:pt x="6951" y="2788"/>
                      <a:pt x="6829" y="2799"/>
                    </a:cubicBezTo>
                    <a:cubicBezTo>
                      <a:pt x="6797" y="2803"/>
                      <a:pt x="6764" y="2805"/>
                      <a:pt x="6731" y="2805"/>
                    </a:cubicBezTo>
                    <a:cubicBezTo>
                      <a:pt x="6636" y="2805"/>
                      <a:pt x="6540" y="2788"/>
                      <a:pt x="6453" y="2756"/>
                    </a:cubicBezTo>
                    <a:cubicBezTo>
                      <a:pt x="6427" y="2746"/>
                      <a:pt x="6395" y="2730"/>
                      <a:pt x="6369" y="2709"/>
                    </a:cubicBezTo>
                    <a:lnTo>
                      <a:pt x="6295" y="2677"/>
                    </a:lnTo>
                    <a:cubicBezTo>
                      <a:pt x="6242" y="2650"/>
                      <a:pt x="6194" y="2624"/>
                      <a:pt x="6146" y="2587"/>
                    </a:cubicBezTo>
                    <a:cubicBezTo>
                      <a:pt x="6120" y="2576"/>
                      <a:pt x="6093" y="2555"/>
                      <a:pt x="6067" y="2534"/>
                    </a:cubicBezTo>
                    <a:cubicBezTo>
                      <a:pt x="6062" y="2534"/>
                      <a:pt x="6056" y="2529"/>
                      <a:pt x="6051" y="2529"/>
                    </a:cubicBezTo>
                    <a:cubicBezTo>
                      <a:pt x="5929" y="2476"/>
                      <a:pt x="5776" y="2423"/>
                      <a:pt x="5606" y="2338"/>
                    </a:cubicBezTo>
                    <a:cubicBezTo>
                      <a:pt x="5442" y="2243"/>
                      <a:pt x="5246" y="2126"/>
                      <a:pt x="5130" y="1899"/>
                    </a:cubicBezTo>
                    <a:cubicBezTo>
                      <a:pt x="5098" y="1830"/>
                      <a:pt x="5072" y="1751"/>
                      <a:pt x="5056" y="1676"/>
                    </a:cubicBezTo>
                    <a:lnTo>
                      <a:pt x="5056" y="1147"/>
                    </a:lnTo>
                    <a:cubicBezTo>
                      <a:pt x="5082" y="999"/>
                      <a:pt x="5130" y="882"/>
                      <a:pt x="5167" y="777"/>
                    </a:cubicBezTo>
                    <a:cubicBezTo>
                      <a:pt x="5268" y="549"/>
                      <a:pt x="5379" y="427"/>
                      <a:pt x="5426" y="406"/>
                    </a:cubicBezTo>
                    <a:lnTo>
                      <a:pt x="5448" y="406"/>
                    </a:lnTo>
                    <a:cubicBezTo>
                      <a:pt x="5453" y="411"/>
                      <a:pt x="5453" y="427"/>
                      <a:pt x="5453" y="438"/>
                    </a:cubicBezTo>
                    <a:cubicBezTo>
                      <a:pt x="5580" y="311"/>
                      <a:pt x="5739" y="216"/>
                      <a:pt x="5919" y="147"/>
                    </a:cubicBezTo>
                    <a:lnTo>
                      <a:pt x="5925" y="141"/>
                    </a:lnTo>
                    <a:lnTo>
                      <a:pt x="5925" y="141"/>
                    </a:lnTo>
                    <a:cubicBezTo>
                      <a:pt x="5924" y="142"/>
                      <a:pt x="5924" y="144"/>
                      <a:pt x="5924" y="147"/>
                    </a:cubicBezTo>
                    <a:cubicBezTo>
                      <a:pt x="5792" y="353"/>
                      <a:pt x="5686" y="533"/>
                      <a:pt x="5718" y="798"/>
                    </a:cubicBezTo>
                    <a:cubicBezTo>
                      <a:pt x="5760" y="708"/>
                      <a:pt x="5818" y="591"/>
                      <a:pt x="5882" y="512"/>
                    </a:cubicBezTo>
                    <a:lnTo>
                      <a:pt x="5882" y="512"/>
                    </a:lnTo>
                    <a:cubicBezTo>
                      <a:pt x="5860" y="549"/>
                      <a:pt x="5855" y="602"/>
                      <a:pt x="5850" y="655"/>
                    </a:cubicBezTo>
                    <a:cubicBezTo>
                      <a:pt x="5876" y="623"/>
                      <a:pt x="5898" y="591"/>
                      <a:pt x="5924" y="570"/>
                    </a:cubicBezTo>
                    <a:cubicBezTo>
                      <a:pt x="6035" y="459"/>
                      <a:pt x="6146" y="406"/>
                      <a:pt x="6226" y="380"/>
                    </a:cubicBezTo>
                    <a:cubicBezTo>
                      <a:pt x="6300" y="360"/>
                      <a:pt x="6342" y="359"/>
                      <a:pt x="6347" y="354"/>
                    </a:cubicBezTo>
                    <a:lnTo>
                      <a:pt x="6347" y="354"/>
                    </a:lnTo>
                    <a:cubicBezTo>
                      <a:pt x="6336" y="366"/>
                      <a:pt x="6188" y="477"/>
                      <a:pt x="6088" y="703"/>
                    </a:cubicBezTo>
                    <a:cubicBezTo>
                      <a:pt x="6025" y="840"/>
                      <a:pt x="5988" y="1020"/>
                      <a:pt x="5972" y="1232"/>
                    </a:cubicBezTo>
                    <a:cubicBezTo>
                      <a:pt x="6003" y="1131"/>
                      <a:pt x="6051" y="1047"/>
                      <a:pt x="6093" y="983"/>
                    </a:cubicBezTo>
                    <a:cubicBezTo>
                      <a:pt x="6194" y="851"/>
                      <a:pt x="6295" y="782"/>
                      <a:pt x="6358" y="745"/>
                    </a:cubicBezTo>
                    <a:cubicBezTo>
                      <a:pt x="6432" y="703"/>
                      <a:pt x="6474" y="692"/>
                      <a:pt x="6474" y="692"/>
                    </a:cubicBezTo>
                    <a:lnTo>
                      <a:pt x="6474" y="692"/>
                    </a:lnTo>
                    <a:cubicBezTo>
                      <a:pt x="6480" y="692"/>
                      <a:pt x="6347" y="840"/>
                      <a:pt x="6273" y="1089"/>
                    </a:cubicBezTo>
                    <a:cubicBezTo>
                      <a:pt x="6236" y="1211"/>
                      <a:pt x="6220" y="1359"/>
                      <a:pt x="6236" y="1523"/>
                    </a:cubicBezTo>
                    <a:cubicBezTo>
                      <a:pt x="6236" y="1555"/>
                      <a:pt x="6242" y="1602"/>
                      <a:pt x="6247" y="1645"/>
                    </a:cubicBezTo>
                    <a:cubicBezTo>
                      <a:pt x="6257" y="1576"/>
                      <a:pt x="6289" y="1512"/>
                      <a:pt x="6316" y="1459"/>
                    </a:cubicBezTo>
                    <a:cubicBezTo>
                      <a:pt x="6459" y="1152"/>
                      <a:pt x="6644" y="1078"/>
                      <a:pt x="6644" y="1078"/>
                    </a:cubicBezTo>
                    <a:lnTo>
                      <a:pt x="6644" y="1078"/>
                    </a:lnTo>
                    <a:cubicBezTo>
                      <a:pt x="6644" y="1078"/>
                      <a:pt x="6543" y="1253"/>
                      <a:pt x="6512" y="1539"/>
                    </a:cubicBezTo>
                    <a:cubicBezTo>
                      <a:pt x="6480" y="1793"/>
                      <a:pt x="6490" y="2190"/>
                      <a:pt x="6797" y="2343"/>
                    </a:cubicBezTo>
                    <a:lnTo>
                      <a:pt x="6898" y="2365"/>
                    </a:lnTo>
                    <a:cubicBezTo>
                      <a:pt x="6961" y="2359"/>
                      <a:pt x="7020" y="2343"/>
                      <a:pt x="7088" y="2333"/>
                    </a:cubicBezTo>
                    <a:cubicBezTo>
                      <a:pt x="7215" y="2299"/>
                      <a:pt x="7358" y="2274"/>
                      <a:pt x="7507" y="2274"/>
                    </a:cubicBezTo>
                    <a:cubicBezTo>
                      <a:pt x="7638" y="2274"/>
                      <a:pt x="7775" y="2294"/>
                      <a:pt x="7909" y="2343"/>
                    </a:cubicBezTo>
                    <a:cubicBezTo>
                      <a:pt x="8184" y="2460"/>
                      <a:pt x="8380" y="2656"/>
                      <a:pt x="8544" y="2846"/>
                    </a:cubicBezTo>
                    <a:cubicBezTo>
                      <a:pt x="8708" y="3037"/>
                      <a:pt x="8840" y="3233"/>
                      <a:pt x="8968" y="3423"/>
                    </a:cubicBezTo>
                    <a:cubicBezTo>
                      <a:pt x="9020" y="3508"/>
                      <a:pt x="9073" y="3587"/>
                      <a:pt x="9126" y="3672"/>
                    </a:cubicBezTo>
                    <a:cubicBezTo>
                      <a:pt x="8930" y="3190"/>
                      <a:pt x="8682" y="2756"/>
                      <a:pt x="8444" y="2370"/>
                    </a:cubicBezTo>
                    <a:cubicBezTo>
                      <a:pt x="8184" y="1962"/>
                      <a:pt x="7914" y="1608"/>
                      <a:pt x="7697" y="1311"/>
                    </a:cubicBezTo>
                    <a:cubicBezTo>
                      <a:pt x="7628" y="1227"/>
                      <a:pt x="7575" y="1147"/>
                      <a:pt x="7517" y="1073"/>
                    </a:cubicBezTo>
                    <a:cubicBezTo>
                      <a:pt x="7417" y="962"/>
                      <a:pt x="7327" y="851"/>
                      <a:pt x="7226" y="745"/>
                    </a:cubicBezTo>
                    <a:cubicBezTo>
                      <a:pt x="7200" y="718"/>
                      <a:pt x="7157" y="665"/>
                      <a:pt x="7120" y="618"/>
                    </a:cubicBezTo>
                    <a:cubicBezTo>
                      <a:pt x="7051" y="401"/>
                      <a:pt x="7014" y="216"/>
                      <a:pt x="6903" y="115"/>
                    </a:cubicBezTo>
                    <a:cubicBezTo>
                      <a:pt x="6877" y="83"/>
                      <a:pt x="6840" y="67"/>
                      <a:pt x="6797" y="41"/>
                    </a:cubicBezTo>
                    <a:cubicBezTo>
                      <a:pt x="6771" y="20"/>
                      <a:pt x="6729" y="14"/>
                      <a:pt x="6676" y="9"/>
                    </a:cubicBezTo>
                    <a:cubicBezTo>
                      <a:pt x="6636" y="3"/>
                      <a:pt x="6594" y="1"/>
                      <a:pt x="65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6"/>
              <p:cNvSpPr/>
              <p:nvPr/>
            </p:nvSpPr>
            <p:spPr>
              <a:xfrm>
                <a:off x="752450" y="1111175"/>
                <a:ext cx="238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34" extrusionOk="0">
                    <a:moveTo>
                      <a:pt x="366" y="0"/>
                    </a:moveTo>
                    <a:cubicBezTo>
                      <a:pt x="281" y="53"/>
                      <a:pt x="186" y="122"/>
                      <a:pt x="123" y="201"/>
                    </a:cubicBezTo>
                    <a:cubicBezTo>
                      <a:pt x="117" y="212"/>
                      <a:pt x="101" y="233"/>
                      <a:pt x="96" y="238"/>
                    </a:cubicBezTo>
                    <a:cubicBezTo>
                      <a:pt x="96" y="238"/>
                      <a:pt x="91" y="265"/>
                      <a:pt x="75" y="281"/>
                    </a:cubicBezTo>
                    <a:cubicBezTo>
                      <a:pt x="64" y="307"/>
                      <a:pt x="48" y="339"/>
                      <a:pt x="48" y="381"/>
                    </a:cubicBezTo>
                    <a:cubicBezTo>
                      <a:pt x="27" y="445"/>
                      <a:pt x="17" y="514"/>
                      <a:pt x="17" y="577"/>
                    </a:cubicBezTo>
                    <a:cubicBezTo>
                      <a:pt x="1" y="710"/>
                      <a:pt x="17" y="831"/>
                      <a:pt x="38" y="927"/>
                    </a:cubicBezTo>
                    <a:lnTo>
                      <a:pt x="38" y="937"/>
                    </a:lnTo>
                    <a:cubicBezTo>
                      <a:pt x="80" y="1032"/>
                      <a:pt x="154" y="1128"/>
                      <a:pt x="239" y="1191"/>
                    </a:cubicBezTo>
                    <a:cubicBezTo>
                      <a:pt x="334" y="1202"/>
                      <a:pt x="419" y="1212"/>
                      <a:pt x="498" y="1234"/>
                    </a:cubicBezTo>
                    <a:lnTo>
                      <a:pt x="525" y="1234"/>
                    </a:lnTo>
                    <a:cubicBezTo>
                      <a:pt x="816" y="1122"/>
                      <a:pt x="954" y="837"/>
                      <a:pt x="911" y="503"/>
                    </a:cubicBezTo>
                    <a:cubicBezTo>
                      <a:pt x="895" y="418"/>
                      <a:pt x="874" y="344"/>
                      <a:pt x="848" y="275"/>
                    </a:cubicBezTo>
                    <a:cubicBezTo>
                      <a:pt x="842" y="260"/>
                      <a:pt x="842" y="254"/>
                      <a:pt x="842" y="254"/>
                    </a:cubicBezTo>
                    <a:cubicBezTo>
                      <a:pt x="805" y="159"/>
                      <a:pt x="752" y="90"/>
                      <a:pt x="678" y="27"/>
                    </a:cubicBezTo>
                    <a:cubicBezTo>
                      <a:pt x="631" y="16"/>
                      <a:pt x="578" y="11"/>
                      <a:pt x="525" y="11"/>
                    </a:cubicBezTo>
                    <a:cubicBezTo>
                      <a:pt x="472" y="11"/>
                      <a:pt x="424" y="11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6"/>
              <p:cNvSpPr/>
              <p:nvPr/>
            </p:nvSpPr>
            <p:spPr>
              <a:xfrm>
                <a:off x="423700" y="1157825"/>
                <a:ext cx="2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8" h="3" extrusionOk="0">
                    <a:moveTo>
                      <a:pt x="6" y="0"/>
                    </a:moveTo>
                    <a:cubicBezTo>
                      <a:pt x="3" y="0"/>
                      <a:pt x="1" y="3"/>
                      <a:pt x="8" y="3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6"/>
              <p:cNvSpPr/>
              <p:nvPr/>
            </p:nvSpPr>
            <p:spPr>
              <a:xfrm>
                <a:off x="341175" y="943925"/>
                <a:ext cx="612050" cy="318950"/>
              </a:xfrm>
              <a:custGeom>
                <a:avLst/>
                <a:gdLst/>
                <a:ahLst/>
                <a:cxnLst/>
                <a:rect l="l" t="t" r="r" b="b"/>
                <a:pathLst>
                  <a:path w="24482" h="12758" extrusionOk="0">
                    <a:moveTo>
                      <a:pt x="10952" y="513"/>
                    </a:move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0" y="513"/>
                      <a:pt x="10952" y="513"/>
                      <a:pt x="10952" y="513"/>
                    </a:cubicBezTo>
                    <a:close/>
                    <a:moveTo>
                      <a:pt x="10545" y="730"/>
                    </a:moveTo>
                    <a:lnTo>
                      <a:pt x="10545" y="730"/>
                    </a:lnTo>
                    <a:cubicBezTo>
                      <a:pt x="10544" y="730"/>
                      <a:pt x="10545" y="730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0"/>
                      <a:pt x="10545" y="730"/>
                    </a:cubicBezTo>
                    <a:close/>
                    <a:moveTo>
                      <a:pt x="10545" y="731"/>
                    </a:move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lnTo>
                      <a:pt x="10545" y="731"/>
                    </a:lnTo>
                    <a:cubicBezTo>
                      <a:pt x="10545" y="731"/>
                      <a:pt x="10545" y="731"/>
                      <a:pt x="10545" y="731"/>
                    </a:cubicBezTo>
                    <a:close/>
                    <a:moveTo>
                      <a:pt x="14229" y="1455"/>
                    </a:moveTo>
                    <a:cubicBezTo>
                      <a:pt x="14229" y="1455"/>
                      <a:pt x="14228" y="1456"/>
                      <a:pt x="14228" y="1457"/>
                    </a:cubicBezTo>
                    <a:lnTo>
                      <a:pt x="14228" y="1457"/>
                    </a:lnTo>
                    <a:cubicBezTo>
                      <a:pt x="14229" y="1456"/>
                      <a:pt x="14229" y="1455"/>
                      <a:pt x="14229" y="1455"/>
                    </a:cubicBezTo>
                    <a:close/>
                    <a:moveTo>
                      <a:pt x="14255" y="6055"/>
                    </a:moveTo>
                    <a:cubicBezTo>
                      <a:pt x="14255" y="6055"/>
                      <a:pt x="14254" y="6055"/>
                      <a:pt x="14254" y="6055"/>
                    </a:cubicBezTo>
                    <a:lnTo>
                      <a:pt x="14254" y="6055"/>
                    </a:lnTo>
                    <a:cubicBezTo>
                      <a:pt x="14261" y="6055"/>
                      <a:pt x="14269" y="6055"/>
                      <a:pt x="14276" y="6055"/>
                    </a:cubicBezTo>
                    <a:close/>
                    <a:moveTo>
                      <a:pt x="10179" y="6055"/>
                    </a:moveTo>
                    <a:cubicBezTo>
                      <a:pt x="10187" y="6056"/>
                      <a:pt x="10194" y="6056"/>
                      <a:pt x="10201" y="6056"/>
                    </a:cubicBezTo>
                    <a:lnTo>
                      <a:pt x="10201" y="6056"/>
                    </a:lnTo>
                    <a:cubicBezTo>
                      <a:pt x="10199" y="6056"/>
                      <a:pt x="10197" y="6055"/>
                      <a:pt x="10195" y="6055"/>
                    </a:cubicBezTo>
                    <a:close/>
                    <a:moveTo>
                      <a:pt x="10340" y="378"/>
                    </a:moveTo>
                    <a:cubicBezTo>
                      <a:pt x="10408" y="378"/>
                      <a:pt x="10483" y="383"/>
                      <a:pt x="10561" y="386"/>
                    </a:cubicBezTo>
                    <a:cubicBezTo>
                      <a:pt x="10682" y="397"/>
                      <a:pt x="10809" y="413"/>
                      <a:pt x="10958" y="413"/>
                    </a:cubicBezTo>
                    <a:cubicBezTo>
                      <a:pt x="11042" y="418"/>
                      <a:pt x="11090" y="418"/>
                      <a:pt x="11148" y="423"/>
                    </a:cubicBezTo>
                    <a:cubicBezTo>
                      <a:pt x="11206" y="434"/>
                      <a:pt x="11265" y="439"/>
                      <a:pt x="11317" y="450"/>
                    </a:cubicBezTo>
                    <a:cubicBezTo>
                      <a:pt x="11492" y="487"/>
                      <a:pt x="12027" y="593"/>
                      <a:pt x="12207" y="661"/>
                    </a:cubicBezTo>
                    <a:cubicBezTo>
                      <a:pt x="12387" y="593"/>
                      <a:pt x="12995" y="487"/>
                      <a:pt x="13159" y="450"/>
                    </a:cubicBezTo>
                    <a:cubicBezTo>
                      <a:pt x="13218" y="439"/>
                      <a:pt x="13276" y="434"/>
                      <a:pt x="13329" y="423"/>
                    </a:cubicBezTo>
                    <a:cubicBezTo>
                      <a:pt x="13392" y="418"/>
                      <a:pt x="13435" y="418"/>
                      <a:pt x="13525" y="413"/>
                    </a:cubicBezTo>
                    <a:cubicBezTo>
                      <a:pt x="13668" y="407"/>
                      <a:pt x="13795" y="397"/>
                      <a:pt x="13922" y="386"/>
                    </a:cubicBezTo>
                    <a:cubicBezTo>
                      <a:pt x="13983" y="383"/>
                      <a:pt x="14043" y="382"/>
                      <a:pt x="14101" y="382"/>
                    </a:cubicBezTo>
                    <a:cubicBezTo>
                      <a:pt x="14159" y="382"/>
                      <a:pt x="14213" y="383"/>
                      <a:pt x="14260" y="386"/>
                    </a:cubicBezTo>
                    <a:cubicBezTo>
                      <a:pt x="14319" y="397"/>
                      <a:pt x="14356" y="407"/>
                      <a:pt x="14382" y="418"/>
                    </a:cubicBezTo>
                    <a:cubicBezTo>
                      <a:pt x="14435" y="444"/>
                      <a:pt x="14462" y="460"/>
                      <a:pt x="14488" y="492"/>
                    </a:cubicBezTo>
                    <a:cubicBezTo>
                      <a:pt x="14594" y="582"/>
                      <a:pt x="14642" y="778"/>
                      <a:pt x="14705" y="995"/>
                    </a:cubicBezTo>
                    <a:cubicBezTo>
                      <a:pt x="14747" y="1042"/>
                      <a:pt x="14779" y="1095"/>
                      <a:pt x="14811" y="1122"/>
                    </a:cubicBezTo>
                    <a:cubicBezTo>
                      <a:pt x="14906" y="1228"/>
                      <a:pt x="15007" y="1339"/>
                      <a:pt x="15102" y="1450"/>
                    </a:cubicBezTo>
                    <a:cubicBezTo>
                      <a:pt x="15155" y="1524"/>
                      <a:pt x="15218" y="1604"/>
                      <a:pt x="15282" y="1688"/>
                    </a:cubicBezTo>
                    <a:cubicBezTo>
                      <a:pt x="15499" y="1985"/>
                      <a:pt x="15774" y="2339"/>
                      <a:pt x="16028" y="2747"/>
                    </a:cubicBezTo>
                    <a:cubicBezTo>
                      <a:pt x="16277" y="3133"/>
                      <a:pt x="16521" y="3573"/>
                      <a:pt x="16711" y="4049"/>
                    </a:cubicBezTo>
                    <a:cubicBezTo>
                      <a:pt x="16658" y="3964"/>
                      <a:pt x="16611" y="3885"/>
                      <a:pt x="16552" y="3800"/>
                    </a:cubicBezTo>
                    <a:cubicBezTo>
                      <a:pt x="16425" y="3610"/>
                      <a:pt x="16288" y="3419"/>
                      <a:pt x="16129" y="3223"/>
                    </a:cubicBezTo>
                    <a:cubicBezTo>
                      <a:pt x="15965" y="3033"/>
                      <a:pt x="15774" y="2837"/>
                      <a:pt x="15494" y="2720"/>
                    </a:cubicBezTo>
                    <a:cubicBezTo>
                      <a:pt x="15360" y="2671"/>
                      <a:pt x="15223" y="2651"/>
                      <a:pt x="15091" y="2651"/>
                    </a:cubicBezTo>
                    <a:cubicBezTo>
                      <a:pt x="14942" y="2651"/>
                      <a:pt x="14800" y="2676"/>
                      <a:pt x="14673" y="2710"/>
                    </a:cubicBezTo>
                    <a:cubicBezTo>
                      <a:pt x="14610" y="2720"/>
                      <a:pt x="14546" y="2736"/>
                      <a:pt x="14483" y="2742"/>
                    </a:cubicBezTo>
                    <a:cubicBezTo>
                      <a:pt x="14456" y="2736"/>
                      <a:pt x="14425" y="2720"/>
                      <a:pt x="14382" y="2720"/>
                    </a:cubicBezTo>
                    <a:cubicBezTo>
                      <a:pt x="14080" y="2572"/>
                      <a:pt x="14065" y="2175"/>
                      <a:pt x="14096" y="1916"/>
                    </a:cubicBezTo>
                    <a:cubicBezTo>
                      <a:pt x="14132" y="1644"/>
                      <a:pt x="14219" y="1473"/>
                      <a:pt x="14228" y="1457"/>
                    </a:cubicBezTo>
                    <a:lnTo>
                      <a:pt x="14228" y="1457"/>
                    </a:lnTo>
                    <a:cubicBezTo>
                      <a:pt x="14213" y="1468"/>
                      <a:pt x="14043" y="1557"/>
                      <a:pt x="13901" y="1836"/>
                    </a:cubicBezTo>
                    <a:cubicBezTo>
                      <a:pt x="13874" y="1889"/>
                      <a:pt x="13848" y="1953"/>
                      <a:pt x="13832" y="2022"/>
                    </a:cubicBezTo>
                    <a:cubicBezTo>
                      <a:pt x="13826" y="1974"/>
                      <a:pt x="13821" y="1932"/>
                      <a:pt x="13821" y="1900"/>
                    </a:cubicBezTo>
                    <a:cubicBezTo>
                      <a:pt x="13805" y="1736"/>
                      <a:pt x="13821" y="1588"/>
                      <a:pt x="13858" y="1466"/>
                    </a:cubicBezTo>
                    <a:cubicBezTo>
                      <a:pt x="13932" y="1217"/>
                      <a:pt x="14065" y="1069"/>
                      <a:pt x="14059" y="1069"/>
                    </a:cubicBezTo>
                    <a:lnTo>
                      <a:pt x="14059" y="1069"/>
                    </a:lnTo>
                    <a:cubicBezTo>
                      <a:pt x="14059" y="1069"/>
                      <a:pt x="14017" y="1080"/>
                      <a:pt x="13948" y="1122"/>
                    </a:cubicBezTo>
                    <a:cubicBezTo>
                      <a:pt x="13874" y="1154"/>
                      <a:pt x="13773" y="1228"/>
                      <a:pt x="13683" y="1360"/>
                    </a:cubicBezTo>
                    <a:cubicBezTo>
                      <a:pt x="13636" y="1418"/>
                      <a:pt x="13588" y="1508"/>
                      <a:pt x="13556" y="1609"/>
                    </a:cubicBezTo>
                    <a:cubicBezTo>
                      <a:pt x="13578" y="1397"/>
                      <a:pt x="13609" y="1217"/>
                      <a:pt x="13673" y="1080"/>
                    </a:cubicBezTo>
                    <a:cubicBezTo>
                      <a:pt x="13773" y="847"/>
                      <a:pt x="13938" y="730"/>
                      <a:pt x="13932" y="730"/>
                    </a:cubicBezTo>
                    <a:lnTo>
                      <a:pt x="13932" y="730"/>
                    </a:lnTo>
                    <a:cubicBezTo>
                      <a:pt x="13932" y="730"/>
                      <a:pt x="13895" y="730"/>
                      <a:pt x="13816" y="757"/>
                    </a:cubicBezTo>
                    <a:cubicBezTo>
                      <a:pt x="13742" y="783"/>
                      <a:pt x="13620" y="831"/>
                      <a:pt x="13509" y="947"/>
                    </a:cubicBezTo>
                    <a:cubicBezTo>
                      <a:pt x="13488" y="974"/>
                      <a:pt x="13461" y="1005"/>
                      <a:pt x="13435" y="1032"/>
                    </a:cubicBezTo>
                    <a:cubicBezTo>
                      <a:pt x="13445" y="979"/>
                      <a:pt x="13451" y="937"/>
                      <a:pt x="13472" y="889"/>
                    </a:cubicBezTo>
                    <a:lnTo>
                      <a:pt x="13472" y="889"/>
                    </a:lnTo>
                    <a:cubicBezTo>
                      <a:pt x="13403" y="968"/>
                      <a:pt x="13339" y="1080"/>
                      <a:pt x="13302" y="1175"/>
                    </a:cubicBezTo>
                    <a:cubicBezTo>
                      <a:pt x="13271" y="910"/>
                      <a:pt x="13376" y="730"/>
                      <a:pt x="13509" y="524"/>
                    </a:cubicBezTo>
                    <a:cubicBezTo>
                      <a:pt x="13509" y="518"/>
                      <a:pt x="13514" y="518"/>
                      <a:pt x="13514" y="513"/>
                    </a:cubicBezTo>
                    <a:cubicBezTo>
                      <a:pt x="13509" y="513"/>
                      <a:pt x="13509" y="513"/>
                      <a:pt x="13504" y="524"/>
                    </a:cubicBezTo>
                    <a:cubicBezTo>
                      <a:pt x="13318" y="593"/>
                      <a:pt x="13159" y="688"/>
                      <a:pt x="13038" y="815"/>
                    </a:cubicBezTo>
                    <a:cubicBezTo>
                      <a:pt x="13038" y="794"/>
                      <a:pt x="13038" y="788"/>
                      <a:pt x="13032" y="783"/>
                    </a:cubicBezTo>
                    <a:lnTo>
                      <a:pt x="13011" y="783"/>
                    </a:lnTo>
                    <a:cubicBezTo>
                      <a:pt x="12969" y="804"/>
                      <a:pt x="12852" y="921"/>
                      <a:pt x="12757" y="1154"/>
                    </a:cubicBezTo>
                    <a:cubicBezTo>
                      <a:pt x="12710" y="1254"/>
                      <a:pt x="12667" y="1376"/>
                      <a:pt x="12641" y="1524"/>
                    </a:cubicBezTo>
                    <a:lnTo>
                      <a:pt x="12641" y="2053"/>
                    </a:lnTo>
                    <a:cubicBezTo>
                      <a:pt x="12657" y="2128"/>
                      <a:pt x="12683" y="2207"/>
                      <a:pt x="12715" y="2276"/>
                    </a:cubicBezTo>
                    <a:cubicBezTo>
                      <a:pt x="12837" y="2503"/>
                      <a:pt x="13027" y="2620"/>
                      <a:pt x="13191" y="2715"/>
                    </a:cubicBezTo>
                    <a:cubicBezTo>
                      <a:pt x="13355" y="2800"/>
                      <a:pt x="13509" y="2853"/>
                      <a:pt x="13636" y="2906"/>
                    </a:cubicBezTo>
                    <a:cubicBezTo>
                      <a:pt x="13641" y="2906"/>
                      <a:pt x="13646" y="2906"/>
                      <a:pt x="13657" y="2911"/>
                    </a:cubicBezTo>
                    <a:cubicBezTo>
                      <a:pt x="13683" y="2932"/>
                      <a:pt x="13710" y="2953"/>
                      <a:pt x="13736" y="2964"/>
                    </a:cubicBezTo>
                    <a:cubicBezTo>
                      <a:pt x="13779" y="3001"/>
                      <a:pt x="13826" y="3027"/>
                      <a:pt x="13879" y="3054"/>
                    </a:cubicBezTo>
                    <a:lnTo>
                      <a:pt x="13953" y="3086"/>
                    </a:lnTo>
                    <a:cubicBezTo>
                      <a:pt x="13980" y="3107"/>
                      <a:pt x="14006" y="3117"/>
                      <a:pt x="14038" y="3133"/>
                    </a:cubicBezTo>
                    <a:cubicBezTo>
                      <a:pt x="14129" y="3165"/>
                      <a:pt x="14225" y="3182"/>
                      <a:pt x="14319" y="3182"/>
                    </a:cubicBezTo>
                    <a:cubicBezTo>
                      <a:pt x="14351" y="3182"/>
                      <a:pt x="14383" y="3180"/>
                      <a:pt x="14414" y="3176"/>
                    </a:cubicBezTo>
                    <a:cubicBezTo>
                      <a:pt x="14541" y="3165"/>
                      <a:pt x="14663" y="3133"/>
                      <a:pt x="14774" y="3091"/>
                    </a:cubicBezTo>
                    <a:cubicBezTo>
                      <a:pt x="14890" y="3054"/>
                      <a:pt x="14991" y="3012"/>
                      <a:pt x="15102" y="2985"/>
                    </a:cubicBezTo>
                    <a:cubicBezTo>
                      <a:pt x="15139" y="2974"/>
                      <a:pt x="15171" y="2964"/>
                      <a:pt x="15203" y="2964"/>
                    </a:cubicBezTo>
                    <a:cubicBezTo>
                      <a:pt x="15261" y="2974"/>
                      <a:pt x="15314" y="2985"/>
                      <a:pt x="15367" y="3001"/>
                    </a:cubicBezTo>
                    <a:cubicBezTo>
                      <a:pt x="15414" y="3038"/>
                      <a:pt x="15568" y="3107"/>
                      <a:pt x="15748" y="3276"/>
                    </a:cubicBezTo>
                    <a:cubicBezTo>
                      <a:pt x="15965" y="3483"/>
                      <a:pt x="16224" y="3821"/>
                      <a:pt x="16452" y="4218"/>
                    </a:cubicBezTo>
                    <a:cubicBezTo>
                      <a:pt x="16473" y="4250"/>
                      <a:pt x="16489" y="4277"/>
                      <a:pt x="16499" y="4303"/>
                    </a:cubicBezTo>
                    <a:cubicBezTo>
                      <a:pt x="16494" y="4303"/>
                      <a:pt x="16489" y="4308"/>
                      <a:pt x="16489" y="4308"/>
                    </a:cubicBezTo>
                    <a:lnTo>
                      <a:pt x="16499" y="4308"/>
                    </a:lnTo>
                    <a:cubicBezTo>
                      <a:pt x="16621" y="4520"/>
                      <a:pt x="16727" y="4732"/>
                      <a:pt x="16806" y="4912"/>
                    </a:cubicBezTo>
                    <a:lnTo>
                      <a:pt x="16806" y="4917"/>
                    </a:lnTo>
                    <a:lnTo>
                      <a:pt x="16843" y="5018"/>
                    </a:lnTo>
                    <a:cubicBezTo>
                      <a:pt x="16843" y="5192"/>
                      <a:pt x="16849" y="5457"/>
                      <a:pt x="16817" y="5753"/>
                    </a:cubicBezTo>
                    <a:cubicBezTo>
                      <a:pt x="16791" y="5997"/>
                      <a:pt x="16716" y="6198"/>
                      <a:pt x="16632" y="6320"/>
                    </a:cubicBezTo>
                    <a:cubicBezTo>
                      <a:pt x="16595" y="6383"/>
                      <a:pt x="16547" y="6426"/>
                      <a:pt x="16515" y="6452"/>
                    </a:cubicBezTo>
                    <a:cubicBezTo>
                      <a:pt x="16383" y="6447"/>
                      <a:pt x="16229" y="6420"/>
                      <a:pt x="16065" y="6373"/>
                    </a:cubicBezTo>
                    <a:cubicBezTo>
                      <a:pt x="16055" y="6373"/>
                      <a:pt x="16044" y="6367"/>
                      <a:pt x="16039" y="6367"/>
                    </a:cubicBezTo>
                    <a:cubicBezTo>
                      <a:pt x="16023" y="6367"/>
                      <a:pt x="16012" y="6362"/>
                      <a:pt x="16002" y="6351"/>
                    </a:cubicBezTo>
                    <a:cubicBezTo>
                      <a:pt x="15991" y="6351"/>
                      <a:pt x="15970" y="6346"/>
                      <a:pt x="15960" y="6341"/>
                    </a:cubicBezTo>
                    <a:cubicBezTo>
                      <a:pt x="15790" y="6293"/>
                      <a:pt x="15621" y="6246"/>
                      <a:pt x="15420" y="6203"/>
                    </a:cubicBezTo>
                    <a:cubicBezTo>
                      <a:pt x="15351" y="6182"/>
                      <a:pt x="15277" y="6177"/>
                      <a:pt x="15203" y="6161"/>
                    </a:cubicBezTo>
                    <a:cubicBezTo>
                      <a:pt x="15044" y="6113"/>
                      <a:pt x="14880" y="6087"/>
                      <a:pt x="14726" y="6082"/>
                    </a:cubicBezTo>
                    <a:cubicBezTo>
                      <a:pt x="14663" y="6076"/>
                      <a:pt x="14589" y="6076"/>
                      <a:pt x="14520" y="6076"/>
                    </a:cubicBezTo>
                    <a:cubicBezTo>
                      <a:pt x="14477" y="6071"/>
                      <a:pt x="14425" y="6071"/>
                      <a:pt x="14377" y="6060"/>
                    </a:cubicBezTo>
                    <a:lnTo>
                      <a:pt x="14229" y="6060"/>
                    </a:lnTo>
                    <a:cubicBezTo>
                      <a:pt x="14243" y="6060"/>
                      <a:pt x="14249" y="6056"/>
                      <a:pt x="14254" y="6055"/>
                    </a:cubicBezTo>
                    <a:lnTo>
                      <a:pt x="14254" y="6055"/>
                    </a:lnTo>
                    <a:cubicBezTo>
                      <a:pt x="14182" y="6056"/>
                      <a:pt x="14111" y="6060"/>
                      <a:pt x="14054" y="6060"/>
                    </a:cubicBezTo>
                    <a:lnTo>
                      <a:pt x="14001" y="6060"/>
                    </a:lnTo>
                    <a:cubicBezTo>
                      <a:pt x="13927" y="6060"/>
                      <a:pt x="13858" y="6071"/>
                      <a:pt x="13789" y="6071"/>
                    </a:cubicBezTo>
                    <a:cubicBezTo>
                      <a:pt x="13736" y="6076"/>
                      <a:pt x="13683" y="6082"/>
                      <a:pt x="13636" y="6087"/>
                    </a:cubicBezTo>
                    <a:cubicBezTo>
                      <a:pt x="13636" y="6087"/>
                      <a:pt x="13641" y="6082"/>
                      <a:pt x="13646" y="6082"/>
                    </a:cubicBezTo>
                    <a:lnTo>
                      <a:pt x="13620" y="6082"/>
                    </a:lnTo>
                    <a:cubicBezTo>
                      <a:pt x="13329" y="6082"/>
                      <a:pt x="10841" y="6087"/>
                      <a:pt x="10836" y="6087"/>
                    </a:cubicBezTo>
                    <a:lnTo>
                      <a:pt x="10836" y="6082"/>
                    </a:lnTo>
                    <a:lnTo>
                      <a:pt x="10841" y="6071"/>
                    </a:lnTo>
                    <a:lnTo>
                      <a:pt x="10778" y="6071"/>
                    </a:lnTo>
                    <a:cubicBezTo>
                      <a:pt x="10788" y="6071"/>
                      <a:pt x="10799" y="6082"/>
                      <a:pt x="10809" y="6082"/>
                    </a:cubicBezTo>
                    <a:cubicBezTo>
                      <a:pt x="10815" y="6082"/>
                      <a:pt x="10825" y="6082"/>
                      <a:pt x="10825" y="6087"/>
                    </a:cubicBezTo>
                    <a:cubicBezTo>
                      <a:pt x="10772" y="6082"/>
                      <a:pt x="10719" y="6082"/>
                      <a:pt x="10672" y="6071"/>
                    </a:cubicBezTo>
                    <a:cubicBezTo>
                      <a:pt x="10598" y="6060"/>
                      <a:pt x="10534" y="6060"/>
                      <a:pt x="10460" y="6060"/>
                    </a:cubicBezTo>
                    <a:lnTo>
                      <a:pt x="10407" y="6060"/>
                    </a:lnTo>
                    <a:cubicBezTo>
                      <a:pt x="10344" y="6060"/>
                      <a:pt x="10273" y="6060"/>
                      <a:pt x="10201" y="6056"/>
                    </a:cubicBezTo>
                    <a:lnTo>
                      <a:pt x="10201" y="6056"/>
                    </a:lnTo>
                    <a:cubicBezTo>
                      <a:pt x="10205" y="6058"/>
                      <a:pt x="10211" y="6060"/>
                      <a:pt x="10222" y="6060"/>
                    </a:cubicBezTo>
                    <a:lnTo>
                      <a:pt x="10074" y="6060"/>
                    </a:lnTo>
                    <a:cubicBezTo>
                      <a:pt x="10021" y="6060"/>
                      <a:pt x="9978" y="6071"/>
                      <a:pt x="9931" y="6076"/>
                    </a:cubicBezTo>
                    <a:cubicBezTo>
                      <a:pt x="9862" y="6076"/>
                      <a:pt x="9798" y="6076"/>
                      <a:pt x="9724" y="6082"/>
                    </a:cubicBezTo>
                    <a:cubicBezTo>
                      <a:pt x="9571" y="6087"/>
                      <a:pt x="9407" y="6113"/>
                      <a:pt x="9248" y="6161"/>
                    </a:cubicBezTo>
                    <a:lnTo>
                      <a:pt x="9031" y="6203"/>
                    </a:lnTo>
                    <a:cubicBezTo>
                      <a:pt x="8830" y="6246"/>
                      <a:pt x="8660" y="6299"/>
                      <a:pt x="8496" y="6341"/>
                    </a:cubicBezTo>
                    <a:cubicBezTo>
                      <a:pt x="8480" y="6346"/>
                      <a:pt x="8459" y="6346"/>
                      <a:pt x="8449" y="6351"/>
                    </a:cubicBezTo>
                    <a:cubicBezTo>
                      <a:pt x="8433" y="6362"/>
                      <a:pt x="8427" y="6367"/>
                      <a:pt x="8417" y="6367"/>
                    </a:cubicBezTo>
                    <a:cubicBezTo>
                      <a:pt x="8406" y="6367"/>
                      <a:pt x="8396" y="6373"/>
                      <a:pt x="8390" y="6373"/>
                    </a:cubicBezTo>
                    <a:cubicBezTo>
                      <a:pt x="8221" y="6420"/>
                      <a:pt x="8062" y="6441"/>
                      <a:pt x="7930" y="6452"/>
                    </a:cubicBezTo>
                    <a:cubicBezTo>
                      <a:pt x="7898" y="6420"/>
                      <a:pt x="7850" y="6373"/>
                      <a:pt x="7813" y="6320"/>
                    </a:cubicBezTo>
                    <a:cubicBezTo>
                      <a:pt x="7729" y="6187"/>
                      <a:pt x="7660" y="5992"/>
                      <a:pt x="7628" y="5753"/>
                    </a:cubicBezTo>
                    <a:cubicBezTo>
                      <a:pt x="7596" y="5457"/>
                      <a:pt x="7602" y="5192"/>
                      <a:pt x="7602" y="5018"/>
                    </a:cubicBezTo>
                    <a:cubicBezTo>
                      <a:pt x="7633" y="4986"/>
                      <a:pt x="7649" y="4954"/>
                      <a:pt x="7660" y="4917"/>
                    </a:cubicBezTo>
                    <a:cubicBezTo>
                      <a:pt x="7672" y="4924"/>
                      <a:pt x="7680" y="4928"/>
                      <a:pt x="7682" y="4928"/>
                    </a:cubicBezTo>
                    <a:cubicBezTo>
                      <a:pt x="7684" y="4928"/>
                      <a:pt x="7679" y="4923"/>
                      <a:pt x="7665" y="4912"/>
                    </a:cubicBezTo>
                    <a:cubicBezTo>
                      <a:pt x="7745" y="4726"/>
                      <a:pt x="7850" y="4520"/>
                      <a:pt x="7972" y="4308"/>
                    </a:cubicBezTo>
                    <a:lnTo>
                      <a:pt x="7983" y="4308"/>
                    </a:lnTo>
                    <a:cubicBezTo>
                      <a:pt x="7983" y="4308"/>
                      <a:pt x="7978" y="4308"/>
                      <a:pt x="7972" y="4303"/>
                    </a:cubicBezTo>
                    <a:cubicBezTo>
                      <a:pt x="7993" y="4277"/>
                      <a:pt x="7999" y="4250"/>
                      <a:pt x="8015" y="4218"/>
                    </a:cubicBezTo>
                    <a:cubicBezTo>
                      <a:pt x="8247" y="3821"/>
                      <a:pt x="8507" y="3483"/>
                      <a:pt x="8724" y="3276"/>
                    </a:cubicBezTo>
                    <a:cubicBezTo>
                      <a:pt x="8904" y="3107"/>
                      <a:pt x="9063" y="3038"/>
                      <a:pt x="9100" y="3001"/>
                    </a:cubicBezTo>
                    <a:cubicBezTo>
                      <a:pt x="9153" y="2985"/>
                      <a:pt x="9216" y="2974"/>
                      <a:pt x="9269" y="2964"/>
                    </a:cubicBezTo>
                    <a:lnTo>
                      <a:pt x="9364" y="2985"/>
                    </a:lnTo>
                    <a:cubicBezTo>
                      <a:pt x="9486" y="3012"/>
                      <a:pt x="9576" y="3054"/>
                      <a:pt x="9698" y="3091"/>
                    </a:cubicBezTo>
                    <a:cubicBezTo>
                      <a:pt x="9814" y="3133"/>
                      <a:pt x="9936" y="3165"/>
                      <a:pt x="10052" y="3176"/>
                    </a:cubicBezTo>
                    <a:cubicBezTo>
                      <a:pt x="10085" y="3180"/>
                      <a:pt x="10118" y="3182"/>
                      <a:pt x="10151" y="3182"/>
                    </a:cubicBezTo>
                    <a:cubicBezTo>
                      <a:pt x="10246" y="3182"/>
                      <a:pt x="10343" y="3165"/>
                      <a:pt x="10434" y="3133"/>
                    </a:cubicBezTo>
                    <a:cubicBezTo>
                      <a:pt x="10460" y="3123"/>
                      <a:pt x="10492" y="3107"/>
                      <a:pt x="10518" y="3086"/>
                    </a:cubicBezTo>
                    <a:lnTo>
                      <a:pt x="10592" y="3054"/>
                    </a:lnTo>
                    <a:cubicBezTo>
                      <a:pt x="10645" y="3027"/>
                      <a:pt x="10688" y="3001"/>
                      <a:pt x="10735" y="2964"/>
                    </a:cubicBezTo>
                    <a:cubicBezTo>
                      <a:pt x="10762" y="2953"/>
                      <a:pt x="10788" y="2932"/>
                      <a:pt x="10815" y="2911"/>
                    </a:cubicBezTo>
                    <a:cubicBezTo>
                      <a:pt x="10820" y="2911"/>
                      <a:pt x="10831" y="2906"/>
                      <a:pt x="10836" y="2906"/>
                    </a:cubicBezTo>
                    <a:cubicBezTo>
                      <a:pt x="10963" y="2853"/>
                      <a:pt x="11106" y="2800"/>
                      <a:pt x="11280" y="2715"/>
                    </a:cubicBezTo>
                    <a:cubicBezTo>
                      <a:pt x="11445" y="2620"/>
                      <a:pt x="11635" y="2503"/>
                      <a:pt x="11757" y="2276"/>
                    </a:cubicBezTo>
                    <a:cubicBezTo>
                      <a:pt x="11789" y="2207"/>
                      <a:pt x="11815" y="2128"/>
                      <a:pt x="11826" y="2053"/>
                    </a:cubicBezTo>
                    <a:lnTo>
                      <a:pt x="11826" y="1524"/>
                    </a:lnTo>
                    <a:cubicBezTo>
                      <a:pt x="11804" y="1376"/>
                      <a:pt x="11757" y="1259"/>
                      <a:pt x="11714" y="1154"/>
                    </a:cubicBezTo>
                    <a:cubicBezTo>
                      <a:pt x="11614" y="926"/>
                      <a:pt x="11503" y="804"/>
                      <a:pt x="11460" y="783"/>
                    </a:cubicBezTo>
                    <a:lnTo>
                      <a:pt x="11439" y="783"/>
                    </a:lnTo>
                    <a:cubicBezTo>
                      <a:pt x="11429" y="788"/>
                      <a:pt x="11429" y="804"/>
                      <a:pt x="11429" y="815"/>
                    </a:cubicBezTo>
                    <a:cubicBezTo>
                      <a:pt x="11312" y="688"/>
                      <a:pt x="11148" y="593"/>
                      <a:pt x="10968" y="524"/>
                    </a:cubicBezTo>
                    <a:lnTo>
                      <a:pt x="10962" y="520"/>
                    </a:lnTo>
                    <a:lnTo>
                      <a:pt x="10962" y="520"/>
                    </a:lnTo>
                    <a:cubicBezTo>
                      <a:pt x="10963" y="521"/>
                      <a:pt x="10963" y="522"/>
                      <a:pt x="10963" y="524"/>
                    </a:cubicBezTo>
                    <a:cubicBezTo>
                      <a:pt x="11095" y="730"/>
                      <a:pt x="11201" y="910"/>
                      <a:pt x="11169" y="1175"/>
                    </a:cubicBezTo>
                    <a:cubicBezTo>
                      <a:pt x="11127" y="1085"/>
                      <a:pt x="11069" y="968"/>
                      <a:pt x="11000" y="889"/>
                    </a:cubicBezTo>
                    <a:lnTo>
                      <a:pt x="11000" y="889"/>
                    </a:lnTo>
                    <a:cubicBezTo>
                      <a:pt x="11021" y="926"/>
                      <a:pt x="11026" y="979"/>
                      <a:pt x="11037" y="1032"/>
                    </a:cubicBezTo>
                    <a:cubicBezTo>
                      <a:pt x="11010" y="1000"/>
                      <a:pt x="10989" y="968"/>
                      <a:pt x="10963" y="947"/>
                    </a:cubicBezTo>
                    <a:cubicBezTo>
                      <a:pt x="10852" y="836"/>
                      <a:pt x="10735" y="783"/>
                      <a:pt x="10666" y="757"/>
                    </a:cubicBezTo>
                    <a:cubicBezTo>
                      <a:pt x="10592" y="737"/>
                      <a:pt x="10551" y="736"/>
                      <a:pt x="10545" y="731"/>
                    </a:cubicBezTo>
                    <a:lnTo>
                      <a:pt x="10545" y="731"/>
                    </a:lnTo>
                    <a:cubicBezTo>
                      <a:pt x="10557" y="743"/>
                      <a:pt x="10704" y="854"/>
                      <a:pt x="10804" y="1080"/>
                    </a:cubicBezTo>
                    <a:cubicBezTo>
                      <a:pt x="10868" y="1217"/>
                      <a:pt x="10899" y="1397"/>
                      <a:pt x="10926" y="1609"/>
                    </a:cubicBezTo>
                    <a:cubicBezTo>
                      <a:pt x="10894" y="1508"/>
                      <a:pt x="10846" y="1424"/>
                      <a:pt x="10804" y="1360"/>
                    </a:cubicBezTo>
                    <a:cubicBezTo>
                      <a:pt x="10703" y="1228"/>
                      <a:pt x="10603" y="1159"/>
                      <a:pt x="10539" y="1122"/>
                    </a:cubicBezTo>
                    <a:cubicBezTo>
                      <a:pt x="10465" y="1080"/>
                      <a:pt x="10423" y="1069"/>
                      <a:pt x="10423" y="1069"/>
                    </a:cubicBezTo>
                    <a:lnTo>
                      <a:pt x="10423" y="1069"/>
                    </a:lnTo>
                    <a:cubicBezTo>
                      <a:pt x="10418" y="1069"/>
                      <a:pt x="10550" y="1217"/>
                      <a:pt x="10624" y="1466"/>
                    </a:cubicBezTo>
                    <a:cubicBezTo>
                      <a:pt x="10666" y="1588"/>
                      <a:pt x="10677" y="1736"/>
                      <a:pt x="10666" y="1900"/>
                    </a:cubicBezTo>
                    <a:cubicBezTo>
                      <a:pt x="10666" y="1932"/>
                      <a:pt x="10656" y="1979"/>
                      <a:pt x="10651" y="2022"/>
                    </a:cubicBezTo>
                    <a:cubicBezTo>
                      <a:pt x="10640" y="1953"/>
                      <a:pt x="10613" y="1889"/>
                      <a:pt x="10587" y="1836"/>
                    </a:cubicBezTo>
                    <a:cubicBezTo>
                      <a:pt x="10439" y="1529"/>
                      <a:pt x="10254" y="1455"/>
                      <a:pt x="10254" y="1455"/>
                    </a:cubicBezTo>
                    <a:lnTo>
                      <a:pt x="10254" y="1455"/>
                    </a:lnTo>
                    <a:cubicBezTo>
                      <a:pt x="10254" y="1455"/>
                      <a:pt x="10354" y="1630"/>
                      <a:pt x="10386" y="1916"/>
                    </a:cubicBezTo>
                    <a:cubicBezTo>
                      <a:pt x="10418" y="2170"/>
                      <a:pt x="10407" y="2567"/>
                      <a:pt x="10100" y="2720"/>
                    </a:cubicBezTo>
                    <a:lnTo>
                      <a:pt x="10005" y="2742"/>
                    </a:lnTo>
                    <a:cubicBezTo>
                      <a:pt x="9941" y="2736"/>
                      <a:pt x="9878" y="2720"/>
                      <a:pt x="9809" y="2710"/>
                    </a:cubicBezTo>
                    <a:cubicBezTo>
                      <a:pt x="9683" y="2676"/>
                      <a:pt x="9540" y="2651"/>
                      <a:pt x="9391" y="2651"/>
                    </a:cubicBezTo>
                    <a:cubicBezTo>
                      <a:pt x="9259" y="2651"/>
                      <a:pt x="9123" y="2671"/>
                      <a:pt x="8988" y="2720"/>
                    </a:cubicBezTo>
                    <a:cubicBezTo>
                      <a:pt x="8713" y="2837"/>
                      <a:pt x="8523" y="3033"/>
                      <a:pt x="8353" y="3223"/>
                    </a:cubicBezTo>
                    <a:cubicBezTo>
                      <a:pt x="8189" y="3414"/>
                      <a:pt x="8052" y="3610"/>
                      <a:pt x="7930" y="3800"/>
                    </a:cubicBezTo>
                    <a:cubicBezTo>
                      <a:pt x="7877" y="3885"/>
                      <a:pt x="7824" y="3964"/>
                      <a:pt x="7771" y="4049"/>
                    </a:cubicBezTo>
                    <a:cubicBezTo>
                      <a:pt x="7967" y="3567"/>
                      <a:pt x="8216" y="3133"/>
                      <a:pt x="8454" y="2747"/>
                    </a:cubicBezTo>
                    <a:cubicBezTo>
                      <a:pt x="8713" y="2339"/>
                      <a:pt x="8983" y="1985"/>
                      <a:pt x="9200" y="1688"/>
                    </a:cubicBezTo>
                    <a:cubicBezTo>
                      <a:pt x="9269" y="1604"/>
                      <a:pt x="9327" y="1524"/>
                      <a:pt x="9380" y="1450"/>
                    </a:cubicBezTo>
                    <a:cubicBezTo>
                      <a:pt x="9481" y="1339"/>
                      <a:pt x="9571" y="1228"/>
                      <a:pt x="9671" y="1122"/>
                    </a:cubicBezTo>
                    <a:cubicBezTo>
                      <a:pt x="9703" y="1095"/>
                      <a:pt x="9740" y="1042"/>
                      <a:pt x="9777" y="995"/>
                    </a:cubicBezTo>
                    <a:cubicBezTo>
                      <a:pt x="9846" y="778"/>
                      <a:pt x="9883" y="593"/>
                      <a:pt x="9989" y="492"/>
                    </a:cubicBezTo>
                    <a:cubicBezTo>
                      <a:pt x="10015" y="460"/>
                      <a:pt x="10047" y="444"/>
                      <a:pt x="10095" y="418"/>
                    </a:cubicBezTo>
                    <a:cubicBezTo>
                      <a:pt x="10121" y="397"/>
                      <a:pt x="10164" y="391"/>
                      <a:pt x="10217" y="386"/>
                    </a:cubicBezTo>
                    <a:cubicBezTo>
                      <a:pt x="10254" y="380"/>
                      <a:pt x="10295" y="378"/>
                      <a:pt x="10340" y="378"/>
                    </a:cubicBezTo>
                    <a:close/>
                    <a:moveTo>
                      <a:pt x="22121" y="6547"/>
                    </a:moveTo>
                    <a:cubicBezTo>
                      <a:pt x="22121" y="6547"/>
                      <a:pt x="22119" y="6549"/>
                      <a:pt x="22116" y="6551"/>
                    </a:cubicBezTo>
                    <a:lnTo>
                      <a:pt x="22116" y="6551"/>
                    </a:lnTo>
                    <a:cubicBezTo>
                      <a:pt x="22120" y="6549"/>
                      <a:pt x="22122" y="6548"/>
                      <a:pt x="22121" y="6547"/>
                    </a:cubicBezTo>
                    <a:close/>
                    <a:moveTo>
                      <a:pt x="2319" y="6558"/>
                    </a:moveTo>
                    <a:cubicBezTo>
                      <a:pt x="2319" y="6558"/>
                      <a:pt x="2319" y="6558"/>
                      <a:pt x="2319" y="6558"/>
                    </a:cubicBezTo>
                    <a:lnTo>
                      <a:pt x="2319" y="6558"/>
                    </a:lnTo>
                    <a:cubicBezTo>
                      <a:pt x="2319" y="6558"/>
                      <a:pt x="2319" y="6558"/>
                      <a:pt x="2319" y="6558"/>
                    </a:cubicBezTo>
                    <a:close/>
                    <a:moveTo>
                      <a:pt x="7639" y="6701"/>
                    </a:moveTo>
                    <a:cubicBezTo>
                      <a:pt x="7734" y="6743"/>
                      <a:pt x="7824" y="6812"/>
                      <a:pt x="7893" y="6891"/>
                    </a:cubicBezTo>
                    <a:cubicBezTo>
                      <a:pt x="7898" y="6902"/>
                      <a:pt x="7914" y="6923"/>
                      <a:pt x="7919" y="6928"/>
                    </a:cubicBezTo>
                    <a:cubicBezTo>
                      <a:pt x="7919" y="6928"/>
                      <a:pt x="7925" y="6955"/>
                      <a:pt x="7930" y="6971"/>
                    </a:cubicBezTo>
                    <a:cubicBezTo>
                      <a:pt x="7946" y="6997"/>
                      <a:pt x="7956" y="7029"/>
                      <a:pt x="7956" y="7071"/>
                    </a:cubicBezTo>
                    <a:cubicBezTo>
                      <a:pt x="7978" y="7135"/>
                      <a:pt x="7993" y="7204"/>
                      <a:pt x="7993" y="7267"/>
                    </a:cubicBezTo>
                    <a:cubicBezTo>
                      <a:pt x="8004" y="7400"/>
                      <a:pt x="7993" y="7521"/>
                      <a:pt x="7972" y="7617"/>
                    </a:cubicBezTo>
                    <a:lnTo>
                      <a:pt x="7972" y="7627"/>
                    </a:lnTo>
                    <a:cubicBezTo>
                      <a:pt x="7925" y="7722"/>
                      <a:pt x="7850" y="7818"/>
                      <a:pt x="7766" y="7881"/>
                    </a:cubicBezTo>
                    <a:cubicBezTo>
                      <a:pt x="7676" y="7892"/>
                      <a:pt x="7586" y="7902"/>
                      <a:pt x="7506" y="7924"/>
                    </a:cubicBezTo>
                    <a:lnTo>
                      <a:pt x="7480" y="7924"/>
                    </a:lnTo>
                    <a:cubicBezTo>
                      <a:pt x="7184" y="7818"/>
                      <a:pt x="7051" y="7532"/>
                      <a:pt x="7099" y="7204"/>
                    </a:cubicBezTo>
                    <a:cubicBezTo>
                      <a:pt x="7109" y="7114"/>
                      <a:pt x="7131" y="7045"/>
                      <a:pt x="7157" y="6971"/>
                    </a:cubicBezTo>
                    <a:cubicBezTo>
                      <a:pt x="7162" y="6955"/>
                      <a:pt x="7162" y="6950"/>
                      <a:pt x="7162" y="6950"/>
                    </a:cubicBezTo>
                    <a:cubicBezTo>
                      <a:pt x="7205" y="6860"/>
                      <a:pt x="7258" y="6786"/>
                      <a:pt x="7332" y="6727"/>
                    </a:cubicBezTo>
                    <a:cubicBezTo>
                      <a:pt x="7374" y="6711"/>
                      <a:pt x="7427" y="6706"/>
                      <a:pt x="7480" y="6706"/>
                    </a:cubicBezTo>
                    <a:cubicBezTo>
                      <a:pt x="7533" y="6706"/>
                      <a:pt x="7586" y="6706"/>
                      <a:pt x="7639" y="6701"/>
                    </a:cubicBezTo>
                    <a:close/>
                    <a:moveTo>
                      <a:pt x="16981" y="6711"/>
                    </a:moveTo>
                    <a:cubicBezTo>
                      <a:pt x="17045" y="6711"/>
                      <a:pt x="17087" y="6717"/>
                      <a:pt x="17135" y="6733"/>
                    </a:cubicBezTo>
                    <a:cubicBezTo>
                      <a:pt x="17209" y="6791"/>
                      <a:pt x="17262" y="6865"/>
                      <a:pt x="17299" y="6955"/>
                    </a:cubicBezTo>
                    <a:cubicBezTo>
                      <a:pt x="17299" y="6960"/>
                      <a:pt x="17309" y="6971"/>
                      <a:pt x="17309" y="6976"/>
                    </a:cubicBezTo>
                    <a:cubicBezTo>
                      <a:pt x="17336" y="7050"/>
                      <a:pt x="17352" y="7119"/>
                      <a:pt x="17367" y="7209"/>
                    </a:cubicBezTo>
                    <a:cubicBezTo>
                      <a:pt x="17405" y="7537"/>
                      <a:pt x="17272" y="7823"/>
                      <a:pt x="16981" y="7934"/>
                    </a:cubicBezTo>
                    <a:lnTo>
                      <a:pt x="16955" y="7934"/>
                    </a:lnTo>
                    <a:cubicBezTo>
                      <a:pt x="16875" y="7918"/>
                      <a:pt x="16785" y="7902"/>
                      <a:pt x="16701" y="7897"/>
                    </a:cubicBezTo>
                    <a:cubicBezTo>
                      <a:pt x="16611" y="7823"/>
                      <a:pt x="16542" y="7728"/>
                      <a:pt x="16494" y="7638"/>
                    </a:cubicBezTo>
                    <a:lnTo>
                      <a:pt x="16494" y="7632"/>
                    </a:lnTo>
                    <a:cubicBezTo>
                      <a:pt x="16473" y="7532"/>
                      <a:pt x="16462" y="7410"/>
                      <a:pt x="16473" y="7278"/>
                    </a:cubicBezTo>
                    <a:cubicBezTo>
                      <a:pt x="16473" y="7214"/>
                      <a:pt x="16489" y="7145"/>
                      <a:pt x="16505" y="7082"/>
                    </a:cubicBezTo>
                    <a:cubicBezTo>
                      <a:pt x="16515" y="7040"/>
                      <a:pt x="16521" y="7013"/>
                      <a:pt x="16531" y="6981"/>
                    </a:cubicBezTo>
                    <a:cubicBezTo>
                      <a:pt x="16542" y="6960"/>
                      <a:pt x="16547" y="6944"/>
                      <a:pt x="16552" y="6944"/>
                    </a:cubicBezTo>
                    <a:cubicBezTo>
                      <a:pt x="16558" y="6934"/>
                      <a:pt x="16568" y="6918"/>
                      <a:pt x="16579" y="6902"/>
                    </a:cubicBezTo>
                    <a:cubicBezTo>
                      <a:pt x="16637" y="6823"/>
                      <a:pt x="16732" y="6759"/>
                      <a:pt x="16833" y="6711"/>
                    </a:cubicBezTo>
                    <a:close/>
                    <a:moveTo>
                      <a:pt x="9425" y="8242"/>
                    </a:moveTo>
                    <a:cubicBezTo>
                      <a:pt x="9426" y="8244"/>
                      <a:pt x="9427" y="8245"/>
                      <a:pt x="9428" y="8246"/>
                    </a:cubicBezTo>
                    <a:cubicBezTo>
                      <a:pt x="9428" y="8244"/>
                      <a:pt x="9427" y="8243"/>
                      <a:pt x="9425" y="8242"/>
                    </a:cubicBezTo>
                    <a:close/>
                    <a:moveTo>
                      <a:pt x="12265" y="6320"/>
                    </a:moveTo>
                    <a:lnTo>
                      <a:pt x="12635" y="6452"/>
                    </a:lnTo>
                    <a:cubicBezTo>
                      <a:pt x="12678" y="6489"/>
                      <a:pt x="12715" y="6526"/>
                      <a:pt x="12757" y="6574"/>
                    </a:cubicBezTo>
                    <a:cubicBezTo>
                      <a:pt x="12868" y="6722"/>
                      <a:pt x="12953" y="6913"/>
                      <a:pt x="13022" y="7082"/>
                    </a:cubicBezTo>
                    <a:cubicBezTo>
                      <a:pt x="13112" y="7352"/>
                      <a:pt x="13159" y="7606"/>
                      <a:pt x="13165" y="7844"/>
                    </a:cubicBezTo>
                    <a:cubicBezTo>
                      <a:pt x="13159" y="7865"/>
                      <a:pt x="13159" y="7892"/>
                      <a:pt x="13154" y="7908"/>
                    </a:cubicBezTo>
                    <a:cubicBezTo>
                      <a:pt x="13128" y="8104"/>
                      <a:pt x="13048" y="8299"/>
                      <a:pt x="12916" y="8453"/>
                    </a:cubicBezTo>
                    <a:cubicBezTo>
                      <a:pt x="12847" y="8527"/>
                      <a:pt x="12768" y="8585"/>
                      <a:pt x="12683" y="8612"/>
                    </a:cubicBezTo>
                    <a:cubicBezTo>
                      <a:pt x="12667" y="8617"/>
                      <a:pt x="12138" y="8633"/>
                      <a:pt x="11847" y="8633"/>
                    </a:cubicBezTo>
                    <a:cubicBezTo>
                      <a:pt x="11815" y="8622"/>
                      <a:pt x="11789" y="8612"/>
                      <a:pt x="11783" y="8612"/>
                    </a:cubicBezTo>
                    <a:cubicBezTo>
                      <a:pt x="11693" y="8585"/>
                      <a:pt x="11609" y="8527"/>
                      <a:pt x="11550" y="8453"/>
                    </a:cubicBezTo>
                    <a:cubicBezTo>
                      <a:pt x="11418" y="8294"/>
                      <a:pt x="11339" y="8093"/>
                      <a:pt x="11312" y="7908"/>
                    </a:cubicBezTo>
                    <a:cubicBezTo>
                      <a:pt x="11307" y="7892"/>
                      <a:pt x="11307" y="7871"/>
                      <a:pt x="11302" y="7844"/>
                    </a:cubicBezTo>
                    <a:cubicBezTo>
                      <a:pt x="11312" y="7611"/>
                      <a:pt x="11360" y="7352"/>
                      <a:pt x="11445" y="7082"/>
                    </a:cubicBezTo>
                    <a:cubicBezTo>
                      <a:pt x="11503" y="6902"/>
                      <a:pt x="11593" y="6717"/>
                      <a:pt x="11709" y="6574"/>
                    </a:cubicBezTo>
                    <a:cubicBezTo>
                      <a:pt x="11741" y="6526"/>
                      <a:pt x="11783" y="6489"/>
                      <a:pt x="11820" y="6452"/>
                    </a:cubicBezTo>
                    <a:lnTo>
                      <a:pt x="12265" y="6320"/>
                    </a:lnTo>
                    <a:close/>
                    <a:moveTo>
                      <a:pt x="14713" y="6499"/>
                    </a:moveTo>
                    <a:cubicBezTo>
                      <a:pt x="14791" y="6499"/>
                      <a:pt x="14867" y="6500"/>
                      <a:pt x="14938" y="6500"/>
                    </a:cubicBezTo>
                    <a:cubicBezTo>
                      <a:pt x="15065" y="6500"/>
                      <a:pt x="15176" y="6505"/>
                      <a:pt x="15277" y="6505"/>
                    </a:cubicBezTo>
                    <a:cubicBezTo>
                      <a:pt x="15287" y="6505"/>
                      <a:pt x="15298" y="6521"/>
                      <a:pt x="15303" y="6521"/>
                    </a:cubicBezTo>
                    <a:cubicBezTo>
                      <a:pt x="15351" y="6531"/>
                      <a:pt x="15393" y="6547"/>
                      <a:pt x="15436" y="6568"/>
                    </a:cubicBezTo>
                    <a:cubicBezTo>
                      <a:pt x="15631" y="6637"/>
                      <a:pt x="15843" y="6711"/>
                      <a:pt x="16081" y="6743"/>
                    </a:cubicBezTo>
                    <a:cubicBezTo>
                      <a:pt x="16161" y="6759"/>
                      <a:pt x="16256" y="6764"/>
                      <a:pt x="16341" y="6764"/>
                    </a:cubicBezTo>
                    <a:cubicBezTo>
                      <a:pt x="16335" y="6780"/>
                      <a:pt x="16330" y="6786"/>
                      <a:pt x="16330" y="6796"/>
                    </a:cubicBezTo>
                    <a:cubicBezTo>
                      <a:pt x="16309" y="6833"/>
                      <a:pt x="16309" y="6849"/>
                      <a:pt x="16293" y="6870"/>
                    </a:cubicBezTo>
                    <a:cubicBezTo>
                      <a:pt x="16282" y="6918"/>
                      <a:pt x="16267" y="6955"/>
                      <a:pt x="16261" y="7003"/>
                    </a:cubicBezTo>
                    <a:cubicBezTo>
                      <a:pt x="16240" y="7087"/>
                      <a:pt x="16235" y="7177"/>
                      <a:pt x="16235" y="7257"/>
                    </a:cubicBezTo>
                    <a:cubicBezTo>
                      <a:pt x="16235" y="7415"/>
                      <a:pt x="16277" y="7558"/>
                      <a:pt x="16319" y="7664"/>
                    </a:cubicBezTo>
                    <a:cubicBezTo>
                      <a:pt x="16346" y="7717"/>
                      <a:pt x="16372" y="7765"/>
                      <a:pt x="16399" y="7802"/>
                    </a:cubicBezTo>
                    <a:cubicBezTo>
                      <a:pt x="16302" y="7786"/>
                      <a:pt x="16205" y="7779"/>
                      <a:pt x="16108" y="7779"/>
                    </a:cubicBezTo>
                    <a:cubicBezTo>
                      <a:pt x="15647" y="7779"/>
                      <a:pt x="15196" y="7943"/>
                      <a:pt x="14784" y="8135"/>
                    </a:cubicBezTo>
                    <a:cubicBezTo>
                      <a:pt x="14829" y="8143"/>
                      <a:pt x="14875" y="8147"/>
                      <a:pt x="14923" y="8147"/>
                    </a:cubicBezTo>
                    <a:cubicBezTo>
                      <a:pt x="15004" y="8147"/>
                      <a:pt x="15089" y="8136"/>
                      <a:pt x="15176" y="8119"/>
                    </a:cubicBezTo>
                    <a:cubicBezTo>
                      <a:pt x="15256" y="8104"/>
                      <a:pt x="15335" y="8088"/>
                      <a:pt x="15414" y="8066"/>
                    </a:cubicBezTo>
                    <a:lnTo>
                      <a:pt x="15414" y="8066"/>
                    </a:lnTo>
                    <a:cubicBezTo>
                      <a:pt x="15404" y="8077"/>
                      <a:pt x="15383" y="8082"/>
                      <a:pt x="15367" y="8093"/>
                    </a:cubicBezTo>
                    <a:cubicBezTo>
                      <a:pt x="15340" y="8104"/>
                      <a:pt x="15314" y="8114"/>
                      <a:pt x="15287" y="8119"/>
                    </a:cubicBezTo>
                    <a:cubicBezTo>
                      <a:pt x="15197" y="8156"/>
                      <a:pt x="15118" y="8193"/>
                      <a:pt x="15060" y="8220"/>
                    </a:cubicBezTo>
                    <a:cubicBezTo>
                      <a:pt x="15054" y="8223"/>
                      <a:pt x="15050" y="8228"/>
                      <a:pt x="15047" y="8232"/>
                    </a:cubicBezTo>
                    <a:lnTo>
                      <a:pt x="15047" y="8232"/>
                    </a:lnTo>
                    <a:cubicBezTo>
                      <a:pt x="15044" y="8233"/>
                      <a:pt x="15041" y="8236"/>
                      <a:pt x="15039" y="8241"/>
                    </a:cubicBezTo>
                    <a:cubicBezTo>
                      <a:pt x="15017" y="8246"/>
                      <a:pt x="14996" y="8257"/>
                      <a:pt x="14980" y="8268"/>
                    </a:cubicBezTo>
                    <a:lnTo>
                      <a:pt x="14970" y="8257"/>
                    </a:lnTo>
                    <a:cubicBezTo>
                      <a:pt x="14938" y="8278"/>
                      <a:pt x="14911" y="8283"/>
                      <a:pt x="14890" y="8305"/>
                    </a:cubicBezTo>
                    <a:lnTo>
                      <a:pt x="14880" y="8305"/>
                    </a:lnTo>
                    <a:cubicBezTo>
                      <a:pt x="14758" y="8347"/>
                      <a:pt x="14636" y="8384"/>
                      <a:pt x="14509" y="8411"/>
                    </a:cubicBezTo>
                    <a:cubicBezTo>
                      <a:pt x="14192" y="8479"/>
                      <a:pt x="13842" y="8543"/>
                      <a:pt x="13482" y="8590"/>
                    </a:cubicBezTo>
                    <a:cubicBezTo>
                      <a:pt x="13350" y="8606"/>
                      <a:pt x="13218" y="8617"/>
                      <a:pt x="13080" y="8638"/>
                    </a:cubicBezTo>
                    <a:cubicBezTo>
                      <a:pt x="13117" y="8596"/>
                      <a:pt x="13165" y="8559"/>
                      <a:pt x="13197" y="8506"/>
                    </a:cubicBezTo>
                    <a:cubicBezTo>
                      <a:pt x="13271" y="8395"/>
                      <a:pt x="13318" y="8252"/>
                      <a:pt x="13350" y="8093"/>
                    </a:cubicBezTo>
                    <a:cubicBezTo>
                      <a:pt x="13403" y="7786"/>
                      <a:pt x="13376" y="7400"/>
                      <a:pt x="13260" y="7003"/>
                    </a:cubicBezTo>
                    <a:cubicBezTo>
                      <a:pt x="13234" y="6913"/>
                      <a:pt x="13197" y="6823"/>
                      <a:pt x="13159" y="6733"/>
                    </a:cubicBezTo>
                    <a:cubicBezTo>
                      <a:pt x="13461" y="6600"/>
                      <a:pt x="13779" y="6547"/>
                      <a:pt x="14070" y="6521"/>
                    </a:cubicBezTo>
                    <a:cubicBezTo>
                      <a:pt x="14297" y="6502"/>
                      <a:pt x="14515" y="6499"/>
                      <a:pt x="14713" y="6499"/>
                    </a:cubicBezTo>
                    <a:close/>
                    <a:moveTo>
                      <a:pt x="9894" y="6519"/>
                    </a:moveTo>
                    <a:cubicBezTo>
                      <a:pt x="10054" y="6519"/>
                      <a:pt x="10225" y="6522"/>
                      <a:pt x="10402" y="6537"/>
                    </a:cubicBezTo>
                    <a:cubicBezTo>
                      <a:pt x="10693" y="6563"/>
                      <a:pt x="11010" y="6616"/>
                      <a:pt x="11312" y="6748"/>
                    </a:cubicBezTo>
                    <a:cubicBezTo>
                      <a:pt x="11275" y="6844"/>
                      <a:pt x="11238" y="6928"/>
                      <a:pt x="11206" y="7024"/>
                    </a:cubicBezTo>
                    <a:cubicBezTo>
                      <a:pt x="11079" y="7421"/>
                      <a:pt x="11063" y="7802"/>
                      <a:pt x="11116" y="8114"/>
                    </a:cubicBezTo>
                    <a:cubicBezTo>
                      <a:pt x="11143" y="8273"/>
                      <a:pt x="11196" y="8411"/>
                      <a:pt x="11265" y="8527"/>
                    </a:cubicBezTo>
                    <a:cubicBezTo>
                      <a:pt x="11302" y="8580"/>
                      <a:pt x="11344" y="8622"/>
                      <a:pt x="11386" y="8659"/>
                    </a:cubicBezTo>
                    <a:cubicBezTo>
                      <a:pt x="11249" y="8638"/>
                      <a:pt x="11106" y="8622"/>
                      <a:pt x="10984" y="8612"/>
                    </a:cubicBezTo>
                    <a:cubicBezTo>
                      <a:pt x="10624" y="8564"/>
                      <a:pt x="10275" y="8506"/>
                      <a:pt x="9957" y="8432"/>
                    </a:cubicBezTo>
                    <a:cubicBezTo>
                      <a:pt x="9830" y="8405"/>
                      <a:pt x="9703" y="8363"/>
                      <a:pt x="9587" y="8326"/>
                    </a:cubicBezTo>
                    <a:lnTo>
                      <a:pt x="9571" y="8326"/>
                    </a:lnTo>
                    <a:cubicBezTo>
                      <a:pt x="9555" y="8310"/>
                      <a:pt x="9528" y="8299"/>
                      <a:pt x="9491" y="8278"/>
                    </a:cubicBezTo>
                    <a:lnTo>
                      <a:pt x="9486" y="8283"/>
                    </a:lnTo>
                    <a:cubicBezTo>
                      <a:pt x="9487" y="8281"/>
                      <a:pt x="9489" y="8279"/>
                      <a:pt x="9491" y="8278"/>
                    </a:cubicBezTo>
                    <a:lnTo>
                      <a:pt x="9491" y="8278"/>
                    </a:lnTo>
                    <a:cubicBezTo>
                      <a:pt x="9493" y="8278"/>
                      <a:pt x="9497" y="8278"/>
                      <a:pt x="9502" y="8278"/>
                    </a:cubicBezTo>
                    <a:cubicBezTo>
                      <a:pt x="9502" y="8276"/>
                      <a:pt x="9500" y="8275"/>
                      <a:pt x="9498" y="8275"/>
                    </a:cubicBezTo>
                    <a:cubicBezTo>
                      <a:pt x="9496" y="8275"/>
                      <a:pt x="9493" y="8276"/>
                      <a:pt x="9491" y="8278"/>
                    </a:cubicBezTo>
                    <a:lnTo>
                      <a:pt x="9491" y="8278"/>
                    </a:lnTo>
                    <a:cubicBezTo>
                      <a:pt x="9488" y="8277"/>
                      <a:pt x="9486" y="8276"/>
                      <a:pt x="9486" y="8273"/>
                    </a:cubicBezTo>
                    <a:cubicBezTo>
                      <a:pt x="9465" y="8268"/>
                      <a:pt x="9438" y="8252"/>
                      <a:pt x="9428" y="8246"/>
                    </a:cubicBezTo>
                    <a:cubicBezTo>
                      <a:pt x="9423" y="8246"/>
                      <a:pt x="9412" y="8246"/>
                      <a:pt x="9412" y="8241"/>
                    </a:cubicBezTo>
                    <a:cubicBezTo>
                      <a:pt x="9418" y="8241"/>
                      <a:pt x="9423" y="8241"/>
                      <a:pt x="9425" y="8242"/>
                    </a:cubicBezTo>
                    <a:lnTo>
                      <a:pt x="9425" y="8242"/>
                    </a:lnTo>
                    <a:cubicBezTo>
                      <a:pt x="9422" y="8235"/>
                      <a:pt x="9420" y="8225"/>
                      <a:pt x="9412" y="8225"/>
                    </a:cubicBezTo>
                    <a:cubicBezTo>
                      <a:pt x="9348" y="8199"/>
                      <a:pt x="9274" y="8162"/>
                      <a:pt x="9174" y="8130"/>
                    </a:cubicBezTo>
                    <a:cubicBezTo>
                      <a:pt x="9147" y="8119"/>
                      <a:pt x="9121" y="8109"/>
                      <a:pt x="9094" y="8104"/>
                    </a:cubicBezTo>
                    <a:cubicBezTo>
                      <a:pt x="9084" y="8088"/>
                      <a:pt x="9063" y="8082"/>
                      <a:pt x="9041" y="8077"/>
                    </a:cubicBezTo>
                    <a:lnTo>
                      <a:pt x="9041" y="8077"/>
                    </a:lnTo>
                    <a:cubicBezTo>
                      <a:pt x="9121" y="8088"/>
                      <a:pt x="9200" y="8109"/>
                      <a:pt x="9280" y="8130"/>
                    </a:cubicBezTo>
                    <a:cubicBezTo>
                      <a:pt x="9390" y="8150"/>
                      <a:pt x="9498" y="8158"/>
                      <a:pt x="9602" y="8158"/>
                    </a:cubicBezTo>
                    <a:cubicBezTo>
                      <a:pt x="9633" y="8158"/>
                      <a:pt x="9663" y="8158"/>
                      <a:pt x="9692" y="8156"/>
                    </a:cubicBezTo>
                    <a:cubicBezTo>
                      <a:pt x="9281" y="7964"/>
                      <a:pt x="8826" y="7800"/>
                      <a:pt x="8364" y="7800"/>
                    </a:cubicBezTo>
                    <a:cubicBezTo>
                      <a:pt x="8267" y="7800"/>
                      <a:pt x="8170" y="7807"/>
                      <a:pt x="8073" y="7823"/>
                    </a:cubicBezTo>
                    <a:cubicBezTo>
                      <a:pt x="8099" y="7786"/>
                      <a:pt x="8131" y="7738"/>
                      <a:pt x="8152" y="7685"/>
                    </a:cubicBezTo>
                    <a:cubicBezTo>
                      <a:pt x="8195" y="7579"/>
                      <a:pt x="8237" y="7431"/>
                      <a:pt x="8237" y="7272"/>
                    </a:cubicBezTo>
                    <a:cubicBezTo>
                      <a:pt x="8237" y="7188"/>
                      <a:pt x="8232" y="7108"/>
                      <a:pt x="8210" y="7024"/>
                    </a:cubicBezTo>
                    <a:cubicBezTo>
                      <a:pt x="8205" y="6976"/>
                      <a:pt x="8189" y="6939"/>
                      <a:pt x="8179" y="6891"/>
                    </a:cubicBezTo>
                    <a:cubicBezTo>
                      <a:pt x="8168" y="6865"/>
                      <a:pt x="8163" y="6849"/>
                      <a:pt x="8142" y="6817"/>
                    </a:cubicBezTo>
                    <a:cubicBezTo>
                      <a:pt x="8136" y="6807"/>
                      <a:pt x="8131" y="6796"/>
                      <a:pt x="8131" y="6786"/>
                    </a:cubicBezTo>
                    <a:cubicBezTo>
                      <a:pt x="8216" y="6786"/>
                      <a:pt x="8300" y="6780"/>
                      <a:pt x="8390" y="6764"/>
                    </a:cubicBezTo>
                    <a:cubicBezTo>
                      <a:pt x="8629" y="6727"/>
                      <a:pt x="8846" y="6653"/>
                      <a:pt x="9036" y="6584"/>
                    </a:cubicBezTo>
                    <a:cubicBezTo>
                      <a:pt x="9084" y="6568"/>
                      <a:pt x="9121" y="6553"/>
                      <a:pt x="9168" y="6542"/>
                    </a:cubicBezTo>
                    <a:cubicBezTo>
                      <a:pt x="9174" y="6542"/>
                      <a:pt x="9190" y="6526"/>
                      <a:pt x="9195" y="6526"/>
                    </a:cubicBezTo>
                    <a:cubicBezTo>
                      <a:pt x="9295" y="6526"/>
                      <a:pt x="9407" y="6526"/>
                      <a:pt x="9534" y="6521"/>
                    </a:cubicBezTo>
                    <a:cubicBezTo>
                      <a:pt x="9644" y="6521"/>
                      <a:pt x="9765" y="6519"/>
                      <a:pt x="9894" y="6519"/>
                    </a:cubicBezTo>
                    <a:close/>
                    <a:moveTo>
                      <a:pt x="959" y="4346"/>
                    </a:moveTo>
                    <a:cubicBezTo>
                      <a:pt x="1104" y="4346"/>
                      <a:pt x="1267" y="4404"/>
                      <a:pt x="1414" y="4478"/>
                    </a:cubicBezTo>
                    <a:cubicBezTo>
                      <a:pt x="1848" y="4695"/>
                      <a:pt x="2219" y="5033"/>
                      <a:pt x="2584" y="5367"/>
                    </a:cubicBezTo>
                    <a:cubicBezTo>
                      <a:pt x="2642" y="5430"/>
                      <a:pt x="2706" y="5483"/>
                      <a:pt x="2764" y="5536"/>
                    </a:cubicBezTo>
                    <a:cubicBezTo>
                      <a:pt x="3028" y="5817"/>
                      <a:pt x="3288" y="6119"/>
                      <a:pt x="3552" y="6394"/>
                    </a:cubicBezTo>
                    <a:cubicBezTo>
                      <a:pt x="3801" y="6653"/>
                      <a:pt x="4241" y="7135"/>
                      <a:pt x="4680" y="7659"/>
                    </a:cubicBezTo>
                    <a:cubicBezTo>
                      <a:pt x="4728" y="7712"/>
                      <a:pt x="4775" y="7759"/>
                      <a:pt x="4823" y="7818"/>
                    </a:cubicBezTo>
                    <a:cubicBezTo>
                      <a:pt x="4997" y="8008"/>
                      <a:pt x="5167" y="8225"/>
                      <a:pt x="5310" y="8448"/>
                    </a:cubicBezTo>
                    <a:cubicBezTo>
                      <a:pt x="5622" y="8850"/>
                      <a:pt x="5881" y="9226"/>
                      <a:pt x="5993" y="9480"/>
                    </a:cubicBezTo>
                    <a:cubicBezTo>
                      <a:pt x="5670" y="9099"/>
                      <a:pt x="5151" y="8448"/>
                      <a:pt x="4749" y="7976"/>
                    </a:cubicBezTo>
                    <a:cubicBezTo>
                      <a:pt x="4733" y="7971"/>
                      <a:pt x="4722" y="7955"/>
                      <a:pt x="4706" y="7945"/>
                    </a:cubicBezTo>
                    <a:cubicBezTo>
                      <a:pt x="4278" y="7400"/>
                      <a:pt x="3828" y="6981"/>
                      <a:pt x="3425" y="6685"/>
                    </a:cubicBezTo>
                    <a:cubicBezTo>
                      <a:pt x="3007" y="6373"/>
                      <a:pt x="2642" y="6177"/>
                      <a:pt x="2377" y="6066"/>
                    </a:cubicBezTo>
                    <a:cubicBezTo>
                      <a:pt x="2123" y="5960"/>
                      <a:pt x="1975" y="5933"/>
                      <a:pt x="1975" y="5933"/>
                    </a:cubicBezTo>
                    <a:lnTo>
                      <a:pt x="1975" y="5933"/>
                    </a:lnTo>
                    <a:cubicBezTo>
                      <a:pt x="1975" y="5933"/>
                      <a:pt x="2129" y="5992"/>
                      <a:pt x="2372" y="6145"/>
                    </a:cubicBezTo>
                    <a:cubicBezTo>
                      <a:pt x="2616" y="6288"/>
                      <a:pt x="2960" y="6531"/>
                      <a:pt x="3346" y="6891"/>
                    </a:cubicBezTo>
                    <a:cubicBezTo>
                      <a:pt x="3367" y="6913"/>
                      <a:pt x="3383" y="6923"/>
                      <a:pt x="3404" y="6944"/>
                    </a:cubicBezTo>
                    <a:cubicBezTo>
                      <a:pt x="3409" y="6949"/>
                      <a:pt x="3470" y="7034"/>
                      <a:pt x="3509" y="7092"/>
                    </a:cubicBezTo>
                    <a:lnTo>
                      <a:pt x="3509" y="7092"/>
                    </a:lnTo>
                    <a:cubicBezTo>
                      <a:pt x="3496" y="7077"/>
                      <a:pt x="3487" y="7065"/>
                      <a:pt x="3486" y="7065"/>
                    </a:cubicBezTo>
                    <a:lnTo>
                      <a:pt x="3486" y="7065"/>
                    </a:lnTo>
                    <a:cubicBezTo>
                      <a:pt x="3486" y="7065"/>
                      <a:pt x="3494" y="7075"/>
                      <a:pt x="3515" y="7103"/>
                    </a:cubicBezTo>
                    <a:cubicBezTo>
                      <a:pt x="3513" y="7100"/>
                      <a:pt x="3511" y="7096"/>
                      <a:pt x="3509" y="7092"/>
                    </a:cubicBezTo>
                    <a:lnTo>
                      <a:pt x="3509" y="7092"/>
                    </a:lnTo>
                    <a:cubicBezTo>
                      <a:pt x="3530" y="7120"/>
                      <a:pt x="3561" y="7159"/>
                      <a:pt x="3563" y="7161"/>
                    </a:cubicBezTo>
                    <a:cubicBezTo>
                      <a:pt x="3695" y="7347"/>
                      <a:pt x="4045" y="7659"/>
                      <a:pt x="4246" y="8156"/>
                    </a:cubicBezTo>
                    <a:cubicBezTo>
                      <a:pt x="4161" y="8093"/>
                      <a:pt x="3828" y="7696"/>
                      <a:pt x="3743" y="7643"/>
                    </a:cubicBezTo>
                    <a:cubicBezTo>
                      <a:pt x="3563" y="7431"/>
                      <a:pt x="3378" y="7257"/>
                      <a:pt x="3208" y="7108"/>
                    </a:cubicBezTo>
                    <a:cubicBezTo>
                      <a:pt x="2702" y="6690"/>
                      <a:pt x="2332" y="6564"/>
                      <a:pt x="2319" y="6558"/>
                    </a:cubicBezTo>
                    <a:lnTo>
                      <a:pt x="2319" y="6558"/>
                    </a:lnTo>
                    <a:cubicBezTo>
                      <a:pt x="2331" y="6567"/>
                      <a:pt x="2665" y="6820"/>
                      <a:pt x="3092" y="7294"/>
                    </a:cubicBezTo>
                    <a:cubicBezTo>
                      <a:pt x="3261" y="7479"/>
                      <a:pt x="3431" y="7696"/>
                      <a:pt x="3621" y="7955"/>
                    </a:cubicBezTo>
                    <a:cubicBezTo>
                      <a:pt x="3632" y="7961"/>
                      <a:pt x="3875" y="8373"/>
                      <a:pt x="3881" y="8384"/>
                    </a:cubicBezTo>
                    <a:cubicBezTo>
                      <a:pt x="3833" y="8368"/>
                      <a:pt x="3817" y="8278"/>
                      <a:pt x="3775" y="8268"/>
                    </a:cubicBezTo>
                    <a:cubicBezTo>
                      <a:pt x="3695" y="8246"/>
                      <a:pt x="3616" y="8156"/>
                      <a:pt x="3298" y="7897"/>
                    </a:cubicBezTo>
                    <a:cubicBezTo>
                      <a:pt x="3103" y="7749"/>
                      <a:pt x="2907" y="7617"/>
                      <a:pt x="2748" y="7521"/>
                    </a:cubicBezTo>
                    <a:cubicBezTo>
                      <a:pt x="2430" y="7315"/>
                      <a:pt x="2219" y="7230"/>
                      <a:pt x="2219" y="7230"/>
                    </a:cubicBezTo>
                    <a:lnTo>
                      <a:pt x="2219" y="7230"/>
                    </a:lnTo>
                    <a:cubicBezTo>
                      <a:pt x="2219" y="7230"/>
                      <a:pt x="2367" y="7415"/>
                      <a:pt x="2631" y="7696"/>
                    </a:cubicBezTo>
                    <a:cubicBezTo>
                      <a:pt x="2737" y="7802"/>
                      <a:pt x="2864" y="7934"/>
                      <a:pt x="3023" y="8066"/>
                    </a:cubicBezTo>
                    <a:cubicBezTo>
                      <a:pt x="5035" y="10607"/>
                      <a:pt x="6612" y="11502"/>
                      <a:pt x="6818" y="11602"/>
                    </a:cubicBezTo>
                    <a:cubicBezTo>
                      <a:pt x="7178" y="11788"/>
                      <a:pt x="7528" y="11941"/>
                      <a:pt x="7877" y="12052"/>
                    </a:cubicBezTo>
                    <a:cubicBezTo>
                      <a:pt x="7948" y="12088"/>
                      <a:pt x="8016" y="12117"/>
                      <a:pt x="8085" y="12143"/>
                    </a:cubicBezTo>
                    <a:lnTo>
                      <a:pt x="8085" y="12143"/>
                    </a:lnTo>
                    <a:cubicBezTo>
                      <a:pt x="8045" y="12133"/>
                      <a:pt x="8001" y="12125"/>
                      <a:pt x="7956" y="12116"/>
                    </a:cubicBezTo>
                    <a:cubicBezTo>
                      <a:pt x="7633" y="12026"/>
                      <a:pt x="7295" y="11941"/>
                      <a:pt x="6972" y="11872"/>
                    </a:cubicBezTo>
                    <a:cubicBezTo>
                      <a:pt x="6712" y="11798"/>
                      <a:pt x="6485" y="11713"/>
                      <a:pt x="6284" y="11650"/>
                    </a:cubicBezTo>
                    <a:cubicBezTo>
                      <a:pt x="6141" y="11586"/>
                      <a:pt x="5993" y="11502"/>
                      <a:pt x="5834" y="11428"/>
                    </a:cubicBezTo>
                    <a:cubicBezTo>
                      <a:pt x="5474" y="11242"/>
                      <a:pt x="5093" y="11121"/>
                      <a:pt x="4733" y="10941"/>
                    </a:cubicBezTo>
                    <a:cubicBezTo>
                      <a:pt x="4352" y="10739"/>
                      <a:pt x="4008" y="10443"/>
                      <a:pt x="3658" y="10184"/>
                    </a:cubicBezTo>
                    <a:cubicBezTo>
                      <a:pt x="3505" y="10078"/>
                      <a:pt x="3351" y="9946"/>
                      <a:pt x="3208" y="9813"/>
                    </a:cubicBezTo>
                    <a:cubicBezTo>
                      <a:pt x="2573" y="9199"/>
                      <a:pt x="2002" y="8458"/>
                      <a:pt x="1520" y="7611"/>
                    </a:cubicBezTo>
                    <a:cubicBezTo>
                      <a:pt x="1255" y="7183"/>
                      <a:pt x="959" y="6770"/>
                      <a:pt x="731" y="6336"/>
                    </a:cubicBezTo>
                    <a:cubicBezTo>
                      <a:pt x="509" y="5891"/>
                      <a:pt x="329" y="5404"/>
                      <a:pt x="456" y="4928"/>
                    </a:cubicBezTo>
                    <a:cubicBezTo>
                      <a:pt x="509" y="4689"/>
                      <a:pt x="615" y="4457"/>
                      <a:pt x="784" y="4382"/>
                    </a:cubicBezTo>
                    <a:cubicBezTo>
                      <a:pt x="837" y="4357"/>
                      <a:pt x="897" y="4346"/>
                      <a:pt x="959" y="4346"/>
                    </a:cubicBezTo>
                    <a:close/>
                    <a:moveTo>
                      <a:pt x="23473" y="4330"/>
                    </a:moveTo>
                    <a:cubicBezTo>
                      <a:pt x="23539" y="4330"/>
                      <a:pt x="23601" y="4343"/>
                      <a:pt x="23656" y="4372"/>
                    </a:cubicBezTo>
                    <a:cubicBezTo>
                      <a:pt x="23836" y="4441"/>
                      <a:pt x="23942" y="4679"/>
                      <a:pt x="23989" y="4912"/>
                    </a:cubicBezTo>
                    <a:cubicBezTo>
                      <a:pt x="24137" y="5393"/>
                      <a:pt x="23957" y="5886"/>
                      <a:pt x="23725" y="6330"/>
                    </a:cubicBezTo>
                    <a:cubicBezTo>
                      <a:pt x="23492" y="6770"/>
                      <a:pt x="23201" y="7177"/>
                      <a:pt x="22936" y="7606"/>
                    </a:cubicBezTo>
                    <a:cubicBezTo>
                      <a:pt x="22454" y="8453"/>
                      <a:pt x="21893" y="9194"/>
                      <a:pt x="21253" y="9808"/>
                    </a:cubicBezTo>
                    <a:cubicBezTo>
                      <a:pt x="21104" y="9940"/>
                      <a:pt x="20951" y="10067"/>
                      <a:pt x="20803" y="10178"/>
                    </a:cubicBezTo>
                    <a:cubicBezTo>
                      <a:pt x="20448" y="10438"/>
                      <a:pt x="20104" y="10729"/>
                      <a:pt x="19723" y="10935"/>
                    </a:cubicBezTo>
                    <a:cubicBezTo>
                      <a:pt x="19363" y="11110"/>
                      <a:pt x="18982" y="11237"/>
                      <a:pt x="18622" y="11422"/>
                    </a:cubicBezTo>
                    <a:cubicBezTo>
                      <a:pt x="18463" y="11502"/>
                      <a:pt x="18320" y="11581"/>
                      <a:pt x="18172" y="11639"/>
                    </a:cubicBezTo>
                    <a:cubicBezTo>
                      <a:pt x="17976" y="11713"/>
                      <a:pt x="17743" y="11793"/>
                      <a:pt x="17484" y="11867"/>
                    </a:cubicBezTo>
                    <a:cubicBezTo>
                      <a:pt x="17156" y="11936"/>
                      <a:pt x="16822" y="12015"/>
                      <a:pt x="16499" y="12110"/>
                    </a:cubicBezTo>
                    <a:cubicBezTo>
                      <a:pt x="16425" y="12132"/>
                      <a:pt x="16357" y="12142"/>
                      <a:pt x="16288" y="12158"/>
                    </a:cubicBezTo>
                    <a:cubicBezTo>
                      <a:pt x="16383" y="12126"/>
                      <a:pt x="16473" y="12084"/>
                      <a:pt x="16568" y="12036"/>
                    </a:cubicBezTo>
                    <a:cubicBezTo>
                      <a:pt x="16912" y="11925"/>
                      <a:pt x="17267" y="11772"/>
                      <a:pt x="17627" y="11586"/>
                    </a:cubicBezTo>
                    <a:cubicBezTo>
                      <a:pt x="17828" y="11491"/>
                      <a:pt x="19411" y="10597"/>
                      <a:pt x="21422" y="8056"/>
                    </a:cubicBezTo>
                    <a:cubicBezTo>
                      <a:pt x="21576" y="7924"/>
                      <a:pt x="21708" y="7797"/>
                      <a:pt x="21814" y="7685"/>
                    </a:cubicBezTo>
                    <a:cubicBezTo>
                      <a:pt x="22078" y="7400"/>
                      <a:pt x="22221" y="7214"/>
                      <a:pt x="22221" y="7214"/>
                    </a:cubicBezTo>
                    <a:lnTo>
                      <a:pt x="22221" y="7214"/>
                    </a:lnTo>
                    <a:cubicBezTo>
                      <a:pt x="22221" y="7214"/>
                      <a:pt x="22015" y="7299"/>
                      <a:pt x="21692" y="7505"/>
                    </a:cubicBezTo>
                    <a:cubicBezTo>
                      <a:pt x="21533" y="7606"/>
                      <a:pt x="21348" y="7738"/>
                      <a:pt x="21141" y="7881"/>
                    </a:cubicBezTo>
                    <a:cubicBezTo>
                      <a:pt x="20824" y="8141"/>
                      <a:pt x="20745" y="8241"/>
                      <a:pt x="20665" y="8252"/>
                    </a:cubicBezTo>
                    <a:cubicBezTo>
                      <a:pt x="20628" y="8268"/>
                      <a:pt x="20607" y="8352"/>
                      <a:pt x="20559" y="8373"/>
                    </a:cubicBezTo>
                    <a:cubicBezTo>
                      <a:pt x="20570" y="8358"/>
                      <a:pt x="20813" y="7950"/>
                      <a:pt x="20819" y="7945"/>
                    </a:cubicBezTo>
                    <a:cubicBezTo>
                      <a:pt x="21004" y="7691"/>
                      <a:pt x="21184" y="7468"/>
                      <a:pt x="21348" y="7283"/>
                    </a:cubicBezTo>
                    <a:cubicBezTo>
                      <a:pt x="21756" y="6825"/>
                      <a:pt x="22073" y="6583"/>
                      <a:pt x="22116" y="6551"/>
                    </a:cubicBezTo>
                    <a:lnTo>
                      <a:pt x="22116" y="6551"/>
                    </a:lnTo>
                    <a:cubicBezTo>
                      <a:pt x="22069" y="6574"/>
                      <a:pt x="21709" y="6708"/>
                      <a:pt x="21237" y="7093"/>
                    </a:cubicBezTo>
                    <a:cubicBezTo>
                      <a:pt x="21062" y="7235"/>
                      <a:pt x="20887" y="7421"/>
                      <a:pt x="20702" y="7632"/>
                    </a:cubicBezTo>
                    <a:cubicBezTo>
                      <a:pt x="20623" y="7685"/>
                      <a:pt x="20284" y="8077"/>
                      <a:pt x="20199" y="8141"/>
                    </a:cubicBezTo>
                    <a:cubicBezTo>
                      <a:pt x="20395" y="7643"/>
                      <a:pt x="20745" y="7325"/>
                      <a:pt x="20877" y="7151"/>
                    </a:cubicBezTo>
                    <a:cubicBezTo>
                      <a:pt x="20887" y="7136"/>
                      <a:pt x="20956" y="7048"/>
                      <a:pt x="20953" y="7048"/>
                    </a:cubicBezTo>
                    <a:lnTo>
                      <a:pt x="20953" y="7048"/>
                    </a:lnTo>
                    <a:cubicBezTo>
                      <a:pt x="20953" y="7048"/>
                      <a:pt x="20952" y="7049"/>
                      <a:pt x="20951" y="7050"/>
                    </a:cubicBezTo>
                    <a:cubicBezTo>
                      <a:pt x="20993" y="6997"/>
                      <a:pt x="21036" y="6939"/>
                      <a:pt x="21036" y="6928"/>
                    </a:cubicBezTo>
                    <a:cubicBezTo>
                      <a:pt x="21057" y="6913"/>
                      <a:pt x="21078" y="6897"/>
                      <a:pt x="21099" y="6875"/>
                    </a:cubicBezTo>
                    <a:cubicBezTo>
                      <a:pt x="21480" y="6526"/>
                      <a:pt x="21824" y="6283"/>
                      <a:pt x="22068" y="6129"/>
                    </a:cubicBezTo>
                    <a:cubicBezTo>
                      <a:pt x="22317" y="5976"/>
                      <a:pt x="22465" y="5917"/>
                      <a:pt x="22465" y="5917"/>
                    </a:cubicBezTo>
                    <a:lnTo>
                      <a:pt x="22465" y="5917"/>
                    </a:lnTo>
                    <a:cubicBezTo>
                      <a:pt x="22465" y="5917"/>
                      <a:pt x="22322" y="5944"/>
                      <a:pt x="22062" y="6050"/>
                    </a:cubicBezTo>
                    <a:cubicBezTo>
                      <a:pt x="21803" y="6161"/>
                      <a:pt x="21433" y="6357"/>
                      <a:pt x="21020" y="6674"/>
                    </a:cubicBezTo>
                    <a:cubicBezTo>
                      <a:pt x="20623" y="6976"/>
                      <a:pt x="20162" y="7394"/>
                      <a:pt x="19734" y="7929"/>
                    </a:cubicBezTo>
                    <a:cubicBezTo>
                      <a:pt x="19723" y="7945"/>
                      <a:pt x="19712" y="7950"/>
                      <a:pt x="19696" y="7961"/>
                    </a:cubicBezTo>
                    <a:cubicBezTo>
                      <a:pt x="19299" y="8426"/>
                      <a:pt x="18781" y="9088"/>
                      <a:pt x="18453" y="9464"/>
                    </a:cubicBezTo>
                    <a:cubicBezTo>
                      <a:pt x="18564" y="9215"/>
                      <a:pt x="18828" y="8834"/>
                      <a:pt x="19130" y="8432"/>
                    </a:cubicBezTo>
                    <a:cubicBezTo>
                      <a:pt x="19278" y="8215"/>
                      <a:pt x="19437" y="7998"/>
                      <a:pt x="19622" y="7802"/>
                    </a:cubicBezTo>
                    <a:lnTo>
                      <a:pt x="19760" y="7643"/>
                    </a:lnTo>
                    <a:cubicBezTo>
                      <a:pt x="20199" y="7114"/>
                      <a:pt x="20633" y="6637"/>
                      <a:pt x="20893" y="6383"/>
                    </a:cubicBezTo>
                    <a:cubicBezTo>
                      <a:pt x="21157" y="6103"/>
                      <a:pt x="21417" y="5806"/>
                      <a:pt x="21681" y="5520"/>
                    </a:cubicBezTo>
                    <a:cubicBezTo>
                      <a:pt x="21740" y="5468"/>
                      <a:pt x="21798" y="5415"/>
                      <a:pt x="21856" y="5356"/>
                    </a:cubicBezTo>
                    <a:cubicBezTo>
                      <a:pt x="22221" y="5023"/>
                      <a:pt x="22597" y="4679"/>
                      <a:pt x="23031" y="4462"/>
                    </a:cubicBezTo>
                    <a:cubicBezTo>
                      <a:pt x="23175" y="4386"/>
                      <a:pt x="23333" y="4330"/>
                      <a:pt x="23473" y="4330"/>
                    </a:cubicBezTo>
                    <a:close/>
                    <a:moveTo>
                      <a:pt x="18934" y="7881"/>
                    </a:moveTo>
                    <a:cubicBezTo>
                      <a:pt x="18955" y="7892"/>
                      <a:pt x="18971" y="7897"/>
                      <a:pt x="18987" y="7908"/>
                    </a:cubicBezTo>
                    <a:cubicBezTo>
                      <a:pt x="18998" y="7918"/>
                      <a:pt x="19014" y="7929"/>
                      <a:pt x="19024" y="7934"/>
                    </a:cubicBezTo>
                    <a:cubicBezTo>
                      <a:pt x="18940" y="8008"/>
                      <a:pt x="18850" y="8104"/>
                      <a:pt x="18744" y="8188"/>
                    </a:cubicBezTo>
                    <a:cubicBezTo>
                      <a:pt x="18267" y="8596"/>
                      <a:pt x="17563" y="9114"/>
                      <a:pt x="16764" y="9654"/>
                    </a:cubicBezTo>
                    <a:cubicBezTo>
                      <a:pt x="16658" y="9728"/>
                      <a:pt x="16558" y="9797"/>
                      <a:pt x="16452" y="9866"/>
                    </a:cubicBezTo>
                    <a:cubicBezTo>
                      <a:pt x="15780" y="10327"/>
                      <a:pt x="15155" y="10724"/>
                      <a:pt x="14694" y="11015"/>
                    </a:cubicBezTo>
                    <a:cubicBezTo>
                      <a:pt x="14155" y="11348"/>
                      <a:pt x="13821" y="11555"/>
                      <a:pt x="13832" y="11586"/>
                    </a:cubicBezTo>
                    <a:cubicBezTo>
                      <a:pt x="13834" y="11591"/>
                      <a:pt x="13841" y="11593"/>
                      <a:pt x="13851" y="11593"/>
                    </a:cubicBezTo>
                    <a:cubicBezTo>
                      <a:pt x="13936" y="11593"/>
                      <a:pt x="14285" y="11443"/>
                      <a:pt x="14784" y="11179"/>
                    </a:cubicBezTo>
                    <a:cubicBezTo>
                      <a:pt x="15346" y="10882"/>
                      <a:pt x="16108" y="10432"/>
                      <a:pt x="16918" y="9887"/>
                    </a:cubicBezTo>
                    <a:cubicBezTo>
                      <a:pt x="17648" y="9384"/>
                      <a:pt x="18283" y="8887"/>
                      <a:pt x="18733" y="8458"/>
                    </a:cubicBezTo>
                    <a:lnTo>
                      <a:pt x="18733" y="8458"/>
                    </a:lnTo>
                    <a:cubicBezTo>
                      <a:pt x="18707" y="8490"/>
                      <a:pt x="18691" y="8532"/>
                      <a:pt x="18670" y="8559"/>
                    </a:cubicBezTo>
                    <a:cubicBezTo>
                      <a:pt x="18611" y="8649"/>
                      <a:pt x="18548" y="8744"/>
                      <a:pt x="18484" y="8823"/>
                    </a:cubicBezTo>
                    <a:cubicBezTo>
                      <a:pt x="18384" y="8935"/>
                      <a:pt x="18294" y="9040"/>
                      <a:pt x="18193" y="9146"/>
                    </a:cubicBezTo>
                    <a:cubicBezTo>
                      <a:pt x="18188" y="9152"/>
                      <a:pt x="18177" y="9162"/>
                      <a:pt x="18177" y="9167"/>
                    </a:cubicBezTo>
                    <a:lnTo>
                      <a:pt x="18161" y="9183"/>
                    </a:lnTo>
                    <a:cubicBezTo>
                      <a:pt x="18146" y="9199"/>
                      <a:pt x="18140" y="9210"/>
                      <a:pt x="18124" y="9226"/>
                    </a:cubicBezTo>
                    <a:cubicBezTo>
                      <a:pt x="17929" y="9411"/>
                      <a:pt x="17738" y="9607"/>
                      <a:pt x="17542" y="9803"/>
                    </a:cubicBezTo>
                    <a:cubicBezTo>
                      <a:pt x="17367" y="9961"/>
                      <a:pt x="17182" y="10115"/>
                      <a:pt x="16986" y="10258"/>
                    </a:cubicBezTo>
                    <a:cubicBezTo>
                      <a:pt x="16584" y="10565"/>
                      <a:pt x="16155" y="10829"/>
                      <a:pt x="15711" y="11094"/>
                    </a:cubicBezTo>
                    <a:lnTo>
                      <a:pt x="15039" y="11491"/>
                    </a:lnTo>
                    <a:cubicBezTo>
                      <a:pt x="14890" y="11571"/>
                      <a:pt x="14747" y="11660"/>
                      <a:pt x="14599" y="11745"/>
                    </a:cubicBezTo>
                    <a:lnTo>
                      <a:pt x="14451" y="11798"/>
                    </a:lnTo>
                    <a:lnTo>
                      <a:pt x="14430" y="11809"/>
                    </a:lnTo>
                    <a:cubicBezTo>
                      <a:pt x="14387" y="11825"/>
                      <a:pt x="14356" y="11846"/>
                      <a:pt x="14319" y="11867"/>
                    </a:cubicBezTo>
                    <a:cubicBezTo>
                      <a:pt x="13901" y="12079"/>
                      <a:pt x="13456" y="12274"/>
                      <a:pt x="12630" y="12354"/>
                    </a:cubicBezTo>
                    <a:cubicBezTo>
                      <a:pt x="12583" y="12370"/>
                      <a:pt x="12540" y="12370"/>
                      <a:pt x="12487" y="12370"/>
                    </a:cubicBezTo>
                    <a:cubicBezTo>
                      <a:pt x="12445" y="12370"/>
                      <a:pt x="12403" y="12375"/>
                      <a:pt x="12355" y="12375"/>
                    </a:cubicBezTo>
                    <a:lnTo>
                      <a:pt x="12323" y="12375"/>
                    </a:lnTo>
                    <a:cubicBezTo>
                      <a:pt x="12265" y="12375"/>
                      <a:pt x="12201" y="12380"/>
                      <a:pt x="12133" y="12380"/>
                    </a:cubicBezTo>
                    <a:cubicBezTo>
                      <a:pt x="11085" y="12375"/>
                      <a:pt x="10391" y="11983"/>
                      <a:pt x="9857" y="11719"/>
                    </a:cubicBezTo>
                    <a:lnTo>
                      <a:pt x="9857" y="11719"/>
                    </a:lnTo>
                    <a:lnTo>
                      <a:pt x="9862" y="11745"/>
                    </a:lnTo>
                    <a:cubicBezTo>
                      <a:pt x="9719" y="11660"/>
                      <a:pt x="9576" y="11571"/>
                      <a:pt x="9428" y="11491"/>
                    </a:cubicBezTo>
                    <a:lnTo>
                      <a:pt x="8750" y="11094"/>
                    </a:lnTo>
                    <a:cubicBezTo>
                      <a:pt x="8300" y="10829"/>
                      <a:pt x="7872" y="10565"/>
                      <a:pt x="7475" y="10258"/>
                    </a:cubicBezTo>
                    <a:cubicBezTo>
                      <a:pt x="7284" y="10115"/>
                      <a:pt x="7099" y="9961"/>
                      <a:pt x="6919" y="9803"/>
                    </a:cubicBezTo>
                    <a:cubicBezTo>
                      <a:pt x="6718" y="9612"/>
                      <a:pt x="6532" y="9411"/>
                      <a:pt x="6337" y="9226"/>
                    </a:cubicBezTo>
                    <a:cubicBezTo>
                      <a:pt x="6210" y="9099"/>
                      <a:pt x="6093" y="8961"/>
                      <a:pt x="5971" y="8823"/>
                    </a:cubicBezTo>
                    <a:cubicBezTo>
                      <a:pt x="5908" y="8739"/>
                      <a:pt x="5844" y="8649"/>
                      <a:pt x="5786" y="8559"/>
                    </a:cubicBezTo>
                    <a:cubicBezTo>
                      <a:pt x="5760" y="8527"/>
                      <a:pt x="5739" y="8485"/>
                      <a:pt x="5723" y="8458"/>
                    </a:cubicBezTo>
                    <a:lnTo>
                      <a:pt x="5723" y="8458"/>
                    </a:lnTo>
                    <a:cubicBezTo>
                      <a:pt x="6173" y="8887"/>
                      <a:pt x="6808" y="9390"/>
                      <a:pt x="7538" y="9887"/>
                    </a:cubicBezTo>
                    <a:cubicBezTo>
                      <a:pt x="8343" y="10438"/>
                      <a:pt x="9110" y="10888"/>
                      <a:pt x="9671" y="11179"/>
                    </a:cubicBezTo>
                    <a:cubicBezTo>
                      <a:pt x="10176" y="11445"/>
                      <a:pt x="10526" y="11592"/>
                      <a:pt x="10607" y="11592"/>
                    </a:cubicBezTo>
                    <a:cubicBezTo>
                      <a:pt x="10616" y="11592"/>
                      <a:pt x="10622" y="11590"/>
                      <a:pt x="10624" y="11586"/>
                    </a:cubicBezTo>
                    <a:cubicBezTo>
                      <a:pt x="10635" y="11555"/>
                      <a:pt x="10306" y="11348"/>
                      <a:pt x="9772" y="11015"/>
                    </a:cubicBezTo>
                    <a:cubicBezTo>
                      <a:pt x="9301" y="10724"/>
                      <a:pt x="8687" y="10327"/>
                      <a:pt x="8009" y="9866"/>
                    </a:cubicBezTo>
                    <a:cubicBezTo>
                      <a:pt x="7903" y="9803"/>
                      <a:pt x="7803" y="9728"/>
                      <a:pt x="7697" y="9654"/>
                    </a:cubicBezTo>
                    <a:cubicBezTo>
                      <a:pt x="6903" y="9114"/>
                      <a:pt x="6204" y="8590"/>
                      <a:pt x="5723" y="8188"/>
                    </a:cubicBezTo>
                    <a:cubicBezTo>
                      <a:pt x="5617" y="8093"/>
                      <a:pt x="5516" y="8008"/>
                      <a:pt x="5437" y="7934"/>
                    </a:cubicBezTo>
                    <a:cubicBezTo>
                      <a:pt x="5447" y="7929"/>
                      <a:pt x="5458" y="7918"/>
                      <a:pt x="5474" y="7908"/>
                    </a:cubicBezTo>
                    <a:cubicBezTo>
                      <a:pt x="5495" y="7897"/>
                      <a:pt x="5516" y="7892"/>
                      <a:pt x="5527" y="7881"/>
                    </a:cubicBezTo>
                    <a:cubicBezTo>
                      <a:pt x="5723" y="7892"/>
                      <a:pt x="5966" y="7950"/>
                      <a:pt x="6252" y="8061"/>
                    </a:cubicBezTo>
                    <a:cubicBezTo>
                      <a:pt x="6315" y="8093"/>
                      <a:pt x="6390" y="8119"/>
                      <a:pt x="6474" y="8141"/>
                    </a:cubicBezTo>
                    <a:lnTo>
                      <a:pt x="6469" y="8146"/>
                    </a:lnTo>
                    <a:cubicBezTo>
                      <a:pt x="6734" y="8246"/>
                      <a:pt x="6967" y="8379"/>
                      <a:pt x="7178" y="8485"/>
                    </a:cubicBezTo>
                    <a:cubicBezTo>
                      <a:pt x="7379" y="8606"/>
                      <a:pt x="7565" y="8712"/>
                      <a:pt x="7718" y="8797"/>
                    </a:cubicBezTo>
                    <a:cubicBezTo>
                      <a:pt x="8025" y="8977"/>
                      <a:pt x="8216" y="9072"/>
                      <a:pt x="8216" y="9072"/>
                    </a:cubicBezTo>
                    <a:cubicBezTo>
                      <a:pt x="8216" y="9072"/>
                      <a:pt x="8094" y="8882"/>
                      <a:pt x="7824" y="8617"/>
                    </a:cubicBezTo>
                    <a:cubicBezTo>
                      <a:pt x="7692" y="8485"/>
                      <a:pt x="7522" y="8342"/>
                      <a:pt x="7311" y="8209"/>
                    </a:cubicBezTo>
                    <a:cubicBezTo>
                      <a:pt x="7300" y="8199"/>
                      <a:pt x="7295" y="8193"/>
                      <a:pt x="7289" y="8193"/>
                    </a:cubicBezTo>
                    <a:cubicBezTo>
                      <a:pt x="7374" y="8188"/>
                      <a:pt x="7459" y="8172"/>
                      <a:pt x="7549" y="8162"/>
                    </a:cubicBezTo>
                    <a:cubicBezTo>
                      <a:pt x="7693" y="8136"/>
                      <a:pt x="7831" y="8122"/>
                      <a:pt x="7975" y="8122"/>
                    </a:cubicBezTo>
                    <a:cubicBezTo>
                      <a:pt x="8068" y="8122"/>
                      <a:pt x="8163" y="8128"/>
                      <a:pt x="8263" y="8141"/>
                    </a:cubicBezTo>
                    <a:cubicBezTo>
                      <a:pt x="8507" y="8167"/>
                      <a:pt x="8750" y="8246"/>
                      <a:pt x="9004" y="8352"/>
                    </a:cubicBezTo>
                    <a:cubicBezTo>
                      <a:pt x="9253" y="8453"/>
                      <a:pt x="9497" y="8569"/>
                      <a:pt x="9745" y="8665"/>
                    </a:cubicBezTo>
                    <a:cubicBezTo>
                      <a:pt x="9989" y="8765"/>
                      <a:pt x="10238" y="8834"/>
                      <a:pt x="10486" y="8882"/>
                    </a:cubicBezTo>
                    <a:cubicBezTo>
                      <a:pt x="10769" y="8928"/>
                      <a:pt x="11037" y="8943"/>
                      <a:pt x="11283" y="8943"/>
                    </a:cubicBezTo>
                    <a:cubicBezTo>
                      <a:pt x="11462" y="8943"/>
                      <a:pt x="11630" y="8935"/>
                      <a:pt x="11783" y="8924"/>
                    </a:cubicBezTo>
                    <a:cubicBezTo>
                      <a:pt x="11799" y="8913"/>
                      <a:pt x="11815" y="8913"/>
                      <a:pt x="11826" y="8913"/>
                    </a:cubicBezTo>
                    <a:lnTo>
                      <a:pt x="12688" y="8924"/>
                    </a:lnTo>
                    <a:cubicBezTo>
                      <a:pt x="12839" y="8937"/>
                      <a:pt x="13002" y="8946"/>
                      <a:pt x="13177" y="8946"/>
                    </a:cubicBezTo>
                    <a:cubicBezTo>
                      <a:pt x="13425" y="8946"/>
                      <a:pt x="13696" y="8928"/>
                      <a:pt x="13985" y="8882"/>
                    </a:cubicBezTo>
                    <a:cubicBezTo>
                      <a:pt x="14229" y="8834"/>
                      <a:pt x="14483" y="8765"/>
                      <a:pt x="14726" y="8665"/>
                    </a:cubicBezTo>
                    <a:cubicBezTo>
                      <a:pt x="14970" y="8564"/>
                      <a:pt x="15213" y="8448"/>
                      <a:pt x="15467" y="8352"/>
                    </a:cubicBezTo>
                    <a:cubicBezTo>
                      <a:pt x="15716" y="8246"/>
                      <a:pt x="15970" y="8172"/>
                      <a:pt x="16208" y="8141"/>
                    </a:cubicBezTo>
                    <a:cubicBezTo>
                      <a:pt x="16306" y="8128"/>
                      <a:pt x="16401" y="8122"/>
                      <a:pt x="16495" y="8122"/>
                    </a:cubicBezTo>
                    <a:cubicBezTo>
                      <a:pt x="16638" y="8122"/>
                      <a:pt x="16779" y="8136"/>
                      <a:pt x="16923" y="8162"/>
                    </a:cubicBezTo>
                    <a:cubicBezTo>
                      <a:pt x="17008" y="8172"/>
                      <a:pt x="17092" y="8188"/>
                      <a:pt x="17182" y="8193"/>
                    </a:cubicBezTo>
                    <a:cubicBezTo>
                      <a:pt x="17172" y="8193"/>
                      <a:pt x="17166" y="8199"/>
                      <a:pt x="17161" y="8209"/>
                    </a:cubicBezTo>
                    <a:cubicBezTo>
                      <a:pt x="16949" y="8342"/>
                      <a:pt x="16775" y="8479"/>
                      <a:pt x="16642" y="8617"/>
                    </a:cubicBezTo>
                    <a:cubicBezTo>
                      <a:pt x="16372" y="8882"/>
                      <a:pt x="16256" y="9072"/>
                      <a:pt x="16256" y="9072"/>
                    </a:cubicBezTo>
                    <a:cubicBezTo>
                      <a:pt x="16256" y="9072"/>
                      <a:pt x="16446" y="8977"/>
                      <a:pt x="16748" y="8797"/>
                    </a:cubicBezTo>
                    <a:cubicBezTo>
                      <a:pt x="16907" y="8712"/>
                      <a:pt x="17087" y="8606"/>
                      <a:pt x="17293" y="8485"/>
                    </a:cubicBezTo>
                    <a:cubicBezTo>
                      <a:pt x="17505" y="8379"/>
                      <a:pt x="17738" y="8246"/>
                      <a:pt x="18003" y="8146"/>
                    </a:cubicBezTo>
                    <a:lnTo>
                      <a:pt x="17992" y="8141"/>
                    </a:lnTo>
                    <a:cubicBezTo>
                      <a:pt x="18071" y="8114"/>
                      <a:pt x="18146" y="8093"/>
                      <a:pt x="18214" y="8061"/>
                    </a:cubicBezTo>
                    <a:cubicBezTo>
                      <a:pt x="18495" y="7950"/>
                      <a:pt x="18744" y="7897"/>
                      <a:pt x="18934" y="7881"/>
                    </a:cubicBezTo>
                    <a:close/>
                    <a:moveTo>
                      <a:pt x="10336" y="1"/>
                    </a:moveTo>
                    <a:cubicBezTo>
                      <a:pt x="10276" y="1"/>
                      <a:pt x="10213" y="4"/>
                      <a:pt x="10148" y="16"/>
                    </a:cubicBezTo>
                    <a:cubicBezTo>
                      <a:pt x="10068" y="31"/>
                      <a:pt x="9984" y="47"/>
                      <a:pt x="9899" y="100"/>
                    </a:cubicBezTo>
                    <a:cubicBezTo>
                      <a:pt x="9830" y="137"/>
                      <a:pt x="9751" y="190"/>
                      <a:pt x="9692" y="248"/>
                    </a:cubicBezTo>
                    <a:cubicBezTo>
                      <a:pt x="9565" y="376"/>
                      <a:pt x="9507" y="524"/>
                      <a:pt x="9465" y="656"/>
                    </a:cubicBezTo>
                    <a:cubicBezTo>
                      <a:pt x="9428" y="788"/>
                      <a:pt x="9401" y="915"/>
                      <a:pt x="9370" y="1016"/>
                    </a:cubicBezTo>
                    <a:cubicBezTo>
                      <a:pt x="9348" y="1069"/>
                      <a:pt x="9333" y="1117"/>
                      <a:pt x="9317" y="1154"/>
                    </a:cubicBezTo>
                    <a:cubicBezTo>
                      <a:pt x="9295" y="1185"/>
                      <a:pt x="9253" y="1238"/>
                      <a:pt x="9221" y="1281"/>
                    </a:cubicBezTo>
                    <a:cubicBezTo>
                      <a:pt x="9147" y="1371"/>
                      <a:pt x="9078" y="1466"/>
                      <a:pt x="8999" y="1551"/>
                    </a:cubicBezTo>
                    <a:lnTo>
                      <a:pt x="8761" y="1815"/>
                    </a:lnTo>
                    <a:lnTo>
                      <a:pt x="8639" y="1953"/>
                    </a:lnTo>
                    <a:cubicBezTo>
                      <a:pt x="8607" y="1995"/>
                      <a:pt x="8560" y="2059"/>
                      <a:pt x="8539" y="2080"/>
                    </a:cubicBezTo>
                    <a:cubicBezTo>
                      <a:pt x="8374" y="2255"/>
                      <a:pt x="8221" y="2445"/>
                      <a:pt x="8099" y="2652"/>
                    </a:cubicBezTo>
                    <a:cubicBezTo>
                      <a:pt x="8030" y="2747"/>
                      <a:pt x="7978" y="2847"/>
                      <a:pt x="7925" y="2953"/>
                    </a:cubicBezTo>
                    <a:cubicBezTo>
                      <a:pt x="7872" y="3059"/>
                      <a:pt x="7835" y="3160"/>
                      <a:pt x="7792" y="3260"/>
                    </a:cubicBezTo>
                    <a:cubicBezTo>
                      <a:pt x="7713" y="3461"/>
                      <a:pt x="7633" y="3657"/>
                      <a:pt x="7570" y="3853"/>
                    </a:cubicBezTo>
                    <a:cubicBezTo>
                      <a:pt x="7559" y="3858"/>
                      <a:pt x="7559" y="3874"/>
                      <a:pt x="7554" y="3880"/>
                    </a:cubicBezTo>
                    <a:cubicBezTo>
                      <a:pt x="7528" y="3948"/>
                      <a:pt x="7496" y="4012"/>
                      <a:pt x="7469" y="4086"/>
                    </a:cubicBezTo>
                    <a:cubicBezTo>
                      <a:pt x="7390" y="4277"/>
                      <a:pt x="7332" y="4478"/>
                      <a:pt x="7289" y="4668"/>
                    </a:cubicBezTo>
                    <a:cubicBezTo>
                      <a:pt x="7242" y="4753"/>
                      <a:pt x="7205" y="4854"/>
                      <a:pt x="7184" y="4944"/>
                    </a:cubicBezTo>
                    <a:cubicBezTo>
                      <a:pt x="7136" y="5139"/>
                      <a:pt x="7136" y="5330"/>
                      <a:pt x="7157" y="5499"/>
                    </a:cubicBezTo>
                    <a:cubicBezTo>
                      <a:pt x="7162" y="5526"/>
                      <a:pt x="7162" y="5552"/>
                      <a:pt x="7162" y="5579"/>
                    </a:cubicBezTo>
                    <a:cubicBezTo>
                      <a:pt x="7094" y="5859"/>
                      <a:pt x="7067" y="6150"/>
                      <a:pt x="7051" y="6436"/>
                    </a:cubicBezTo>
                    <a:cubicBezTo>
                      <a:pt x="7036" y="6437"/>
                      <a:pt x="7021" y="6437"/>
                      <a:pt x="7006" y="6437"/>
                    </a:cubicBezTo>
                    <a:cubicBezTo>
                      <a:pt x="6969" y="6437"/>
                      <a:pt x="6933" y="6436"/>
                      <a:pt x="6898" y="6436"/>
                    </a:cubicBezTo>
                    <a:cubicBezTo>
                      <a:pt x="6817" y="6436"/>
                      <a:pt x="6742" y="6443"/>
                      <a:pt x="6675" y="6489"/>
                    </a:cubicBezTo>
                    <a:cubicBezTo>
                      <a:pt x="6649" y="6505"/>
                      <a:pt x="6628" y="6526"/>
                      <a:pt x="6601" y="6568"/>
                    </a:cubicBezTo>
                    <a:cubicBezTo>
                      <a:pt x="6527" y="6674"/>
                      <a:pt x="6527" y="6870"/>
                      <a:pt x="6501" y="7003"/>
                    </a:cubicBezTo>
                    <a:cubicBezTo>
                      <a:pt x="6490" y="7071"/>
                      <a:pt x="6495" y="7161"/>
                      <a:pt x="6501" y="7262"/>
                    </a:cubicBezTo>
                    <a:cubicBezTo>
                      <a:pt x="6485" y="7474"/>
                      <a:pt x="6495" y="7664"/>
                      <a:pt x="6517" y="7802"/>
                    </a:cubicBezTo>
                    <a:cubicBezTo>
                      <a:pt x="6511" y="7849"/>
                      <a:pt x="6495" y="7892"/>
                      <a:pt x="6485" y="7929"/>
                    </a:cubicBezTo>
                    <a:cubicBezTo>
                      <a:pt x="6421" y="7908"/>
                      <a:pt x="6363" y="7902"/>
                      <a:pt x="6305" y="7881"/>
                    </a:cubicBezTo>
                    <a:cubicBezTo>
                      <a:pt x="6257" y="7865"/>
                      <a:pt x="6210" y="7855"/>
                      <a:pt x="6167" y="7839"/>
                    </a:cubicBezTo>
                    <a:cubicBezTo>
                      <a:pt x="6157" y="7839"/>
                      <a:pt x="6151" y="7828"/>
                      <a:pt x="6141" y="7828"/>
                    </a:cubicBezTo>
                    <a:cubicBezTo>
                      <a:pt x="6061" y="7812"/>
                      <a:pt x="5982" y="7786"/>
                      <a:pt x="5892" y="7786"/>
                    </a:cubicBezTo>
                    <a:cubicBezTo>
                      <a:pt x="5787" y="7765"/>
                      <a:pt x="5690" y="7756"/>
                      <a:pt x="5603" y="7756"/>
                    </a:cubicBezTo>
                    <a:cubicBezTo>
                      <a:pt x="5538" y="7756"/>
                      <a:pt x="5479" y="7761"/>
                      <a:pt x="5426" y="7770"/>
                    </a:cubicBezTo>
                    <a:cubicBezTo>
                      <a:pt x="5373" y="7786"/>
                      <a:pt x="5326" y="7791"/>
                      <a:pt x="5278" y="7802"/>
                    </a:cubicBezTo>
                    <a:cubicBezTo>
                      <a:pt x="5267" y="7791"/>
                      <a:pt x="5257" y="7786"/>
                      <a:pt x="5252" y="7770"/>
                    </a:cubicBezTo>
                    <a:cubicBezTo>
                      <a:pt x="5246" y="7765"/>
                      <a:pt x="5241" y="7759"/>
                      <a:pt x="5230" y="7744"/>
                    </a:cubicBezTo>
                    <a:cubicBezTo>
                      <a:pt x="5098" y="7564"/>
                      <a:pt x="4955" y="7389"/>
                      <a:pt x="4807" y="7209"/>
                    </a:cubicBezTo>
                    <a:cubicBezTo>
                      <a:pt x="4341" y="6648"/>
                      <a:pt x="3801" y="6119"/>
                      <a:pt x="3235" y="5589"/>
                    </a:cubicBezTo>
                    <a:cubicBezTo>
                      <a:pt x="3002" y="5351"/>
                      <a:pt x="2759" y="5118"/>
                      <a:pt x="2504" y="4906"/>
                    </a:cubicBezTo>
                    <a:cubicBezTo>
                      <a:pt x="2330" y="4753"/>
                      <a:pt x="2150" y="4610"/>
                      <a:pt x="1965" y="4467"/>
                    </a:cubicBezTo>
                    <a:cubicBezTo>
                      <a:pt x="1869" y="4398"/>
                      <a:pt x="1779" y="4329"/>
                      <a:pt x="1684" y="4266"/>
                    </a:cubicBezTo>
                    <a:lnTo>
                      <a:pt x="1546" y="4165"/>
                    </a:lnTo>
                    <a:cubicBezTo>
                      <a:pt x="1499" y="4134"/>
                      <a:pt x="1462" y="4097"/>
                      <a:pt x="1388" y="4065"/>
                    </a:cubicBezTo>
                    <a:cubicBezTo>
                      <a:pt x="1285" y="4008"/>
                      <a:pt x="1168" y="3985"/>
                      <a:pt x="1056" y="3985"/>
                    </a:cubicBezTo>
                    <a:cubicBezTo>
                      <a:pt x="1023" y="3985"/>
                      <a:pt x="990" y="3987"/>
                      <a:pt x="959" y="3991"/>
                    </a:cubicBezTo>
                    <a:cubicBezTo>
                      <a:pt x="821" y="4012"/>
                      <a:pt x="694" y="4065"/>
                      <a:pt x="583" y="4123"/>
                    </a:cubicBezTo>
                    <a:cubicBezTo>
                      <a:pt x="467" y="4192"/>
                      <a:pt x="371" y="4277"/>
                      <a:pt x="281" y="4372"/>
                    </a:cubicBezTo>
                    <a:cubicBezTo>
                      <a:pt x="197" y="4462"/>
                      <a:pt x="123" y="4589"/>
                      <a:pt x="85" y="4705"/>
                    </a:cubicBezTo>
                    <a:cubicBezTo>
                      <a:pt x="1" y="4954"/>
                      <a:pt x="1" y="5198"/>
                      <a:pt x="38" y="5430"/>
                    </a:cubicBezTo>
                    <a:cubicBezTo>
                      <a:pt x="80" y="5658"/>
                      <a:pt x="149" y="5880"/>
                      <a:pt x="228" y="6076"/>
                    </a:cubicBezTo>
                    <a:cubicBezTo>
                      <a:pt x="403" y="6479"/>
                      <a:pt x="620" y="6854"/>
                      <a:pt x="858" y="7193"/>
                    </a:cubicBezTo>
                    <a:cubicBezTo>
                      <a:pt x="1165" y="7638"/>
                      <a:pt x="1462" y="8066"/>
                      <a:pt x="1763" y="8479"/>
                    </a:cubicBezTo>
                    <a:cubicBezTo>
                      <a:pt x="2160" y="9056"/>
                      <a:pt x="2600" y="9575"/>
                      <a:pt x="3081" y="10025"/>
                    </a:cubicBezTo>
                    <a:cubicBezTo>
                      <a:pt x="3759" y="10660"/>
                      <a:pt x="4505" y="11152"/>
                      <a:pt x="5257" y="11496"/>
                    </a:cubicBezTo>
                    <a:cubicBezTo>
                      <a:pt x="5627" y="11676"/>
                      <a:pt x="6008" y="11809"/>
                      <a:pt x="6379" y="11920"/>
                    </a:cubicBezTo>
                    <a:cubicBezTo>
                      <a:pt x="6390" y="11925"/>
                      <a:pt x="6395" y="11925"/>
                      <a:pt x="6416" y="11925"/>
                    </a:cubicBezTo>
                    <a:cubicBezTo>
                      <a:pt x="6686" y="12042"/>
                      <a:pt x="7014" y="12158"/>
                      <a:pt x="7369" y="12248"/>
                    </a:cubicBezTo>
                    <a:cubicBezTo>
                      <a:pt x="7649" y="12322"/>
                      <a:pt x="7914" y="12370"/>
                      <a:pt x="8157" y="12402"/>
                    </a:cubicBezTo>
                    <a:cubicBezTo>
                      <a:pt x="9538" y="12665"/>
                      <a:pt x="10895" y="12757"/>
                      <a:pt x="12118" y="12757"/>
                    </a:cubicBezTo>
                    <a:cubicBezTo>
                      <a:pt x="14851" y="12757"/>
                      <a:pt x="16918" y="12296"/>
                      <a:pt x="17108" y="12248"/>
                    </a:cubicBezTo>
                    <a:cubicBezTo>
                      <a:pt x="17468" y="12158"/>
                      <a:pt x="17791" y="12042"/>
                      <a:pt x="18061" y="11925"/>
                    </a:cubicBezTo>
                    <a:cubicBezTo>
                      <a:pt x="18077" y="11925"/>
                      <a:pt x="18087" y="11920"/>
                      <a:pt x="18103" y="11920"/>
                    </a:cubicBezTo>
                    <a:cubicBezTo>
                      <a:pt x="18474" y="11803"/>
                      <a:pt x="18844" y="11671"/>
                      <a:pt x="19220" y="11496"/>
                    </a:cubicBezTo>
                    <a:cubicBezTo>
                      <a:pt x="19966" y="11152"/>
                      <a:pt x="20713" y="10660"/>
                      <a:pt x="21396" y="10025"/>
                    </a:cubicBezTo>
                    <a:cubicBezTo>
                      <a:pt x="21877" y="9575"/>
                      <a:pt x="22322" y="9051"/>
                      <a:pt x="22714" y="8479"/>
                    </a:cubicBezTo>
                    <a:cubicBezTo>
                      <a:pt x="23026" y="8066"/>
                      <a:pt x="23322" y="7638"/>
                      <a:pt x="23619" y="7193"/>
                    </a:cubicBezTo>
                    <a:cubicBezTo>
                      <a:pt x="23857" y="6849"/>
                      <a:pt x="24074" y="6479"/>
                      <a:pt x="24249" y="6076"/>
                    </a:cubicBezTo>
                    <a:cubicBezTo>
                      <a:pt x="24333" y="5880"/>
                      <a:pt x="24402" y="5658"/>
                      <a:pt x="24439" y="5430"/>
                    </a:cubicBezTo>
                    <a:cubicBezTo>
                      <a:pt x="24471" y="5198"/>
                      <a:pt x="24481" y="4944"/>
                      <a:pt x="24391" y="4705"/>
                    </a:cubicBezTo>
                    <a:cubicBezTo>
                      <a:pt x="24339" y="4589"/>
                      <a:pt x="24270" y="4462"/>
                      <a:pt x="24180" y="4372"/>
                    </a:cubicBezTo>
                    <a:cubicBezTo>
                      <a:pt x="24095" y="4277"/>
                      <a:pt x="23994" y="4192"/>
                      <a:pt x="23889" y="4123"/>
                    </a:cubicBezTo>
                    <a:cubicBezTo>
                      <a:pt x="23777" y="4065"/>
                      <a:pt x="23650" y="4012"/>
                      <a:pt x="23513" y="3991"/>
                    </a:cubicBezTo>
                    <a:cubicBezTo>
                      <a:pt x="23481" y="3987"/>
                      <a:pt x="23449" y="3985"/>
                      <a:pt x="23416" y="3985"/>
                    </a:cubicBezTo>
                    <a:cubicBezTo>
                      <a:pt x="23304" y="3985"/>
                      <a:pt x="23186" y="4008"/>
                      <a:pt x="23084" y="4065"/>
                    </a:cubicBezTo>
                    <a:cubicBezTo>
                      <a:pt x="23010" y="4097"/>
                      <a:pt x="22973" y="4139"/>
                      <a:pt x="22925" y="4165"/>
                    </a:cubicBezTo>
                    <a:lnTo>
                      <a:pt x="22788" y="4266"/>
                    </a:lnTo>
                    <a:cubicBezTo>
                      <a:pt x="22692" y="4329"/>
                      <a:pt x="22602" y="4404"/>
                      <a:pt x="22507" y="4467"/>
                    </a:cubicBezTo>
                    <a:cubicBezTo>
                      <a:pt x="22322" y="4610"/>
                      <a:pt x="22142" y="4753"/>
                      <a:pt x="21967" y="4906"/>
                    </a:cubicBezTo>
                    <a:cubicBezTo>
                      <a:pt x="21713" y="5118"/>
                      <a:pt x="21475" y="5351"/>
                      <a:pt x="21237" y="5589"/>
                    </a:cubicBezTo>
                    <a:cubicBezTo>
                      <a:pt x="20670" y="6119"/>
                      <a:pt x="20125" y="6648"/>
                      <a:pt x="19665" y="7209"/>
                    </a:cubicBezTo>
                    <a:cubicBezTo>
                      <a:pt x="19511" y="7378"/>
                      <a:pt x="19374" y="7564"/>
                      <a:pt x="19241" y="7744"/>
                    </a:cubicBezTo>
                    <a:cubicBezTo>
                      <a:pt x="19231" y="7759"/>
                      <a:pt x="19225" y="7765"/>
                      <a:pt x="19220" y="7770"/>
                    </a:cubicBezTo>
                    <a:cubicBezTo>
                      <a:pt x="19215" y="7786"/>
                      <a:pt x="19204" y="7791"/>
                      <a:pt x="19194" y="7802"/>
                    </a:cubicBezTo>
                    <a:cubicBezTo>
                      <a:pt x="19151" y="7791"/>
                      <a:pt x="19109" y="7786"/>
                      <a:pt x="19045" y="7770"/>
                    </a:cubicBezTo>
                    <a:cubicBezTo>
                      <a:pt x="18993" y="7761"/>
                      <a:pt x="18934" y="7756"/>
                      <a:pt x="18868" y="7756"/>
                    </a:cubicBezTo>
                    <a:cubicBezTo>
                      <a:pt x="18782" y="7756"/>
                      <a:pt x="18685" y="7765"/>
                      <a:pt x="18580" y="7786"/>
                    </a:cubicBezTo>
                    <a:cubicBezTo>
                      <a:pt x="18490" y="7791"/>
                      <a:pt x="18410" y="7812"/>
                      <a:pt x="18331" y="7828"/>
                    </a:cubicBezTo>
                    <a:cubicBezTo>
                      <a:pt x="18326" y="7828"/>
                      <a:pt x="18320" y="7839"/>
                      <a:pt x="18315" y="7839"/>
                    </a:cubicBezTo>
                    <a:cubicBezTo>
                      <a:pt x="18267" y="7849"/>
                      <a:pt x="18220" y="7865"/>
                      <a:pt x="18172" y="7881"/>
                    </a:cubicBezTo>
                    <a:cubicBezTo>
                      <a:pt x="18119" y="7902"/>
                      <a:pt x="18061" y="7918"/>
                      <a:pt x="18003" y="7929"/>
                    </a:cubicBezTo>
                    <a:cubicBezTo>
                      <a:pt x="17981" y="7892"/>
                      <a:pt x="17976" y="7849"/>
                      <a:pt x="17971" y="7802"/>
                    </a:cubicBezTo>
                    <a:cubicBezTo>
                      <a:pt x="17987" y="7659"/>
                      <a:pt x="18008" y="7474"/>
                      <a:pt x="17981" y="7262"/>
                    </a:cubicBezTo>
                    <a:cubicBezTo>
                      <a:pt x="17987" y="7161"/>
                      <a:pt x="17987" y="7071"/>
                      <a:pt x="17981" y="7003"/>
                    </a:cubicBezTo>
                    <a:cubicBezTo>
                      <a:pt x="17960" y="6870"/>
                      <a:pt x="17960" y="6674"/>
                      <a:pt x="17881" y="6568"/>
                    </a:cubicBezTo>
                    <a:cubicBezTo>
                      <a:pt x="17854" y="6526"/>
                      <a:pt x="17839" y="6505"/>
                      <a:pt x="17812" y="6489"/>
                    </a:cubicBezTo>
                    <a:cubicBezTo>
                      <a:pt x="17746" y="6443"/>
                      <a:pt x="17671" y="6436"/>
                      <a:pt x="17588" y="6436"/>
                    </a:cubicBezTo>
                    <a:cubicBezTo>
                      <a:pt x="17553" y="6436"/>
                      <a:pt x="17516" y="6437"/>
                      <a:pt x="17478" y="6437"/>
                    </a:cubicBezTo>
                    <a:cubicBezTo>
                      <a:pt x="17463" y="6437"/>
                      <a:pt x="17447" y="6437"/>
                      <a:pt x="17431" y="6436"/>
                    </a:cubicBezTo>
                    <a:cubicBezTo>
                      <a:pt x="17420" y="6150"/>
                      <a:pt x="17399" y="5859"/>
                      <a:pt x="17320" y="5579"/>
                    </a:cubicBezTo>
                    <a:cubicBezTo>
                      <a:pt x="17320" y="5552"/>
                      <a:pt x="17325" y="5526"/>
                      <a:pt x="17325" y="5499"/>
                    </a:cubicBezTo>
                    <a:cubicBezTo>
                      <a:pt x="17346" y="5330"/>
                      <a:pt x="17346" y="5139"/>
                      <a:pt x="17299" y="4944"/>
                    </a:cubicBezTo>
                    <a:cubicBezTo>
                      <a:pt x="17283" y="4848"/>
                      <a:pt x="17240" y="4753"/>
                      <a:pt x="17193" y="4668"/>
                    </a:cubicBezTo>
                    <a:cubicBezTo>
                      <a:pt x="17150" y="4478"/>
                      <a:pt x="17087" y="4277"/>
                      <a:pt x="17008" y="4086"/>
                    </a:cubicBezTo>
                    <a:cubicBezTo>
                      <a:pt x="16981" y="4012"/>
                      <a:pt x="16949" y="3948"/>
                      <a:pt x="16923" y="3880"/>
                    </a:cubicBezTo>
                    <a:cubicBezTo>
                      <a:pt x="16923" y="3874"/>
                      <a:pt x="16918" y="3858"/>
                      <a:pt x="16912" y="3853"/>
                    </a:cubicBezTo>
                    <a:cubicBezTo>
                      <a:pt x="16849" y="3663"/>
                      <a:pt x="16769" y="3461"/>
                      <a:pt x="16685" y="3260"/>
                    </a:cubicBezTo>
                    <a:cubicBezTo>
                      <a:pt x="16648" y="3160"/>
                      <a:pt x="16605" y="3059"/>
                      <a:pt x="16552" y="2953"/>
                    </a:cubicBezTo>
                    <a:cubicBezTo>
                      <a:pt x="16505" y="2847"/>
                      <a:pt x="16446" y="2747"/>
                      <a:pt x="16383" y="2652"/>
                    </a:cubicBezTo>
                    <a:cubicBezTo>
                      <a:pt x="16261" y="2445"/>
                      <a:pt x="16102" y="2260"/>
                      <a:pt x="15938" y="2080"/>
                    </a:cubicBezTo>
                    <a:cubicBezTo>
                      <a:pt x="15917" y="2059"/>
                      <a:pt x="15870" y="1995"/>
                      <a:pt x="15838" y="1953"/>
                    </a:cubicBezTo>
                    <a:lnTo>
                      <a:pt x="15721" y="1815"/>
                    </a:lnTo>
                    <a:lnTo>
                      <a:pt x="15483" y="1551"/>
                    </a:lnTo>
                    <a:cubicBezTo>
                      <a:pt x="15404" y="1461"/>
                      <a:pt x="15330" y="1371"/>
                      <a:pt x="15256" y="1281"/>
                    </a:cubicBezTo>
                    <a:cubicBezTo>
                      <a:pt x="15229" y="1238"/>
                      <a:pt x="15181" y="1180"/>
                      <a:pt x="15171" y="1154"/>
                    </a:cubicBezTo>
                    <a:cubicBezTo>
                      <a:pt x="15150" y="1117"/>
                      <a:pt x="15129" y="1069"/>
                      <a:pt x="15113" y="1016"/>
                    </a:cubicBezTo>
                    <a:cubicBezTo>
                      <a:pt x="15076" y="915"/>
                      <a:pt x="15049" y="788"/>
                      <a:pt x="15012" y="656"/>
                    </a:cubicBezTo>
                    <a:cubicBezTo>
                      <a:pt x="14970" y="524"/>
                      <a:pt x="14906" y="376"/>
                      <a:pt x="14784" y="248"/>
                    </a:cubicBezTo>
                    <a:cubicBezTo>
                      <a:pt x="14726" y="190"/>
                      <a:pt x="14647" y="127"/>
                      <a:pt x="14583" y="100"/>
                    </a:cubicBezTo>
                    <a:cubicBezTo>
                      <a:pt x="14493" y="58"/>
                      <a:pt x="14409" y="37"/>
                      <a:pt x="14329" y="16"/>
                    </a:cubicBezTo>
                    <a:cubicBezTo>
                      <a:pt x="14257" y="6"/>
                      <a:pt x="14190" y="3"/>
                      <a:pt x="14124" y="3"/>
                    </a:cubicBezTo>
                    <a:cubicBezTo>
                      <a:pt x="14046" y="3"/>
                      <a:pt x="13970" y="7"/>
                      <a:pt x="13895" y="10"/>
                    </a:cubicBezTo>
                    <a:cubicBezTo>
                      <a:pt x="13763" y="16"/>
                      <a:pt x="13631" y="31"/>
                      <a:pt x="13509" y="37"/>
                    </a:cubicBezTo>
                    <a:cubicBezTo>
                      <a:pt x="13456" y="37"/>
                      <a:pt x="13371" y="37"/>
                      <a:pt x="13297" y="42"/>
                    </a:cubicBezTo>
                    <a:cubicBezTo>
                      <a:pt x="13223" y="58"/>
                      <a:pt x="13154" y="63"/>
                      <a:pt x="13075" y="84"/>
                    </a:cubicBezTo>
                    <a:cubicBezTo>
                      <a:pt x="12921" y="111"/>
                      <a:pt x="12339" y="275"/>
                      <a:pt x="12201" y="328"/>
                    </a:cubicBezTo>
                    <a:cubicBezTo>
                      <a:pt x="12059" y="275"/>
                      <a:pt x="11545" y="111"/>
                      <a:pt x="11392" y="84"/>
                    </a:cubicBezTo>
                    <a:cubicBezTo>
                      <a:pt x="11317" y="63"/>
                      <a:pt x="11249" y="58"/>
                      <a:pt x="11175" y="42"/>
                    </a:cubicBezTo>
                    <a:cubicBezTo>
                      <a:pt x="11100" y="37"/>
                      <a:pt x="11016" y="37"/>
                      <a:pt x="10968" y="37"/>
                    </a:cubicBezTo>
                    <a:cubicBezTo>
                      <a:pt x="10841" y="37"/>
                      <a:pt x="10709" y="16"/>
                      <a:pt x="10576" y="10"/>
                    </a:cubicBezTo>
                    <a:cubicBezTo>
                      <a:pt x="10497" y="7"/>
                      <a:pt x="10418" y="1"/>
                      <a:pt x="10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6"/>
              <p:cNvSpPr/>
              <p:nvPr/>
            </p:nvSpPr>
            <p:spPr>
              <a:xfrm>
                <a:off x="870100" y="1157825"/>
                <a:ext cx="1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4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4" y="3"/>
                      <a:pt x="5" y="0"/>
                      <a:pt x="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3" name="Google Shape;2203;p46"/>
          <p:cNvGrpSpPr/>
          <p:nvPr/>
        </p:nvGrpSpPr>
        <p:grpSpPr>
          <a:xfrm rot="1905479">
            <a:off x="8095443" y="317778"/>
            <a:ext cx="552273" cy="611878"/>
            <a:chOff x="973300" y="229325"/>
            <a:chExt cx="446375" cy="494550"/>
          </a:xfrm>
        </p:grpSpPr>
        <p:sp>
          <p:nvSpPr>
            <p:cNvPr id="2204" name="Google Shape;2204;p46"/>
            <p:cNvSpPr/>
            <p:nvPr/>
          </p:nvSpPr>
          <p:spPr>
            <a:xfrm>
              <a:off x="973300" y="229325"/>
              <a:ext cx="446375" cy="494550"/>
            </a:xfrm>
            <a:custGeom>
              <a:avLst/>
              <a:gdLst/>
              <a:ahLst/>
              <a:cxnLst/>
              <a:rect l="l" t="t" r="r" b="b"/>
              <a:pathLst>
                <a:path w="17855" h="19782" extrusionOk="0">
                  <a:moveTo>
                    <a:pt x="8925" y="1"/>
                  </a:moveTo>
                  <a:cubicBezTo>
                    <a:pt x="8200" y="1"/>
                    <a:pt x="7602" y="599"/>
                    <a:pt x="7602" y="1324"/>
                  </a:cubicBezTo>
                  <a:cubicBezTo>
                    <a:pt x="7602" y="1668"/>
                    <a:pt x="7734" y="1996"/>
                    <a:pt x="7967" y="2240"/>
                  </a:cubicBezTo>
                  <a:lnTo>
                    <a:pt x="6469" y="5633"/>
                  </a:lnTo>
                  <a:lnTo>
                    <a:pt x="2764" y="5230"/>
                  </a:lnTo>
                  <a:cubicBezTo>
                    <a:pt x="2674" y="4913"/>
                    <a:pt x="2457" y="4638"/>
                    <a:pt x="2166" y="4463"/>
                  </a:cubicBezTo>
                  <a:cubicBezTo>
                    <a:pt x="1965" y="4346"/>
                    <a:pt x="1732" y="4283"/>
                    <a:pt x="1504" y="4283"/>
                  </a:cubicBezTo>
                  <a:cubicBezTo>
                    <a:pt x="1033" y="4283"/>
                    <a:pt x="589" y="4537"/>
                    <a:pt x="356" y="4945"/>
                  </a:cubicBezTo>
                  <a:cubicBezTo>
                    <a:pt x="186" y="5246"/>
                    <a:pt x="139" y="5590"/>
                    <a:pt x="218" y="5919"/>
                  </a:cubicBezTo>
                  <a:cubicBezTo>
                    <a:pt x="218" y="5924"/>
                    <a:pt x="218" y="5940"/>
                    <a:pt x="223" y="5945"/>
                  </a:cubicBezTo>
                  <a:cubicBezTo>
                    <a:pt x="319" y="6284"/>
                    <a:pt x="536" y="6575"/>
                    <a:pt x="843" y="6744"/>
                  </a:cubicBezTo>
                  <a:cubicBezTo>
                    <a:pt x="1039" y="6859"/>
                    <a:pt x="1267" y="6920"/>
                    <a:pt x="1497" y="6920"/>
                  </a:cubicBezTo>
                  <a:cubicBezTo>
                    <a:pt x="1608" y="6920"/>
                    <a:pt x="1719" y="6906"/>
                    <a:pt x="1827" y="6877"/>
                  </a:cubicBezTo>
                  <a:lnTo>
                    <a:pt x="4018" y="9867"/>
                  </a:lnTo>
                  <a:lnTo>
                    <a:pt x="1806" y="12884"/>
                  </a:lnTo>
                  <a:cubicBezTo>
                    <a:pt x="1715" y="12865"/>
                    <a:pt x="1621" y="12855"/>
                    <a:pt x="1527" y="12855"/>
                  </a:cubicBezTo>
                  <a:cubicBezTo>
                    <a:pt x="1291" y="12855"/>
                    <a:pt x="1052" y="12915"/>
                    <a:pt x="848" y="13032"/>
                  </a:cubicBezTo>
                  <a:cubicBezTo>
                    <a:pt x="218" y="13398"/>
                    <a:pt x="1" y="14208"/>
                    <a:pt x="366" y="14837"/>
                  </a:cubicBezTo>
                  <a:cubicBezTo>
                    <a:pt x="604" y="15250"/>
                    <a:pt x="1038" y="15499"/>
                    <a:pt x="1510" y="15499"/>
                  </a:cubicBezTo>
                  <a:cubicBezTo>
                    <a:pt x="1742" y="15499"/>
                    <a:pt x="1965" y="15441"/>
                    <a:pt x="2171" y="15319"/>
                  </a:cubicBezTo>
                  <a:cubicBezTo>
                    <a:pt x="2478" y="15144"/>
                    <a:pt x="2695" y="14859"/>
                    <a:pt x="2785" y="14525"/>
                  </a:cubicBezTo>
                  <a:lnTo>
                    <a:pt x="6480" y="14123"/>
                  </a:lnTo>
                  <a:lnTo>
                    <a:pt x="7978" y="17537"/>
                  </a:lnTo>
                  <a:cubicBezTo>
                    <a:pt x="7740" y="17780"/>
                    <a:pt x="7602" y="18114"/>
                    <a:pt x="7602" y="18458"/>
                  </a:cubicBezTo>
                  <a:cubicBezTo>
                    <a:pt x="7602" y="19183"/>
                    <a:pt x="8200" y="19781"/>
                    <a:pt x="8925" y="19781"/>
                  </a:cubicBezTo>
                  <a:cubicBezTo>
                    <a:pt x="9656" y="19781"/>
                    <a:pt x="10248" y="19183"/>
                    <a:pt x="10248" y="18458"/>
                  </a:cubicBezTo>
                  <a:cubicBezTo>
                    <a:pt x="10248" y="18109"/>
                    <a:pt x="10111" y="17780"/>
                    <a:pt x="9873" y="17537"/>
                  </a:cubicBezTo>
                  <a:lnTo>
                    <a:pt x="11376" y="14123"/>
                  </a:lnTo>
                  <a:lnTo>
                    <a:pt x="15065" y="14525"/>
                  </a:lnTo>
                  <a:cubicBezTo>
                    <a:pt x="15160" y="14859"/>
                    <a:pt x="15377" y="15150"/>
                    <a:pt x="15679" y="15319"/>
                  </a:cubicBezTo>
                  <a:cubicBezTo>
                    <a:pt x="15880" y="15436"/>
                    <a:pt x="16113" y="15499"/>
                    <a:pt x="16341" y="15499"/>
                  </a:cubicBezTo>
                  <a:cubicBezTo>
                    <a:pt x="16812" y="15499"/>
                    <a:pt x="17251" y="15250"/>
                    <a:pt x="17489" y="14837"/>
                  </a:cubicBezTo>
                  <a:cubicBezTo>
                    <a:pt x="17664" y="14536"/>
                    <a:pt x="17712" y="14176"/>
                    <a:pt x="17622" y="13832"/>
                  </a:cubicBezTo>
                  <a:cubicBezTo>
                    <a:pt x="17526" y="13493"/>
                    <a:pt x="17309" y="13202"/>
                    <a:pt x="17002" y="13032"/>
                  </a:cubicBezTo>
                  <a:cubicBezTo>
                    <a:pt x="16805" y="12917"/>
                    <a:pt x="16569" y="12857"/>
                    <a:pt x="16332" y="12857"/>
                  </a:cubicBezTo>
                  <a:cubicBezTo>
                    <a:pt x="16232" y="12857"/>
                    <a:pt x="16131" y="12868"/>
                    <a:pt x="16034" y="12890"/>
                  </a:cubicBezTo>
                  <a:lnTo>
                    <a:pt x="13832" y="9878"/>
                  </a:lnTo>
                  <a:lnTo>
                    <a:pt x="16018" y="6887"/>
                  </a:lnTo>
                  <a:cubicBezTo>
                    <a:pt x="16124" y="6914"/>
                    <a:pt x="16233" y="6927"/>
                    <a:pt x="16342" y="6927"/>
                  </a:cubicBezTo>
                  <a:cubicBezTo>
                    <a:pt x="16576" y="6927"/>
                    <a:pt x="16809" y="6867"/>
                    <a:pt x="17008" y="6755"/>
                  </a:cubicBezTo>
                  <a:cubicBezTo>
                    <a:pt x="17632" y="6390"/>
                    <a:pt x="17855" y="5580"/>
                    <a:pt x="17489" y="4945"/>
                  </a:cubicBezTo>
                  <a:cubicBezTo>
                    <a:pt x="17251" y="4537"/>
                    <a:pt x="16812" y="4283"/>
                    <a:pt x="16346" y="4283"/>
                  </a:cubicBezTo>
                  <a:cubicBezTo>
                    <a:pt x="16113" y="4283"/>
                    <a:pt x="15886" y="4346"/>
                    <a:pt x="15684" y="4463"/>
                  </a:cubicBezTo>
                  <a:cubicBezTo>
                    <a:pt x="15393" y="4638"/>
                    <a:pt x="15171" y="4908"/>
                    <a:pt x="15081" y="5230"/>
                  </a:cubicBezTo>
                  <a:lnTo>
                    <a:pt x="11376" y="5633"/>
                  </a:lnTo>
                  <a:lnTo>
                    <a:pt x="9878" y="2240"/>
                  </a:lnTo>
                  <a:cubicBezTo>
                    <a:pt x="10111" y="1996"/>
                    <a:pt x="10248" y="1668"/>
                    <a:pt x="10248" y="1324"/>
                  </a:cubicBezTo>
                  <a:cubicBezTo>
                    <a:pt x="10248" y="599"/>
                    <a:pt x="9656" y="1"/>
                    <a:pt x="8925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19050" dir="5400000" algn="bl" rotWithShape="0">
                <a:srgbClr val="000000">
                  <a:alpha val="4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5" name="Google Shape;2205;p46"/>
            <p:cNvGrpSpPr/>
            <p:nvPr/>
          </p:nvGrpSpPr>
          <p:grpSpPr>
            <a:xfrm>
              <a:off x="973313" y="229325"/>
              <a:ext cx="446350" cy="494400"/>
              <a:chOff x="440700" y="229325"/>
              <a:chExt cx="446350" cy="494400"/>
            </a:xfrm>
          </p:grpSpPr>
          <p:sp>
            <p:nvSpPr>
              <p:cNvPr id="2206" name="Google Shape;2206;p46"/>
              <p:cNvSpPr/>
              <p:nvPr/>
            </p:nvSpPr>
            <p:spPr>
              <a:xfrm>
                <a:off x="830800" y="346850"/>
                <a:ext cx="331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97" extrusionOk="0">
                    <a:moveTo>
                      <a:pt x="662" y="0"/>
                    </a:moveTo>
                    <a:cubicBezTo>
                      <a:pt x="297" y="0"/>
                      <a:pt x="0" y="296"/>
                      <a:pt x="0" y="656"/>
                    </a:cubicBezTo>
                    <a:cubicBezTo>
                      <a:pt x="6" y="879"/>
                      <a:pt x="117" y="1080"/>
                      <a:pt x="291" y="1196"/>
                    </a:cubicBezTo>
                    <a:cubicBezTo>
                      <a:pt x="90" y="905"/>
                      <a:pt x="217" y="402"/>
                      <a:pt x="673" y="402"/>
                    </a:cubicBezTo>
                    <a:cubicBezTo>
                      <a:pt x="1101" y="402"/>
                      <a:pt x="1244" y="863"/>
                      <a:pt x="1091" y="1154"/>
                    </a:cubicBezTo>
                    <a:cubicBezTo>
                      <a:pt x="1228" y="1032"/>
                      <a:pt x="1324" y="852"/>
                      <a:pt x="1324" y="656"/>
                    </a:cubicBezTo>
                    <a:cubicBezTo>
                      <a:pt x="1324" y="291"/>
                      <a:pt x="1032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6"/>
              <p:cNvSpPr/>
              <p:nvPr/>
            </p:nvSpPr>
            <p:spPr>
              <a:xfrm>
                <a:off x="459350" y="346850"/>
                <a:ext cx="329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39" extrusionOk="0">
                    <a:moveTo>
                      <a:pt x="662" y="0"/>
                    </a:moveTo>
                    <a:cubicBezTo>
                      <a:pt x="302" y="0"/>
                      <a:pt x="1" y="296"/>
                      <a:pt x="1" y="656"/>
                    </a:cubicBezTo>
                    <a:cubicBezTo>
                      <a:pt x="1" y="852"/>
                      <a:pt x="96" y="1032"/>
                      <a:pt x="233" y="1159"/>
                    </a:cubicBezTo>
                    <a:cubicBezTo>
                      <a:pt x="48" y="868"/>
                      <a:pt x="181" y="376"/>
                      <a:pt x="630" y="376"/>
                    </a:cubicBezTo>
                    <a:cubicBezTo>
                      <a:pt x="1128" y="376"/>
                      <a:pt x="1234" y="974"/>
                      <a:pt x="964" y="1239"/>
                    </a:cubicBezTo>
                    <a:cubicBezTo>
                      <a:pt x="1176" y="1128"/>
                      <a:pt x="1319" y="905"/>
                      <a:pt x="1319" y="656"/>
                    </a:cubicBezTo>
                    <a:cubicBezTo>
                      <a:pt x="1319" y="291"/>
                      <a:pt x="1027" y="0"/>
                      <a:pt x="6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6"/>
              <p:cNvSpPr/>
              <p:nvPr/>
            </p:nvSpPr>
            <p:spPr>
              <a:xfrm>
                <a:off x="645000" y="669050"/>
                <a:ext cx="331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662" y="1"/>
                    </a:moveTo>
                    <a:cubicBezTo>
                      <a:pt x="297" y="1"/>
                      <a:pt x="1" y="297"/>
                      <a:pt x="1" y="663"/>
                    </a:cubicBezTo>
                    <a:cubicBezTo>
                      <a:pt x="1" y="1028"/>
                      <a:pt x="297" y="1324"/>
                      <a:pt x="662" y="1324"/>
                    </a:cubicBezTo>
                    <a:lnTo>
                      <a:pt x="673" y="1324"/>
                    </a:lnTo>
                    <a:cubicBezTo>
                      <a:pt x="54" y="1314"/>
                      <a:pt x="54" y="340"/>
                      <a:pt x="689" y="340"/>
                    </a:cubicBezTo>
                    <a:cubicBezTo>
                      <a:pt x="1245" y="340"/>
                      <a:pt x="1313" y="1081"/>
                      <a:pt x="906" y="1277"/>
                    </a:cubicBezTo>
                    <a:cubicBezTo>
                      <a:pt x="1149" y="1181"/>
                      <a:pt x="1324" y="948"/>
                      <a:pt x="1324" y="668"/>
                    </a:cubicBezTo>
                    <a:cubicBezTo>
                      <a:pt x="1313" y="292"/>
                      <a:pt x="1028" y="1"/>
                      <a:pt x="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6"/>
              <p:cNvSpPr/>
              <p:nvPr/>
            </p:nvSpPr>
            <p:spPr>
              <a:xfrm>
                <a:off x="830800" y="562000"/>
                <a:ext cx="328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272" extrusionOk="0">
                    <a:moveTo>
                      <a:pt x="651" y="1"/>
                    </a:moveTo>
                    <a:cubicBezTo>
                      <a:pt x="291" y="1"/>
                      <a:pt x="0" y="302"/>
                      <a:pt x="0" y="662"/>
                    </a:cubicBezTo>
                    <a:cubicBezTo>
                      <a:pt x="0" y="943"/>
                      <a:pt x="170" y="1176"/>
                      <a:pt x="413" y="1271"/>
                    </a:cubicBezTo>
                    <a:cubicBezTo>
                      <a:pt x="85" y="1033"/>
                      <a:pt x="175" y="371"/>
                      <a:pt x="699" y="371"/>
                    </a:cubicBezTo>
                    <a:cubicBezTo>
                      <a:pt x="1144" y="371"/>
                      <a:pt x="1276" y="842"/>
                      <a:pt x="1112" y="1139"/>
                    </a:cubicBezTo>
                    <a:cubicBezTo>
                      <a:pt x="1234" y="1022"/>
                      <a:pt x="1313" y="848"/>
                      <a:pt x="1313" y="662"/>
                    </a:cubicBezTo>
                    <a:cubicBezTo>
                      <a:pt x="1313" y="302"/>
                      <a:pt x="1017" y="1"/>
                      <a:pt x="6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6"/>
              <p:cNvSpPr/>
              <p:nvPr/>
            </p:nvSpPr>
            <p:spPr>
              <a:xfrm>
                <a:off x="459350" y="561875"/>
                <a:ext cx="32975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1" extrusionOk="0">
                    <a:moveTo>
                      <a:pt x="657" y="0"/>
                    </a:moveTo>
                    <a:cubicBezTo>
                      <a:pt x="292" y="6"/>
                      <a:pt x="1" y="307"/>
                      <a:pt x="1" y="662"/>
                    </a:cubicBezTo>
                    <a:cubicBezTo>
                      <a:pt x="1" y="943"/>
                      <a:pt x="175" y="1181"/>
                      <a:pt x="424" y="1271"/>
                    </a:cubicBezTo>
                    <a:cubicBezTo>
                      <a:pt x="96" y="1033"/>
                      <a:pt x="186" y="371"/>
                      <a:pt x="710" y="371"/>
                    </a:cubicBezTo>
                    <a:cubicBezTo>
                      <a:pt x="1154" y="371"/>
                      <a:pt x="1287" y="842"/>
                      <a:pt x="1112" y="1138"/>
                    </a:cubicBezTo>
                    <a:cubicBezTo>
                      <a:pt x="1239" y="1022"/>
                      <a:pt x="1319" y="847"/>
                      <a:pt x="1319" y="662"/>
                    </a:cubicBezTo>
                    <a:cubicBezTo>
                      <a:pt x="1319" y="297"/>
                      <a:pt x="1022" y="0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6"/>
              <p:cNvSpPr/>
              <p:nvPr/>
            </p:nvSpPr>
            <p:spPr>
              <a:xfrm>
                <a:off x="510300" y="246000"/>
                <a:ext cx="302400" cy="245875"/>
              </a:xfrm>
              <a:custGeom>
                <a:avLst/>
                <a:gdLst/>
                <a:ahLst/>
                <a:cxnLst/>
                <a:rect l="l" t="t" r="r" b="b"/>
                <a:pathLst>
                  <a:path w="12096" h="9835" extrusionOk="0">
                    <a:moveTo>
                      <a:pt x="6151" y="7480"/>
                    </a:moveTo>
                    <a:cubicBezTo>
                      <a:pt x="8427" y="7480"/>
                      <a:pt x="10269" y="7665"/>
                      <a:pt x="10269" y="7665"/>
                    </a:cubicBezTo>
                    <a:cubicBezTo>
                      <a:pt x="10269" y="7665"/>
                      <a:pt x="8427" y="7850"/>
                      <a:pt x="6151" y="7850"/>
                    </a:cubicBezTo>
                    <a:cubicBezTo>
                      <a:pt x="3875" y="7850"/>
                      <a:pt x="2028" y="7665"/>
                      <a:pt x="2028" y="7665"/>
                    </a:cubicBezTo>
                    <a:cubicBezTo>
                      <a:pt x="2028" y="7665"/>
                      <a:pt x="3864" y="7480"/>
                      <a:pt x="6151" y="7480"/>
                    </a:cubicBezTo>
                    <a:close/>
                    <a:moveTo>
                      <a:pt x="6140" y="1"/>
                    </a:moveTo>
                    <a:cubicBezTo>
                      <a:pt x="5775" y="1"/>
                      <a:pt x="5479" y="297"/>
                      <a:pt x="5479" y="662"/>
                    </a:cubicBezTo>
                    <a:cubicBezTo>
                      <a:pt x="5479" y="916"/>
                      <a:pt x="5632" y="1155"/>
                      <a:pt x="5870" y="1260"/>
                    </a:cubicBezTo>
                    <a:lnTo>
                      <a:pt x="6013" y="1329"/>
                    </a:lnTo>
                    <a:lnTo>
                      <a:pt x="4097" y="5675"/>
                    </a:lnTo>
                    <a:lnTo>
                      <a:pt x="0" y="5230"/>
                    </a:lnTo>
                    <a:lnTo>
                      <a:pt x="0" y="5230"/>
                    </a:lnTo>
                    <a:cubicBezTo>
                      <a:pt x="1000" y="7736"/>
                      <a:pt x="2849" y="9835"/>
                      <a:pt x="5552" y="9835"/>
                    </a:cubicBezTo>
                    <a:cubicBezTo>
                      <a:pt x="6070" y="9835"/>
                      <a:pt x="6619" y="9758"/>
                      <a:pt x="7199" y="9592"/>
                    </a:cubicBezTo>
                    <a:cubicBezTo>
                      <a:pt x="9539" y="9052"/>
                      <a:pt x="11089" y="7528"/>
                      <a:pt x="11963" y="5564"/>
                    </a:cubicBezTo>
                    <a:cubicBezTo>
                      <a:pt x="12010" y="5458"/>
                      <a:pt x="12053" y="5357"/>
                      <a:pt x="12095" y="5252"/>
                    </a:cubicBezTo>
                    <a:lnTo>
                      <a:pt x="12095" y="5252"/>
                    </a:lnTo>
                    <a:lnTo>
                      <a:pt x="8184" y="5675"/>
                    </a:lnTo>
                    <a:lnTo>
                      <a:pt x="6267" y="1329"/>
                    </a:lnTo>
                    <a:lnTo>
                      <a:pt x="6410" y="1260"/>
                    </a:lnTo>
                    <a:cubicBezTo>
                      <a:pt x="6649" y="1155"/>
                      <a:pt x="6802" y="916"/>
                      <a:pt x="6802" y="662"/>
                    </a:cubicBezTo>
                    <a:cubicBezTo>
                      <a:pt x="6802" y="297"/>
                      <a:pt x="6506" y="1"/>
                      <a:pt x="6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6"/>
              <p:cNvSpPr/>
              <p:nvPr/>
            </p:nvSpPr>
            <p:spPr>
              <a:xfrm>
                <a:off x="560175" y="50972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19" y="1"/>
                    </a:moveTo>
                    <a:cubicBezTo>
                      <a:pt x="1843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19" y="371"/>
                    </a:cubicBezTo>
                    <a:cubicBezTo>
                      <a:pt x="6395" y="371"/>
                      <a:pt x="8242" y="186"/>
                      <a:pt x="8242" y="186"/>
                    </a:cubicBezTo>
                    <a:cubicBezTo>
                      <a:pt x="8242" y="186"/>
                      <a:pt x="6395" y="1"/>
                      <a:pt x="4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6"/>
              <p:cNvSpPr/>
              <p:nvPr/>
            </p:nvSpPr>
            <p:spPr>
              <a:xfrm>
                <a:off x="440700" y="229325"/>
                <a:ext cx="446350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19776" extrusionOk="0">
                    <a:moveTo>
                      <a:pt x="16266" y="4701"/>
                    </a:moveTo>
                    <a:cubicBezTo>
                      <a:pt x="16626" y="4701"/>
                      <a:pt x="16928" y="4997"/>
                      <a:pt x="16928" y="5357"/>
                    </a:cubicBezTo>
                    <a:cubicBezTo>
                      <a:pt x="16928" y="5553"/>
                      <a:pt x="16832" y="5728"/>
                      <a:pt x="16695" y="5855"/>
                    </a:cubicBezTo>
                    <a:cubicBezTo>
                      <a:pt x="16848" y="5564"/>
                      <a:pt x="16705" y="5103"/>
                      <a:pt x="16277" y="5103"/>
                    </a:cubicBezTo>
                    <a:cubicBezTo>
                      <a:pt x="15821" y="5103"/>
                      <a:pt x="15694" y="5611"/>
                      <a:pt x="15895" y="5897"/>
                    </a:cubicBezTo>
                    <a:cubicBezTo>
                      <a:pt x="15721" y="5781"/>
                      <a:pt x="15610" y="5580"/>
                      <a:pt x="15610" y="5357"/>
                    </a:cubicBezTo>
                    <a:cubicBezTo>
                      <a:pt x="15610" y="4992"/>
                      <a:pt x="15901" y="4701"/>
                      <a:pt x="16266" y="4701"/>
                    </a:cubicBezTo>
                    <a:close/>
                    <a:moveTo>
                      <a:pt x="1408" y="4701"/>
                    </a:moveTo>
                    <a:cubicBezTo>
                      <a:pt x="1773" y="4701"/>
                      <a:pt x="2070" y="4997"/>
                      <a:pt x="2070" y="5357"/>
                    </a:cubicBezTo>
                    <a:cubicBezTo>
                      <a:pt x="2065" y="5606"/>
                      <a:pt x="1922" y="5829"/>
                      <a:pt x="1710" y="5940"/>
                    </a:cubicBezTo>
                    <a:cubicBezTo>
                      <a:pt x="1985" y="5675"/>
                      <a:pt x="1874" y="5077"/>
                      <a:pt x="1376" y="5077"/>
                    </a:cubicBezTo>
                    <a:cubicBezTo>
                      <a:pt x="927" y="5077"/>
                      <a:pt x="794" y="5569"/>
                      <a:pt x="979" y="5860"/>
                    </a:cubicBezTo>
                    <a:cubicBezTo>
                      <a:pt x="842" y="5739"/>
                      <a:pt x="747" y="5564"/>
                      <a:pt x="747" y="5357"/>
                    </a:cubicBezTo>
                    <a:cubicBezTo>
                      <a:pt x="747" y="4992"/>
                      <a:pt x="1048" y="4701"/>
                      <a:pt x="1408" y="4701"/>
                    </a:cubicBezTo>
                    <a:close/>
                    <a:moveTo>
                      <a:pt x="8924" y="657"/>
                    </a:moveTo>
                    <a:cubicBezTo>
                      <a:pt x="9290" y="657"/>
                      <a:pt x="9586" y="954"/>
                      <a:pt x="9586" y="1319"/>
                    </a:cubicBezTo>
                    <a:cubicBezTo>
                      <a:pt x="9586" y="1578"/>
                      <a:pt x="9438" y="1816"/>
                      <a:pt x="9200" y="1922"/>
                    </a:cubicBezTo>
                    <a:lnTo>
                      <a:pt x="9051" y="1986"/>
                    </a:lnTo>
                    <a:lnTo>
                      <a:pt x="10973" y="6337"/>
                    </a:lnTo>
                    <a:lnTo>
                      <a:pt x="14879" y="5913"/>
                    </a:lnTo>
                    <a:lnTo>
                      <a:pt x="14879" y="5913"/>
                    </a:lnTo>
                    <a:cubicBezTo>
                      <a:pt x="14842" y="6019"/>
                      <a:pt x="14794" y="6125"/>
                      <a:pt x="14747" y="6220"/>
                    </a:cubicBezTo>
                    <a:cubicBezTo>
                      <a:pt x="13873" y="8195"/>
                      <a:pt x="12328" y="9714"/>
                      <a:pt x="9983" y="10254"/>
                    </a:cubicBezTo>
                    <a:cubicBezTo>
                      <a:pt x="9401" y="10421"/>
                      <a:pt x="8850" y="10499"/>
                      <a:pt x="8330" y="10499"/>
                    </a:cubicBezTo>
                    <a:cubicBezTo>
                      <a:pt x="5631" y="10499"/>
                      <a:pt x="3783" y="8400"/>
                      <a:pt x="2784" y="5892"/>
                    </a:cubicBezTo>
                    <a:lnTo>
                      <a:pt x="2784" y="5892"/>
                    </a:lnTo>
                    <a:lnTo>
                      <a:pt x="6881" y="6337"/>
                    </a:lnTo>
                    <a:lnTo>
                      <a:pt x="8803" y="1986"/>
                    </a:lnTo>
                    <a:lnTo>
                      <a:pt x="8654" y="1922"/>
                    </a:lnTo>
                    <a:cubicBezTo>
                      <a:pt x="8416" y="1816"/>
                      <a:pt x="8263" y="1578"/>
                      <a:pt x="8263" y="1319"/>
                    </a:cubicBezTo>
                    <a:cubicBezTo>
                      <a:pt x="8263" y="954"/>
                      <a:pt x="8564" y="657"/>
                      <a:pt x="8924" y="657"/>
                    </a:cubicBezTo>
                    <a:close/>
                    <a:moveTo>
                      <a:pt x="8898" y="11217"/>
                    </a:moveTo>
                    <a:cubicBezTo>
                      <a:pt x="11174" y="11217"/>
                      <a:pt x="13021" y="11402"/>
                      <a:pt x="13021" y="11402"/>
                    </a:cubicBezTo>
                    <a:cubicBezTo>
                      <a:pt x="13021" y="11402"/>
                      <a:pt x="11185" y="11587"/>
                      <a:pt x="8898" y="11587"/>
                    </a:cubicBezTo>
                    <a:cubicBezTo>
                      <a:pt x="6622" y="11587"/>
                      <a:pt x="4780" y="11402"/>
                      <a:pt x="4780" y="11402"/>
                    </a:cubicBezTo>
                    <a:cubicBezTo>
                      <a:pt x="4780" y="11402"/>
                      <a:pt x="6622" y="11217"/>
                      <a:pt x="8898" y="11217"/>
                    </a:cubicBezTo>
                    <a:close/>
                    <a:moveTo>
                      <a:pt x="1398" y="13302"/>
                    </a:moveTo>
                    <a:cubicBezTo>
                      <a:pt x="1768" y="13308"/>
                      <a:pt x="2059" y="13609"/>
                      <a:pt x="2059" y="13964"/>
                    </a:cubicBezTo>
                    <a:cubicBezTo>
                      <a:pt x="2059" y="14149"/>
                      <a:pt x="1980" y="14324"/>
                      <a:pt x="1853" y="14440"/>
                    </a:cubicBezTo>
                    <a:cubicBezTo>
                      <a:pt x="2027" y="14149"/>
                      <a:pt x="1885" y="13673"/>
                      <a:pt x="1451" y="13673"/>
                    </a:cubicBezTo>
                    <a:cubicBezTo>
                      <a:pt x="927" y="13673"/>
                      <a:pt x="837" y="14335"/>
                      <a:pt x="1165" y="14573"/>
                    </a:cubicBezTo>
                    <a:cubicBezTo>
                      <a:pt x="921" y="14483"/>
                      <a:pt x="741" y="14245"/>
                      <a:pt x="741" y="13964"/>
                    </a:cubicBezTo>
                    <a:cubicBezTo>
                      <a:pt x="741" y="13599"/>
                      <a:pt x="1038" y="13302"/>
                      <a:pt x="1398" y="13302"/>
                    </a:cubicBezTo>
                    <a:close/>
                    <a:moveTo>
                      <a:pt x="16255" y="13308"/>
                    </a:moveTo>
                    <a:cubicBezTo>
                      <a:pt x="16621" y="13308"/>
                      <a:pt x="16917" y="13609"/>
                      <a:pt x="16917" y="13969"/>
                    </a:cubicBezTo>
                    <a:cubicBezTo>
                      <a:pt x="16917" y="14155"/>
                      <a:pt x="16838" y="14329"/>
                      <a:pt x="16716" y="14446"/>
                    </a:cubicBezTo>
                    <a:cubicBezTo>
                      <a:pt x="16885" y="14155"/>
                      <a:pt x="16748" y="13678"/>
                      <a:pt x="16303" y="13678"/>
                    </a:cubicBezTo>
                    <a:cubicBezTo>
                      <a:pt x="15779" y="13678"/>
                      <a:pt x="15689" y="14340"/>
                      <a:pt x="16017" y="14578"/>
                    </a:cubicBezTo>
                    <a:cubicBezTo>
                      <a:pt x="15774" y="14488"/>
                      <a:pt x="15594" y="14250"/>
                      <a:pt x="15594" y="13969"/>
                    </a:cubicBezTo>
                    <a:cubicBezTo>
                      <a:pt x="15604" y="13609"/>
                      <a:pt x="15901" y="13308"/>
                      <a:pt x="16255" y="13308"/>
                    </a:cubicBezTo>
                    <a:close/>
                    <a:moveTo>
                      <a:pt x="8829" y="17585"/>
                    </a:moveTo>
                    <a:cubicBezTo>
                      <a:pt x="9189" y="17585"/>
                      <a:pt x="9491" y="17881"/>
                      <a:pt x="9491" y="18246"/>
                    </a:cubicBezTo>
                    <a:cubicBezTo>
                      <a:pt x="9485" y="18521"/>
                      <a:pt x="9316" y="18760"/>
                      <a:pt x="9073" y="18860"/>
                    </a:cubicBezTo>
                    <a:cubicBezTo>
                      <a:pt x="9480" y="18664"/>
                      <a:pt x="9411" y="17923"/>
                      <a:pt x="8856" y="17923"/>
                    </a:cubicBezTo>
                    <a:cubicBezTo>
                      <a:pt x="8226" y="17923"/>
                      <a:pt x="8220" y="18892"/>
                      <a:pt x="8840" y="18908"/>
                    </a:cubicBezTo>
                    <a:lnTo>
                      <a:pt x="8829" y="18908"/>
                    </a:lnTo>
                    <a:cubicBezTo>
                      <a:pt x="8464" y="18908"/>
                      <a:pt x="8167" y="18611"/>
                      <a:pt x="8167" y="18246"/>
                    </a:cubicBezTo>
                    <a:cubicBezTo>
                      <a:pt x="8167" y="17881"/>
                      <a:pt x="8464" y="17585"/>
                      <a:pt x="8829" y="17585"/>
                    </a:cubicBezTo>
                    <a:close/>
                    <a:moveTo>
                      <a:pt x="8924" y="1"/>
                    </a:moveTo>
                    <a:cubicBezTo>
                      <a:pt x="8199" y="1"/>
                      <a:pt x="7601" y="599"/>
                      <a:pt x="7601" y="1324"/>
                    </a:cubicBezTo>
                    <a:cubicBezTo>
                      <a:pt x="7601" y="1668"/>
                      <a:pt x="7733" y="1996"/>
                      <a:pt x="7966" y="2240"/>
                    </a:cubicBezTo>
                    <a:lnTo>
                      <a:pt x="6468" y="5633"/>
                    </a:lnTo>
                    <a:lnTo>
                      <a:pt x="2763" y="5230"/>
                    </a:lnTo>
                    <a:cubicBezTo>
                      <a:pt x="2673" y="4913"/>
                      <a:pt x="2456" y="4638"/>
                      <a:pt x="2165" y="4463"/>
                    </a:cubicBezTo>
                    <a:cubicBezTo>
                      <a:pt x="1964" y="4346"/>
                      <a:pt x="1731" y="4283"/>
                      <a:pt x="1503" y="4283"/>
                    </a:cubicBezTo>
                    <a:cubicBezTo>
                      <a:pt x="1032" y="4283"/>
                      <a:pt x="588" y="4537"/>
                      <a:pt x="355" y="4945"/>
                    </a:cubicBezTo>
                    <a:cubicBezTo>
                      <a:pt x="185" y="5246"/>
                      <a:pt x="138" y="5590"/>
                      <a:pt x="217" y="5919"/>
                    </a:cubicBezTo>
                    <a:cubicBezTo>
                      <a:pt x="217" y="5924"/>
                      <a:pt x="217" y="5940"/>
                      <a:pt x="223" y="5945"/>
                    </a:cubicBezTo>
                    <a:cubicBezTo>
                      <a:pt x="318" y="6284"/>
                      <a:pt x="535" y="6575"/>
                      <a:pt x="842" y="6744"/>
                    </a:cubicBezTo>
                    <a:cubicBezTo>
                      <a:pt x="1038" y="6859"/>
                      <a:pt x="1266" y="6920"/>
                      <a:pt x="1497" y="6920"/>
                    </a:cubicBezTo>
                    <a:cubicBezTo>
                      <a:pt x="1607" y="6920"/>
                      <a:pt x="1718" y="6906"/>
                      <a:pt x="1826" y="6877"/>
                    </a:cubicBezTo>
                    <a:lnTo>
                      <a:pt x="4018" y="9867"/>
                    </a:lnTo>
                    <a:lnTo>
                      <a:pt x="1805" y="12884"/>
                    </a:lnTo>
                    <a:cubicBezTo>
                      <a:pt x="1708" y="12863"/>
                      <a:pt x="1608" y="12853"/>
                      <a:pt x="1507" y="12853"/>
                    </a:cubicBezTo>
                    <a:cubicBezTo>
                      <a:pt x="1278" y="12853"/>
                      <a:pt x="1046" y="12908"/>
                      <a:pt x="847" y="13022"/>
                    </a:cubicBezTo>
                    <a:cubicBezTo>
                      <a:pt x="217" y="13387"/>
                      <a:pt x="0" y="14202"/>
                      <a:pt x="365" y="14832"/>
                    </a:cubicBezTo>
                    <a:cubicBezTo>
                      <a:pt x="604" y="15240"/>
                      <a:pt x="1038" y="15494"/>
                      <a:pt x="1509" y="15494"/>
                    </a:cubicBezTo>
                    <a:cubicBezTo>
                      <a:pt x="1742" y="15494"/>
                      <a:pt x="1964" y="15436"/>
                      <a:pt x="2170" y="15314"/>
                    </a:cubicBezTo>
                    <a:cubicBezTo>
                      <a:pt x="2477" y="15134"/>
                      <a:pt x="2694" y="14853"/>
                      <a:pt x="2784" y="14520"/>
                    </a:cubicBezTo>
                    <a:lnTo>
                      <a:pt x="6479" y="14118"/>
                    </a:lnTo>
                    <a:lnTo>
                      <a:pt x="7982" y="17532"/>
                    </a:lnTo>
                    <a:cubicBezTo>
                      <a:pt x="7744" y="17775"/>
                      <a:pt x="7601" y="18109"/>
                      <a:pt x="7601" y="18453"/>
                    </a:cubicBezTo>
                    <a:cubicBezTo>
                      <a:pt x="7601" y="19178"/>
                      <a:pt x="8199" y="19776"/>
                      <a:pt x="8924" y="19776"/>
                    </a:cubicBezTo>
                    <a:cubicBezTo>
                      <a:pt x="9655" y="19776"/>
                      <a:pt x="10248" y="19178"/>
                      <a:pt x="10248" y="18453"/>
                    </a:cubicBezTo>
                    <a:cubicBezTo>
                      <a:pt x="10248" y="18098"/>
                      <a:pt x="10110" y="17775"/>
                      <a:pt x="9872" y="17532"/>
                    </a:cubicBezTo>
                    <a:lnTo>
                      <a:pt x="11375" y="14118"/>
                    </a:lnTo>
                    <a:lnTo>
                      <a:pt x="15064" y="14520"/>
                    </a:lnTo>
                    <a:cubicBezTo>
                      <a:pt x="15160" y="14853"/>
                      <a:pt x="15377" y="15144"/>
                      <a:pt x="15684" y="15314"/>
                    </a:cubicBezTo>
                    <a:cubicBezTo>
                      <a:pt x="15880" y="15425"/>
                      <a:pt x="16112" y="15494"/>
                      <a:pt x="16345" y="15494"/>
                    </a:cubicBezTo>
                    <a:cubicBezTo>
                      <a:pt x="16811" y="15494"/>
                      <a:pt x="17250" y="15240"/>
                      <a:pt x="17489" y="14832"/>
                    </a:cubicBezTo>
                    <a:cubicBezTo>
                      <a:pt x="17669" y="14525"/>
                      <a:pt x="17711" y="14171"/>
                      <a:pt x="17621" y="13826"/>
                    </a:cubicBezTo>
                    <a:cubicBezTo>
                      <a:pt x="17526" y="13488"/>
                      <a:pt x="17309" y="13197"/>
                      <a:pt x="17007" y="13022"/>
                    </a:cubicBezTo>
                    <a:cubicBezTo>
                      <a:pt x="16809" y="12908"/>
                      <a:pt x="16576" y="12848"/>
                      <a:pt x="16342" y="12848"/>
                    </a:cubicBezTo>
                    <a:cubicBezTo>
                      <a:pt x="16238" y="12848"/>
                      <a:pt x="16134" y="12860"/>
                      <a:pt x="16033" y="12884"/>
                    </a:cubicBezTo>
                    <a:lnTo>
                      <a:pt x="13831" y="9878"/>
                    </a:lnTo>
                    <a:lnTo>
                      <a:pt x="16017" y="6887"/>
                    </a:lnTo>
                    <a:cubicBezTo>
                      <a:pt x="16123" y="6914"/>
                      <a:pt x="16232" y="6927"/>
                      <a:pt x="16341" y="6927"/>
                    </a:cubicBezTo>
                    <a:cubicBezTo>
                      <a:pt x="16575" y="6927"/>
                      <a:pt x="16808" y="6867"/>
                      <a:pt x="17007" y="6755"/>
                    </a:cubicBezTo>
                    <a:cubicBezTo>
                      <a:pt x="17632" y="6390"/>
                      <a:pt x="17854" y="5580"/>
                      <a:pt x="17489" y="4945"/>
                    </a:cubicBezTo>
                    <a:cubicBezTo>
                      <a:pt x="17250" y="4537"/>
                      <a:pt x="16811" y="4283"/>
                      <a:pt x="16345" y="4283"/>
                    </a:cubicBezTo>
                    <a:cubicBezTo>
                      <a:pt x="16112" y="4283"/>
                      <a:pt x="15885" y="4346"/>
                      <a:pt x="15684" y="4463"/>
                    </a:cubicBezTo>
                    <a:cubicBezTo>
                      <a:pt x="15393" y="4638"/>
                      <a:pt x="15170" y="4908"/>
                      <a:pt x="15080" y="5230"/>
                    </a:cubicBezTo>
                    <a:lnTo>
                      <a:pt x="11375" y="5633"/>
                    </a:lnTo>
                    <a:lnTo>
                      <a:pt x="9877" y="2240"/>
                    </a:lnTo>
                    <a:cubicBezTo>
                      <a:pt x="10110" y="1996"/>
                      <a:pt x="10248" y="1668"/>
                      <a:pt x="10248" y="1324"/>
                    </a:cubicBezTo>
                    <a:cubicBezTo>
                      <a:pt x="10248" y="599"/>
                      <a:pt x="9655" y="1"/>
                      <a:pt x="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6"/>
              <p:cNvSpPr/>
              <p:nvPr/>
            </p:nvSpPr>
            <p:spPr>
              <a:xfrm>
                <a:off x="560975" y="432975"/>
                <a:ext cx="2060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372" extrusionOk="0">
                    <a:moveTo>
                      <a:pt x="4124" y="1"/>
                    </a:moveTo>
                    <a:cubicBezTo>
                      <a:pt x="1848" y="1"/>
                      <a:pt x="1" y="186"/>
                      <a:pt x="1" y="186"/>
                    </a:cubicBezTo>
                    <a:cubicBezTo>
                      <a:pt x="1" y="186"/>
                      <a:pt x="1843" y="371"/>
                      <a:pt x="4124" y="371"/>
                    </a:cubicBezTo>
                    <a:cubicBezTo>
                      <a:pt x="6400" y="371"/>
                      <a:pt x="8242" y="186"/>
                      <a:pt x="8242" y="186"/>
                    </a:cubicBezTo>
                    <a:cubicBezTo>
                      <a:pt x="8242" y="186"/>
                      <a:pt x="6400" y="1"/>
                      <a:pt x="4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6"/>
          <p:cNvGrpSpPr/>
          <p:nvPr/>
        </p:nvGrpSpPr>
        <p:grpSpPr>
          <a:xfrm rot="-3799411">
            <a:off x="-616996" y="1338868"/>
            <a:ext cx="3086752" cy="644911"/>
            <a:chOff x="507485" y="2449183"/>
            <a:chExt cx="7896321" cy="1649768"/>
          </a:xfrm>
        </p:grpSpPr>
        <p:sp>
          <p:nvSpPr>
            <p:cNvPr id="2234" name="Google Shape;2234;p46"/>
            <p:cNvSpPr/>
            <p:nvPr/>
          </p:nvSpPr>
          <p:spPr>
            <a:xfrm>
              <a:off x="507485" y="2449183"/>
              <a:ext cx="7893286" cy="1646655"/>
            </a:xfrm>
            <a:custGeom>
              <a:avLst/>
              <a:gdLst/>
              <a:ahLst/>
              <a:cxnLst/>
              <a:rect l="l" t="t" r="r" b="b"/>
              <a:pathLst>
                <a:path w="45620" h="9517" extrusionOk="0">
                  <a:moveTo>
                    <a:pt x="16339" y="1"/>
                  </a:moveTo>
                  <a:cubicBezTo>
                    <a:pt x="16270" y="1"/>
                    <a:pt x="16228" y="52"/>
                    <a:pt x="16307" y="142"/>
                  </a:cubicBezTo>
                  <a:cubicBezTo>
                    <a:pt x="16417" y="271"/>
                    <a:pt x="16468" y="439"/>
                    <a:pt x="16354" y="750"/>
                  </a:cubicBezTo>
                  <a:cubicBezTo>
                    <a:pt x="16274" y="842"/>
                    <a:pt x="16197" y="930"/>
                    <a:pt x="16116" y="1022"/>
                  </a:cubicBezTo>
                  <a:cubicBezTo>
                    <a:pt x="15347" y="1186"/>
                    <a:pt x="15076" y="1516"/>
                    <a:pt x="14926" y="1893"/>
                  </a:cubicBezTo>
                  <a:lnTo>
                    <a:pt x="14900" y="1904"/>
                  </a:lnTo>
                  <a:cubicBezTo>
                    <a:pt x="14626" y="2040"/>
                    <a:pt x="14347" y="2172"/>
                    <a:pt x="14065" y="2303"/>
                  </a:cubicBezTo>
                  <a:lnTo>
                    <a:pt x="14087" y="2351"/>
                  </a:lnTo>
                  <a:lnTo>
                    <a:pt x="14029" y="2369"/>
                  </a:lnTo>
                  <a:lnTo>
                    <a:pt x="14010" y="2325"/>
                  </a:lnTo>
                  <a:cubicBezTo>
                    <a:pt x="13336" y="2648"/>
                    <a:pt x="12648" y="2966"/>
                    <a:pt x="11922" y="3296"/>
                  </a:cubicBezTo>
                  <a:cubicBezTo>
                    <a:pt x="11654" y="3416"/>
                    <a:pt x="11422" y="3502"/>
                    <a:pt x="11182" y="3502"/>
                  </a:cubicBezTo>
                  <a:cubicBezTo>
                    <a:pt x="11072" y="3502"/>
                    <a:pt x="10960" y="3484"/>
                    <a:pt x="10842" y="3443"/>
                  </a:cubicBezTo>
                  <a:cubicBezTo>
                    <a:pt x="10461" y="3311"/>
                    <a:pt x="10359" y="3208"/>
                    <a:pt x="10249" y="3087"/>
                  </a:cubicBezTo>
                  <a:cubicBezTo>
                    <a:pt x="10180" y="3010"/>
                    <a:pt x="10075" y="2979"/>
                    <a:pt x="9932" y="2979"/>
                  </a:cubicBezTo>
                  <a:cubicBezTo>
                    <a:pt x="9824" y="2979"/>
                    <a:pt x="9694" y="2997"/>
                    <a:pt x="9542" y="3025"/>
                  </a:cubicBezTo>
                  <a:cubicBezTo>
                    <a:pt x="6483" y="3629"/>
                    <a:pt x="3418" y="4193"/>
                    <a:pt x="352" y="4758"/>
                  </a:cubicBezTo>
                  <a:cubicBezTo>
                    <a:pt x="55" y="4812"/>
                    <a:pt x="0" y="4904"/>
                    <a:pt x="158" y="5095"/>
                  </a:cubicBezTo>
                  <a:cubicBezTo>
                    <a:pt x="898" y="5981"/>
                    <a:pt x="1297" y="7069"/>
                    <a:pt x="1132" y="8691"/>
                  </a:cubicBezTo>
                  <a:cubicBezTo>
                    <a:pt x="1068" y="9299"/>
                    <a:pt x="1258" y="9516"/>
                    <a:pt x="1542" y="9516"/>
                  </a:cubicBezTo>
                  <a:cubicBezTo>
                    <a:pt x="1616" y="9516"/>
                    <a:pt x="1696" y="9502"/>
                    <a:pt x="1780" y="9475"/>
                  </a:cubicBezTo>
                  <a:cubicBezTo>
                    <a:pt x="5674" y="8252"/>
                    <a:pt x="8890" y="6878"/>
                    <a:pt x="11999" y="5464"/>
                  </a:cubicBezTo>
                  <a:lnTo>
                    <a:pt x="12043" y="5567"/>
                  </a:lnTo>
                  <a:lnTo>
                    <a:pt x="11970" y="5600"/>
                  </a:lnTo>
                  <a:lnTo>
                    <a:pt x="12168" y="5959"/>
                  </a:lnTo>
                  <a:lnTo>
                    <a:pt x="12377" y="5871"/>
                  </a:lnTo>
                  <a:lnTo>
                    <a:pt x="12245" y="5483"/>
                  </a:lnTo>
                  <a:lnTo>
                    <a:pt x="12175" y="5512"/>
                  </a:lnTo>
                  <a:lnTo>
                    <a:pt x="12128" y="5406"/>
                  </a:lnTo>
                  <a:cubicBezTo>
                    <a:pt x="13051" y="4988"/>
                    <a:pt x="13966" y="4560"/>
                    <a:pt x="14889" y="4135"/>
                  </a:cubicBezTo>
                  <a:lnTo>
                    <a:pt x="14871" y="4098"/>
                  </a:lnTo>
                  <a:lnTo>
                    <a:pt x="14930" y="4069"/>
                  </a:lnTo>
                  <a:lnTo>
                    <a:pt x="14948" y="4113"/>
                  </a:lnTo>
                  <a:cubicBezTo>
                    <a:pt x="15105" y="4040"/>
                    <a:pt x="15259" y="3966"/>
                    <a:pt x="15417" y="3897"/>
                  </a:cubicBezTo>
                  <a:lnTo>
                    <a:pt x="15417" y="3897"/>
                  </a:lnTo>
                  <a:cubicBezTo>
                    <a:pt x="15428" y="3985"/>
                    <a:pt x="15428" y="4073"/>
                    <a:pt x="15318" y="4172"/>
                  </a:cubicBezTo>
                  <a:lnTo>
                    <a:pt x="13120" y="5131"/>
                  </a:lnTo>
                  <a:cubicBezTo>
                    <a:pt x="13017" y="5164"/>
                    <a:pt x="12939" y="5178"/>
                    <a:pt x="12880" y="5178"/>
                  </a:cubicBezTo>
                  <a:cubicBezTo>
                    <a:pt x="12813" y="5178"/>
                    <a:pt x="12769" y="5160"/>
                    <a:pt x="12736" y="5131"/>
                  </a:cubicBezTo>
                  <a:cubicBezTo>
                    <a:pt x="12571" y="5212"/>
                    <a:pt x="12406" y="5285"/>
                    <a:pt x="12241" y="5358"/>
                  </a:cubicBezTo>
                  <a:lnTo>
                    <a:pt x="12278" y="5406"/>
                  </a:lnTo>
                  <a:cubicBezTo>
                    <a:pt x="12371" y="5383"/>
                    <a:pt x="12466" y="5355"/>
                    <a:pt x="12555" y="5355"/>
                  </a:cubicBezTo>
                  <a:cubicBezTo>
                    <a:pt x="12690" y="5355"/>
                    <a:pt x="12812" y="5418"/>
                    <a:pt x="12900" y="5651"/>
                  </a:cubicBezTo>
                  <a:cubicBezTo>
                    <a:pt x="12966" y="5798"/>
                    <a:pt x="13036" y="5944"/>
                    <a:pt x="13098" y="6091"/>
                  </a:cubicBezTo>
                  <a:cubicBezTo>
                    <a:pt x="13234" y="6297"/>
                    <a:pt x="13418" y="6399"/>
                    <a:pt x="13647" y="6399"/>
                  </a:cubicBezTo>
                  <a:cubicBezTo>
                    <a:pt x="13728" y="6399"/>
                    <a:pt x="13813" y="6386"/>
                    <a:pt x="13904" y="6362"/>
                  </a:cubicBezTo>
                  <a:cubicBezTo>
                    <a:pt x="14541" y="6091"/>
                    <a:pt x="15201" y="5871"/>
                    <a:pt x="15820" y="5556"/>
                  </a:cubicBezTo>
                  <a:cubicBezTo>
                    <a:pt x="16017" y="5453"/>
                    <a:pt x="16029" y="5288"/>
                    <a:pt x="16429" y="5288"/>
                  </a:cubicBezTo>
                  <a:cubicBezTo>
                    <a:pt x="16497" y="5288"/>
                    <a:pt x="16576" y="5293"/>
                    <a:pt x="16669" y="5303"/>
                  </a:cubicBezTo>
                  <a:cubicBezTo>
                    <a:pt x="16764" y="5314"/>
                    <a:pt x="16862" y="5319"/>
                    <a:pt x="16963" y="5319"/>
                  </a:cubicBezTo>
                  <a:cubicBezTo>
                    <a:pt x="17541" y="5319"/>
                    <a:pt x="18188" y="5130"/>
                    <a:pt x="18515" y="4530"/>
                  </a:cubicBezTo>
                  <a:cubicBezTo>
                    <a:pt x="18721" y="4153"/>
                    <a:pt x="18812" y="3728"/>
                    <a:pt x="18962" y="3325"/>
                  </a:cubicBezTo>
                  <a:cubicBezTo>
                    <a:pt x="19266" y="2974"/>
                    <a:pt x="19596" y="2805"/>
                    <a:pt x="20164" y="2805"/>
                  </a:cubicBezTo>
                  <a:cubicBezTo>
                    <a:pt x="20475" y="2804"/>
                    <a:pt x="20786" y="2804"/>
                    <a:pt x="21097" y="2804"/>
                  </a:cubicBezTo>
                  <a:cubicBezTo>
                    <a:pt x="21718" y="2804"/>
                    <a:pt x="22339" y="2805"/>
                    <a:pt x="22962" y="2805"/>
                  </a:cubicBezTo>
                  <a:cubicBezTo>
                    <a:pt x="23101" y="2575"/>
                    <a:pt x="23464" y="2556"/>
                    <a:pt x="23878" y="2542"/>
                  </a:cubicBezTo>
                  <a:lnTo>
                    <a:pt x="28299" y="2538"/>
                  </a:lnTo>
                  <a:lnTo>
                    <a:pt x="31852" y="2391"/>
                  </a:lnTo>
                  <a:lnTo>
                    <a:pt x="31925" y="2391"/>
                  </a:lnTo>
                  <a:cubicBezTo>
                    <a:pt x="31976" y="2428"/>
                    <a:pt x="32086" y="2446"/>
                    <a:pt x="32196" y="2446"/>
                  </a:cubicBezTo>
                  <a:cubicBezTo>
                    <a:pt x="32327" y="2446"/>
                    <a:pt x="32459" y="2420"/>
                    <a:pt x="32489" y="2366"/>
                  </a:cubicBezTo>
                  <a:lnTo>
                    <a:pt x="32566" y="2362"/>
                  </a:lnTo>
                  <a:lnTo>
                    <a:pt x="32569" y="2362"/>
                  </a:lnTo>
                  <a:lnTo>
                    <a:pt x="34320" y="2289"/>
                  </a:lnTo>
                  <a:cubicBezTo>
                    <a:pt x="34485" y="2285"/>
                    <a:pt x="34540" y="2249"/>
                    <a:pt x="34558" y="2153"/>
                  </a:cubicBezTo>
                  <a:lnTo>
                    <a:pt x="34558" y="2150"/>
                  </a:lnTo>
                  <a:lnTo>
                    <a:pt x="34676" y="2153"/>
                  </a:lnTo>
                  <a:lnTo>
                    <a:pt x="35042" y="2153"/>
                  </a:lnTo>
                  <a:lnTo>
                    <a:pt x="44455" y="2150"/>
                  </a:lnTo>
                  <a:lnTo>
                    <a:pt x="44455" y="2201"/>
                  </a:lnTo>
                  <a:cubicBezTo>
                    <a:pt x="44455" y="2263"/>
                    <a:pt x="44613" y="2293"/>
                    <a:pt x="44766" y="2293"/>
                  </a:cubicBezTo>
                  <a:lnTo>
                    <a:pt x="44770" y="2293"/>
                  </a:lnTo>
                  <a:cubicBezTo>
                    <a:pt x="44928" y="2293"/>
                    <a:pt x="45081" y="2263"/>
                    <a:pt x="45081" y="2201"/>
                  </a:cubicBezTo>
                  <a:lnTo>
                    <a:pt x="45081" y="2150"/>
                  </a:lnTo>
                  <a:lnTo>
                    <a:pt x="45620" y="2150"/>
                  </a:lnTo>
                  <a:lnTo>
                    <a:pt x="45620" y="1457"/>
                  </a:lnTo>
                  <a:lnTo>
                    <a:pt x="45609" y="1457"/>
                  </a:lnTo>
                  <a:lnTo>
                    <a:pt x="45609" y="1282"/>
                  </a:lnTo>
                  <a:lnTo>
                    <a:pt x="45620" y="1282"/>
                  </a:lnTo>
                  <a:lnTo>
                    <a:pt x="45620" y="582"/>
                  </a:lnTo>
                  <a:lnTo>
                    <a:pt x="45125" y="578"/>
                  </a:lnTo>
                  <a:lnTo>
                    <a:pt x="45125" y="586"/>
                  </a:lnTo>
                  <a:lnTo>
                    <a:pt x="45078" y="582"/>
                  </a:lnTo>
                  <a:cubicBezTo>
                    <a:pt x="45078" y="582"/>
                    <a:pt x="45078" y="578"/>
                    <a:pt x="45074" y="578"/>
                  </a:cubicBezTo>
                  <a:cubicBezTo>
                    <a:pt x="45074" y="575"/>
                    <a:pt x="45070" y="567"/>
                    <a:pt x="45067" y="564"/>
                  </a:cubicBezTo>
                  <a:lnTo>
                    <a:pt x="45056" y="556"/>
                  </a:lnTo>
                  <a:lnTo>
                    <a:pt x="45056" y="490"/>
                  </a:lnTo>
                  <a:cubicBezTo>
                    <a:pt x="45059" y="490"/>
                    <a:pt x="45059" y="490"/>
                    <a:pt x="45067" y="494"/>
                  </a:cubicBezTo>
                  <a:cubicBezTo>
                    <a:pt x="45070" y="494"/>
                    <a:pt x="45074" y="501"/>
                    <a:pt x="45078" y="501"/>
                  </a:cubicBezTo>
                  <a:cubicBezTo>
                    <a:pt x="45085" y="505"/>
                    <a:pt x="45089" y="505"/>
                    <a:pt x="45092" y="509"/>
                  </a:cubicBezTo>
                  <a:lnTo>
                    <a:pt x="45092" y="333"/>
                  </a:lnTo>
                  <a:cubicBezTo>
                    <a:pt x="45092" y="201"/>
                    <a:pt x="44982" y="91"/>
                    <a:pt x="44851" y="91"/>
                  </a:cubicBezTo>
                  <a:lnTo>
                    <a:pt x="44700" y="91"/>
                  </a:lnTo>
                  <a:cubicBezTo>
                    <a:pt x="44565" y="91"/>
                    <a:pt x="44455" y="201"/>
                    <a:pt x="44455" y="333"/>
                  </a:cubicBezTo>
                  <a:lnTo>
                    <a:pt x="44455" y="534"/>
                  </a:lnTo>
                  <a:cubicBezTo>
                    <a:pt x="44459" y="534"/>
                    <a:pt x="44466" y="531"/>
                    <a:pt x="44466" y="531"/>
                  </a:cubicBezTo>
                  <a:lnTo>
                    <a:pt x="44466" y="567"/>
                  </a:lnTo>
                  <a:lnTo>
                    <a:pt x="44459" y="575"/>
                  </a:lnTo>
                  <a:cubicBezTo>
                    <a:pt x="44459" y="578"/>
                    <a:pt x="44455" y="578"/>
                    <a:pt x="44455" y="582"/>
                  </a:cubicBezTo>
                  <a:lnTo>
                    <a:pt x="44415" y="578"/>
                  </a:lnTo>
                  <a:lnTo>
                    <a:pt x="44400" y="578"/>
                  </a:lnTo>
                  <a:lnTo>
                    <a:pt x="32551" y="490"/>
                  </a:lnTo>
                  <a:lnTo>
                    <a:pt x="32551" y="531"/>
                  </a:lnTo>
                  <a:lnTo>
                    <a:pt x="32489" y="531"/>
                  </a:lnTo>
                  <a:lnTo>
                    <a:pt x="32489" y="501"/>
                  </a:lnTo>
                  <a:lnTo>
                    <a:pt x="32489" y="494"/>
                  </a:lnTo>
                  <a:cubicBezTo>
                    <a:pt x="32480" y="430"/>
                    <a:pt x="32336" y="397"/>
                    <a:pt x="32191" y="397"/>
                  </a:cubicBezTo>
                  <a:cubicBezTo>
                    <a:pt x="32049" y="397"/>
                    <a:pt x="31906" y="429"/>
                    <a:pt x="31892" y="490"/>
                  </a:cubicBezTo>
                  <a:cubicBezTo>
                    <a:pt x="31892" y="494"/>
                    <a:pt x="31888" y="494"/>
                    <a:pt x="31888" y="501"/>
                  </a:cubicBezTo>
                  <a:lnTo>
                    <a:pt x="31888" y="531"/>
                  </a:lnTo>
                  <a:lnTo>
                    <a:pt x="31855" y="531"/>
                  </a:lnTo>
                  <a:lnTo>
                    <a:pt x="31855" y="490"/>
                  </a:lnTo>
                  <a:lnTo>
                    <a:pt x="23665" y="432"/>
                  </a:lnTo>
                  <a:lnTo>
                    <a:pt x="23665" y="351"/>
                  </a:lnTo>
                  <a:cubicBezTo>
                    <a:pt x="23665" y="275"/>
                    <a:pt x="23586" y="241"/>
                    <a:pt x="23430" y="241"/>
                  </a:cubicBezTo>
                  <a:cubicBezTo>
                    <a:pt x="23422" y="241"/>
                    <a:pt x="23414" y="241"/>
                    <a:pt x="23405" y="241"/>
                  </a:cubicBezTo>
                  <a:lnTo>
                    <a:pt x="22848" y="252"/>
                  </a:lnTo>
                  <a:cubicBezTo>
                    <a:pt x="22757" y="454"/>
                    <a:pt x="22479" y="472"/>
                    <a:pt x="22299" y="476"/>
                  </a:cubicBezTo>
                  <a:cubicBezTo>
                    <a:pt x="21656" y="488"/>
                    <a:pt x="21064" y="492"/>
                    <a:pt x="20481" y="492"/>
                  </a:cubicBezTo>
                  <a:cubicBezTo>
                    <a:pt x="19608" y="492"/>
                    <a:pt x="18756" y="482"/>
                    <a:pt x="17787" y="476"/>
                  </a:cubicBezTo>
                  <a:cubicBezTo>
                    <a:pt x="17479" y="476"/>
                    <a:pt x="17215" y="604"/>
                    <a:pt x="17032" y="765"/>
                  </a:cubicBezTo>
                  <a:lnTo>
                    <a:pt x="16776" y="765"/>
                  </a:lnTo>
                  <a:cubicBezTo>
                    <a:pt x="16746" y="487"/>
                    <a:pt x="16688" y="117"/>
                    <a:pt x="16395" y="11"/>
                  </a:cubicBezTo>
                  <a:cubicBezTo>
                    <a:pt x="16376" y="4"/>
                    <a:pt x="16357" y="1"/>
                    <a:pt x="16339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2935832" y="2505415"/>
              <a:ext cx="5466127" cy="658005"/>
            </a:xfrm>
            <a:custGeom>
              <a:avLst/>
              <a:gdLst/>
              <a:ahLst/>
              <a:cxnLst/>
              <a:rect l="l" t="t" r="r" b="b"/>
              <a:pathLst>
                <a:path w="31592" h="3803" extrusionOk="0">
                  <a:moveTo>
                    <a:pt x="8930" y="0"/>
                  </a:moveTo>
                  <a:lnTo>
                    <a:pt x="8791" y="92"/>
                  </a:lnTo>
                  <a:lnTo>
                    <a:pt x="8655" y="183"/>
                  </a:lnTo>
                  <a:lnTo>
                    <a:pt x="3802" y="183"/>
                  </a:lnTo>
                  <a:lnTo>
                    <a:pt x="3436" y="275"/>
                  </a:lnTo>
                  <a:lnTo>
                    <a:pt x="3069" y="506"/>
                  </a:lnTo>
                  <a:lnTo>
                    <a:pt x="2930" y="506"/>
                  </a:lnTo>
                  <a:lnTo>
                    <a:pt x="2472" y="597"/>
                  </a:lnTo>
                  <a:lnTo>
                    <a:pt x="2337" y="780"/>
                  </a:lnTo>
                  <a:lnTo>
                    <a:pt x="139" y="2015"/>
                  </a:lnTo>
                  <a:lnTo>
                    <a:pt x="0" y="2062"/>
                  </a:lnTo>
                  <a:lnTo>
                    <a:pt x="824" y="3802"/>
                  </a:lnTo>
                  <a:lnTo>
                    <a:pt x="1007" y="3711"/>
                  </a:lnTo>
                  <a:lnTo>
                    <a:pt x="2839" y="2887"/>
                  </a:lnTo>
                  <a:lnTo>
                    <a:pt x="3663" y="3022"/>
                  </a:lnTo>
                  <a:lnTo>
                    <a:pt x="4578" y="3253"/>
                  </a:lnTo>
                  <a:lnTo>
                    <a:pt x="5311" y="2612"/>
                  </a:lnTo>
                  <a:lnTo>
                    <a:pt x="5952" y="2381"/>
                  </a:lnTo>
                  <a:lnTo>
                    <a:pt x="6501" y="2381"/>
                  </a:lnTo>
                  <a:lnTo>
                    <a:pt x="8930" y="2337"/>
                  </a:lnTo>
                  <a:lnTo>
                    <a:pt x="9296" y="2198"/>
                  </a:lnTo>
                  <a:lnTo>
                    <a:pt x="9846" y="2106"/>
                  </a:lnTo>
                  <a:lnTo>
                    <a:pt x="17830" y="2073"/>
                  </a:lnTo>
                  <a:lnTo>
                    <a:pt x="18039" y="2073"/>
                  </a:lnTo>
                  <a:lnTo>
                    <a:pt x="18545" y="2048"/>
                  </a:lnTo>
                  <a:lnTo>
                    <a:pt x="20511" y="1832"/>
                  </a:lnTo>
                  <a:lnTo>
                    <a:pt x="20706" y="1835"/>
                  </a:lnTo>
                  <a:lnTo>
                    <a:pt x="31437" y="1832"/>
                  </a:lnTo>
                  <a:lnTo>
                    <a:pt x="31591" y="1465"/>
                  </a:lnTo>
                  <a:lnTo>
                    <a:pt x="31591" y="323"/>
                  </a:lnTo>
                  <a:lnTo>
                    <a:pt x="31042" y="275"/>
                  </a:lnTo>
                  <a:lnTo>
                    <a:pt x="31042" y="0"/>
                  </a:lnTo>
                  <a:lnTo>
                    <a:pt x="30449" y="0"/>
                  </a:lnTo>
                  <a:lnTo>
                    <a:pt x="30449" y="275"/>
                  </a:lnTo>
                  <a:lnTo>
                    <a:pt x="30386" y="268"/>
                  </a:lnTo>
                  <a:lnTo>
                    <a:pt x="9615" y="183"/>
                  </a:lnTo>
                  <a:lnTo>
                    <a:pt x="9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3820487" y="2742456"/>
              <a:ext cx="259880" cy="52080"/>
            </a:xfrm>
            <a:custGeom>
              <a:avLst/>
              <a:gdLst/>
              <a:ahLst/>
              <a:cxnLst/>
              <a:rect l="l" t="t" r="r" b="b"/>
              <a:pathLst>
                <a:path w="1502" h="301" extrusionOk="0">
                  <a:moveTo>
                    <a:pt x="0" y="0"/>
                  </a:moveTo>
                  <a:lnTo>
                    <a:pt x="0" y="29"/>
                  </a:lnTo>
                  <a:cubicBezTo>
                    <a:pt x="0" y="183"/>
                    <a:pt x="121" y="301"/>
                    <a:pt x="271" y="301"/>
                  </a:cubicBezTo>
                  <a:lnTo>
                    <a:pt x="1502" y="301"/>
                  </a:lnTo>
                  <a:lnTo>
                    <a:pt x="1502" y="172"/>
                  </a:lnTo>
                  <a:lnTo>
                    <a:pt x="271" y="172"/>
                  </a:lnTo>
                  <a:cubicBezTo>
                    <a:pt x="154" y="172"/>
                    <a:pt x="52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1701848" y="3163764"/>
              <a:ext cx="90837" cy="144128"/>
            </a:xfrm>
            <a:custGeom>
              <a:avLst/>
              <a:gdLst/>
              <a:ahLst/>
              <a:cxnLst/>
              <a:rect l="l" t="t" r="r" b="b"/>
              <a:pathLst>
                <a:path w="525" h="833" extrusionOk="0">
                  <a:moveTo>
                    <a:pt x="169" y="1"/>
                  </a:moveTo>
                  <a:cubicBezTo>
                    <a:pt x="114" y="16"/>
                    <a:pt x="56" y="34"/>
                    <a:pt x="1" y="45"/>
                  </a:cubicBezTo>
                  <a:cubicBezTo>
                    <a:pt x="184" y="283"/>
                    <a:pt x="349" y="554"/>
                    <a:pt x="524" y="832"/>
                  </a:cubicBezTo>
                  <a:cubicBezTo>
                    <a:pt x="411" y="624"/>
                    <a:pt x="279" y="144"/>
                    <a:pt x="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2135957" y="3088500"/>
              <a:ext cx="76822" cy="85646"/>
            </a:xfrm>
            <a:custGeom>
              <a:avLst/>
              <a:gdLst/>
              <a:ahLst/>
              <a:cxnLst/>
              <a:rect l="l" t="t" r="r" b="b"/>
              <a:pathLst>
                <a:path w="444" h="495" extrusionOk="0">
                  <a:moveTo>
                    <a:pt x="81" y="0"/>
                  </a:moveTo>
                  <a:cubicBezTo>
                    <a:pt x="56" y="15"/>
                    <a:pt x="26" y="22"/>
                    <a:pt x="1" y="37"/>
                  </a:cubicBezTo>
                  <a:cubicBezTo>
                    <a:pt x="158" y="158"/>
                    <a:pt x="297" y="322"/>
                    <a:pt x="444" y="495"/>
                  </a:cubicBezTo>
                  <a:cubicBezTo>
                    <a:pt x="360" y="344"/>
                    <a:pt x="184" y="88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2035778" y="3106148"/>
              <a:ext cx="80109" cy="98969"/>
            </a:xfrm>
            <a:custGeom>
              <a:avLst/>
              <a:gdLst/>
              <a:ahLst/>
              <a:cxnLst/>
              <a:rect l="l" t="t" r="r" b="b"/>
              <a:pathLst>
                <a:path w="463" h="572" extrusionOk="0">
                  <a:moveTo>
                    <a:pt x="100" y="1"/>
                  </a:moveTo>
                  <a:cubicBezTo>
                    <a:pt x="71" y="12"/>
                    <a:pt x="34" y="26"/>
                    <a:pt x="1" y="41"/>
                  </a:cubicBezTo>
                  <a:cubicBezTo>
                    <a:pt x="166" y="187"/>
                    <a:pt x="309" y="374"/>
                    <a:pt x="462" y="572"/>
                  </a:cubicBezTo>
                  <a:cubicBezTo>
                    <a:pt x="371" y="407"/>
                    <a:pt x="202" y="96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2103083" y="3094036"/>
              <a:ext cx="78725" cy="89626"/>
            </a:xfrm>
            <a:custGeom>
              <a:avLst/>
              <a:gdLst/>
              <a:ahLst/>
              <a:cxnLst/>
              <a:rect l="l" t="t" r="r" b="b"/>
              <a:pathLst>
                <a:path w="455" h="518" extrusionOk="0">
                  <a:moveTo>
                    <a:pt x="88" y="1"/>
                  </a:moveTo>
                  <a:cubicBezTo>
                    <a:pt x="62" y="16"/>
                    <a:pt x="29" y="27"/>
                    <a:pt x="0" y="38"/>
                  </a:cubicBezTo>
                  <a:cubicBezTo>
                    <a:pt x="161" y="166"/>
                    <a:pt x="304" y="338"/>
                    <a:pt x="454" y="517"/>
                  </a:cubicBezTo>
                  <a:cubicBezTo>
                    <a:pt x="363" y="367"/>
                    <a:pt x="183" y="93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1902206" y="3129679"/>
              <a:ext cx="84954" cy="117309"/>
            </a:xfrm>
            <a:custGeom>
              <a:avLst/>
              <a:gdLst/>
              <a:ahLst/>
              <a:cxnLst/>
              <a:rect l="l" t="t" r="r" b="b"/>
              <a:pathLst>
                <a:path w="491" h="678" extrusionOk="0">
                  <a:moveTo>
                    <a:pt x="132" y="0"/>
                  </a:moveTo>
                  <a:cubicBezTo>
                    <a:pt x="88" y="11"/>
                    <a:pt x="44" y="22"/>
                    <a:pt x="0" y="40"/>
                  </a:cubicBezTo>
                  <a:cubicBezTo>
                    <a:pt x="172" y="224"/>
                    <a:pt x="322" y="443"/>
                    <a:pt x="491" y="678"/>
                  </a:cubicBezTo>
                  <a:cubicBezTo>
                    <a:pt x="388" y="495"/>
                    <a:pt x="235" y="114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1935080" y="3123277"/>
              <a:ext cx="83916" cy="112984"/>
            </a:xfrm>
            <a:custGeom>
              <a:avLst/>
              <a:gdLst/>
              <a:ahLst/>
              <a:cxnLst/>
              <a:rect l="l" t="t" r="r" b="b"/>
              <a:pathLst>
                <a:path w="485" h="653" extrusionOk="0">
                  <a:moveTo>
                    <a:pt x="121" y="0"/>
                  </a:moveTo>
                  <a:cubicBezTo>
                    <a:pt x="85" y="15"/>
                    <a:pt x="41" y="30"/>
                    <a:pt x="1" y="41"/>
                  </a:cubicBezTo>
                  <a:cubicBezTo>
                    <a:pt x="173" y="217"/>
                    <a:pt x="323" y="433"/>
                    <a:pt x="484" y="652"/>
                  </a:cubicBezTo>
                  <a:cubicBezTo>
                    <a:pt x="385" y="473"/>
                    <a:pt x="228" y="110"/>
                    <a:pt x="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1969338" y="3117567"/>
              <a:ext cx="82532" cy="109177"/>
            </a:xfrm>
            <a:custGeom>
              <a:avLst/>
              <a:gdLst/>
              <a:ahLst/>
              <a:cxnLst/>
              <a:rect l="l" t="t" r="r" b="b"/>
              <a:pathLst>
                <a:path w="477" h="631" extrusionOk="0">
                  <a:moveTo>
                    <a:pt x="114" y="1"/>
                  </a:moveTo>
                  <a:cubicBezTo>
                    <a:pt x="74" y="15"/>
                    <a:pt x="37" y="30"/>
                    <a:pt x="0" y="44"/>
                  </a:cubicBezTo>
                  <a:cubicBezTo>
                    <a:pt x="169" y="209"/>
                    <a:pt x="315" y="414"/>
                    <a:pt x="477" y="631"/>
                  </a:cubicBezTo>
                  <a:cubicBezTo>
                    <a:pt x="381" y="455"/>
                    <a:pt x="220" y="110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2002904" y="3111165"/>
              <a:ext cx="81321" cy="104160"/>
            </a:xfrm>
            <a:custGeom>
              <a:avLst/>
              <a:gdLst/>
              <a:ahLst/>
              <a:cxnLst/>
              <a:rect l="l" t="t" r="r" b="b"/>
              <a:pathLst>
                <a:path w="470" h="602" extrusionOk="0">
                  <a:moveTo>
                    <a:pt x="107" y="1"/>
                  </a:moveTo>
                  <a:lnTo>
                    <a:pt x="0" y="45"/>
                  </a:lnTo>
                  <a:cubicBezTo>
                    <a:pt x="165" y="199"/>
                    <a:pt x="312" y="396"/>
                    <a:pt x="469" y="602"/>
                  </a:cubicBezTo>
                  <a:cubicBezTo>
                    <a:pt x="378" y="433"/>
                    <a:pt x="209" y="107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667703" y="3168263"/>
              <a:ext cx="1093329" cy="458337"/>
            </a:xfrm>
            <a:custGeom>
              <a:avLst/>
              <a:gdLst/>
              <a:ahLst/>
              <a:cxnLst/>
              <a:rect l="l" t="t" r="r" b="b"/>
              <a:pathLst>
                <a:path w="6319" h="2649" extrusionOk="0">
                  <a:moveTo>
                    <a:pt x="3511" y="1752"/>
                  </a:moveTo>
                  <a:cubicBezTo>
                    <a:pt x="3512" y="1753"/>
                    <a:pt x="3512" y="1754"/>
                    <a:pt x="3513" y="1755"/>
                  </a:cubicBezTo>
                  <a:cubicBezTo>
                    <a:pt x="3512" y="1754"/>
                    <a:pt x="3512" y="1753"/>
                    <a:pt x="3511" y="1752"/>
                  </a:cubicBezTo>
                  <a:close/>
                  <a:moveTo>
                    <a:pt x="3141" y="1877"/>
                  </a:moveTo>
                  <a:cubicBezTo>
                    <a:pt x="3142" y="1878"/>
                    <a:pt x="3142" y="1879"/>
                    <a:pt x="3143" y="1880"/>
                  </a:cubicBezTo>
                  <a:cubicBezTo>
                    <a:pt x="3142" y="1879"/>
                    <a:pt x="3142" y="1878"/>
                    <a:pt x="3141" y="1877"/>
                  </a:cubicBezTo>
                  <a:close/>
                  <a:moveTo>
                    <a:pt x="2951" y="1936"/>
                  </a:moveTo>
                  <a:lnTo>
                    <a:pt x="2951" y="1936"/>
                  </a:lnTo>
                  <a:cubicBezTo>
                    <a:pt x="2951" y="1936"/>
                    <a:pt x="2952" y="1937"/>
                    <a:pt x="2952" y="1938"/>
                  </a:cubicBezTo>
                  <a:cubicBezTo>
                    <a:pt x="2952" y="1937"/>
                    <a:pt x="2951" y="1936"/>
                    <a:pt x="2951" y="1936"/>
                  </a:cubicBezTo>
                  <a:close/>
                  <a:moveTo>
                    <a:pt x="2761" y="1988"/>
                  </a:moveTo>
                  <a:lnTo>
                    <a:pt x="2761" y="1988"/>
                  </a:lnTo>
                  <a:cubicBezTo>
                    <a:pt x="2763" y="1991"/>
                    <a:pt x="2764" y="1994"/>
                    <a:pt x="2765" y="1997"/>
                  </a:cubicBezTo>
                  <a:cubicBezTo>
                    <a:pt x="2764" y="1994"/>
                    <a:pt x="2763" y="1991"/>
                    <a:pt x="2761" y="1988"/>
                  </a:cubicBezTo>
                  <a:close/>
                  <a:moveTo>
                    <a:pt x="2566" y="2033"/>
                  </a:moveTo>
                  <a:lnTo>
                    <a:pt x="2566" y="2033"/>
                  </a:lnTo>
                  <a:cubicBezTo>
                    <a:pt x="2570" y="2042"/>
                    <a:pt x="2574" y="2051"/>
                    <a:pt x="2579" y="2059"/>
                  </a:cubicBezTo>
                  <a:cubicBezTo>
                    <a:pt x="2575" y="2050"/>
                    <a:pt x="2570" y="2042"/>
                    <a:pt x="2566" y="2033"/>
                  </a:cubicBezTo>
                  <a:close/>
                  <a:moveTo>
                    <a:pt x="2385" y="2103"/>
                  </a:moveTo>
                  <a:cubicBezTo>
                    <a:pt x="2387" y="2108"/>
                    <a:pt x="2389" y="2113"/>
                    <a:pt x="2392" y="2118"/>
                  </a:cubicBezTo>
                  <a:cubicBezTo>
                    <a:pt x="2390" y="2113"/>
                    <a:pt x="2387" y="2108"/>
                    <a:pt x="2385" y="2103"/>
                  </a:cubicBezTo>
                  <a:close/>
                  <a:moveTo>
                    <a:pt x="2192" y="2149"/>
                  </a:moveTo>
                  <a:cubicBezTo>
                    <a:pt x="2196" y="2159"/>
                    <a:pt x="2201" y="2168"/>
                    <a:pt x="2205" y="2176"/>
                  </a:cubicBezTo>
                  <a:cubicBezTo>
                    <a:pt x="2201" y="2167"/>
                    <a:pt x="2196" y="2158"/>
                    <a:pt x="2192" y="2149"/>
                  </a:cubicBezTo>
                  <a:close/>
                  <a:moveTo>
                    <a:pt x="2004" y="2212"/>
                  </a:moveTo>
                  <a:lnTo>
                    <a:pt x="2004" y="2212"/>
                  </a:lnTo>
                  <a:cubicBezTo>
                    <a:pt x="2007" y="2220"/>
                    <a:pt x="2011" y="2228"/>
                    <a:pt x="2015" y="2235"/>
                  </a:cubicBezTo>
                  <a:lnTo>
                    <a:pt x="2004" y="2212"/>
                  </a:lnTo>
                  <a:close/>
                  <a:moveTo>
                    <a:pt x="1813" y="2261"/>
                  </a:moveTo>
                  <a:cubicBezTo>
                    <a:pt x="1818" y="2273"/>
                    <a:pt x="1823" y="2283"/>
                    <a:pt x="1828" y="2293"/>
                  </a:cubicBezTo>
                  <a:cubicBezTo>
                    <a:pt x="1823" y="2283"/>
                    <a:pt x="1818" y="2272"/>
                    <a:pt x="1813" y="2261"/>
                  </a:cubicBezTo>
                  <a:close/>
                  <a:moveTo>
                    <a:pt x="1636" y="2338"/>
                  </a:moveTo>
                  <a:cubicBezTo>
                    <a:pt x="1639" y="2344"/>
                    <a:pt x="1642" y="2350"/>
                    <a:pt x="1645" y="2356"/>
                  </a:cubicBezTo>
                  <a:cubicBezTo>
                    <a:pt x="1642" y="2350"/>
                    <a:pt x="1639" y="2344"/>
                    <a:pt x="1636" y="2338"/>
                  </a:cubicBezTo>
                  <a:close/>
                  <a:moveTo>
                    <a:pt x="1443" y="2383"/>
                  </a:moveTo>
                  <a:cubicBezTo>
                    <a:pt x="1448" y="2394"/>
                    <a:pt x="1453" y="2404"/>
                    <a:pt x="1458" y="2414"/>
                  </a:cubicBezTo>
                  <a:cubicBezTo>
                    <a:pt x="1453" y="2404"/>
                    <a:pt x="1448" y="2393"/>
                    <a:pt x="1443" y="2383"/>
                  </a:cubicBezTo>
                  <a:close/>
                  <a:moveTo>
                    <a:pt x="1254" y="2436"/>
                  </a:moveTo>
                  <a:lnTo>
                    <a:pt x="1254" y="2436"/>
                  </a:lnTo>
                  <a:cubicBezTo>
                    <a:pt x="1260" y="2449"/>
                    <a:pt x="1265" y="2461"/>
                    <a:pt x="1271" y="2473"/>
                  </a:cubicBezTo>
                  <a:cubicBezTo>
                    <a:pt x="1265" y="2461"/>
                    <a:pt x="1260" y="2448"/>
                    <a:pt x="1254" y="2436"/>
                  </a:cubicBezTo>
                  <a:close/>
                  <a:moveTo>
                    <a:pt x="1063" y="2494"/>
                  </a:moveTo>
                  <a:cubicBezTo>
                    <a:pt x="1069" y="2507"/>
                    <a:pt x="1075" y="2520"/>
                    <a:pt x="1081" y="2532"/>
                  </a:cubicBezTo>
                  <a:cubicBezTo>
                    <a:pt x="1075" y="2519"/>
                    <a:pt x="1069" y="2507"/>
                    <a:pt x="1063" y="2494"/>
                  </a:cubicBezTo>
                  <a:close/>
                  <a:moveTo>
                    <a:pt x="5963" y="1"/>
                  </a:moveTo>
                  <a:cubicBezTo>
                    <a:pt x="5904" y="19"/>
                    <a:pt x="5842" y="34"/>
                    <a:pt x="5787" y="52"/>
                  </a:cubicBezTo>
                  <a:cubicBezTo>
                    <a:pt x="5784" y="48"/>
                    <a:pt x="5784" y="44"/>
                    <a:pt x="5780" y="37"/>
                  </a:cubicBezTo>
                  <a:cubicBezTo>
                    <a:pt x="5721" y="55"/>
                    <a:pt x="5659" y="70"/>
                    <a:pt x="5600" y="88"/>
                  </a:cubicBezTo>
                  <a:cubicBezTo>
                    <a:pt x="5597" y="85"/>
                    <a:pt x="5597" y="81"/>
                    <a:pt x="5593" y="74"/>
                  </a:cubicBezTo>
                  <a:cubicBezTo>
                    <a:pt x="5531" y="88"/>
                    <a:pt x="5472" y="107"/>
                    <a:pt x="5414" y="121"/>
                  </a:cubicBezTo>
                  <a:cubicBezTo>
                    <a:pt x="5410" y="118"/>
                    <a:pt x="5410" y="110"/>
                    <a:pt x="5403" y="107"/>
                  </a:cubicBezTo>
                  <a:cubicBezTo>
                    <a:pt x="5344" y="121"/>
                    <a:pt x="5285" y="140"/>
                    <a:pt x="5227" y="154"/>
                  </a:cubicBezTo>
                  <a:cubicBezTo>
                    <a:pt x="5219" y="147"/>
                    <a:pt x="5219" y="143"/>
                    <a:pt x="5216" y="140"/>
                  </a:cubicBezTo>
                  <a:cubicBezTo>
                    <a:pt x="5157" y="154"/>
                    <a:pt x="5099" y="173"/>
                    <a:pt x="5036" y="184"/>
                  </a:cubicBezTo>
                  <a:cubicBezTo>
                    <a:pt x="5033" y="180"/>
                    <a:pt x="5033" y="176"/>
                    <a:pt x="5029" y="173"/>
                  </a:cubicBezTo>
                  <a:cubicBezTo>
                    <a:pt x="4967" y="184"/>
                    <a:pt x="4908" y="202"/>
                    <a:pt x="4850" y="217"/>
                  </a:cubicBezTo>
                  <a:cubicBezTo>
                    <a:pt x="4846" y="213"/>
                    <a:pt x="4846" y="209"/>
                    <a:pt x="4839" y="202"/>
                  </a:cubicBezTo>
                  <a:cubicBezTo>
                    <a:pt x="4780" y="217"/>
                    <a:pt x="4721" y="235"/>
                    <a:pt x="4663" y="250"/>
                  </a:cubicBezTo>
                  <a:cubicBezTo>
                    <a:pt x="4663" y="246"/>
                    <a:pt x="4655" y="239"/>
                    <a:pt x="4655" y="235"/>
                  </a:cubicBezTo>
                  <a:cubicBezTo>
                    <a:pt x="4597" y="250"/>
                    <a:pt x="4538" y="264"/>
                    <a:pt x="4480" y="283"/>
                  </a:cubicBezTo>
                  <a:cubicBezTo>
                    <a:pt x="4480" y="275"/>
                    <a:pt x="4472" y="272"/>
                    <a:pt x="4472" y="272"/>
                  </a:cubicBezTo>
                  <a:cubicBezTo>
                    <a:pt x="4414" y="286"/>
                    <a:pt x="4355" y="301"/>
                    <a:pt x="4296" y="319"/>
                  </a:cubicBezTo>
                  <a:cubicBezTo>
                    <a:pt x="4296" y="312"/>
                    <a:pt x="4289" y="308"/>
                    <a:pt x="4289" y="308"/>
                  </a:cubicBezTo>
                  <a:cubicBezTo>
                    <a:pt x="4231" y="323"/>
                    <a:pt x="4172" y="338"/>
                    <a:pt x="4106" y="349"/>
                  </a:cubicBezTo>
                  <a:cubicBezTo>
                    <a:pt x="4106" y="345"/>
                    <a:pt x="4102" y="341"/>
                    <a:pt x="4102" y="341"/>
                  </a:cubicBezTo>
                  <a:cubicBezTo>
                    <a:pt x="4044" y="356"/>
                    <a:pt x="3985" y="367"/>
                    <a:pt x="3919" y="381"/>
                  </a:cubicBezTo>
                  <a:cubicBezTo>
                    <a:pt x="3919" y="378"/>
                    <a:pt x="3916" y="378"/>
                    <a:pt x="3916" y="374"/>
                  </a:cubicBezTo>
                  <a:cubicBezTo>
                    <a:pt x="3857" y="385"/>
                    <a:pt x="3795" y="400"/>
                    <a:pt x="3732" y="414"/>
                  </a:cubicBezTo>
                  <a:cubicBezTo>
                    <a:pt x="3732" y="411"/>
                    <a:pt x="3729" y="411"/>
                    <a:pt x="3729" y="403"/>
                  </a:cubicBezTo>
                  <a:cubicBezTo>
                    <a:pt x="3670" y="418"/>
                    <a:pt x="3604" y="433"/>
                    <a:pt x="3546" y="447"/>
                  </a:cubicBezTo>
                  <a:cubicBezTo>
                    <a:pt x="3546" y="440"/>
                    <a:pt x="3542" y="440"/>
                    <a:pt x="3542" y="436"/>
                  </a:cubicBezTo>
                  <a:cubicBezTo>
                    <a:pt x="3480" y="451"/>
                    <a:pt x="3417" y="466"/>
                    <a:pt x="3359" y="477"/>
                  </a:cubicBezTo>
                  <a:cubicBezTo>
                    <a:pt x="3359" y="473"/>
                    <a:pt x="3351" y="473"/>
                    <a:pt x="3351" y="469"/>
                  </a:cubicBezTo>
                  <a:cubicBezTo>
                    <a:pt x="3293" y="484"/>
                    <a:pt x="3231" y="495"/>
                    <a:pt x="3168" y="510"/>
                  </a:cubicBezTo>
                  <a:cubicBezTo>
                    <a:pt x="3168" y="506"/>
                    <a:pt x="3165" y="506"/>
                    <a:pt x="3165" y="502"/>
                  </a:cubicBezTo>
                  <a:cubicBezTo>
                    <a:pt x="3106" y="513"/>
                    <a:pt x="3040" y="528"/>
                    <a:pt x="2982" y="543"/>
                  </a:cubicBezTo>
                  <a:cubicBezTo>
                    <a:pt x="2982" y="543"/>
                    <a:pt x="2978" y="539"/>
                    <a:pt x="2978" y="532"/>
                  </a:cubicBezTo>
                  <a:cubicBezTo>
                    <a:pt x="2919" y="546"/>
                    <a:pt x="2853" y="561"/>
                    <a:pt x="2795" y="576"/>
                  </a:cubicBezTo>
                  <a:cubicBezTo>
                    <a:pt x="2795" y="576"/>
                    <a:pt x="2795" y="568"/>
                    <a:pt x="2791" y="565"/>
                  </a:cubicBezTo>
                  <a:cubicBezTo>
                    <a:pt x="2729" y="579"/>
                    <a:pt x="2667" y="594"/>
                    <a:pt x="2608" y="605"/>
                  </a:cubicBezTo>
                  <a:cubicBezTo>
                    <a:pt x="2608" y="605"/>
                    <a:pt x="2608" y="601"/>
                    <a:pt x="2601" y="601"/>
                  </a:cubicBezTo>
                  <a:cubicBezTo>
                    <a:pt x="2542" y="616"/>
                    <a:pt x="2480" y="631"/>
                    <a:pt x="2417" y="642"/>
                  </a:cubicBezTo>
                  <a:cubicBezTo>
                    <a:pt x="2417" y="642"/>
                    <a:pt x="2417" y="638"/>
                    <a:pt x="2414" y="638"/>
                  </a:cubicBezTo>
                  <a:cubicBezTo>
                    <a:pt x="2355" y="653"/>
                    <a:pt x="2289" y="667"/>
                    <a:pt x="2231" y="678"/>
                  </a:cubicBezTo>
                  <a:cubicBezTo>
                    <a:pt x="2231" y="678"/>
                    <a:pt x="2231" y="674"/>
                    <a:pt x="2227" y="674"/>
                  </a:cubicBezTo>
                  <a:cubicBezTo>
                    <a:pt x="2168" y="689"/>
                    <a:pt x="2102" y="704"/>
                    <a:pt x="2044" y="715"/>
                  </a:cubicBezTo>
                  <a:cubicBezTo>
                    <a:pt x="2044" y="715"/>
                    <a:pt x="2044" y="711"/>
                    <a:pt x="2040" y="711"/>
                  </a:cubicBezTo>
                  <a:cubicBezTo>
                    <a:pt x="1978" y="726"/>
                    <a:pt x="1916" y="740"/>
                    <a:pt x="1857" y="748"/>
                  </a:cubicBezTo>
                  <a:cubicBezTo>
                    <a:pt x="1857" y="748"/>
                    <a:pt x="1857" y="744"/>
                    <a:pt x="1850" y="744"/>
                  </a:cubicBezTo>
                  <a:cubicBezTo>
                    <a:pt x="1791" y="759"/>
                    <a:pt x="1729" y="770"/>
                    <a:pt x="1667" y="781"/>
                  </a:cubicBezTo>
                  <a:lnTo>
                    <a:pt x="1667" y="777"/>
                  </a:lnTo>
                  <a:cubicBezTo>
                    <a:pt x="1608" y="788"/>
                    <a:pt x="1546" y="803"/>
                    <a:pt x="1483" y="814"/>
                  </a:cubicBezTo>
                  <a:lnTo>
                    <a:pt x="1483" y="806"/>
                  </a:lnTo>
                  <a:cubicBezTo>
                    <a:pt x="1425" y="821"/>
                    <a:pt x="1363" y="836"/>
                    <a:pt x="1300" y="843"/>
                  </a:cubicBezTo>
                  <a:lnTo>
                    <a:pt x="1300" y="839"/>
                  </a:lnTo>
                  <a:cubicBezTo>
                    <a:pt x="1242" y="854"/>
                    <a:pt x="1179" y="861"/>
                    <a:pt x="1117" y="876"/>
                  </a:cubicBezTo>
                  <a:lnTo>
                    <a:pt x="1117" y="872"/>
                  </a:lnTo>
                  <a:cubicBezTo>
                    <a:pt x="1059" y="887"/>
                    <a:pt x="996" y="894"/>
                    <a:pt x="934" y="909"/>
                  </a:cubicBezTo>
                  <a:lnTo>
                    <a:pt x="934" y="905"/>
                  </a:lnTo>
                  <a:cubicBezTo>
                    <a:pt x="875" y="916"/>
                    <a:pt x="813" y="927"/>
                    <a:pt x="751" y="942"/>
                  </a:cubicBezTo>
                  <a:lnTo>
                    <a:pt x="751" y="935"/>
                  </a:lnTo>
                  <a:cubicBezTo>
                    <a:pt x="692" y="949"/>
                    <a:pt x="630" y="960"/>
                    <a:pt x="568" y="971"/>
                  </a:cubicBezTo>
                  <a:lnTo>
                    <a:pt x="568" y="968"/>
                  </a:lnTo>
                  <a:cubicBezTo>
                    <a:pt x="509" y="982"/>
                    <a:pt x="447" y="989"/>
                    <a:pt x="385" y="1004"/>
                  </a:cubicBezTo>
                  <a:lnTo>
                    <a:pt x="385" y="1000"/>
                  </a:lnTo>
                  <a:lnTo>
                    <a:pt x="0" y="1077"/>
                  </a:lnTo>
                  <a:lnTo>
                    <a:pt x="664" y="2523"/>
                  </a:lnTo>
                  <a:lnTo>
                    <a:pt x="664" y="2523"/>
                  </a:lnTo>
                  <a:cubicBezTo>
                    <a:pt x="595" y="2332"/>
                    <a:pt x="555" y="2053"/>
                    <a:pt x="520" y="1784"/>
                  </a:cubicBezTo>
                  <a:lnTo>
                    <a:pt x="520" y="1784"/>
                  </a:lnTo>
                  <a:cubicBezTo>
                    <a:pt x="637" y="2044"/>
                    <a:pt x="758" y="2306"/>
                    <a:pt x="882" y="2569"/>
                  </a:cubicBezTo>
                  <a:lnTo>
                    <a:pt x="882" y="2569"/>
                  </a:lnTo>
                  <a:cubicBezTo>
                    <a:pt x="798" y="2381"/>
                    <a:pt x="749" y="2048"/>
                    <a:pt x="707" y="1726"/>
                  </a:cubicBezTo>
                  <a:lnTo>
                    <a:pt x="707" y="1726"/>
                  </a:lnTo>
                  <a:cubicBezTo>
                    <a:pt x="826" y="1984"/>
                    <a:pt x="948" y="2242"/>
                    <a:pt x="1063" y="2494"/>
                  </a:cubicBezTo>
                  <a:lnTo>
                    <a:pt x="1063" y="2494"/>
                  </a:lnTo>
                  <a:cubicBezTo>
                    <a:pt x="983" y="2304"/>
                    <a:pt x="938" y="1979"/>
                    <a:pt x="894" y="1667"/>
                  </a:cubicBezTo>
                  <a:lnTo>
                    <a:pt x="894" y="1667"/>
                  </a:lnTo>
                  <a:cubicBezTo>
                    <a:pt x="1013" y="1926"/>
                    <a:pt x="1135" y="2178"/>
                    <a:pt x="1254" y="2436"/>
                  </a:cubicBezTo>
                  <a:lnTo>
                    <a:pt x="1254" y="2436"/>
                  </a:lnTo>
                  <a:cubicBezTo>
                    <a:pt x="1173" y="2246"/>
                    <a:pt x="1125" y="1921"/>
                    <a:pt x="1077" y="1612"/>
                  </a:cubicBezTo>
                  <a:lnTo>
                    <a:pt x="1077" y="1612"/>
                  </a:lnTo>
                  <a:cubicBezTo>
                    <a:pt x="1197" y="1869"/>
                    <a:pt x="1320" y="2123"/>
                    <a:pt x="1443" y="2383"/>
                  </a:cubicBezTo>
                  <a:lnTo>
                    <a:pt x="1443" y="2383"/>
                  </a:lnTo>
                  <a:cubicBezTo>
                    <a:pt x="1361" y="2196"/>
                    <a:pt x="1312" y="1865"/>
                    <a:pt x="1264" y="1557"/>
                  </a:cubicBezTo>
                  <a:lnTo>
                    <a:pt x="1264" y="1557"/>
                  </a:lnTo>
                  <a:cubicBezTo>
                    <a:pt x="1389" y="1819"/>
                    <a:pt x="1511" y="2076"/>
                    <a:pt x="1636" y="2338"/>
                  </a:cubicBezTo>
                  <a:lnTo>
                    <a:pt x="1636" y="2338"/>
                  </a:lnTo>
                  <a:cubicBezTo>
                    <a:pt x="1550" y="2150"/>
                    <a:pt x="1500" y="1814"/>
                    <a:pt x="1447" y="1495"/>
                  </a:cubicBezTo>
                  <a:lnTo>
                    <a:pt x="1447" y="1495"/>
                  </a:lnTo>
                  <a:cubicBezTo>
                    <a:pt x="1570" y="1748"/>
                    <a:pt x="1693" y="2005"/>
                    <a:pt x="1813" y="2261"/>
                  </a:cubicBezTo>
                  <a:lnTo>
                    <a:pt x="1813" y="2261"/>
                  </a:lnTo>
                  <a:cubicBezTo>
                    <a:pt x="1730" y="2072"/>
                    <a:pt x="1678" y="1744"/>
                    <a:pt x="1630" y="1440"/>
                  </a:cubicBezTo>
                  <a:lnTo>
                    <a:pt x="1630" y="1440"/>
                  </a:lnTo>
                  <a:lnTo>
                    <a:pt x="2004" y="2212"/>
                  </a:lnTo>
                  <a:lnTo>
                    <a:pt x="2004" y="2212"/>
                  </a:lnTo>
                  <a:cubicBezTo>
                    <a:pt x="1919" y="2027"/>
                    <a:pt x="1866" y="1691"/>
                    <a:pt x="1820" y="1385"/>
                  </a:cubicBezTo>
                  <a:lnTo>
                    <a:pt x="1820" y="1385"/>
                  </a:lnTo>
                  <a:cubicBezTo>
                    <a:pt x="1944" y="1640"/>
                    <a:pt x="2068" y="1891"/>
                    <a:pt x="2192" y="2149"/>
                  </a:cubicBezTo>
                  <a:lnTo>
                    <a:pt x="2192" y="2149"/>
                  </a:lnTo>
                  <a:cubicBezTo>
                    <a:pt x="2108" y="1963"/>
                    <a:pt x="2052" y="1630"/>
                    <a:pt x="2004" y="1326"/>
                  </a:cubicBezTo>
                  <a:lnTo>
                    <a:pt x="2004" y="1326"/>
                  </a:lnTo>
                  <a:cubicBezTo>
                    <a:pt x="2130" y="1582"/>
                    <a:pt x="2255" y="1841"/>
                    <a:pt x="2385" y="2103"/>
                  </a:cubicBezTo>
                  <a:lnTo>
                    <a:pt x="2385" y="2103"/>
                  </a:lnTo>
                  <a:cubicBezTo>
                    <a:pt x="2297" y="1920"/>
                    <a:pt x="2244" y="1578"/>
                    <a:pt x="2190" y="1272"/>
                  </a:cubicBezTo>
                  <a:lnTo>
                    <a:pt x="2190" y="1272"/>
                  </a:lnTo>
                  <a:cubicBezTo>
                    <a:pt x="2314" y="1523"/>
                    <a:pt x="2442" y="1775"/>
                    <a:pt x="2566" y="2033"/>
                  </a:cubicBezTo>
                  <a:lnTo>
                    <a:pt x="2566" y="2033"/>
                  </a:lnTo>
                  <a:cubicBezTo>
                    <a:pt x="2482" y="1847"/>
                    <a:pt x="2429" y="1513"/>
                    <a:pt x="2374" y="1209"/>
                  </a:cubicBezTo>
                  <a:lnTo>
                    <a:pt x="2374" y="1209"/>
                  </a:lnTo>
                  <a:cubicBezTo>
                    <a:pt x="2504" y="1470"/>
                    <a:pt x="2631" y="1727"/>
                    <a:pt x="2761" y="1988"/>
                  </a:cubicBezTo>
                  <a:lnTo>
                    <a:pt x="2761" y="1988"/>
                  </a:lnTo>
                  <a:cubicBezTo>
                    <a:pt x="2672" y="1806"/>
                    <a:pt x="2614" y="1461"/>
                    <a:pt x="2560" y="1154"/>
                  </a:cubicBezTo>
                  <a:lnTo>
                    <a:pt x="2560" y="1154"/>
                  </a:lnTo>
                  <a:cubicBezTo>
                    <a:pt x="2692" y="1414"/>
                    <a:pt x="2820" y="1676"/>
                    <a:pt x="2951" y="1936"/>
                  </a:cubicBezTo>
                  <a:lnTo>
                    <a:pt x="2951" y="1936"/>
                  </a:lnTo>
                  <a:cubicBezTo>
                    <a:pt x="2860" y="1755"/>
                    <a:pt x="2802" y="1402"/>
                    <a:pt x="2743" y="1096"/>
                  </a:cubicBezTo>
                  <a:lnTo>
                    <a:pt x="2743" y="1096"/>
                  </a:lnTo>
                  <a:cubicBezTo>
                    <a:pt x="2875" y="1351"/>
                    <a:pt x="3006" y="1610"/>
                    <a:pt x="3141" y="1877"/>
                  </a:cubicBezTo>
                  <a:lnTo>
                    <a:pt x="3141" y="1877"/>
                  </a:lnTo>
                  <a:cubicBezTo>
                    <a:pt x="3051" y="1697"/>
                    <a:pt x="2992" y="1340"/>
                    <a:pt x="2927" y="1041"/>
                  </a:cubicBezTo>
                  <a:lnTo>
                    <a:pt x="2927" y="1041"/>
                  </a:lnTo>
                  <a:cubicBezTo>
                    <a:pt x="3058" y="1297"/>
                    <a:pt x="3190" y="1557"/>
                    <a:pt x="3326" y="1817"/>
                  </a:cubicBezTo>
                  <a:cubicBezTo>
                    <a:pt x="3234" y="1641"/>
                    <a:pt x="3168" y="1283"/>
                    <a:pt x="3110" y="982"/>
                  </a:cubicBezTo>
                  <a:lnTo>
                    <a:pt x="3110" y="982"/>
                  </a:lnTo>
                  <a:cubicBezTo>
                    <a:pt x="3241" y="1238"/>
                    <a:pt x="3380" y="1493"/>
                    <a:pt x="3511" y="1752"/>
                  </a:cubicBezTo>
                  <a:lnTo>
                    <a:pt x="3511" y="1752"/>
                  </a:lnTo>
                  <a:cubicBezTo>
                    <a:pt x="3420" y="1572"/>
                    <a:pt x="3355" y="1219"/>
                    <a:pt x="3293" y="920"/>
                  </a:cubicBezTo>
                  <a:lnTo>
                    <a:pt x="3293" y="920"/>
                  </a:lnTo>
                  <a:cubicBezTo>
                    <a:pt x="3428" y="1176"/>
                    <a:pt x="3564" y="1433"/>
                    <a:pt x="3699" y="1696"/>
                  </a:cubicBezTo>
                  <a:cubicBezTo>
                    <a:pt x="3608" y="1517"/>
                    <a:pt x="3546" y="1158"/>
                    <a:pt x="3476" y="865"/>
                  </a:cubicBezTo>
                  <a:lnTo>
                    <a:pt x="3476" y="865"/>
                  </a:lnTo>
                  <a:cubicBezTo>
                    <a:pt x="3612" y="1118"/>
                    <a:pt x="3751" y="1374"/>
                    <a:pt x="3886" y="1634"/>
                  </a:cubicBezTo>
                  <a:cubicBezTo>
                    <a:pt x="3795" y="1458"/>
                    <a:pt x="3729" y="1096"/>
                    <a:pt x="3659" y="806"/>
                  </a:cubicBezTo>
                  <a:lnTo>
                    <a:pt x="3659" y="806"/>
                  </a:lnTo>
                  <a:cubicBezTo>
                    <a:pt x="3795" y="1059"/>
                    <a:pt x="3934" y="1315"/>
                    <a:pt x="4077" y="1576"/>
                  </a:cubicBezTo>
                  <a:cubicBezTo>
                    <a:pt x="3985" y="1400"/>
                    <a:pt x="3916" y="1037"/>
                    <a:pt x="3842" y="748"/>
                  </a:cubicBezTo>
                  <a:lnTo>
                    <a:pt x="3842" y="748"/>
                  </a:lnTo>
                  <a:cubicBezTo>
                    <a:pt x="3985" y="1000"/>
                    <a:pt x="4121" y="1257"/>
                    <a:pt x="4260" y="1517"/>
                  </a:cubicBezTo>
                  <a:cubicBezTo>
                    <a:pt x="4168" y="1337"/>
                    <a:pt x="4095" y="971"/>
                    <a:pt x="4022" y="693"/>
                  </a:cubicBezTo>
                  <a:lnTo>
                    <a:pt x="4022" y="693"/>
                  </a:lnTo>
                  <a:cubicBezTo>
                    <a:pt x="4161" y="946"/>
                    <a:pt x="4300" y="1198"/>
                    <a:pt x="4443" y="1458"/>
                  </a:cubicBezTo>
                  <a:cubicBezTo>
                    <a:pt x="4351" y="1275"/>
                    <a:pt x="4271" y="905"/>
                    <a:pt x="4198" y="623"/>
                  </a:cubicBezTo>
                  <a:lnTo>
                    <a:pt x="4198" y="623"/>
                  </a:lnTo>
                  <a:cubicBezTo>
                    <a:pt x="4344" y="876"/>
                    <a:pt x="4483" y="1136"/>
                    <a:pt x="4630" y="1400"/>
                  </a:cubicBezTo>
                  <a:cubicBezTo>
                    <a:pt x="4535" y="1217"/>
                    <a:pt x="4461" y="836"/>
                    <a:pt x="4381" y="565"/>
                  </a:cubicBezTo>
                  <a:lnTo>
                    <a:pt x="4381" y="565"/>
                  </a:lnTo>
                  <a:cubicBezTo>
                    <a:pt x="4527" y="817"/>
                    <a:pt x="4670" y="1077"/>
                    <a:pt x="4817" y="1337"/>
                  </a:cubicBezTo>
                  <a:cubicBezTo>
                    <a:pt x="4721" y="1154"/>
                    <a:pt x="4644" y="770"/>
                    <a:pt x="4560" y="506"/>
                  </a:cubicBezTo>
                  <a:lnTo>
                    <a:pt x="4560" y="506"/>
                  </a:lnTo>
                  <a:cubicBezTo>
                    <a:pt x="4710" y="751"/>
                    <a:pt x="4853" y="1015"/>
                    <a:pt x="5007" y="1279"/>
                  </a:cubicBezTo>
                  <a:cubicBezTo>
                    <a:pt x="4908" y="1092"/>
                    <a:pt x="4828" y="707"/>
                    <a:pt x="4743" y="447"/>
                  </a:cubicBezTo>
                  <a:lnTo>
                    <a:pt x="4743" y="447"/>
                  </a:lnTo>
                  <a:cubicBezTo>
                    <a:pt x="4893" y="693"/>
                    <a:pt x="5044" y="953"/>
                    <a:pt x="5194" y="1220"/>
                  </a:cubicBezTo>
                  <a:cubicBezTo>
                    <a:pt x="5099" y="1033"/>
                    <a:pt x="5011" y="642"/>
                    <a:pt x="4923" y="392"/>
                  </a:cubicBezTo>
                  <a:lnTo>
                    <a:pt x="4923" y="392"/>
                  </a:lnTo>
                  <a:cubicBezTo>
                    <a:pt x="5077" y="638"/>
                    <a:pt x="5223" y="898"/>
                    <a:pt x="5381" y="1162"/>
                  </a:cubicBezTo>
                  <a:cubicBezTo>
                    <a:pt x="5285" y="971"/>
                    <a:pt x="5194" y="576"/>
                    <a:pt x="5102" y="327"/>
                  </a:cubicBezTo>
                  <a:lnTo>
                    <a:pt x="5102" y="327"/>
                  </a:lnTo>
                  <a:cubicBezTo>
                    <a:pt x="5260" y="576"/>
                    <a:pt x="5410" y="836"/>
                    <a:pt x="5567" y="1099"/>
                  </a:cubicBezTo>
                  <a:cubicBezTo>
                    <a:pt x="5469" y="909"/>
                    <a:pt x="5373" y="506"/>
                    <a:pt x="5282" y="268"/>
                  </a:cubicBezTo>
                  <a:lnTo>
                    <a:pt x="5282" y="268"/>
                  </a:lnTo>
                  <a:cubicBezTo>
                    <a:pt x="5439" y="510"/>
                    <a:pt x="5597" y="770"/>
                    <a:pt x="5758" y="1041"/>
                  </a:cubicBezTo>
                  <a:cubicBezTo>
                    <a:pt x="5655" y="843"/>
                    <a:pt x="5556" y="429"/>
                    <a:pt x="5458" y="202"/>
                  </a:cubicBezTo>
                  <a:lnTo>
                    <a:pt x="5458" y="202"/>
                  </a:lnTo>
                  <a:cubicBezTo>
                    <a:pt x="5622" y="447"/>
                    <a:pt x="5784" y="711"/>
                    <a:pt x="5945" y="982"/>
                  </a:cubicBezTo>
                  <a:cubicBezTo>
                    <a:pt x="5838" y="784"/>
                    <a:pt x="5732" y="349"/>
                    <a:pt x="5633" y="140"/>
                  </a:cubicBezTo>
                  <a:lnTo>
                    <a:pt x="5633" y="140"/>
                  </a:lnTo>
                  <a:cubicBezTo>
                    <a:pt x="5806" y="381"/>
                    <a:pt x="5963" y="649"/>
                    <a:pt x="6132" y="924"/>
                  </a:cubicBezTo>
                  <a:cubicBezTo>
                    <a:pt x="6022" y="715"/>
                    <a:pt x="5904" y="250"/>
                    <a:pt x="5798" y="66"/>
                  </a:cubicBezTo>
                  <a:lnTo>
                    <a:pt x="5798" y="66"/>
                  </a:lnTo>
                  <a:cubicBezTo>
                    <a:pt x="5978" y="308"/>
                    <a:pt x="6146" y="583"/>
                    <a:pt x="6318" y="861"/>
                  </a:cubicBezTo>
                  <a:cubicBezTo>
                    <a:pt x="6205" y="649"/>
                    <a:pt x="6073" y="147"/>
                    <a:pt x="5963" y="1"/>
                  </a:cubicBezTo>
                  <a:close/>
                  <a:moveTo>
                    <a:pt x="882" y="2569"/>
                  </a:moveTo>
                  <a:cubicBezTo>
                    <a:pt x="886" y="2578"/>
                    <a:pt x="890" y="2586"/>
                    <a:pt x="894" y="2594"/>
                  </a:cubicBezTo>
                  <a:cubicBezTo>
                    <a:pt x="890" y="2586"/>
                    <a:pt x="886" y="2577"/>
                    <a:pt x="882" y="2569"/>
                  </a:cubicBezTo>
                  <a:close/>
                  <a:moveTo>
                    <a:pt x="664" y="2523"/>
                  </a:moveTo>
                  <a:lnTo>
                    <a:pt x="664" y="2523"/>
                  </a:lnTo>
                  <a:cubicBezTo>
                    <a:pt x="681" y="2571"/>
                    <a:pt x="700" y="2613"/>
                    <a:pt x="722" y="2649"/>
                  </a:cubicBezTo>
                  <a:lnTo>
                    <a:pt x="664" y="25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2169523" y="3082790"/>
              <a:ext cx="76303" cy="81148"/>
            </a:xfrm>
            <a:custGeom>
              <a:avLst/>
              <a:gdLst/>
              <a:ahLst/>
              <a:cxnLst/>
              <a:rect l="l" t="t" r="r" b="b"/>
              <a:pathLst>
                <a:path w="441" h="469" extrusionOk="0">
                  <a:moveTo>
                    <a:pt x="74" y="0"/>
                  </a:moveTo>
                  <a:cubicBezTo>
                    <a:pt x="52" y="15"/>
                    <a:pt x="26" y="26"/>
                    <a:pt x="1" y="37"/>
                  </a:cubicBezTo>
                  <a:cubicBezTo>
                    <a:pt x="162" y="147"/>
                    <a:pt x="294" y="304"/>
                    <a:pt x="440" y="469"/>
                  </a:cubicBezTo>
                  <a:cubicBezTo>
                    <a:pt x="356" y="322"/>
                    <a:pt x="173" y="84"/>
                    <a:pt x="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2068825" y="3099746"/>
              <a:ext cx="79417" cy="95335"/>
            </a:xfrm>
            <a:custGeom>
              <a:avLst/>
              <a:gdLst/>
              <a:ahLst/>
              <a:cxnLst/>
              <a:rect l="l" t="t" r="r" b="b"/>
              <a:pathLst>
                <a:path w="459" h="551" extrusionOk="0">
                  <a:moveTo>
                    <a:pt x="99" y="1"/>
                  </a:moveTo>
                  <a:lnTo>
                    <a:pt x="0" y="41"/>
                  </a:lnTo>
                  <a:cubicBezTo>
                    <a:pt x="165" y="177"/>
                    <a:pt x="304" y="356"/>
                    <a:pt x="458" y="550"/>
                  </a:cubicBezTo>
                  <a:cubicBezTo>
                    <a:pt x="374" y="389"/>
                    <a:pt x="198" y="96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571676" y="2898867"/>
              <a:ext cx="2377502" cy="430134"/>
            </a:xfrm>
            <a:custGeom>
              <a:avLst/>
              <a:gdLst/>
              <a:ahLst/>
              <a:cxnLst/>
              <a:rect l="l" t="t" r="r" b="b"/>
              <a:pathLst>
                <a:path w="13741" h="2486" extrusionOk="0">
                  <a:moveTo>
                    <a:pt x="13664" y="1"/>
                  </a:moveTo>
                  <a:cubicBezTo>
                    <a:pt x="12990" y="323"/>
                    <a:pt x="12305" y="642"/>
                    <a:pt x="11576" y="971"/>
                  </a:cubicBezTo>
                  <a:cubicBezTo>
                    <a:pt x="11309" y="1093"/>
                    <a:pt x="11082" y="1163"/>
                    <a:pt x="10839" y="1163"/>
                  </a:cubicBezTo>
                  <a:cubicBezTo>
                    <a:pt x="10729" y="1163"/>
                    <a:pt x="10617" y="1149"/>
                    <a:pt x="10496" y="1118"/>
                  </a:cubicBezTo>
                  <a:cubicBezTo>
                    <a:pt x="10250" y="1059"/>
                    <a:pt x="10016" y="884"/>
                    <a:pt x="9906" y="763"/>
                  </a:cubicBezTo>
                  <a:cubicBezTo>
                    <a:pt x="9835" y="685"/>
                    <a:pt x="9731" y="655"/>
                    <a:pt x="9588" y="655"/>
                  </a:cubicBezTo>
                  <a:cubicBezTo>
                    <a:pt x="9480" y="655"/>
                    <a:pt x="9350" y="672"/>
                    <a:pt x="9195" y="700"/>
                  </a:cubicBezTo>
                  <a:cubicBezTo>
                    <a:pt x="6137" y="1305"/>
                    <a:pt x="3467" y="1792"/>
                    <a:pt x="401" y="2356"/>
                  </a:cubicBezTo>
                  <a:cubicBezTo>
                    <a:pt x="0" y="2432"/>
                    <a:pt x="120" y="2485"/>
                    <a:pt x="360" y="2485"/>
                  </a:cubicBezTo>
                  <a:cubicBezTo>
                    <a:pt x="466" y="2485"/>
                    <a:pt x="597" y="2475"/>
                    <a:pt x="716" y="2451"/>
                  </a:cubicBezTo>
                  <a:cubicBezTo>
                    <a:pt x="3852" y="1840"/>
                    <a:pt x="5789" y="1605"/>
                    <a:pt x="8921" y="986"/>
                  </a:cubicBezTo>
                  <a:cubicBezTo>
                    <a:pt x="9037" y="964"/>
                    <a:pt x="9139" y="954"/>
                    <a:pt x="9230" y="954"/>
                  </a:cubicBezTo>
                  <a:cubicBezTo>
                    <a:pt x="9687" y="954"/>
                    <a:pt x="9884" y="1203"/>
                    <a:pt x="10379" y="1374"/>
                  </a:cubicBezTo>
                  <a:cubicBezTo>
                    <a:pt x="10473" y="1408"/>
                    <a:pt x="10571" y="1422"/>
                    <a:pt x="10671" y="1422"/>
                  </a:cubicBezTo>
                  <a:cubicBezTo>
                    <a:pt x="10981" y="1422"/>
                    <a:pt x="11311" y="1286"/>
                    <a:pt x="11613" y="1147"/>
                  </a:cubicBezTo>
                  <a:cubicBezTo>
                    <a:pt x="12345" y="810"/>
                    <a:pt x="13060" y="484"/>
                    <a:pt x="13741" y="162"/>
                  </a:cubicBezTo>
                  <a:lnTo>
                    <a:pt x="13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1802027" y="3146116"/>
              <a:ext cx="88241" cy="131324"/>
            </a:xfrm>
            <a:custGeom>
              <a:avLst/>
              <a:gdLst/>
              <a:ahLst/>
              <a:cxnLst/>
              <a:rect l="l" t="t" r="r" b="b"/>
              <a:pathLst>
                <a:path w="510" h="759" extrusionOk="0">
                  <a:moveTo>
                    <a:pt x="154" y="0"/>
                  </a:moveTo>
                  <a:cubicBezTo>
                    <a:pt x="99" y="15"/>
                    <a:pt x="48" y="33"/>
                    <a:pt x="0" y="48"/>
                  </a:cubicBezTo>
                  <a:cubicBezTo>
                    <a:pt x="180" y="257"/>
                    <a:pt x="341" y="506"/>
                    <a:pt x="510" y="759"/>
                  </a:cubicBezTo>
                  <a:cubicBezTo>
                    <a:pt x="403" y="561"/>
                    <a:pt x="257" y="129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1835593" y="3141098"/>
              <a:ext cx="86338" cy="126825"/>
            </a:xfrm>
            <a:custGeom>
              <a:avLst/>
              <a:gdLst/>
              <a:ahLst/>
              <a:cxnLst/>
              <a:rect l="l" t="t" r="r" b="b"/>
              <a:pathLst>
                <a:path w="499" h="733" extrusionOk="0">
                  <a:moveTo>
                    <a:pt x="143" y="0"/>
                  </a:moveTo>
                  <a:cubicBezTo>
                    <a:pt x="96" y="11"/>
                    <a:pt x="44" y="26"/>
                    <a:pt x="1" y="44"/>
                  </a:cubicBezTo>
                  <a:cubicBezTo>
                    <a:pt x="173" y="245"/>
                    <a:pt x="334" y="484"/>
                    <a:pt x="499" y="733"/>
                  </a:cubicBezTo>
                  <a:cubicBezTo>
                    <a:pt x="392" y="538"/>
                    <a:pt x="246" y="128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1767769" y="3152345"/>
              <a:ext cx="89626" cy="135823"/>
            </a:xfrm>
            <a:custGeom>
              <a:avLst/>
              <a:gdLst/>
              <a:ahLst/>
              <a:cxnLst/>
              <a:rect l="l" t="t" r="r" b="b"/>
              <a:pathLst>
                <a:path w="518" h="785" extrusionOk="0">
                  <a:moveTo>
                    <a:pt x="158" y="1"/>
                  </a:moveTo>
                  <a:cubicBezTo>
                    <a:pt x="107" y="16"/>
                    <a:pt x="59" y="30"/>
                    <a:pt x="1" y="49"/>
                  </a:cubicBezTo>
                  <a:cubicBezTo>
                    <a:pt x="180" y="268"/>
                    <a:pt x="345" y="525"/>
                    <a:pt x="517" y="785"/>
                  </a:cubicBezTo>
                  <a:cubicBezTo>
                    <a:pt x="404" y="583"/>
                    <a:pt x="264" y="136"/>
                    <a:pt x="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1734895" y="3157535"/>
              <a:ext cx="90664" cy="140148"/>
            </a:xfrm>
            <a:custGeom>
              <a:avLst/>
              <a:gdLst/>
              <a:ahLst/>
              <a:cxnLst/>
              <a:rect l="l" t="t" r="r" b="b"/>
              <a:pathLst>
                <a:path w="524" h="810" extrusionOk="0">
                  <a:moveTo>
                    <a:pt x="165" y="0"/>
                  </a:moveTo>
                  <a:cubicBezTo>
                    <a:pt x="110" y="19"/>
                    <a:pt x="55" y="33"/>
                    <a:pt x="0" y="52"/>
                  </a:cubicBezTo>
                  <a:cubicBezTo>
                    <a:pt x="183" y="279"/>
                    <a:pt x="348" y="539"/>
                    <a:pt x="524" y="810"/>
                  </a:cubicBezTo>
                  <a:cubicBezTo>
                    <a:pt x="414" y="605"/>
                    <a:pt x="275" y="136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758193" y="3132101"/>
              <a:ext cx="2291164" cy="923940"/>
            </a:xfrm>
            <a:custGeom>
              <a:avLst/>
              <a:gdLst/>
              <a:ahLst/>
              <a:cxnLst/>
              <a:rect l="l" t="t" r="r" b="b"/>
              <a:pathLst>
                <a:path w="13242" h="5340" extrusionOk="0">
                  <a:moveTo>
                    <a:pt x="13198" y="1"/>
                  </a:moveTo>
                  <a:cubicBezTo>
                    <a:pt x="9066" y="1913"/>
                    <a:pt x="5330" y="3579"/>
                    <a:pt x="133" y="5217"/>
                  </a:cubicBezTo>
                  <a:cubicBezTo>
                    <a:pt x="89" y="5235"/>
                    <a:pt x="41" y="5242"/>
                    <a:pt x="1" y="5246"/>
                  </a:cubicBezTo>
                  <a:cubicBezTo>
                    <a:pt x="37" y="5310"/>
                    <a:pt x="88" y="5340"/>
                    <a:pt x="165" y="5340"/>
                  </a:cubicBezTo>
                  <a:cubicBezTo>
                    <a:pt x="211" y="5340"/>
                    <a:pt x="267" y="5329"/>
                    <a:pt x="334" y="5308"/>
                  </a:cubicBezTo>
                  <a:cubicBezTo>
                    <a:pt x="5436" y="3704"/>
                    <a:pt x="9180" y="1960"/>
                    <a:pt x="13242" y="78"/>
                  </a:cubicBezTo>
                  <a:lnTo>
                    <a:pt x="13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1868467" y="3134696"/>
              <a:ext cx="85819" cy="121808"/>
            </a:xfrm>
            <a:custGeom>
              <a:avLst/>
              <a:gdLst/>
              <a:ahLst/>
              <a:cxnLst/>
              <a:rect l="l" t="t" r="r" b="b"/>
              <a:pathLst>
                <a:path w="496" h="704" extrusionOk="0">
                  <a:moveTo>
                    <a:pt x="140" y="0"/>
                  </a:moveTo>
                  <a:cubicBezTo>
                    <a:pt x="93" y="19"/>
                    <a:pt x="49" y="30"/>
                    <a:pt x="1" y="44"/>
                  </a:cubicBezTo>
                  <a:cubicBezTo>
                    <a:pt x="177" y="238"/>
                    <a:pt x="331" y="466"/>
                    <a:pt x="495" y="704"/>
                  </a:cubicBezTo>
                  <a:cubicBezTo>
                    <a:pt x="397" y="517"/>
                    <a:pt x="243" y="121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8218501" y="2725845"/>
              <a:ext cx="85819" cy="19205"/>
            </a:xfrm>
            <a:custGeom>
              <a:avLst/>
              <a:gdLst/>
              <a:ahLst/>
              <a:cxnLst/>
              <a:rect l="l" t="t" r="r" b="b"/>
              <a:pathLst>
                <a:path w="496" h="111" extrusionOk="0">
                  <a:moveTo>
                    <a:pt x="1" y="1"/>
                  </a:moveTo>
                  <a:lnTo>
                    <a:pt x="1" y="111"/>
                  </a:lnTo>
                  <a:lnTo>
                    <a:pt x="495" y="11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8218501" y="2577046"/>
              <a:ext cx="85819" cy="31836"/>
            </a:xfrm>
            <a:custGeom>
              <a:avLst/>
              <a:gdLst/>
              <a:ahLst/>
              <a:cxnLst/>
              <a:rect l="l" t="t" r="r" b="b"/>
              <a:pathLst>
                <a:path w="496" h="184" extrusionOk="0">
                  <a:moveTo>
                    <a:pt x="1" y="0"/>
                  </a:moveTo>
                  <a:lnTo>
                    <a:pt x="1" y="183"/>
                  </a:lnTo>
                  <a:lnTo>
                    <a:pt x="495" y="183"/>
                  </a:lnTo>
                  <a:lnTo>
                    <a:pt x="495" y="176"/>
                  </a:lnTo>
                  <a:lnTo>
                    <a:pt x="495" y="15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2725265" y="3208750"/>
              <a:ext cx="589315" cy="325455"/>
            </a:xfrm>
            <a:custGeom>
              <a:avLst/>
              <a:gdLst/>
              <a:ahLst/>
              <a:cxnLst/>
              <a:rect l="l" t="t" r="r" b="b"/>
              <a:pathLst>
                <a:path w="3406" h="1881" extrusionOk="0">
                  <a:moveTo>
                    <a:pt x="2547" y="0"/>
                  </a:moveTo>
                  <a:cubicBezTo>
                    <a:pt x="2477" y="0"/>
                    <a:pt x="2403" y="15"/>
                    <a:pt x="2327" y="49"/>
                  </a:cubicBezTo>
                  <a:lnTo>
                    <a:pt x="715" y="730"/>
                  </a:lnTo>
                  <a:cubicBezTo>
                    <a:pt x="0" y="1032"/>
                    <a:pt x="419" y="1880"/>
                    <a:pt x="938" y="1880"/>
                  </a:cubicBezTo>
                  <a:cubicBezTo>
                    <a:pt x="999" y="1880"/>
                    <a:pt x="1060" y="1869"/>
                    <a:pt x="1122" y="1843"/>
                  </a:cubicBezTo>
                  <a:lnTo>
                    <a:pt x="2884" y="1122"/>
                  </a:lnTo>
                  <a:cubicBezTo>
                    <a:pt x="3406" y="904"/>
                    <a:pt x="3089" y="0"/>
                    <a:pt x="2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3236196" y="3036766"/>
              <a:ext cx="462143" cy="285487"/>
            </a:xfrm>
            <a:custGeom>
              <a:avLst/>
              <a:gdLst/>
              <a:ahLst/>
              <a:cxnLst/>
              <a:rect l="l" t="t" r="r" b="b"/>
              <a:pathLst>
                <a:path w="2671" h="1650" extrusionOk="0">
                  <a:moveTo>
                    <a:pt x="2297" y="207"/>
                  </a:moveTo>
                  <a:lnTo>
                    <a:pt x="2300" y="208"/>
                  </a:lnTo>
                  <a:lnTo>
                    <a:pt x="2300" y="208"/>
                  </a:lnTo>
                  <a:cubicBezTo>
                    <a:pt x="2299" y="208"/>
                    <a:pt x="2298" y="207"/>
                    <a:pt x="2297" y="207"/>
                  </a:cubicBezTo>
                  <a:close/>
                  <a:moveTo>
                    <a:pt x="1302" y="1"/>
                  </a:moveTo>
                  <a:cubicBezTo>
                    <a:pt x="1158" y="1"/>
                    <a:pt x="1044" y="31"/>
                    <a:pt x="956" y="101"/>
                  </a:cubicBezTo>
                  <a:cubicBezTo>
                    <a:pt x="627" y="369"/>
                    <a:pt x="443" y="695"/>
                    <a:pt x="663" y="1046"/>
                  </a:cubicBezTo>
                  <a:cubicBezTo>
                    <a:pt x="787" y="1245"/>
                    <a:pt x="779" y="1330"/>
                    <a:pt x="718" y="1330"/>
                  </a:cubicBezTo>
                  <a:cubicBezTo>
                    <a:pt x="671" y="1330"/>
                    <a:pt x="593" y="1280"/>
                    <a:pt x="520" y="1193"/>
                  </a:cubicBezTo>
                  <a:cubicBezTo>
                    <a:pt x="385" y="1032"/>
                    <a:pt x="304" y="702"/>
                    <a:pt x="473" y="251"/>
                  </a:cubicBezTo>
                  <a:lnTo>
                    <a:pt x="473" y="251"/>
                  </a:lnTo>
                  <a:lnTo>
                    <a:pt x="147" y="398"/>
                  </a:lnTo>
                  <a:cubicBezTo>
                    <a:pt x="0" y="1248"/>
                    <a:pt x="297" y="1423"/>
                    <a:pt x="638" y="1526"/>
                  </a:cubicBezTo>
                  <a:cubicBezTo>
                    <a:pt x="932" y="1612"/>
                    <a:pt x="1180" y="1649"/>
                    <a:pt x="1389" y="1649"/>
                  </a:cubicBezTo>
                  <a:cubicBezTo>
                    <a:pt x="1987" y="1649"/>
                    <a:pt x="2272" y="1349"/>
                    <a:pt x="2432" y="1054"/>
                  </a:cubicBezTo>
                  <a:cubicBezTo>
                    <a:pt x="2670" y="592"/>
                    <a:pt x="2476" y="259"/>
                    <a:pt x="2341" y="222"/>
                  </a:cubicBezTo>
                  <a:lnTo>
                    <a:pt x="2300" y="208"/>
                  </a:lnTo>
                  <a:lnTo>
                    <a:pt x="2300" y="208"/>
                  </a:lnTo>
                  <a:cubicBezTo>
                    <a:pt x="2300" y="209"/>
                    <a:pt x="2300" y="209"/>
                    <a:pt x="2300" y="209"/>
                  </a:cubicBezTo>
                  <a:lnTo>
                    <a:pt x="2300" y="209"/>
                  </a:lnTo>
                  <a:cubicBezTo>
                    <a:pt x="1867" y="84"/>
                    <a:pt x="1542" y="1"/>
                    <a:pt x="1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512150" y="2853882"/>
              <a:ext cx="2575094" cy="1245070"/>
            </a:xfrm>
            <a:custGeom>
              <a:avLst/>
              <a:gdLst/>
              <a:ahLst/>
              <a:cxnLst/>
              <a:rect l="l" t="t" r="r" b="b"/>
              <a:pathLst>
                <a:path w="14883" h="7196" extrusionOk="0">
                  <a:moveTo>
                    <a:pt x="9843" y="1286"/>
                  </a:moveTo>
                  <a:cubicBezTo>
                    <a:pt x="9938" y="1367"/>
                    <a:pt x="10125" y="1590"/>
                    <a:pt x="10209" y="1733"/>
                  </a:cubicBezTo>
                  <a:cubicBezTo>
                    <a:pt x="10062" y="1572"/>
                    <a:pt x="9927" y="1426"/>
                    <a:pt x="9773" y="1323"/>
                  </a:cubicBezTo>
                  <a:lnTo>
                    <a:pt x="9843" y="1286"/>
                  </a:lnTo>
                  <a:close/>
                  <a:moveTo>
                    <a:pt x="9652" y="1323"/>
                  </a:moveTo>
                  <a:cubicBezTo>
                    <a:pt x="9751" y="1407"/>
                    <a:pt x="9934" y="1645"/>
                    <a:pt x="10018" y="1792"/>
                  </a:cubicBezTo>
                  <a:cubicBezTo>
                    <a:pt x="9872" y="1627"/>
                    <a:pt x="9740" y="1466"/>
                    <a:pt x="9579" y="1360"/>
                  </a:cubicBezTo>
                  <a:cubicBezTo>
                    <a:pt x="9604" y="1345"/>
                    <a:pt x="9630" y="1338"/>
                    <a:pt x="9652" y="1323"/>
                  </a:cubicBezTo>
                  <a:close/>
                  <a:moveTo>
                    <a:pt x="9469" y="1356"/>
                  </a:moveTo>
                  <a:cubicBezTo>
                    <a:pt x="9568" y="1444"/>
                    <a:pt x="9744" y="1700"/>
                    <a:pt x="9832" y="1851"/>
                  </a:cubicBezTo>
                  <a:cubicBezTo>
                    <a:pt x="9681" y="1678"/>
                    <a:pt x="9546" y="1514"/>
                    <a:pt x="9388" y="1393"/>
                  </a:cubicBezTo>
                  <a:cubicBezTo>
                    <a:pt x="9414" y="1378"/>
                    <a:pt x="9443" y="1371"/>
                    <a:pt x="9469" y="1356"/>
                  </a:cubicBezTo>
                  <a:close/>
                  <a:moveTo>
                    <a:pt x="9278" y="1393"/>
                  </a:moveTo>
                  <a:cubicBezTo>
                    <a:pt x="9377" y="1481"/>
                    <a:pt x="9557" y="1755"/>
                    <a:pt x="9645" y="1909"/>
                  </a:cubicBezTo>
                  <a:cubicBezTo>
                    <a:pt x="9495" y="1726"/>
                    <a:pt x="9355" y="1554"/>
                    <a:pt x="9191" y="1429"/>
                  </a:cubicBezTo>
                  <a:cubicBezTo>
                    <a:pt x="9216" y="1415"/>
                    <a:pt x="9249" y="1404"/>
                    <a:pt x="9278" y="1393"/>
                  </a:cubicBezTo>
                  <a:close/>
                  <a:moveTo>
                    <a:pt x="9095" y="1422"/>
                  </a:moveTo>
                  <a:cubicBezTo>
                    <a:pt x="9194" y="1517"/>
                    <a:pt x="9370" y="1810"/>
                    <a:pt x="9454" y="1971"/>
                  </a:cubicBezTo>
                  <a:cubicBezTo>
                    <a:pt x="9304" y="1777"/>
                    <a:pt x="9161" y="1598"/>
                    <a:pt x="8996" y="1462"/>
                  </a:cubicBezTo>
                  <a:lnTo>
                    <a:pt x="9095" y="1422"/>
                  </a:lnTo>
                  <a:close/>
                  <a:moveTo>
                    <a:pt x="8909" y="1459"/>
                  </a:moveTo>
                  <a:cubicBezTo>
                    <a:pt x="9007" y="1557"/>
                    <a:pt x="9176" y="1865"/>
                    <a:pt x="9267" y="2030"/>
                  </a:cubicBezTo>
                  <a:cubicBezTo>
                    <a:pt x="9114" y="1832"/>
                    <a:pt x="8971" y="1642"/>
                    <a:pt x="8806" y="1499"/>
                  </a:cubicBezTo>
                  <a:cubicBezTo>
                    <a:pt x="8839" y="1484"/>
                    <a:pt x="8876" y="1470"/>
                    <a:pt x="8909" y="1459"/>
                  </a:cubicBezTo>
                  <a:close/>
                  <a:moveTo>
                    <a:pt x="8718" y="1488"/>
                  </a:moveTo>
                  <a:cubicBezTo>
                    <a:pt x="8824" y="1594"/>
                    <a:pt x="8989" y="1920"/>
                    <a:pt x="9081" y="2089"/>
                  </a:cubicBezTo>
                  <a:cubicBezTo>
                    <a:pt x="8927" y="1883"/>
                    <a:pt x="8780" y="1686"/>
                    <a:pt x="8608" y="1532"/>
                  </a:cubicBezTo>
                  <a:lnTo>
                    <a:pt x="8718" y="1488"/>
                  </a:lnTo>
                  <a:close/>
                  <a:moveTo>
                    <a:pt x="8535" y="1521"/>
                  </a:moveTo>
                  <a:cubicBezTo>
                    <a:pt x="8637" y="1631"/>
                    <a:pt x="8802" y="1975"/>
                    <a:pt x="8898" y="2147"/>
                  </a:cubicBezTo>
                  <a:cubicBezTo>
                    <a:pt x="8736" y="1935"/>
                    <a:pt x="8590" y="1726"/>
                    <a:pt x="8421" y="1561"/>
                  </a:cubicBezTo>
                  <a:cubicBezTo>
                    <a:pt x="8458" y="1550"/>
                    <a:pt x="8498" y="1536"/>
                    <a:pt x="8535" y="1521"/>
                  </a:cubicBezTo>
                  <a:close/>
                  <a:moveTo>
                    <a:pt x="8352" y="1557"/>
                  </a:moveTo>
                  <a:cubicBezTo>
                    <a:pt x="8454" y="1667"/>
                    <a:pt x="8608" y="2030"/>
                    <a:pt x="8711" y="2209"/>
                  </a:cubicBezTo>
                  <a:cubicBezTo>
                    <a:pt x="8550" y="1986"/>
                    <a:pt x="8399" y="1774"/>
                    <a:pt x="8231" y="1598"/>
                  </a:cubicBezTo>
                  <a:lnTo>
                    <a:pt x="8352" y="1557"/>
                  </a:lnTo>
                  <a:close/>
                  <a:moveTo>
                    <a:pt x="8161" y="1587"/>
                  </a:moveTo>
                  <a:cubicBezTo>
                    <a:pt x="8264" y="1708"/>
                    <a:pt x="8421" y="2085"/>
                    <a:pt x="8524" y="2268"/>
                  </a:cubicBezTo>
                  <a:cubicBezTo>
                    <a:pt x="8359" y="2037"/>
                    <a:pt x="8205" y="1814"/>
                    <a:pt x="8033" y="1631"/>
                  </a:cubicBezTo>
                  <a:cubicBezTo>
                    <a:pt x="8073" y="1616"/>
                    <a:pt x="8121" y="1605"/>
                    <a:pt x="8161" y="1587"/>
                  </a:cubicBezTo>
                  <a:close/>
                  <a:moveTo>
                    <a:pt x="7978" y="1623"/>
                  </a:moveTo>
                  <a:cubicBezTo>
                    <a:pt x="8081" y="1744"/>
                    <a:pt x="8235" y="2140"/>
                    <a:pt x="8333" y="2327"/>
                  </a:cubicBezTo>
                  <a:cubicBezTo>
                    <a:pt x="8169" y="2089"/>
                    <a:pt x="8015" y="1861"/>
                    <a:pt x="7839" y="1667"/>
                  </a:cubicBezTo>
                  <a:cubicBezTo>
                    <a:pt x="7887" y="1653"/>
                    <a:pt x="7931" y="1642"/>
                    <a:pt x="7978" y="1623"/>
                  </a:cubicBezTo>
                  <a:close/>
                  <a:moveTo>
                    <a:pt x="7788" y="1653"/>
                  </a:moveTo>
                  <a:cubicBezTo>
                    <a:pt x="7894" y="1781"/>
                    <a:pt x="8040" y="2195"/>
                    <a:pt x="8147" y="2385"/>
                  </a:cubicBezTo>
                  <a:cubicBezTo>
                    <a:pt x="7978" y="2140"/>
                    <a:pt x="7821" y="1902"/>
                    <a:pt x="7649" y="1700"/>
                  </a:cubicBezTo>
                  <a:cubicBezTo>
                    <a:pt x="7692" y="1686"/>
                    <a:pt x="7744" y="1667"/>
                    <a:pt x="7788" y="1653"/>
                  </a:cubicBezTo>
                  <a:close/>
                  <a:moveTo>
                    <a:pt x="7601" y="1689"/>
                  </a:moveTo>
                  <a:cubicBezTo>
                    <a:pt x="7707" y="1818"/>
                    <a:pt x="7854" y="2250"/>
                    <a:pt x="7960" y="2448"/>
                  </a:cubicBezTo>
                  <a:cubicBezTo>
                    <a:pt x="7791" y="2195"/>
                    <a:pt x="7630" y="1946"/>
                    <a:pt x="7451" y="1737"/>
                  </a:cubicBezTo>
                  <a:cubicBezTo>
                    <a:pt x="7502" y="1722"/>
                    <a:pt x="7553" y="1704"/>
                    <a:pt x="7601" y="1689"/>
                  </a:cubicBezTo>
                  <a:close/>
                  <a:moveTo>
                    <a:pt x="7418" y="1722"/>
                  </a:moveTo>
                  <a:cubicBezTo>
                    <a:pt x="7524" y="1861"/>
                    <a:pt x="7667" y="2305"/>
                    <a:pt x="7777" y="2506"/>
                  </a:cubicBezTo>
                  <a:cubicBezTo>
                    <a:pt x="7601" y="2246"/>
                    <a:pt x="7443" y="1986"/>
                    <a:pt x="7264" y="1770"/>
                  </a:cubicBezTo>
                  <a:cubicBezTo>
                    <a:pt x="7315" y="1755"/>
                    <a:pt x="7370" y="1737"/>
                    <a:pt x="7418" y="1722"/>
                  </a:cubicBezTo>
                  <a:close/>
                  <a:moveTo>
                    <a:pt x="7231" y="1759"/>
                  </a:moveTo>
                  <a:cubicBezTo>
                    <a:pt x="7337" y="1898"/>
                    <a:pt x="7480" y="2360"/>
                    <a:pt x="7590" y="2565"/>
                  </a:cubicBezTo>
                  <a:cubicBezTo>
                    <a:pt x="7414" y="2294"/>
                    <a:pt x="7249" y="2034"/>
                    <a:pt x="7066" y="1807"/>
                  </a:cubicBezTo>
                  <a:cubicBezTo>
                    <a:pt x="7121" y="1792"/>
                    <a:pt x="7176" y="1774"/>
                    <a:pt x="7231" y="1759"/>
                  </a:cubicBezTo>
                  <a:close/>
                  <a:moveTo>
                    <a:pt x="7044" y="1788"/>
                  </a:moveTo>
                  <a:cubicBezTo>
                    <a:pt x="7154" y="1935"/>
                    <a:pt x="7286" y="2415"/>
                    <a:pt x="7399" y="2623"/>
                  </a:cubicBezTo>
                  <a:cubicBezTo>
                    <a:pt x="7227" y="2345"/>
                    <a:pt x="7059" y="2074"/>
                    <a:pt x="6876" y="1836"/>
                  </a:cubicBezTo>
                  <a:cubicBezTo>
                    <a:pt x="6931" y="1818"/>
                    <a:pt x="6989" y="1807"/>
                    <a:pt x="7044" y="1788"/>
                  </a:cubicBezTo>
                  <a:close/>
                  <a:moveTo>
                    <a:pt x="14011" y="268"/>
                  </a:moveTo>
                  <a:lnTo>
                    <a:pt x="14091" y="426"/>
                  </a:lnTo>
                  <a:cubicBezTo>
                    <a:pt x="13406" y="752"/>
                    <a:pt x="12692" y="1081"/>
                    <a:pt x="11960" y="1411"/>
                  </a:cubicBezTo>
                  <a:cubicBezTo>
                    <a:pt x="11655" y="1548"/>
                    <a:pt x="11321" y="1687"/>
                    <a:pt x="11009" y="1687"/>
                  </a:cubicBezTo>
                  <a:cubicBezTo>
                    <a:pt x="10912" y="1687"/>
                    <a:pt x="10817" y="1673"/>
                    <a:pt x="10725" y="1642"/>
                  </a:cubicBezTo>
                  <a:cubicBezTo>
                    <a:pt x="10228" y="1468"/>
                    <a:pt x="10035" y="1217"/>
                    <a:pt x="9578" y="1217"/>
                  </a:cubicBezTo>
                  <a:cubicBezTo>
                    <a:pt x="9486" y="1217"/>
                    <a:pt x="9384" y="1227"/>
                    <a:pt x="9267" y="1250"/>
                  </a:cubicBezTo>
                  <a:cubicBezTo>
                    <a:pt x="6132" y="1869"/>
                    <a:pt x="4202" y="2103"/>
                    <a:pt x="1063" y="2715"/>
                  </a:cubicBezTo>
                  <a:cubicBezTo>
                    <a:pt x="945" y="2737"/>
                    <a:pt x="817" y="2747"/>
                    <a:pt x="711" y="2747"/>
                  </a:cubicBezTo>
                  <a:cubicBezTo>
                    <a:pt x="465" y="2747"/>
                    <a:pt x="341" y="2694"/>
                    <a:pt x="748" y="2620"/>
                  </a:cubicBezTo>
                  <a:cubicBezTo>
                    <a:pt x="3817" y="2056"/>
                    <a:pt x="6484" y="1568"/>
                    <a:pt x="9542" y="968"/>
                  </a:cubicBezTo>
                  <a:cubicBezTo>
                    <a:pt x="9697" y="938"/>
                    <a:pt x="9827" y="920"/>
                    <a:pt x="9934" y="920"/>
                  </a:cubicBezTo>
                  <a:cubicBezTo>
                    <a:pt x="10077" y="920"/>
                    <a:pt x="10182" y="951"/>
                    <a:pt x="10253" y="1026"/>
                  </a:cubicBezTo>
                  <a:cubicBezTo>
                    <a:pt x="10366" y="1147"/>
                    <a:pt x="10601" y="1323"/>
                    <a:pt x="10842" y="1385"/>
                  </a:cubicBezTo>
                  <a:cubicBezTo>
                    <a:pt x="10962" y="1413"/>
                    <a:pt x="11074" y="1427"/>
                    <a:pt x="11182" y="1427"/>
                  </a:cubicBezTo>
                  <a:cubicBezTo>
                    <a:pt x="11426" y="1427"/>
                    <a:pt x="11653" y="1358"/>
                    <a:pt x="11923" y="1239"/>
                  </a:cubicBezTo>
                  <a:cubicBezTo>
                    <a:pt x="12648" y="909"/>
                    <a:pt x="13333" y="587"/>
                    <a:pt x="14011" y="268"/>
                  </a:cubicBezTo>
                  <a:close/>
                  <a:moveTo>
                    <a:pt x="6846" y="1821"/>
                  </a:moveTo>
                  <a:cubicBezTo>
                    <a:pt x="6956" y="1968"/>
                    <a:pt x="7088" y="2470"/>
                    <a:pt x="7202" y="2682"/>
                  </a:cubicBezTo>
                  <a:cubicBezTo>
                    <a:pt x="7030" y="2404"/>
                    <a:pt x="6865" y="2129"/>
                    <a:pt x="6682" y="1887"/>
                  </a:cubicBezTo>
                  <a:lnTo>
                    <a:pt x="6682" y="1887"/>
                  </a:lnTo>
                  <a:cubicBezTo>
                    <a:pt x="6788" y="2070"/>
                    <a:pt x="6905" y="2532"/>
                    <a:pt x="7015" y="2744"/>
                  </a:cubicBezTo>
                  <a:cubicBezTo>
                    <a:pt x="6850" y="2470"/>
                    <a:pt x="6689" y="2202"/>
                    <a:pt x="6517" y="1960"/>
                  </a:cubicBezTo>
                  <a:lnTo>
                    <a:pt x="6517" y="1960"/>
                  </a:lnTo>
                  <a:cubicBezTo>
                    <a:pt x="6616" y="2169"/>
                    <a:pt x="6722" y="2601"/>
                    <a:pt x="6828" y="2803"/>
                  </a:cubicBezTo>
                  <a:cubicBezTo>
                    <a:pt x="6663" y="2532"/>
                    <a:pt x="6506" y="2272"/>
                    <a:pt x="6341" y="2023"/>
                  </a:cubicBezTo>
                  <a:lnTo>
                    <a:pt x="6341" y="2023"/>
                  </a:lnTo>
                  <a:cubicBezTo>
                    <a:pt x="6440" y="2250"/>
                    <a:pt x="6539" y="2664"/>
                    <a:pt x="6641" y="2861"/>
                  </a:cubicBezTo>
                  <a:cubicBezTo>
                    <a:pt x="6480" y="2598"/>
                    <a:pt x="6330" y="2330"/>
                    <a:pt x="6165" y="2089"/>
                  </a:cubicBezTo>
                  <a:lnTo>
                    <a:pt x="6165" y="2089"/>
                  </a:lnTo>
                  <a:cubicBezTo>
                    <a:pt x="6257" y="2323"/>
                    <a:pt x="6352" y="2730"/>
                    <a:pt x="6451" y="2920"/>
                  </a:cubicBezTo>
                  <a:cubicBezTo>
                    <a:pt x="6297" y="2656"/>
                    <a:pt x="6147" y="2396"/>
                    <a:pt x="5986" y="2147"/>
                  </a:cubicBezTo>
                  <a:lnTo>
                    <a:pt x="5986" y="2147"/>
                  </a:lnTo>
                  <a:cubicBezTo>
                    <a:pt x="6074" y="2396"/>
                    <a:pt x="6165" y="2788"/>
                    <a:pt x="6264" y="2982"/>
                  </a:cubicBezTo>
                  <a:cubicBezTo>
                    <a:pt x="6114" y="2715"/>
                    <a:pt x="5964" y="2455"/>
                    <a:pt x="5806" y="2213"/>
                  </a:cubicBezTo>
                  <a:lnTo>
                    <a:pt x="5806" y="2213"/>
                  </a:lnTo>
                  <a:cubicBezTo>
                    <a:pt x="5894" y="2462"/>
                    <a:pt x="5982" y="2858"/>
                    <a:pt x="6077" y="3041"/>
                  </a:cubicBezTo>
                  <a:cubicBezTo>
                    <a:pt x="5927" y="2774"/>
                    <a:pt x="5781" y="2513"/>
                    <a:pt x="5627" y="2268"/>
                  </a:cubicBezTo>
                  <a:lnTo>
                    <a:pt x="5627" y="2268"/>
                  </a:lnTo>
                  <a:cubicBezTo>
                    <a:pt x="5711" y="2528"/>
                    <a:pt x="5791" y="2913"/>
                    <a:pt x="5890" y="3100"/>
                  </a:cubicBezTo>
                  <a:cubicBezTo>
                    <a:pt x="5744" y="2836"/>
                    <a:pt x="5597" y="2579"/>
                    <a:pt x="5444" y="2327"/>
                  </a:cubicBezTo>
                  <a:lnTo>
                    <a:pt x="5444" y="2327"/>
                  </a:lnTo>
                  <a:cubicBezTo>
                    <a:pt x="5528" y="2590"/>
                    <a:pt x="5605" y="2971"/>
                    <a:pt x="5700" y="3158"/>
                  </a:cubicBezTo>
                  <a:cubicBezTo>
                    <a:pt x="5553" y="2898"/>
                    <a:pt x="5414" y="2638"/>
                    <a:pt x="5268" y="2385"/>
                  </a:cubicBezTo>
                  <a:lnTo>
                    <a:pt x="5268" y="2385"/>
                  </a:lnTo>
                  <a:cubicBezTo>
                    <a:pt x="5345" y="2656"/>
                    <a:pt x="5422" y="3037"/>
                    <a:pt x="5513" y="3220"/>
                  </a:cubicBezTo>
                  <a:cubicBezTo>
                    <a:pt x="5367" y="2957"/>
                    <a:pt x="5231" y="2697"/>
                    <a:pt x="5085" y="2444"/>
                  </a:cubicBezTo>
                  <a:lnTo>
                    <a:pt x="5085" y="2444"/>
                  </a:lnTo>
                  <a:cubicBezTo>
                    <a:pt x="5162" y="2726"/>
                    <a:pt x="5235" y="3096"/>
                    <a:pt x="5326" y="3279"/>
                  </a:cubicBezTo>
                  <a:cubicBezTo>
                    <a:pt x="5183" y="3019"/>
                    <a:pt x="5048" y="2763"/>
                    <a:pt x="4905" y="2513"/>
                  </a:cubicBezTo>
                  <a:lnTo>
                    <a:pt x="4905" y="2513"/>
                  </a:lnTo>
                  <a:cubicBezTo>
                    <a:pt x="4978" y="2792"/>
                    <a:pt x="5048" y="3158"/>
                    <a:pt x="5143" y="3338"/>
                  </a:cubicBezTo>
                  <a:cubicBezTo>
                    <a:pt x="5000" y="3078"/>
                    <a:pt x="4865" y="2821"/>
                    <a:pt x="4726" y="2568"/>
                  </a:cubicBezTo>
                  <a:lnTo>
                    <a:pt x="4726" y="2568"/>
                  </a:lnTo>
                  <a:cubicBezTo>
                    <a:pt x="4795" y="2854"/>
                    <a:pt x="4868" y="3213"/>
                    <a:pt x="4960" y="3396"/>
                  </a:cubicBezTo>
                  <a:cubicBezTo>
                    <a:pt x="4821" y="3136"/>
                    <a:pt x="4685" y="2880"/>
                    <a:pt x="4543" y="2627"/>
                  </a:cubicBezTo>
                  <a:lnTo>
                    <a:pt x="4543" y="2627"/>
                  </a:lnTo>
                  <a:cubicBezTo>
                    <a:pt x="4612" y="2916"/>
                    <a:pt x="4682" y="3279"/>
                    <a:pt x="4773" y="3458"/>
                  </a:cubicBezTo>
                  <a:cubicBezTo>
                    <a:pt x="4634" y="3195"/>
                    <a:pt x="4499" y="2938"/>
                    <a:pt x="4359" y="2689"/>
                  </a:cubicBezTo>
                  <a:lnTo>
                    <a:pt x="4359" y="2689"/>
                  </a:lnTo>
                  <a:cubicBezTo>
                    <a:pt x="4429" y="2982"/>
                    <a:pt x="4491" y="3338"/>
                    <a:pt x="4583" y="3517"/>
                  </a:cubicBezTo>
                  <a:cubicBezTo>
                    <a:pt x="4447" y="3257"/>
                    <a:pt x="4315" y="3001"/>
                    <a:pt x="4176" y="2744"/>
                  </a:cubicBezTo>
                  <a:lnTo>
                    <a:pt x="4176" y="2744"/>
                  </a:lnTo>
                  <a:cubicBezTo>
                    <a:pt x="4242" y="3040"/>
                    <a:pt x="4304" y="3393"/>
                    <a:pt x="4395" y="3573"/>
                  </a:cubicBezTo>
                  <a:lnTo>
                    <a:pt x="4395" y="3573"/>
                  </a:lnTo>
                  <a:cubicBezTo>
                    <a:pt x="4263" y="3314"/>
                    <a:pt x="4125" y="3055"/>
                    <a:pt x="3993" y="2803"/>
                  </a:cubicBezTo>
                  <a:lnTo>
                    <a:pt x="3993" y="2803"/>
                  </a:lnTo>
                  <a:cubicBezTo>
                    <a:pt x="4059" y="3103"/>
                    <a:pt x="4121" y="3458"/>
                    <a:pt x="4209" y="3642"/>
                  </a:cubicBezTo>
                  <a:cubicBezTo>
                    <a:pt x="4077" y="3378"/>
                    <a:pt x="3942" y="3118"/>
                    <a:pt x="3810" y="2861"/>
                  </a:cubicBezTo>
                  <a:lnTo>
                    <a:pt x="3810" y="2861"/>
                  </a:lnTo>
                  <a:cubicBezTo>
                    <a:pt x="3868" y="3165"/>
                    <a:pt x="3934" y="3520"/>
                    <a:pt x="4026" y="3699"/>
                  </a:cubicBezTo>
                  <a:lnTo>
                    <a:pt x="4026" y="3699"/>
                  </a:lnTo>
                  <a:lnTo>
                    <a:pt x="3627" y="2916"/>
                  </a:lnTo>
                  <a:lnTo>
                    <a:pt x="3627" y="2916"/>
                  </a:lnTo>
                  <a:cubicBezTo>
                    <a:pt x="3685" y="3224"/>
                    <a:pt x="3748" y="3576"/>
                    <a:pt x="3839" y="3759"/>
                  </a:cubicBezTo>
                  <a:cubicBezTo>
                    <a:pt x="3704" y="3495"/>
                    <a:pt x="3576" y="3231"/>
                    <a:pt x="3444" y="2975"/>
                  </a:cubicBezTo>
                  <a:lnTo>
                    <a:pt x="3444" y="2975"/>
                  </a:lnTo>
                  <a:cubicBezTo>
                    <a:pt x="3502" y="3286"/>
                    <a:pt x="3565" y="3642"/>
                    <a:pt x="3649" y="3817"/>
                  </a:cubicBezTo>
                  <a:cubicBezTo>
                    <a:pt x="3517" y="3554"/>
                    <a:pt x="3389" y="3294"/>
                    <a:pt x="3257" y="3030"/>
                  </a:cubicBezTo>
                  <a:lnTo>
                    <a:pt x="3257" y="3030"/>
                  </a:lnTo>
                  <a:cubicBezTo>
                    <a:pt x="3310" y="3331"/>
                    <a:pt x="3367" y="3674"/>
                    <a:pt x="3453" y="3862"/>
                  </a:cubicBezTo>
                  <a:lnTo>
                    <a:pt x="3453" y="3862"/>
                  </a:lnTo>
                  <a:cubicBezTo>
                    <a:pt x="3328" y="3601"/>
                    <a:pt x="3199" y="3346"/>
                    <a:pt x="3074" y="3092"/>
                  </a:cubicBezTo>
                  <a:lnTo>
                    <a:pt x="3074" y="3092"/>
                  </a:lnTo>
                  <a:cubicBezTo>
                    <a:pt x="3128" y="3402"/>
                    <a:pt x="3185" y="3747"/>
                    <a:pt x="3271" y="3929"/>
                  </a:cubicBezTo>
                  <a:lnTo>
                    <a:pt x="3271" y="3929"/>
                  </a:lnTo>
                  <a:cubicBezTo>
                    <a:pt x="3144" y="3665"/>
                    <a:pt x="3017" y="3408"/>
                    <a:pt x="2887" y="3147"/>
                  </a:cubicBezTo>
                  <a:lnTo>
                    <a:pt x="2887" y="3147"/>
                  </a:lnTo>
                  <a:cubicBezTo>
                    <a:pt x="2941" y="3455"/>
                    <a:pt x="2994" y="3798"/>
                    <a:pt x="3082" y="3985"/>
                  </a:cubicBezTo>
                  <a:lnTo>
                    <a:pt x="3082" y="3985"/>
                  </a:lnTo>
                  <a:cubicBezTo>
                    <a:pt x="2956" y="3725"/>
                    <a:pt x="2830" y="3462"/>
                    <a:pt x="2704" y="3206"/>
                  </a:cubicBezTo>
                  <a:lnTo>
                    <a:pt x="2704" y="3206"/>
                  </a:lnTo>
                  <a:cubicBezTo>
                    <a:pt x="2759" y="3524"/>
                    <a:pt x="2814" y="3880"/>
                    <a:pt x="2898" y="4055"/>
                  </a:cubicBezTo>
                  <a:lnTo>
                    <a:pt x="2513" y="3261"/>
                  </a:lnTo>
                  <a:lnTo>
                    <a:pt x="2513" y="3261"/>
                  </a:lnTo>
                  <a:cubicBezTo>
                    <a:pt x="2563" y="3576"/>
                    <a:pt x="2616" y="3912"/>
                    <a:pt x="2702" y="4099"/>
                  </a:cubicBezTo>
                  <a:lnTo>
                    <a:pt x="2702" y="4099"/>
                  </a:lnTo>
                  <a:cubicBezTo>
                    <a:pt x="2577" y="3838"/>
                    <a:pt x="2452" y="3573"/>
                    <a:pt x="2330" y="3316"/>
                  </a:cubicBezTo>
                  <a:lnTo>
                    <a:pt x="2330" y="3316"/>
                  </a:lnTo>
                  <a:cubicBezTo>
                    <a:pt x="2380" y="3631"/>
                    <a:pt x="2433" y="3970"/>
                    <a:pt x="2519" y="4158"/>
                  </a:cubicBezTo>
                  <a:lnTo>
                    <a:pt x="2519" y="4158"/>
                  </a:lnTo>
                  <a:cubicBezTo>
                    <a:pt x="2394" y="3897"/>
                    <a:pt x="2272" y="3639"/>
                    <a:pt x="2147" y="3378"/>
                  </a:cubicBezTo>
                  <a:lnTo>
                    <a:pt x="2147" y="3378"/>
                  </a:lnTo>
                  <a:cubicBezTo>
                    <a:pt x="2195" y="3686"/>
                    <a:pt x="2244" y="4016"/>
                    <a:pt x="2326" y="4203"/>
                  </a:cubicBezTo>
                  <a:lnTo>
                    <a:pt x="2326" y="4203"/>
                  </a:lnTo>
                  <a:cubicBezTo>
                    <a:pt x="2203" y="3943"/>
                    <a:pt x="2083" y="3690"/>
                    <a:pt x="1960" y="3433"/>
                  </a:cubicBezTo>
                  <a:lnTo>
                    <a:pt x="1960" y="3433"/>
                  </a:lnTo>
                  <a:cubicBezTo>
                    <a:pt x="2009" y="3745"/>
                    <a:pt x="2057" y="4073"/>
                    <a:pt x="2140" y="4263"/>
                  </a:cubicBezTo>
                  <a:lnTo>
                    <a:pt x="2140" y="4263"/>
                  </a:lnTo>
                  <a:cubicBezTo>
                    <a:pt x="2020" y="4006"/>
                    <a:pt x="1897" y="3748"/>
                    <a:pt x="1777" y="3488"/>
                  </a:cubicBezTo>
                  <a:lnTo>
                    <a:pt x="1777" y="3488"/>
                  </a:lnTo>
                  <a:cubicBezTo>
                    <a:pt x="1824" y="3817"/>
                    <a:pt x="1877" y="4156"/>
                    <a:pt x="1958" y="4342"/>
                  </a:cubicBezTo>
                  <a:lnTo>
                    <a:pt x="1958" y="4342"/>
                  </a:lnTo>
                  <a:cubicBezTo>
                    <a:pt x="1839" y="4076"/>
                    <a:pt x="1713" y="3809"/>
                    <a:pt x="1590" y="3550"/>
                  </a:cubicBezTo>
                  <a:lnTo>
                    <a:pt x="1590" y="3550"/>
                  </a:lnTo>
                  <a:cubicBezTo>
                    <a:pt x="1631" y="3857"/>
                    <a:pt x="1677" y="4179"/>
                    <a:pt x="1756" y="4368"/>
                  </a:cubicBezTo>
                  <a:lnTo>
                    <a:pt x="1756" y="4368"/>
                  </a:lnTo>
                  <a:cubicBezTo>
                    <a:pt x="1639" y="4113"/>
                    <a:pt x="1524" y="3857"/>
                    <a:pt x="1404" y="3605"/>
                  </a:cubicBezTo>
                  <a:lnTo>
                    <a:pt x="1404" y="3605"/>
                  </a:lnTo>
                  <a:cubicBezTo>
                    <a:pt x="1444" y="3912"/>
                    <a:pt x="1490" y="4228"/>
                    <a:pt x="1567" y="4421"/>
                  </a:cubicBezTo>
                  <a:lnTo>
                    <a:pt x="1567" y="4421"/>
                  </a:lnTo>
                  <a:lnTo>
                    <a:pt x="887" y="2898"/>
                  </a:lnTo>
                  <a:lnTo>
                    <a:pt x="1272" y="2821"/>
                  </a:lnTo>
                  <a:lnTo>
                    <a:pt x="1272" y="2825"/>
                  </a:lnTo>
                  <a:cubicBezTo>
                    <a:pt x="1330" y="2814"/>
                    <a:pt x="1393" y="2803"/>
                    <a:pt x="1455" y="2788"/>
                  </a:cubicBezTo>
                  <a:lnTo>
                    <a:pt x="1455" y="2795"/>
                  </a:lnTo>
                  <a:cubicBezTo>
                    <a:pt x="1513" y="2781"/>
                    <a:pt x="1576" y="2770"/>
                    <a:pt x="1638" y="2759"/>
                  </a:cubicBezTo>
                  <a:lnTo>
                    <a:pt x="1638" y="2763"/>
                  </a:lnTo>
                  <a:cubicBezTo>
                    <a:pt x="1697" y="2748"/>
                    <a:pt x="1759" y="2741"/>
                    <a:pt x="1821" y="2726"/>
                  </a:cubicBezTo>
                  <a:lnTo>
                    <a:pt x="1821" y="2730"/>
                  </a:lnTo>
                  <a:cubicBezTo>
                    <a:pt x="1880" y="2715"/>
                    <a:pt x="1942" y="2708"/>
                    <a:pt x="2004" y="2693"/>
                  </a:cubicBezTo>
                  <a:lnTo>
                    <a:pt x="2004" y="2697"/>
                  </a:lnTo>
                  <a:cubicBezTo>
                    <a:pt x="2063" y="2682"/>
                    <a:pt x="2125" y="2675"/>
                    <a:pt x="2187" y="2660"/>
                  </a:cubicBezTo>
                  <a:lnTo>
                    <a:pt x="2187" y="2664"/>
                  </a:lnTo>
                  <a:cubicBezTo>
                    <a:pt x="2246" y="2653"/>
                    <a:pt x="2308" y="2638"/>
                    <a:pt x="2370" y="2627"/>
                  </a:cubicBezTo>
                  <a:lnTo>
                    <a:pt x="2370" y="2634"/>
                  </a:lnTo>
                  <a:cubicBezTo>
                    <a:pt x="2429" y="2620"/>
                    <a:pt x="2491" y="2605"/>
                    <a:pt x="2554" y="2598"/>
                  </a:cubicBezTo>
                  <a:lnTo>
                    <a:pt x="2554" y="2601"/>
                  </a:lnTo>
                  <a:cubicBezTo>
                    <a:pt x="2612" y="2587"/>
                    <a:pt x="2674" y="2572"/>
                    <a:pt x="2737" y="2565"/>
                  </a:cubicBezTo>
                  <a:cubicBezTo>
                    <a:pt x="2737" y="2565"/>
                    <a:pt x="2737" y="2568"/>
                    <a:pt x="2740" y="2568"/>
                  </a:cubicBezTo>
                  <a:cubicBezTo>
                    <a:pt x="2799" y="2554"/>
                    <a:pt x="2865" y="2543"/>
                    <a:pt x="2924" y="2532"/>
                  </a:cubicBezTo>
                  <a:cubicBezTo>
                    <a:pt x="2924" y="2532"/>
                    <a:pt x="2924" y="2535"/>
                    <a:pt x="2927" y="2535"/>
                  </a:cubicBezTo>
                  <a:cubicBezTo>
                    <a:pt x="2986" y="2524"/>
                    <a:pt x="3052" y="2510"/>
                    <a:pt x="3110" y="2495"/>
                  </a:cubicBezTo>
                  <a:cubicBezTo>
                    <a:pt x="3110" y="2495"/>
                    <a:pt x="3110" y="2499"/>
                    <a:pt x="3114" y="2499"/>
                  </a:cubicBezTo>
                  <a:cubicBezTo>
                    <a:pt x="3173" y="2488"/>
                    <a:pt x="3239" y="2473"/>
                    <a:pt x="3297" y="2459"/>
                  </a:cubicBezTo>
                  <a:cubicBezTo>
                    <a:pt x="3297" y="2459"/>
                    <a:pt x="3297" y="2462"/>
                    <a:pt x="3301" y="2462"/>
                  </a:cubicBezTo>
                  <a:cubicBezTo>
                    <a:pt x="3363" y="2451"/>
                    <a:pt x="3425" y="2437"/>
                    <a:pt x="3484" y="2422"/>
                  </a:cubicBezTo>
                  <a:cubicBezTo>
                    <a:pt x="3484" y="2422"/>
                    <a:pt x="3484" y="2426"/>
                    <a:pt x="3491" y="2426"/>
                  </a:cubicBezTo>
                  <a:cubicBezTo>
                    <a:pt x="3550" y="2415"/>
                    <a:pt x="3612" y="2400"/>
                    <a:pt x="3674" y="2385"/>
                  </a:cubicBezTo>
                  <a:cubicBezTo>
                    <a:pt x="3674" y="2385"/>
                    <a:pt x="3674" y="2389"/>
                    <a:pt x="3678" y="2396"/>
                  </a:cubicBezTo>
                  <a:cubicBezTo>
                    <a:pt x="3737" y="2382"/>
                    <a:pt x="3803" y="2367"/>
                    <a:pt x="3861" y="2352"/>
                  </a:cubicBezTo>
                  <a:cubicBezTo>
                    <a:pt x="3861" y="2352"/>
                    <a:pt x="3865" y="2360"/>
                    <a:pt x="3865" y="2363"/>
                  </a:cubicBezTo>
                  <a:cubicBezTo>
                    <a:pt x="3923" y="2349"/>
                    <a:pt x="3989" y="2334"/>
                    <a:pt x="4048" y="2323"/>
                  </a:cubicBezTo>
                  <a:cubicBezTo>
                    <a:pt x="4048" y="2323"/>
                    <a:pt x="4052" y="2327"/>
                    <a:pt x="4052" y="2330"/>
                  </a:cubicBezTo>
                  <a:cubicBezTo>
                    <a:pt x="4114" y="2316"/>
                    <a:pt x="4176" y="2305"/>
                    <a:pt x="4235" y="2290"/>
                  </a:cubicBezTo>
                  <a:cubicBezTo>
                    <a:pt x="4235" y="2294"/>
                    <a:pt x="4242" y="2294"/>
                    <a:pt x="4242" y="2297"/>
                  </a:cubicBezTo>
                  <a:cubicBezTo>
                    <a:pt x="4301" y="2286"/>
                    <a:pt x="4363" y="2272"/>
                    <a:pt x="4425" y="2257"/>
                  </a:cubicBezTo>
                  <a:cubicBezTo>
                    <a:pt x="4425" y="2261"/>
                    <a:pt x="4429" y="2261"/>
                    <a:pt x="4429" y="2268"/>
                  </a:cubicBezTo>
                  <a:cubicBezTo>
                    <a:pt x="4488" y="2253"/>
                    <a:pt x="4553" y="2239"/>
                    <a:pt x="4612" y="2224"/>
                  </a:cubicBezTo>
                  <a:cubicBezTo>
                    <a:pt x="4612" y="2231"/>
                    <a:pt x="4616" y="2231"/>
                    <a:pt x="4616" y="2235"/>
                  </a:cubicBezTo>
                  <a:cubicBezTo>
                    <a:pt x="4674" y="2220"/>
                    <a:pt x="4737" y="2206"/>
                    <a:pt x="4799" y="2195"/>
                  </a:cubicBezTo>
                  <a:cubicBezTo>
                    <a:pt x="4799" y="2198"/>
                    <a:pt x="4803" y="2198"/>
                    <a:pt x="4803" y="2202"/>
                  </a:cubicBezTo>
                  <a:cubicBezTo>
                    <a:pt x="4865" y="2187"/>
                    <a:pt x="4923" y="2176"/>
                    <a:pt x="4986" y="2162"/>
                  </a:cubicBezTo>
                  <a:cubicBezTo>
                    <a:pt x="4986" y="2166"/>
                    <a:pt x="4993" y="2169"/>
                    <a:pt x="4993" y="2169"/>
                  </a:cubicBezTo>
                  <a:cubicBezTo>
                    <a:pt x="5052" y="2158"/>
                    <a:pt x="5110" y="2144"/>
                    <a:pt x="5176" y="2129"/>
                  </a:cubicBezTo>
                  <a:cubicBezTo>
                    <a:pt x="5176" y="2133"/>
                    <a:pt x="5180" y="2140"/>
                    <a:pt x="5180" y="2140"/>
                  </a:cubicBezTo>
                  <a:cubicBezTo>
                    <a:pt x="5238" y="2125"/>
                    <a:pt x="5297" y="2111"/>
                    <a:pt x="5359" y="2092"/>
                  </a:cubicBezTo>
                  <a:cubicBezTo>
                    <a:pt x="5359" y="2096"/>
                    <a:pt x="5363" y="2103"/>
                    <a:pt x="5363" y="2103"/>
                  </a:cubicBezTo>
                  <a:cubicBezTo>
                    <a:pt x="5422" y="2089"/>
                    <a:pt x="5480" y="2074"/>
                    <a:pt x="5542" y="2056"/>
                  </a:cubicBezTo>
                  <a:cubicBezTo>
                    <a:pt x="5542" y="2059"/>
                    <a:pt x="5546" y="2067"/>
                    <a:pt x="5546" y="2070"/>
                  </a:cubicBezTo>
                  <a:cubicBezTo>
                    <a:pt x="5605" y="2056"/>
                    <a:pt x="5663" y="2037"/>
                    <a:pt x="5726" y="2023"/>
                  </a:cubicBezTo>
                  <a:cubicBezTo>
                    <a:pt x="5729" y="2030"/>
                    <a:pt x="5729" y="2034"/>
                    <a:pt x="5733" y="2037"/>
                  </a:cubicBezTo>
                  <a:cubicBezTo>
                    <a:pt x="5791" y="2023"/>
                    <a:pt x="5854" y="2004"/>
                    <a:pt x="5912" y="1993"/>
                  </a:cubicBezTo>
                  <a:cubicBezTo>
                    <a:pt x="5916" y="1997"/>
                    <a:pt x="5916" y="2001"/>
                    <a:pt x="5920" y="2004"/>
                  </a:cubicBezTo>
                  <a:cubicBezTo>
                    <a:pt x="5982" y="1993"/>
                    <a:pt x="6041" y="1975"/>
                    <a:pt x="6099" y="1960"/>
                  </a:cubicBezTo>
                  <a:cubicBezTo>
                    <a:pt x="6103" y="1964"/>
                    <a:pt x="6103" y="1968"/>
                    <a:pt x="6110" y="1975"/>
                  </a:cubicBezTo>
                  <a:cubicBezTo>
                    <a:pt x="6169" y="1960"/>
                    <a:pt x="6227" y="1942"/>
                    <a:pt x="6286" y="1927"/>
                  </a:cubicBezTo>
                  <a:cubicBezTo>
                    <a:pt x="6293" y="1931"/>
                    <a:pt x="6293" y="1938"/>
                    <a:pt x="6297" y="1942"/>
                  </a:cubicBezTo>
                  <a:cubicBezTo>
                    <a:pt x="6356" y="1927"/>
                    <a:pt x="6414" y="1909"/>
                    <a:pt x="6476" y="1894"/>
                  </a:cubicBezTo>
                  <a:cubicBezTo>
                    <a:pt x="6480" y="1902"/>
                    <a:pt x="6480" y="1905"/>
                    <a:pt x="6484" y="1909"/>
                  </a:cubicBezTo>
                  <a:cubicBezTo>
                    <a:pt x="6542" y="1891"/>
                    <a:pt x="6605" y="1876"/>
                    <a:pt x="6663" y="1858"/>
                  </a:cubicBezTo>
                  <a:cubicBezTo>
                    <a:pt x="6667" y="1865"/>
                    <a:pt x="6667" y="1869"/>
                    <a:pt x="6671" y="1872"/>
                  </a:cubicBezTo>
                  <a:cubicBezTo>
                    <a:pt x="6733" y="1854"/>
                    <a:pt x="6791" y="1840"/>
                    <a:pt x="6846" y="1821"/>
                  </a:cubicBezTo>
                  <a:close/>
                  <a:moveTo>
                    <a:pt x="14615" y="1612"/>
                  </a:moveTo>
                  <a:lnTo>
                    <a:pt x="14663" y="1689"/>
                  </a:lnTo>
                  <a:cubicBezTo>
                    <a:pt x="10604" y="3572"/>
                    <a:pt x="6857" y="5312"/>
                    <a:pt x="1755" y="6920"/>
                  </a:cubicBezTo>
                  <a:cubicBezTo>
                    <a:pt x="1686" y="6941"/>
                    <a:pt x="1629" y="6952"/>
                    <a:pt x="1582" y="6952"/>
                  </a:cubicBezTo>
                  <a:cubicBezTo>
                    <a:pt x="1507" y="6952"/>
                    <a:pt x="1458" y="6924"/>
                    <a:pt x="1422" y="6861"/>
                  </a:cubicBezTo>
                  <a:cubicBezTo>
                    <a:pt x="1462" y="6850"/>
                    <a:pt x="1510" y="6839"/>
                    <a:pt x="1550" y="6828"/>
                  </a:cubicBezTo>
                  <a:cubicBezTo>
                    <a:pt x="6747" y="5195"/>
                    <a:pt x="10483" y="3532"/>
                    <a:pt x="14615" y="1612"/>
                  </a:cubicBezTo>
                  <a:close/>
                  <a:moveTo>
                    <a:pt x="14011" y="1"/>
                  </a:moveTo>
                  <a:cubicBezTo>
                    <a:pt x="13340" y="319"/>
                    <a:pt x="12652" y="642"/>
                    <a:pt x="11923" y="971"/>
                  </a:cubicBezTo>
                  <a:cubicBezTo>
                    <a:pt x="11656" y="1090"/>
                    <a:pt x="11423" y="1177"/>
                    <a:pt x="11182" y="1177"/>
                  </a:cubicBezTo>
                  <a:cubicBezTo>
                    <a:pt x="11072" y="1177"/>
                    <a:pt x="10960" y="1159"/>
                    <a:pt x="10842" y="1118"/>
                  </a:cubicBezTo>
                  <a:cubicBezTo>
                    <a:pt x="10465" y="986"/>
                    <a:pt x="10363" y="884"/>
                    <a:pt x="10253" y="759"/>
                  </a:cubicBezTo>
                  <a:cubicBezTo>
                    <a:pt x="10182" y="684"/>
                    <a:pt x="10077" y="653"/>
                    <a:pt x="9934" y="653"/>
                  </a:cubicBezTo>
                  <a:cubicBezTo>
                    <a:pt x="9827" y="653"/>
                    <a:pt x="9697" y="670"/>
                    <a:pt x="9542" y="700"/>
                  </a:cubicBezTo>
                  <a:cubicBezTo>
                    <a:pt x="6484" y="1305"/>
                    <a:pt x="3422" y="1869"/>
                    <a:pt x="356" y="2433"/>
                  </a:cubicBezTo>
                  <a:cubicBezTo>
                    <a:pt x="56" y="2488"/>
                    <a:pt x="1" y="2579"/>
                    <a:pt x="162" y="2770"/>
                  </a:cubicBezTo>
                  <a:cubicBezTo>
                    <a:pt x="891" y="3660"/>
                    <a:pt x="1290" y="4748"/>
                    <a:pt x="1125" y="6370"/>
                  </a:cubicBezTo>
                  <a:cubicBezTo>
                    <a:pt x="1061" y="6978"/>
                    <a:pt x="1251" y="7195"/>
                    <a:pt x="1535" y="7195"/>
                  </a:cubicBezTo>
                  <a:cubicBezTo>
                    <a:pt x="1609" y="7195"/>
                    <a:pt x="1689" y="7181"/>
                    <a:pt x="1773" y="7154"/>
                  </a:cubicBezTo>
                  <a:cubicBezTo>
                    <a:pt x="5667" y="5931"/>
                    <a:pt x="8883" y="4557"/>
                    <a:pt x="11993" y="3143"/>
                  </a:cubicBezTo>
                  <a:lnTo>
                    <a:pt x="12040" y="3246"/>
                  </a:lnTo>
                  <a:lnTo>
                    <a:pt x="11967" y="3279"/>
                  </a:lnTo>
                  <a:lnTo>
                    <a:pt x="12161" y="3638"/>
                  </a:lnTo>
                  <a:lnTo>
                    <a:pt x="12370" y="3550"/>
                  </a:lnTo>
                  <a:lnTo>
                    <a:pt x="12242" y="3162"/>
                  </a:lnTo>
                  <a:lnTo>
                    <a:pt x="12168" y="3191"/>
                  </a:lnTo>
                  <a:lnTo>
                    <a:pt x="12121" y="3085"/>
                  </a:lnTo>
                  <a:cubicBezTo>
                    <a:pt x="13047" y="2667"/>
                    <a:pt x="13963" y="2239"/>
                    <a:pt x="14882" y="1814"/>
                  </a:cubicBezTo>
                  <a:lnTo>
                    <a:pt x="14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6471337" y="2608709"/>
              <a:ext cx="1723304" cy="64710"/>
            </a:xfrm>
            <a:custGeom>
              <a:avLst/>
              <a:gdLst/>
              <a:ahLst/>
              <a:cxnLst/>
              <a:rect l="l" t="t" r="r" b="b"/>
              <a:pathLst>
                <a:path w="9960" h="374" extrusionOk="0">
                  <a:moveTo>
                    <a:pt x="1" y="0"/>
                  </a:moveTo>
                  <a:cubicBezTo>
                    <a:pt x="136" y="0"/>
                    <a:pt x="235" y="136"/>
                    <a:pt x="257" y="374"/>
                  </a:cubicBezTo>
                  <a:lnTo>
                    <a:pt x="9960" y="370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8317988" y="2552304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0"/>
                  </a:moveTo>
                  <a:lnTo>
                    <a:pt x="1" y="136"/>
                  </a:lnTo>
                  <a:lnTo>
                    <a:pt x="440" y="136"/>
                  </a:lnTo>
                  <a:lnTo>
                    <a:pt x="440" y="326"/>
                  </a:lnTo>
                  <a:lnTo>
                    <a:pt x="1" y="326"/>
                  </a:lnTo>
                  <a:lnTo>
                    <a:pt x="1" y="696"/>
                  </a:lnTo>
                  <a:lnTo>
                    <a:pt x="495" y="696"/>
                  </a:lnTo>
                  <a:lnTo>
                    <a:pt x="49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6143117" y="2536386"/>
              <a:ext cx="2052739" cy="39449"/>
            </a:xfrm>
            <a:custGeom>
              <a:avLst/>
              <a:gdLst/>
              <a:ahLst/>
              <a:cxnLst/>
              <a:rect l="l" t="t" r="r" b="b"/>
              <a:pathLst>
                <a:path w="11864" h="228" extrusionOk="0">
                  <a:moveTo>
                    <a:pt x="0" y="1"/>
                  </a:moveTo>
                  <a:lnTo>
                    <a:pt x="0" y="228"/>
                  </a:lnTo>
                  <a:lnTo>
                    <a:pt x="11860" y="228"/>
                  </a:lnTo>
                  <a:lnTo>
                    <a:pt x="11860" y="111"/>
                  </a:lnTo>
                  <a:lnTo>
                    <a:pt x="11857" y="111"/>
                  </a:lnTo>
                  <a:cubicBezTo>
                    <a:pt x="11857" y="100"/>
                    <a:pt x="11860" y="96"/>
                    <a:pt x="11864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8317988" y="2701795"/>
              <a:ext cx="85819" cy="120597"/>
            </a:xfrm>
            <a:custGeom>
              <a:avLst/>
              <a:gdLst/>
              <a:ahLst/>
              <a:cxnLst/>
              <a:rect l="l" t="t" r="r" b="b"/>
              <a:pathLst>
                <a:path w="496" h="697" extrusionOk="0">
                  <a:moveTo>
                    <a:pt x="1" y="1"/>
                  </a:moveTo>
                  <a:lnTo>
                    <a:pt x="1" y="140"/>
                  </a:lnTo>
                  <a:lnTo>
                    <a:pt x="440" y="140"/>
                  </a:lnTo>
                  <a:lnTo>
                    <a:pt x="440" y="250"/>
                  </a:lnTo>
                  <a:lnTo>
                    <a:pt x="1" y="250"/>
                  </a:lnTo>
                  <a:lnTo>
                    <a:pt x="1" y="697"/>
                  </a:lnTo>
                  <a:lnTo>
                    <a:pt x="495" y="697"/>
                  </a:lnTo>
                  <a:lnTo>
                    <a:pt x="495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6518226" y="2687954"/>
              <a:ext cx="1676415" cy="36854"/>
            </a:xfrm>
            <a:custGeom>
              <a:avLst/>
              <a:gdLst/>
              <a:ahLst/>
              <a:cxnLst/>
              <a:rect l="l" t="t" r="r" b="b"/>
              <a:pathLst>
                <a:path w="9689" h="213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66"/>
                    <a:pt x="4" y="139"/>
                    <a:pt x="4" y="213"/>
                  </a:cubicBezTo>
                  <a:lnTo>
                    <a:pt x="9689" y="213"/>
                  </a:lnTo>
                  <a:lnTo>
                    <a:pt x="9689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6509921" y="2744878"/>
              <a:ext cx="1685412" cy="78206"/>
            </a:xfrm>
            <a:custGeom>
              <a:avLst/>
              <a:gdLst/>
              <a:ahLst/>
              <a:cxnLst/>
              <a:rect l="l" t="t" r="r" b="b"/>
              <a:pathLst>
                <a:path w="9741" h="452" extrusionOk="0">
                  <a:moveTo>
                    <a:pt x="52" y="1"/>
                  </a:moveTo>
                  <a:cubicBezTo>
                    <a:pt x="41" y="177"/>
                    <a:pt x="19" y="349"/>
                    <a:pt x="1" y="451"/>
                  </a:cubicBezTo>
                  <a:lnTo>
                    <a:pt x="9740" y="448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2630969" y="2450740"/>
              <a:ext cx="3395047" cy="1106998"/>
            </a:xfrm>
            <a:custGeom>
              <a:avLst/>
              <a:gdLst/>
              <a:ahLst/>
              <a:cxnLst/>
              <a:rect l="l" t="t" r="r" b="b"/>
              <a:pathLst>
                <a:path w="19622" h="6398" extrusionOk="0">
                  <a:moveTo>
                    <a:pt x="16344" y="1031"/>
                  </a:moveTo>
                  <a:cubicBezTo>
                    <a:pt x="16344" y="1031"/>
                    <a:pt x="16344" y="1031"/>
                    <a:pt x="16343" y="1031"/>
                  </a:cubicBezTo>
                  <a:cubicBezTo>
                    <a:pt x="16344" y="1034"/>
                    <a:pt x="16344" y="1037"/>
                    <a:pt x="16344" y="1040"/>
                  </a:cubicBezTo>
                  <a:lnTo>
                    <a:pt x="16344" y="1040"/>
                  </a:lnTo>
                  <a:cubicBezTo>
                    <a:pt x="16344" y="1037"/>
                    <a:pt x="16344" y="1034"/>
                    <a:pt x="16344" y="1031"/>
                  </a:cubicBezTo>
                  <a:close/>
                  <a:moveTo>
                    <a:pt x="19596" y="1027"/>
                  </a:moveTo>
                  <a:cubicBezTo>
                    <a:pt x="19614" y="1137"/>
                    <a:pt x="19581" y="1375"/>
                    <a:pt x="19545" y="1595"/>
                  </a:cubicBezTo>
                  <a:cubicBezTo>
                    <a:pt x="19541" y="1631"/>
                    <a:pt x="19530" y="1668"/>
                    <a:pt x="19526" y="1704"/>
                  </a:cubicBezTo>
                  <a:cubicBezTo>
                    <a:pt x="19512" y="1778"/>
                    <a:pt x="19504" y="1840"/>
                    <a:pt x="19493" y="1895"/>
                  </a:cubicBezTo>
                  <a:lnTo>
                    <a:pt x="19493" y="1704"/>
                  </a:lnTo>
                  <a:lnTo>
                    <a:pt x="19493" y="1595"/>
                  </a:lnTo>
                  <a:cubicBezTo>
                    <a:pt x="19490" y="1393"/>
                    <a:pt x="19482" y="1206"/>
                    <a:pt x="19438" y="1031"/>
                  </a:cubicBezTo>
                  <a:cubicBezTo>
                    <a:pt x="19486" y="1027"/>
                    <a:pt x="19541" y="1027"/>
                    <a:pt x="19596" y="1027"/>
                  </a:cubicBezTo>
                  <a:close/>
                  <a:moveTo>
                    <a:pt x="19376" y="1027"/>
                  </a:moveTo>
                  <a:cubicBezTo>
                    <a:pt x="19395" y="1137"/>
                    <a:pt x="19358" y="1375"/>
                    <a:pt x="19321" y="1595"/>
                  </a:cubicBezTo>
                  <a:cubicBezTo>
                    <a:pt x="19318" y="1631"/>
                    <a:pt x="19307" y="1668"/>
                    <a:pt x="19303" y="1704"/>
                  </a:cubicBezTo>
                  <a:cubicBezTo>
                    <a:pt x="19288" y="1778"/>
                    <a:pt x="19274" y="1847"/>
                    <a:pt x="19266" y="1902"/>
                  </a:cubicBezTo>
                  <a:lnTo>
                    <a:pt x="19266" y="1704"/>
                  </a:lnTo>
                  <a:lnTo>
                    <a:pt x="19266" y="1595"/>
                  </a:lnTo>
                  <a:cubicBezTo>
                    <a:pt x="19263" y="1393"/>
                    <a:pt x="19252" y="1206"/>
                    <a:pt x="19211" y="1031"/>
                  </a:cubicBezTo>
                  <a:cubicBezTo>
                    <a:pt x="19266" y="1027"/>
                    <a:pt x="19321" y="1027"/>
                    <a:pt x="19376" y="1027"/>
                  </a:cubicBezTo>
                  <a:close/>
                  <a:moveTo>
                    <a:pt x="19160" y="1027"/>
                  </a:moveTo>
                  <a:cubicBezTo>
                    <a:pt x="19175" y="1137"/>
                    <a:pt x="19142" y="1375"/>
                    <a:pt x="19102" y="1595"/>
                  </a:cubicBezTo>
                  <a:cubicBezTo>
                    <a:pt x="19098" y="1631"/>
                    <a:pt x="19087" y="1668"/>
                    <a:pt x="19083" y="1704"/>
                  </a:cubicBezTo>
                  <a:cubicBezTo>
                    <a:pt x="19069" y="1781"/>
                    <a:pt x="19054" y="1851"/>
                    <a:pt x="19047" y="1910"/>
                  </a:cubicBezTo>
                  <a:lnTo>
                    <a:pt x="19047" y="1704"/>
                  </a:lnTo>
                  <a:lnTo>
                    <a:pt x="19047" y="1595"/>
                  </a:lnTo>
                  <a:cubicBezTo>
                    <a:pt x="19043" y="1393"/>
                    <a:pt x="19032" y="1206"/>
                    <a:pt x="18995" y="1031"/>
                  </a:cubicBezTo>
                  <a:cubicBezTo>
                    <a:pt x="19047" y="1027"/>
                    <a:pt x="19105" y="1027"/>
                    <a:pt x="19160" y="1027"/>
                  </a:cubicBezTo>
                  <a:close/>
                  <a:moveTo>
                    <a:pt x="18944" y="1027"/>
                  </a:moveTo>
                  <a:cubicBezTo>
                    <a:pt x="18959" y="1137"/>
                    <a:pt x="18922" y="1375"/>
                    <a:pt x="18882" y="1595"/>
                  </a:cubicBezTo>
                  <a:cubicBezTo>
                    <a:pt x="18878" y="1631"/>
                    <a:pt x="18867" y="1668"/>
                    <a:pt x="18863" y="1704"/>
                  </a:cubicBezTo>
                  <a:cubicBezTo>
                    <a:pt x="18849" y="1781"/>
                    <a:pt x="18834" y="1855"/>
                    <a:pt x="18827" y="1913"/>
                  </a:cubicBezTo>
                  <a:lnTo>
                    <a:pt x="18827" y="1704"/>
                  </a:lnTo>
                  <a:lnTo>
                    <a:pt x="18827" y="1595"/>
                  </a:lnTo>
                  <a:cubicBezTo>
                    <a:pt x="18823" y="1397"/>
                    <a:pt x="18812" y="1206"/>
                    <a:pt x="18776" y="1031"/>
                  </a:cubicBezTo>
                  <a:cubicBezTo>
                    <a:pt x="18830" y="1027"/>
                    <a:pt x="18885" y="1027"/>
                    <a:pt x="18944" y="1027"/>
                  </a:cubicBezTo>
                  <a:close/>
                  <a:moveTo>
                    <a:pt x="18724" y="1027"/>
                  </a:moveTo>
                  <a:cubicBezTo>
                    <a:pt x="18739" y="1137"/>
                    <a:pt x="18699" y="1375"/>
                    <a:pt x="18658" y="1595"/>
                  </a:cubicBezTo>
                  <a:cubicBezTo>
                    <a:pt x="18647" y="1631"/>
                    <a:pt x="18644" y="1668"/>
                    <a:pt x="18633" y="1704"/>
                  </a:cubicBezTo>
                  <a:cubicBezTo>
                    <a:pt x="18622" y="1785"/>
                    <a:pt x="18607" y="1858"/>
                    <a:pt x="18596" y="1921"/>
                  </a:cubicBezTo>
                  <a:lnTo>
                    <a:pt x="18596" y="1704"/>
                  </a:lnTo>
                  <a:lnTo>
                    <a:pt x="18596" y="1595"/>
                  </a:lnTo>
                  <a:cubicBezTo>
                    <a:pt x="18592" y="1397"/>
                    <a:pt x="18585" y="1206"/>
                    <a:pt x="18552" y="1031"/>
                  </a:cubicBezTo>
                  <a:cubicBezTo>
                    <a:pt x="18611" y="1027"/>
                    <a:pt x="18669" y="1027"/>
                    <a:pt x="18724" y="1027"/>
                  </a:cubicBezTo>
                  <a:close/>
                  <a:moveTo>
                    <a:pt x="18512" y="1027"/>
                  </a:moveTo>
                  <a:cubicBezTo>
                    <a:pt x="18523" y="1137"/>
                    <a:pt x="18483" y="1375"/>
                    <a:pt x="18442" y="1595"/>
                  </a:cubicBezTo>
                  <a:cubicBezTo>
                    <a:pt x="18431" y="1631"/>
                    <a:pt x="18428" y="1668"/>
                    <a:pt x="18420" y="1704"/>
                  </a:cubicBezTo>
                  <a:cubicBezTo>
                    <a:pt x="18402" y="1785"/>
                    <a:pt x="18387" y="1866"/>
                    <a:pt x="18376" y="1928"/>
                  </a:cubicBezTo>
                  <a:lnTo>
                    <a:pt x="18376" y="1704"/>
                  </a:lnTo>
                  <a:lnTo>
                    <a:pt x="18376" y="1595"/>
                  </a:lnTo>
                  <a:cubicBezTo>
                    <a:pt x="18373" y="1397"/>
                    <a:pt x="18365" y="1206"/>
                    <a:pt x="18332" y="1031"/>
                  </a:cubicBezTo>
                  <a:cubicBezTo>
                    <a:pt x="18391" y="1027"/>
                    <a:pt x="18450" y="1027"/>
                    <a:pt x="18512" y="1027"/>
                  </a:cubicBezTo>
                  <a:close/>
                  <a:moveTo>
                    <a:pt x="18296" y="1027"/>
                  </a:moveTo>
                  <a:cubicBezTo>
                    <a:pt x="18310" y="1137"/>
                    <a:pt x="18263" y="1375"/>
                    <a:pt x="18222" y="1595"/>
                  </a:cubicBezTo>
                  <a:cubicBezTo>
                    <a:pt x="18211" y="1631"/>
                    <a:pt x="18208" y="1668"/>
                    <a:pt x="18200" y="1704"/>
                  </a:cubicBezTo>
                  <a:cubicBezTo>
                    <a:pt x="18182" y="1792"/>
                    <a:pt x="18168" y="1873"/>
                    <a:pt x="18157" y="1932"/>
                  </a:cubicBezTo>
                  <a:lnTo>
                    <a:pt x="18157" y="1704"/>
                  </a:lnTo>
                  <a:lnTo>
                    <a:pt x="18157" y="1595"/>
                  </a:lnTo>
                  <a:cubicBezTo>
                    <a:pt x="18153" y="1397"/>
                    <a:pt x="18146" y="1206"/>
                    <a:pt x="18116" y="1031"/>
                  </a:cubicBezTo>
                  <a:cubicBezTo>
                    <a:pt x="18171" y="1027"/>
                    <a:pt x="18230" y="1027"/>
                    <a:pt x="18296" y="1027"/>
                  </a:cubicBezTo>
                  <a:close/>
                  <a:moveTo>
                    <a:pt x="18076" y="1027"/>
                  </a:moveTo>
                  <a:cubicBezTo>
                    <a:pt x="18091" y="1137"/>
                    <a:pt x="18043" y="1375"/>
                    <a:pt x="17999" y="1595"/>
                  </a:cubicBezTo>
                  <a:cubicBezTo>
                    <a:pt x="17988" y="1631"/>
                    <a:pt x="17984" y="1668"/>
                    <a:pt x="17973" y="1704"/>
                  </a:cubicBezTo>
                  <a:cubicBezTo>
                    <a:pt x="17955" y="1796"/>
                    <a:pt x="17944" y="1877"/>
                    <a:pt x="17933" y="1943"/>
                  </a:cubicBezTo>
                  <a:lnTo>
                    <a:pt x="17933" y="1704"/>
                  </a:lnTo>
                  <a:lnTo>
                    <a:pt x="17933" y="1595"/>
                  </a:lnTo>
                  <a:cubicBezTo>
                    <a:pt x="17929" y="1397"/>
                    <a:pt x="17922" y="1206"/>
                    <a:pt x="17893" y="1031"/>
                  </a:cubicBezTo>
                  <a:cubicBezTo>
                    <a:pt x="17951" y="1027"/>
                    <a:pt x="18017" y="1027"/>
                    <a:pt x="18076" y="1027"/>
                  </a:cubicBezTo>
                  <a:close/>
                  <a:moveTo>
                    <a:pt x="17860" y="1027"/>
                  </a:moveTo>
                  <a:cubicBezTo>
                    <a:pt x="17874" y="1137"/>
                    <a:pt x="17823" y="1371"/>
                    <a:pt x="17779" y="1595"/>
                  </a:cubicBezTo>
                  <a:cubicBezTo>
                    <a:pt x="17768" y="1631"/>
                    <a:pt x="17765" y="1668"/>
                    <a:pt x="17754" y="1704"/>
                  </a:cubicBezTo>
                  <a:cubicBezTo>
                    <a:pt x="17735" y="1796"/>
                    <a:pt x="17717" y="1884"/>
                    <a:pt x="17710" y="1946"/>
                  </a:cubicBezTo>
                  <a:lnTo>
                    <a:pt x="17710" y="1704"/>
                  </a:lnTo>
                  <a:lnTo>
                    <a:pt x="17710" y="1595"/>
                  </a:lnTo>
                  <a:cubicBezTo>
                    <a:pt x="17706" y="1397"/>
                    <a:pt x="17699" y="1210"/>
                    <a:pt x="17669" y="1031"/>
                  </a:cubicBezTo>
                  <a:cubicBezTo>
                    <a:pt x="17732" y="1027"/>
                    <a:pt x="17798" y="1027"/>
                    <a:pt x="17860" y="1027"/>
                  </a:cubicBezTo>
                  <a:close/>
                  <a:moveTo>
                    <a:pt x="17644" y="1027"/>
                  </a:moveTo>
                  <a:cubicBezTo>
                    <a:pt x="17658" y="1137"/>
                    <a:pt x="17607" y="1371"/>
                    <a:pt x="17560" y="1595"/>
                  </a:cubicBezTo>
                  <a:cubicBezTo>
                    <a:pt x="17549" y="1631"/>
                    <a:pt x="17545" y="1668"/>
                    <a:pt x="17534" y="1704"/>
                  </a:cubicBezTo>
                  <a:cubicBezTo>
                    <a:pt x="17516" y="1800"/>
                    <a:pt x="17497" y="1888"/>
                    <a:pt x="17490" y="1950"/>
                  </a:cubicBezTo>
                  <a:lnTo>
                    <a:pt x="17490" y="1704"/>
                  </a:lnTo>
                  <a:lnTo>
                    <a:pt x="17490" y="1595"/>
                  </a:lnTo>
                  <a:cubicBezTo>
                    <a:pt x="17490" y="1397"/>
                    <a:pt x="17479" y="1210"/>
                    <a:pt x="17453" y="1031"/>
                  </a:cubicBezTo>
                  <a:cubicBezTo>
                    <a:pt x="17516" y="1027"/>
                    <a:pt x="17581" y="1027"/>
                    <a:pt x="17644" y="1027"/>
                  </a:cubicBezTo>
                  <a:close/>
                  <a:moveTo>
                    <a:pt x="17424" y="1027"/>
                  </a:moveTo>
                  <a:cubicBezTo>
                    <a:pt x="17435" y="1137"/>
                    <a:pt x="17384" y="1371"/>
                    <a:pt x="17332" y="1595"/>
                  </a:cubicBezTo>
                  <a:cubicBezTo>
                    <a:pt x="17325" y="1631"/>
                    <a:pt x="17314" y="1668"/>
                    <a:pt x="17310" y="1704"/>
                  </a:cubicBezTo>
                  <a:cubicBezTo>
                    <a:pt x="17288" y="1800"/>
                    <a:pt x="17270" y="1891"/>
                    <a:pt x="17266" y="1961"/>
                  </a:cubicBezTo>
                  <a:lnTo>
                    <a:pt x="17266" y="1704"/>
                  </a:lnTo>
                  <a:lnTo>
                    <a:pt x="17266" y="1595"/>
                  </a:lnTo>
                  <a:cubicBezTo>
                    <a:pt x="17266" y="1397"/>
                    <a:pt x="17255" y="1210"/>
                    <a:pt x="17230" y="1031"/>
                  </a:cubicBezTo>
                  <a:cubicBezTo>
                    <a:pt x="17296" y="1027"/>
                    <a:pt x="17362" y="1027"/>
                    <a:pt x="17424" y="1027"/>
                  </a:cubicBezTo>
                  <a:close/>
                  <a:moveTo>
                    <a:pt x="17212" y="1027"/>
                  </a:moveTo>
                  <a:cubicBezTo>
                    <a:pt x="17219" y="1137"/>
                    <a:pt x="17168" y="1371"/>
                    <a:pt x="17120" y="1595"/>
                  </a:cubicBezTo>
                  <a:cubicBezTo>
                    <a:pt x="17109" y="1631"/>
                    <a:pt x="17102" y="1668"/>
                    <a:pt x="17094" y="1704"/>
                  </a:cubicBezTo>
                  <a:cubicBezTo>
                    <a:pt x="17072" y="1803"/>
                    <a:pt x="17054" y="1895"/>
                    <a:pt x="17047" y="1965"/>
                  </a:cubicBezTo>
                  <a:lnTo>
                    <a:pt x="17047" y="1704"/>
                  </a:lnTo>
                  <a:lnTo>
                    <a:pt x="17047" y="1595"/>
                  </a:lnTo>
                  <a:cubicBezTo>
                    <a:pt x="17047" y="1397"/>
                    <a:pt x="17036" y="1210"/>
                    <a:pt x="17014" y="1031"/>
                  </a:cubicBezTo>
                  <a:cubicBezTo>
                    <a:pt x="17076" y="1027"/>
                    <a:pt x="17146" y="1027"/>
                    <a:pt x="17212" y="1027"/>
                  </a:cubicBezTo>
                  <a:close/>
                  <a:moveTo>
                    <a:pt x="16995" y="1027"/>
                  </a:moveTo>
                  <a:cubicBezTo>
                    <a:pt x="17003" y="1133"/>
                    <a:pt x="16948" y="1371"/>
                    <a:pt x="16900" y="1595"/>
                  </a:cubicBezTo>
                  <a:cubicBezTo>
                    <a:pt x="16889" y="1631"/>
                    <a:pt x="16882" y="1668"/>
                    <a:pt x="16875" y="1704"/>
                  </a:cubicBezTo>
                  <a:cubicBezTo>
                    <a:pt x="16853" y="1811"/>
                    <a:pt x="16834" y="1902"/>
                    <a:pt x="16827" y="1976"/>
                  </a:cubicBezTo>
                  <a:lnTo>
                    <a:pt x="16827" y="1704"/>
                  </a:lnTo>
                  <a:lnTo>
                    <a:pt x="16827" y="1595"/>
                  </a:lnTo>
                  <a:cubicBezTo>
                    <a:pt x="16827" y="1397"/>
                    <a:pt x="16816" y="1210"/>
                    <a:pt x="16794" y="1031"/>
                  </a:cubicBezTo>
                  <a:cubicBezTo>
                    <a:pt x="16856" y="1027"/>
                    <a:pt x="16926" y="1027"/>
                    <a:pt x="16995" y="1027"/>
                  </a:cubicBezTo>
                  <a:close/>
                  <a:moveTo>
                    <a:pt x="16776" y="1027"/>
                  </a:moveTo>
                  <a:cubicBezTo>
                    <a:pt x="16783" y="1133"/>
                    <a:pt x="16728" y="1371"/>
                    <a:pt x="16673" y="1595"/>
                  </a:cubicBezTo>
                  <a:lnTo>
                    <a:pt x="16647" y="1704"/>
                  </a:lnTo>
                  <a:cubicBezTo>
                    <a:pt x="16625" y="1811"/>
                    <a:pt x="16600" y="1906"/>
                    <a:pt x="16596" y="1979"/>
                  </a:cubicBezTo>
                  <a:lnTo>
                    <a:pt x="16596" y="1704"/>
                  </a:lnTo>
                  <a:lnTo>
                    <a:pt x="16596" y="1595"/>
                  </a:lnTo>
                  <a:cubicBezTo>
                    <a:pt x="16596" y="1400"/>
                    <a:pt x="16589" y="1210"/>
                    <a:pt x="16571" y="1031"/>
                  </a:cubicBezTo>
                  <a:cubicBezTo>
                    <a:pt x="16636" y="1027"/>
                    <a:pt x="16706" y="1027"/>
                    <a:pt x="16776" y="1027"/>
                  </a:cubicBezTo>
                  <a:close/>
                  <a:moveTo>
                    <a:pt x="16560" y="1027"/>
                  </a:moveTo>
                  <a:cubicBezTo>
                    <a:pt x="16571" y="1133"/>
                    <a:pt x="16508" y="1371"/>
                    <a:pt x="16453" y="1595"/>
                  </a:cubicBezTo>
                  <a:lnTo>
                    <a:pt x="16428" y="1704"/>
                  </a:lnTo>
                  <a:cubicBezTo>
                    <a:pt x="16398" y="1814"/>
                    <a:pt x="16380" y="1910"/>
                    <a:pt x="16373" y="1983"/>
                  </a:cubicBezTo>
                  <a:lnTo>
                    <a:pt x="16373" y="1704"/>
                  </a:lnTo>
                  <a:lnTo>
                    <a:pt x="16373" y="1595"/>
                  </a:lnTo>
                  <a:cubicBezTo>
                    <a:pt x="16373" y="1404"/>
                    <a:pt x="16362" y="1217"/>
                    <a:pt x="16344" y="1040"/>
                  </a:cubicBezTo>
                  <a:lnTo>
                    <a:pt x="16344" y="1040"/>
                  </a:lnTo>
                  <a:cubicBezTo>
                    <a:pt x="16350" y="1152"/>
                    <a:pt x="16293" y="1380"/>
                    <a:pt x="16234" y="1595"/>
                  </a:cubicBezTo>
                  <a:lnTo>
                    <a:pt x="16208" y="1704"/>
                  </a:lnTo>
                  <a:cubicBezTo>
                    <a:pt x="16179" y="1814"/>
                    <a:pt x="16157" y="1921"/>
                    <a:pt x="16153" y="1994"/>
                  </a:cubicBezTo>
                  <a:lnTo>
                    <a:pt x="16153" y="1704"/>
                  </a:lnTo>
                  <a:lnTo>
                    <a:pt x="16153" y="1595"/>
                  </a:lnTo>
                  <a:cubicBezTo>
                    <a:pt x="16153" y="1400"/>
                    <a:pt x="16149" y="1210"/>
                    <a:pt x="16124" y="1031"/>
                  </a:cubicBezTo>
                  <a:cubicBezTo>
                    <a:pt x="16204" y="1027"/>
                    <a:pt x="16270" y="1027"/>
                    <a:pt x="16343" y="1027"/>
                  </a:cubicBezTo>
                  <a:cubicBezTo>
                    <a:pt x="16344" y="1028"/>
                    <a:pt x="16344" y="1029"/>
                    <a:pt x="16344" y="1031"/>
                  </a:cubicBezTo>
                  <a:lnTo>
                    <a:pt x="16344" y="1031"/>
                  </a:lnTo>
                  <a:cubicBezTo>
                    <a:pt x="16417" y="1027"/>
                    <a:pt x="16490" y="1027"/>
                    <a:pt x="16560" y="1027"/>
                  </a:cubicBezTo>
                  <a:close/>
                  <a:moveTo>
                    <a:pt x="16098" y="1027"/>
                  </a:moveTo>
                  <a:cubicBezTo>
                    <a:pt x="16105" y="1133"/>
                    <a:pt x="16043" y="1371"/>
                    <a:pt x="15988" y="1595"/>
                  </a:cubicBezTo>
                  <a:lnTo>
                    <a:pt x="15959" y="1704"/>
                  </a:lnTo>
                  <a:cubicBezTo>
                    <a:pt x="15933" y="1818"/>
                    <a:pt x="15911" y="1924"/>
                    <a:pt x="15904" y="1998"/>
                  </a:cubicBezTo>
                  <a:lnTo>
                    <a:pt x="15904" y="1704"/>
                  </a:lnTo>
                  <a:lnTo>
                    <a:pt x="15904" y="1595"/>
                  </a:lnTo>
                  <a:cubicBezTo>
                    <a:pt x="15904" y="1408"/>
                    <a:pt x="15900" y="1225"/>
                    <a:pt x="15882" y="1049"/>
                  </a:cubicBezTo>
                  <a:cubicBezTo>
                    <a:pt x="15882" y="1162"/>
                    <a:pt x="15823" y="1382"/>
                    <a:pt x="15768" y="1595"/>
                  </a:cubicBezTo>
                  <a:lnTo>
                    <a:pt x="15739" y="1704"/>
                  </a:lnTo>
                  <a:cubicBezTo>
                    <a:pt x="15713" y="1818"/>
                    <a:pt x="15691" y="1928"/>
                    <a:pt x="15681" y="2005"/>
                  </a:cubicBezTo>
                  <a:lnTo>
                    <a:pt x="15681" y="1704"/>
                  </a:lnTo>
                  <a:lnTo>
                    <a:pt x="15681" y="1595"/>
                  </a:lnTo>
                  <a:cubicBezTo>
                    <a:pt x="15681" y="1419"/>
                    <a:pt x="15677" y="1247"/>
                    <a:pt x="15662" y="1082"/>
                  </a:cubicBezTo>
                  <a:cubicBezTo>
                    <a:pt x="15655" y="1199"/>
                    <a:pt x="15600" y="1400"/>
                    <a:pt x="15549" y="1595"/>
                  </a:cubicBezTo>
                  <a:lnTo>
                    <a:pt x="15519" y="1704"/>
                  </a:lnTo>
                  <a:cubicBezTo>
                    <a:pt x="15490" y="1822"/>
                    <a:pt x="15464" y="1932"/>
                    <a:pt x="15461" y="2012"/>
                  </a:cubicBezTo>
                  <a:lnTo>
                    <a:pt x="15461" y="1704"/>
                  </a:lnTo>
                  <a:lnTo>
                    <a:pt x="15461" y="1595"/>
                  </a:lnTo>
                  <a:cubicBezTo>
                    <a:pt x="15461" y="1426"/>
                    <a:pt x="15457" y="1261"/>
                    <a:pt x="15446" y="1100"/>
                  </a:cubicBezTo>
                  <a:cubicBezTo>
                    <a:pt x="15435" y="1225"/>
                    <a:pt x="15380" y="1411"/>
                    <a:pt x="15329" y="1595"/>
                  </a:cubicBezTo>
                  <a:lnTo>
                    <a:pt x="15300" y="1704"/>
                  </a:lnTo>
                  <a:cubicBezTo>
                    <a:pt x="15270" y="1829"/>
                    <a:pt x="15245" y="1939"/>
                    <a:pt x="15237" y="2016"/>
                  </a:cubicBezTo>
                  <a:cubicBezTo>
                    <a:pt x="15237" y="1910"/>
                    <a:pt x="15237" y="1803"/>
                    <a:pt x="15241" y="1704"/>
                  </a:cubicBezTo>
                  <a:lnTo>
                    <a:pt x="15241" y="1595"/>
                  </a:lnTo>
                  <a:cubicBezTo>
                    <a:pt x="15241" y="1433"/>
                    <a:pt x="15237" y="1272"/>
                    <a:pt x="15226" y="1118"/>
                  </a:cubicBezTo>
                  <a:cubicBezTo>
                    <a:pt x="15208" y="1243"/>
                    <a:pt x="15160" y="1419"/>
                    <a:pt x="15109" y="1595"/>
                  </a:cubicBezTo>
                  <a:lnTo>
                    <a:pt x="15080" y="1704"/>
                  </a:lnTo>
                  <a:cubicBezTo>
                    <a:pt x="15051" y="1829"/>
                    <a:pt x="15021" y="1943"/>
                    <a:pt x="15018" y="2023"/>
                  </a:cubicBezTo>
                  <a:cubicBezTo>
                    <a:pt x="15018" y="1921"/>
                    <a:pt x="15018" y="1811"/>
                    <a:pt x="15021" y="1704"/>
                  </a:cubicBezTo>
                  <a:lnTo>
                    <a:pt x="15021" y="1595"/>
                  </a:lnTo>
                  <a:cubicBezTo>
                    <a:pt x="15021" y="1437"/>
                    <a:pt x="15018" y="1287"/>
                    <a:pt x="15014" y="1137"/>
                  </a:cubicBezTo>
                  <a:cubicBezTo>
                    <a:pt x="14988" y="1254"/>
                    <a:pt x="14944" y="1430"/>
                    <a:pt x="14893" y="1595"/>
                  </a:cubicBezTo>
                  <a:cubicBezTo>
                    <a:pt x="14886" y="1631"/>
                    <a:pt x="14875" y="1668"/>
                    <a:pt x="14860" y="1704"/>
                  </a:cubicBezTo>
                  <a:cubicBezTo>
                    <a:pt x="14831" y="1833"/>
                    <a:pt x="14801" y="1946"/>
                    <a:pt x="14798" y="2030"/>
                  </a:cubicBezTo>
                  <a:cubicBezTo>
                    <a:pt x="14798" y="1921"/>
                    <a:pt x="14798" y="1811"/>
                    <a:pt x="14801" y="1704"/>
                  </a:cubicBezTo>
                  <a:lnTo>
                    <a:pt x="14801" y="1595"/>
                  </a:lnTo>
                  <a:cubicBezTo>
                    <a:pt x="14801" y="1444"/>
                    <a:pt x="14798" y="1298"/>
                    <a:pt x="14794" y="1151"/>
                  </a:cubicBezTo>
                  <a:cubicBezTo>
                    <a:pt x="14768" y="1269"/>
                    <a:pt x="14721" y="1433"/>
                    <a:pt x="14673" y="1595"/>
                  </a:cubicBezTo>
                  <a:cubicBezTo>
                    <a:pt x="14666" y="1631"/>
                    <a:pt x="14651" y="1668"/>
                    <a:pt x="14640" y="1704"/>
                  </a:cubicBezTo>
                  <a:cubicBezTo>
                    <a:pt x="14604" y="1833"/>
                    <a:pt x="14578" y="1957"/>
                    <a:pt x="14574" y="2038"/>
                  </a:cubicBezTo>
                  <a:cubicBezTo>
                    <a:pt x="14574" y="1928"/>
                    <a:pt x="14578" y="1814"/>
                    <a:pt x="14578" y="1704"/>
                  </a:cubicBezTo>
                  <a:lnTo>
                    <a:pt x="14578" y="1595"/>
                  </a:lnTo>
                  <a:cubicBezTo>
                    <a:pt x="14578" y="1448"/>
                    <a:pt x="14578" y="1305"/>
                    <a:pt x="14567" y="1170"/>
                  </a:cubicBezTo>
                  <a:cubicBezTo>
                    <a:pt x="14545" y="1287"/>
                    <a:pt x="14494" y="1444"/>
                    <a:pt x="14450" y="1595"/>
                  </a:cubicBezTo>
                  <a:cubicBezTo>
                    <a:pt x="14439" y="1631"/>
                    <a:pt x="14428" y="1668"/>
                    <a:pt x="14417" y="1704"/>
                  </a:cubicBezTo>
                  <a:cubicBezTo>
                    <a:pt x="14380" y="1836"/>
                    <a:pt x="14347" y="1961"/>
                    <a:pt x="14347" y="2041"/>
                  </a:cubicBezTo>
                  <a:cubicBezTo>
                    <a:pt x="14347" y="1928"/>
                    <a:pt x="14355" y="1818"/>
                    <a:pt x="14355" y="1704"/>
                  </a:cubicBezTo>
                  <a:lnTo>
                    <a:pt x="14355" y="1595"/>
                  </a:lnTo>
                  <a:cubicBezTo>
                    <a:pt x="14355" y="1452"/>
                    <a:pt x="14355" y="1316"/>
                    <a:pt x="14347" y="1177"/>
                  </a:cubicBezTo>
                  <a:cubicBezTo>
                    <a:pt x="14322" y="1291"/>
                    <a:pt x="14274" y="1444"/>
                    <a:pt x="14234" y="1595"/>
                  </a:cubicBezTo>
                  <a:cubicBezTo>
                    <a:pt x="14226" y="1631"/>
                    <a:pt x="14212" y="1668"/>
                    <a:pt x="14201" y="1704"/>
                  </a:cubicBezTo>
                  <a:cubicBezTo>
                    <a:pt x="14164" y="1840"/>
                    <a:pt x="14135" y="1965"/>
                    <a:pt x="14128" y="2049"/>
                  </a:cubicBezTo>
                  <a:cubicBezTo>
                    <a:pt x="14128" y="1932"/>
                    <a:pt x="14135" y="1818"/>
                    <a:pt x="14135" y="1704"/>
                  </a:cubicBezTo>
                  <a:lnTo>
                    <a:pt x="14135" y="1595"/>
                  </a:lnTo>
                  <a:cubicBezTo>
                    <a:pt x="14135" y="1463"/>
                    <a:pt x="14135" y="1327"/>
                    <a:pt x="14128" y="1199"/>
                  </a:cubicBezTo>
                  <a:cubicBezTo>
                    <a:pt x="14102" y="1316"/>
                    <a:pt x="14054" y="1455"/>
                    <a:pt x="14014" y="1595"/>
                  </a:cubicBezTo>
                  <a:cubicBezTo>
                    <a:pt x="14007" y="1631"/>
                    <a:pt x="13992" y="1668"/>
                    <a:pt x="13981" y="1704"/>
                  </a:cubicBezTo>
                  <a:cubicBezTo>
                    <a:pt x="13941" y="1840"/>
                    <a:pt x="13908" y="1968"/>
                    <a:pt x="13908" y="2056"/>
                  </a:cubicBezTo>
                  <a:cubicBezTo>
                    <a:pt x="13908" y="1939"/>
                    <a:pt x="13915" y="1822"/>
                    <a:pt x="13915" y="1704"/>
                  </a:cubicBezTo>
                  <a:lnTo>
                    <a:pt x="13915" y="1595"/>
                  </a:lnTo>
                  <a:cubicBezTo>
                    <a:pt x="13915" y="1466"/>
                    <a:pt x="13915" y="1338"/>
                    <a:pt x="13908" y="1214"/>
                  </a:cubicBezTo>
                  <a:cubicBezTo>
                    <a:pt x="13882" y="1324"/>
                    <a:pt x="13834" y="1463"/>
                    <a:pt x="13794" y="1595"/>
                  </a:cubicBezTo>
                  <a:cubicBezTo>
                    <a:pt x="13787" y="1631"/>
                    <a:pt x="13772" y="1668"/>
                    <a:pt x="13761" y="1704"/>
                  </a:cubicBezTo>
                  <a:cubicBezTo>
                    <a:pt x="13721" y="1847"/>
                    <a:pt x="13688" y="1976"/>
                    <a:pt x="13684" y="2060"/>
                  </a:cubicBezTo>
                  <a:cubicBezTo>
                    <a:pt x="13684" y="1943"/>
                    <a:pt x="13688" y="1822"/>
                    <a:pt x="13688" y="1704"/>
                  </a:cubicBezTo>
                  <a:lnTo>
                    <a:pt x="13688" y="1595"/>
                  </a:lnTo>
                  <a:cubicBezTo>
                    <a:pt x="13688" y="1470"/>
                    <a:pt x="13688" y="1346"/>
                    <a:pt x="13684" y="1225"/>
                  </a:cubicBezTo>
                  <a:cubicBezTo>
                    <a:pt x="13659" y="1335"/>
                    <a:pt x="13611" y="1463"/>
                    <a:pt x="13574" y="1595"/>
                  </a:cubicBezTo>
                  <a:cubicBezTo>
                    <a:pt x="13560" y="1631"/>
                    <a:pt x="13552" y="1668"/>
                    <a:pt x="13541" y="1704"/>
                  </a:cubicBezTo>
                  <a:cubicBezTo>
                    <a:pt x="13501" y="1847"/>
                    <a:pt x="13465" y="1979"/>
                    <a:pt x="13465" y="2071"/>
                  </a:cubicBezTo>
                  <a:cubicBezTo>
                    <a:pt x="13465" y="1946"/>
                    <a:pt x="13468" y="1829"/>
                    <a:pt x="13468" y="1704"/>
                  </a:cubicBezTo>
                  <a:lnTo>
                    <a:pt x="13468" y="1595"/>
                  </a:lnTo>
                  <a:lnTo>
                    <a:pt x="13468" y="1236"/>
                  </a:lnTo>
                  <a:cubicBezTo>
                    <a:pt x="13443" y="1342"/>
                    <a:pt x="13395" y="1470"/>
                    <a:pt x="13358" y="1595"/>
                  </a:cubicBezTo>
                  <a:cubicBezTo>
                    <a:pt x="13347" y="1631"/>
                    <a:pt x="13336" y="1668"/>
                    <a:pt x="13329" y="1704"/>
                  </a:cubicBezTo>
                  <a:cubicBezTo>
                    <a:pt x="13281" y="1851"/>
                    <a:pt x="13248" y="1987"/>
                    <a:pt x="13245" y="2074"/>
                  </a:cubicBezTo>
                  <a:cubicBezTo>
                    <a:pt x="13245" y="1950"/>
                    <a:pt x="13248" y="1829"/>
                    <a:pt x="13248" y="1704"/>
                  </a:cubicBezTo>
                  <a:lnTo>
                    <a:pt x="13248" y="1595"/>
                  </a:lnTo>
                  <a:lnTo>
                    <a:pt x="13248" y="1247"/>
                  </a:lnTo>
                  <a:cubicBezTo>
                    <a:pt x="13223" y="1353"/>
                    <a:pt x="13183" y="1470"/>
                    <a:pt x="13139" y="1595"/>
                  </a:cubicBezTo>
                  <a:cubicBezTo>
                    <a:pt x="13128" y="1631"/>
                    <a:pt x="13117" y="1668"/>
                    <a:pt x="13102" y="1704"/>
                  </a:cubicBezTo>
                  <a:cubicBezTo>
                    <a:pt x="13058" y="1851"/>
                    <a:pt x="13021" y="1994"/>
                    <a:pt x="13021" y="2078"/>
                  </a:cubicBezTo>
                  <a:cubicBezTo>
                    <a:pt x="13021" y="1950"/>
                    <a:pt x="13025" y="1829"/>
                    <a:pt x="13025" y="1704"/>
                  </a:cubicBezTo>
                  <a:lnTo>
                    <a:pt x="13025" y="1595"/>
                  </a:lnTo>
                  <a:lnTo>
                    <a:pt x="13025" y="1254"/>
                  </a:lnTo>
                  <a:cubicBezTo>
                    <a:pt x="12992" y="1357"/>
                    <a:pt x="12955" y="1474"/>
                    <a:pt x="12915" y="1595"/>
                  </a:cubicBezTo>
                  <a:cubicBezTo>
                    <a:pt x="12900" y="1631"/>
                    <a:pt x="12893" y="1668"/>
                    <a:pt x="12879" y="1704"/>
                  </a:cubicBezTo>
                  <a:cubicBezTo>
                    <a:pt x="12835" y="1855"/>
                    <a:pt x="12791" y="1998"/>
                    <a:pt x="12791" y="2089"/>
                  </a:cubicBezTo>
                  <a:cubicBezTo>
                    <a:pt x="12791" y="1961"/>
                    <a:pt x="12798" y="1833"/>
                    <a:pt x="12798" y="1704"/>
                  </a:cubicBezTo>
                  <a:lnTo>
                    <a:pt x="12798" y="1595"/>
                  </a:lnTo>
                  <a:lnTo>
                    <a:pt x="12798" y="1269"/>
                  </a:lnTo>
                  <a:cubicBezTo>
                    <a:pt x="12765" y="1371"/>
                    <a:pt x="12728" y="1481"/>
                    <a:pt x="12692" y="1595"/>
                  </a:cubicBezTo>
                  <a:cubicBezTo>
                    <a:pt x="12677" y="1631"/>
                    <a:pt x="12670" y="1668"/>
                    <a:pt x="12655" y="1704"/>
                  </a:cubicBezTo>
                  <a:cubicBezTo>
                    <a:pt x="12604" y="1858"/>
                    <a:pt x="12567" y="2001"/>
                    <a:pt x="12567" y="2093"/>
                  </a:cubicBezTo>
                  <a:cubicBezTo>
                    <a:pt x="12567" y="1965"/>
                    <a:pt x="12571" y="1833"/>
                    <a:pt x="12571" y="1704"/>
                  </a:cubicBezTo>
                  <a:lnTo>
                    <a:pt x="12571" y="1595"/>
                  </a:lnTo>
                  <a:lnTo>
                    <a:pt x="12571" y="1280"/>
                  </a:lnTo>
                  <a:lnTo>
                    <a:pt x="12468" y="1595"/>
                  </a:lnTo>
                  <a:cubicBezTo>
                    <a:pt x="12454" y="1631"/>
                    <a:pt x="12443" y="1668"/>
                    <a:pt x="12432" y="1704"/>
                  </a:cubicBezTo>
                  <a:cubicBezTo>
                    <a:pt x="12380" y="1858"/>
                    <a:pt x="12340" y="2005"/>
                    <a:pt x="12340" y="2104"/>
                  </a:cubicBezTo>
                  <a:cubicBezTo>
                    <a:pt x="12340" y="1968"/>
                    <a:pt x="12344" y="1836"/>
                    <a:pt x="12344" y="1704"/>
                  </a:cubicBezTo>
                  <a:lnTo>
                    <a:pt x="12344" y="1595"/>
                  </a:lnTo>
                  <a:cubicBezTo>
                    <a:pt x="12344" y="1492"/>
                    <a:pt x="12344" y="1389"/>
                    <a:pt x="12347" y="1287"/>
                  </a:cubicBezTo>
                  <a:lnTo>
                    <a:pt x="12347" y="1287"/>
                  </a:lnTo>
                  <a:cubicBezTo>
                    <a:pt x="12314" y="1382"/>
                    <a:pt x="12278" y="1488"/>
                    <a:pt x="12241" y="1595"/>
                  </a:cubicBezTo>
                  <a:cubicBezTo>
                    <a:pt x="12230" y="1631"/>
                    <a:pt x="12219" y="1668"/>
                    <a:pt x="12205" y="1704"/>
                  </a:cubicBezTo>
                  <a:cubicBezTo>
                    <a:pt x="12163" y="1845"/>
                    <a:pt x="12121" y="1975"/>
                    <a:pt x="12114" y="2069"/>
                  </a:cubicBezTo>
                  <a:lnTo>
                    <a:pt x="12114" y="2069"/>
                  </a:lnTo>
                  <a:cubicBezTo>
                    <a:pt x="12117" y="1949"/>
                    <a:pt x="12117" y="1824"/>
                    <a:pt x="12117" y="1704"/>
                  </a:cubicBezTo>
                  <a:lnTo>
                    <a:pt x="12117" y="1595"/>
                  </a:lnTo>
                  <a:cubicBezTo>
                    <a:pt x="12117" y="1499"/>
                    <a:pt x="12124" y="1397"/>
                    <a:pt x="12124" y="1302"/>
                  </a:cubicBezTo>
                  <a:lnTo>
                    <a:pt x="12124" y="1302"/>
                  </a:lnTo>
                  <a:cubicBezTo>
                    <a:pt x="12095" y="1393"/>
                    <a:pt x="12058" y="1492"/>
                    <a:pt x="12021" y="1595"/>
                  </a:cubicBezTo>
                  <a:cubicBezTo>
                    <a:pt x="12007" y="1631"/>
                    <a:pt x="11996" y="1668"/>
                    <a:pt x="11985" y="1704"/>
                  </a:cubicBezTo>
                  <a:cubicBezTo>
                    <a:pt x="11933" y="1856"/>
                    <a:pt x="11895" y="2000"/>
                    <a:pt x="11890" y="2093"/>
                  </a:cubicBezTo>
                  <a:lnTo>
                    <a:pt x="11890" y="2093"/>
                  </a:lnTo>
                  <a:cubicBezTo>
                    <a:pt x="11893" y="1963"/>
                    <a:pt x="11894" y="1831"/>
                    <a:pt x="11901" y="1704"/>
                  </a:cubicBezTo>
                  <a:lnTo>
                    <a:pt x="11901" y="1595"/>
                  </a:lnTo>
                  <a:cubicBezTo>
                    <a:pt x="11901" y="1499"/>
                    <a:pt x="11904" y="1408"/>
                    <a:pt x="11904" y="1309"/>
                  </a:cubicBezTo>
                  <a:lnTo>
                    <a:pt x="11904" y="1309"/>
                  </a:lnTo>
                  <a:cubicBezTo>
                    <a:pt x="11819" y="1561"/>
                    <a:pt x="11687" y="1894"/>
                    <a:pt x="11668" y="2082"/>
                  </a:cubicBezTo>
                  <a:lnTo>
                    <a:pt x="11668" y="2082"/>
                  </a:lnTo>
                  <a:lnTo>
                    <a:pt x="11725" y="1027"/>
                  </a:lnTo>
                  <a:close/>
                  <a:moveTo>
                    <a:pt x="5792" y="3590"/>
                  </a:moveTo>
                  <a:cubicBezTo>
                    <a:pt x="5793" y="3591"/>
                    <a:pt x="5794" y="3591"/>
                    <a:pt x="5795" y="3591"/>
                  </a:cubicBezTo>
                  <a:cubicBezTo>
                    <a:pt x="5794" y="3591"/>
                    <a:pt x="5793" y="3590"/>
                    <a:pt x="5792" y="3590"/>
                  </a:cubicBezTo>
                  <a:close/>
                  <a:moveTo>
                    <a:pt x="4789" y="3380"/>
                  </a:moveTo>
                  <a:cubicBezTo>
                    <a:pt x="5030" y="3380"/>
                    <a:pt x="5356" y="3465"/>
                    <a:pt x="5792" y="3590"/>
                  </a:cubicBezTo>
                  <a:lnTo>
                    <a:pt x="5792" y="3590"/>
                  </a:lnTo>
                  <a:cubicBezTo>
                    <a:pt x="5791" y="3589"/>
                    <a:pt x="5791" y="3588"/>
                    <a:pt x="5790" y="3588"/>
                  </a:cubicBezTo>
                  <a:lnTo>
                    <a:pt x="5790" y="3588"/>
                  </a:lnTo>
                  <a:lnTo>
                    <a:pt x="5828" y="3598"/>
                  </a:lnTo>
                  <a:cubicBezTo>
                    <a:pt x="5974" y="3646"/>
                    <a:pt x="6168" y="3979"/>
                    <a:pt x="5919" y="4433"/>
                  </a:cubicBezTo>
                  <a:cubicBezTo>
                    <a:pt x="5759" y="4731"/>
                    <a:pt x="5473" y="5029"/>
                    <a:pt x="4877" y="5029"/>
                  </a:cubicBezTo>
                  <a:cubicBezTo>
                    <a:pt x="4667" y="5029"/>
                    <a:pt x="4419" y="4992"/>
                    <a:pt x="4125" y="4906"/>
                  </a:cubicBezTo>
                  <a:cubicBezTo>
                    <a:pt x="3791" y="4803"/>
                    <a:pt x="3487" y="4624"/>
                    <a:pt x="3634" y="3778"/>
                  </a:cubicBezTo>
                  <a:lnTo>
                    <a:pt x="3960" y="3631"/>
                  </a:lnTo>
                  <a:lnTo>
                    <a:pt x="3960" y="3631"/>
                  </a:lnTo>
                  <a:cubicBezTo>
                    <a:pt x="3799" y="4082"/>
                    <a:pt x="3875" y="4404"/>
                    <a:pt x="4011" y="4569"/>
                  </a:cubicBezTo>
                  <a:cubicBezTo>
                    <a:pt x="4084" y="4659"/>
                    <a:pt x="4161" y="4711"/>
                    <a:pt x="4207" y="4711"/>
                  </a:cubicBezTo>
                  <a:cubicBezTo>
                    <a:pt x="4268" y="4711"/>
                    <a:pt x="4275" y="4623"/>
                    <a:pt x="4150" y="4422"/>
                  </a:cubicBezTo>
                  <a:cubicBezTo>
                    <a:pt x="3930" y="4071"/>
                    <a:pt x="4121" y="3745"/>
                    <a:pt x="4443" y="3481"/>
                  </a:cubicBezTo>
                  <a:cubicBezTo>
                    <a:pt x="4531" y="3411"/>
                    <a:pt x="4645" y="3380"/>
                    <a:pt x="4789" y="3380"/>
                  </a:cubicBezTo>
                  <a:close/>
                  <a:moveTo>
                    <a:pt x="3090" y="4376"/>
                  </a:moveTo>
                  <a:cubicBezTo>
                    <a:pt x="3632" y="4376"/>
                    <a:pt x="3953" y="5284"/>
                    <a:pt x="3432" y="5499"/>
                  </a:cubicBezTo>
                  <a:lnTo>
                    <a:pt x="1670" y="6217"/>
                  </a:lnTo>
                  <a:cubicBezTo>
                    <a:pt x="1608" y="6243"/>
                    <a:pt x="1546" y="6255"/>
                    <a:pt x="1484" y="6255"/>
                  </a:cubicBezTo>
                  <a:cubicBezTo>
                    <a:pt x="967" y="6255"/>
                    <a:pt x="550" y="5408"/>
                    <a:pt x="1264" y="5104"/>
                  </a:cubicBezTo>
                  <a:lnTo>
                    <a:pt x="2876" y="4422"/>
                  </a:lnTo>
                  <a:cubicBezTo>
                    <a:pt x="2950" y="4390"/>
                    <a:pt x="3021" y="4376"/>
                    <a:pt x="3090" y="4376"/>
                  </a:cubicBezTo>
                  <a:close/>
                  <a:moveTo>
                    <a:pt x="4108" y="0"/>
                  </a:moveTo>
                  <a:cubicBezTo>
                    <a:pt x="4038" y="0"/>
                    <a:pt x="3993" y="49"/>
                    <a:pt x="4073" y="144"/>
                  </a:cubicBezTo>
                  <a:cubicBezTo>
                    <a:pt x="4183" y="272"/>
                    <a:pt x="4234" y="441"/>
                    <a:pt x="4121" y="752"/>
                  </a:cubicBezTo>
                  <a:cubicBezTo>
                    <a:pt x="4040" y="844"/>
                    <a:pt x="3963" y="932"/>
                    <a:pt x="3883" y="1023"/>
                  </a:cubicBezTo>
                  <a:cubicBezTo>
                    <a:pt x="3114" y="1188"/>
                    <a:pt x="2843" y="1521"/>
                    <a:pt x="2692" y="1895"/>
                  </a:cubicBezTo>
                  <a:cubicBezTo>
                    <a:pt x="2407" y="2030"/>
                    <a:pt x="2125" y="2166"/>
                    <a:pt x="1832" y="2305"/>
                  </a:cubicBezTo>
                  <a:lnTo>
                    <a:pt x="1872" y="2386"/>
                  </a:lnTo>
                  <a:cubicBezTo>
                    <a:pt x="2795" y="1943"/>
                    <a:pt x="3795" y="1463"/>
                    <a:pt x="4740" y="1016"/>
                  </a:cubicBezTo>
                  <a:cubicBezTo>
                    <a:pt x="4914" y="812"/>
                    <a:pt x="5194" y="554"/>
                    <a:pt x="5725" y="554"/>
                  </a:cubicBezTo>
                  <a:cubicBezTo>
                    <a:pt x="5729" y="554"/>
                    <a:pt x="5732" y="554"/>
                    <a:pt x="5736" y="554"/>
                  </a:cubicBezTo>
                  <a:cubicBezTo>
                    <a:pt x="6703" y="561"/>
                    <a:pt x="7529" y="570"/>
                    <a:pt x="8383" y="570"/>
                  </a:cubicBezTo>
                  <a:cubicBezTo>
                    <a:pt x="8952" y="570"/>
                    <a:pt x="9534" y="566"/>
                    <a:pt x="10179" y="554"/>
                  </a:cubicBezTo>
                  <a:cubicBezTo>
                    <a:pt x="10355" y="551"/>
                    <a:pt x="10630" y="573"/>
                    <a:pt x="10728" y="371"/>
                  </a:cubicBezTo>
                  <a:lnTo>
                    <a:pt x="11007" y="364"/>
                  </a:lnTo>
                  <a:cubicBezTo>
                    <a:pt x="11021" y="363"/>
                    <a:pt x="11034" y="363"/>
                    <a:pt x="11047" y="363"/>
                  </a:cubicBezTo>
                  <a:cubicBezTo>
                    <a:pt x="11190" y="363"/>
                    <a:pt x="11267" y="400"/>
                    <a:pt x="11267" y="474"/>
                  </a:cubicBezTo>
                  <a:lnTo>
                    <a:pt x="11260" y="1023"/>
                  </a:lnTo>
                  <a:lnTo>
                    <a:pt x="11446" y="1023"/>
                  </a:lnTo>
                  <a:lnTo>
                    <a:pt x="11446" y="1298"/>
                  </a:lnTo>
                  <a:cubicBezTo>
                    <a:pt x="11443" y="1613"/>
                    <a:pt x="11428" y="1814"/>
                    <a:pt x="11428" y="2162"/>
                  </a:cubicBezTo>
                  <a:lnTo>
                    <a:pt x="11428" y="2323"/>
                  </a:lnTo>
                  <a:cubicBezTo>
                    <a:pt x="11018" y="2334"/>
                    <a:pt x="10879" y="2353"/>
                    <a:pt x="10736" y="2587"/>
                  </a:cubicBezTo>
                  <a:cubicBezTo>
                    <a:pt x="10113" y="2587"/>
                    <a:pt x="9492" y="2586"/>
                    <a:pt x="8871" y="2586"/>
                  </a:cubicBezTo>
                  <a:cubicBezTo>
                    <a:pt x="8560" y="2586"/>
                    <a:pt x="8249" y="2586"/>
                    <a:pt x="7937" y="2587"/>
                  </a:cubicBezTo>
                  <a:cubicBezTo>
                    <a:pt x="7370" y="2587"/>
                    <a:pt x="7051" y="2803"/>
                    <a:pt x="6740" y="3118"/>
                  </a:cubicBezTo>
                  <a:cubicBezTo>
                    <a:pt x="6596" y="3264"/>
                    <a:pt x="6359" y="3338"/>
                    <a:pt x="6106" y="3338"/>
                  </a:cubicBezTo>
                  <a:cubicBezTo>
                    <a:pt x="5880" y="3338"/>
                    <a:pt x="5641" y="3279"/>
                    <a:pt x="5443" y="3159"/>
                  </a:cubicBezTo>
                  <a:cubicBezTo>
                    <a:pt x="5273" y="3056"/>
                    <a:pt x="5098" y="3011"/>
                    <a:pt x="4913" y="3011"/>
                  </a:cubicBezTo>
                  <a:cubicBezTo>
                    <a:pt x="4604" y="3011"/>
                    <a:pt x="4266" y="3135"/>
                    <a:pt x="3872" y="3316"/>
                  </a:cubicBezTo>
                  <a:cubicBezTo>
                    <a:pt x="3465" y="3503"/>
                    <a:pt x="3011" y="3719"/>
                    <a:pt x="2604" y="3906"/>
                  </a:cubicBezTo>
                  <a:lnTo>
                    <a:pt x="2707" y="4111"/>
                  </a:lnTo>
                  <a:cubicBezTo>
                    <a:pt x="2861" y="4038"/>
                    <a:pt x="3018" y="3964"/>
                    <a:pt x="3172" y="3898"/>
                  </a:cubicBezTo>
                  <a:lnTo>
                    <a:pt x="3172" y="3898"/>
                  </a:lnTo>
                  <a:cubicBezTo>
                    <a:pt x="3187" y="3983"/>
                    <a:pt x="3187" y="4071"/>
                    <a:pt x="3077" y="4173"/>
                  </a:cubicBezTo>
                  <a:lnTo>
                    <a:pt x="879" y="5133"/>
                  </a:lnTo>
                  <a:cubicBezTo>
                    <a:pt x="776" y="5166"/>
                    <a:pt x="698" y="5180"/>
                    <a:pt x="638" y="5180"/>
                  </a:cubicBezTo>
                  <a:cubicBezTo>
                    <a:pt x="570" y="5180"/>
                    <a:pt x="526" y="5162"/>
                    <a:pt x="495" y="5133"/>
                  </a:cubicBezTo>
                  <a:cubicBezTo>
                    <a:pt x="330" y="5210"/>
                    <a:pt x="165" y="5283"/>
                    <a:pt x="0" y="5356"/>
                  </a:cubicBezTo>
                  <a:lnTo>
                    <a:pt x="37" y="5408"/>
                  </a:lnTo>
                  <a:cubicBezTo>
                    <a:pt x="131" y="5384"/>
                    <a:pt x="227" y="5355"/>
                    <a:pt x="317" y="5355"/>
                  </a:cubicBezTo>
                  <a:cubicBezTo>
                    <a:pt x="451" y="5355"/>
                    <a:pt x="572" y="5418"/>
                    <a:pt x="660" y="5649"/>
                  </a:cubicBezTo>
                  <a:cubicBezTo>
                    <a:pt x="722" y="5796"/>
                    <a:pt x="791" y="5942"/>
                    <a:pt x="857" y="6089"/>
                  </a:cubicBezTo>
                  <a:cubicBezTo>
                    <a:pt x="993" y="6297"/>
                    <a:pt x="1174" y="6397"/>
                    <a:pt x="1402" y="6397"/>
                  </a:cubicBezTo>
                  <a:cubicBezTo>
                    <a:pt x="1483" y="6397"/>
                    <a:pt x="1570" y="6385"/>
                    <a:pt x="1663" y="6360"/>
                  </a:cubicBezTo>
                  <a:cubicBezTo>
                    <a:pt x="2297" y="6089"/>
                    <a:pt x="2956" y="5869"/>
                    <a:pt x="3575" y="5554"/>
                  </a:cubicBezTo>
                  <a:cubicBezTo>
                    <a:pt x="3776" y="5454"/>
                    <a:pt x="3786" y="5286"/>
                    <a:pt x="4187" y="5286"/>
                  </a:cubicBezTo>
                  <a:cubicBezTo>
                    <a:pt x="4255" y="5286"/>
                    <a:pt x="4333" y="5291"/>
                    <a:pt x="4425" y="5301"/>
                  </a:cubicBezTo>
                  <a:cubicBezTo>
                    <a:pt x="4520" y="5312"/>
                    <a:pt x="4620" y="5318"/>
                    <a:pt x="4721" y="5318"/>
                  </a:cubicBezTo>
                  <a:cubicBezTo>
                    <a:pt x="5299" y="5318"/>
                    <a:pt x="5944" y="5130"/>
                    <a:pt x="6271" y="4528"/>
                  </a:cubicBezTo>
                  <a:cubicBezTo>
                    <a:pt x="6476" y="4155"/>
                    <a:pt x="6568" y="3726"/>
                    <a:pt x="6721" y="3323"/>
                  </a:cubicBezTo>
                  <a:cubicBezTo>
                    <a:pt x="7022" y="2972"/>
                    <a:pt x="7351" y="2807"/>
                    <a:pt x="7919" y="2807"/>
                  </a:cubicBezTo>
                  <a:cubicBezTo>
                    <a:pt x="8230" y="2806"/>
                    <a:pt x="8541" y="2805"/>
                    <a:pt x="8852" y="2805"/>
                  </a:cubicBezTo>
                  <a:cubicBezTo>
                    <a:pt x="9474" y="2805"/>
                    <a:pt x="10095" y="2807"/>
                    <a:pt x="10717" y="2807"/>
                  </a:cubicBezTo>
                  <a:cubicBezTo>
                    <a:pt x="10860" y="2573"/>
                    <a:pt x="11219" y="2554"/>
                    <a:pt x="11633" y="2543"/>
                  </a:cubicBezTo>
                  <a:lnTo>
                    <a:pt x="16054" y="2536"/>
                  </a:lnTo>
                  <a:lnTo>
                    <a:pt x="19618" y="2389"/>
                  </a:lnTo>
                  <a:lnTo>
                    <a:pt x="19618" y="1701"/>
                  </a:lnTo>
                  <a:lnTo>
                    <a:pt x="19618" y="1591"/>
                  </a:lnTo>
                  <a:lnTo>
                    <a:pt x="19618" y="935"/>
                  </a:lnTo>
                  <a:lnTo>
                    <a:pt x="19618" y="917"/>
                  </a:lnTo>
                  <a:lnTo>
                    <a:pt x="19618" y="906"/>
                  </a:lnTo>
                  <a:lnTo>
                    <a:pt x="11710" y="906"/>
                  </a:lnTo>
                  <a:lnTo>
                    <a:pt x="11714" y="723"/>
                  </a:lnTo>
                  <a:lnTo>
                    <a:pt x="19622" y="723"/>
                  </a:lnTo>
                  <a:lnTo>
                    <a:pt x="19622" y="492"/>
                  </a:lnTo>
                  <a:lnTo>
                    <a:pt x="11432" y="430"/>
                  </a:lnTo>
                  <a:lnTo>
                    <a:pt x="11432" y="353"/>
                  </a:lnTo>
                  <a:cubicBezTo>
                    <a:pt x="11432" y="276"/>
                    <a:pt x="11352" y="243"/>
                    <a:pt x="11197" y="243"/>
                  </a:cubicBezTo>
                  <a:cubicBezTo>
                    <a:pt x="11189" y="243"/>
                    <a:pt x="11180" y="243"/>
                    <a:pt x="11172" y="243"/>
                  </a:cubicBezTo>
                  <a:lnTo>
                    <a:pt x="10615" y="254"/>
                  </a:lnTo>
                  <a:cubicBezTo>
                    <a:pt x="10523" y="455"/>
                    <a:pt x="10245" y="474"/>
                    <a:pt x="10066" y="477"/>
                  </a:cubicBezTo>
                  <a:cubicBezTo>
                    <a:pt x="9447" y="487"/>
                    <a:pt x="8877" y="491"/>
                    <a:pt x="8317" y="491"/>
                  </a:cubicBezTo>
                  <a:cubicBezTo>
                    <a:pt x="7419" y="491"/>
                    <a:pt x="6549" y="482"/>
                    <a:pt x="5553" y="477"/>
                  </a:cubicBezTo>
                  <a:cubicBezTo>
                    <a:pt x="5245" y="477"/>
                    <a:pt x="4982" y="606"/>
                    <a:pt x="4798" y="767"/>
                  </a:cubicBezTo>
                  <a:lnTo>
                    <a:pt x="4542" y="767"/>
                  </a:lnTo>
                  <a:cubicBezTo>
                    <a:pt x="4513" y="485"/>
                    <a:pt x="4454" y="115"/>
                    <a:pt x="4161" y="9"/>
                  </a:cubicBezTo>
                  <a:cubicBezTo>
                    <a:pt x="4143" y="3"/>
                    <a:pt x="4125" y="0"/>
                    <a:pt x="4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3796437" y="2697470"/>
              <a:ext cx="301059" cy="119213"/>
            </a:xfrm>
            <a:custGeom>
              <a:avLst/>
              <a:gdLst/>
              <a:ahLst/>
              <a:cxnLst/>
              <a:rect l="l" t="t" r="r" b="b"/>
              <a:pathLst>
                <a:path w="1740" h="689" extrusionOk="0">
                  <a:moveTo>
                    <a:pt x="139" y="260"/>
                  </a:moveTo>
                  <a:cubicBezTo>
                    <a:pt x="187" y="359"/>
                    <a:pt x="293" y="432"/>
                    <a:pt x="410" y="432"/>
                  </a:cubicBezTo>
                  <a:lnTo>
                    <a:pt x="1641" y="432"/>
                  </a:lnTo>
                  <a:lnTo>
                    <a:pt x="1641" y="561"/>
                  </a:lnTo>
                  <a:lnTo>
                    <a:pt x="410" y="561"/>
                  </a:lnTo>
                  <a:cubicBezTo>
                    <a:pt x="264" y="561"/>
                    <a:pt x="139" y="440"/>
                    <a:pt x="139" y="293"/>
                  </a:cubicBezTo>
                  <a:lnTo>
                    <a:pt x="139" y="260"/>
                  </a:lnTo>
                  <a:close/>
                  <a:moveTo>
                    <a:pt x="311" y="0"/>
                  </a:moveTo>
                  <a:cubicBezTo>
                    <a:pt x="136" y="0"/>
                    <a:pt x="0" y="139"/>
                    <a:pt x="0" y="311"/>
                  </a:cubicBezTo>
                  <a:lnTo>
                    <a:pt x="0" y="377"/>
                  </a:lnTo>
                  <a:cubicBezTo>
                    <a:pt x="0" y="553"/>
                    <a:pt x="139" y="689"/>
                    <a:pt x="311" y="689"/>
                  </a:cubicBezTo>
                  <a:lnTo>
                    <a:pt x="1740" y="689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3087225" y="2571856"/>
              <a:ext cx="1471037" cy="528065"/>
            </a:xfrm>
            <a:custGeom>
              <a:avLst/>
              <a:gdLst/>
              <a:ahLst/>
              <a:cxnLst/>
              <a:rect l="l" t="t" r="r" b="b"/>
              <a:pathLst>
                <a:path w="8502" h="3052" extrusionOk="0">
                  <a:moveTo>
                    <a:pt x="6396" y="1"/>
                  </a:moveTo>
                  <a:lnTo>
                    <a:pt x="6385" y="81"/>
                  </a:lnTo>
                  <a:lnTo>
                    <a:pt x="8026" y="81"/>
                  </a:lnTo>
                  <a:cubicBezTo>
                    <a:pt x="8187" y="81"/>
                    <a:pt x="8319" y="217"/>
                    <a:pt x="8319" y="374"/>
                  </a:cubicBezTo>
                  <a:lnTo>
                    <a:pt x="8319" y="1426"/>
                  </a:lnTo>
                  <a:cubicBezTo>
                    <a:pt x="8194" y="1473"/>
                    <a:pt x="8077" y="1561"/>
                    <a:pt x="7985" y="1715"/>
                  </a:cubicBezTo>
                  <a:cubicBezTo>
                    <a:pt x="7345" y="1715"/>
                    <a:pt x="6707" y="1712"/>
                    <a:pt x="6070" y="1712"/>
                  </a:cubicBezTo>
                  <a:cubicBezTo>
                    <a:pt x="5751" y="1712"/>
                    <a:pt x="5432" y="1713"/>
                    <a:pt x="5114" y="1715"/>
                  </a:cubicBezTo>
                  <a:cubicBezTo>
                    <a:pt x="4531" y="1715"/>
                    <a:pt x="4279" y="1906"/>
                    <a:pt x="3876" y="2184"/>
                  </a:cubicBezTo>
                  <a:cubicBezTo>
                    <a:pt x="3707" y="2302"/>
                    <a:pt x="3558" y="2364"/>
                    <a:pt x="3397" y="2364"/>
                  </a:cubicBezTo>
                  <a:cubicBezTo>
                    <a:pt x="3237" y="2364"/>
                    <a:pt x="3065" y="2302"/>
                    <a:pt x="2850" y="2173"/>
                  </a:cubicBezTo>
                  <a:cubicBezTo>
                    <a:pt x="2712" y="2091"/>
                    <a:pt x="2557" y="2057"/>
                    <a:pt x="2391" y="2057"/>
                  </a:cubicBezTo>
                  <a:cubicBezTo>
                    <a:pt x="1997" y="2057"/>
                    <a:pt x="1538" y="2249"/>
                    <a:pt x="1085" y="2455"/>
                  </a:cubicBezTo>
                  <a:cubicBezTo>
                    <a:pt x="685" y="2638"/>
                    <a:pt x="392" y="2777"/>
                    <a:pt x="0" y="2960"/>
                  </a:cubicBezTo>
                  <a:lnTo>
                    <a:pt x="48" y="3052"/>
                  </a:lnTo>
                  <a:cubicBezTo>
                    <a:pt x="462" y="2858"/>
                    <a:pt x="759" y="2722"/>
                    <a:pt x="1176" y="2528"/>
                  </a:cubicBezTo>
                  <a:cubicBezTo>
                    <a:pt x="1588" y="2337"/>
                    <a:pt x="1990" y="2187"/>
                    <a:pt x="2346" y="2187"/>
                  </a:cubicBezTo>
                  <a:cubicBezTo>
                    <a:pt x="2528" y="2187"/>
                    <a:pt x="2697" y="2226"/>
                    <a:pt x="2850" y="2319"/>
                  </a:cubicBezTo>
                  <a:cubicBezTo>
                    <a:pt x="3065" y="2450"/>
                    <a:pt x="3287" y="2519"/>
                    <a:pt x="3488" y="2519"/>
                  </a:cubicBezTo>
                  <a:cubicBezTo>
                    <a:pt x="3681" y="2519"/>
                    <a:pt x="3855" y="2456"/>
                    <a:pt x="3986" y="2323"/>
                  </a:cubicBezTo>
                  <a:cubicBezTo>
                    <a:pt x="4297" y="2008"/>
                    <a:pt x="4619" y="1807"/>
                    <a:pt x="5187" y="1807"/>
                  </a:cubicBezTo>
                  <a:cubicBezTo>
                    <a:pt x="5498" y="1804"/>
                    <a:pt x="5809" y="1803"/>
                    <a:pt x="6120" y="1803"/>
                  </a:cubicBezTo>
                  <a:cubicBezTo>
                    <a:pt x="6742" y="1803"/>
                    <a:pt x="7363" y="1807"/>
                    <a:pt x="7985" y="1807"/>
                  </a:cubicBezTo>
                  <a:cubicBezTo>
                    <a:pt x="8124" y="1572"/>
                    <a:pt x="8278" y="1554"/>
                    <a:pt x="8502" y="1539"/>
                  </a:cubicBezTo>
                  <a:lnTo>
                    <a:pt x="8502" y="1389"/>
                  </a:lnTo>
                  <a:lnTo>
                    <a:pt x="8502" y="382"/>
                  </a:lnTo>
                  <a:cubicBezTo>
                    <a:pt x="8502" y="206"/>
                    <a:pt x="8443" y="1"/>
                    <a:pt x="8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2983931" y="2578258"/>
              <a:ext cx="587584" cy="310748"/>
            </a:xfrm>
            <a:custGeom>
              <a:avLst/>
              <a:gdLst/>
              <a:ahLst/>
              <a:cxnLst/>
              <a:rect l="l" t="t" r="r" b="b"/>
              <a:pathLst>
                <a:path w="3396" h="1796" extrusionOk="0">
                  <a:moveTo>
                    <a:pt x="3396" y="1"/>
                  </a:moveTo>
                  <a:cubicBezTo>
                    <a:pt x="3205" y="52"/>
                    <a:pt x="3073" y="132"/>
                    <a:pt x="2890" y="345"/>
                  </a:cubicBezTo>
                  <a:lnTo>
                    <a:pt x="0" y="1671"/>
                  </a:lnTo>
                  <a:lnTo>
                    <a:pt x="63" y="1795"/>
                  </a:lnTo>
                  <a:lnTo>
                    <a:pt x="3103" y="396"/>
                  </a:lnTo>
                  <a:cubicBezTo>
                    <a:pt x="3205" y="143"/>
                    <a:pt x="3253" y="55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674111" y="2936932"/>
              <a:ext cx="30452" cy="306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88" y="1"/>
                  </a:moveTo>
                  <a:cubicBezTo>
                    <a:pt x="40" y="1"/>
                    <a:pt x="0" y="45"/>
                    <a:pt x="0" y="89"/>
                  </a:cubicBezTo>
                  <a:cubicBezTo>
                    <a:pt x="0" y="136"/>
                    <a:pt x="37" y="176"/>
                    <a:pt x="88" y="176"/>
                  </a:cubicBezTo>
                  <a:cubicBezTo>
                    <a:pt x="132" y="176"/>
                    <a:pt x="176" y="140"/>
                    <a:pt x="176" y="89"/>
                  </a:cubicBezTo>
                  <a:cubicBezTo>
                    <a:pt x="176" y="45"/>
                    <a:pt x="139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3490190" y="2811491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9" y="0"/>
                  </a:moveTo>
                  <a:cubicBezTo>
                    <a:pt x="41" y="0"/>
                    <a:pt x="1" y="37"/>
                    <a:pt x="1" y="85"/>
                  </a:cubicBezTo>
                  <a:cubicBezTo>
                    <a:pt x="1" y="132"/>
                    <a:pt x="38" y="173"/>
                    <a:pt x="89" y="173"/>
                  </a:cubicBezTo>
                  <a:cubicBezTo>
                    <a:pt x="133" y="173"/>
                    <a:pt x="177" y="132"/>
                    <a:pt x="177" y="85"/>
                  </a:cubicBezTo>
                  <a:cubicBezTo>
                    <a:pt x="177" y="41"/>
                    <a:pt x="14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3446589" y="2779828"/>
              <a:ext cx="30625" cy="29933"/>
            </a:xfrm>
            <a:custGeom>
              <a:avLst/>
              <a:gdLst/>
              <a:ahLst/>
              <a:cxnLst/>
              <a:rect l="l" t="t" r="r" b="b"/>
              <a:pathLst>
                <a:path w="177" h="173" extrusionOk="0">
                  <a:moveTo>
                    <a:pt x="88" y="0"/>
                  </a:moveTo>
                  <a:cubicBezTo>
                    <a:pt x="44" y="0"/>
                    <a:pt x="0" y="37"/>
                    <a:pt x="0" y="85"/>
                  </a:cubicBezTo>
                  <a:cubicBezTo>
                    <a:pt x="0" y="132"/>
                    <a:pt x="37" y="172"/>
                    <a:pt x="88" y="172"/>
                  </a:cubicBezTo>
                  <a:cubicBezTo>
                    <a:pt x="139" y="172"/>
                    <a:pt x="176" y="132"/>
                    <a:pt x="176" y="85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3326166" y="2860284"/>
              <a:ext cx="30625" cy="306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8" y="0"/>
                  </a:moveTo>
                  <a:cubicBezTo>
                    <a:pt x="37" y="0"/>
                    <a:pt x="0" y="37"/>
                    <a:pt x="0" y="88"/>
                  </a:cubicBezTo>
                  <a:cubicBezTo>
                    <a:pt x="0" y="132"/>
                    <a:pt x="37" y="176"/>
                    <a:pt x="88" y="176"/>
                  </a:cubicBezTo>
                  <a:cubicBezTo>
                    <a:pt x="136" y="176"/>
                    <a:pt x="176" y="140"/>
                    <a:pt x="176" y="88"/>
                  </a:cubicBezTo>
                  <a:cubicBezTo>
                    <a:pt x="176" y="41"/>
                    <a:pt x="139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8202756" y="2468043"/>
              <a:ext cx="110388" cy="76822"/>
            </a:xfrm>
            <a:custGeom>
              <a:avLst/>
              <a:gdLst/>
              <a:ahLst/>
              <a:cxnLst/>
              <a:rect l="l" t="t" r="r" b="b"/>
              <a:pathLst>
                <a:path w="638" h="444" extrusionOk="0">
                  <a:moveTo>
                    <a:pt x="246" y="0"/>
                  </a:moveTo>
                  <a:cubicBezTo>
                    <a:pt x="110" y="0"/>
                    <a:pt x="0" y="110"/>
                    <a:pt x="0" y="242"/>
                  </a:cubicBezTo>
                  <a:lnTo>
                    <a:pt x="0" y="443"/>
                  </a:lnTo>
                  <a:cubicBezTo>
                    <a:pt x="8" y="440"/>
                    <a:pt x="11" y="440"/>
                    <a:pt x="15" y="436"/>
                  </a:cubicBezTo>
                  <a:cubicBezTo>
                    <a:pt x="11" y="436"/>
                    <a:pt x="15" y="436"/>
                    <a:pt x="18" y="432"/>
                  </a:cubicBezTo>
                  <a:cubicBezTo>
                    <a:pt x="102" y="392"/>
                    <a:pt x="248" y="370"/>
                    <a:pt x="380" y="370"/>
                  </a:cubicBezTo>
                  <a:cubicBezTo>
                    <a:pt x="473" y="370"/>
                    <a:pt x="559" y="380"/>
                    <a:pt x="612" y="403"/>
                  </a:cubicBezTo>
                  <a:cubicBezTo>
                    <a:pt x="616" y="403"/>
                    <a:pt x="619" y="410"/>
                    <a:pt x="623" y="410"/>
                  </a:cubicBezTo>
                  <a:cubicBezTo>
                    <a:pt x="630" y="414"/>
                    <a:pt x="634" y="414"/>
                    <a:pt x="638" y="418"/>
                  </a:cubicBezTo>
                  <a:lnTo>
                    <a:pt x="638" y="242"/>
                  </a:lnTo>
                  <a:cubicBezTo>
                    <a:pt x="638" y="110"/>
                    <a:pt x="528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8202680" y="2537943"/>
              <a:ext cx="108485" cy="309883"/>
            </a:xfrm>
            <a:custGeom>
              <a:avLst/>
              <a:gdLst/>
              <a:ahLst/>
              <a:cxnLst/>
              <a:rect l="l" t="t" r="r" b="b"/>
              <a:pathLst>
                <a:path w="627" h="1791" extrusionOk="0">
                  <a:moveTo>
                    <a:pt x="590" y="226"/>
                  </a:moveTo>
                  <a:lnTo>
                    <a:pt x="590" y="380"/>
                  </a:lnTo>
                  <a:lnTo>
                    <a:pt x="590" y="409"/>
                  </a:lnTo>
                  <a:lnTo>
                    <a:pt x="103" y="409"/>
                  </a:lnTo>
                  <a:lnTo>
                    <a:pt x="103" y="226"/>
                  </a:lnTo>
                  <a:close/>
                  <a:moveTo>
                    <a:pt x="590" y="739"/>
                  </a:moveTo>
                  <a:lnTo>
                    <a:pt x="590" y="779"/>
                  </a:lnTo>
                  <a:lnTo>
                    <a:pt x="590" y="783"/>
                  </a:lnTo>
                  <a:lnTo>
                    <a:pt x="96" y="783"/>
                  </a:lnTo>
                  <a:lnTo>
                    <a:pt x="96" y="779"/>
                  </a:lnTo>
                  <a:lnTo>
                    <a:pt x="96" y="739"/>
                  </a:lnTo>
                  <a:close/>
                  <a:moveTo>
                    <a:pt x="590" y="1087"/>
                  </a:moveTo>
                  <a:lnTo>
                    <a:pt x="590" y="1197"/>
                  </a:lnTo>
                  <a:lnTo>
                    <a:pt x="96" y="1197"/>
                  </a:lnTo>
                  <a:lnTo>
                    <a:pt x="96" y="1087"/>
                  </a:lnTo>
                  <a:close/>
                  <a:moveTo>
                    <a:pt x="318" y="0"/>
                  </a:moveTo>
                  <a:cubicBezTo>
                    <a:pt x="197" y="0"/>
                    <a:pt x="74" y="19"/>
                    <a:pt x="22" y="54"/>
                  </a:cubicBezTo>
                  <a:lnTo>
                    <a:pt x="12" y="69"/>
                  </a:lnTo>
                  <a:cubicBezTo>
                    <a:pt x="12" y="72"/>
                    <a:pt x="4" y="72"/>
                    <a:pt x="4" y="80"/>
                  </a:cubicBezTo>
                  <a:cubicBezTo>
                    <a:pt x="1" y="83"/>
                    <a:pt x="1" y="91"/>
                    <a:pt x="1" y="98"/>
                  </a:cubicBezTo>
                  <a:lnTo>
                    <a:pt x="1" y="219"/>
                  </a:lnTo>
                  <a:lnTo>
                    <a:pt x="1" y="288"/>
                  </a:lnTo>
                  <a:lnTo>
                    <a:pt x="1" y="402"/>
                  </a:lnTo>
                  <a:lnTo>
                    <a:pt x="1" y="776"/>
                  </a:lnTo>
                  <a:lnTo>
                    <a:pt x="1" y="940"/>
                  </a:lnTo>
                  <a:lnTo>
                    <a:pt x="1" y="1087"/>
                  </a:lnTo>
                  <a:lnTo>
                    <a:pt x="1" y="1197"/>
                  </a:lnTo>
                  <a:lnTo>
                    <a:pt x="1" y="1644"/>
                  </a:lnTo>
                  <a:lnTo>
                    <a:pt x="1" y="1699"/>
                  </a:lnTo>
                  <a:cubicBezTo>
                    <a:pt x="1" y="1757"/>
                    <a:pt x="158" y="1790"/>
                    <a:pt x="312" y="1790"/>
                  </a:cubicBezTo>
                  <a:cubicBezTo>
                    <a:pt x="312" y="1787"/>
                    <a:pt x="316" y="1787"/>
                    <a:pt x="316" y="1787"/>
                  </a:cubicBezTo>
                  <a:cubicBezTo>
                    <a:pt x="473" y="1787"/>
                    <a:pt x="627" y="1754"/>
                    <a:pt x="627" y="1695"/>
                  </a:cubicBezTo>
                  <a:lnTo>
                    <a:pt x="627" y="1640"/>
                  </a:lnTo>
                  <a:lnTo>
                    <a:pt x="627" y="1189"/>
                  </a:lnTo>
                  <a:lnTo>
                    <a:pt x="627" y="1080"/>
                  </a:lnTo>
                  <a:lnTo>
                    <a:pt x="627" y="940"/>
                  </a:lnTo>
                  <a:lnTo>
                    <a:pt x="627" y="768"/>
                  </a:lnTo>
                  <a:lnTo>
                    <a:pt x="627" y="398"/>
                  </a:lnTo>
                  <a:lnTo>
                    <a:pt x="627" y="347"/>
                  </a:lnTo>
                  <a:lnTo>
                    <a:pt x="627" y="274"/>
                  </a:lnTo>
                  <a:lnTo>
                    <a:pt x="627" y="215"/>
                  </a:lnTo>
                  <a:lnTo>
                    <a:pt x="627" y="91"/>
                  </a:lnTo>
                  <a:cubicBezTo>
                    <a:pt x="627" y="87"/>
                    <a:pt x="623" y="83"/>
                    <a:pt x="623" y="80"/>
                  </a:cubicBezTo>
                  <a:cubicBezTo>
                    <a:pt x="623" y="72"/>
                    <a:pt x="620" y="69"/>
                    <a:pt x="616" y="65"/>
                  </a:cubicBezTo>
                  <a:cubicBezTo>
                    <a:pt x="578" y="21"/>
                    <a:pt x="4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6142425" y="2607485"/>
              <a:ext cx="351928" cy="252267"/>
            </a:xfrm>
            <a:custGeom>
              <a:avLst/>
              <a:gdLst/>
              <a:ahLst/>
              <a:cxnLst/>
              <a:rect l="l" t="t" r="r" b="b"/>
              <a:pathLst>
                <a:path w="2034" h="1458" extrusionOk="0">
                  <a:moveTo>
                    <a:pt x="1689" y="117"/>
                  </a:moveTo>
                  <a:cubicBezTo>
                    <a:pt x="1704" y="234"/>
                    <a:pt x="1704" y="472"/>
                    <a:pt x="1682" y="685"/>
                  </a:cubicBezTo>
                  <a:lnTo>
                    <a:pt x="1667" y="795"/>
                  </a:lnTo>
                  <a:cubicBezTo>
                    <a:pt x="1660" y="835"/>
                    <a:pt x="1652" y="879"/>
                    <a:pt x="1645" y="916"/>
                  </a:cubicBezTo>
                  <a:lnTo>
                    <a:pt x="1645" y="795"/>
                  </a:lnTo>
                  <a:lnTo>
                    <a:pt x="1645" y="685"/>
                  </a:lnTo>
                  <a:cubicBezTo>
                    <a:pt x="1641" y="476"/>
                    <a:pt x="1627" y="286"/>
                    <a:pt x="1568" y="117"/>
                  </a:cubicBezTo>
                  <a:close/>
                  <a:moveTo>
                    <a:pt x="1469" y="117"/>
                  </a:moveTo>
                  <a:cubicBezTo>
                    <a:pt x="1488" y="234"/>
                    <a:pt x="1484" y="472"/>
                    <a:pt x="1458" y="685"/>
                  </a:cubicBezTo>
                  <a:lnTo>
                    <a:pt x="1444" y="795"/>
                  </a:lnTo>
                  <a:cubicBezTo>
                    <a:pt x="1433" y="839"/>
                    <a:pt x="1429" y="886"/>
                    <a:pt x="1422" y="923"/>
                  </a:cubicBezTo>
                  <a:lnTo>
                    <a:pt x="1422" y="795"/>
                  </a:lnTo>
                  <a:lnTo>
                    <a:pt x="1422" y="685"/>
                  </a:lnTo>
                  <a:cubicBezTo>
                    <a:pt x="1414" y="476"/>
                    <a:pt x="1403" y="286"/>
                    <a:pt x="1341" y="117"/>
                  </a:cubicBezTo>
                  <a:close/>
                  <a:moveTo>
                    <a:pt x="1257" y="117"/>
                  </a:moveTo>
                  <a:cubicBezTo>
                    <a:pt x="1268" y="234"/>
                    <a:pt x="1261" y="472"/>
                    <a:pt x="1239" y="685"/>
                  </a:cubicBezTo>
                  <a:lnTo>
                    <a:pt x="1224" y="795"/>
                  </a:lnTo>
                  <a:cubicBezTo>
                    <a:pt x="1213" y="842"/>
                    <a:pt x="1209" y="890"/>
                    <a:pt x="1202" y="927"/>
                  </a:cubicBezTo>
                  <a:lnTo>
                    <a:pt x="1202" y="795"/>
                  </a:lnTo>
                  <a:lnTo>
                    <a:pt x="1202" y="685"/>
                  </a:lnTo>
                  <a:cubicBezTo>
                    <a:pt x="1195" y="476"/>
                    <a:pt x="1184" y="286"/>
                    <a:pt x="1129" y="117"/>
                  </a:cubicBezTo>
                  <a:close/>
                  <a:moveTo>
                    <a:pt x="1037" y="117"/>
                  </a:moveTo>
                  <a:cubicBezTo>
                    <a:pt x="1055" y="231"/>
                    <a:pt x="1041" y="472"/>
                    <a:pt x="1019" y="685"/>
                  </a:cubicBezTo>
                  <a:lnTo>
                    <a:pt x="1004" y="795"/>
                  </a:lnTo>
                  <a:cubicBezTo>
                    <a:pt x="993" y="842"/>
                    <a:pt x="986" y="894"/>
                    <a:pt x="975" y="934"/>
                  </a:cubicBezTo>
                  <a:lnTo>
                    <a:pt x="975" y="795"/>
                  </a:lnTo>
                  <a:lnTo>
                    <a:pt x="975" y="685"/>
                  </a:lnTo>
                  <a:cubicBezTo>
                    <a:pt x="971" y="476"/>
                    <a:pt x="957" y="286"/>
                    <a:pt x="902" y="117"/>
                  </a:cubicBezTo>
                  <a:close/>
                  <a:moveTo>
                    <a:pt x="821" y="117"/>
                  </a:moveTo>
                  <a:cubicBezTo>
                    <a:pt x="836" y="231"/>
                    <a:pt x="821" y="472"/>
                    <a:pt x="792" y="685"/>
                  </a:cubicBezTo>
                  <a:lnTo>
                    <a:pt x="781" y="795"/>
                  </a:lnTo>
                  <a:cubicBezTo>
                    <a:pt x="770" y="850"/>
                    <a:pt x="762" y="897"/>
                    <a:pt x="751" y="941"/>
                  </a:cubicBezTo>
                  <a:lnTo>
                    <a:pt x="751" y="795"/>
                  </a:lnTo>
                  <a:lnTo>
                    <a:pt x="751" y="685"/>
                  </a:lnTo>
                  <a:cubicBezTo>
                    <a:pt x="748" y="476"/>
                    <a:pt x="733" y="289"/>
                    <a:pt x="682" y="117"/>
                  </a:cubicBezTo>
                  <a:close/>
                  <a:moveTo>
                    <a:pt x="601" y="117"/>
                  </a:moveTo>
                  <a:cubicBezTo>
                    <a:pt x="620" y="231"/>
                    <a:pt x="601" y="472"/>
                    <a:pt x="572" y="685"/>
                  </a:cubicBezTo>
                  <a:cubicBezTo>
                    <a:pt x="568" y="722"/>
                    <a:pt x="565" y="758"/>
                    <a:pt x="554" y="795"/>
                  </a:cubicBezTo>
                  <a:cubicBezTo>
                    <a:pt x="546" y="850"/>
                    <a:pt x="535" y="905"/>
                    <a:pt x="528" y="949"/>
                  </a:cubicBezTo>
                  <a:lnTo>
                    <a:pt x="528" y="795"/>
                  </a:lnTo>
                  <a:lnTo>
                    <a:pt x="528" y="685"/>
                  </a:lnTo>
                  <a:cubicBezTo>
                    <a:pt x="524" y="483"/>
                    <a:pt x="510" y="289"/>
                    <a:pt x="458" y="117"/>
                  </a:cubicBezTo>
                  <a:close/>
                  <a:moveTo>
                    <a:pt x="385" y="117"/>
                  </a:moveTo>
                  <a:cubicBezTo>
                    <a:pt x="400" y="231"/>
                    <a:pt x="382" y="469"/>
                    <a:pt x="352" y="685"/>
                  </a:cubicBezTo>
                  <a:cubicBezTo>
                    <a:pt x="349" y="722"/>
                    <a:pt x="345" y="758"/>
                    <a:pt x="334" y="795"/>
                  </a:cubicBezTo>
                  <a:cubicBezTo>
                    <a:pt x="327" y="853"/>
                    <a:pt x="316" y="908"/>
                    <a:pt x="308" y="952"/>
                  </a:cubicBezTo>
                  <a:lnTo>
                    <a:pt x="308" y="795"/>
                  </a:lnTo>
                  <a:lnTo>
                    <a:pt x="308" y="685"/>
                  </a:lnTo>
                  <a:cubicBezTo>
                    <a:pt x="305" y="483"/>
                    <a:pt x="290" y="289"/>
                    <a:pt x="242" y="117"/>
                  </a:cubicBezTo>
                  <a:close/>
                  <a:moveTo>
                    <a:pt x="165" y="117"/>
                  </a:moveTo>
                  <a:cubicBezTo>
                    <a:pt x="184" y="231"/>
                    <a:pt x="162" y="469"/>
                    <a:pt x="129" y="685"/>
                  </a:cubicBezTo>
                  <a:cubicBezTo>
                    <a:pt x="125" y="722"/>
                    <a:pt x="121" y="758"/>
                    <a:pt x="110" y="795"/>
                  </a:cubicBezTo>
                  <a:cubicBezTo>
                    <a:pt x="99" y="853"/>
                    <a:pt x="92" y="912"/>
                    <a:pt x="85" y="960"/>
                  </a:cubicBezTo>
                  <a:lnTo>
                    <a:pt x="85" y="795"/>
                  </a:lnTo>
                  <a:lnTo>
                    <a:pt x="85" y="685"/>
                  </a:lnTo>
                  <a:cubicBezTo>
                    <a:pt x="77" y="483"/>
                    <a:pt x="63" y="289"/>
                    <a:pt x="19" y="117"/>
                  </a:cubicBezTo>
                  <a:close/>
                  <a:moveTo>
                    <a:pt x="1" y="0"/>
                  </a:moveTo>
                  <a:lnTo>
                    <a:pt x="1" y="11"/>
                  </a:lnTo>
                  <a:lnTo>
                    <a:pt x="1" y="18"/>
                  </a:lnTo>
                  <a:lnTo>
                    <a:pt x="1" y="685"/>
                  </a:lnTo>
                  <a:lnTo>
                    <a:pt x="1" y="795"/>
                  </a:lnTo>
                  <a:lnTo>
                    <a:pt x="1" y="1458"/>
                  </a:lnTo>
                  <a:lnTo>
                    <a:pt x="1762" y="1385"/>
                  </a:lnTo>
                  <a:cubicBezTo>
                    <a:pt x="1927" y="1374"/>
                    <a:pt x="1989" y="1344"/>
                    <a:pt x="2000" y="1245"/>
                  </a:cubicBezTo>
                  <a:cubicBezTo>
                    <a:pt x="2026" y="1117"/>
                    <a:pt x="2033" y="960"/>
                    <a:pt x="2030" y="795"/>
                  </a:cubicBezTo>
                  <a:cubicBezTo>
                    <a:pt x="2030" y="755"/>
                    <a:pt x="2026" y="722"/>
                    <a:pt x="2019" y="685"/>
                  </a:cubicBezTo>
                  <a:cubicBezTo>
                    <a:pt x="1986" y="337"/>
                    <a:pt x="1869" y="11"/>
                    <a:pt x="1609" y="11"/>
                  </a:cubicBezTo>
                  <a:lnTo>
                    <a:pt x="990" y="1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6032128" y="2520295"/>
              <a:ext cx="104160" cy="354177"/>
            </a:xfrm>
            <a:custGeom>
              <a:avLst/>
              <a:gdLst/>
              <a:ahLst/>
              <a:cxnLst/>
              <a:rect l="l" t="t" r="r" b="b"/>
              <a:pathLst>
                <a:path w="602" h="2047" extrusionOk="0">
                  <a:moveTo>
                    <a:pt x="307" y="180"/>
                  </a:moveTo>
                  <a:cubicBezTo>
                    <a:pt x="394" y="180"/>
                    <a:pt x="479" y="201"/>
                    <a:pt x="557" y="240"/>
                  </a:cubicBezTo>
                  <a:lnTo>
                    <a:pt x="557" y="321"/>
                  </a:lnTo>
                  <a:lnTo>
                    <a:pt x="557" y="423"/>
                  </a:lnTo>
                  <a:cubicBezTo>
                    <a:pt x="476" y="402"/>
                    <a:pt x="393" y="389"/>
                    <a:pt x="311" y="389"/>
                  </a:cubicBezTo>
                  <a:cubicBezTo>
                    <a:pt x="238" y="389"/>
                    <a:pt x="165" y="399"/>
                    <a:pt x="92" y="423"/>
                  </a:cubicBezTo>
                  <a:lnTo>
                    <a:pt x="89" y="321"/>
                  </a:lnTo>
                  <a:lnTo>
                    <a:pt x="81" y="229"/>
                  </a:lnTo>
                  <a:cubicBezTo>
                    <a:pt x="156" y="195"/>
                    <a:pt x="232" y="180"/>
                    <a:pt x="307" y="180"/>
                  </a:cubicBezTo>
                  <a:close/>
                  <a:moveTo>
                    <a:pt x="313" y="448"/>
                  </a:moveTo>
                  <a:cubicBezTo>
                    <a:pt x="398" y="448"/>
                    <a:pt x="481" y="469"/>
                    <a:pt x="557" y="511"/>
                  </a:cubicBezTo>
                  <a:lnTo>
                    <a:pt x="557" y="519"/>
                  </a:lnTo>
                  <a:lnTo>
                    <a:pt x="557" y="526"/>
                  </a:lnTo>
                  <a:cubicBezTo>
                    <a:pt x="539" y="522"/>
                    <a:pt x="528" y="522"/>
                    <a:pt x="510" y="519"/>
                  </a:cubicBezTo>
                  <a:cubicBezTo>
                    <a:pt x="495" y="515"/>
                    <a:pt x="480" y="511"/>
                    <a:pt x="462" y="511"/>
                  </a:cubicBezTo>
                  <a:cubicBezTo>
                    <a:pt x="415" y="502"/>
                    <a:pt x="368" y="498"/>
                    <a:pt x="321" y="498"/>
                  </a:cubicBezTo>
                  <a:cubicBezTo>
                    <a:pt x="274" y="498"/>
                    <a:pt x="228" y="502"/>
                    <a:pt x="180" y="511"/>
                  </a:cubicBezTo>
                  <a:cubicBezTo>
                    <a:pt x="165" y="515"/>
                    <a:pt x="151" y="515"/>
                    <a:pt x="136" y="519"/>
                  </a:cubicBezTo>
                  <a:cubicBezTo>
                    <a:pt x="125" y="522"/>
                    <a:pt x="107" y="522"/>
                    <a:pt x="92" y="526"/>
                  </a:cubicBezTo>
                  <a:lnTo>
                    <a:pt x="89" y="519"/>
                  </a:lnTo>
                  <a:lnTo>
                    <a:pt x="81" y="511"/>
                  </a:lnTo>
                  <a:lnTo>
                    <a:pt x="78" y="500"/>
                  </a:lnTo>
                  <a:cubicBezTo>
                    <a:pt x="156" y="465"/>
                    <a:pt x="235" y="448"/>
                    <a:pt x="313" y="448"/>
                  </a:cubicBezTo>
                  <a:close/>
                  <a:moveTo>
                    <a:pt x="557" y="1856"/>
                  </a:moveTo>
                  <a:lnTo>
                    <a:pt x="557" y="1878"/>
                  </a:lnTo>
                  <a:cubicBezTo>
                    <a:pt x="482" y="1919"/>
                    <a:pt x="400" y="1940"/>
                    <a:pt x="316" y="1940"/>
                  </a:cubicBezTo>
                  <a:cubicBezTo>
                    <a:pt x="237" y="1940"/>
                    <a:pt x="157" y="1922"/>
                    <a:pt x="78" y="1885"/>
                  </a:cubicBezTo>
                  <a:lnTo>
                    <a:pt x="92" y="1856"/>
                  </a:lnTo>
                  <a:cubicBezTo>
                    <a:pt x="165" y="1880"/>
                    <a:pt x="238" y="1890"/>
                    <a:pt x="311" y="1890"/>
                  </a:cubicBezTo>
                  <a:cubicBezTo>
                    <a:pt x="393" y="1890"/>
                    <a:pt x="476" y="1877"/>
                    <a:pt x="557" y="1856"/>
                  </a:cubicBezTo>
                  <a:close/>
                  <a:moveTo>
                    <a:pt x="304" y="1"/>
                  </a:moveTo>
                  <a:cubicBezTo>
                    <a:pt x="162" y="1"/>
                    <a:pt x="19" y="32"/>
                    <a:pt x="4" y="94"/>
                  </a:cubicBezTo>
                  <a:cubicBezTo>
                    <a:pt x="4" y="97"/>
                    <a:pt x="1" y="97"/>
                    <a:pt x="1" y="101"/>
                  </a:cubicBezTo>
                  <a:lnTo>
                    <a:pt x="1" y="328"/>
                  </a:lnTo>
                  <a:lnTo>
                    <a:pt x="1" y="511"/>
                  </a:lnTo>
                  <a:lnTo>
                    <a:pt x="1" y="519"/>
                  </a:lnTo>
                  <a:lnTo>
                    <a:pt x="1" y="533"/>
                  </a:lnTo>
                  <a:lnTo>
                    <a:pt x="1" y="1189"/>
                  </a:lnTo>
                  <a:lnTo>
                    <a:pt x="1" y="1299"/>
                  </a:lnTo>
                  <a:lnTo>
                    <a:pt x="1" y="1940"/>
                  </a:lnTo>
                  <a:cubicBezTo>
                    <a:pt x="1" y="1962"/>
                    <a:pt x="8" y="1976"/>
                    <a:pt x="26" y="1987"/>
                  </a:cubicBezTo>
                  <a:cubicBezTo>
                    <a:pt x="77" y="2027"/>
                    <a:pt x="194" y="2047"/>
                    <a:pt x="308" y="2047"/>
                  </a:cubicBezTo>
                  <a:cubicBezTo>
                    <a:pt x="440" y="2047"/>
                    <a:pt x="569" y="2020"/>
                    <a:pt x="594" y="1965"/>
                  </a:cubicBezTo>
                  <a:cubicBezTo>
                    <a:pt x="601" y="1958"/>
                    <a:pt x="601" y="1951"/>
                    <a:pt x="601" y="1943"/>
                  </a:cubicBezTo>
                  <a:lnTo>
                    <a:pt x="601" y="1302"/>
                  </a:lnTo>
                  <a:lnTo>
                    <a:pt x="601" y="1193"/>
                  </a:lnTo>
                  <a:lnTo>
                    <a:pt x="601" y="958"/>
                  </a:lnTo>
                  <a:lnTo>
                    <a:pt x="601" y="625"/>
                  </a:lnTo>
                  <a:lnTo>
                    <a:pt x="601" y="530"/>
                  </a:lnTo>
                  <a:lnTo>
                    <a:pt x="601" y="519"/>
                  </a:lnTo>
                  <a:lnTo>
                    <a:pt x="601" y="511"/>
                  </a:lnTo>
                  <a:lnTo>
                    <a:pt x="601" y="328"/>
                  </a:lnTo>
                  <a:lnTo>
                    <a:pt x="601" y="101"/>
                  </a:lnTo>
                  <a:lnTo>
                    <a:pt x="601" y="97"/>
                  </a:lnTo>
                  <a:cubicBezTo>
                    <a:pt x="592" y="33"/>
                    <a:pt x="448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4193000" y="2706294"/>
              <a:ext cx="286006" cy="140840"/>
            </a:xfrm>
            <a:custGeom>
              <a:avLst/>
              <a:gdLst/>
              <a:ahLst/>
              <a:cxnLst/>
              <a:rect l="l" t="t" r="r" b="b"/>
              <a:pathLst>
                <a:path w="1653" h="814" extrusionOk="0">
                  <a:moveTo>
                    <a:pt x="5" y="0"/>
                  </a:moveTo>
                  <a:lnTo>
                    <a:pt x="5" y="129"/>
                  </a:lnTo>
                  <a:lnTo>
                    <a:pt x="5" y="257"/>
                  </a:lnTo>
                  <a:lnTo>
                    <a:pt x="5" y="268"/>
                  </a:lnTo>
                  <a:lnTo>
                    <a:pt x="5" y="385"/>
                  </a:lnTo>
                  <a:lnTo>
                    <a:pt x="5" y="403"/>
                  </a:lnTo>
                  <a:lnTo>
                    <a:pt x="5" y="513"/>
                  </a:lnTo>
                  <a:lnTo>
                    <a:pt x="5" y="539"/>
                  </a:lnTo>
                  <a:lnTo>
                    <a:pt x="5" y="641"/>
                  </a:lnTo>
                  <a:lnTo>
                    <a:pt x="5" y="813"/>
                  </a:lnTo>
                  <a:lnTo>
                    <a:pt x="5" y="813"/>
                  </a:lnTo>
                  <a:lnTo>
                    <a:pt x="1653" y="729"/>
                  </a:lnTo>
                  <a:lnTo>
                    <a:pt x="320" y="663"/>
                  </a:lnTo>
                  <a:cubicBezTo>
                    <a:pt x="755" y="638"/>
                    <a:pt x="1188" y="619"/>
                    <a:pt x="1620" y="597"/>
                  </a:cubicBezTo>
                  <a:cubicBezTo>
                    <a:pt x="1162" y="575"/>
                    <a:pt x="712" y="550"/>
                    <a:pt x="254" y="528"/>
                  </a:cubicBezTo>
                  <a:cubicBezTo>
                    <a:pt x="697" y="506"/>
                    <a:pt x="1144" y="488"/>
                    <a:pt x="1591" y="466"/>
                  </a:cubicBezTo>
                  <a:cubicBezTo>
                    <a:pt x="1118" y="440"/>
                    <a:pt x="649" y="418"/>
                    <a:pt x="180" y="396"/>
                  </a:cubicBezTo>
                  <a:cubicBezTo>
                    <a:pt x="638" y="374"/>
                    <a:pt x="1100" y="356"/>
                    <a:pt x="1558" y="330"/>
                  </a:cubicBezTo>
                  <a:lnTo>
                    <a:pt x="100" y="264"/>
                  </a:lnTo>
                  <a:cubicBezTo>
                    <a:pt x="576" y="238"/>
                    <a:pt x="1048" y="220"/>
                    <a:pt x="1525" y="198"/>
                  </a:cubicBezTo>
                  <a:cubicBezTo>
                    <a:pt x="1023" y="176"/>
                    <a:pt x="521" y="154"/>
                    <a:pt x="19" y="129"/>
                  </a:cubicBezTo>
                  <a:cubicBezTo>
                    <a:pt x="510" y="107"/>
                    <a:pt x="1005" y="88"/>
                    <a:pt x="1492" y="66"/>
                  </a:cubicBezTo>
                  <a:cubicBezTo>
                    <a:pt x="997" y="44"/>
                    <a:pt x="499" y="26"/>
                    <a:pt x="5" y="0"/>
                  </a:cubicBezTo>
                  <a:close/>
                  <a:moveTo>
                    <a:pt x="5" y="813"/>
                  </a:moveTo>
                  <a:lnTo>
                    <a:pt x="1" y="814"/>
                  </a:lnTo>
                  <a:lnTo>
                    <a:pt x="5" y="814"/>
                  </a:lnTo>
                  <a:lnTo>
                    <a:pt x="5" y="8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4193000" y="2686050"/>
              <a:ext cx="251921" cy="21109"/>
            </a:xfrm>
            <a:custGeom>
              <a:avLst/>
              <a:gdLst/>
              <a:ahLst/>
              <a:cxnLst/>
              <a:rect l="l" t="t" r="r" b="b"/>
              <a:pathLst>
                <a:path w="1456" h="122" extrusionOk="0">
                  <a:moveTo>
                    <a:pt x="1" y="0"/>
                  </a:moveTo>
                  <a:lnTo>
                    <a:pt x="1" y="121"/>
                  </a:lnTo>
                  <a:cubicBezTo>
                    <a:pt x="484" y="103"/>
                    <a:pt x="972" y="77"/>
                    <a:pt x="1455" y="59"/>
                  </a:cubicBezTo>
                  <a:cubicBezTo>
                    <a:pt x="972" y="40"/>
                    <a:pt x="484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4193000" y="2664423"/>
              <a:ext cx="246730" cy="19205"/>
            </a:xfrm>
            <a:custGeom>
              <a:avLst/>
              <a:gdLst/>
              <a:ahLst/>
              <a:cxnLst/>
              <a:rect l="l" t="t" r="r" b="b"/>
              <a:pathLst>
                <a:path w="1426" h="111" extrusionOk="0">
                  <a:moveTo>
                    <a:pt x="1" y="1"/>
                  </a:moveTo>
                  <a:lnTo>
                    <a:pt x="1" y="111"/>
                  </a:lnTo>
                  <a:cubicBezTo>
                    <a:pt x="477" y="92"/>
                    <a:pt x="950" y="74"/>
                    <a:pt x="1426" y="56"/>
                  </a:cubicBezTo>
                  <a:cubicBezTo>
                    <a:pt x="950" y="37"/>
                    <a:pt x="477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4193000" y="2641065"/>
              <a:ext cx="241020" cy="19032"/>
            </a:xfrm>
            <a:custGeom>
              <a:avLst/>
              <a:gdLst/>
              <a:ahLst/>
              <a:cxnLst/>
              <a:rect l="l" t="t" r="r" b="b"/>
              <a:pathLst>
                <a:path w="1393" h="110" extrusionOk="0">
                  <a:moveTo>
                    <a:pt x="1" y="0"/>
                  </a:moveTo>
                  <a:lnTo>
                    <a:pt x="1" y="110"/>
                  </a:lnTo>
                  <a:cubicBezTo>
                    <a:pt x="462" y="92"/>
                    <a:pt x="924" y="73"/>
                    <a:pt x="1393" y="55"/>
                  </a:cubicBezTo>
                  <a:cubicBezTo>
                    <a:pt x="931" y="37"/>
                    <a:pt x="466" y="1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4193000" y="2619437"/>
              <a:ext cx="234792" cy="17994"/>
            </a:xfrm>
            <a:custGeom>
              <a:avLst/>
              <a:gdLst/>
              <a:ahLst/>
              <a:cxnLst/>
              <a:rect l="l" t="t" r="r" b="b"/>
              <a:pathLst>
                <a:path w="1357" h="104" extrusionOk="0">
                  <a:moveTo>
                    <a:pt x="1" y="1"/>
                  </a:moveTo>
                  <a:lnTo>
                    <a:pt x="1" y="103"/>
                  </a:lnTo>
                  <a:cubicBezTo>
                    <a:pt x="455" y="85"/>
                    <a:pt x="906" y="70"/>
                    <a:pt x="1356" y="52"/>
                  </a:cubicBezTo>
                  <a:cubicBezTo>
                    <a:pt x="902" y="34"/>
                    <a:pt x="448" y="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4193000" y="2597982"/>
              <a:ext cx="229601" cy="15918"/>
            </a:xfrm>
            <a:custGeom>
              <a:avLst/>
              <a:gdLst/>
              <a:ahLst/>
              <a:cxnLst/>
              <a:rect l="l" t="t" r="r" b="b"/>
              <a:pathLst>
                <a:path w="1327" h="92" extrusionOk="0">
                  <a:moveTo>
                    <a:pt x="1" y="0"/>
                  </a:moveTo>
                  <a:lnTo>
                    <a:pt x="1" y="92"/>
                  </a:lnTo>
                  <a:lnTo>
                    <a:pt x="1327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3053659" y="2898348"/>
              <a:ext cx="306942" cy="183231"/>
            </a:xfrm>
            <a:custGeom>
              <a:avLst/>
              <a:gdLst/>
              <a:ahLst/>
              <a:cxnLst/>
              <a:rect l="l" t="t" r="r" b="b"/>
              <a:pathLst>
                <a:path w="1774" h="1059" extrusionOk="0">
                  <a:moveTo>
                    <a:pt x="1495" y="0"/>
                  </a:moveTo>
                  <a:lnTo>
                    <a:pt x="1495" y="0"/>
                  </a:lnTo>
                  <a:cubicBezTo>
                    <a:pt x="993" y="213"/>
                    <a:pt x="502" y="421"/>
                    <a:pt x="0" y="634"/>
                  </a:cubicBezTo>
                  <a:cubicBezTo>
                    <a:pt x="15" y="674"/>
                    <a:pt x="30" y="711"/>
                    <a:pt x="48" y="744"/>
                  </a:cubicBezTo>
                  <a:cubicBezTo>
                    <a:pt x="66" y="780"/>
                    <a:pt x="81" y="817"/>
                    <a:pt x="99" y="846"/>
                  </a:cubicBezTo>
                  <a:cubicBezTo>
                    <a:pt x="118" y="883"/>
                    <a:pt x="129" y="920"/>
                    <a:pt x="147" y="953"/>
                  </a:cubicBezTo>
                  <a:lnTo>
                    <a:pt x="198" y="1059"/>
                  </a:lnTo>
                  <a:lnTo>
                    <a:pt x="1773" y="253"/>
                  </a:lnTo>
                  <a:lnTo>
                    <a:pt x="260" y="894"/>
                  </a:lnTo>
                  <a:cubicBezTo>
                    <a:pt x="733" y="652"/>
                    <a:pt x="1205" y="414"/>
                    <a:pt x="1678" y="169"/>
                  </a:cubicBezTo>
                  <a:lnTo>
                    <a:pt x="1678" y="169"/>
                  </a:lnTo>
                  <a:cubicBezTo>
                    <a:pt x="1172" y="385"/>
                    <a:pt x="667" y="601"/>
                    <a:pt x="161" y="817"/>
                  </a:cubicBezTo>
                  <a:cubicBezTo>
                    <a:pt x="638" y="572"/>
                    <a:pt x="1110" y="330"/>
                    <a:pt x="1586" y="88"/>
                  </a:cubicBezTo>
                  <a:lnTo>
                    <a:pt x="1586" y="88"/>
                  </a:lnTo>
                  <a:lnTo>
                    <a:pt x="63" y="733"/>
                  </a:lnTo>
                  <a:cubicBezTo>
                    <a:pt x="539" y="491"/>
                    <a:pt x="1015" y="249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3044143" y="2885026"/>
              <a:ext cx="250537" cy="123711"/>
            </a:xfrm>
            <a:custGeom>
              <a:avLst/>
              <a:gdLst/>
              <a:ahLst/>
              <a:cxnLst/>
              <a:rect l="l" t="t" r="r" b="b"/>
              <a:pathLst>
                <a:path w="1448" h="715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967" y="205"/>
                    <a:pt x="488" y="407"/>
                    <a:pt x="0" y="612"/>
                  </a:cubicBezTo>
                  <a:cubicBezTo>
                    <a:pt x="15" y="645"/>
                    <a:pt x="33" y="682"/>
                    <a:pt x="48" y="715"/>
                  </a:cubicBezTo>
                  <a:cubicBezTo>
                    <a:pt x="520" y="476"/>
                    <a:pt x="986" y="238"/>
                    <a:pt x="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3036530" y="2870492"/>
              <a:ext cx="242231" cy="119905"/>
            </a:xfrm>
            <a:custGeom>
              <a:avLst/>
              <a:gdLst/>
              <a:ahLst/>
              <a:cxnLst/>
              <a:rect l="l" t="t" r="r" b="b"/>
              <a:pathLst>
                <a:path w="1400" h="693" extrusionOk="0">
                  <a:moveTo>
                    <a:pt x="1400" y="0"/>
                  </a:moveTo>
                  <a:lnTo>
                    <a:pt x="1400" y="0"/>
                  </a:lnTo>
                  <a:cubicBezTo>
                    <a:pt x="934" y="198"/>
                    <a:pt x="466" y="399"/>
                    <a:pt x="0" y="597"/>
                  </a:cubicBezTo>
                  <a:cubicBezTo>
                    <a:pt x="15" y="630"/>
                    <a:pt x="33" y="659"/>
                    <a:pt x="44" y="692"/>
                  </a:cubicBezTo>
                  <a:cubicBezTo>
                    <a:pt x="499" y="458"/>
                    <a:pt x="949" y="231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3027706" y="2855785"/>
              <a:ext cx="234619" cy="115579"/>
            </a:xfrm>
            <a:custGeom>
              <a:avLst/>
              <a:gdLst/>
              <a:ahLst/>
              <a:cxnLst/>
              <a:rect l="l" t="t" r="r" b="b"/>
              <a:pathLst>
                <a:path w="1356" h="668" extrusionOk="0">
                  <a:moveTo>
                    <a:pt x="1355" y="1"/>
                  </a:moveTo>
                  <a:cubicBezTo>
                    <a:pt x="901" y="191"/>
                    <a:pt x="454" y="385"/>
                    <a:pt x="0" y="576"/>
                  </a:cubicBezTo>
                  <a:cubicBezTo>
                    <a:pt x="15" y="609"/>
                    <a:pt x="29" y="642"/>
                    <a:pt x="40" y="667"/>
                  </a:cubicBezTo>
                  <a:cubicBezTo>
                    <a:pt x="480" y="448"/>
                    <a:pt x="920" y="224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3020093" y="2841251"/>
              <a:ext cx="226313" cy="111773"/>
            </a:xfrm>
            <a:custGeom>
              <a:avLst/>
              <a:gdLst/>
              <a:ahLst/>
              <a:cxnLst/>
              <a:rect l="l" t="t" r="r" b="b"/>
              <a:pathLst>
                <a:path w="1308" h="646" extrusionOk="0">
                  <a:moveTo>
                    <a:pt x="1308" y="1"/>
                  </a:moveTo>
                  <a:cubicBezTo>
                    <a:pt x="872" y="187"/>
                    <a:pt x="432" y="370"/>
                    <a:pt x="0" y="561"/>
                  </a:cubicBezTo>
                  <a:cubicBezTo>
                    <a:pt x="11" y="587"/>
                    <a:pt x="26" y="620"/>
                    <a:pt x="40" y="645"/>
                  </a:cubicBezTo>
                  <a:cubicBezTo>
                    <a:pt x="462" y="433"/>
                    <a:pt x="887" y="217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3011096" y="2826025"/>
              <a:ext cx="218873" cy="109177"/>
            </a:xfrm>
            <a:custGeom>
              <a:avLst/>
              <a:gdLst/>
              <a:ahLst/>
              <a:cxnLst/>
              <a:rect l="l" t="t" r="r" b="b"/>
              <a:pathLst>
                <a:path w="1265" h="631" extrusionOk="0">
                  <a:moveTo>
                    <a:pt x="1265" y="1"/>
                  </a:moveTo>
                  <a:cubicBezTo>
                    <a:pt x="843" y="180"/>
                    <a:pt x="422" y="360"/>
                    <a:pt x="1" y="543"/>
                  </a:cubicBezTo>
                  <a:cubicBezTo>
                    <a:pt x="16" y="568"/>
                    <a:pt x="27" y="598"/>
                    <a:pt x="41" y="631"/>
                  </a:cubicBezTo>
                  <a:cubicBezTo>
                    <a:pt x="448" y="418"/>
                    <a:pt x="858" y="213"/>
                    <a:pt x="1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3002964" y="2812183"/>
              <a:ext cx="211087" cy="103987"/>
            </a:xfrm>
            <a:custGeom>
              <a:avLst/>
              <a:gdLst/>
              <a:ahLst/>
              <a:cxnLst/>
              <a:rect l="l" t="t" r="r" b="b"/>
              <a:pathLst>
                <a:path w="1220" h="601" extrusionOk="0">
                  <a:moveTo>
                    <a:pt x="1220" y="0"/>
                  </a:moveTo>
                  <a:lnTo>
                    <a:pt x="0" y="517"/>
                  </a:lnTo>
                  <a:lnTo>
                    <a:pt x="37" y="601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3580334" y="2578258"/>
              <a:ext cx="53983" cy="100872"/>
            </a:xfrm>
            <a:custGeom>
              <a:avLst/>
              <a:gdLst/>
              <a:ahLst/>
              <a:cxnLst/>
              <a:rect l="l" t="t" r="r" b="b"/>
              <a:pathLst>
                <a:path w="312" h="583" extrusionOk="0">
                  <a:moveTo>
                    <a:pt x="0" y="1"/>
                  </a:moveTo>
                  <a:lnTo>
                    <a:pt x="59" y="583"/>
                  </a:lnTo>
                  <a:lnTo>
                    <a:pt x="161" y="12"/>
                  </a:lnTo>
                  <a:cubicBezTo>
                    <a:pt x="176" y="198"/>
                    <a:pt x="194" y="381"/>
                    <a:pt x="209" y="568"/>
                  </a:cubicBezTo>
                  <a:cubicBezTo>
                    <a:pt x="245" y="381"/>
                    <a:pt x="278" y="187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3635354" y="2578258"/>
              <a:ext cx="26126" cy="95854"/>
            </a:xfrm>
            <a:custGeom>
              <a:avLst/>
              <a:gdLst/>
              <a:ahLst/>
              <a:cxnLst/>
              <a:rect l="l" t="t" r="r" b="b"/>
              <a:pathLst>
                <a:path w="151" h="554" extrusionOk="0">
                  <a:moveTo>
                    <a:pt x="1" y="1"/>
                  </a:moveTo>
                  <a:cubicBezTo>
                    <a:pt x="15" y="184"/>
                    <a:pt x="34" y="370"/>
                    <a:pt x="45" y="554"/>
                  </a:cubicBezTo>
                  <a:cubicBezTo>
                    <a:pt x="81" y="370"/>
                    <a:pt x="114" y="184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3662000" y="2578258"/>
              <a:ext cx="25607" cy="93951"/>
            </a:xfrm>
            <a:custGeom>
              <a:avLst/>
              <a:gdLst/>
              <a:ahLst/>
              <a:cxnLst/>
              <a:rect l="l" t="t" r="r" b="b"/>
              <a:pathLst>
                <a:path w="148" h="543" extrusionOk="0">
                  <a:moveTo>
                    <a:pt x="1" y="1"/>
                  </a:moveTo>
                  <a:cubicBezTo>
                    <a:pt x="19" y="180"/>
                    <a:pt x="34" y="363"/>
                    <a:pt x="48" y="543"/>
                  </a:cubicBezTo>
                  <a:cubicBezTo>
                    <a:pt x="81" y="363"/>
                    <a:pt x="118" y="180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3689337" y="2578258"/>
              <a:ext cx="25434" cy="91356"/>
            </a:xfrm>
            <a:custGeom>
              <a:avLst/>
              <a:gdLst/>
              <a:ahLst/>
              <a:cxnLst/>
              <a:rect l="l" t="t" r="r" b="b"/>
              <a:pathLst>
                <a:path w="147" h="528" extrusionOk="0">
                  <a:moveTo>
                    <a:pt x="0" y="1"/>
                  </a:moveTo>
                  <a:cubicBezTo>
                    <a:pt x="15" y="176"/>
                    <a:pt x="33" y="352"/>
                    <a:pt x="44" y="528"/>
                  </a:cubicBezTo>
                  <a:cubicBezTo>
                    <a:pt x="77" y="352"/>
                    <a:pt x="110" y="176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3715809" y="2578258"/>
              <a:ext cx="24915" cy="88934"/>
            </a:xfrm>
            <a:custGeom>
              <a:avLst/>
              <a:gdLst/>
              <a:ahLst/>
              <a:cxnLst/>
              <a:rect l="l" t="t" r="r" b="b"/>
              <a:pathLst>
                <a:path w="144" h="514" extrusionOk="0">
                  <a:moveTo>
                    <a:pt x="1" y="1"/>
                  </a:moveTo>
                  <a:cubicBezTo>
                    <a:pt x="16" y="169"/>
                    <a:pt x="30" y="345"/>
                    <a:pt x="49" y="513"/>
                  </a:cubicBezTo>
                  <a:cubicBezTo>
                    <a:pt x="81" y="345"/>
                    <a:pt x="111" y="169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3743146" y="2578258"/>
              <a:ext cx="23531" cy="86338"/>
            </a:xfrm>
            <a:custGeom>
              <a:avLst/>
              <a:gdLst/>
              <a:ahLst/>
              <a:cxnLst/>
              <a:rect l="l" t="t" r="r" b="b"/>
              <a:pathLst>
                <a:path w="136" h="499" extrusionOk="0">
                  <a:moveTo>
                    <a:pt x="0" y="1"/>
                  </a:moveTo>
                  <a:cubicBezTo>
                    <a:pt x="15" y="165"/>
                    <a:pt x="26" y="334"/>
                    <a:pt x="41" y="499"/>
                  </a:cubicBezTo>
                  <a:cubicBezTo>
                    <a:pt x="74" y="334"/>
                    <a:pt x="107" y="165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3769792" y="2578258"/>
              <a:ext cx="23531" cy="84435"/>
            </a:xfrm>
            <a:custGeom>
              <a:avLst/>
              <a:gdLst/>
              <a:ahLst/>
              <a:cxnLst/>
              <a:rect l="l" t="t" r="r" b="b"/>
              <a:pathLst>
                <a:path w="136" h="488" extrusionOk="0">
                  <a:moveTo>
                    <a:pt x="0" y="1"/>
                  </a:moveTo>
                  <a:cubicBezTo>
                    <a:pt x="15" y="162"/>
                    <a:pt x="30" y="326"/>
                    <a:pt x="44" y="488"/>
                  </a:cubicBezTo>
                  <a:cubicBezTo>
                    <a:pt x="73" y="326"/>
                    <a:pt x="103" y="162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3796437" y="2578258"/>
              <a:ext cx="22839" cy="81840"/>
            </a:xfrm>
            <a:custGeom>
              <a:avLst/>
              <a:gdLst/>
              <a:ahLst/>
              <a:cxnLst/>
              <a:rect l="l" t="t" r="r" b="b"/>
              <a:pathLst>
                <a:path w="132" h="473" extrusionOk="0">
                  <a:moveTo>
                    <a:pt x="0" y="1"/>
                  </a:moveTo>
                  <a:cubicBezTo>
                    <a:pt x="11" y="158"/>
                    <a:pt x="26" y="316"/>
                    <a:pt x="40" y="473"/>
                  </a:cubicBezTo>
                  <a:cubicBezTo>
                    <a:pt x="73" y="316"/>
                    <a:pt x="99" y="158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3822909" y="2578258"/>
              <a:ext cx="22493" cy="79417"/>
            </a:xfrm>
            <a:custGeom>
              <a:avLst/>
              <a:gdLst/>
              <a:ahLst/>
              <a:cxnLst/>
              <a:rect l="l" t="t" r="r" b="b"/>
              <a:pathLst>
                <a:path w="130" h="459" extrusionOk="0">
                  <a:moveTo>
                    <a:pt x="1" y="1"/>
                  </a:moveTo>
                  <a:cubicBezTo>
                    <a:pt x="16" y="151"/>
                    <a:pt x="30" y="308"/>
                    <a:pt x="41" y="458"/>
                  </a:cubicBezTo>
                  <a:cubicBezTo>
                    <a:pt x="70" y="308"/>
                    <a:pt x="103" y="15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3850246" y="2578258"/>
              <a:ext cx="21109" cy="76822"/>
            </a:xfrm>
            <a:custGeom>
              <a:avLst/>
              <a:gdLst/>
              <a:ahLst/>
              <a:cxnLst/>
              <a:rect l="l" t="t" r="r" b="b"/>
              <a:pathLst>
                <a:path w="122" h="444" extrusionOk="0">
                  <a:moveTo>
                    <a:pt x="0" y="1"/>
                  </a:moveTo>
                  <a:cubicBezTo>
                    <a:pt x="11" y="147"/>
                    <a:pt x="26" y="297"/>
                    <a:pt x="41" y="444"/>
                  </a:cubicBezTo>
                  <a:cubicBezTo>
                    <a:pt x="66" y="297"/>
                    <a:pt x="96" y="147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3876891" y="2578258"/>
              <a:ext cx="21109" cy="74919"/>
            </a:xfrm>
            <a:custGeom>
              <a:avLst/>
              <a:gdLst/>
              <a:ahLst/>
              <a:cxnLst/>
              <a:rect l="l" t="t" r="r" b="b"/>
              <a:pathLst>
                <a:path w="122" h="433" extrusionOk="0">
                  <a:moveTo>
                    <a:pt x="0" y="1"/>
                  </a:moveTo>
                  <a:cubicBezTo>
                    <a:pt x="15" y="143"/>
                    <a:pt x="30" y="290"/>
                    <a:pt x="37" y="433"/>
                  </a:cubicBezTo>
                  <a:cubicBezTo>
                    <a:pt x="63" y="290"/>
                    <a:pt x="92" y="143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3904056" y="2578258"/>
              <a:ext cx="20417" cy="72496"/>
            </a:xfrm>
            <a:custGeom>
              <a:avLst/>
              <a:gdLst/>
              <a:ahLst/>
              <a:cxnLst/>
              <a:rect l="l" t="t" r="r" b="b"/>
              <a:pathLst>
                <a:path w="118" h="419" extrusionOk="0">
                  <a:moveTo>
                    <a:pt x="1" y="1"/>
                  </a:moveTo>
                  <a:cubicBezTo>
                    <a:pt x="12" y="140"/>
                    <a:pt x="23" y="279"/>
                    <a:pt x="37" y="418"/>
                  </a:cubicBezTo>
                  <a:cubicBezTo>
                    <a:pt x="63" y="279"/>
                    <a:pt x="92" y="140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930701" y="2578258"/>
              <a:ext cx="19898" cy="69901"/>
            </a:xfrm>
            <a:custGeom>
              <a:avLst/>
              <a:gdLst/>
              <a:ahLst/>
              <a:cxnLst/>
              <a:rect l="l" t="t" r="r" b="b"/>
              <a:pathLst>
                <a:path w="115" h="404" extrusionOk="0">
                  <a:moveTo>
                    <a:pt x="1" y="1"/>
                  </a:moveTo>
                  <a:cubicBezTo>
                    <a:pt x="15" y="132"/>
                    <a:pt x="23" y="272"/>
                    <a:pt x="37" y="403"/>
                  </a:cubicBezTo>
                  <a:cubicBezTo>
                    <a:pt x="63" y="272"/>
                    <a:pt x="88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958038" y="2578258"/>
              <a:ext cx="19725" cy="67306"/>
            </a:xfrm>
            <a:custGeom>
              <a:avLst/>
              <a:gdLst/>
              <a:ahLst/>
              <a:cxnLst/>
              <a:rect l="l" t="t" r="r" b="b"/>
              <a:pathLst>
                <a:path w="114" h="389" extrusionOk="0">
                  <a:moveTo>
                    <a:pt x="0" y="1"/>
                  </a:moveTo>
                  <a:cubicBezTo>
                    <a:pt x="11" y="129"/>
                    <a:pt x="22" y="261"/>
                    <a:pt x="37" y="389"/>
                  </a:cubicBezTo>
                  <a:cubicBezTo>
                    <a:pt x="62" y="261"/>
                    <a:pt x="84" y="132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3984510" y="2578258"/>
              <a:ext cx="18686" cy="64883"/>
            </a:xfrm>
            <a:custGeom>
              <a:avLst/>
              <a:gdLst/>
              <a:ahLst/>
              <a:cxnLst/>
              <a:rect l="l" t="t" r="r" b="b"/>
              <a:pathLst>
                <a:path w="108" h="375" extrusionOk="0">
                  <a:moveTo>
                    <a:pt x="1" y="1"/>
                  </a:moveTo>
                  <a:cubicBezTo>
                    <a:pt x="12" y="125"/>
                    <a:pt x="23" y="253"/>
                    <a:pt x="34" y="374"/>
                  </a:cubicBezTo>
                  <a:cubicBezTo>
                    <a:pt x="56" y="253"/>
                    <a:pt x="85" y="129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4010636" y="2578258"/>
              <a:ext cx="18513" cy="62980"/>
            </a:xfrm>
            <a:custGeom>
              <a:avLst/>
              <a:gdLst/>
              <a:ahLst/>
              <a:cxnLst/>
              <a:rect l="l" t="t" r="r" b="b"/>
              <a:pathLst>
                <a:path w="107" h="364" extrusionOk="0">
                  <a:moveTo>
                    <a:pt x="0" y="1"/>
                  </a:moveTo>
                  <a:cubicBezTo>
                    <a:pt x="11" y="121"/>
                    <a:pt x="26" y="242"/>
                    <a:pt x="33" y="363"/>
                  </a:cubicBezTo>
                  <a:cubicBezTo>
                    <a:pt x="55" y="242"/>
                    <a:pt x="81" y="125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4037801" y="2578258"/>
              <a:ext cx="17302" cy="60385"/>
            </a:xfrm>
            <a:custGeom>
              <a:avLst/>
              <a:gdLst/>
              <a:ahLst/>
              <a:cxnLst/>
              <a:rect l="l" t="t" r="r" b="b"/>
              <a:pathLst>
                <a:path w="100" h="349" extrusionOk="0">
                  <a:moveTo>
                    <a:pt x="1" y="1"/>
                  </a:moveTo>
                  <a:cubicBezTo>
                    <a:pt x="8" y="114"/>
                    <a:pt x="23" y="235"/>
                    <a:pt x="34" y="348"/>
                  </a:cubicBezTo>
                  <a:cubicBezTo>
                    <a:pt x="56" y="235"/>
                    <a:pt x="77" y="12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4064446" y="2578258"/>
              <a:ext cx="17821" cy="57790"/>
            </a:xfrm>
            <a:custGeom>
              <a:avLst/>
              <a:gdLst/>
              <a:ahLst/>
              <a:cxnLst/>
              <a:rect l="l" t="t" r="r" b="b"/>
              <a:pathLst>
                <a:path w="103" h="334" extrusionOk="0">
                  <a:moveTo>
                    <a:pt x="0" y="1"/>
                  </a:moveTo>
                  <a:cubicBezTo>
                    <a:pt x="11" y="110"/>
                    <a:pt x="19" y="220"/>
                    <a:pt x="33" y="334"/>
                  </a:cubicBezTo>
                  <a:cubicBezTo>
                    <a:pt x="55" y="224"/>
                    <a:pt x="81" y="114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4091610" y="2578258"/>
              <a:ext cx="16091" cy="55886"/>
            </a:xfrm>
            <a:custGeom>
              <a:avLst/>
              <a:gdLst/>
              <a:ahLst/>
              <a:cxnLst/>
              <a:rect l="l" t="t" r="r" b="b"/>
              <a:pathLst>
                <a:path w="93" h="323" extrusionOk="0">
                  <a:moveTo>
                    <a:pt x="1" y="1"/>
                  </a:moveTo>
                  <a:cubicBezTo>
                    <a:pt x="8" y="107"/>
                    <a:pt x="19" y="213"/>
                    <a:pt x="27" y="323"/>
                  </a:cubicBezTo>
                  <a:cubicBezTo>
                    <a:pt x="52" y="217"/>
                    <a:pt x="71" y="110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4118255" y="2578258"/>
              <a:ext cx="16091" cy="53464"/>
            </a:xfrm>
            <a:custGeom>
              <a:avLst/>
              <a:gdLst/>
              <a:ahLst/>
              <a:cxnLst/>
              <a:rect l="l" t="t" r="r" b="b"/>
              <a:pathLst>
                <a:path w="93" h="309" extrusionOk="0">
                  <a:moveTo>
                    <a:pt x="1" y="1"/>
                  </a:moveTo>
                  <a:cubicBezTo>
                    <a:pt x="12" y="99"/>
                    <a:pt x="19" y="202"/>
                    <a:pt x="30" y="308"/>
                  </a:cubicBezTo>
                  <a:cubicBezTo>
                    <a:pt x="52" y="206"/>
                    <a:pt x="70" y="107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4145593" y="2578258"/>
              <a:ext cx="15399" cy="50869"/>
            </a:xfrm>
            <a:custGeom>
              <a:avLst/>
              <a:gdLst/>
              <a:ahLst/>
              <a:cxnLst/>
              <a:rect l="l" t="t" r="r" b="b"/>
              <a:pathLst>
                <a:path w="89" h="294" extrusionOk="0">
                  <a:moveTo>
                    <a:pt x="0" y="1"/>
                  </a:moveTo>
                  <a:lnTo>
                    <a:pt x="26" y="294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776020" y="2762699"/>
              <a:ext cx="393107" cy="84435"/>
            </a:xfrm>
            <a:custGeom>
              <a:avLst/>
              <a:gdLst/>
              <a:ahLst/>
              <a:cxnLst/>
              <a:rect l="l" t="t" r="r" b="b"/>
              <a:pathLst>
                <a:path w="2272" h="488" extrusionOk="0">
                  <a:moveTo>
                    <a:pt x="19" y="0"/>
                  </a:moveTo>
                  <a:cubicBezTo>
                    <a:pt x="8" y="33"/>
                    <a:pt x="1" y="70"/>
                    <a:pt x="1" y="107"/>
                  </a:cubicBezTo>
                  <a:lnTo>
                    <a:pt x="1" y="176"/>
                  </a:lnTo>
                  <a:cubicBezTo>
                    <a:pt x="1" y="348"/>
                    <a:pt x="144" y="488"/>
                    <a:pt x="312" y="488"/>
                  </a:cubicBezTo>
                  <a:lnTo>
                    <a:pt x="2272" y="488"/>
                  </a:lnTo>
                  <a:lnTo>
                    <a:pt x="2272" y="411"/>
                  </a:lnTo>
                  <a:lnTo>
                    <a:pt x="352" y="411"/>
                  </a:lnTo>
                  <a:cubicBezTo>
                    <a:pt x="169" y="411"/>
                    <a:pt x="19" y="257"/>
                    <a:pt x="19" y="74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82C4503-1EF3-5AF8-823D-3E3E1FA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C0312F-886E-CB1C-E75D-73E355DB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9" y="2398585"/>
            <a:ext cx="7685928" cy="153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DB221D-E7E8-81DF-128D-0D5C598A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2" y="1303707"/>
            <a:ext cx="7756036" cy="75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078490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Day of the Cowboy by Slidesgo ">
  <a:themeElements>
    <a:clrScheme name="Simple Light">
      <a:dk1>
        <a:srgbClr val="262623"/>
      </a:dk1>
      <a:lt1>
        <a:srgbClr val="C15252"/>
      </a:lt1>
      <a:dk2>
        <a:srgbClr val="F4D796"/>
      </a:dk2>
      <a:lt2>
        <a:srgbClr val="B7916F"/>
      </a:lt2>
      <a:accent1>
        <a:srgbClr val="DBA570"/>
      </a:accent1>
      <a:accent2>
        <a:srgbClr val="4D351F"/>
      </a:accent2>
      <a:accent3>
        <a:srgbClr val="BF4925"/>
      </a:accent3>
      <a:accent4>
        <a:srgbClr val="3F4C1F"/>
      </a:accent4>
      <a:accent5>
        <a:srgbClr val="FFFFFF"/>
      </a:accent5>
      <a:accent6>
        <a:srgbClr val="FFFFFF"/>
      </a:accent6>
      <a:hlink>
        <a:srgbClr val="2626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142</Words>
  <Application>Microsoft Office PowerPoint</Application>
  <PresentationFormat>On-screen Show (16:9)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Assistant</vt:lpstr>
      <vt:lpstr>Arial</vt:lpstr>
      <vt:lpstr>Chewy</vt:lpstr>
      <vt:lpstr>Alfa Slab One</vt:lpstr>
      <vt:lpstr>National Day of the Cowboy by Slidesgo </vt:lpstr>
      <vt:lpstr>WHY MOVE TO TEXAS?</vt:lpstr>
      <vt:lpstr>01</vt:lpstr>
      <vt:lpstr>Introduction</vt:lpstr>
      <vt:lpstr>INTRODUCTION</vt:lpstr>
      <vt:lpstr>Factors</vt:lpstr>
      <vt:lpstr>FACTORS TO CONSIDER</vt:lpstr>
      <vt:lpstr>Results</vt:lpstr>
      <vt:lpstr>Texas Economy</vt:lpstr>
      <vt:lpstr>PowerPoint Presentation</vt:lpstr>
      <vt:lpstr>PowerPoint Presentation</vt:lpstr>
      <vt:lpstr>PowerPoint Presentation</vt:lpstr>
      <vt:lpstr>PUBLIC SAFETY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MOVE TO TEXAS?</dc:title>
  <dc:creator>Vasanth Kumar</dc:creator>
  <cp:lastModifiedBy>Parthasarathi, Prriyamvradha</cp:lastModifiedBy>
  <cp:revision>4</cp:revision>
  <dcterms:modified xsi:type="dcterms:W3CDTF">2024-04-21T19:59:27Z</dcterms:modified>
</cp:coreProperties>
</file>